
<file path=docProps/app.xml><?xml version="1.0" encoding="utf-8"?>
<Properties xmlns="http://schemas.openxmlformats.org/officeDocument/2006/extended-properties" xmlns:vt="http://schemas.openxmlformats.org/officeDocument/2006/docPropsVTypes">
  <TotalTime>12286</TotalTime>
  <Words>151</Words>
  <Application>Microsoft Office PowerPoint</Application>
  <PresentationFormat>Apresentação na tela (4:3)</PresentationFormat>
  <Paragraphs>62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  JUnit Lambda -&gt; JUnit 5 Java Unit Test Framework Parte 2 – Arquitetura e Pontos de Extensão </vt:lpstr>
      <vt:lpstr>JUnit 5 Test Framework - Roteiro</vt:lpstr>
      <vt:lpstr>Arquitetura do Framework</vt:lpstr>
      <vt:lpstr>JUnit 5 – Pontos de Extensão</vt:lpstr>
      <vt:lpstr>JUnit 5 – Condições</vt:lpstr>
      <vt:lpstr>JUnit 5 – Testes Dinâmicos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for Recommender Systems</dc:title>
  <dc:creator>Luiz Wagner T. Nascimento</dc:creator>
  <cp:lastModifiedBy>Luiz Wagner T. Nascimento</cp:lastModifiedBy>
  <cp:revision>182</cp:revision>
  <dcterms:created xsi:type="dcterms:W3CDTF">2016-05-27T13:26:47Z</dcterms:created>
  <dcterms:modified xsi:type="dcterms:W3CDTF">2016-07-23T17:26:03Z</dcterms:modified>
</cp:coreProperties>
</file>