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1" r:id="rId3"/>
    <p:sldId id="265" r:id="rId4"/>
    <p:sldId id="272" r:id="rId5"/>
    <p:sldId id="281" r:id="rId6"/>
    <p:sldId id="280" r:id="rId7"/>
    <p:sldId id="282" r:id="rId8"/>
    <p:sldId id="273" r:id="rId9"/>
    <p:sldId id="274" r:id="rId10"/>
    <p:sldId id="275" r:id="rId11"/>
    <p:sldId id="276" r:id="rId12"/>
    <p:sldId id="277" r:id="rId13"/>
    <p:sldId id="278" r:id="rId14"/>
    <p:sldId id="279"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2" y="-54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13/07/2016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xmlns=""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xmlns=""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Ai6M5G90Ml" TargetMode="Externa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5</a:t>
            </a:r>
            <a:r>
              <a:rPr lang="en-US" b="1" dirty="0" smtClean="0">
                <a:solidFill>
                  <a:srgbClr val="0070C0"/>
                </a:solidFill>
              </a:rPr>
              <a:t/>
            </a:r>
            <a:br>
              <a:rPr lang="en-US" b="1" dirty="0" smtClean="0">
                <a:solidFill>
                  <a:srgbClr val="0070C0"/>
                </a:solidFill>
              </a:rPr>
            </a:br>
            <a:r>
              <a:rPr lang="en-US" b="1" dirty="0" smtClean="0">
                <a:solidFill>
                  <a:srgbClr val="0070C0"/>
                </a:solidFill>
              </a:rPr>
              <a:t>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a:t>
            </a:r>
            <a:r>
              <a:rPr lang="pt-BR" sz="2800" dirty="0" smtClean="0">
                <a:solidFill>
                  <a:schemeClr val="tx1"/>
                </a:solidFill>
              </a:rPr>
              <a:t>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xmlns="" val="18004539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7246104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92927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376313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27379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xmlns="" val="42430446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err="1" smtClean="0"/>
              <a:t>Junit</a:t>
            </a:r>
            <a:r>
              <a:rPr lang="pt-BR" dirty="0" smtClean="0"/>
              <a:t> 4 </a:t>
            </a:r>
            <a:r>
              <a:rPr lang="pt-BR" dirty="0" err="1" smtClean="0"/>
              <a:t>vs</a:t>
            </a:r>
            <a:r>
              <a:rPr lang="pt-BR" dirty="0" smtClean="0"/>
              <a:t> </a:t>
            </a:r>
            <a:r>
              <a:rPr lang="pt-BR" dirty="0" err="1" smtClean="0"/>
              <a:t>Junit</a:t>
            </a:r>
            <a:r>
              <a:rPr lang="pt-BR" dirty="0" smtClean="0"/>
              <a:t> 5</a:t>
            </a:r>
            <a:endParaRPr lang="pt-BR" dirty="0" smtClean="0"/>
          </a:p>
          <a:p>
            <a:r>
              <a:rPr lang="pt-BR" dirty="0" smtClean="0"/>
              <a:t>Exemplos</a:t>
            </a:r>
            <a:endParaRPr lang="pt-BR" dirty="0" smtClean="0"/>
          </a:p>
          <a:p>
            <a:r>
              <a:rPr lang="pt-BR" dirty="0" smtClean="0"/>
              <a:t>Considerações</a:t>
            </a: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xmlns="" val="18992407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MATLAB (</a:t>
            </a:r>
            <a:r>
              <a:rPr lang="en-US" dirty="0" smtClean="0"/>
              <a:t>MATrix LABoratory</a:t>
            </a:r>
            <a:r>
              <a:rPr lang="pt-BR" dirty="0" smtClean="0"/>
              <a:t>) </a:t>
            </a:r>
          </a:p>
          <a:p>
            <a:pPr lvl="1"/>
            <a:r>
              <a:rPr lang="pt-BR" dirty="0" smtClean="0"/>
              <a:t>Linguagem para computação científica, usando como base o cálculo de matrizes e suas </a:t>
            </a:r>
            <a:r>
              <a:rPr lang="pt-BR" dirty="0" smtClean="0"/>
              <a:t>aplicações</a:t>
            </a:r>
          </a:p>
          <a:p>
            <a:pPr lvl="1"/>
            <a:r>
              <a:rPr lang="pt-BR" i="1" dirty="0" smtClean="0">
                <a:hlinkClick r:id="rId2"/>
              </a:rPr>
              <a:t>https://</a:t>
            </a:r>
            <a:r>
              <a:rPr lang="pt-BR" i="1" dirty="0" smtClean="0">
                <a:hlinkClick r:id="rId2"/>
              </a:rPr>
              <a:t>www.youtube.com/watch?v=Ai6M5G90Ml</a:t>
            </a:r>
            <a:endParaRPr lang="pt-BR" i="1"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http://www.brainsciencetools.com/sites/brainsciencetools/files/matlab.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5268" y="3323371"/>
            <a:ext cx="2307296" cy="29148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www.mathworks.com/images/nextgen/supporting/discovery/matlab-vs-r-fit-models-data-with-curve-fitt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97636" y="3323685"/>
            <a:ext cx="3874764" cy="29145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8981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a:t>
            </a:r>
            <a:r>
              <a:rPr lang="pt-BR" sz="2800" dirty="0" smtClean="0"/>
              <a:t>MATLAB</a:t>
            </a:r>
          </a:p>
          <a:p>
            <a:r>
              <a:rPr lang="pt-BR" sz="2800" dirty="0" smtClean="0">
                <a:hlinkClick r:id="rId2"/>
              </a:rPr>
              <a:t>http://www.codeaffine.com/2016/02/18/junit-5-first-look</a:t>
            </a:r>
            <a:r>
              <a:rPr lang="pt-BR" sz="2800" dirty="0" smtClean="0">
                <a:hlinkClick r:id="rId2"/>
              </a:rPr>
              <a:t>/</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a:t>
            </a:r>
            <a:r>
              <a:rPr lang="en-US" sz="2400" dirty="0" smtClean="0"/>
              <a:t>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r>
              <a:rPr lang="en-US" sz="2400" dirty="0" smtClean="0"/>
              <a:t>.</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a:t>
            </a:r>
            <a:r>
              <a:rPr lang="pt-BR" sz="2800" dirty="0" smtClean="0">
                <a:hlinkClick r:id="rId2"/>
              </a:rPr>
              <a:t>radar.oreilly.com/2014/12/unit-testing-java-8-lambda-expressions-and-streams.html</a:t>
            </a:r>
            <a:endParaRPr lang="pt-BR" sz="2800" dirty="0" smtClean="0"/>
          </a:p>
          <a:p>
            <a:r>
              <a:rPr lang="en-US" sz="2800" b="1" dirty="0" smtClean="0"/>
              <a:t>Unit </a:t>
            </a:r>
            <a:r>
              <a:rPr lang="en-US" sz="2800" b="1" dirty="0" smtClean="0"/>
              <a:t>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r>
              <a:rPr lang="en-US" sz="2400" dirty="0" smtClean="0"/>
              <a:t>.</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a:t>
            </a:r>
            <a:r>
              <a:rPr lang="pt-BR" sz="2800" dirty="0" smtClean="0">
                <a:hlinkClick r:id="rId2"/>
              </a:rPr>
              <a:t>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a:t>
            </a:r>
            <a:r>
              <a:rPr lang="en-US" sz="2800" b="1" dirty="0" smtClean="0"/>
              <a:t>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a:t>
            </a:r>
            <a:r>
              <a:rPr lang="pt-BR" sz="2400" dirty="0" smtClean="0">
                <a:hlinkClick r:id="rId2"/>
              </a:rPr>
              <a:t>stackoverflow.com/questions/28688047/unit-test-code-with-java-8-lambdas</a:t>
            </a:r>
            <a:endParaRPr lang="pt-BR" sz="2400" dirty="0" smtClean="0"/>
          </a:p>
          <a:p>
            <a:r>
              <a:rPr lang="pt-BR" sz="2400" dirty="0" smtClean="0">
                <a:hlinkClick r:id="rId3"/>
              </a:rPr>
              <a:t>http://</a:t>
            </a:r>
            <a:r>
              <a:rPr lang="pt-BR" sz="2400" dirty="0" smtClean="0">
                <a:hlinkClick r:id="rId3"/>
              </a:rPr>
              <a:t>stackoverflow.com/questions/34576710/how-to-test-lambda-functions</a:t>
            </a:r>
            <a:endParaRPr lang="pt-BR" sz="2400" dirty="0" smtClean="0"/>
          </a:p>
          <a:p>
            <a:r>
              <a:rPr lang="pt-BR" sz="2400" dirty="0" smtClean="0">
                <a:hlinkClick r:id="rId4"/>
              </a:rPr>
              <a:t>https://pythonconquerstheuniverse.wordpress.com/2011/08/29/lambda_tutorial</a:t>
            </a:r>
            <a:r>
              <a:rPr lang="pt-BR" sz="2400" dirty="0" smtClean="0">
                <a:hlinkClick r:id="rId4"/>
              </a:rPr>
              <a:t>/</a:t>
            </a:r>
            <a:endParaRPr lang="pt-BR" sz="2400" dirty="0" smtClean="0"/>
          </a:p>
          <a:p>
            <a:r>
              <a:rPr lang="pt-BR" sz="2400" dirty="0" smtClean="0">
                <a:hlinkClick r:id="rId5"/>
              </a:rPr>
              <a:t>http://</a:t>
            </a:r>
            <a:r>
              <a:rPr lang="pt-BR" sz="2400" dirty="0" smtClean="0">
                <a:hlinkClick r:id="rId5"/>
              </a:rPr>
              <a:t>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a:t>
            </a:r>
            <a:r>
              <a:rPr lang="pt-BR" sz="2400" dirty="0" smtClean="0">
                <a:hlinkClick r:id="rId6"/>
              </a:rPr>
              <a:t>richardhyatt/unit-testing-aws-lambda-functions-in-nodejs</a:t>
            </a:r>
            <a:endParaRPr lang="pt-BR" sz="2400" dirty="0" smtClean="0"/>
          </a:p>
          <a:p>
            <a:r>
              <a:rPr lang="pt-BR" sz="2400"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921455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6594212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6910</TotalTime>
  <Words>380</Words>
  <Application>Microsoft Office PowerPoint</Application>
  <PresentationFormat>Apresentação na tela (4:3)</PresentationFormat>
  <Paragraphs>72</Paragraphs>
  <Slides>14</Slides>
  <Notes>1</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  JUnit 5 Test Framework </vt:lpstr>
      <vt:lpstr>JUnit 5 Test Framework</vt:lpstr>
      <vt:lpstr>Introdução</vt:lpstr>
      <vt:lpstr>JUnit 5 Test Framework</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1T Nascimento</cp:lastModifiedBy>
  <cp:revision>116</cp:revision>
  <dcterms:created xsi:type="dcterms:W3CDTF">2016-05-27T13:26:47Z</dcterms:created>
  <dcterms:modified xsi:type="dcterms:W3CDTF">2016-07-13T18:02:54Z</dcterms:modified>
</cp:coreProperties>
</file>