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65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MATLAB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xUnit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Test Framework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(Resultados Correção)</a:t>
            </a:r>
            <a:endParaRPr lang="pt-BR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5"/>
            <a:ext cx="6840760" cy="564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7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Framework ?</a:t>
            </a:r>
          </a:p>
          <a:p>
            <a:pPr lvl="1"/>
            <a:r>
              <a:rPr lang="pt-BR" dirty="0" err="1" smtClean="0"/>
              <a:t>runtests</a:t>
            </a:r>
            <a:r>
              <a:rPr lang="pt-BR" dirty="0" smtClean="0"/>
              <a:t>(‘</a:t>
            </a:r>
            <a:r>
              <a:rPr lang="pt-BR" dirty="0" err="1" smtClean="0"/>
              <a:t>test_suite</a:t>
            </a:r>
            <a:r>
              <a:rPr lang="pt-BR" dirty="0" smtClean="0"/>
              <a:t>’)</a:t>
            </a:r>
          </a:p>
          <a:p>
            <a:pPr lvl="1"/>
            <a:r>
              <a:rPr lang="pt-BR" dirty="0" smtClean="0"/>
              <a:t>Assertivas / Instrumentação</a:t>
            </a:r>
          </a:p>
          <a:p>
            <a:pPr lvl="1"/>
            <a:r>
              <a:rPr lang="pt-BR" dirty="0" smtClean="0"/>
              <a:t>Resultados tabelados</a:t>
            </a:r>
          </a:p>
          <a:p>
            <a:pPr lvl="1"/>
            <a:r>
              <a:rPr lang="pt-BR" dirty="0" smtClean="0"/>
              <a:t>Desempenho</a:t>
            </a:r>
          </a:p>
          <a:p>
            <a:pPr lvl="1"/>
            <a:r>
              <a:rPr lang="pt-BR" dirty="0" smtClean="0"/>
              <a:t>Extensões</a:t>
            </a:r>
          </a:p>
          <a:p>
            <a:pPr lvl="2"/>
            <a:r>
              <a:rPr lang="pt-BR" dirty="0" err="1" smtClean="0"/>
              <a:t>TestRunner</a:t>
            </a:r>
            <a:endParaRPr lang="pt-BR" dirty="0" smtClean="0"/>
          </a:p>
          <a:p>
            <a:pPr lvl="2"/>
            <a:r>
              <a:rPr lang="pt-BR" dirty="0" err="1" smtClean="0"/>
              <a:t>Constraints</a:t>
            </a:r>
            <a:endParaRPr lang="pt-BR" dirty="0" smtClean="0"/>
          </a:p>
          <a:p>
            <a:pPr lvl="2"/>
            <a:r>
              <a:rPr lang="pt-BR" dirty="0" err="1" smtClean="0"/>
              <a:t>Tolerance</a:t>
            </a:r>
            <a:endParaRPr lang="pt-BR" dirty="0" smtClean="0"/>
          </a:p>
          <a:p>
            <a:pPr lvl="2"/>
            <a:r>
              <a:rPr lang="pt-BR" dirty="0" err="1" smtClean="0"/>
              <a:t>Fixtures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0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Apresentação do Framework</a:t>
            </a:r>
          </a:p>
          <a:p>
            <a:r>
              <a:rPr lang="pt-BR" dirty="0" smtClean="0"/>
              <a:t>Exemplo</a:t>
            </a:r>
          </a:p>
          <a:p>
            <a:r>
              <a:rPr lang="pt-BR" dirty="0" smtClean="0"/>
              <a:t>Considerações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MATLAB (</a:t>
            </a:r>
            <a:r>
              <a:rPr lang="en-US" dirty="0" smtClean="0"/>
              <a:t>MATrix LABoratory</a:t>
            </a:r>
            <a:r>
              <a:rPr lang="pt-BR" dirty="0" smtClean="0"/>
              <a:t>) </a:t>
            </a:r>
          </a:p>
          <a:p>
            <a:pPr lvl="1"/>
            <a:r>
              <a:rPr lang="pt-BR" dirty="0" smtClean="0"/>
              <a:t>Linguagem </a:t>
            </a:r>
            <a:r>
              <a:rPr lang="pt-BR" dirty="0" smtClean="0"/>
              <a:t>para computação científica, </a:t>
            </a:r>
            <a:r>
              <a:rPr lang="pt-BR" dirty="0" smtClean="0"/>
              <a:t>usando como base o cálculo de matrizes e suas aplicações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http://www.brainsciencetools.com/sites/brainsciencetools/files/matl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8" y="3323371"/>
            <a:ext cx="2307296" cy="291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thworks.com/images/nextgen/supporting/discovery/matlab-vs-r-fit-models-data-with-curve-fit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36" y="3323685"/>
            <a:ext cx="3874764" cy="291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00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do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05139"/>
          </a:xfrm>
        </p:spPr>
        <p:txBody>
          <a:bodyPr>
            <a:noAutofit/>
          </a:bodyPr>
          <a:lstStyle/>
          <a:p>
            <a:r>
              <a:rPr lang="pt-BR" sz="2800" dirty="0" smtClean="0"/>
              <a:t>Testar a funcionalidade e desempenho do código MATLAB</a:t>
            </a:r>
          </a:p>
          <a:p>
            <a:pPr lvl="1"/>
            <a:r>
              <a:rPr lang="pt-BR" sz="2400" dirty="0" smtClean="0"/>
              <a:t>Código </a:t>
            </a:r>
            <a:r>
              <a:rPr lang="pt-BR" sz="2400" dirty="0"/>
              <a:t>de </a:t>
            </a:r>
            <a:r>
              <a:rPr lang="pt-BR" sz="2400" dirty="0">
                <a:solidFill>
                  <a:srgbClr val="FF0000"/>
                </a:solidFill>
              </a:rPr>
              <a:t>testes de unidade </a:t>
            </a:r>
            <a:r>
              <a:rPr lang="pt-BR" sz="2400" dirty="0"/>
              <a:t>(teste de funções ou classes) </a:t>
            </a:r>
            <a:r>
              <a:rPr lang="pt-BR" sz="2400" dirty="0" smtClean="0"/>
              <a:t>como estratégia para atingir </a:t>
            </a:r>
            <a:r>
              <a:rPr lang="pt-BR" sz="2400" dirty="0" smtClean="0">
                <a:solidFill>
                  <a:srgbClr val="FF0000"/>
                </a:solidFill>
              </a:rPr>
              <a:t>qualidade</a:t>
            </a:r>
            <a:r>
              <a:rPr lang="pt-BR" sz="2400" dirty="0" smtClean="0"/>
              <a:t> no desenvolvimento de software </a:t>
            </a:r>
          </a:p>
          <a:p>
            <a:pPr lvl="1"/>
            <a:r>
              <a:rPr lang="pt-BR" sz="2400" dirty="0" smtClean="0"/>
              <a:t>Possibilita </a:t>
            </a:r>
            <a:r>
              <a:rPr lang="pt-BR" sz="2400" dirty="0" smtClean="0">
                <a:solidFill>
                  <a:srgbClr val="FF0000"/>
                </a:solidFill>
              </a:rPr>
              <a:t>guiar</a:t>
            </a:r>
            <a:r>
              <a:rPr lang="pt-BR" sz="2400" dirty="0" smtClean="0"/>
              <a:t> o desenvolvimento e </a:t>
            </a:r>
            <a:r>
              <a:rPr lang="pt-BR" sz="2400" dirty="0" smtClean="0">
                <a:solidFill>
                  <a:srgbClr val="FF0000"/>
                </a:solidFill>
              </a:rPr>
              <a:t>monitorar a regressão da funcionalidade </a:t>
            </a:r>
            <a:r>
              <a:rPr lang="pt-BR" sz="2400" dirty="0" smtClean="0"/>
              <a:t>do código, além de possibilitar a medição do </a:t>
            </a:r>
            <a:r>
              <a:rPr lang="pt-BR" sz="2400" dirty="0" smtClean="0">
                <a:solidFill>
                  <a:srgbClr val="FF0000"/>
                </a:solidFill>
              </a:rPr>
              <a:t>tempo de execução </a:t>
            </a:r>
            <a:r>
              <a:rPr lang="pt-BR" sz="2400" dirty="0" smtClean="0"/>
              <a:t>do código e assim depurar o desempenho do código.</a:t>
            </a:r>
          </a:p>
          <a:p>
            <a:pPr lvl="1"/>
            <a:r>
              <a:rPr lang="pt-BR" sz="2400" dirty="0"/>
              <a:t>A partir da versão </a:t>
            </a:r>
            <a:r>
              <a:rPr lang="pt-BR" sz="2400" dirty="0" smtClean="0"/>
              <a:t>R2013a</a:t>
            </a:r>
            <a:endParaRPr lang="pt-BR" sz="2400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6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00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do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https://d1sui4xqepm0ps.cloudfront.net/categories/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612231"/>
            <a:ext cx="40640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2296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- Função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94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(Código Teste)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45" y="1124744"/>
            <a:ext cx="82105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1" y="2276872"/>
            <a:ext cx="82105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4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(Resultados)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99370"/>
            <a:ext cx="6976070" cy="561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2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(Código Correção)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07975" y="1124744"/>
            <a:ext cx="8220075" cy="4857750"/>
            <a:chOff x="307975" y="1124744"/>
            <a:chExt cx="8220075" cy="48577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1124744"/>
              <a:ext cx="8220075" cy="485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Elipse 1"/>
            <p:cNvSpPr/>
            <p:nvPr/>
          </p:nvSpPr>
          <p:spPr>
            <a:xfrm>
              <a:off x="707731" y="3014055"/>
              <a:ext cx="2880320" cy="63096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1" y="4221088"/>
            <a:ext cx="80867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6880</TotalTime>
  <Words>183</Words>
  <Application>Microsoft Office PowerPoint</Application>
  <PresentationFormat>Apresentação na tela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  MATLAB xUnit Test Framework </vt:lpstr>
      <vt:lpstr>MATLAB xUnit Test Framework</vt:lpstr>
      <vt:lpstr>Introdução</vt:lpstr>
      <vt:lpstr>Apresentação do MATLAB xUnit Test Framework</vt:lpstr>
      <vt:lpstr>Apresentação do MATLAB xUnit Test Framework</vt:lpstr>
      <vt:lpstr>Exemplo - Função</vt:lpstr>
      <vt:lpstr>Exemplo – Função (Código Teste)</vt:lpstr>
      <vt:lpstr>Exemplo – Função (Resultados)</vt:lpstr>
      <vt:lpstr>Exemplo – Função (Código Correção)</vt:lpstr>
      <vt:lpstr>Exemplo – Função (Resultados Correção)</vt:lpstr>
      <vt:lpstr>Considerações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***</cp:lastModifiedBy>
  <cp:revision>111</cp:revision>
  <dcterms:created xsi:type="dcterms:W3CDTF">2016-05-27T13:26:47Z</dcterms:created>
  <dcterms:modified xsi:type="dcterms:W3CDTF">2016-07-12T14:05:53Z</dcterms:modified>
</cp:coreProperties>
</file>