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88" r:id="rId4"/>
    <p:sldId id="290" r:id="rId5"/>
    <p:sldId id="292" r:id="rId6"/>
    <p:sldId id="29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</a:t>
            </a:r>
            <a:r>
              <a:rPr lang="pt-BR" dirty="0" smtClean="0"/>
              <a:t>(</a:t>
            </a:r>
            <a:r>
              <a:rPr lang="pt-BR" dirty="0" smtClean="0"/>
              <a:t>@</a:t>
            </a:r>
            <a:r>
              <a:rPr lang="pt-BR" dirty="0" err="1" smtClean="0"/>
              <a:t>TestExceptOnOs</a:t>
            </a:r>
            <a:r>
              <a:rPr lang="pt-BR" dirty="0"/>
              <a:t>)</a:t>
            </a:r>
            <a:endParaRPr lang="pt-BR" dirty="0" smtClean="0"/>
          </a:p>
          <a:p>
            <a:pPr lvl="1"/>
            <a:r>
              <a:rPr lang="pt-BR" dirty="0" smtClean="0"/>
              <a:t>Testes </a:t>
            </a:r>
            <a:r>
              <a:rPr lang="pt-BR" dirty="0" smtClean="0"/>
              <a:t>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“</a:t>
            </a:r>
            <a:r>
              <a:rPr lang="en-US" sz="2800" b="1" dirty="0"/>
              <a:t>Prefer extension points over </a:t>
            </a:r>
            <a:r>
              <a:rPr lang="en-US" sz="2800" b="1" dirty="0" smtClean="0"/>
              <a:t>features” </a:t>
            </a:r>
            <a:r>
              <a:rPr lang="pt-BR" sz="2400" b="1" dirty="0" smtClean="0"/>
              <a:t>(Kevin </a:t>
            </a:r>
            <a:r>
              <a:rPr lang="pt-BR" sz="2400" b="1" dirty="0" err="1" smtClean="0"/>
              <a:t>Cooney</a:t>
            </a:r>
            <a:r>
              <a:rPr lang="pt-BR" sz="2400" b="1" dirty="0" smtClean="0"/>
              <a:t> – </a:t>
            </a:r>
            <a:r>
              <a:rPr lang="pt-BR" sz="2400" b="1" dirty="0" err="1" smtClean="0"/>
              <a:t>JUnit</a:t>
            </a:r>
            <a:r>
              <a:rPr lang="pt-BR" sz="2400" b="1" dirty="0" smtClean="0"/>
              <a:t> Team)</a:t>
            </a:r>
            <a:endParaRPr lang="pt-BR" sz="2400" dirty="0" smtClean="0"/>
          </a:p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pPr lvl="1" fontAlgn="base"/>
            <a:r>
              <a:rPr lang="en-US" i="1" dirty="0" err="1" smtClean="0"/>
              <a:t>JUnitPlatform</a:t>
            </a:r>
            <a:r>
              <a:rPr lang="en-US" i="1" dirty="0" smtClean="0"/>
              <a:t> extends Runner</a:t>
            </a:r>
          </a:p>
          <a:p>
            <a:pPr lvl="1" fontAlgn="base"/>
            <a:r>
              <a:rPr lang="en-US" dirty="0" smtClean="0"/>
              <a:t>Test </a:t>
            </a:r>
            <a:r>
              <a:rPr lang="en-US" dirty="0"/>
              <a:t>Instance Post Processor</a:t>
            </a:r>
          </a:p>
          <a:p>
            <a:pPr lvl="1" fontAlgn="base"/>
            <a:r>
              <a:rPr lang="en-US" dirty="0"/>
              <a:t>Test and Container Execution Condition</a:t>
            </a:r>
          </a:p>
          <a:p>
            <a:pPr lvl="1" fontAlgn="base"/>
            <a:r>
              <a:rPr lang="en-US" dirty="0" smtClean="0"/>
              <a:t>Parameter </a:t>
            </a:r>
            <a:r>
              <a:rPr lang="en-US" dirty="0"/>
              <a:t>Resolution</a:t>
            </a:r>
          </a:p>
          <a:p>
            <a:pPr lvl="1" fontAlgn="base"/>
            <a:r>
              <a:rPr lang="en-US" dirty="0"/>
              <a:t>Before Test Execution</a:t>
            </a:r>
          </a:p>
          <a:p>
            <a:pPr lvl="1" fontAlgn="base"/>
            <a:r>
              <a:rPr lang="en-US" dirty="0"/>
              <a:t>After Test Execution</a:t>
            </a:r>
          </a:p>
          <a:p>
            <a:pPr lvl="1" fontAlgn="base"/>
            <a:r>
              <a:rPr lang="en-US" dirty="0"/>
              <a:t>Exception Handling</a:t>
            </a:r>
          </a:p>
          <a:p>
            <a:pPr lvl="1" fontAlgn="base"/>
            <a:r>
              <a:rPr lang="en-US" dirty="0" err="1"/>
              <a:t>BeforeAll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/>
              <a:t>BeforeEach</a:t>
            </a:r>
            <a:r>
              <a:rPr lang="en-US" dirty="0"/>
              <a:t> Callback</a:t>
            </a:r>
          </a:p>
          <a:p>
            <a:pPr lvl="1" fontAlgn="base"/>
            <a:r>
              <a:rPr lang="en-US" dirty="0" err="1" smtClean="0"/>
              <a:t>AfterEach</a:t>
            </a:r>
            <a:r>
              <a:rPr lang="en-US" dirty="0" smtClean="0"/>
              <a:t> </a:t>
            </a:r>
            <a:r>
              <a:rPr lang="en-US" dirty="0"/>
              <a:t>Callback</a:t>
            </a:r>
          </a:p>
          <a:p>
            <a:pPr lvl="1" fontAlgn="base"/>
            <a:r>
              <a:rPr lang="en-US" dirty="0" err="1"/>
              <a:t>AfterAll</a:t>
            </a:r>
            <a:r>
              <a:rPr lang="en-US" dirty="0"/>
              <a:t> </a:t>
            </a:r>
            <a:r>
              <a:rPr lang="en-US" dirty="0" smtClean="0"/>
              <a:t>Callback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/>
          </a:p>
          <a:p>
            <a:pPr lvl="1"/>
            <a:r>
              <a:rPr lang="pt-BR" sz="2000" i="1" dirty="0" smtClean="0"/>
              <a:t>@</a:t>
            </a:r>
            <a:r>
              <a:rPr lang="pt-BR" sz="2000" i="1" dirty="0" err="1" smtClean="0"/>
              <a:t>TestExceptionOnOs</a:t>
            </a:r>
            <a:endParaRPr lang="pt-BR" sz="2000" i="1" dirty="0" smtClean="0"/>
          </a:p>
          <a:p>
            <a:pPr lvl="1"/>
            <a:r>
              <a:rPr lang="pt-BR" sz="2000" i="1" dirty="0" smtClean="0"/>
              <a:t>@Benchmark</a:t>
            </a:r>
            <a:endParaRPr lang="pt-BR" sz="2000" i="1" dirty="0" smtClean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Testes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Dinâmicos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JUnit</a:t>
            </a:r>
            <a:r>
              <a:rPr lang="pt-BR" sz="2800" dirty="0" smtClean="0"/>
              <a:t> 4: </a:t>
            </a:r>
            <a:r>
              <a:rPr lang="pt-BR" sz="2800" i="1" dirty="0" err="1" smtClean="0"/>
              <a:t>Runner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Rule</a:t>
            </a:r>
            <a:r>
              <a:rPr lang="pt-BR" sz="2800" i="1" dirty="0" smtClean="0"/>
              <a:t>, @</a:t>
            </a:r>
            <a:r>
              <a:rPr lang="pt-BR" sz="2800" i="1" dirty="0" err="1" smtClean="0"/>
              <a:t>ClassRule</a:t>
            </a:r>
            <a:endParaRPr lang="pt-BR" sz="2800" i="1" dirty="0" smtClean="0"/>
          </a:p>
          <a:p>
            <a:r>
              <a:rPr lang="pt-BR" sz="2800" dirty="0"/>
              <a:t>@</a:t>
            </a:r>
            <a:r>
              <a:rPr lang="pt-BR" sz="2800" dirty="0" err="1"/>
              <a:t>ExtendWith</a:t>
            </a:r>
            <a:r>
              <a:rPr lang="pt-BR" sz="2800" dirty="0" smtClean="0"/>
              <a:t>({Extension1.class</a:t>
            </a:r>
            <a:r>
              <a:rPr lang="pt-BR" sz="2800" dirty="0"/>
              <a:t>, </a:t>
            </a:r>
            <a:r>
              <a:rPr lang="pt-BR" sz="2800" dirty="0" smtClean="0"/>
              <a:t>Extension2.class </a:t>
            </a:r>
            <a:r>
              <a:rPr lang="pt-BR" sz="2800" dirty="0"/>
              <a:t>})</a:t>
            </a:r>
          </a:p>
          <a:p>
            <a:r>
              <a:rPr lang="pt-BR" sz="2800" dirty="0" smtClean="0"/>
              <a:t>Meta-</a:t>
            </a:r>
            <a:r>
              <a:rPr lang="pt-BR" sz="2800" dirty="0" err="1" smtClean="0"/>
              <a:t>annotation</a:t>
            </a:r>
            <a:endParaRPr lang="pt-BR" sz="2800" dirty="0" smtClean="0"/>
          </a:p>
          <a:p>
            <a:pPr lvl="1"/>
            <a:r>
              <a:rPr lang="pt-BR" sz="2400" dirty="0" smtClean="0"/>
              <a:t>@</a:t>
            </a:r>
            <a:r>
              <a:rPr lang="pt-BR" sz="2400" dirty="0" err="1" smtClean="0"/>
              <a:t>IntegrationTest</a:t>
            </a:r>
            <a:endParaRPr lang="pt-BR" sz="2400" dirty="0" smtClean="0"/>
          </a:p>
          <a:p>
            <a:pPr lvl="1"/>
            <a:r>
              <a:rPr lang="pt-BR" sz="2400" dirty="0" smtClean="0"/>
              <a:t>@Benchmark</a:t>
            </a:r>
            <a:endParaRPr lang="pt-BR" sz="2400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11032</TotalTime>
  <Words>164</Words>
  <Application>Microsoft Office PowerPoint</Application>
  <PresentationFormat>Apresentação na tela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Pontos de Extensão</vt:lpstr>
      <vt:lpstr>JUnit 5 – Testes Dinâmicos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175</cp:revision>
  <dcterms:created xsi:type="dcterms:W3CDTF">2016-05-27T13:26:47Z</dcterms:created>
  <dcterms:modified xsi:type="dcterms:W3CDTF">2016-07-22T20:28:27Z</dcterms:modified>
</cp:coreProperties>
</file>