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1" r:id="rId3"/>
    <p:sldId id="265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MATLAB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xUnit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Test Framework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Apresentação do Framework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Considerações</a:t>
            </a:r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MATLAB (</a:t>
            </a:r>
            <a:r>
              <a:rPr lang="en-US" dirty="0" smtClean="0"/>
              <a:t>MATrix LABoratory</a:t>
            </a:r>
            <a:r>
              <a:rPr lang="pt-BR" dirty="0" smtClean="0"/>
              <a:t>) </a:t>
            </a:r>
          </a:p>
          <a:p>
            <a:pPr lvl="1"/>
            <a:r>
              <a:rPr lang="pt-BR" dirty="0" smtClean="0"/>
              <a:t>Linguagem de programação computacional, usando como base o cálculo de matrizes e suas aplicações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www.brainsciencetools.com/sites/brainsciencetools/files/mat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8" y="3323371"/>
            <a:ext cx="2307296" cy="291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thworks.com/images/nextgen/supporting/discovery/matlab-vs-r-fit-models-data-with-curve-fit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36" y="3323685"/>
            <a:ext cx="3874764" cy="291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0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05139"/>
          </a:xfrm>
        </p:spPr>
        <p:txBody>
          <a:bodyPr>
            <a:noAutofit/>
          </a:bodyPr>
          <a:lstStyle/>
          <a:p>
            <a:r>
              <a:rPr lang="pt-BR" sz="2800" dirty="0" smtClean="0"/>
              <a:t>Testar a funcionalidade e desempenho do código MATLAB</a:t>
            </a:r>
          </a:p>
          <a:p>
            <a:pPr lvl="1"/>
            <a:r>
              <a:rPr lang="pt-BR" sz="2400" dirty="0" smtClean="0"/>
              <a:t>Código </a:t>
            </a:r>
            <a:r>
              <a:rPr lang="pt-BR" sz="2400" dirty="0"/>
              <a:t>de </a:t>
            </a:r>
            <a:r>
              <a:rPr lang="pt-BR" sz="2400" dirty="0">
                <a:solidFill>
                  <a:srgbClr val="FF0000"/>
                </a:solidFill>
              </a:rPr>
              <a:t>testes de unidade </a:t>
            </a:r>
            <a:r>
              <a:rPr lang="pt-BR" sz="2400" dirty="0"/>
              <a:t>(teste de funções ou classes) </a:t>
            </a:r>
            <a:r>
              <a:rPr lang="pt-BR" sz="2400" dirty="0" smtClean="0"/>
              <a:t>como estratégia para atingir </a:t>
            </a:r>
            <a:r>
              <a:rPr lang="pt-BR" sz="2400" dirty="0" smtClean="0">
                <a:solidFill>
                  <a:srgbClr val="FF0000"/>
                </a:solidFill>
              </a:rPr>
              <a:t>qualidade</a:t>
            </a:r>
            <a:r>
              <a:rPr lang="pt-BR" sz="2400" dirty="0" smtClean="0"/>
              <a:t> no desenvolvimento de software </a:t>
            </a:r>
          </a:p>
          <a:p>
            <a:pPr lvl="1"/>
            <a:r>
              <a:rPr lang="pt-BR" sz="2400" dirty="0" smtClean="0"/>
              <a:t>Possibilita </a:t>
            </a:r>
            <a:r>
              <a:rPr lang="pt-BR" sz="2400" dirty="0" smtClean="0">
                <a:solidFill>
                  <a:srgbClr val="FF0000"/>
                </a:solidFill>
              </a:rPr>
              <a:t>guiar</a:t>
            </a:r>
            <a:r>
              <a:rPr lang="pt-BR" sz="2400" dirty="0" smtClean="0"/>
              <a:t> o desenvolvimento e </a:t>
            </a:r>
            <a:r>
              <a:rPr lang="pt-BR" sz="2400" dirty="0" smtClean="0">
                <a:solidFill>
                  <a:srgbClr val="FF0000"/>
                </a:solidFill>
              </a:rPr>
              <a:t>monitorar a regressão da funcionalidade </a:t>
            </a:r>
            <a:r>
              <a:rPr lang="pt-BR" sz="2400" dirty="0" smtClean="0"/>
              <a:t>do código, além de possibilitar a medição do </a:t>
            </a:r>
            <a:r>
              <a:rPr lang="pt-BR" sz="2400" dirty="0" smtClean="0">
                <a:solidFill>
                  <a:srgbClr val="FF0000"/>
                </a:solidFill>
              </a:rPr>
              <a:t>tempo de execução </a:t>
            </a:r>
            <a:r>
              <a:rPr lang="pt-BR" sz="2400" dirty="0" smtClean="0"/>
              <a:t>do código e assim depurar o desempenho do código.</a:t>
            </a:r>
          </a:p>
          <a:p>
            <a:pPr lvl="1"/>
            <a:r>
              <a:rPr lang="pt-BR" sz="2400" dirty="0"/>
              <a:t>A partir da versão </a:t>
            </a:r>
            <a:r>
              <a:rPr lang="pt-BR" sz="2400" dirty="0" smtClean="0"/>
              <a:t>R2013a</a:t>
            </a:r>
            <a:endParaRPr lang="pt-BR" sz="24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02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do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https://d1sui4xqepm0ps.cloudfront.net/categories/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612231"/>
            <a:ext cx="4064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2296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- Função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4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(Código Teste1)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5" y="1124744"/>
            <a:ext cx="82105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1" y="2276872"/>
            <a:ext cx="82105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46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(Resultados)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9370"/>
            <a:ext cx="6976070" cy="561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2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– Função (Código Teste2)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5" y="1124744"/>
            <a:ext cx="82105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1" y="2276872"/>
            <a:ext cx="82105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156</Words>
  <Application>Microsoft Office PowerPoint</Application>
  <PresentationFormat>Apresentação na tela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  MATLAB xUnit Test Framework </vt:lpstr>
      <vt:lpstr>MATLAB xUnit Test Framework</vt:lpstr>
      <vt:lpstr>Introdução</vt:lpstr>
      <vt:lpstr>Apresentação do MATLAB xUnit Test Framework</vt:lpstr>
      <vt:lpstr>Apresentação do MATLAB xUnit Test Framework</vt:lpstr>
      <vt:lpstr>Exemplo - Função</vt:lpstr>
      <vt:lpstr>Exemplo – Função (Código Teste1)</vt:lpstr>
      <vt:lpstr>Exemplo – Função (Resultados)</vt:lpstr>
      <vt:lpstr>Exemplo – Função (Código Teste2)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99</cp:revision>
  <dcterms:created xsi:type="dcterms:W3CDTF">2016-05-27T13:26:47Z</dcterms:created>
  <dcterms:modified xsi:type="dcterms:W3CDTF">2016-07-12T00:57:50Z</dcterms:modified>
</cp:coreProperties>
</file>