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71" r:id="rId3"/>
    <p:sldId id="288" r:id="rId4"/>
    <p:sldId id="28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25566-8A38-405D-AF46-A7AC913A6215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3B0A8-E44F-4953-80FF-1C36A090D81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51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EDDC-E720-7840-8317-9DE1A8197EC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0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29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894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6492875"/>
            <a:ext cx="2133600" cy="365125"/>
          </a:xfrm>
        </p:spPr>
        <p:txBody>
          <a:bodyPr/>
          <a:lstStyle>
            <a:lvl1pPr>
              <a:defRPr>
                <a:latin typeface="Myriad Pro" pitchFamily="-65" charset="0"/>
              </a:defRPr>
            </a:lvl1pPr>
          </a:lstStyle>
          <a:p>
            <a:fld id="{338BD863-DCDC-5F43-A029-265BB7DA4A17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x-none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6963"/>
          </a:xfrm>
        </p:spPr>
        <p:txBody>
          <a:bodyPr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079039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67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91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77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4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56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7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56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13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E082F-75F0-4080-8642-9DC0E9DA7233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67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scimentolwt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501768"/>
            <a:ext cx="7772400" cy="2708868"/>
          </a:xfrm>
          <a:noFill/>
          <a:ln w="9525">
            <a:noFill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/>
            </a:r>
            <a:br>
              <a:rPr lang="pt-BR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Parsing </a:t>
            </a:r>
            <a:r>
              <a:rPr lang="en-US" b="1" dirty="0" err="1" smtClean="0">
                <a:solidFill>
                  <a:srgbClr val="0070C0"/>
                </a:solidFill>
              </a:rPr>
              <a:t>JUnit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5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pt-BR" b="1" dirty="0" smtClean="0">
                <a:solidFill>
                  <a:srgbClr val="0070C0"/>
                </a:solidFill>
              </a:rPr>
              <a:t>Ferramenta Neutrino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47664" y="4797152"/>
            <a:ext cx="6880720" cy="1296144"/>
          </a:xfrm>
        </p:spPr>
        <p:txBody>
          <a:bodyPr>
            <a:no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Luiz Wagner Tavares Nascimento</a:t>
            </a:r>
          </a:p>
          <a:p>
            <a:r>
              <a:rPr lang="pt-BR" sz="2000" dirty="0" smtClean="0">
                <a:solidFill>
                  <a:schemeClr val="tx1"/>
                </a:solidFill>
                <a:hlinkClick r:id="rId3"/>
              </a:rPr>
              <a:t>nascimentolwtn@gmail.com</a:t>
            </a:r>
            <a:endParaRPr lang="pt-BR" sz="2000" dirty="0" smtClean="0">
              <a:solidFill>
                <a:schemeClr val="tx1"/>
              </a:solidFill>
            </a:endParaRPr>
          </a:p>
        </p:txBody>
      </p:sp>
      <p:sp>
        <p:nvSpPr>
          <p:cNvPr id="7" name="Subtítulo 4"/>
          <p:cNvSpPr txBox="1">
            <a:spLocks/>
          </p:cNvSpPr>
          <p:nvPr/>
        </p:nvSpPr>
        <p:spPr>
          <a:xfrm>
            <a:off x="939552" y="548680"/>
            <a:ext cx="7952928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 algn="ctr">
              <a:spcBef>
                <a:spcPct val="20000"/>
              </a:spcBef>
            </a:pPr>
            <a:r>
              <a:rPr lang="pt-BR" sz="2400" b="1" dirty="0" smtClean="0">
                <a:solidFill>
                  <a:schemeClr val="tx1">
                    <a:tint val="75000"/>
                  </a:schemeClr>
                </a:solidFill>
              </a:rPr>
              <a:t>INPE CAP 385 Desenvolvimento de Frameworks</a:t>
            </a:r>
          </a:p>
          <a:p>
            <a:pPr lvl="0" algn="ctr">
              <a:spcBef>
                <a:spcPct val="20000"/>
              </a:spcBef>
            </a:pPr>
            <a:r>
              <a:rPr lang="pt-BR" sz="2200" b="1" dirty="0" smtClean="0">
                <a:solidFill>
                  <a:schemeClr val="tx1">
                    <a:tint val="75000"/>
                  </a:schemeClr>
                </a:solidFill>
              </a:rPr>
              <a:t>2º Período / 2016</a:t>
            </a:r>
          </a:p>
          <a:p>
            <a:pPr lvl="0" algn="ctr">
              <a:spcBef>
                <a:spcPct val="20000"/>
              </a:spcBef>
            </a:pPr>
            <a:endParaRPr lang="pt-BR" sz="2400" b="1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9" name="Imagem 8" descr="C:\Users\Nascimento\Documents\Plano de Capacitação\INPE\Inpe-logo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8226" y="548680"/>
            <a:ext cx="695462" cy="56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045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Neutrino - Parsing </a:t>
            </a:r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366120"/>
          </a:xfrm>
        </p:spPr>
        <p:txBody>
          <a:bodyPr>
            <a:normAutofit/>
          </a:bodyPr>
          <a:lstStyle/>
          <a:p>
            <a:r>
              <a:rPr lang="pt-BR" dirty="0" smtClean="0"/>
              <a:t>“Ferramenta Open-</a:t>
            </a:r>
            <a:r>
              <a:rPr lang="pt-BR" dirty="0" err="1" smtClean="0"/>
              <a:t>Source</a:t>
            </a:r>
            <a:r>
              <a:rPr lang="pt-BR" dirty="0" smtClean="0"/>
              <a:t> para automação de </a:t>
            </a:r>
            <a:r>
              <a:rPr lang="pt-BR" dirty="0" err="1" smtClean="0"/>
              <a:t>refatoração</a:t>
            </a:r>
            <a:r>
              <a:rPr lang="pt-BR" dirty="0" smtClean="0"/>
              <a:t> de código de testes desacoplada do framework de testes.”</a:t>
            </a:r>
          </a:p>
          <a:p>
            <a:endParaRPr lang="pt-BR" dirty="0" smtClean="0"/>
          </a:p>
          <a:p>
            <a:r>
              <a:rPr lang="pt-BR" dirty="0" err="1" smtClean="0"/>
              <a:t>Import</a:t>
            </a:r>
            <a:r>
              <a:rPr lang="pt-BR" dirty="0" smtClean="0"/>
              <a:t> framework JUnit5:</a:t>
            </a:r>
          </a:p>
          <a:p>
            <a:pPr lvl="1"/>
            <a:r>
              <a:rPr lang="pt-BR" dirty="0" smtClean="0"/>
              <a:t>apenas junit-jupter-api</a:t>
            </a:r>
            <a:r>
              <a:rPr lang="pt-BR" dirty="0" smtClean="0"/>
              <a:t>-5.0.0-M1.jar</a:t>
            </a:r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4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do 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06963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JUnit</a:t>
            </a:r>
            <a:r>
              <a:rPr lang="en-US" b="1" dirty="0" smtClean="0"/>
              <a:t> </a:t>
            </a:r>
            <a:r>
              <a:rPr lang="en-US" b="1" dirty="0"/>
              <a:t>5 </a:t>
            </a:r>
            <a:r>
              <a:rPr lang="en-US" b="1" dirty="0" smtClean="0"/>
              <a:t>= </a:t>
            </a:r>
            <a:r>
              <a:rPr lang="en-US" sz="2400" b="1" i="1" dirty="0" err="1" smtClean="0"/>
              <a:t>JUnit</a:t>
            </a:r>
            <a:r>
              <a:rPr lang="en-US" sz="2400" b="1" i="1" dirty="0" smtClean="0"/>
              <a:t> </a:t>
            </a:r>
            <a:r>
              <a:rPr lang="en-US" sz="2400" b="1" i="1" dirty="0"/>
              <a:t>Platform</a:t>
            </a:r>
            <a:r>
              <a:rPr lang="en-US" sz="2400" b="1" dirty="0"/>
              <a:t> + </a:t>
            </a:r>
            <a:r>
              <a:rPr lang="en-US" sz="2400" b="1" i="1" dirty="0" err="1"/>
              <a:t>JUnit</a:t>
            </a:r>
            <a:r>
              <a:rPr lang="en-US" sz="2400" b="1" i="1" dirty="0"/>
              <a:t> Jupiter</a:t>
            </a:r>
            <a:r>
              <a:rPr lang="en-US" sz="2400" b="1" dirty="0"/>
              <a:t> + </a:t>
            </a:r>
            <a:r>
              <a:rPr lang="en-US" sz="2400" b="1" i="1" dirty="0" err="1"/>
              <a:t>JUnit</a:t>
            </a:r>
            <a:r>
              <a:rPr lang="en-US" sz="2400" b="1" i="1" dirty="0"/>
              <a:t> </a:t>
            </a:r>
            <a:r>
              <a:rPr lang="en-US" sz="2400" b="1" i="1" dirty="0" smtClean="0"/>
              <a:t> Vintage</a:t>
            </a:r>
            <a:endParaRPr lang="en-US" sz="3200" dirty="0"/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 descr="junit-5-archite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" t="2258" r="209" b="2383"/>
          <a:stretch/>
        </p:blipFill>
        <p:spPr bwMode="auto">
          <a:xfrm>
            <a:off x="1909923" y="1735418"/>
            <a:ext cx="5324155" cy="489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61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Neutrino - Parsing </a:t>
            </a:r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2304"/>
          </a:xfrm>
        </p:spPr>
        <p:txBody>
          <a:bodyPr>
            <a:normAutofit fontScale="92500"/>
          </a:bodyPr>
          <a:lstStyle/>
          <a:p>
            <a:r>
              <a:rPr lang="pt-BR" dirty="0"/>
              <a:t>Principais mudanças:</a:t>
            </a:r>
          </a:p>
          <a:p>
            <a:pPr lvl="1"/>
            <a:r>
              <a:rPr lang="pt-BR" dirty="0"/>
              <a:t>Meta-Unit </a:t>
            </a:r>
            <a:r>
              <a:rPr lang="pt-BR" dirty="0" err="1"/>
              <a:t>Testing</a:t>
            </a:r>
            <a:r>
              <a:rPr lang="pt-BR" dirty="0"/>
              <a:t> – JUnit5ParserTests</a:t>
            </a:r>
          </a:p>
          <a:p>
            <a:pPr lvl="1"/>
            <a:r>
              <a:rPr lang="pt-BR" dirty="0" err="1" smtClean="0"/>
              <a:t>Generic</a:t>
            </a:r>
            <a:r>
              <a:rPr lang="pt-BR" dirty="0" smtClean="0"/>
              <a:t> </a:t>
            </a:r>
            <a:r>
              <a:rPr lang="pt-BR" dirty="0" err="1" smtClean="0"/>
              <a:t>BlockParser</a:t>
            </a:r>
            <a:r>
              <a:rPr lang="pt-BR" dirty="0" smtClean="0"/>
              <a:t> - </a:t>
            </a:r>
            <a:r>
              <a:rPr lang="pt-BR" dirty="0" err="1" smtClean="0"/>
              <a:t>Reflection</a:t>
            </a:r>
            <a:r>
              <a:rPr lang="pt-BR" dirty="0" smtClean="0"/>
              <a:t> para listar métodos </a:t>
            </a:r>
            <a:r>
              <a:rPr lang="pt-BR" dirty="0" err="1" smtClean="0"/>
              <a:t>Asserts</a:t>
            </a:r>
            <a:r>
              <a:rPr lang="pt-BR" dirty="0" smtClean="0"/>
              <a:t> (~80)</a:t>
            </a:r>
          </a:p>
          <a:p>
            <a:pPr lvl="2"/>
            <a:r>
              <a:rPr lang="pt-BR" dirty="0" smtClean="0"/>
              <a:t>padronização para versões 3 e 4</a:t>
            </a:r>
          </a:p>
          <a:p>
            <a:pPr lvl="1"/>
            <a:r>
              <a:rPr lang="pt-BR" dirty="0" smtClean="0"/>
              <a:t>Adição do novo </a:t>
            </a:r>
            <a:r>
              <a:rPr lang="pt-BR" dirty="0" err="1" smtClean="0"/>
              <a:t>parser</a:t>
            </a:r>
            <a:r>
              <a:rPr lang="pt-BR" dirty="0"/>
              <a:t>: </a:t>
            </a:r>
            <a:r>
              <a:rPr lang="pt-BR" dirty="0" err="1"/>
              <a:t>RefactoringCommandHandler</a:t>
            </a:r>
            <a:r>
              <a:rPr lang="pt-BR" dirty="0"/>
              <a:t> &amp; </a:t>
            </a:r>
            <a:r>
              <a:rPr lang="pt-BR" dirty="0" err="1"/>
              <a:t>TestSmellDetector</a:t>
            </a:r>
            <a:endParaRPr lang="pt-BR" dirty="0"/>
          </a:p>
          <a:p>
            <a:pPr lvl="1"/>
            <a:r>
              <a:rPr lang="pt-BR" dirty="0" err="1"/>
              <a:t>BatteryParser</a:t>
            </a:r>
            <a:r>
              <a:rPr lang="pt-BR" dirty="0"/>
              <a:t> – </a:t>
            </a:r>
            <a:r>
              <a:rPr lang="pt-BR" dirty="0" err="1"/>
              <a:t>hotspot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: </a:t>
            </a:r>
            <a:r>
              <a:rPr lang="pt-BR" dirty="0" err="1"/>
              <a:t>canParse</a:t>
            </a:r>
            <a:endParaRPr lang="pt-BR" dirty="0"/>
          </a:p>
          <a:p>
            <a:pPr lvl="1"/>
            <a:r>
              <a:rPr lang="pt-BR" dirty="0" err="1" smtClean="0"/>
              <a:t>JUnitAssertion</a:t>
            </a:r>
            <a:r>
              <a:rPr lang="pt-BR" dirty="0" smtClean="0"/>
              <a:t> </a:t>
            </a:r>
            <a:r>
              <a:rPr lang="pt-BR" dirty="0"/>
              <a:t>– swap </a:t>
            </a:r>
            <a:r>
              <a:rPr lang="pt-BR" dirty="0" err="1" smtClean="0"/>
              <a:t>assertion</a:t>
            </a:r>
            <a:r>
              <a:rPr lang="pt-BR" dirty="0" smtClean="0"/>
              <a:t> </a:t>
            </a:r>
            <a:r>
              <a:rPr lang="pt-BR" smtClean="0"/>
              <a:t>comment </a:t>
            </a:r>
            <a:r>
              <a:rPr lang="pt-BR" dirty="0"/>
              <a:t>index</a:t>
            </a:r>
          </a:p>
          <a:p>
            <a:pPr lvl="2"/>
            <a:r>
              <a:rPr lang="pt-BR" dirty="0" err="1"/>
              <a:t>assertTrue</a:t>
            </a:r>
            <a:r>
              <a:rPr lang="pt-BR" dirty="0"/>
              <a:t>(</a:t>
            </a:r>
            <a:r>
              <a:rPr lang="pt-BR" dirty="0" err="1"/>
              <a:t>o.equals</a:t>
            </a:r>
            <a:r>
              <a:rPr lang="pt-BR" dirty="0"/>
              <a:t>(</a:t>
            </a:r>
            <a:r>
              <a:rPr lang="pt-BR" dirty="0" err="1"/>
              <a:t>other</a:t>
            </a:r>
            <a:r>
              <a:rPr lang="pt-BR" dirty="0"/>
              <a:t>), “</a:t>
            </a:r>
            <a:r>
              <a:rPr lang="pt-BR" dirty="0" err="1"/>
              <a:t>optional</a:t>
            </a:r>
            <a:r>
              <a:rPr lang="pt-BR" dirty="0"/>
              <a:t> </a:t>
            </a:r>
            <a:r>
              <a:rPr lang="pt-BR" dirty="0" smtClean="0"/>
              <a:t>param </a:t>
            </a:r>
            <a:r>
              <a:rPr lang="pt-BR" dirty="0" err="1"/>
              <a:t>now</a:t>
            </a:r>
            <a:r>
              <a:rPr lang="pt-BR" dirty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/>
              <a:t>last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”);</a:t>
            </a:r>
          </a:p>
          <a:p>
            <a:pPr lvl="2"/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1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10638</TotalTime>
  <Words>116</Words>
  <Application>Microsoft Office PowerPoint</Application>
  <PresentationFormat>Apresentação na tela (4:3)</PresentationFormat>
  <Paragraphs>28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 Parsing JUnit 5 Ferramenta Neutrino</vt:lpstr>
      <vt:lpstr>Neutrino - Parsing JUnit 5</vt:lpstr>
      <vt:lpstr>Arquitetura do Framework</vt:lpstr>
      <vt:lpstr>Neutrino - Parsing JUnit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for Recommender Systems</dc:title>
  <dc:creator>Luiz Wagner T. Nascimento</dc:creator>
  <cp:lastModifiedBy>***</cp:lastModifiedBy>
  <cp:revision>180</cp:revision>
  <dcterms:created xsi:type="dcterms:W3CDTF">2016-05-27T13:26:47Z</dcterms:created>
  <dcterms:modified xsi:type="dcterms:W3CDTF">2016-08-22T23:49:26Z</dcterms:modified>
</cp:coreProperties>
</file>