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1" r:id="rId3"/>
    <p:sldId id="265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25566-8A38-405D-AF46-A7AC913A6215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B0A8-E44F-4953-80FF-1C36A090D8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EDDC-E720-7840-8317-9DE1A8197EC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9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92875"/>
            <a:ext cx="2133600" cy="365125"/>
          </a:xfrm>
        </p:spPr>
        <p:txBody>
          <a:bodyPr/>
          <a:lstStyle>
            <a:lvl1pPr>
              <a:defRPr>
                <a:latin typeface="Myriad Pro" pitchFamily="-65" charset="0"/>
              </a:defRPr>
            </a:lvl1pPr>
          </a:lstStyle>
          <a:p>
            <a:fld id="{338BD863-DCDC-5F43-A029-265BB7DA4A17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x-none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7903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01768"/>
            <a:ext cx="7772400" cy="2708868"/>
          </a:xfrm>
          <a:noFill/>
          <a:ln w="9525">
            <a:noFill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MATLAB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err="1" smtClean="0">
                <a:solidFill>
                  <a:srgbClr val="0070C0"/>
                </a:solidFill>
              </a:rPr>
              <a:t>xUnit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Test Framework</a:t>
            </a:r>
            <a:r>
              <a:rPr lang="pt-BR" b="1" dirty="0" smtClean="0">
                <a:solidFill>
                  <a:srgbClr val="0070C0"/>
                </a:solidFill>
              </a:rPr>
              <a:t/>
            </a:r>
            <a:br>
              <a:rPr lang="pt-BR" b="1" dirty="0" smtClean="0">
                <a:solidFill>
                  <a:srgbClr val="0070C0"/>
                </a:solidFill>
              </a:rPr>
            </a:b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7664" y="4797152"/>
            <a:ext cx="6880720" cy="129614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Luiz Wagner Tavares Nascimento</a:t>
            </a: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939552" y="548680"/>
            <a:ext cx="795292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solidFill>
                  <a:schemeClr val="tx1">
                    <a:tint val="75000"/>
                  </a:schemeClr>
                </a:solidFill>
              </a:rPr>
              <a:t>INPE CAP 385 Desenvolvimento de Frameworks</a:t>
            </a:r>
          </a:p>
          <a:p>
            <a:pPr lvl="0" algn="ctr">
              <a:spcBef>
                <a:spcPct val="20000"/>
              </a:spcBef>
            </a:pPr>
            <a:r>
              <a:rPr lang="pt-BR" sz="2200" b="1" dirty="0" smtClean="0">
                <a:solidFill>
                  <a:schemeClr val="tx1">
                    <a:tint val="75000"/>
                  </a:schemeClr>
                </a:solidFill>
              </a:rPr>
              <a:t>2º Período / 2016</a:t>
            </a:r>
          </a:p>
          <a:p>
            <a:pPr lvl="0" algn="ctr">
              <a:spcBef>
                <a:spcPct val="20000"/>
              </a:spcBef>
            </a:pPr>
            <a:endParaRPr lang="pt-BR" sz="24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Imagem 8" descr="C:\Users\Nascimento\Documents\Plano de Capacitação\INPE\Inpe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8226" y="548680"/>
            <a:ext cx="695462" cy="5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– Função (Resultados Correção)</a:t>
            </a:r>
            <a:endParaRPr lang="pt-BR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5"/>
            <a:ext cx="6840760" cy="564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73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Framework ?</a:t>
            </a:r>
          </a:p>
          <a:p>
            <a:pPr lvl="1"/>
            <a:r>
              <a:rPr lang="pt-BR" dirty="0" err="1" smtClean="0"/>
              <a:t>runtests</a:t>
            </a:r>
            <a:r>
              <a:rPr lang="pt-BR" dirty="0" smtClean="0"/>
              <a:t>(‘</a:t>
            </a:r>
            <a:r>
              <a:rPr lang="pt-BR" dirty="0" err="1" smtClean="0"/>
              <a:t>test_suite</a:t>
            </a:r>
            <a:r>
              <a:rPr lang="pt-BR" dirty="0" smtClean="0"/>
              <a:t>’)</a:t>
            </a:r>
          </a:p>
          <a:p>
            <a:pPr lvl="1"/>
            <a:r>
              <a:rPr lang="pt-BR" dirty="0" smtClean="0"/>
              <a:t>Assertivas / Instrumentação</a:t>
            </a:r>
          </a:p>
          <a:p>
            <a:pPr lvl="1"/>
            <a:r>
              <a:rPr lang="pt-BR" dirty="0" smtClean="0"/>
              <a:t>Resultados tabelados</a:t>
            </a:r>
          </a:p>
          <a:p>
            <a:pPr lvl="1"/>
            <a:r>
              <a:rPr lang="pt-BR" dirty="0" smtClean="0"/>
              <a:t>Desempenho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0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xUnit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Apresentação do Framework</a:t>
            </a:r>
          </a:p>
          <a:p>
            <a:r>
              <a:rPr lang="pt-BR" dirty="0" smtClean="0"/>
              <a:t>Exemplo</a:t>
            </a:r>
          </a:p>
          <a:p>
            <a:r>
              <a:rPr lang="pt-BR" dirty="0" smtClean="0"/>
              <a:t>Considerações</a:t>
            </a:r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MATLAB (</a:t>
            </a:r>
            <a:r>
              <a:rPr lang="en-US" dirty="0" smtClean="0"/>
              <a:t>MATrix LABoratory</a:t>
            </a:r>
            <a:r>
              <a:rPr lang="pt-BR" dirty="0" smtClean="0"/>
              <a:t>) </a:t>
            </a:r>
          </a:p>
          <a:p>
            <a:pPr lvl="1"/>
            <a:r>
              <a:rPr lang="pt-BR" dirty="0" smtClean="0"/>
              <a:t>Linguagem de programação computacional, usando como base o cálculo de matrizes e suas aplicações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http://www.brainsciencetools.com/sites/brainsciencetools/files/matl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68" y="3323371"/>
            <a:ext cx="2307296" cy="291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athworks.com/images/nextgen/supporting/discovery/matlab-vs-r-fit-models-data-with-curve-fit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36" y="3323685"/>
            <a:ext cx="3874764" cy="291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8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002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do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xUnit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05139"/>
          </a:xfrm>
        </p:spPr>
        <p:txBody>
          <a:bodyPr>
            <a:noAutofit/>
          </a:bodyPr>
          <a:lstStyle/>
          <a:p>
            <a:r>
              <a:rPr lang="pt-BR" sz="2800" dirty="0" smtClean="0"/>
              <a:t>Testar a funcionalidade e desempenho do código MATLAB</a:t>
            </a:r>
          </a:p>
          <a:p>
            <a:pPr lvl="1"/>
            <a:r>
              <a:rPr lang="pt-BR" sz="2400" dirty="0" smtClean="0"/>
              <a:t>Código </a:t>
            </a:r>
            <a:r>
              <a:rPr lang="pt-BR" sz="2400" dirty="0"/>
              <a:t>de </a:t>
            </a:r>
            <a:r>
              <a:rPr lang="pt-BR" sz="2400" dirty="0">
                <a:solidFill>
                  <a:srgbClr val="FF0000"/>
                </a:solidFill>
              </a:rPr>
              <a:t>testes de unidade </a:t>
            </a:r>
            <a:r>
              <a:rPr lang="pt-BR" sz="2400" dirty="0"/>
              <a:t>(teste de funções ou classes) </a:t>
            </a:r>
            <a:r>
              <a:rPr lang="pt-BR" sz="2400" dirty="0" smtClean="0"/>
              <a:t>como estratégia para atingir </a:t>
            </a:r>
            <a:r>
              <a:rPr lang="pt-BR" sz="2400" dirty="0" smtClean="0">
                <a:solidFill>
                  <a:srgbClr val="FF0000"/>
                </a:solidFill>
              </a:rPr>
              <a:t>qualidade</a:t>
            </a:r>
            <a:r>
              <a:rPr lang="pt-BR" sz="2400" dirty="0" smtClean="0"/>
              <a:t> no desenvolvimento de software </a:t>
            </a:r>
          </a:p>
          <a:p>
            <a:pPr lvl="1"/>
            <a:r>
              <a:rPr lang="pt-BR" sz="2400" dirty="0" smtClean="0"/>
              <a:t>Possibilita </a:t>
            </a:r>
            <a:r>
              <a:rPr lang="pt-BR" sz="2400" dirty="0" smtClean="0">
                <a:solidFill>
                  <a:srgbClr val="FF0000"/>
                </a:solidFill>
              </a:rPr>
              <a:t>guiar</a:t>
            </a:r>
            <a:r>
              <a:rPr lang="pt-BR" sz="2400" dirty="0" smtClean="0"/>
              <a:t> o desenvolvimento e </a:t>
            </a:r>
            <a:r>
              <a:rPr lang="pt-BR" sz="2400" dirty="0" smtClean="0">
                <a:solidFill>
                  <a:srgbClr val="FF0000"/>
                </a:solidFill>
              </a:rPr>
              <a:t>monitorar a regressão da funcionalidade </a:t>
            </a:r>
            <a:r>
              <a:rPr lang="pt-BR" sz="2400" dirty="0" smtClean="0"/>
              <a:t>do código, além de possibilitar a medição do </a:t>
            </a:r>
            <a:r>
              <a:rPr lang="pt-BR" sz="2400" dirty="0" smtClean="0">
                <a:solidFill>
                  <a:srgbClr val="FF0000"/>
                </a:solidFill>
              </a:rPr>
              <a:t>tempo de execução </a:t>
            </a:r>
            <a:r>
              <a:rPr lang="pt-BR" sz="2400" dirty="0" smtClean="0"/>
              <a:t>do código e assim depurar o desempenho do código.</a:t>
            </a:r>
          </a:p>
          <a:p>
            <a:pPr lvl="1"/>
            <a:r>
              <a:rPr lang="pt-BR" sz="2400" dirty="0"/>
              <a:t>A partir da versão </a:t>
            </a:r>
            <a:r>
              <a:rPr lang="pt-BR" sz="2400" dirty="0" smtClean="0"/>
              <a:t>R2013a</a:t>
            </a:r>
            <a:endParaRPr lang="pt-BR" sz="2400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6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002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do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xUnit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https://d1sui4xqepm0ps.cloudfront.net/categories/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612231"/>
            <a:ext cx="40640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14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760"/>
            <a:ext cx="82296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- Função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942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– Função (Código Teste)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45" y="1124744"/>
            <a:ext cx="82105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1" y="2276872"/>
            <a:ext cx="82105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46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– Função (Resultados)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99370"/>
            <a:ext cx="6976070" cy="561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2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– Função (Código Correção)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07975" y="1124744"/>
            <a:ext cx="8220075" cy="4857750"/>
            <a:chOff x="307975" y="1124744"/>
            <a:chExt cx="8220075" cy="485775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1124744"/>
              <a:ext cx="8220075" cy="4857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Elipse 1"/>
            <p:cNvSpPr/>
            <p:nvPr/>
          </p:nvSpPr>
          <p:spPr>
            <a:xfrm>
              <a:off x="707731" y="3014055"/>
              <a:ext cx="2880320" cy="63096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31" y="4221088"/>
            <a:ext cx="80867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6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6338</TotalTime>
  <Words>178</Words>
  <Application>Microsoft Office PowerPoint</Application>
  <PresentationFormat>Apresentação na tela (4:3)</PresentationFormat>
  <Paragraphs>44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  MATLAB xUnit Test Framework </vt:lpstr>
      <vt:lpstr>MATLAB xUnit Test Framework</vt:lpstr>
      <vt:lpstr>Introdução</vt:lpstr>
      <vt:lpstr>Apresentação do MATLAB xUnit Test Framework</vt:lpstr>
      <vt:lpstr>Apresentação do MATLAB xUnit Test Framework</vt:lpstr>
      <vt:lpstr>Exemplo - Função</vt:lpstr>
      <vt:lpstr>Exemplo – Função (Código Teste)</vt:lpstr>
      <vt:lpstr>Exemplo – Função (Resultados)</vt:lpstr>
      <vt:lpstr>Exemplo – Função (Código Correção)</vt:lpstr>
      <vt:lpstr>Exemplo – Função (Resultados Correção)</vt:lpstr>
      <vt:lpstr>Considerações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Luiz Wagner T. Nascimento</cp:lastModifiedBy>
  <cp:revision>107</cp:revision>
  <dcterms:created xsi:type="dcterms:W3CDTF">2016-05-27T13:26:47Z</dcterms:created>
  <dcterms:modified xsi:type="dcterms:W3CDTF">2016-07-12T02:36:36Z</dcterms:modified>
</cp:coreProperties>
</file>