
<file path=docProps/app.xml><?xml version="1.0" encoding="utf-8"?>
<Properties xmlns="http://schemas.openxmlformats.org/officeDocument/2006/extended-properties" xmlns:vt="http://schemas.openxmlformats.org/officeDocument/2006/docPropsVTypes">
  <TotalTime>11330</TotalTime>
  <Words>162</Words>
  <Application>Microsoft Office PowerPoint</Application>
  <PresentationFormat>Apresentação na tela 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  <vt:lpstr>JUnit 5 – Condições</vt:lpstr>
      <vt:lpstr>JUnit 5 – Testes Dinâmicos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Luiz Wagner T. Nascimento</cp:lastModifiedBy>
  <cp:revision>179</cp:revision>
  <dcterms:created xsi:type="dcterms:W3CDTF">2016-05-27T13:26:47Z</dcterms:created>
  <dcterms:modified xsi:type="dcterms:W3CDTF">2016-07-23T01:29:42Z</dcterms:modified>
</cp:coreProperties>
</file>