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65" r:id="rId4"/>
    <p:sldId id="289" r:id="rId5"/>
    <p:sldId id="290" r:id="rId6"/>
    <p:sldId id="28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</a:t>
            </a:r>
            <a:r>
              <a:rPr lang="en-US" b="1" dirty="0">
                <a:solidFill>
                  <a:srgbClr val="0070C0"/>
                </a:solidFill>
              </a:rPr>
              <a:t>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  <a:endParaRPr lang="pt-BR" dirty="0" smtClean="0"/>
          </a:p>
          <a:p>
            <a:pPr lvl="1"/>
            <a:r>
              <a:rPr lang="pt-BR" dirty="0" smtClean="0"/>
              <a:t>Arquitetura </a:t>
            </a:r>
            <a:r>
              <a:rPr lang="pt-BR" dirty="0" smtClean="0"/>
              <a:t>do </a:t>
            </a:r>
            <a:r>
              <a:rPr lang="pt-BR" dirty="0" smtClean="0"/>
              <a:t>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JUnit</a:t>
            </a:r>
            <a:r>
              <a:rPr lang="pt-BR" dirty="0" smtClean="0"/>
              <a:t> Lambda</a:t>
            </a:r>
          </a:p>
          <a:p>
            <a:pPr lvl="1"/>
            <a:r>
              <a:rPr lang="pt-BR" dirty="0" smtClean="0"/>
              <a:t>Out/</a:t>
            </a:r>
            <a:r>
              <a:rPr lang="pt-BR" dirty="0" err="1" smtClean="0"/>
              <a:t>Nov</a:t>
            </a:r>
            <a:r>
              <a:rPr lang="pt-BR" dirty="0" smtClean="0"/>
              <a:t> 2015: Java 8 para</a:t>
            </a:r>
            <a:r>
              <a:rPr lang="pt-BR" dirty="0" smtClean="0"/>
              <a:t> testar código Java </a:t>
            </a:r>
            <a:r>
              <a:rPr lang="pt-BR" dirty="0" smtClean="0"/>
              <a:t>8</a:t>
            </a:r>
          </a:p>
          <a:p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Fev</a:t>
            </a:r>
            <a:r>
              <a:rPr lang="pt-BR" dirty="0" smtClean="0"/>
              <a:t> 2016: Alpha Release (5.0.0-ALPHA)</a:t>
            </a:r>
          </a:p>
          <a:p>
            <a:pPr lvl="1"/>
            <a:r>
              <a:rPr lang="pt-BR" dirty="0" err="1" smtClean="0"/>
              <a:t>Jul</a:t>
            </a:r>
            <a:r>
              <a:rPr lang="pt-BR" dirty="0" smtClean="0"/>
              <a:t> 2016: </a:t>
            </a:r>
            <a:r>
              <a:rPr lang="pt-BR" dirty="0" err="1" smtClean="0"/>
              <a:t>Milestone</a:t>
            </a:r>
            <a:r>
              <a:rPr lang="pt-BR" dirty="0" smtClean="0"/>
              <a:t> 1 (5.0.0-M1)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Previsão de GA final de 2016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33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5 - Setup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Código de Testes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Runner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900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93501"/>
            <a:ext cx="4900384" cy="2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Ciclo de Vida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@</a:t>
            </a:r>
            <a:r>
              <a:rPr lang="pt-BR" dirty="0" err="1" smtClean="0"/>
              <a:t>org.junit.jupiter.api.Test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AfterAll</a:t>
            </a:r>
            <a:r>
              <a:rPr lang="pt-BR" dirty="0" smtClean="0"/>
              <a:t>; @</a:t>
            </a:r>
            <a:r>
              <a:rPr lang="pt-BR" dirty="0" err="1" smtClean="0"/>
              <a:t>AfterEach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BeforeAll</a:t>
            </a:r>
            <a:r>
              <a:rPr lang="pt-BR" dirty="0" smtClean="0"/>
              <a:t>; @</a:t>
            </a:r>
            <a:r>
              <a:rPr lang="pt-BR" dirty="0" err="1" smtClean="0"/>
              <a:t>BeforeEach</a:t>
            </a:r>
            <a:r>
              <a:rPr lang="pt-BR" dirty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Disabled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/>
              <a:t>Visibilidade default</a:t>
            </a:r>
          </a:p>
          <a:p>
            <a:r>
              <a:rPr lang="pt-BR" dirty="0" err="1" smtClean="0"/>
              <a:t>assumeTrue</a:t>
            </a:r>
            <a:r>
              <a:rPr lang="pt-BR" dirty="0" smtClean="0"/>
              <a:t>; </a:t>
            </a:r>
            <a:r>
              <a:rPr lang="pt-BR" dirty="0" err="1" smtClean="0"/>
              <a:t>assumeFalse</a:t>
            </a:r>
            <a:r>
              <a:rPr lang="pt-BR" dirty="0" smtClean="0"/>
              <a:t>; </a:t>
            </a:r>
            <a:r>
              <a:rPr lang="pt-BR" dirty="0" err="1" smtClean="0"/>
              <a:t>assertAll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Nested</a:t>
            </a:r>
            <a:r>
              <a:rPr lang="pt-BR" dirty="0" smtClean="0"/>
              <a:t>; </a:t>
            </a:r>
            <a:r>
              <a:rPr lang="pt-BR" dirty="0"/>
              <a:t>@</a:t>
            </a:r>
            <a:r>
              <a:rPr lang="pt-BR" dirty="0" err="1" smtClean="0"/>
              <a:t>DisplayName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Tag</a:t>
            </a:r>
            <a:endParaRPr lang="pt-BR" dirty="0" smtClean="0"/>
          </a:p>
          <a:p>
            <a:r>
              <a:rPr lang="pt-BR" dirty="0" smtClean="0"/>
              <a:t>API Assertivas - </a:t>
            </a:r>
            <a:r>
              <a:rPr lang="pt-BR" dirty="0" err="1"/>
              <a:t>Hamcrest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AssertJ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156</Words>
  <Application>Microsoft Office PowerPoint</Application>
  <PresentationFormat>Apresentação na tela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</vt:lpstr>
      <vt:lpstr>JUnit 5 Test Framework - Roteiro</vt:lpstr>
      <vt:lpstr>Introdução</vt:lpstr>
      <vt:lpstr>JUnit 5 - Setup</vt:lpstr>
      <vt:lpstr>JUnit 5 – Ciclo de Vida</vt:lpstr>
      <vt:lpstr>Arquitetura do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157</cp:revision>
  <dcterms:created xsi:type="dcterms:W3CDTF">2016-05-27T13:26:47Z</dcterms:created>
  <dcterms:modified xsi:type="dcterms:W3CDTF">2016-07-17T04:33:44Z</dcterms:modified>
</cp:coreProperties>
</file>