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71" r:id="rId3"/>
    <p:sldId id="265" r:id="rId4"/>
    <p:sldId id="289" r:id="rId5"/>
    <p:sldId id="290" r:id="rId6"/>
    <p:sldId id="291" r:id="rId7"/>
    <p:sldId id="288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0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25566-8A38-405D-AF46-A7AC913A6215}" type="datetimeFigureOut">
              <a:rPr lang="pt-BR" smtClean="0"/>
              <a:pPr/>
              <a:t>19/07/2016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3B0A8-E44F-4953-80FF-1C36A090D81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511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2EDDC-E720-7840-8317-9DE1A8197EC5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19/07/2016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0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19/07/2016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29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19/07/2016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894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Proprietary and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934200" y="6492875"/>
            <a:ext cx="2133600" cy="365125"/>
          </a:xfrm>
        </p:spPr>
        <p:txBody>
          <a:bodyPr/>
          <a:lstStyle>
            <a:lvl1pPr>
              <a:defRPr>
                <a:latin typeface="Myriad Pro" pitchFamily="-65" charset="0"/>
              </a:defRPr>
            </a:lvl1pPr>
          </a:lstStyle>
          <a:p>
            <a:fld id="{338BD863-DCDC-5F43-A029-265BB7DA4A17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x-none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06963"/>
          </a:xfrm>
        </p:spPr>
        <p:txBody>
          <a:bodyPr/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0790394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19/07/2016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67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19/07/2016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91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19/07/2016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77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19/07/2016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4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19/07/2016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56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19/07/2016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7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19/07/2016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56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19/07/2016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13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E082F-75F0-4080-8642-9DC0E9DA7233}" type="datetimeFigureOut">
              <a:rPr lang="pt-BR" smtClean="0"/>
              <a:pPr/>
              <a:t>19/07/2016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67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ascimentolwtn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501768"/>
            <a:ext cx="7772400" cy="2708868"/>
          </a:xfrm>
          <a:noFill/>
          <a:ln w="9525">
            <a:noFill/>
            <a:miter lim="800000"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/>
            </a:r>
            <a:br>
              <a:rPr lang="pt-BR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JUnit</a:t>
            </a:r>
            <a:r>
              <a:rPr lang="en-US" b="1" dirty="0" smtClean="0">
                <a:solidFill>
                  <a:srgbClr val="0070C0"/>
                </a:solidFill>
              </a:rPr>
              <a:t> Lambda -&gt; </a:t>
            </a:r>
            <a:r>
              <a:rPr lang="en-US" b="1" dirty="0" err="1" smtClean="0">
                <a:solidFill>
                  <a:srgbClr val="0070C0"/>
                </a:solidFill>
              </a:rPr>
              <a:t>JUnit</a:t>
            </a:r>
            <a:r>
              <a:rPr lang="en-US" b="1" dirty="0" smtClean="0">
                <a:solidFill>
                  <a:srgbClr val="0070C0"/>
                </a:solidFill>
              </a:rPr>
              <a:t> 5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Java Unit Test </a:t>
            </a:r>
            <a:r>
              <a:rPr lang="en-US" b="1" dirty="0">
                <a:solidFill>
                  <a:srgbClr val="0070C0"/>
                </a:solidFill>
              </a:rPr>
              <a:t>Framework</a:t>
            </a:r>
            <a:r>
              <a:rPr lang="pt-BR" b="1" dirty="0" smtClean="0">
                <a:solidFill>
                  <a:srgbClr val="0070C0"/>
                </a:solidFill>
              </a:rPr>
              <a:t/>
            </a:r>
            <a:br>
              <a:rPr lang="pt-BR" b="1" dirty="0" smtClean="0">
                <a:solidFill>
                  <a:srgbClr val="0070C0"/>
                </a:solidFill>
              </a:rPr>
            </a:b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147664" y="4797152"/>
            <a:ext cx="6880720" cy="1296144"/>
          </a:xfrm>
        </p:spPr>
        <p:txBody>
          <a:bodyPr>
            <a:noAutofit/>
          </a:bodyPr>
          <a:lstStyle/>
          <a:p>
            <a:r>
              <a:rPr lang="pt-BR" sz="2800" dirty="0" smtClean="0">
                <a:solidFill>
                  <a:schemeClr val="tx1"/>
                </a:solidFill>
              </a:rPr>
              <a:t>Luiz Wagner Tavares Nascimento</a:t>
            </a:r>
          </a:p>
          <a:p>
            <a:r>
              <a:rPr lang="pt-BR" sz="2000" dirty="0" smtClean="0">
                <a:solidFill>
                  <a:schemeClr val="tx1"/>
                </a:solidFill>
                <a:hlinkClick r:id="rId3"/>
              </a:rPr>
              <a:t>nascimentolwtn@gmail.com</a:t>
            </a:r>
            <a:endParaRPr lang="pt-BR" sz="2000" dirty="0" smtClean="0">
              <a:solidFill>
                <a:schemeClr val="tx1"/>
              </a:solidFill>
            </a:endParaRPr>
          </a:p>
        </p:txBody>
      </p:sp>
      <p:sp>
        <p:nvSpPr>
          <p:cNvPr id="7" name="Subtítulo 4"/>
          <p:cNvSpPr txBox="1">
            <a:spLocks/>
          </p:cNvSpPr>
          <p:nvPr/>
        </p:nvSpPr>
        <p:spPr>
          <a:xfrm>
            <a:off x="939552" y="548680"/>
            <a:ext cx="7952928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lvl="0" algn="ctr">
              <a:spcBef>
                <a:spcPct val="20000"/>
              </a:spcBef>
            </a:pPr>
            <a:r>
              <a:rPr lang="pt-BR" sz="2400" b="1" dirty="0" smtClean="0">
                <a:solidFill>
                  <a:schemeClr val="tx1">
                    <a:tint val="75000"/>
                  </a:schemeClr>
                </a:solidFill>
              </a:rPr>
              <a:t>INPE CAP 385 Desenvolvimento de Frameworks</a:t>
            </a:r>
          </a:p>
          <a:p>
            <a:pPr lvl="0" algn="ctr">
              <a:spcBef>
                <a:spcPct val="20000"/>
              </a:spcBef>
            </a:pPr>
            <a:r>
              <a:rPr lang="pt-BR" sz="2200" b="1" dirty="0" smtClean="0">
                <a:solidFill>
                  <a:schemeClr val="tx1">
                    <a:tint val="75000"/>
                  </a:schemeClr>
                </a:solidFill>
              </a:rPr>
              <a:t>2º Período / 2016</a:t>
            </a:r>
          </a:p>
          <a:p>
            <a:pPr lvl="0" algn="ctr">
              <a:spcBef>
                <a:spcPct val="20000"/>
              </a:spcBef>
            </a:pPr>
            <a:endParaRPr lang="pt-BR" sz="2400" b="1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9" name="Imagem 8" descr="C:\Users\Nascimento\Documents\Plano de Capacitação\INPE\Inpe-logo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8226" y="548680"/>
            <a:ext cx="695462" cy="560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045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JUnit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Test Framework - </a:t>
            </a:r>
            <a:r>
              <a:rPr lang="en-US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Roteiro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Parte 1:</a:t>
            </a:r>
          </a:p>
          <a:p>
            <a:pPr lvl="1"/>
            <a:r>
              <a:rPr lang="pt-BR" dirty="0" smtClean="0"/>
              <a:t>Introdução</a:t>
            </a:r>
          </a:p>
          <a:p>
            <a:pPr lvl="1"/>
            <a:r>
              <a:rPr lang="pt-BR" dirty="0" smtClean="0"/>
              <a:t>Setup</a:t>
            </a:r>
          </a:p>
          <a:p>
            <a:pPr lvl="1"/>
            <a:r>
              <a:rPr lang="pt-BR" dirty="0" smtClean="0"/>
              <a:t>Ciclo de Vida</a:t>
            </a:r>
          </a:p>
          <a:p>
            <a:pPr lvl="1"/>
            <a:r>
              <a:rPr lang="pt-BR" dirty="0" smtClean="0"/>
              <a:t>Exemplos</a:t>
            </a:r>
          </a:p>
          <a:p>
            <a:pPr lvl="1"/>
            <a:r>
              <a:rPr lang="pt-BR" dirty="0" smtClean="0"/>
              <a:t>Resumo mudanças </a:t>
            </a:r>
            <a:r>
              <a:rPr lang="pt-BR" dirty="0" err="1" smtClean="0"/>
              <a:t>JUnit</a:t>
            </a:r>
            <a:r>
              <a:rPr lang="pt-BR" dirty="0" smtClean="0"/>
              <a:t> 4 p/ </a:t>
            </a:r>
            <a:r>
              <a:rPr lang="pt-BR" dirty="0" err="1" smtClean="0"/>
              <a:t>JUnit</a:t>
            </a:r>
            <a:r>
              <a:rPr lang="pt-BR" dirty="0" smtClean="0"/>
              <a:t> 5</a:t>
            </a:r>
          </a:p>
          <a:p>
            <a:pPr lvl="1"/>
            <a:endParaRPr lang="pt-BR" dirty="0" smtClean="0"/>
          </a:p>
          <a:p>
            <a:r>
              <a:rPr lang="pt-BR" dirty="0"/>
              <a:t>Parte </a:t>
            </a:r>
            <a:r>
              <a:rPr lang="pt-BR" dirty="0" smtClean="0"/>
              <a:t>2:</a:t>
            </a:r>
          </a:p>
          <a:p>
            <a:pPr lvl="1"/>
            <a:r>
              <a:rPr lang="pt-BR" dirty="0" smtClean="0"/>
              <a:t>Arquitetura do Framework</a:t>
            </a:r>
          </a:p>
          <a:p>
            <a:pPr lvl="1"/>
            <a:r>
              <a:rPr lang="pt-BR" dirty="0" smtClean="0"/>
              <a:t>Pontos de Extensão (@</a:t>
            </a:r>
            <a:r>
              <a:rPr lang="pt-BR" dirty="0" err="1" smtClean="0"/>
              <a:t>IntegrationTest</a:t>
            </a:r>
            <a:r>
              <a:rPr lang="pt-BR" dirty="0" smtClean="0"/>
              <a:t>, @Benchmark)</a:t>
            </a:r>
          </a:p>
          <a:p>
            <a:pPr lvl="1"/>
            <a:r>
              <a:rPr lang="pt-BR" dirty="0" smtClean="0"/>
              <a:t>Condições / Injeções</a:t>
            </a:r>
          </a:p>
          <a:p>
            <a:pPr lvl="1"/>
            <a:r>
              <a:rPr lang="pt-BR" dirty="0" smtClean="0"/>
              <a:t>Testes Dinâmicos</a:t>
            </a:r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4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54352"/>
          </a:xfrm>
        </p:spPr>
        <p:txBody>
          <a:bodyPr>
            <a:normAutofit lnSpcReduction="10000"/>
          </a:bodyPr>
          <a:lstStyle/>
          <a:p>
            <a:r>
              <a:rPr lang="pt-BR" dirty="0" err="1" smtClean="0"/>
              <a:t>JUnit</a:t>
            </a:r>
            <a:r>
              <a:rPr lang="pt-BR" dirty="0" smtClean="0"/>
              <a:t> Lambda</a:t>
            </a:r>
          </a:p>
          <a:p>
            <a:pPr lvl="1"/>
            <a:r>
              <a:rPr lang="pt-BR" dirty="0" err="1" smtClean="0"/>
              <a:t>Jul</a:t>
            </a:r>
            <a:r>
              <a:rPr lang="pt-BR" dirty="0" smtClean="0"/>
              <a:t>/</a:t>
            </a:r>
            <a:r>
              <a:rPr lang="pt-BR" dirty="0" err="1" smtClean="0"/>
              <a:t>Nov</a:t>
            </a:r>
            <a:r>
              <a:rPr lang="pt-BR" dirty="0" smtClean="0"/>
              <a:t> </a:t>
            </a:r>
            <a:r>
              <a:rPr lang="pt-BR" dirty="0" smtClean="0"/>
              <a:t>2015: Java 8 para testar código Java 8</a:t>
            </a:r>
          </a:p>
          <a:p>
            <a:r>
              <a:rPr lang="pt-BR" dirty="0" err="1" smtClean="0"/>
              <a:t>JUnit</a:t>
            </a:r>
            <a:r>
              <a:rPr lang="pt-BR" dirty="0" smtClean="0"/>
              <a:t> 5</a:t>
            </a:r>
          </a:p>
          <a:p>
            <a:pPr lvl="1"/>
            <a:r>
              <a:rPr lang="pt-BR" dirty="0" err="1" smtClean="0"/>
              <a:t>Fev</a:t>
            </a:r>
            <a:r>
              <a:rPr lang="pt-BR" dirty="0" smtClean="0"/>
              <a:t> 2016: Alpha Release (5.0.0-ALPHA)</a:t>
            </a:r>
          </a:p>
          <a:p>
            <a:pPr lvl="1"/>
            <a:r>
              <a:rPr lang="pt-BR" dirty="0" err="1" smtClean="0"/>
              <a:t>Jul</a:t>
            </a:r>
            <a:r>
              <a:rPr lang="pt-BR" dirty="0" smtClean="0"/>
              <a:t> 2016: </a:t>
            </a:r>
            <a:r>
              <a:rPr lang="pt-BR" dirty="0" err="1" smtClean="0"/>
              <a:t>Milestone</a:t>
            </a:r>
            <a:r>
              <a:rPr lang="pt-BR" dirty="0" smtClean="0"/>
              <a:t> 1 (5.0.0-M1)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Previsão de GA final de 2016</a:t>
            </a:r>
          </a:p>
          <a:p>
            <a:pPr lvl="1"/>
            <a:endParaRPr lang="pt-BR" dirty="0" smtClean="0"/>
          </a:p>
          <a:p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789040"/>
            <a:ext cx="53340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289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JUnit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5 - Setup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54352"/>
          </a:xfrm>
        </p:spPr>
        <p:txBody>
          <a:bodyPr>
            <a:normAutofit/>
          </a:bodyPr>
          <a:lstStyle/>
          <a:p>
            <a:pPr fontAlgn="base"/>
            <a:r>
              <a:rPr lang="pt-BR" dirty="0" smtClean="0"/>
              <a:t>Código de Testes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Runner</a:t>
            </a:r>
            <a:endParaRPr lang="pt-BR" dirty="0" smtClean="0"/>
          </a:p>
          <a:p>
            <a:pPr lvl="1"/>
            <a:endParaRPr lang="pt-BR" dirty="0" smtClean="0"/>
          </a:p>
          <a:p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4900384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93501"/>
            <a:ext cx="4900384" cy="23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507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JUnit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– Ciclo de Vida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5435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@</a:t>
            </a:r>
            <a:r>
              <a:rPr lang="pt-BR" dirty="0" err="1" smtClean="0"/>
              <a:t>org.junit.jupiter.api.Test</a:t>
            </a:r>
            <a:r>
              <a:rPr lang="pt-BR" dirty="0" smtClean="0"/>
              <a:t>;</a:t>
            </a:r>
          </a:p>
          <a:p>
            <a:r>
              <a:rPr lang="pt-BR" dirty="0" smtClean="0"/>
              <a:t>@</a:t>
            </a:r>
            <a:r>
              <a:rPr lang="pt-BR" dirty="0" err="1" smtClean="0"/>
              <a:t>AfterAll</a:t>
            </a:r>
            <a:r>
              <a:rPr lang="pt-BR" dirty="0" smtClean="0"/>
              <a:t>; @</a:t>
            </a:r>
            <a:r>
              <a:rPr lang="pt-BR" dirty="0" err="1" smtClean="0"/>
              <a:t>AfterEach</a:t>
            </a:r>
            <a:r>
              <a:rPr lang="pt-BR" dirty="0" smtClean="0"/>
              <a:t>;</a:t>
            </a:r>
          </a:p>
          <a:p>
            <a:r>
              <a:rPr lang="pt-BR" dirty="0" smtClean="0"/>
              <a:t>@</a:t>
            </a:r>
            <a:r>
              <a:rPr lang="pt-BR" dirty="0" err="1" smtClean="0"/>
              <a:t>BeforeAll</a:t>
            </a:r>
            <a:r>
              <a:rPr lang="pt-BR" dirty="0" smtClean="0"/>
              <a:t>; @</a:t>
            </a:r>
            <a:r>
              <a:rPr lang="pt-BR" dirty="0" err="1" smtClean="0"/>
              <a:t>BeforeEach</a:t>
            </a:r>
            <a:r>
              <a:rPr lang="pt-BR" dirty="0"/>
              <a:t>;</a:t>
            </a:r>
          </a:p>
          <a:p>
            <a:r>
              <a:rPr lang="pt-BR" dirty="0" smtClean="0"/>
              <a:t>@</a:t>
            </a:r>
            <a:r>
              <a:rPr lang="pt-BR" dirty="0" err="1" smtClean="0"/>
              <a:t>Disabled</a:t>
            </a:r>
            <a:r>
              <a:rPr lang="pt-BR" dirty="0"/>
              <a:t>;</a:t>
            </a:r>
          </a:p>
          <a:p>
            <a:endParaRPr lang="pt-BR" dirty="0" smtClean="0"/>
          </a:p>
          <a:p>
            <a:r>
              <a:rPr lang="pt-BR" dirty="0" smtClean="0"/>
              <a:t>Visibilidade default</a:t>
            </a:r>
          </a:p>
          <a:p>
            <a:r>
              <a:rPr lang="pt-BR" dirty="0" err="1" smtClean="0"/>
              <a:t>assumeTrue</a:t>
            </a:r>
            <a:r>
              <a:rPr lang="pt-BR" dirty="0" smtClean="0"/>
              <a:t>; </a:t>
            </a:r>
            <a:r>
              <a:rPr lang="pt-BR" dirty="0" err="1" smtClean="0"/>
              <a:t>assumeFalse</a:t>
            </a:r>
            <a:r>
              <a:rPr lang="pt-BR" dirty="0" smtClean="0"/>
              <a:t>; </a:t>
            </a:r>
            <a:r>
              <a:rPr lang="pt-BR" dirty="0" err="1" smtClean="0"/>
              <a:t>assertAll</a:t>
            </a:r>
            <a:r>
              <a:rPr lang="pt-BR" dirty="0" smtClean="0"/>
              <a:t>;</a:t>
            </a:r>
          </a:p>
          <a:p>
            <a:r>
              <a:rPr lang="pt-BR" dirty="0" smtClean="0"/>
              <a:t>@</a:t>
            </a:r>
            <a:r>
              <a:rPr lang="pt-BR" dirty="0" err="1" smtClean="0"/>
              <a:t>Nested</a:t>
            </a:r>
            <a:r>
              <a:rPr lang="pt-BR" dirty="0" smtClean="0"/>
              <a:t>; </a:t>
            </a:r>
            <a:r>
              <a:rPr lang="pt-BR" dirty="0"/>
              <a:t>@</a:t>
            </a:r>
            <a:r>
              <a:rPr lang="pt-BR" dirty="0" err="1" smtClean="0"/>
              <a:t>DisplayName</a:t>
            </a:r>
            <a:r>
              <a:rPr lang="pt-BR" dirty="0"/>
              <a:t>;</a:t>
            </a:r>
            <a:endParaRPr lang="pt-BR" dirty="0" smtClean="0"/>
          </a:p>
          <a:p>
            <a:r>
              <a:rPr lang="pt-BR" dirty="0" smtClean="0"/>
              <a:t>@</a:t>
            </a:r>
            <a:r>
              <a:rPr lang="pt-BR" dirty="0" err="1" smtClean="0"/>
              <a:t>Tag</a:t>
            </a:r>
            <a:endParaRPr lang="pt-BR" dirty="0" smtClean="0"/>
          </a:p>
          <a:p>
            <a:r>
              <a:rPr lang="pt-BR" dirty="0" smtClean="0"/>
              <a:t>API Assertivas - </a:t>
            </a:r>
            <a:r>
              <a:rPr lang="pt-BR" dirty="0" err="1"/>
              <a:t>Hamcrest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 smtClean="0"/>
              <a:t>AssertJ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4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Resumo Mudanças </a:t>
            </a:r>
            <a:r>
              <a:rPr lang="pt-BR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JUnit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4 -&gt; </a:t>
            </a:r>
            <a:r>
              <a:rPr lang="pt-BR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JUnit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54352"/>
          </a:xfrm>
        </p:spPr>
        <p:txBody>
          <a:bodyPr>
            <a:normAutofit/>
          </a:bodyPr>
          <a:lstStyle/>
          <a:p>
            <a:r>
              <a:rPr lang="pt-BR" sz="2800" dirty="0" smtClean="0"/>
              <a:t>Uso das anotações do pacote </a:t>
            </a:r>
            <a:r>
              <a:rPr lang="en-US" sz="2800" i="1" dirty="0" err="1" smtClean="0"/>
              <a:t>org.junit.jupiter.api</a:t>
            </a:r>
            <a:r>
              <a:rPr lang="en-US" sz="2800" i="1" dirty="0" smtClean="0"/>
              <a:t> (</a:t>
            </a:r>
            <a:r>
              <a:rPr lang="en-US" sz="2800" dirty="0" smtClean="0"/>
              <a:t>Assertions, Assumptions)</a:t>
            </a:r>
          </a:p>
          <a:p>
            <a:r>
              <a:rPr lang="pt-BR" sz="2800" dirty="0" smtClean="0"/>
              <a:t>Migração com</a:t>
            </a:r>
            <a:r>
              <a:rPr lang="en-US" sz="2800" dirty="0" smtClean="0"/>
              <a:t> </a:t>
            </a:r>
            <a:r>
              <a:rPr lang="pt-BR" sz="2800" b="1" i="1" dirty="0" smtClean="0"/>
              <a:t>@</a:t>
            </a:r>
            <a:r>
              <a:rPr lang="en-US" sz="2800" b="1" i="1" dirty="0" err="1" smtClean="0"/>
              <a:t>RunWith</a:t>
            </a:r>
            <a:r>
              <a:rPr lang="en-US" sz="2800" b="1" i="1" dirty="0" smtClean="0"/>
              <a:t>(</a:t>
            </a:r>
            <a:r>
              <a:rPr lang="en-US" sz="2800" b="1" i="1" dirty="0" err="1" smtClean="0"/>
              <a:t>JUnitPlatform.class</a:t>
            </a:r>
            <a:r>
              <a:rPr lang="en-US" sz="2800" b="1" i="1" dirty="0" smtClean="0"/>
              <a:t>)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834847"/>
              </p:ext>
            </p:extLst>
          </p:nvPr>
        </p:nvGraphicFramePr>
        <p:xfrm>
          <a:off x="1716360" y="2780928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smtClean="0"/>
                        <a:t>JUnit 4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JUnit 5</a:t>
                      </a:r>
                      <a:endParaRPr lang="en-US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smtClean="0"/>
                        <a:t>@BeforeClass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@BeforeAll</a:t>
                      </a:r>
                      <a:endParaRPr lang="en-US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smtClean="0"/>
                        <a:t>@Before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@BeforeEach</a:t>
                      </a:r>
                      <a:endParaRPr lang="en-US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smtClean="0"/>
                        <a:t>@After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@AfterEach</a:t>
                      </a:r>
                      <a:endParaRPr lang="en-US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smtClean="0"/>
                        <a:t>@AfterClass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@AfterAll</a:t>
                      </a:r>
                      <a:endParaRPr lang="en-US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smtClean="0"/>
                        <a:t>@Ignore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@Disabled</a:t>
                      </a:r>
                      <a:endParaRPr lang="en-US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smtClean="0"/>
                        <a:t>@Category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@Tag</a:t>
                      </a:r>
                      <a:endParaRPr lang="en-US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smtClean="0"/>
                        <a:t>@RunWith</a:t>
                      </a:r>
                      <a:endParaRPr lang="en-US" noProof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noProof="0" smtClean="0"/>
                        <a:t>@ExtendWith</a:t>
                      </a:r>
                      <a:endParaRPr lang="en-US" noProof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smtClean="0"/>
                        <a:t>@Rule</a:t>
                      </a:r>
                      <a:endParaRPr lang="en-US" noProof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@</a:t>
                      </a:r>
                      <a:r>
                        <a:rPr lang="en-US" noProof="0" dirty="0" err="1" smtClean="0"/>
                        <a:t>ClassRule</a:t>
                      </a:r>
                      <a:endParaRPr lang="en-US" noProof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5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Arquitetura do 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906963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JUnit</a:t>
            </a:r>
            <a:r>
              <a:rPr lang="en-US" b="1" dirty="0" smtClean="0"/>
              <a:t> </a:t>
            </a:r>
            <a:r>
              <a:rPr lang="en-US" b="1" dirty="0"/>
              <a:t>5 </a:t>
            </a:r>
            <a:r>
              <a:rPr lang="en-US" b="1" dirty="0" smtClean="0"/>
              <a:t>= </a:t>
            </a:r>
            <a:r>
              <a:rPr lang="en-US" sz="2400" b="1" i="1" dirty="0" err="1" smtClean="0"/>
              <a:t>JUnit</a:t>
            </a:r>
            <a:r>
              <a:rPr lang="en-US" sz="2400" b="1" i="1" dirty="0" smtClean="0"/>
              <a:t> </a:t>
            </a:r>
            <a:r>
              <a:rPr lang="en-US" sz="2400" b="1" i="1" dirty="0"/>
              <a:t>Platform</a:t>
            </a:r>
            <a:r>
              <a:rPr lang="en-US" sz="2400" b="1" dirty="0"/>
              <a:t> + </a:t>
            </a:r>
            <a:r>
              <a:rPr lang="en-US" sz="2400" b="1" i="1" dirty="0" err="1"/>
              <a:t>JUnit</a:t>
            </a:r>
            <a:r>
              <a:rPr lang="en-US" sz="2400" b="1" i="1" dirty="0"/>
              <a:t> Jupiter</a:t>
            </a:r>
            <a:r>
              <a:rPr lang="en-US" sz="2400" b="1" dirty="0"/>
              <a:t> + </a:t>
            </a:r>
            <a:r>
              <a:rPr lang="en-US" sz="2400" b="1" i="1" dirty="0" err="1"/>
              <a:t>JUnit</a:t>
            </a:r>
            <a:r>
              <a:rPr lang="en-US" sz="2400" b="1" i="1" dirty="0"/>
              <a:t> </a:t>
            </a:r>
            <a:r>
              <a:rPr lang="en-US" sz="2400" b="1" i="1" dirty="0" smtClean="0"/>
              <a:t> Vintage</a:t>
            </a:r>
            <a:endParaRPr lang="en-US" sz="3200" dirty="0"/>
          </a:p>
          <a:p>
            <a:pPr lvl="1"/>
            <a:endParaRPr lang="pt-BR" dirty="0" smtClean="0"/>
          </a:p>
          <a:p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0" name="Picture 2" descr="junit-5-architect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" t="2258" r="209" b="2383"/>
          <a:stretch/>
        </p:blipFill>
        <p:spPr bwMode="auto">
          <a:xfrm>
            <a:off x="1909923" y="1735418"/>
            <a:ext cx="5324155" cy="489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61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10051</TotalTime>
  <Words>224</Words>
  <Application>Microsoft Office PowerPoint</Application>
  <PresentationFormat>Apresentação na tela (4:3)</PresentationFormat>
  <Paragraphs>84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  JUnit Lambda -&gt; JUnit 5 Java Unit Test Framework </vt:lpstr>
      <vt:lpstr>JUnit 5 Test Framework - Roteiro</vt:lpstr>
      <vt:lpstr>Introdução</vt:lpstr>
      <vt:lpstr>JUnit 5 - Setup</vt:lpstr>
      <vt:lpstr>JUnit 5 – Ciclo de Vida</vt:lpstr>
      <vt:lpstr>Resumo Mudanças JUnit 4 -&gt; JUnit 5</vt:lpstr>
      <vt:lpstr>Arquitetura do Framework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for Recommender Systems</dc:title>
  <dc:creator>Luiz Wagner T. Nascimento</dc:creator>
  <cp:lastModifiedBy>***</cp:lastModifiedBy>
  <cp:revision>165</cp:revision>
  <dcterms:created xsi:type="dcterms:W3CDTF">2016-05-27T13:26:47Z</dcterms:created>
  <dcterms:modified xsi:type="dcterms:W3CDTF">2016-07-19T12:47:47Z</dcterms:modified>
</cp:coreProperties>
</file>