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1" r:id="rId3"/>
    <p:sldId id="288" r:id="rId4"/>
    <p:sldId id="290" r:id="rId5"/>
    <p:sldId id="29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Framework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Parte 2 – </a:t>
            </a:r>
            <a:r>
              <a:rPr lang="en-US" b="1" dirty="0" err="1" smtClean="0">
                <a:solidFill>
                  <a:srgbClr val="0070C0"/>
                </a:solidFill>
              </a:rPr>
              <a:t>Arquitetura</a:t>
            </a:r>
            <a:r>
              <a:rPr lang="en-US" b="1" dirty="0" smtClean="0">
                <a:solidFill>
                  <a:srgbClr val="0070C0"/>
                </a:solidFill>
              </a:rPr>
              <a:t> e </a:t>
            </a:r>
            <a:r>
              <a:rPr lang="en-US" b="1" dirty="0" err="1" smtClean="0">
                <a:solidFill>
                  <a:srgbClr val="0070C0"/>
                </a:solidFill>
              </a:rPr>
              <a:t>Pontos</a:t>
            </a:r>
            <a:r>
              <a:rPr lang="en-US" b="1" dirty="0" smtClean="0">
                <a:solidFill>
                  <a:srgbClr val="0070C0"/>
                </a:solidFill>
              </a:rPr>
              <a:t> de </a:t>
            </a:r>
            <a:r>
              <a:rPr lang="en-US" b="1" dirty="0" err="1" smtClean="0">
                <a:solidFill>
                  <a:srgbClr val="0070C0"/>
                </a:solidFill>
              </a:rPr>
              <a:t>Extensão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(@</a:t>
            </a:r>
            <a:r>
              <a:rPr lang="pt-BR" dirty="0" err="1" smtClean="0"/>
              <a:t>IntegrationTest</a:t>
            </a:r>
            <a:r>
              <a:rPr lang="pt-BR" dirty="0" smtClean="0"/>
              <a:t>, @Benchmark)</a:t>
            </a:r>
          </a:p>
          <a:p>
            <a:pPr lvl="1"/>
            <a:r>
              <a:rPr lang="pt-BR" dirty="0" smtClean="0"/>
              <a:t>Condições / Injeções</a:t>
            </a:r>
          </a:p>
          <a:p>
            <a:pPr lvl="1"/>
            <a:r>
              <a:rPr lang="pt-BR" dirty="0" smtClean="0"/>
              <a:t>Testes 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“</a:t>
            </a:r>
            <a:r>
              <a:rPr lang="en-US" sz="2800" b="1" dirty="0"/>
              <a:t>Prefer extension points over </a:t>
            </a:r>
            <a:r>
              <a:rPr lang="en-US" sz="2800" b="1" dirty="0" smtClean="0"/>
              <a:t>features</a:t>
            </a:r>
            <a:r>
              <a:rPr lang="en-US" sz="2800" b="1" dirty="0" smtClean="0"/>
              <a:t>”</a:t>
            </a:r>
          </a:p>
          <a:p>
            <a:pPr marL="457200" lvl="1" indent="0">
              <a:buNone/>
            </a:pPr>
            <a:r>
              <a:rPr lang="pt-BR" sz="2400" b="1" dirty="0" smtClean="0"/>
              <a:t>Kevin </a:t>
            </a:r>
            <a:r>
              <a:rPr lang="pt-BR" sz="2400" b="1" dirty="0" err="1" smtClean="0"/>
              <a:t>Cooney</a:t>
            </a:r>
            <a:endParaRPr lang="pt-BR" sz="2400" dirty="0" smtClean="0"/>
          </a:p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 smtClean="0"/>
          </a:p>
          <a:p>
            <a:pPr lvl="1"/>
            <a:r>
              <a:rPr lang="pt-BR" sz="2400" dirty="0" smtClean="0"/>
              <a:t>@</a:t>
            </a:r>
            <a:r>
              <a:rPr lang="pt-BR" sz="2400" dirty="0" err="1" smtClean="0"/>
              <a:t>IntegrationTest</a:t>
            </a:r>
            <a:endParaRPr lang="pt-BR" sz="2400" dirty="0" smtClean="0"/>
          </a:p>
          <a:p>
            <a:pPr lvl="1"/>
            <a:r>
              <a:rPr lang="pt-BR" sz="2400" dirty="0" smtClean="0"/>
              <a:t>@Benchmark</a:t>
            </a:r>
            <a:endParaRPr lang="pt-BR" sz="2400" dirty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Condições / Injeções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JUnit</a:t>
            </a:r>
            <a:r>
              <a:rPr lang="pt-BR" sz="2800" dirty="0" smtClean="0"/>
              <a:t> </a:t>
            </a:r>
            <a:r>
              <a:rPr lang="pt-BR" sz="2800" dirty="0" smtClean="0"/>
              <a:t>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 smtClean="0"/>
          </a:p>
          <a:p>
            <a:pPr lvl="1"/>
            <a:r>
              <a:rPr lang="pt-BR" sz="2400" dirty="0" smtClean="0"/>
              <a:t>@</a:t>
            </a:r>
            <a:r>
              <a:rPr lang="pt-BR" sz="2400" dirty="0" err="1" smtClean="0"/>
              <a:t>IntegrationTest</a:t>
            </a:r>
            <a:endParaRPr lang="pt-BR" sz="2400" dirty="0" smtClean="0"/>
          </a:p>
          <a:p>
            <a:pPr lvl="1"/>
            <a:r>
              <a:rPr lang="pt-BR" sz="2400" dirty="0" smtClean="0"/>
              <a:t>@Benchmark</a:t>
            </a:r>
            <a:endParaRPr lang="pt-BR" sz="2400" dirty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129</Words>
  <Application>Microsoft Office PowerPoint</Application>
  <PresentationFormat>Apresentação na tela (4:3)</PresentationFormat>
  <Paragraphs>44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  <vt:lpstr>JUnit 5 – Condições / Injeções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165</cp:revision>
  <dcterms:created xsi:type="dcterms:W3CDTF">2016-05-27T13:26:47Z</dcterms:created>
  <dcterms:modified xsi:type="dcterms:W3CDTF">2016-07-19T12:27:31Z</dcterms:modified>
</cp:coreProperties>
</file>