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1" r:id="rId3"/>
    <p:sldId id="265" r:id="rId4"/>
    <p:sldId id="272" r:id="rId5"/>
    <p:sldId id="283" r:id="rId6"/>
    <p:sldId id="281" r:id="rId7"/>
    <p:sldId id="280" r:id="rId8"/>
    <p:sldId id="282" r:id="rId9"/>
    <p:sldId id="273" r:id="rId10"/>
    <p:sldId id="274" r:id="rId11"/>
    <p:sldId id="275" r:id="rId12"/>
    <p:sldId id="276" r:id="rId13"/>
    <p:sldId id="277" r:id="rId14"/>
    <p:sldId id="278" r:id="rId15"/>
    <p:sldId id="279"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13/07/2016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Ai6M5G90Ml" TargetMode="Externa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a:t>
            </a:r>
            <a:r>
              <a:rPr lang="en-US" b="1" dirty="0" smtClean="0">
                <a:solidFill>
                  <a:srgbClr val="0070C0"/>
                </a:solidFill>
              </a:rPr>
              <a:t>Lambda -&gt; </a:t>
            </a:r>
            <a:r>
              <a:rPr lang="en-US" b="1" dirty="0" err="1" smtClean="0">
                <a:solidFill>
                  <a:srgbClr val="0070C0"/>
                </a:solidFill>
              </a:rPr>
              <a:t>JUnit</a:t>
            </a:r>
            <a:r>
              <a:rPr lang="en-US" b="1" dirty="0" smtClean="0">
                <a:solidFill>
                  <a:srgbClr val="0070C0"/>
                </a:solidFill>
              </a:rPr>
              <a:t> 5</a:t>
            </a:r>
            <a:r>
              <a:rPr lang="en-US" b="1" dirty="0" smtClean="0">
                <a:solidFill>
                  <a:srgbClr val="0070C0"/>
                </a:solidFill>
              </a:rPr>
              <a:t/>
            </a:r>
            <a:br>
              <a:rPr lang="en-US" b="1" dirty="0" smtClean="0">
                <a:solidFill>
                  <a:srgbClr val="0070C0"/>
                </a:solidFill>
              </a:rPr>
            </a:br>
            <a:r>
              <a:rPr lang="en-US" b="1" dirty="0" smtClean="0">
                <a:solidFill>
                  <a:srgbClr val="0070C0"/>
                </a:solidFill>
              </a:rPr>
              <a:t>Java Unit 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4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6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9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73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304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err="1" smtClean="0"/>
              <a:t>Junit</a:t>
            </a:r>
            <a:r>
              <a:rPr lang="pt-BR" dirty="0" smtClean="0"/>
              <a:t> 4 </a:t>
            </a:r>
            <a:r>
              <a:rPr lang="pt-BR" dirty="0" err="1" smtClean="0"/>
              <a:t>vs</a:t>
            </a:r>
            <a:r>
              <a:rPr lang="pt-BR" dirty="0" smtClean="0"/>
              <a:t> </a:t>
            </a:r>
            <a:r>
              <a:rPr lang="pt-BR" dirty="0" err="1" smtClean="0"/>
              <a:t>Junit</a:t>
            </a:r>
            <a:r>
              <a:rPr lang="pt-BR" dirty="0" smtClean="0"/>
              <a:t> 5</a:t>
            </a:r>
          </a:p>
          <a:p>
            <a:r>
              <a:rPr lang="pt-BR" dirty="0" smtClean="0"/>
              <a:t>Exemplos</a:t>
            </a:r>
          </a:p>
          <a:p>
            <a:r>
              <a:rPr lang="pt-BR" dirty="0" smtClean="0"/>
              <a:t>Considerações</a:t>
            </a: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MATLAB (</a:t>
            </a:r>
            <a:r>
              <a:rPr lang="en-US" dirty="0" smtClean="0"/>
              <a:t>MATrix LABoratory</a:t>
            </a:r>
            <a:r>
              <a:rPr lang="pt-BR" dirty="0" smtClean="0"/>
              <a:t>) </a:t>
            </a:r>
          </a:p>
          <a:p>
            <a:pPr lvl="1"/>
            <a:r>
              <a:rPr lang="pt-BR" dirty="0" smtClean="0"/>
              <a:t>Linguagem para computação científica, usando como base o cálculo de matrizes e suas aplicações</a:t>
            </a:r>
          </a:p>
          <a:p>
            <a:pPr lvl="1"/>
            <a:r>
              <a:rPr lang="pt-BR" i="1" dirty="0" smtClean="0">
                <a:hlinkClick r:id="rId2"/>
              </a:rPr>
              <a:t>https://www.youtube.com/watch?v=Ai6M5G90Ml</a:t>
            </a:r>
            <a:endParaRPr lang="pt-BR" i="1"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http://www.brainsciencetools.com/sites/brainsciencetools/files/matla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268" y="3323371"/>
            <a:ext cx="2307296" cy="29148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thworks.com/images/nextgen/supporting/discovery/matlab-vs-r-fit-models-data-with-curve-fitt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636" y="3323685"/>
            <a:ext cx="3874764" cy="291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MATLAB</a:t>
            </a:r>
          </a:p>
          <a:p>
            <a:r>
              <a:rPr lang="pt-BR" sz="2800" dirty="0" smtClean="0">
                <a:hlinkClick r:id="rId2"/>
              </a:rPr>
              <a:t>http://www.codeaffine.com/2016/02/18/junit-5-first-look/</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http://www.devmedia.com.br/como-usar-funcoes-lambda-em-java/32826</a:t>
            </a:r>
            <a:endParaRPr lang="pt-BR" sz="2400" dirty="0" smtClean="0"/>
          </a:p>
          <a:p>
            <a:r>
              <a:rPr lang="pt-BR" sz="2400" dirty="0" smtClean="0">
                <a:hlinkClick r:id="rId4"/>
              </a:rPr>
              <a:t>http://www.devmedia.com.br/novidades-do-java-8-do-lambda-ao-metaspace/29056</a:t>
            </a:r>
            <a:endParaRPr lang="pt-BR" sz="2400" dirty="0" smtClean="0"/>
          </a:p>
          <a:p>
            <a:r>
              <a:rPr lang="pt-BR" sz="2400" dirty="0" smtClean="0">
                <a:hlinkClick r:id="rId5"/>
              </a:rPr>
              <a:t>http://www.teclogica.com.br/blog/java-8-o-que-e-lambda/</a:t>
            </a:r>
            <a:endParaRPr lang="pt-BR" sz="2400" dirty="0" smtClean="0"/>
          </a:p>
          <a:p>
            <a:r>
              <a:rPr lang="pt-BR" sz="2400" dirty="0" smtClean="0">
                <a:hlinkClick r:id="rId6"/>
              </a:rPr>
              <a:t>https://rodrigouchoa.wordpress.com/2014/05/20/novidades-do-java-8-lambda-expressions/</a:t>
            </a:r>
            <a:endParaRPr lang="pt-BR" sz="2400" dirty="0" smtClean="0"/>
          </a:p>
          <a:p>
            <a:r>
              <a:rPr lang="pt-BR" sz="2400" dirty="0" smtClean="0">
                <a:hlinkClick r:id="rId7"/>
              </a:rPr>
              <a:t>http://blog.takipi.com/compilando-expressoes-lambda-scala-vs-java-8/</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http://radar.oreilly.com/2014/12/unit-testing-java-8-lambda-expressions-and-streams.html</a:t>
            </a:r>
            <a:endParaRPr lang="pt-BR" sz="2800" dirty="0" smtClean="0"/>
          </a:p>
          <a:p>
            <a:r>
              <a:rPr lang="en-US" sz="2800" b="1" dirty="0" smtClean="0"/>
              <a:t>Unit 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http://stackoverflow.com/questions/28688047/unit-test-code-with-java-8-lambdas</a:t>
            </a:r>
            <a:endParaRPr lang="pt-BR" sz="2400" dirty="0" smtClean="0"/>
          </a:p>
          <a:p>
            <a:r>
              <a:rPr lang="pt-BR" sz="2400" dirty="0" smtClean="0">
                <a:hlinkClick r:id="rId3"/>
              </a:rPr>
              <a:t>http://stackoverflow.com/questions/34576710/how-to-test-lambda-functions</a:t>
            </a:r>
            <a:endParaRPr lang="pt-BR" sz="2400" dirty="0" smtClean="0"/>
          </a:p>
          <a:p>
            <a:r>
              <a:rPr lang="pt-BR" sz="2400" dirty="0" smtClean="0">
                <a:hlinkClick r:id="rId4"/>
              </a:rPr>
              <a:t>https://pythonconquerstheuniverse.wordpress.com/2011/08/29/lambda_tutorial/</a:t>
            </a:r>
            <a:endParaRPr lang="pt-BR" sz="2400" dirty="0" smtClean="0"/>
          </a:p>
          <a:p>
            <a:r>
              <a:rPr lang="pt-BR" sz="2400" dirty="0" smtClean="0">
                <a:hlinkClick r:id="rId5"/>
              </a:rPr>
              <a:t>http://www.coderanch.com/t/647426/Testing/approach-testing-lambda-expressions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6914</TotalTime>
  <Words>411</Words>
  <Application>Microsoft Office PowerPoint</Application>
  <PresentationFormat>Apresentação na tela (4:3)</PresentationFormat>
  <Paragraphs>81</Paragraphs>
  <Slides>15</Slides>
  <Notes>1</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  JUnit Lambda -&gt; JUnit 5 Java Unit Test Framework </vt:lpstr>
      <vt:lpstr>JUnit 5 Test Framework</vt:lpstr>
      <vt:lpstr>Introdução</vt:lpstr>
      <vt:lpstr>JUnit 5 Test Framework</vt:lpstr>
      <vt:lpstr>Java 8 Lambda Expressions Revision</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Luiz Wagner T. Nascimento</cp:lastModifiedBy>
  <cp:revision>119</cp:revision>
  <dcterms:created xsi:type="dcterms:W3CDTF">2016-05-27T13:26:47Z</dcterms:created>
  <dcterms:modified xsi:type="dcterms:W3CDTF">2016-07-13T22:04:41Z</dcterms:modified>
</cp:coreProperties>
</file>