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1" r:id="rId3"/>
    <p:sldId id="265" r:id="rId4"/>
    <p:sldId id="289" r:id="rId5"/>
    <p:sldId id="290" r:id="rId6"/>
    <p:sldId id="291" r:id="rId7"/>
    <p:sldId id="28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25566-8A38-405D-AF46-A7AC913A6215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B0A8-E44F-4953-80FF-1C36A090D8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EDDC-E720-7840-8317-9DE1A8197EC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9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92875"/>
            <a:ext cx="2133600" cy="365125"/>
          </a:xfrm>
        </p:spPr>
        <p:txBody>
          <a:bodyPr/>
          <a:lstStyle>
            <a:lvl1pPr>
              <a:defRPr>
                <a:latin typeface="Myriad Pro" pitchFamily="-65" charset="0"/>
              </a:defRPr>
            </a:lvl1pPr>
          </a:lstStyle>
          <a:p>
            <a:fld id="{338BD863-DCDC-5F43-A029-265BB7DA4A17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x-none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7903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scimentolwt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01768"/>
            <a:ext cx="7772400" cy="2708868"/>
          </a:xfrm>
          <a:noFill/>
          <a:ln w="9525">
            <a:noFill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Lambda -&gt;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5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Java Unit Test </a:t>
            </a:r>
            <a:r>
              <a:rPr lang="en-US" b="1" dirty="0">
                <a:solidFill>
                  <a:srgbClr val="0070C0"/>
                </a:solidFill>
              </a:rPr>
              <a:t>Framework</a:t>
            </a:r>
            <a:r>
              <a:rPr lang="pt-BR" b="1" dirty="0" smtClean="0">
                <a:solidFill>
                  <a:srgbClr val="0070C0"/>
                </a:solidFill>
              </a:rPr>
              <a:t/>
            </a:r>
            <a:br>
              <a:rPr lang="pt-BR" b="1" dirty="0" smtClean="0">
                <a:solidFill>
                  <a:srgbClr val="0070C0"/>
                </a:solidFill>
              </a:rPr>
            </a:b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7664" y="4797152"/>
            <a:ext cx="6880720" cy="129614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Luiz Wagner Tavares Nascimento</a:t>
            </a:r>
          </a:p>
          <a:p>
            <a:r>
              <a:rPr lang="pt-BR" sz="2000" dirty="0" smtClean="0">
                <a:solidFill>
                  <a:schemeClr val="tx1"/>
                </a:solidFill>
                <a:hlinkClick r:id="rId3"/>
              </a:rPr>
              <a:t>nascimentolwtn@gmail.com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939552" y="548680"/>
            <a:ext cx="795292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solidFill>
                  <a:schemeClr val="tx1">
                    <a:tint val="75000"/>
                  </a:schemeClr>
                </a:solidFill>
              </a:rPr>
              <a:t>INPE CAP 385 Desenvolvimento de Frameworks</a:t>
            </a:r>
          </a:p>
          <a:p>
            <a:pPr lvl="0" algn="ctr">
              <a:spcBef>
                <a:spcPct val="20000"/>
              </a:spcBef>
            </a:pPr>
            <a:r>
              <a:rPr lang="pt-BR" sz="2200" b="1" dirty="0" smtClean="0">
                <a:solidFill>
                  <a:schemeClr val="tx1">
                    <a:tint val="75000"/>
                  </a:schemeClr>
                </a:solidFill>
              </a:rPr>
              <a:t>2º Período / 2016</a:t>
            </a:r>
          </a:p>
          <a:p>
            <a:pPr lvl="0" algn="ctr">
              <a:spcBef>
                <a:spcPct val="20000"/>
              </a:spcBef>
            </a:pPr>
            <a:endParaRPr lang="pt-BR" sz="24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Imagem 8" descr="C:\Users\Nascimento\Documents\Plano de Capacitação\INPE\Inpe-log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8226" y="548680"/>
            <a:ext cx="695462" cy="5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Test Framework -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Parte 1:</a:t>
            </a:r>
          </a:p>
          <a:p>
            <a:pPr lvl="1"/>
            <a:r>
              <a:rPr lang="pt-BR" dirty="0" smtClean="0"/>
              <a:t>Introdução</a:t>
            </a:r>
          </a:p>
          <a:p>
            <a:pPr lvl="1"/>
            <a:r>
              <a:rPr lang="pt-BR" dirty="0" smtClean="0"/>
              <a:t>Setup</a:t>
            </a:r>
          </a:p>
          <a:p>
            <a:pPr lvl="1"/>
            <a:r>
              <a:rPr lang="pt-BR" dirty="0" smtClean="0"/>
              <a:t>Ciclo de Vida</a:t>
            </a:r>
          </a:p>
          <a:p>
            <a:pPr lvl="1"/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Resumo mudanças </a:t>
            </a:r>
            <a:r>
              <a:rPr lang="pt-BR" dirty="0" err="1" smtClean="0"/>
              <a:t>JUnit</a:t>
            </a:r>
            <a:r>
              <a:rPr lang="pt-BR" dirty="0" smtClean="0"/>
              <a:t> 4 p/ </a:t>
            </a:r>
            <a:r>
              <a:rPr lang="pt-BR" dirty="0" err="1" smtClean="0"/>
              <a:t>JUnit</a:t>
            </a:r>
            <a:r>
              <a:rPr lang="pt-BR" dirty="0" smtClean="0"/>
              <a:t> 5</a:t>
            </a:r>
          </a:p>
          <a:p>
            <a:pPr lvl="1"/>
            <a:endParaRPr lang="pt-BR" dirty="0" smtClean="0"/>
          </a:p>
          <a:p>
            <a:r>
              <a:rPr lang="pt-BR" dirty="0"/>
              <a:t>Parte </a:t>
            </a:r>
            <a:r>
              <a:rPr lang="pt-BR" dirty="0" smtClean="0"/>
              <a:t>2:</a:t>
            </a:r>
          </a:p>
          <a:p>
            <a:pPr lvl="1"/>
            <a:r>
              <a:rPr lang="pt-BR" dirty="0" smtClean="0"/>
              <a:t>Arquitetura do Framework</a:t>
            </a:r>
          </a:p>
          <a:p>
            <a:pPr lvl="1"/>
            <a:r>
              <a:rPr lang="pt-BR" dirty="0" smtClean="0"/>
              <a:t>Pontos de Extensão (@</a:t>
            </a:r>
            <a:r>
              <a:rPr lang="pt-BR" dirty="0" err="1" smtClean="0"/>
              <a:t>IntegrationTest</a:t>
            </a:r>
            <a:r>
              <a:rPr lang="pt-BR" dirty="0" smtClean="0"/>
              <a:t>, @Benchmark)</a:t>
            </a:r>
          </a:p>
          <a:p>
            <a:pPr lvl="1"/>
            <a:r>
              <a:rPr lang="pt-BR" dirty="0" smtClean="0"/>
              <a:t>Condições / Injeções</a:t>
            </a:r>
          </a:p>
          <a:p>
            <a:pPr lvl="1"/>
            <a:r>
              <a:rPr lang="pt-BR" dirty="0" smtClean="0"/>
              <a:t>Testes Dinâmicos</a:t>
            </a:r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JUnit</a:t>
            </a:r>
            <a:r>
              <a:rPr lang="pt-BR" dirty="0" smtClean="0"/>
              <a:t> Lambda</a:t>
            </a:r>
          </a:p>
          <a:p>
            <a:pPr lvl="1"/>
            <a:r>
              <a:rPr lang="pt-BR" dirty="0" smtClean="0"/>
              <a:t>Out/</a:t>
            </a:r>
            <a:r>
              <a:rPr lang="pt-BR" dirty="0" err="1" smtClean="0"/>
              <a:t>Nov</a:t>
            </a:r>
            <a:r>
              <a:rPr lang="pt-BR" dirty="0" smtClean="0"/>
              <a:t> 2015: Java 8 para testar código Java 8</a:t>
            </a:r>
          </a:p>
          <a:p>
            <a:r>
              <a:rPr lang="pt-BR" dirty="0" err="1" smtClean="0"/>
              <a:t>JUnit</a:t>
            </a:r>
            <a:r>
              <a:rPr lang="pt-BR" dirty="0" smtClean="0"/>
              <a:t> 5</a:t>
            </a:r>
          </a:p>
          <a:p>
            <a:pPr lvl="1"/>
            <a:r>
              <a:rPr lang="pt-BR" dirty="0" err="1" smtClean="0"/>
              <a:t>Fev</a:t>
            </a:r>
            <a:r>
              <a:rPr lang="pt-BR" dirty="0" smtClean="0"/>
              <a:t> 2016: Alpha Release (5.0.0-ALPHA)</a:t>
            </a:r>
          </a:p>
          <a:p>
            <a:pPr lvl="1"/>
            <a:r>
              <a:rPr lang="pt-BR" dirty="0" err="1" smtClean="0"/>
              <a:t>Jul</a:t>
            </a:r>
            <a:r>
              <a:rPr lang="pt-BR" dirty="0" smtClean="0"/>
              <a:t> 2016: </a:t>
            </a:r>
            <a:r>
              <a:rPr lang="pt-BR" dirty="0" err="1" smtClean="0"/>
              <a:t>Milestone</a:t>
            </a:r>
            <a:r>
              <a:rPr lang="pt-BR" dirty="0" smtClean="0"/>
              <a:t> 1 (5.0.0-M1)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Previsão de GA final de 2016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5334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8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5 - Setup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/>
          </a:bodyPr>
          <a:lstStyle/>
          <a:p>
            <a:pPr fontAlgn="base"/>
            <a:r>
              <a:rPr lang="pt-BR" dirty="0" smtClean="0"/>
              <a:t>Código de Testes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Runner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490038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93501"/>
            <a:ext cx="4900384" cy="23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0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Ciclo de Vida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@</a:t>
            </a:r>
            <a:r>
              <a:rPr lang="pt-BR" dirty="0" err="1" smtClean="0"/>
              <a:t>org.junit.jupiter.api.Test</a:t>
            </a:r>
            <a:r>
              <a:rPr lang="pt-BR" dirty="0" smtClean="0"/>
              <a:t>;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AfterAll</a:t>
            </a:r>
            <a:r>
              <a:rPr lang="pt-BR" dirty="0" smtClean="0"/>
              <a:t>; @</a:t>
            </a:r>
            <a:r>
              <a:rPr lang="pt-BR" dirty="0" err="1" smtClean="0"/>
              <a:t>AfterEach</a:t>
            </a:r>
            <a:r>
              <a:rPr lang="pt-BR" dirty="0" smtClean="0"/>
              <a:t>;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BeforeAll</a:t>
            </a:r>
            <a:r>
              <a:rPr lang="pt-BR" dirty="0" smtClean="0"/>
              <a:t>; @</a:t>
            </a:r>
            <a:r>
              <a:rPr lang="pt-BR" dirty="0" err="1" smtClean="0"/>
              <a:t>BeforeEach</a:t>
            </a:r>
            <a:r>
              <a:rPr lang="pt-BR" dirty="0"/>
              <a:t>;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Disabled</a:t>
            </a:r>
            <a:r>
              <a:rPr lang="pt-BR" dirty="0"/>
              <a:t>;</a:t>
            </a:r>
          </a:p>
          <a:p>
            <a:endParaRPr lang="pt-BR" dirty="0" smtClean="0"/>
          </a:p>
          <a:p>
            <a:r>
              <a:rPr lang="pt-BR" dirty="0" smtClean="0"/>
              <a:t>Visibilidade default</a:t>
            </a:r>
          </a:p>
          <a:p>
            <a:r>
              <a:rPr lang="pt-BR" dirty="0" err="1" smtClean="0"/>
              <a:t>assumeTrue</a:t>
            </a:r>
            <a:r>
              <a:rPr lang="pt-BR" dirty="0" smtClean="0"/>
              <a:t>; </a:t>
            </a:r>
            <a:r>
              <a:rPr lang="pt-BR" dirty="0" err="1" smtClean="0"/>
              <a:t>assumeFalse</a:t>
            </a:r>
            <a:r>
              <a:rPr lang="pt-BR" dirty="0" smtClean="0"/>
              <a:t>; </a:t>
            </a:r>
            <a:r>
              <a:rPr lang="pt-BR" dirty="0" err="1" smtClean="0"/>
              <a:t>assertAll</a:t>
            </a:r>
            <a:r>
              <a:rPr lang="pt-BR" dirty="0" smtClean="0"/>
              <a:t>;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Nested</a:t>
            </a:r>
            <a:r>
              <a:rPr lang="pt-BR" dirty="0" smtClean="0"/>
              <a:t>; </a:t>
            </a:r>
            <a:r>
              <a:rPr lang="pt-BR" dirty="0"/>
              <a:t>@</a:t>
            </a:r>
            <a:r>
              <a:rPr lang="pt-BR" dirty="0" err="1" smtClean="0"/>
              <a:t>DisplayName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@</a:t>
            </a:r>
            <a:r>
              <a:rPr lang="pt-BR" dirty="0" err="1" smtClean="0"/>
              <a:t>Tag</a:t>
            </a:r>
            <a:endParaRPr lang="pt-BR" dirty="0" smtClean="0"/>
          </a:p>
          <a:p>
            <a:r>
              <a:rPr lang="pt-BR" dirty="0" smtClean="0"/>
              <a:t>API Assertivas - </a:t>
            </a:r>
            <a:r>
              <a:rPr lang="pt-BR" dirty="0" err="1"/>
              <a:t>Hamcrest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AssertJ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Resumo Mudanças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4 -&gt;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Uso das anotações do pacote </a:t>
            </a:r>
            <a:r>
              <a:rPr lang="en-US" sz="2800" i="1" dirty="0" err="1" smtClean="0"/>
              <a:t>org.junit.jupiter.api</a:t>
            </a:r>
            <a:r>
              <a:rPr lang="en-US" sz="2800" i="1" dirty="0" smtClean="0"/>
              <a:t> (</a:t>
            </a:r>
            <a:r>
              <a:rPr lang="en-US" sz="2800" dirty="0" smtClean="0"/>
              <a:t>Assertions, Assumptions)</a:t>
            </a:r>
          </a:p>
          <a:p>
            <a:r>
              <a:rPr lang="pt-BR" sz="2800" dirty="0" smtClean="0"/>
              <a:t>Migração com</a:t>
            </a:r>
            <a:r>
              <a:rPr lang="en-US" sz="2800" dirty="0" smtClean="0"/>
              <a:t> </a:t>
            </a:r>
            <a:r>
              <a:rPr lang="pt-BR" sz="2800" b="1" i="1" dirty="0" smtClean="0"/>
              <a:t>@</a:t>
            </a:r>
            <a:r>
              <a:rPr lang="en-US" sz="2800" b="1" i="1" dirty="0" err="1" smtClean="0"/>
              <a:t>RunWith</a:t>
            </a:r>
            <a:r>
              <a:rPr lang="en-US" sz="2800" b="1" i="1" dirty="0" smtClean="0"/>
              <a:t>(</a:t>
            </a:r>
            <a:r>
              <a:rPr lang="en-US" sz="2800" b="1" i="1" dirty="0" err="1" smtClean="0"/>
              <a:t>JUnitPlatform.class</a:t>
            </a:r>
            <a:r>
              <a:rPr lang="en-US" sz="2800" b="1" i="1" dirty="0" smtClean="0"/>
              <a:t>)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34847"/>
              </p:ext>
            </p:extLst>
          </p:nvPr>
        </p:nvGraphicFramePr>
        <p:xfrm>
          <a:off x="1716360" y="2780928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JUnit 4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JUnit 5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@BeforeClass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@BeforeAll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@Before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@BeforeEach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@After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@AfterEach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@AfterClass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@AfterAll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@Ignore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@Disabled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@Category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@Tag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@RunWith</a:t>
                      </a:r>
                      <a:endParaRPr lang="en-US" noProof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noProof="0" smtClean="0"/>
                        <a:t>@ExtendWith</a:t>
                      </a:r>
                      <a:endParaRPr lang="en-US" noProof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@Rule</a:t>
                      </a:r>
                      <a:endParaRPr lang="en-US" noProof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@</a:t>
                      </a:r>
                      <a:r>
                        <a:rPr lang="en-US" noProof="0" dirty="0" err="1" smtClean="0"/>
                        <a:t>ClassRule</a:t>
                      </a:r>
                      <a:endParaRPr lang="en-US" noProof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do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069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JUnit</a:t>
            </a:r>
            <a:r>
              <a:rPr lang="en-US" b="1" dirty="0" smtClean="0"/>
              <a:t> </a:t>
            </a:r>
            <a:r>
              <a:rPr lang="en-US" b="1" dirty="0"/>
              <a:t>5 </a:t>
            </a:r>
            <a:r>
              <a:rPr lang="en-US" b="1" dirty="0" smtClean="0"/>
              <a:t>= </a:t>
            </a:r>
            <a:r>
              <a:rPr lang="en-US" sz="2400" b="1" i="1" dirty="0" err="1" smtClean="0"/>
              <a:t>JUnit</a:t>
            </a:r>
            <a:r>
              <a:rPr lang="en-US" sz="2400" b="1" i="1" dirty="0" smtClean="0"/>
              <a:t> </a:t>
            </a:r>
            <a:r>
              <a:rPr lang="en-US" sz="2400" b="1" i="1" dirty="0"/>
              <a:t>Platform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Jupiter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</a:t>
            </a:r>
            <a:r>
              <a:rPr lang="en-US" sz="2400" b="1" i="1" dirty="0" smtClean="0"/>
              <a:t> Vintage</a:t>
            </a:r>
            <a:endParaRPr lang="en-US" sz="3200" dirty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junit-5-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t="2258" r="209" b="2383"/>
          <a:stretch/>
        </p:blipFill>
        <p:spPr bwMode="auto">
          <a:xfrm>
            <a:off x="1909923" y="1735418"/>
            <a:ext cx="5324155" cy="489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9977</TotalTime>
  <Words>224</Words>
  <Application>Microsoft Office PowerPoint</Application>
  <PresentationFormat>Apresentação na tela (4:3)</PresentationFormat>
  <Paragraphs>84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  JUnit Lambda -&gt; JUnit 5 Java Unit Test Framework </vt:lpstr>
      <vt:lpstr>JUnit 5 Test Framework - Roteiro</vt:lpstr>
      <vt:lpstr>Introdução</vt:lpstr>
      <vt:lpstr>JUnit 5 - Setup</vt:lpstr>
      <vt:lpstr>JUnit 5 – Ciclo de Vida</vt:lpstr>
      <vt:lpstr>Resumo Mudanças JUnit 4 -&gt; JUnit 5</vt:lpstr>
      <vt:lpstr>Arquitetura do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***</cp:lastModifiedBy>
  <cp:revision>162</cp:revision>
  <dcterms:created xsi:type="dcterms:W3CDTF">2016-05-27T13:26:47Z</dcterms:created>
  <dcterms:modified xsi:type="dcterms:W3CDTF">2016-07-17T19:11:57Z</dcterms:modified>
</cp:coreProperties>
</file>