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88" r:id="rId4"/>
    <p:sldId id="29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</a:t>
            </a:r>
            <a:r>
              <a:rPr lang="en-US" b="1" dirty="0" smtClean="0">
                <a:solidFill>
                  <a:srgbClr val="0070C0"/>
                </a:solidFill>
              </a:rPr>
              <a:t>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“</a:t>
            </a:r>
            <a:r>
              <a:rPr lang="en-US" sz="2800" b="1" dirty="0"/>
              <a:t>Prefer extension points over </a:t>
            </a:r>
            <a:r>
              <a:rPr lang="en-US" sz="2800" b="1" dirty="0" smtClean="0"/>
              <a:t>features” (</a:t>
            </a:r>
            <a:r>
              <a:rPr lang="pt-BR" sz="2800" b="1" dirty="0"/>
              <a:t>Kevin </a:t>
            </a:r>
            <a:r>
              <a:rPr lang="pt-BR" sz="2800" b="1" dirty="0" err="1" smtClean="0"/>
              <a:t>Cooney</a:t>
            </a:r>
            <a:r>
              <a:rPr lang="pt-BR" sz="2800" b="1" dirty="0" smtClean="0"/>
              <a:t>)</a:t>
            </a:r>
            <a:endParaRPr lang="pt-BR" sz="2800" dirty="0" smtClean="0"/>
          </a:p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9999</TotalTime>
  <Words>102</Words>
  <Application>Microsoft Office PowerPoint</Application>
  <PresentationFormat>Apresentação na tela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161</cp:revision>
  <dcterms:created xsi:type="dcterms:W3CDTF">2016-05-27T13:26:47Z</dcterms:created>
  <dcterms:modified xsi:type="dcterms:W3CDTF">2016-07-17T19:29:09Z</dcterms:modified>
</cp:coreProperties>
</file>