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1" r:id="rId3"/>
    <p:sldId id="265" r:id="rId4"/>
    <p:sldId id="289" r:id="rId5"/>
    <p:sldId id="290" r:id="rId6"/>
    <p:sldId id="291" r:id="rId7"/>
    <p:sldId id="28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2" y="-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01/08/2016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Esfinge</a:t>
            </a:r>
            <a:r>
              <a:rPr lang="en-US" b="1" dirty="0" smtClean="0">
                <a:solidFill>
                  <a:srgbClr val="0070C0"/>
                </a:solidFill>
              </a:rPr>
              <a:t> AOM </a:t>
            </a:r>
            <a:r>
              <a:rPr lang="en-US" b="1" dirty="0" err="1" smtClean="0">
                <a:solidFill>
                  <a:srgbClr val="0070C0"/>
                </a:solidFill>
              </a:rPr>
              <a:t>RoleMapper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Neo4j Persistence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0453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Esfinge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AOM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RoleMapper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Neo4j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 smtClean="0"/>
          </a:p>
          <a:p>
            <a:r>
              <a:rPr lang="pt-BR" dirty="0" smtClean="0"/>
              <a:t>Setup</a:t>
            </a:r>
          </a:p>
          <a:p>
            <a:r>
              <a:rPr lang="pt-BR" dirty="0" smtClean="0"/>
              <a:t>Ciclo de Vida</a:t>
            </a:r>
          </a:p>
          <a:p>
            <a:r>
              <a:rPr lang="pt-BR" dirty="0" smtClean="0"/>
              <a:t>Exemplos</a:t>
            </a:r>
          </a:p>
          <a:p>
            <a:r>
              <a:rPr lang="pt-BR" dirty="0" smtClean="0"/>
              <a:t>Resumo mudanças </a:t>
            </a:r>
            <a:r>
              <a:rPr lang="pt-BR" dirty="0" err="1" smtClean="0"/>
              <a:t>JUnit</a:t>
            </a:r>
            <a:r>
              <a:rPr lang="pt-BR" dirty="0" smtClean="0"/>
              <a:t> 4 p/ </a:t>
            </a:r>
            <a:r>
              <a:rPr lang="pt-BR" dirty="0" err="1" smtClean="0"/>
              <a:t>JUnit</a:t>
            </a:r>
            <a:r>
              <a:rPr lang="pt-BR" dirty="0" smtClean="0"/>
              <a:t> 5</a:t>
            </a:r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924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r>
              <a:rPr lang="pt-BR" dirty="0" smtClean="0"/>
              <a:t>Neo4j – </a:t>
            </a:r>
            <a:r>
              <a:rPr lang="pt-BR" dirty="0" err="1" smtClean="0"/>
              <a:t>Graphs</a:t>
            </a:r>
            <a:endParaRPr lang="pt-BR" dirty="0" smtClean="0"/>
          </a:p>
          <a:p>
            <a:r>
              <a:rPr lang="pt-BR" dirty="0" smtClean="0"/>
              <a:t>Neo4j OGM</a:t>
            </a:r>
          </a:p>
          <a:p>
            <a:r>
              <a:rPr lang="pt-BR" dirty="0" smtClean="0"/>
              <a:t>Neo4j </a:t>
            </a:r>
            <a:r>
              <a:rPr lang="pt-BR" dirty="0" err="1" smtClean="0"/>
              <a:t>Doc</a:t>
            </a:r>
            <a:r>
              <a:rPr lang="pt-BR" dirty="0" smtClean="0"/>
              <a:t> </a:t>
            </a:r>
            <a:r>
              <a:rPr lang="pt-BR" dirty="0" err="1" smtClean="0"/>
              <a:t>Manage</a:t>
            </a:r>
            <a:endParaRPr lang="pt-BR" dirty="0" smtClean="0"/>
          </a:p>
          <a:p>
            <a:pPr lvl="1"/>
            <a:r>
              <a:rPr lang="en-US" dirty="0" smtClean="0"/>
              <a:t> It is intended for live one-way </a:t>
            </a:r>
            <a:r>
              <a:rPr lang="en-US" dirty="0" err="1" smtClean="0"/>
              <a:t>syncronization</a:t>
            </a:r>
            <a:r>
              <a:rPr lang="en-US" dirty="0" smtClean="0"/>
              <a:t> from </a:t>
            </a:r>
            <a:r>
              <a:rPr lang="en-US" dirty="0" err="1" smtClean="0"/>
              <a:t>MongoDB</a:t>
            </a:r>
            <a:r>
              <a:rPr lang="en-US" dirty="0" smtClean="0"/>
              <a:t> to Neo4j, where you have both databases running and take advantage of each databases' strength in your application (polyglot </a:t>
            </a:r>
            <a:r>
              <a:rPr lang="en-US" dirty="0" err="1" smtClean="0"/>
              <a:t>persistance</a:t>
            </a:r>
            <a:r>
              <a:rPr lang="en-US" dirty="0" smtClean="0"/>
              <a:t>).	</a:t>
            </a:r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289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5 - Setup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54352"/>
          </a:xfrm>
        </p:spPr>
        <p:txBody>
          <a:bodyPr>
            <a:normAutofit/>
          </a:bodyPr>
          <a:lstStyle/>
          <a:p>
            <a:pPr fontAlgn="base"/>
            <a:r>
              <a:rPr lang="pt-BR" dirty="0" smtClean="0"/>
              <a:t>Código de Testes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Runner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490038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93501"/>
            <a:ext cx="4900384" cy="23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3507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Ciclo de Vida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@</a:t>
            </a:r>
            <a:r>
              <a:rPr lang="pt-BR" dirty="0" err="1" smtClean="0"/>
              <a:t>org.junit.jupiter.api.Test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AfterAll</a:t>
            </a:r>
            <a:r>
              <a:rPr lang="pt-BR" dirty="0" smtClean="0"/>
              <a:t>; @</a:t>
            </a:r>
            <a:r>
              <a:rPr lang="pt-BR" dirty="0" err="1" smtClean="0"/>
              <a:t>AfterEach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BeforeAll</a:t>
            </a:r>
            <a:r>
              <a:rPr lang="pt-BR" dirty="0" smtClean="0"/>
              <a:t>; @</a:t>
            </a:r>
            <a:r>
              <a:rPr lang="pt-BR" dirty="0" err="1" smtClean="0"/>
              <a:t>BeforeEach</a:t>
            </a:r>
            <a:r>
              <a:rPr lang="pt-BR" dirty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Disabled</a:t>
            </a:r>
            <a:r>
              <a:rPr lang="pt-BR" dirty="0"/>
              <a:t>;</a:t>
            </a:r>
          </a:p>
          <a:p>
            <a:endParaRPr lang="pt-BR" dirty="0" smtClean="0"/>
          </a:p>
          <a:p>
            <a:r>
              <a:rPr lang="pt-BR" dirty="0" smtClean="0"/>
              <a:t>Visibilidade default</a:t>
            </a:r>
          </a:p>
          <a:p>
            <a:r>
              <a:rPr lang="pt-BR" dirty="0" err="1" smtClean="0"/>
              <a:t>assumeTrue</a:t>
            </a:r>
            <a:r>
              <a:rPr lang="pt-BR" dirty="0" smtClean="0"/>
              <a:t>; </a:t>
            </a:r>
            <a:r>
              <a:rPr lang="pt-BR" dirty="0" err="1" smtClean="0"/>
              <a:t>assumeFalse</a:t>
            </a:r>
            <a:r>
              <a:rPr lang="pt-BR" dirty="0" smtClean="0"/>
              <a:t>; </a:t>
            </a:r>
            <a:r>
              <a:rPr lang="pt-BR" dirty="0" err="1" smtClean="0"/>
              <a:t>assertAll</a:t>
            </a:r>
            <a:r>
              <a:rPr lang="pt-BR" dirty="0" smtClean="0"/>
              <a:t>;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Nested</a:t>
            </a:r>
            <a:r>
              <a:rPr lang="pt-BR" dirty="0" smtClean="0"/>
              <a:t>; </a:t>
            </a:r>
            <a:r>
              <a:rPr lang="pt-BR" dirty="0"/>
              <a:t>@</a:t>
            </a:r>
            <a:r>
              <a:rPr lang="pt-BR" dirty="0" err="1" smtClean="0"/>
              <a:t>DisplayName</a:t>
            </a:r>
            <a:r>
              <a:rPr lang="pt-BR" dirty="0"/>
              <a:t>;</a:t>
            </a:r>
            <a:endParaRPr lang="pt-BR" dirty="0" smtClean="0"/>
          </a:p>
          <a:p>
            <a:r>
              <a:rPr lang="pt-BR" dirty="0" smtClean="0"/>
              <a:t>@</a:t>
            </a:r>
            <a:r>
              <a:rPr lang="pt-BR" dirty="0" err="1" smtClean="0"/>
              <a:t>Tag</a:t>
            </a:r>
            <a:endParaRPr lang="pt-BR" dirty="0" smtClean="0"/>
          </a:p>
          <a:p>
            <a:r>
              <a:rPr lang="pt-BR" dirty="0" smtClean="0"/>
              <a:t>API Assertivas - </a:t>
            </a:r>
            <a:r>
              <a:rPr lang="pt-BR" dirty="0" err="1"/>
              <a:t>Hamcrest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 smtClean="0"/>
              <a:t>AssertJ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444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Mudanças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4 -&gt; </a:t>
            </a:r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Uso das anotações do pacote </a:t>
            </a:r>
            <a:r>
              <a:rPr lang="en-US" sz="2800" i="1" dirty="0" err="1" smtClean="0"/>
              <a:t>org.junit.jupiter.api</a:t>
            </a:r>
            <a:r>
              <a:rPr lang="en-US" sz="2800" i="1" dirty="0" smtClean="0"/>
              <a:t> (</a:t>
            </a:r>
            <a:r>
              <a:rPr lang="en-US" sz="2800" dirty="0" smtClean="0"/>
              <a:t>Assertions, Assumptions)</a:t>
            </a:r>
          </a:p>
          <a:p>
            <a:r>
              <a:rPr lang="pt-BR" sz="2800" dirty="0" smtClean="0"/>
              <a:t>Migração com</a:t>
            </a:r>
            <a:r>
              <a:rPr lang="en-US" sz="2800" dirty="0" smtClean="0"/>
              <a:t> </a:t>
            </a:r>
            <a:r>
              <a:rPr lang="pt-BR" sz="2800" b="1" i="1" dirty="0" smtClean="0"/>
              <a:t>@</a:t>
            </a:r>
            <a:r>
              <a:rPr lang="en-US" sz="2800" b="1" i="1" dirty="0" err="1" smtClean="0"/>
              <a:t>RunWith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JUnitPlatform.class</a:t>
            </a:r>
            <a:r>
              <a:rPr lang="en-US" sz="2800" b="1" i="1" dirty="0" smtClean="0"/>
              <a:t>)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10834847"/>
              </p:ext>
            </p:extLst>
          </p:nvPr>
        </p:nvGraphicFramePr>
        <p:xfrm>
          <a:off x="1716360" y="2780928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4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JUnit 5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@BeforeEach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@AfterEach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@AfterClass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@AfterAll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@Ignore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@Disabled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@Category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smtClean="0"/>
                        <a:t>@Tag</a:t>
                      </a:r>
                      <a:endParaRPr lang="en-US" noProof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@RunWith</a:t>
                      </a:r>
                      <a:endParaRPr lang="en-US" noProof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noProof="0" smtClean="0"/>
                        <a:t>@ExtendWith</a:t>
                      </a:r>
                      <a:endParaRPr lang="en-US" noProof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smtClean="0"/>
                        <a:t>@Rule</a:t>
                      </a:r>
                      <a:endParaRPr lang="en-US" noProof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@</a:t>
                      </a:r>
                      <a:r>
                        <a:rPr lang="en-US" noProof="0" dirty="0" err="1" smtClean="0"/>
                        <a:t>ClassRule</a:t>
                      </a:r>
                      <a:endParaRPr lang="en-US" noProof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375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11611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10053</TotalTime>
  <Words>171</Words>
  <Application>Microsoft Office PowerPoint</Application>
  <PresentationFormat>Apresentação na tela (4:3)</PresentationFormat>
  <Paragraphs>68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 Esfinge AOM RoleMapper Neo4j Persistence </vt:lpstr>
      <vt:lpstr>Esfinge AOM RoleMapper Neo4j</vt:lpstr>
      <vt:lpstr>Introdução</vt:lpstr>
      <vt:lpstr>JUnit 5 - Setup</vt:lpstr>
      <vt:lpstr>JUnit 5 – Ciclo de Vida</vt:lpstr>
      <vt:lpstr>Resumo Mudanças JUnit 4 -&gt; JUnit 5</vt:lpstr>
      <vt:lpstr>Arquitetura do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1T Nascimento</cp:lastModifiedBy>
  <cp:revision>166</cp:revision>
  <dcterms:created xsi:type="dcterms:W3CDTF">2016-05-27T13:26:47Z</dcterms:created>
  <dcterms:modified xsi:type="dcterms:W3CDTF">2016-08-01T15:03:27Z</dcterms:modified>
</cp:coreProperties>
</file>