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handoutMasterIdLst>
    <p:handoutMasterId r:id="rId9"/>
  </p:handoutMasterIdLst>
  <p:sldIdLst>
    <p:sldId id="293" r:id="rId2"/>
    <p:sldId id="259" r:id="rId3"/>
    <p:sldId id="419" r:id="rId4"/>
    <p:sldId id="410" r:id="rId5"/>
    <p:sldId id="421" r:id="rId6"/>
    <p:sldId id="297" r:id="rId7"/>
  </p:sldIdLst>
  <p:sldSz cx="9144000" cy="6858000" type="screen4x3"/>
  <p:notesSz cx="6858000" cy="9144000"/>
  <p:embeddedFontLst>
    <p:embeddedFont>
      <p:font typeface="GulimChe" panose="020B0609000101010101" pitchFamily="49" charset="-127"/>
      <p:regular r:id="rId10"/>
    </p:embeddedFont>
    <p:embeddedFont>
      <p:font typeface="BIZ UDP明朝 Medium" panose="02020500000000000000" pitchFamily="18" charset="-128"/>
      <p:regular r:id="rId11"/>
    </p:embeddedFont>
    <p:embeddedFont>
      <p:font typeface="Calibri" panose="020F0502020204030204" pitchFamily="34" charset="0"/>
      <p:regular r:id="rId12"/>
      <p:bold r:id="rId13"/>
      <p:italic r:id="rId14"/>
      <p:boldItalic r:id="rId15"/>
    </p:embeddedFont>
    <p:embeddedFont>
      <p:font typeface="Calibri Light" panose="020F0302020204030204" pitchFamily="34" charset="0"/>
      <p:regular r:id="rId16"/>
      <p:italic r:id="rId17"/>
    </p:embeddedFont>
    <p:embeddedFont>
      <p:font typeface="Malgun Gothic" panose="020B0503020000020004" pitchFamily="34" charset="-127"/>
      <p:regular r:id="rId18"/>
      <p:bold r:id="rId19"/>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82E"/>
    <a:srgbClr val="6A7538"/>
    <a:srgbClr val="592A34"/>
    <a:srgbClr val="DBAFB8"/>
    <a:srgbClr val="B35669"/>
    <a:srgbClr val="FDE7FC"/>
    <a:srgbClr val="944657"/>
    <a:srgbClr val="C00000"/>
    <a:srgbClr val="2D2F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138A4-6C53-4681-96F3-484A28ABEF1D}" v="44" dt="2023-01-15T10:20:51.761"/>
  </p1510:revLst>
</p1510:revInfo>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800" autoAdjust="0"/>
  </p:normalViewPr>
  <p:slideViewPr>
    <p:cSldViewPr>
      <p:cViewPr varScale="1">
        <p:scale>
          <a:sx n="110" d="100"/>
          <a:sy n="110" d="100"/>
        </p:scale>
        <p:origin x="1842" y="11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7" d="100"/>
          <a:sy n="87" d="100"/>
        </p:scale>
        <p:origin x="-385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尾嵜 成真" userId="dd95f81a979e9056" providerId="LiveId" clId="{AC734C73-8538-4BAB-908C-DE9B017264B5}"/>
    <pc:docChg chg="undo redo custSel addSld delSld modSld sldOrd">
      <pc:chgData name="尾嵜 成真" userId="dd95f81a979e9056" providerId="LiveId" clId="{AC734C73-8538-4BAB-908C-DE9B017264B5}" dt="2023-01-11T15:38:23.647" v="5205" actId="947"/>
      <pc:docMkLst>
        <pc:docMk/>
      </pc:docMkLst>
      <pc:sldChg chg="modSp mod">
        <pc:chgData name="尾嵜 成真" userId="dd95f81a979e9056" providerId="LiveId" clId="{AC734C73-8538-4BAB-908C-DE9B017264B5}" dt="2023-01-09T06:30:34.133" v="19" actId="14100"/>
        <pc:sldMkLst>
          <pc:docMk/>
          <pc:sldMk cId="0" sldId="293"/>
        </pc:sldMkLst>
        <pc:spChg chg="mod">
          <ac:chgData name="尾嵜 成真" userId="dd95f81a979e9056" providerId="LiveId" clId="{AC734C73-8538-4BAB-908C-DE9B017264B5}" dt="2023-01-09T06:30:34.133" v="19" actId="14100"/>
          <ac:spMkLst>
            <pc:docMk/>
            <pc:sldMk cId="0" sldId="293"/>
            <ac:spMk id="7" creationId="{00000000-0000-0000-0000-000000000000}"/>
          </ac:spMkLst>
        </pc:spChg>
      </pc:sldChg>
      <pc:sldChg chg="addSp delSp modSp mod">
        <pc:chgData name="尾嵜 成真" userId="dd95f81a979e9056" providerId="LiveId" clId="{AC734C73-8538-4BAB-908C-DE9B017264B5}" dt="2023-01-09T07:52:08.811" v="454" actId="20577"/>
        <pc:sldMkLst>
          <pc:docMk/>
          <pc:sldMk cId="4190097553" sldId="303"/>
        </pc:sldMkLst>
        <pc:spChg chg="add del mod">
          <ac:chgData name="尾嵜 成真" userId="dd95f81a979e9056" providerId="LiveId" clId="{AC734C73-8538-4BAB-908C-DE9B017264B5}" dt="2023-01-09T07:09:20.323" v="189" actId="21"/>
          <ac:spMkLst>
            <pc:docMk/>
            <pc:sldMk cId="4190097553" sldId="303"/>
            <ac:spMk id="4" creationId="{72009D40-55EC-AB18-F98B-D1DBFD8751E1}"/>
          </ac:spMkLst>
        </pc:spChg>
        <pc:spChg chg="add del mod">
          <ac:chgData name="尾嵜 成真" userId="dd95f81a979e9056" providerId="LiveId" clId="{AC734C73-8538-4BAB-908C-DE9B017264B5}" dt="2023-01-09T07:12:21.175" v="204" actId="21"/>
          <ac:spMkLst>
            <pc:docMk/>
            <pc:sldMk cId="4190097553" sldId="303"/>
            <ac:spMk id="7" creationId="{85A84F6D-9190-3906-DBDD-0F3EA77CAE9D}"/>
          </ac:spMkLst>
        </pc:spChg>
        <pc:spChg chg="add mod">
          <ac:chgData name="尾嵜 成真" userId="dd95f81a979e9056" providerId="LiveId" clId="{AC734C73-8538-4BAB-908C-DE9B017264B5}" dt="2023-01-09T07:12:33.105" v="209" actId="1076"/>
          <ac:spMkLst>
            <pc:docMk/>
            <pc:sldMk cId="4190097553" sldId="303"/>
            <ac:spMk id="10" creationId="{8651F9A1-698E-5887-581B-DB5C35D78A45}"/>
          </ac:spMkLst>
        </pc:spChg>
        <pc:spChg chg="mod">
          <ac:chgData name="尾嵜 成真" userId="dd95f81a979e9056" providerId="LiveId" clId="{AC734C73-8538-4BAB-908C-DE9B017264B5}" dt="2023-01-09T06:59:10.333" v="104" actId="1076"/>
          <ac:spMkLst>
            <pc:docMk/>
            <pc:sldMk cId="4190097553" sldId="303"/>
            <ac:spMk id="22" creationId="{130837D4-140A-1DB8-3B90-658860BB5C5B}"/>
          </ac:spMkLst>
        </pc:spChg>
        <pc:spChg chg="del mod">
          <ac:chgData name="尾嵜 成真" userId="dd95f81a979e9056" providerId="LiveId" clId="{AC734C73-8538-4BAB-908C-DE9B017264B5}" dt="2023-01-09T06:59:27.698" v="107" actId="21"/>
          <ac:spMkLst>
            <pc:docMk/>
            <pc:sldMk cId="4190097553" sldId="303"/>
            <ac:spMk id="25" creationId="{6AD23C59-3008-CD1A-E4B5-28FCCA95819E}"/>
          </ac:spMkLst>
        </pc:spChg>
        <pc:spChg chg="mod">
          <ac:chgData name="尾嵜 成真" userId="dd95f81a979e9056" providerId="LiveId" clId="{AC734C73-8538-4BAB-908C-DE9B017264B5}" dt="2023-01-09T07:52:08.811" v="454" actId="20577"/>
          <ac:spMkLst>
            <pc:docMk/>
            <pc:sldMk cId="4190097553" sldId="303"/>
            <ac:spMk id="26" creationId="{4C6CF6C6-84B1-9D0E-1D23-344066B0F396}"/>
          </ac:spMkLst>
        </pc:spChg>
        <pc:picChg chg="add del mod">
          <ac:chgData name="尾嵜 成真" userId="dd95f81a979e9056" providerId="LiveId" clId="{AC734C73-8538-4BAB-908C-DE9B017264B5}" dt="2023-01-09T07:09:07.476" v="183" actId="478"/>
          <ac:picMkLst>
            <pc:docMk/>
            <pc:sldMk cId="4190097553" sldId="303"/>
            <ac:picMk id="3" creationId="{297AF16A-C2FD-F42F-9E8F-CE26FE8B451D}"/>
          </ac:picMkLst>
        </pc:picChg>
        <pc:picChg chg="add del mod">
          <ac:chgData name="尾嵜 成真" userId="dd95f81a979e9056" providerId="LiveId" clId="{AC734C73-8538-4BAB-908C-DE9B017264B5}" dt="2023-01-09T07:12:14.712" v="201" actId="478"/>
          <ac:picMkLst>
            <pc:docMk/>
            <pc:sldMk cId="4190097553" sldId="303"/>
            <ac:picMk id="6" creationId="{A1892162-92EE-C9DD-A925-2683032B7D5E}"/>
          </ac:picMkLst>
        </pc:picChg>
        <pc:picChg chg="add mod">
          <ac:chgData name="尾嵜 成真" userId="dd95f81a979e9056" providerId="LiveId" clId="{AC734C73-8538-4BAB-908C-DE9B017264B5}" dt="2023-01-09T07:12:29.529" v="208" actId="1076"/>
          <ac:picMkLst>
            <pc:docMk/>
            <pc:sldMk cId="4190097553" sldId="303"/>
            <ac:picMk id="9" creationId="{8FDAE5A2-1F42-C716-85A1-99DE6F246787}"/>
          </ac:picMkLst>
        </pc:picChg>
        <pc:picChg chg="del">
          <ac:chgData name="尾嵜 成真" userId="dd95f81a979e9056" providerId="LiveId" clId="{AC734C73-8538-4BAB-908C-DE9B017264B5}" dt="2023-01-09T06:48:22.685" v="35" actId="478"/>
          <ac:picMkLst>
            <pc:docMk/>
            <pc:sldMk cId="4190097553" sldId="303"/>
            <ac:picMk id="24" creationId="{75A56AED-8FCB-1181-6716-DED43235156D}"/>
          </ac:picMkLst>
        </pc:picChg>
      </pc:sldChg>
      <pc:sldChg chg="modSp mod">
        <pc:chgData name="尾嵜 成真" userId="dd95f81a979e9056" providerId="LiveId" clId="{AC734C73-8538-4BAB-908C-DE9B017264B5}" dt="2023-01-09T06:59:53.016" v="110" actId="207"/>
        <pc:sldMkLst>
          <pc:docMk/>
          <pc:sldMk cId="1793902739" sldId="305"/>
        </pc:sldMkLst>
        <pc:graphicFrameChg chg="modGraphic">
          <ac:chgData name="尾嵜 成真" userId="dd95f81a979e9056" providerId="LiveId" clId="{AC734C73-8538-4BAB-908C-DE9B017264B5}" dt="2023-01-09T06:59:53.016" v="110" actId="207"/>
          <ac:graphicFrameMkLst>
            <pc:docMk/>
            <pc:sldMk cId="1793902739" sldId="305"/>
            <ac:graphicFrameMk id="31" creationId="{48DC726C-6E54-B2D0-3B8B-B4BA03014533}"/>
          </ac:graphicFrameMkLst>
        </pc:graphicFrameChg>
      </pc:sldChg>
      <pc:sldChg chg="modSp mod">
        <pc:chgData name="尾嵜 成真" userId="dd95f81a979e9056" providerId="LiveId" clId="{AC734C73-8538-4BAB-908C-DE9B017264B5}" dt="2023-01-09T08:04:16.908" v="521" actId="14734"/>
        <pc:sldMkLst>
          <pc:docMk/>
          <pc:sldMk cId="3198427016" sldId="306"/>
        </pc:sldMkLst>
        <pc:graphicFrameChg chg="mod modGraphic">
          <ac:chgData name="尾嵜 成真" userId="dd95f81a979e9056" providerId="LiveId" clId="{AC734C73-8538-4BAB-908C-DE9B017264B5}" dt="2023-01-09T08:04:16.908" v="521" actId="14734"/>
          <ac:graphicFrameMkLst>
            <pc:docMk/>
            <pc:sldMk cId="3198427016" sldId="306"/>
            <ac:graphicFrameMk id="2" creationId="{4A46E109-EF54-CBF0-8FCA-158AEC5AE535}"/>
          </ac:graphicFrameMkLst>
        </pc:graphicFrameChg>
        <pc:graphicFrameChg chg="modGraphic">
          <ac:chgData name="尾嵜 成真" userId="dd95f81a979e9056" providerId="LiveId" clId="{AC734C73-8538-4BAB-908C-DE9B017264B5}" dt="2023-01-09T07:00:03.269" v="111" actId="207"/>
          <ac:graphicFrameMkLst>
            <pc:docMk/>
            <pc:sldMk cId="3198427016" sldId="306"/>
            <ac:graphicFrameMk id="4" creationId="{F9B8FF01-FAF6-78EA-838F-9757583E8040}"/>
          </ac:graphicFrameMkLst>
        </pc:graphicFrameChg>
      </pc:sldChg>
      <pc:sldChg chg="del">
        <pc:chgData name="尾嵜 成真" userId="dd95f81a979e9056" providerId="LiveId" clId="{AC734C73-8538-4BAB-908C-DE9B017264B5}" dt="2023-01-09T06:32:50.413" v="23" actId="47"/>
        <pc:sldMkLst>
          <pc:docMk/>
          <pc:sldMk cId="2225451864" sldId="307"/>
        </pc:sldMkLst>
      </pc:sldChg>
      <pc:sldChg chg="del">
        <pc:chgData name="尾嵜 成真" userId="dd95f81a979e9056" providerId="LiveId" clId="{AC734C73-8538-4BAB-908C-DE9B017264B5}" dt="2023-01-09T06:32:52.557" v="24" actId="47"/>
        <pc:sldMkLst>
          <pc:docMk/>
          <pc:sldMk cId="3006967339" sldId="392"/>
        </pc:sldMkLst>
      </pc:sldChg>
      <pc:sldChg chg="modSp mod">
        <pc:chgData name="尾嵜 成真" userId="dd95f81a979e9056" providerId="LiveId" clId="{AC734C73-8538-4BAB-908C-DE9B017264B5}" dt="2023-01-09T07:00:15.039" v="113" actId="207"/>
        <pc:sldMkLst>
          <pc:docMk/>
          <pc:sldMk cId="1778224841" sldId="394"/>
        </pc:sldMkLst>
        <pc:graphicFrameChg chg="modGraphic">
          <ac:chgData name="尾嵜 成真" userId="dd95f81a979e9056" providerId="LiveId" clId="{AC734C73-8538-4BAB-908C-DE9B017264B5}" dt="2023-01-09T07:00:15.039" v="113" actId="207"/>
          <ac:graphicFrameMkLst>
            <pc:docMk/>
            <pc:sldMk cId="1778224841" sldId="394"/>
            <ac:graphicFrameMk id="9" creationId="{7373CF85-B4D4-9F92-8889-E7E4148A1054}"/>
          </ac:graphicFrameMkLst>
        </pc:graphicFrameChg>
      </pc:sldChg>
      <pc:sldChg chg="modSp mod">
        <pc:chgData name="尾嵜 成真" userId="dd95f81a979e9056" providerId="LiveId" clId="{AC734C73-8538-4BAB-908C-DE9B017264B5}" dt="2023-01-09T08:04:49.963" v="523" actId="1076"/>
        <pc:sldMkLst>
          <pc:docMk/>
          <pc:sldMk cId="1148648546" sldId="395"/>
        </pc:sldMkLst>
        <pc:spChg chg="mod">
          <ac:chgData name="尾嵜 成真" userId="dd95f81a979e9056" providerId="LiveId" clId="{AC734C73-8538-4BAB-908C-DE9B017264B5}" dt="2023-01-09T08:04:45.939" v="522" actId="6549"/>
          <ac:spMkLst>
            <pc:docMk/>
            <pc:sldMk cId="1148648546" sldId="395"/>
            <ac:spMk id="10" creationId="{4C8D8093-D708-E46A-39FD-79BFCCF8875B}"/>
          </ac:spMkLst>
        </pc:spChg>
        <pc:graphicFrameChg chg="mod">
          <ac:chgData name="尾嵜 成真" userId="dd95f81a979e9056" providerId="LiveId" clId="{AC734C73-8538-4BAB-908C-DE9B017264B5}" dt="2023-01-09T07:52:44.881" v="456" actId="1076"/>
          <ac:graphicFrameMkLst>
            <pc:docMk/>
            <pc:sldMk cId="1148648546" sldId="395"/>
            <ac:graphicFrameMk id="2" creationId="{3DDB769E-1CF3-B14F-F320-D782BF6C5667}"/>
          </ac:graphicFrameMkLst>
        </pc:graphicFrameChg>
        <pc:graphicFrameChg chg="mod modGraphic">
          <ac:chgData name="尾嵜 成真" userId="dd95f81a979e9056" providerId="LiveId" clId="{AC734C73-8538-4BAB-908C-DE9B017264B5}" dt="2023-01-09T07:58:27.776" v="482" actId="20577"/>
          <ac:graphicFrameMkLst>
            <pc:docMk/>
            <pc:sldMk cId="1148648546" sldId="395"/>
            <ac:graphicFrameMk id="3" creationId="{D3B36031-627F-6834-8FFF-9FB042186059}"/>
          </ac:graphicFrameMkLst>
        </pc:graphicFrameChg>
        <pc:graphicFrameChg chg="mod">
          <ac:chgData name="尾嵜 成真" userId="dd95f81a979e9056" providerId="LiveId" clId="{AC734C73-8538-4BAB-908C-DE9B017264B5}" dt="2023-01-09T08:04:49.963" v="523" actId="1076"/>
          <ac:graphicFrameMkLst>
            <pc:docMk/>
            <pc:sldMk cId="1148648546" sldId="395"/>
            <ac:graphicFrameMk id="4" creationId="{946D63E4-2E41-7822-CD16-90215A147784}"/>
          </ac:graphicFrameMkLst>
        </pc:graphicFrameChg>
        <pc:graphicFrameChg chg="mod modGraphic">
          <ac:chgData name="尾嵜 成真" userId="dd95f81a979e9056" providerId="LiveId" clId="{AC734C73-8538-4BAB-908C-DE9B017264B5}" dt="2023-01-09T07:48:57.252" v="355" actId="207"/>
          <ac:graphicFrameMkLst>
            <pc:docMk/>
            <pc:sldMk cId="1148648546" sldId="395"/>
            <ac:graphicFrameMk id="7" creationId="{1536C17C-50A0-3AD8-030E-ECEF6020BB1A}"/>
          </ac:graphicFrameMkLst>
        </pc:graphicFrameChg>
      </pc:sldChg>
      <pc:sldChg chg="del">
        <pc:chgData name="尾嵜 成真" userId="dd95f81a979e9056" providerId="LiveId" clId="{AC734C73-8538-4BAB-908C-DE9B017264B5}" dt="2023-01-09T06:32:37.889" v="20" actId="47"/>
        <pc:sldMkLst>
          <pc:docMk/>
          <pc:sldMk cId="3911352939" sldId="396"/>
        </pc:sldMkLst>
      </pc:sldChg>
      <pc:sldChg chg="del">
        <pc:chgData name="尾嵜 成真" userId="dd95f81a979e9056" providerId="LiveId" clId="{AC734C73-8538-4BAB-908C-DE9B017264B5}" dt="2023-01-09T06:32:42.762" v="21" actId="47"/>
        <pc:sldMkLst>
          <pc:docMk/>
          <pc:sldMk cId="3193689780" sldId="397"/>
        </pc:sldMkLst>
      </pc:sldChg>
      <pc:sldChg chg="del">
        <pc:chgData name="尾嵜 成真" userId="dd95f81a979e9056" providerId="LiveId" clId="{AC734C73-8538-4BAB-908C-DE9B017264B5}" dt="2023-01-09T06:32:53.895" v="25" actId="47"/>
        <pc:sldMkLst>
          <pc:docMk/>
          <pc:sldMk cId="2594863473" sldId="398"/>
        </pc:sldMkLst>
      </pc:sldChg>
      <pc:sldChg chg="del">
        <pc:chgData name="尾嵜 成真" userId="dd95f81a979e9056" providerId="LiveId" clId="{AC734C73-8538-4BAB-908C-DE9B017264B5}" dt="2023-01-09T06:32:54.687" v="26" actId="47"/>
        <pc:sldMkLst>
          <pc:docMk/>
          <pc:sldMk cId="1064526272" sldId="399"/>
        </pc:sldMkLst>
      </pc:sldChg>
      <pc:sldChg chg="del">
        <pc:chgData name="尾嵜 成真" userId="dd95f81a979e9056" providerId="LiveId" clId="{AC734C73-8538-4BAB-908C-DE9B017264B5}" dt="2023-01-09T06:32:55.643" v="27" actId="47"/>
        <pc:sldMkLst>
          <pc:docMk/>
          <pc:sldMk cId="373197906" sldId="401"/>
        </pc:sldMkLst>
      </pc:sldChg>
      <pc:sldChg chg="add del">
        <pc:chgData name="尾嵜 成真" userId="dd95f81a979e9056" providerId="LiveId" clId="{AC734C73-8538-4BAB-908C-DE9B017264B5}" dt="2023-01-11T07:21:54.889" v="2284" actId="47"/>
        <pc:sldMkLst>
          <pc:docMk/>
          <pc:sldMk cId="1637066913" sldId="402"/>
        </pc:sldMkLst>
      </pc:sldChg>
      <pc:sldChg chg="del">
        <pc:chgData name="尾嵜 成真" userId="dd95f81a979e9056" providerId="LiveId" clId="{AC734C73-8538-4BAB-908C-DE9B017264B5}" dt="2023-01-09T06:32:48.978" v="22" actId="47"/>
        <pc:sldMkLst>
          <pc:docMk/>
          <pc:sldMk cId="3735046817" sldId="405"/>
        </pc:sldMkLst>
      </pc:sldChg>
      <pc:sldChg chg="delSp modSp mod">
        <pc:chgData name="尾嵜 成真" userId="dd95f81a979e9056" providerId="LiveId" clId="{AC734C73-8538-4BAB-908C-DE9B017264B5}" dt="2023-01-10T08:22:02.409" v="1681" actId="947"/>
        <pc:sldMkLst>
          <pc:docMk/>
          <pc:sldMk cId="1362757188" sldId="406"/>
        </pc:sldMkLst>
        <pc:spChg chg="del">
          <ac:chgData name="尾嵜 成真" userId="dd95f81a979e9056" providerId="LiveId" clId="{AC734C73-8538-4BAB-908C-DE9B017264B5}" dt="2023-01-09T14:06:11.007" v="806" actId="478"/>
          <ac:spMkLst>
            <pc:docMk/>
            <pc:sldMk cId="1362757188" sldId="406"/>
            <ac:spMk id="3" creationId="{E2142266-E189-EFD5-B67D-0A0D866FAB50}"/>
          </ac:spMkLst>
        </pc:spChg>
        <pc:spChg chg="del">
          <ac:chgData name="尾嵜 成真" userId="dd95f81a979e9056" providerId="LiveId" clId="{AC734C73-8538-4BAB-908C-DE9B017264B5}" dt="2023-01-09T14:06:11.007" v="806" actId="478"/>
          <ac:spMkLst>
            <pc:docMk/>
            <pc:sldMk cId="1362757188" sldId="406"/>
            <ac:spMk id="5" creationId="{F6CF39B1-389C-87AC-931A-5773BE5FFBA6}"/>
          </ac:spMkLst>
        </pc:spChg>
        <pc:spChg chg="mod">
          <ac:chgData name="尾嵜 成真" userId="dd95f81a979e9056" providerId="LiveId" clId="{AC734C73-8538-4BAB-908C-DE9B017264B5}" dt="2023-01-10T08:22:02.409" v="1681" actId="947"/>
          <ac:spMkLst>
            <pc:docMk/>
            <pc:sldMk cId="1362757188" sldId="406"/>
            <ac:spMk id="10" creationId="{4C8D8093-D708-E46A-39FD-79BFCCF8875B}"/>
          </ac:spMkLst>
        </pc:spChg>
        <pc:spChg chg="mod">
          <ac:chgData name="尾嵜 成真" userId="dd95f81a979e9056" providerId="LiveId" clId="{AC734C73-8538-4BAB-908C-DE9B017264B5}" dt="2023-01-09T10:46:53.738" v="758"/>
          <ac:spMkLst>
            <pc:docMk/>
            <pc:sldMk cId="1362757188" sldId="406"/>
            <ac:spMk id="28" creationId="{B0F217A8-646C-15BA-6733-F4B0F1014565}"/>
          </ac:spMkLst>
        </pc:spChg>
        <pc:spChg chg="mod">
          <ac:chgData name="尾嵜 成真" userId="dd95f81a979e9056" providerId="LiveId" clId="{AC734C73-8538-4BAB-908C-DE9B017264B5}" dt="2023-01-09T10:48:10.828" v="772" actId="20577"/>
          <ac:spMkLst>
            <pc:docMk/>
            <pc:sldMk cId="1362757188" sldId="406"/>
            <ac:spMk id="29" creationId="{A17934AB-FCC8-3776-1635-6E61D9A7D43B}"/>
          </ac:spMkLst>
        </pc:spChg>
        <pc:picChg chg="del">
          <ac:chgData name="尾嵜 成真" userId="dd95f81a979e9056" providerId="LiveId" clId="{AC734C73-8538-4BAB-908C-DE9B017264B5}" dt="2023-01-09T14:06:11.007" v="806" actId="478"/>
          <ac:picMkLst>
            <pc:docMk/>
            <pc:sldMk cId="1362757188" sldId="406"/>
            <ac:picMk id="2" creationId="{147811DE-CCFD-CACA-2161-0AB526E6B824}"/>
          </ac:picMkLst>
        </pc:picChg>
        <pc:picChg chg="del">
          <ac:chgData name="尾嵜 成真" userId="dd95f81a979e9056" providerId="LiveId" clId="{AC734C73-8538-4BAB-908C-DE9B017264B5}" dt="2023-01-09T14:06:11.007" v="806" actId="478"/>
          <ac:picMkLst>
            <pc:docMk/>
            <pc:sldMk cId="1362757188" sldId="406"/>
            <ac:picMk id="4" creationId="{3F300939-3739-A21B-256F-C7555733B00D}"/>
          </ac:picMkLst>
        </pc:picChg>
      </pc:sldChg>
      <pc:sldChg chg="add del">
        <pc:chgData name="尾嵜 成真" userId="dd95f81a979e9056" providerId="LiveId" clId="{AC734C73-8538-4BAB-908C-DE9B017264B5}" dt="2023-01-09T06:33:04.054" v="33" actId="47"/>
        <pc:sldMkLst>
          <pc:docMk/>
          <pc:sldMk cId="1137511312" sldId="407"/>
        </pc:sldMkLst>
      </pc:sldChg>
      <pc:sldChg chg="addSp delSp modSp add mod">
        <pc:chgData name="尾嵜 成真" userId="dd95f81a979e9056" providerId="LiveId" clId="{AC734C73-8538-4BAB-908C-DE9B017264B5}" dt="2023-01-11T09:19:23.728" v="3439" actId="14734"/>
        <pc:sldMkLst>
          <pc:docMk/>
          <pc:sldMk cId="2298084990" sldId="407"/>
        </pc:sldMkLst>
        <pc:spChg chg="mod">
          <ac:chgData name="尾嵜 成真" userId="dd95f81a979e9056" providerId="LiveId" clId="{AC734C73-8538-4BAB-908C-DE9B017264B5}" dt="2023-01-09T10:45:23.483" v="743" actId="1076"/>
          <ac:spMkLst>
            <pc:docMk/>
            <pc:sldMk cId="2298084990" sldId="407"/>
            <ac:spMk id="10" creationId="{4C8D8093-D708-E46A-39FD-79BFCCF8875B}"/>
          </ac:spMkLst>
        </pc:spChg>
        <pc:graphicFrameChg chg="del">
          <ac:chgData name="尾嵜 成真" userId="dd95f81a979e9056" providerId="LiveId" clId="{AC734C73-8538-4BAB-908C-DE9B017264B5}" dt="2023-01-09T07:01:12.063" v="128" actId="478"/>
          <ac:graphicFrameMkLst>
            <pc:docMk/>
            <pc:sldMk cId="2298084990" sldId="407"/>
            <ac:graphicFrameMk id="2" creationId="{3DDB769E-1CF3-B14F-F320-D782BF6C5667}"/>
          </ac:graphicFrameMkLst>
        </pc:graphicFrameChg>
        <pc:graphicFrameChg chg="del">
          <ac:chgData name="尾嵜 成真" userId="dd95f81a979e9056" providerId="LiveId" clId="{AC734C73-8538-4BAB-908C-DE9B017264B5}" dt="2023-01-09T07:01:12.063" v="128" actId="478"/>
          <ac:graphicFrameMkLst>
            <pc:docMk/>
            <pc:sldMk cId="2298084990" sldId="407"/>
            <ac:graphicFrameMk id="3" creationId="{D3B36031-627F-6834-8FFF-9FB042186059}"/>
          </ac:graphicFrameMkLst>
        </pc:graphicFrameChg>
        <pc:graphicFrameChg chg="del">
          <ac:chgData name="尾嵜 成真" userId="dd95f81a979e9056" providerId="LiveId" clId="{AC734C73-8538-4BAB-908C-DE9B017264B5}" dt="2023-01-09T07:01:12.063" v="128" actId="478"/>
          <ac:graphicFrameMkLst>
            <pc:docMk/>
            <pc:sldMk cId="2298084990" sldId="407"/>
            <ac:graphicFrameMk id="4" creationId="{946D63E4-2E41-7822-CD16-90215A147784}"/>
          </ac:graphicFrameMkLst>
        </pc:graphicFrameChg>
        <pc:graphicFrameChg chg="add mod modGraphic">
          <ac:chgData name="尾嵜 成真" userId="dd95f81a979e9056" providerId="LiveId" clId="{AC734C73-8538-4BAB-908C-DE9B017264B5}" dt="2023-01-11T09:19:23.728" v="3439" actId="14734"/>
          <ac:graphicFrameMkLst>
            <pc:docMk/>
            <pc:sldMk cId="2298084990" sldId="407"/>
            <ac:graphicFrameMk id="5" creationId="{53A7FBB1-5148-FEED-E8A4-8AC9734A1E50}"/>
          </ac:graphicFrameMkLst>
        </pc:graphicFrameChg>
        <pc:graphicFrameChg chg="del">
          <ac:chgData name="尾嵜 成真" userId="dd95f81a979e9056" providerId="LiveId" clId="{AC734C73-8538-4BAB-908C-DE9B017264B5}" dt="2023-01-09T07:01:46.049" v="131" actId="478"/>
          <ac:graphicFrameMkLst>
            <pc:docMk/>
            <pc:sldMk cId="2298084990" sldId="407"/>
            <ac:graphicFrameMk id="7" creationId="{1536C17C-50A0-3AD8-030E-ECEF6020BB1A}"/>
          </ac:graphicFrameMkLst>
        </pc:graphicFrameChg>
      </pc:sldChg>
      <pc:sldChg chg="del">
        <pc:chgData name="尾嵜 成真" userId="dd95f81a979e9056" providerId="LiveId" clId="{AC734C73-8538-4BAB-908C-DE9B017264B5}" dt="2023-01-09T06:32:56.261" v="28" actId="47"/>
        <pc:sldMkLst>
          <pc:docMk/>
          <pc:sldMk cId="1924153991" sldId="408"/>
        </pc:sldMkLst>
      </pc:sldChg>
      <pc:sldChg chg="addSp delSp modSp add del mod">
        <pc:chgData name="尾嵜 成真" userId="dd95f81a979e9056" providerId="LiveId" clId="{AC734C73-8538-4BAB-908C-DE9B017264B5}" dt="2023-01-11T07:47:02.289" v="3207" actId="20577"/>
        <pc:sldMkLst>
          <pc:docMk/>
          <pc:sldMk cId="2680518299" sldId="408"/>
        </pc:sldMkLst>
        <pc:spChg chg="add mod">
          <ac:chgData name="尾嵜 成真" userId="dd95f81a979e9056" providerId="LiveId" clId="{AC734C73-8538-4BAB-908C-DE9B017264B5}" dt="2023-01-11T07:20:20.321" v="2282" actId="1076"/>
          <ac:spMkLst>
            <pc:docMk/>
            <pc:sldMk cId="2680518299" sldId="408"/>
            <ac:spMk id="2" creationId="{F12381F0-04CA-C595-0610-2F2D276A6994}"/>
          </ac:spMkLst>
        </pc:spChg>
        <pc:spChg chg="del">
          <ac:chgData name="尾嵜 成真" userId="dd95f81a979e9056" providerId="LiveId" clId="{AC734C73-8538-4BAB-908C-DE9B017264B5}" dt="2023-01-09T14:16:14.483" v="873" actId="478"/>
          <ac:spMkLst>
            <pc:docMk/>
            <pc:sldMk cId="2680518299" sldId="408"/>
            <ac:spMk id="3" creationId="{E2142266-E189-EFD5-B67D-0A0D866FAB50}"/>
          </ac:spMkLst>
        </pc:spChg>
        <pc:spChg chg="add mod">
          <ac:chgData name="尾嵜 成真" userId="dd95f81a979e9056" providerId="LiveId" clId="{AC734C73-8538-4BAB-908C-DE9B017264B5}" dt="2023-01-11T07:20:20.321" v="2282" actId="1076"/>
          <ac:spMkLst>
            <pc:docMk/>
            <pc:sldMk cId="2680518299" sldId="408"/>
            <ac:spMk id="4" creationId="{EEB5F97B-CDB6-71F4-C647-26663F763011}"/>
          </ac:spMkLst>
        </pc:spChg>
        <pc:spChg chg="del">
          <ac:chgData name="尾嵜 成真" userId="dd95f81a979e9056" providerId="LiveId" clId="{AC734C73-8538-4BAB-908C-DE9B017264B5}" dt="2023-01-09T14:16:14.483" v="873" actId="478"/>
          <ac:spMkLst>
            <pc:docMk/>
            <pc:sldMk cId="2680518299" sldId="408"/>
            <ac:spMk id="5" creationId="{F6CF39B1-389C-87AC-931A-5773BE5FFBA6}"/>
          </ac:spMkLst>
        </pc:spChg>
        <pc:spChg chg="mod">
          <ac:chgData name="尾嵜 成真" userId="dd95f81a979e9056" providerId="LiveId" clId="{AC734C73-8538-4BAB-908C-DE9B017264B5}" dt="2023-01-11T07:47:02.289" v="3207" actId="20577"/>
          <ac:spMkLst>
            <pc:docMk/>
            <pc:sldMk cId="2680518299" sldId="408"/>
            <ac:spMk id="10" creationId="{4C8D8093-D708-E46A-39FD-79BFCCF8875B}"/>
          </ac:spMkLst>
        </pc:spChg>
        <pc:spChg chg="mod">
          <ac:chgData name="尾嵜 成真" userId="dd95f81a979e9056" providerId="LiveId" clId="{AC734C73-8538-4BAB-908C-DE9B017264B5}" dt="2023-01-10T09:03:34.939" v="1992"/>
          <ac:spMkLst>
            <pc:docMk/>
            <pc:sldMk cId="2680518299" sldId="408"/>
            <ac:spMk id="29" creationId="{A17934AB-FCC8-3776-1635-6E61D9A7D43B}"/>
          </ac:spMkLst>
        </pc:spChg>
        <pc:picChg chg="del">
          <ac:chgData name="尾嵜 成真" userId="dd95f81a979e9056" providerId="LiveId" clId="{AC734C73-8538-4BAB-908C-DE9B017264B5}" dt="2023-01-09T14:16:14.483" v="873" actId="478"/>
          <ac:picMkLst>
            <pc:docMk/>
            <pc:sldMk cId="2680518299" sldId="408"/>
            <ac:picMk id="2" creationId="{147811DE-CCFD-CACA-2161-0AB526E6B824}"/>
          </ac:picMkLst>
        </pc:picChg>
        <pc:picChg chg="add mod">
          <ac:chgData name="尾嵜 成真" userId="dd95f81a979e9056" providerId="LiveId" clId="{AC734C73-8538-4BAB-908C-DE9B017264B5}" dt="2023-01-11T07:20:20.321" v="2282" actId="1076"/>
          <ac:picMkLst>
            <pc:docMk/>
            <pc:sldMk cId="2680518299" sldId="408"/>
            <ac:picMk id="3" creationId="{83EB899C-F9B2-ECAC-F35D-4F0341392553}"/>
          </ac:picMkLst>
        </pc:picChg>
        <pc:picChg chg="del">
          <ac:chgData name="尾嵜 成真" userId="dd95f81a979e9056" providerId="LiveId" clId="{AC734C73-8538-4BAB-908C-DE9B017264B5}" dt="2023-01-09T14:16:14.483" v="873" actId="478"/>
          <ac:picMkLst>
            <pc:docMk/>
            <pc:sldMk cId="2680518299" sldId="408"/>
            <ac:picMk id="4" creationId="{3F300939-3739-A21B-256F-C7555733B00D}"/>
          </ac:picMkLst>
        </pc:picChg>
        <pc:picChg chg="add del">
          <ac:chgData name="尾嵜 成真" userId="dd95f81a979e9056" providerId="LiveId" clId="{AC734C73-8538-4BAB-908C-DE9B017264B5}" dt="2023-01-11T07:40:08.631" v="3112" actId="22"/>
          <ac:picMkLst>
            <pc:docMk/>
            <pc:sldMk cId="2680518299" sldId="408"/>
            <ac:picMk id="6" creationId="{DD4C0560-EBF1-40BA-2731-AE53E7C29561}"/>
          </ac:picMkLst>
        </pc:picChg>
        <pc:picChg chg="add del">
          <ac:chgData name="尾嵜 成真" userId="dd95f81a979e9056" providerId="LiveId" clId="{AC734C73-8538-4BAB-908C-DE9B017264B5}" dt="2023-01-09T15:03:57.855" v="1209"/>
          <ac:picMkLst>
            <pc:docMk/>
            <pc:sldMk cId="2680518299" sldId="408"/>
            <ac:picMk id="1026" creationId="{A6696BD0-74AB-5FFF-44A1-24C35A3F44C3}"/>
          </ac:picMkLst>
        </pc:picChg>
      </pc:sldChg>
      <pc:sldChg chg="addSp delSp modSp add del mod">
        <pc:chgData name="尾嵜 成真" userId="dd95f81a979e9056" providerId="LiveId" clId="{AC734C73-8538-4BAB-908C-DE9B017264B5}" dt="2023-01-11T07:20:27.132" v="2283" actId="47"/>
        <pc:sldMkLst>
          <pc:docMk/>
          <pc:sldMk cId="255535010" sldId="409"/>
        </pc:sldMkLst>
        <pc:spChg chg="add mod">
          <ac:chgData name="尾嵜 成真" userId="dd95f81a979e9056" providerId="LiveId" clId="{AC734C73-8538-4BAB-908C-DE9B017264B5}" dt="2023-01-10T08:59:59.397" v="1948" actId="207"/>
          <ac:spMkLst>
            <pc:docMk/>
            <pc:sldMk cId="255535010" sldId="409"/>
            <ac:spMk id="2" creationId="{255CC66D-DD39-2623-5529-87148FC23A03}"/>
          </ac:spMkLst>
        </pc:spChg>
        <pc:spChg chg="add mod">
          <ac:chgData name="尾嵜 成真" userId="dd95f81a979e9056" providerId="LiveId" clId="{AC734C73-8538-4BAB-908C-DE9B017264B5}" dt="2023-01-10T08:48:15.891" v="1749" actId="14100"/>
          <ac:spMkLst>
            <pc:docMk/>
            <pc:sldMk cId="255535010" sldId="409"/>
            <ac:spMk id="4" creationId="{136B95D6-3A81-252F-67A3-196FF1121E65}"/>
          </ac:spMkLst>
        </pc:spChg>
        <pc:spChg chg="add del mod">
          <ac:chgData name="尾嵜 成真" userId="dd95f81a979e9056" providerId="LiveId" clId="{AC734C73-8538-4BAB-908C-DE9B017264B5}" dt="2023-01-10T08:57:15.979" v="1924"/>
          <ac:spMkLst>
            <pc:docMk/>
            <pc:sldMk cId="255535010" sldId="409"/>
            <ac:spMk id="5" creationId="{E888323E-A3C1-2768-B715-987BDA2C5E3B}"/>
          </ac:spMkLst>
        </pc:spChg>
        <pc:spChg chg="mod">
          <ac:chgData name="尾嵜 成真" userId="dd95f81a979e9056" providerId="LiveId" clId="{AC734C73-8538-4BAB-908C-DE9B017264B5}" dt="2023-01-09T15:10:34.055" v="1458" actId="20577"/>
          <ac:spMkLst>
            <pc:docMk/>
            <pc:sldMk cId="255535010" sldId="409"/>
            <ac:spMk id="10" creationId="{4C8D8093-D708-E46A-39FD-79BFCCF8875B}"/>
          </ac:spMkLst>
        </pc:spChg>
        <pc:spChg chg="mod">
          <ac:chgData name="尾嵜 成真" userId="dd95f81a979e9056" providerId="LiveId" clId="{AC734C73-8538-4BAB-908C-DE9B017264B5}" dt="2023-01-09T15:05:27.976" v="1253" actId="20577"/>
          <ac:spMkLst>
            <pc:docMk/>
            <pc:sldMk cId="255535010" sldId="409"/>
            <ac:spMk id="29" creationId="{A17934AB-FCC8-3776-1635-6E61D9A7D43B}"/>
          </ac:spMkLst>
        </pc:spChg>
        <pc:picChg chg="add mod">
          <ac:chgData name="尾嵜 成真" userId="dd95f81a979e9056" providerId="LiveId" clId="{AC734C73-8538-4BAB-908C-DE9B017264B5}" dt="2023-01-10T09:00:36.053" v="1952" actId="1076"/>
          <ac:picMkLst>
            <pc:docMk/>
            <pc:sldMk cId="255535010" sldId="409"/>
            <ac:picMk id="3" creationId="{B28BDD0F-B809-F1DE-AF53-48172998381B}"/>
          </ac:picMkLst>
        </pc:picChg>
        <pc:picChg chg="add del mod">
          <ac:chgData name="尾嵜 成真" userId="dd95f81a979e9056" providerId="LiveId" clId="{AC734C73-8538-4BAB-908C-DE9B017264B5}" dt="2023-01-09T15:09:37.165" v="1447" actId="21"/>
          <ac:picMkLst>
            <pc:docMk/>
            <pc:sldMk cId="255535010" sldId="409"/>
            <ac:picMk id="2050" creationId="{4AB6F1AB-E860-E0AF-3D80-5F37C1AF221E}"/>
          </ac:picMkLst>
        </pc:picChg>
      </pc:sldChg>
      <pc:sldChg chg="del">
        <pc:chgData name="尾嵜 成真" userId="dd95f81a979e9056" providerId="LiveId" clId="{AC734C73-8538-4BAB-908C-DE9B017264B5}" dt="2023-01-09T06:33:05.949" v="34" actId="47"/>
        <pc:sldMkLst>
          <pc:docMk/>
          <pc:sldMk cId="3356467864" sldId="409"/>
        </pc:sldMkLst>
      </pc:sldChg>
      <pc:sldChg chg="modSp add del mod">
        <pc:chgData name="尾嵜 成真" userId="dd95f81a979e9056" providerId="LiveId" clId="{AC734C73-8538-4BAB-908C-DE9B017264B5}" dt="2023-01-09T14:14:59.158" v="863" actId="47"/>
        <pc:sldMkLst>
          <pc:docMk/>
          <pc:sldMk cId="3419469481" sldId="409"/>
        </pc:sldMkLst>
        <pc:spChg chg="mod">
          <ac:chgData name="尾嵜 成真" userId="dd95f81a979e9056" providerId="LiveId" clId="{AC734C73-8538-4BAB-908C-DE9B017264B5}" dt="2023-01-09T14:14:56.627" v="862" actId="6549"/>
          <ac:spMkLst>
            <pc:docMk/>
            <pc:sldMk cId="3419469481" sldId="409"/>
            <ac:spMk id="29" creationId="{A17934AB-FCC8-3776-1635-6E61D9A7D43B}"/>
          </ac:spMkLst>
        </pc:spChg>
      </pc:sldChg>
      <pc:sldChg chg="addSp delSp modSp add mod ord">
        <pc:chgData name="尾嵜 成真" userId="dd95f81a979e9056" providerId="LiveId" clId="{AC734C73-8538-4BAB-908C-DE9B017264B5}" dt="2023-01-11T07:07:18.357" v="2014" actId="113"/>
        <pc:sldMkLst>
          <pc:docMk/>
          <pc:sldMk cId="3139867923" sldId="410"/>
        </pc:sldMkLst>
        <pc:spChg chg="mod">
          <ac:chgData name="尾嵜 成真" userId="dd95f81a979e9056" providerId="LiveId" clId="{AC734C73-8538-4BAB-908C-DE9B017264B5}" dt="2023-01-11T07:07:18.357" v="2014" actId="113"/>
          <ac:spMkLst>
            <pc:docMk/>
            <pc:sldMk cId="3139867923" sldId="410"/>
            <ac:spMk id="10" creationId="{4C8D8093-D708-E46A-39FD-79BFCCF8875B}"/>
          </ac:spMkLst>
        </pc:spChg>
        <pc:spChg chg="add del mod">
          <ac:chgData name="尾嵜 成真" userId="dd95f81a979e9056" providerId="LiveId" clId="{AC734C73-8538-4BAB-908C-DE9B017264B5}" dt="2023-01-10T08:58:47.126" v="1938" actId="21"/>
          <ac:spMkLst>
            <pc:docMk/>
            <pc:sldMk cId="3139867923" sldId="410"/>
            <ac:spMk id="16" creationId="{073B1B70-080E-D813-197C-3B5629027995}"/>
          </ac:spMkLst>
        </pc:spChg>
        <pc:spChg chg="add del mod">
          <ac:chgData name="尾嵜 成真" userId="dd95f81a979e9056" providerId="LiveId" clId="{AC734C73-8538-4BAB-908C-DE9B017264B5}" dt="2023-01-10T08:58:47.126" v="1938" actId="21"/>
          <ac:spMkLst>
            <pc:docMk/>
            <pc:sldMk cId="3139867923" sldId="410"/>
            <ac:spMk id="17" creationId="{CAEAF506-A42E-9874-8CC1-3A8309105AC2}"/>
          </ac:spMkLst>
        </pc:spChg>
        <pc:spChg chg="add del mod">
          <ac:chgData name="尾嵜 成真" userId="dd95f81a979e9056" providerId="LiveId" clId="{AC734C73-8538-4BAB-908C-DE9B017264B5}" dt="2023-01-10T08:58:47.126" v="1938" actId="21"/>
          <ac:spMkLst>
            <pc:docMk/>
            <pc:sldMk cId="3139867923" sldId="410"/>
            <ac:spMk id="18" creationId="{18401BD7-A6E8-7D38-F090-2592C11F6530}"/>
          </ac:spMkLst>
        </pc:spChg>
        <pc:spChg chg="add del mod">
          <ac:chgData name="尾嵜 成真" userId="dd95f81a979e9056" providerId="LiveId" clId="{AC734C73-8538-4BAB-908C-DE9B017264B5}" dt="2023-01-10T09:00:55.114" v="1957" actId="21"/>
          <ac:spMkLst>
            <pc:docMk/>
            <pc:sldMk cId="3139867923" sldId="410"/>
            <ac:spMk id="19" creationId="{8C91F996-2639-8D08-FCF5-EA564DDF8FAA}"/>
          </ac:spMkLst>
        </pc:spChg>
        <pc:spChg chg="mod">
          <ac:chgData name="尾嵜 成真" userId="dd95f81a979e9056" providerId="LiveId" clId="{AC734C73-8538-4BAB-908C-DE9B017264B5}" dt="2023-01-10T09:03:25.684" v="1978" actId="20577"/>
          <ac:spMkLst>
            <pc:docMk/>
            <pc:sldMk cId="3139867923" sldId="410"/>
            <ac:spMk id="29" creationId="{A17934AB-FCC8-3776-1635-6E61D9A7D43B}"/>
          </ac:spMkLst>
        </pc:spChg>
        <pc:spChg chg="add del mod">
          <ac:chgData name="尾嵜 成真" userId="dd95f81a979e9056" providerId="LiveId" clId="{AC734C73-8538-4BAB-908C-DE9B017264B5}" dt="2023-01-10T08:58:47.126" v="1938" actId="21"/>
          <ac:spMkLst>
            <pc:docMk/>
            <pc:sldMk cId="3139867923" sldId="410"/>
            <ac:spMk id="67" creationId="{08523308-F11A-5E38-C78C-99FA6B0C2927}"/>
          </ac:spMkLst>
        </pc:spChg>
        <pc:spChg chg="add del mod">
          <ac:chgData name="尾嵜 成真" userId="dd95f81a979e9056" providerId="LiveId" clId="{AC734C73-8538-4BAB-908C-DE9B017264B5}" dt="2023-01-10T08:58:47.126" v="1938" actId="21"/>
          <ac:spMkLst>
            <pc:docMk/>
            <pc:sldMk cId="3139867923" sldId="410"/>
            <ac:spMk id="68" creationId="{70677F50-4995-61EF-5D63-40CB847859F2}"/>
          </ac:spMkLst>
        </pc:spChg>
        <pc:spChg chg="add del mod">
          <ac:chgData name="尾嵜 成真" userId="dd95f81a979e9056" providerId="LiveId" clId="{AC734C73-8538-4BAB-908C-DE9B017264B5}" dt="2023-01-10T08:58:00.507" v="1927" actId="478"/>
          <ac:spMkLst>
            <pc:docMk/>
            <pc:sldMk cId="3139867923" sldId="410"/>
            <ac:spMk id="69" creationId="{1E168B79-9E49-ABD3-517D-ECF6D20B63FA}"/>
          </ac:spMkLst>
        </pc:spChg>
        <pc:spChg chg="add del mod">
          <ac:chgData name="尾嵜 成真" userId="dd95f81a979e9056" providerId="LiveId" clId="{AC734C73-8538-4BAB-908C-DE9B017264B5}" dt="2023-01-10T09:00:55.114" v="1957" actId="21"/>
          <ac:spMkLst>
            <pc:docMk/>
            <pc:sldMk cId="3139867923" sldId="410"/>
            <ac:spMk id="81" creationId="{E7EDBC4E-12B9-A0E9-7DA0-D88B612095C9}"/>
          </ac:spMkLst>
        </pc:spChg>
        <pc:spChg chg="add del mod">
          <ac:chgData name="尾嵜 成真" userId="dd95f81a979e9056" providerId="LiveId" clId="{AC734C73-8538-4BAB-908C-DE9B017264B5}" dt="2023-01-10T09:00:55.114" v="1957" actId="21"/>
          <ac:spMkLst>
            <pc:docMk/>
            <pc:sldMk cId="3139867923" sldId="410"/>
            <ac:spMk id="82" creationId="{3006587E-BEF4-8F30-C350-A2CC0B561E5D}"/>
          </ac:spMkLst>
        </pc:spChg>
        <pc:spChg chg="add del mod">
          <ac:chgData name="尾嵜 成真" userId="dd95f81a979e9056" providerId="LiveId" clId="{AC734C73-8538-4BAB-908C-DE9B017264B5}" dt="2023-01-10T09:00:55.114" v="1957" actId="21"/>
          <ac:spMkLst>
            <pc:docMk/>
            <pc:sldMk cId="3139867923" sldId="410"/>
            <ac:spMk id="83" creationId="{8EF76740-0C3A-E007-2CC0-51372E6ED81B}"/>
          </ac:spMkLst>
        </pc:spChg>
        <pc:spChg chg="add del mod">
          <ac:chgData name="尾嵜 成真" userId="dd95f81a979e9056" providerId="LiveId" clId="{AC734C73-8538-4BAB-908C-DE9B017264B5}" dt="2023-01-10T09:00:55.114" v="1957" actId="21"/>
          <ac:spMkLst>
            <pc:docMk/>
            <pc:sldMk cId="3139867923" sldId="410"/>
            <ac:spMk id="96" creationId="{D3334808-555F-C5BE-5CDD-87813A140D9D}"/>
          </ac:spMkLst>
        </pc:spChg>
        <pc:spChg chg="add del mod">
          <ac:chgData name="尾嵜 成真" userId="dd95f81a979e9056" providerId="LiveId" clId="{AC734C73-8538-4BAB-908C-DE9B017264B5}" dt="2023-01-10T09:00:55.114" v="1957" actId="21"/>
          <ac:spMkLst>
            <pc:docMk/>
            <pc:sldMk cId="3139867923" sldId="410"/>
            <ac:spMk id="97" creationId="{961D5B33-F1B7-2434-9AF2-E0A5B92F5D85}"/>
          </ac:spMkLst>
        </pc:spChg>
        <pc:spChg chg="add mod">
          <ac:chgData name="尾嵜 成真" userId="dd95f81a979e9056" providerId="LiveId" clId="{AC734C73-8538-4BAB-908C-DE9B017264B5}" dt="2023-01-10T09:00:55.413" v="1958"/>
          <ac:spMkLst>
            <pc:docMk/>
            <pc:sldMk cId="3139867923" sldId="410"/>
            <ac:spMk id="101" creationId="{83A8B892-D58C-F214-CC73-696A21A79939}"/>
          </ac:spMkLst>
        </pc:spChg>
        <pc:spChg chg="add mod">
          <ac:chgData name="尾嵜 成真" userId="dd95f81a979e9056" providerId="LiveId" clId="{AC734C73-8538-4BAB-908C-DE9B017264B5}" dt="2023-01-10T09:00:55.413" v="1958"/>
          <ac:spMkLst>
            <pc:docMk/>
            <pc:sldMk cId="3139867923" sldId="410"/>
            <ac:spMk id="109" creationId="{EDA8A187-0998-43B3-54C9-2CADE2B043D4}"/>
          </ac:spMkLst>
        </pc:spChg>
        <pc:spChg chg="add mod">
          <ac:chgData name="尾嵜 成真" userId="dd95f81a979e9056" providerId="LiveId" clId="{AC734C73-8538-4BAB-908C-DE9B017264B5}" dt="2023-01-10T09:00:55.413" v="1958"/>
          <ac:spMkLst>
            <pc:docMk/>
            <pc:sldMk cId="3139867923" sldId="410"/>
            <ac:spMk id="110" creationId="{2CFC3419-D60F-CB0D-FF84-B747B8D76E23}"/>
          </ac:spMkLst>
        </pc:spChg>
        <pc:spChg chg="add mod">
          <ac:chgData name="尾嵜 成真" userId="dd95f81a979e9056" providerId="LiveId" clId="{AC734C73-8538-4BAB-908C-DE9B017264B5}" dt="2023-01-10T09:00:55.413" v="1958"/>
          <ac:spMkLst>
            <pc:docMk/>
            <pc:sldMk cId="3139867923" sldId="410"/>
            <ac:spMk id="111" creationId="{914AEE6C-0E7E-CB37-FE7A-B345D6A90E92}"/>
          </ac:spMkLst>
        </pc:spChg>
        <pc:spChg chg="add mod">
          <ac:chgData name="尾嵜 成真" userId="dd95f81a979e9056" providerId="LiveId" clId="{AC734C73-8538-4BAB-908C-DE9B017264B5}" dt="2023-01-10T09:00:55.413" v="1958"/>
          <ac:spMkLst>
            <pc:docMk/>
            <pc:sldMk cId="3139867923" sldId="410"/>
            <ac:spMk id="124" creationId="{3F76A605-AD10-5810-F66F-05A802FABF68}"/>
          </ac:spMkLst>
        </pc:spChg>
        <pc:spChg chg="add mod">
          <ac:chgData name="尾嵜 成真" userId="dd95f81a979e9056" providerId="LiveId" clId="{AC734C73-8538-4BAB-908C-DE9B017264B5}" dt="2023-01-10T09:00:55.413" v="1958"/>
          <ac:spMkLst>
            <pc:docMk/>
            <pc:sldMk cId="3139867923" sldId="410"/>
            <ac:spMk id="125" creationId="{E179C35C-E085-2F47-047A-B3A7FC0E2C92}"/>
          </ac:spMkLst>
        </pc:spChg>
        <pc:spChg chg="add del mod">
          <ac:chgData name="尾嵜 成真" userId="dd95f81a979e9056" providerId="LiveId" clId="{AC734C73-8538-4BAB-908C-DE9B017264B5}" dt="2023-01-11T07:03:36.085" v="2002" actId="478"/>
          <ac:spMkLst>
            <pc:docMk/>
            <pc:sldMk cId="3139867923" sldId="410"/>
            <ac:spMk id="130" creationId="{CEFF3EC0-519A-B997-6CCC-785097B4E6FE}"/>
          </ac:spMkLst>
        </pc:spChg>
        <pc:picChg chg="add del mod">
          <ac:chgData name="尾嵜 成真" userId="dd95f81a979e9056" providerId="LiveId" clId="{AC734C73-8538-4BAB-908C-DE9B017264B5}" dt="2023-01-10T08:58:47.126" v="1938" actId="21"/>
          <ac:picMkLst>
            <pc:docMk/>
            <pc:sldMk cId="3139867923" sldId="410"/>
            <ac:picMk id="3" creationId="{47F8C541-6B7E-48ED-F023-36D0FD7667F2}"/>
          </ac:picMkLst>
        </pc:picChg>
        <pc:picChg chg="add del mod">
          <ac:chgData name="尾嵜 成真" userId="dd95f81a979e9056" providerId="LiveId" clId="{AC734C73-8538-4BAB-908C-DE9B017264B5}" dt="2023-01-10T08:58:47.126" v="1938" actId="21"/>
          <ac:picMkLst>
            <pc:docMk/>
            <pc:sldMk cId="3139867923" sldId="410"/>
            <ac:picMk id="4" creationId="{7B029F51-15AC-F0FB-2893-05DFD2CE97D8}"/>
          </ac:picMkLst>
        </pc:picChg>
        <pc:picChg chg="add del mod">
          <ac:chgData name="尾嵜 成真" userId="dd95f81a979e9056" providerId="LiveId" clId="{AC734C73-8538-4BAB-908C-DE9B017264B5}" dt="2023-01-10T08:58:47.126" v="1938" actId="21"/>
          <ac:picMkLst>
            <pc:docMk/>
            <pc:sldMk cId="3139867923" sldId="410"/>
            <ac:picMk id="5" creationId="{A2AB5643-C557-86A8-A117-68FCA9BDC052}"/>
          </ac:picMkLst>
        </pc:picChg>
        <pc:picChg chg="add del mod">
          <ac:chgData name="尾嵜 成真" userId="dd95f81a979e9056" providerId="LiveId" clId="{AC734C73-8538-4BAB-908C-DE9B017264B5}" dt="2023-01-10T08:58:47.126" v="1938" actId="21"/>
          <ac:picMkLst>
            <pc:docMk/>
            <pc:sldMk cId="3139867923" sldId="410"/>
            <ac:picMk id="6" creationId="{A681487B-FEF6-0BD3-D49B-5395FB80EE99}"/>
          </ac:picMkLst>
        </pc:picChg>
        <pc:picChg chg="add del mod">
          <ac:chgData name="尾嵜 成真" userId="dd95f81a979e9056" providerId="LiveId" clId="{AC734C73-8538-4BAB-908C-DE9B017264B5}" dt="2023-01-10T08:50:18.373" v="1792" actId="478"/>
          <ac:picMkLst>
            <pc:docMk/>
            <pc:sldMk cId="3139867923" sldId="410"/>
            <ac:picMk id="20" creationId="{2B3BE360-ED9D-3894-27B8-1EAC9A99970D}"/>
          </ac:picMkLst>
        </pc:picChg>
        <pc:picChg chg="add del mod">
          <ac:chgData name="尾嵜 成真" userId="dd95f81a979e9056" providerId="LiveId" clId="{AC734C73-8538-4BAB-908C-DE9B017264B5}" dt="2023-01-10T08:58:47.126" v="1938" actId="21"/>
          <ac:picMkLst>
            <pc:docMk/>
            <pc:sldMk cId="3139867923" sldId="410"/>
            <ac:picMk id="22" creationId="{0E297574-67C4-0FCE-8123-2CAB90658F5B}"/>
          </ac:picMkLst>
        </pc:picChg>
        <pc:picChg chg="add del mod">
          <ac:chgData name="尾嵜 成真" userId="dd95f81a979e9056" providerId="LiveId" clId="{AC734C73-8538-4BAB-908C-DE9B017264B5}" dt="2023-01-10T08:50:27.328" v="1795"/>
          <ac:picMkLst>
            <pc:docMk/>
            <pc:sldMk cId="3139867923" sldId="410"/>
            <ac:picMk id="23" creationId="{D9B9BEE5-31D6-81C5-2793-16CE3899992C}"/>
          </ac:picMkLst>
        </pc:picChg>
        <pc:picChg chg="add del mod">
          <ac:chgData name="尾嵜 成真" userId="dd95f81a979e9056" providerId="LiveId" clId="{AC734C73-8538-4BAB-908C-DE9B017264B5}" dt="2023-01-10T08:58:47.126" v="1938" actId="21"/>
          <ac:picMkLst>
            <pc:docMk/>
            <pc:sldMk cId="3139867923" sldId="410"/>
            <ac:picMk id="24" creationId="{85E8164A-A382-5048-4C50-103F6BA59E0C}"/>
          </ac:picMkLst>
        </pc:picChg>
        <pc:picChg chg="add del mod">
          <ac:chgData name="尾嵜 成真" userId="dd95f81a979e9056" providerId="LiveId" clId="{AC734C73-8538-4BAB-908C-DE9B017264B5}" dt="2023-01-10T08:58:47.126" v="1938" actId="21"/>
          <ac:picMkLst>
            <pc:docMk/>
            <pc:sldMk cId="3139867923" sldId="410"/>
            <ac:picMk id="26" creationId="{1CFB7AC9-FD41-B268-CA50-22A7CE04E292}"/>
          </ac:picMkLst>
        </pc:picChg>
        <pc:picChg chg="add del mod">
          <ac:chgData name="尾嵜 成真" userId="dd95f81a979e9056" providerId="LiveId" clId="{AC734C73-8538-4BAB-908C-DE9B017264B5}" dt="2023-01-10T08:58:47.126" v="1938" actId="21"/>
          <ac:picMkLst>
            <pc:docMk/>
            <pc:sldMk cId="3139867923" sldId="410"/>
            <ac:picMk id="27" creationId="{9956011A-E82C-3BB1-2603-7C8D443C2522}"/>
          </ac:picMkLst>
        </pc:picChg>
        <pc:picChg chg="add del mod">
          <ac:chgData name="尾嵜 成真" userId="dd95f81a979e9056" providerId="LiveId" clId="{AC734C73-8538-4BAB-908C-DE9B017264B5}" dt="2023-01-10T08:58:47.126" v="1938" actId="21"/>
          <ac:picMkLst>
            <pc:docMk/>
            <pc:sldMk cId="3139867923" sldId="410"/>
            <ac:picMk id="30" creationId="{D164F9F9-D80A-E039-57C1-F44A77A015A0}"/>
          </ac:picMkLst>
        </pc:picChg>
        <pc:picChg chg="add del mod">
          <ac:chgData name="尾嵜 成真" userId="dd95f81a979e9056" providerId="LiveId" clId="{AC734C73-8538-4BAB-908C-DE9B017264B5}" dt="2023-01-10T08:58:47.126" v="1938" actId="21"/>
          <ac:picMkLst>
            <pc:docMk/>
            <pc:sldMk cId="3139867923" sldId="410"/>
            <ac:picMk id="31" creationId="{5E104E27-7E41-F358-23DF-58B3DACF8084}"/>
          </ac:picMkLst>
        </pc:picChg>
        <pc:picChg chg="add del mod">
          <ac:chgData name="尾嵜 成真" userId="dd95f81a979e9056" providerId="LiveId" clId="{AC734C73-8538-4BAB-908C-DE9B017264B5}" dt="2023-01-10T08:55:39.566" v="1864"/>
          <ac:picMkLst>
            <pc:docMk/>
            <pc:sldMk cId="3139867923" sldId="410"/>
            <ac:picMk id="64" creationId="{49C1FE1D-E741-95DA-7960-6A87887EC7DF}"/>
          </ac:picMkLst>
        </pc:picChg>
        <pc:picChg chg="add del mod">
          <ac:chgData name="尾嵜 成真" userId="dd95f81a979e9056" providerId="LiveId" clId="{AC734C73-8538-4BAB-908C-DE9B017264B5}" dt="2023-01-10T08:55:43.570" v="1866"/>
          <ac:picMkLst>
            <pc:docMk/>
            <pc:sldMk cId="3139867923" sldId="410"/>
            <ac:picMk id="65" creationId="{C05B38EF-937D-FDCD-2165-BBA95EB59A8C}"/>
          </ac:picMkLst>
        </pc:picChg>
        <pc:picChg chg="add del mod">
          <ac:chgData name="尾嵜 成真" userId="dd95f81a979e9056" providerId="LiveId" clId="{AC734C73-8538-4BAB-908C-DE9B017264B5}" dt="2023-01-10T08:55:46.032" v="1868"/>
          <ac:picMkLst>
            <pc:docMk/>
            <pc:sldMk cId="3139867923" sldId="410"/>
            <ac:picMk id="66" creationId="{5A837C5C-8528-F231-5C82-07B1E8BE5C18}"/>
          </ac:picMkLst>
        </pc:picChg>
        <pc:picChg chg="add del mod">
          <ac:chgData name="尾嵜 成真" userId="dd95f81a979e9056" providerId="LiveId" clId="{AC734C73-8538-4BAB-908C-DE9B017264B5}" dt="2023-01-10T08:58:27.790" v="1933" actId="478"/>
          <ac:picMkLst>
            <pc:docMk/>
            <pc:sldMk cId="3139867923" sldId="410"/>
            <ac:picMk id="71" creationId="{0F1650C1-C80B-8937-F83A-4B52370328EC}"/>
          </ac:picMkLst>
        </pc:picChg>
        <pc:picChg chg="add del mod">
          <ac:chgData name="尾嵜 成真" userId="dd95f81a979e9056" providerId="LiveId" clId="{AC734C73-8538-4BAB-908C-DE9B017264B5}" dt="2023-01-10T08:59:29.415" v="1946" actId="478"/>
          <ac:picMkLst>
            <pc:docMk/>
            <pc:sldMk cId="3139867923" sldId="410"/>
            <ac:picMk id="73" creationId="{8E522812-BA8B-5872-3849-B40BAC01DB7D}"/>
          </ac:picMkLst>
        </pc:picChg>
        <pc:picChg chg="add del mod">
          <ac:chgData name="尾嵜 成真" userId="dd95f81a979e9056" providerId="LiveId" clId="{AC734C73-8538-4BAB-908C-DE9B017264B5}" dt="2023-01-10T09:00:55.114" v="1957" actId="21"/>
          <ac:picMkLst>
            <pc:docMk/>
            <pc:sldMk cId="3139867923" sldId="410"/>
            <ac:picMk id="74" creationId="{79F0A919-D634-D4F7-70D8-0A54FF126C65}"/>
          </ac:picMkLst>
        </pc:picChg>
        <pc:picChg chg="add del mod">
          <ac:chgData name="尾嵜 成真" userId="dd95f81a979e9056" providerId="LiveId" clId="{AC734C73-8538-4BAB-908C-DE9B017264B5}" dt="2023-01-10T09:00:55.114" v="1957" actId="21"/>
          <ac:picMkLst>
            <pc:docMk/>
            <pc:sldMk cId="3139867923" sldId="410"/>
            <ac:picMk id="75" creationId="{F55629FA-C5DD-FCC1-46E1-4977106AFE4C}"/>
          </ac:picMkLst>
        </pc:picChg>
        <pc:picChg chg="add del mod">
          <ac:chgData name="尾嵜 成真" userId="dd95f81a979e9056" providerId="LiveId" clId="{AC734C73-8538-4BAB-908C-DE9B017264B5}" dt="2023-01-10T09:00:55.114" v="1957" actId="21"/>
          <ac:picMkLst>
            <pc:docMk/>
            <pc:sldMk cId="3139867923" sldId="410"/>
            <ac:picMk id="76" creationId="{FCA552CB-BCF3-0A2E-15CB-CC61778AB837}"/>
          </ac:picMkLst>
        </pc:picChg>
        <pc:picChg chg="add del mod">
          <ac:chgData name="尾嵜 成真" userId="dd95f81a979e9056" providerId="LiveId" clId="{AC734C73-8538-4BAB-908C-DE9B017264B5}" dt="2023-01-10T09:00:55.114" v="1957" actId="21"/>
          <ac:picMkLst>
            <pc:docMk/>
            <pc:sldMk cId="3139867923" sldId="410"/>
            <ac:picMk id="77" creationId="{62C3E83D-4436-1FE0-E028-2604EEC73E92}"/>
          </ac:picMkLst>
        </pc:picChg>
        <pc:picChg chg="add del mod">
          <ac:chgData name="尾嵜 成真" userId="dd95f81a979e9056" providerId="LiveId" clId="{AC734C73-8538-4BAB-908C-DE9B017264B5}" dt="2023-01-10T09:00:55.114" v="1957" actId="21"/>
          <ac:picMkLst>
            <pc:docMk/>
            <pc:sldMk cId="3139867923" sldId="410"/>
            <ac:picMk id="84" creationId="{CEFFAB53-1676-2E36-EE73-5CF3AB5430D2}"/>
          </ac:picMkLst>
        </pc:picChg>
        <pc:picChg chg="add del mod">
          <ac:chgData name="尾嵜 成真" userId="dd95f81a979e9056" providerId="LiveId" clId="{AC734C73-8538-4BAB-908C-DE9B017264B5}" dt="2023-01-10T09:00:55.114" v="1957" actId="21"/>
          <ac:picMkLst>
            <pc:docMk/>
            <pc:sldMk cId="3139867923" sldId="410"/>
            <ac:picMk id="85" creationId="{EC060EDE-FFB6-0480-C5DC-9B2B4ADB3DFE}"/>
          </ac:picMkLst>
        </pc:picChg>
        <pc:picChg chg="add del mod">
          <ac:chgData name="尾嵜 成真" userId="dd95f81a979e9056" providerId="LiveId" clId="{AC734C73-8538-4BAB-908C-DE9B017264B5}" dt="2023-01-10T09:00:55.114" v="1957" actId="21"/>
          <ac:picMkLst>
            <pc:docMk/>
            <pc:sldMk cId="3139867923" sldId="410"/>
            <ac:picMk id="86" creationId="{2A4F4FDF-EEE7-53CD-9F29-E28DBA21B38C}"/>
          </ac:picMkLst>
        </pc:picChg>
        <pc:picChg chg="add del mod">
          <ac:chgData name="尾嵜 成真" userId="dd95f81a979e9056" providerId="LiveId" clId="{AC734C73-8538-4BAB-908C-DE9B017264B5}" dt="2023-01-10T09:00:55.114" v="1957" actId="21"/>
          <ac:picMkLst>
            <pc:docMk/>
            <pc:sldMk cId="3139867923" sldId="410"/>
            <ac:picMk id="87" creationId="{2E9F054A-FC0D-57FB-8A5F-52027A08C00F}"/>
          </ac:picMkLst>
        </pc:picChg>
        <pc:picChg chg="add del mod">
          <ac:chgData name="尾嵜 成真" userId="dd95f81a979e9056" providerId="LiveId" clId="{AC734C73-8538-4BAB-908C-DE9B017264B5}" dt="2023-01-10T09:00:55.114" v="1957" actId="21"/>
          <ac:picMkLst>
            <pc:docMk/>
            <pc:sldMk cId="3139867923" sldId="410"/>
            <ac:picMk id="88" creationId="{F36AA2A0-0F4D-89CF-EE31-091655D135FF}"/>
          </ac:picMkLst>
        </pc:picChg>
        <pc:picChg chg="add del mod">
          <ac:chgData name="尾嵜 成真" userId="dd95f81a979e9056" providerId="LiveId" clId="{AC734C73-8538-4BAB-908C-DE9B017264B5}" dt="2023-01-10T09:00:55.114" v="1957" actId="21"/>
          <ac:picMkLst>
            <pc:docMk/>
            <pc:sldMk cId="3139867923" sldId="410"/>
            <ac:picMk id="89" creationId="{652C148F-891A-1FC0-1C86-C0F2C7255AE4}"/>
          </ac:picMkLst>
        </pc:picChg>
        <pc:picChg chg="add del mod">
          <ac:chgData name="尾嵜 成真" userId="dd95f81a979e9056" providerId="LiveId" clId="{AC734C73-8538-4BAB-908C-DE9B017264B5}" dt="2023-01-10T09:00:49.112" v="1954"/>
          <ac:picMkLst>
            <pc:docMk/>
            <pc:sldMk cId="3139867923" sldId="410"/>
            <ac:picMk id="98" creationId="{5AFD63FB-5816-BE82-A3E9-52C7932D514E}"/>
          </ac:picMkLst>
        </pc:picChg>
        <pc:picChg chg="add mod">
          <ac:chgData name="尾嵜 成真" userId="dd95f81a979e9056" providerId="LiveId" clId="{AC734C73-8538-4BAB-908C-DE9B017264B5}" dt="2023-01-10T09:01:34.336" v="1967" actId="14100"/>
          <ac:picMkLst>
            <pc:docMk/>
            <pc:sldMk cId="3139867923" sldId="410"/>
            <ac:picMk id="100" creationId="{0A02E126-E294-0FC2-6361-EBA70307C44C}"/>
          </ac:picMkLst>
        </pc:picChg>
        <pc:picChg chg="add mod">
          <ac:chgData name="尾嵜 成真" userId="dd95f81a979e9056" providerId="LiveId" clId="{AC734C73-8538-4BAB-908C-DE9B017264B5}" dt="2023-01-10T09:00:55.413" v="1958"/>
          <ac:picMkLst>
            <pc:docMk/>
            <pc:sldMk cId="3139867923" sldId="410"/>
            <ac:picMk id="102" creationId="{1BA8F531-B3E1-2119-0925-BDB80F0E4459}"/>
          </ac:picMkLst>
        </pc:picChg>
        <pc:picChg chg="add mod">
          <ac:chgData name="尾嵜 成真" userId="dd95f81a979e9056" providerId="LiveId" clId="{AC734C73-8538-4BAB-908C-DE9B017264B5}" dt="2023-01-10T09:00:55.413" v="1958"/>
          <ac:picMkLst>
            <pc:docMk/>
            <pc:sldMk cId="3139867923" sldId="410"/>
            <ac:picMk id="103" creationId="{82F268A2-8A07-5422-07CF-431A18381E3B}"/>
          </ac:picMkLst>
        </pc:picChg>
        <pc:picChg chg="add mod">
          <ac:chgData name="尾嵜 成真" userId="dd95f81a979e9056" providerId="LiveId" clId="{AC734C73-8538-4BAB-908C-DE9B017264B5}" dt="2023-01-10T09:00:55.413" v="1958"/>
          <ac:picMkLst>
            <pc:docMk/>
            <pc:sldMk cId="3139867923" sldId="410"/>
            <ac:picMk id="104" creationId="{39AD31B7-7DC4-0F2B-BDFA-1020890911C3}"/>
          </ac:picMkLst>
        </pc:picChg>
        <pc:picChg chg="add mod">
          <ac:chgData name="尾嵜 成真" userId="dd95f81a979e9056" providerId="LiveId" clId="{AC734C73-8538-4BAB-908C-DE9B017264B5}" dt="2023-01-10T09:00:55.413" v="1958"/>
          <ac:picMkLst>
            <pc:docMk/>
            <pc:sldMk cId="3139867923" sldId="410"/>
            <ac:picMk id="105" creationId="{A8291433-FF71-2251-F8B2-6A85C6B387C3}"/>
          </ac:picMkLst>
        </pc:picChg>
        <pc:picChg chg="add mod">
          <ac:chgData name="尾嵜 成真" userId="dd95f81a979e9056" providerId="LiveId" clId="{AC734C73-8538-4BAB-908C-DE9B017264B5}" dt="2023-01-10T09:01:28.113" v="1965" actId="1076"/>
          <ac:picMkLst>
            <pc:docMk/>
            <pc:sldMk cId="3139867923" sldId="410"/>
            <ac:picMk id="112" creationId="{BF63A4D2-70AC-D7FF-CC83-A00A2AF6D775}"/>
          </ac:picMkLst>
        </pc:picChg>
        <pc:picChg chg="add mod">
          <ac:chgData name="尾嵜 成真" userId="dd95f81a979e9056" providerId="LiveId" clId="{AC734C73-8538-4BAB-908C-DE9B017264B5}" dt="2023-01-10T09:00:55.413" v="1958"/>
          <ac:picMkLst>
            <pc:docMk/>
            <pc:sldMk cId="3139867923" sldId="410"/>
            <ac:picMk id="113" creationId="{AB232B70-D12C-4A94-C4EA-C0D42481C341}"/>
          </ac:picMkLst>
        </pc:picChg>
        <pc:picChg chg="add mod">
          <ac:chgData name="尾嵜 成真" userId="dd95f81a979e9056" providerId="LiveId" clId="{AC734C73-8538-4BAB-908C-DE9B017264B5}" dt="2023-01-10T09:01:31.307" v="1966" actId="1076"/>
          <ac:picMkLst>
            <pc:docMk/>
            <pc:sldMk cId="3139867923" sldId="410"/>
            <ac:picMk id="114" creationId="{882C1337-2934-157D-73AF-C1AA6DA0332C}"/>
          </ac:picMkLst>
        </pc:picChg>
        <pc:picChg chg="add mod">
          <ac:chgData name="尾嵜 成真" userId="dd95f81a979e9056" providerId="LiveId" clId="{AC734C73-8538-4BAB-908C-DE9B017264B5}" dt="2023-01-10T09:00:55.413" v="1958"/>
          <ac:picMkLst>
            <pc:docMk/>
            <pc:sldMk cId="3139867923" sldId="410"/>
            <ac:picMk id="115" creationId="{09DF699D-7513-818D-8A2F-3B6320E917BC}"/>
          </ac:picMkLst>
        </pc:picChg>
        <pc:picChg chg="add mod">
          <ac:chgData name="尾嵜 成真" userId="dd95f81a979e9056" providerId="LiveId" clId="{AC734C73-8538-4BAB-908C-DE9B017264B5}" dt="2023-01-10T09:00:55.413" v="1958"/>
          <ac:picMkLst>
            <pc:docMk/>
            <pc:sldMk cId="3139867923" sldId="410"/>
            <ac:picMk id="116" creationId="{8359B24D-F8F7-B77F-4806-CE4CD3670AF3}"/>
          </ac:picMkLst>
        </pc:picChg>
        <pc:picChg chg="add mod">
          <ac:chgData name="尾嵜 成真" userId="dd95f81a979e9056" providerId="LiveId" clId="{AC734C73-8538-4BAB-908C-DE9B017264B5}" dt="2023-01-10T09:00:55.413" v="1958"/>
          <ac:picMkLst>
            <pc:docMk/>
            <pc:sldMk cId="3139867923" sldId="410"/>
            <ac:picMk id="117" creationId="{26DE2BEC-6FCC-FB0A-2F19-E08184929CEC}"/>
          </ac:picMkLst>
        </pc:picChg>
        <pc:picChg chg="add del mod">
          <ac:chgData name="尾嵜 成真" userId="dd95f81a979e9056" providerId="LiveId" clId="{AC734C73-8538-4BAB-908C-DE9B017264B5}" dt="2023-01-10T09:02:06.236" v="1969" actId="478"/>
          <ac:picMkLst>
            <pc:docMk/>
            <pc:sldMk cId="3139867923" sldId="410"/>
            <ac:picMk id="129" creationId="{9103227E-1C72-9550-B536-D521CCCD86EB}"/>
          </ac:picMkLst>
        </pc:picChg>
        <pc:cxnChg chg="add del mod">
          <ac:chgData name="尾嵜 成真" userId="dd95f81a979e9056" providerId="LiveId" clId="{AC734C73-8538-4BAB-908C-DE9B017264B5}" dt="2023-01-10T08:58:47.126" v="1938" actId="21"/>
          <ac:cxnSpMkLst>
            <pc:docMk/>
            <pc:sldMk cId="3139867923" sldId="410"/>
            <ac:cxnSpMk id="8" creationId="{F13E5D9E-C605-DC2F-6B93-DA4FEE64CD6B}"/>
          </ac:cxnSpMkLst>
        </pc:cxnChg>
        <pc:cxnChg chg="add del mod">
          <ac:chgData name="尾嵜 成真" userId="dd95f81a979e9056" providerId="LiveId" clId="{AC734C73-8538-4BAB-908C-DE9B017264B5}" dt="2023-01-10T08:58:47.126" v="1938" actId="21"/>
          <ac:cxnSpMkLst>
            <pc:docMk/>
            <pc:sldMk cId="3139867923" sldId="410"/>
            <ac:cxnSpMk id="9" creationId="{7A20C70E-ACC8-CF4F-ECE9-83BAE5014EB9}"/>
          </ac:cxnSpMkLst>
        </pc:cxnChg>
        <pc:cxnChg chg="add del mod">
          <ac:chgData name="尾嵜 成真" userId="dd95f81a979e9056" providerId="LiveId" clId="{AC734C73-8538-4BAB-908C-DE9B017264B5}" dt="2023-01-10T08:58:47.126" v="1938" actId="21"/>
          <ac:cxnSpMkLst>
            <pc:docMk/>
            <pc:sldMk cId="3139867923" sldId="410"/>
            <ac:cxnSpMk id="13" creationId="{B9CD02D7-0199-CE2F-EF78-7FD8801C1C22}"/>
          </ac:cxnSpMkLst>
        </pc:cxnChg>
        <pc:cxnChg chg="add del mod">
          <ac:chgData name="尾嵜 成真" userId="dd95f81a979e9056" providerId="LiveId" clId="{AC734C73-8538-4BAB-908C-DE9B017264B5}" dt="2023-01-10T08:58:47.126" v="1938" actId="21"/>
          <ac:cxnSpMkLst>
            <pc:docMk/>
            <pc:sldMk cId="3139867923" sldId="410"/>
            <ac:cxnSpMk id="32" creationId="{D84146A6-EC2B-0883-6507-BE65E0AA850B}"/>
          </ac:cxnSpMkLst>
        </pc:cxnChg>
        <pc:cxnChg chg="add del mod">
          <ac:chgData name="尾嵜 成真" userId="dd95f81a979e9056" providerId="LiveId" clId="{AC734C73-8538-4BAB-908C-DE9B017264B5}" dt="2023-01-10T08:58:47.126" v="1938" actId="21"/>
          <ac:cxnSpMkLst>
            <pc:docMk/>
            <pc:sldMk cId="3139867923" sldId="410"/>
            <ac:cxnSpMk id="35" creationId="{78A9C415-E678-3666-4CBF-4EDEF749E9C2}"/>
          </ac:cxnSpMkLst>
        </pc:cxnChg>
        <pc:cxnChg chg="add del mod">
          <ac:chgData name="尾嵜 成真" userId="dd95f81a979e9056" providerId="LiveId" clId="{AC734C73-8538-4BAB-908C-DE9B017264B5}" dt="2023-01-10T08:53:42.815" v="1849" actId="478"/>
          <ac:cxnSpMkLst>
            <pc:docMk/>
            <pc:sldMk cId="3139867923" sldId="410"/>
            <ac:cxnSpMk id="38" creationId="{09765BF2-A569-1A1D-2CA8-36FC41D68ADA}"/>
          </ac:cxnSpMkLst>
        </pc:cxnChg>
        <pc:cxnChg chg="add del mod">
          <ac:chgData name="尾嵜 成真" userId="dd95f81a979e9056" providerId="LiveId" clId="{AC734C73-8538-4BAB-908C-DE9B017264B5}" dt="2023-01-10T08:58:47.126" v="1938" actId="21"/>
          <ac:cxnSpMkLst>
            <pc:docMk/>
            <pc:sldMk cId="3139867923" sldId="410"/>
            <ac:cxnSpMk id="39" creationId="{728B3A31-C6DF-BB08-348F-7CB1EE282B14}"/>
          </ac:cxnSpMkLst>
        </pc:cxnChg>
        <pc:cxnChg chg="add del mod">
          <ac:chgData name="尾嵜 成真" userId="dd95f81a979e9056" providerId="LiveId" clId="{AC734C73-8538-4BAB-908C-DE9B017264B5}" dt="2023-01-10T08:58:47.126" v="1938" actId="21"/>
          <ac:cxnSpMkLst>
            <pc:docMk/>
            <pc:sldMk cId="3139867923" sldId="410"/>
            <ac:cxnSpMk id="42" creationId="{7315B817-61DD-6E1F-6A22-FC4983DD8CB9}"/>
          </ac:cxnSpMkLst>
        </pc:cxnChg>
        <pc:cxnChg chg="add del mod">
          <ac:chgData name="尾嵜 成真" userId="dd95f81a979e9056" providerId="LiveId" clId="{AC734C73-8538-4BAB-908C-DE9B017264B5}" dt="2023-01-10T08:58:47.126" v="1938" actId="21"/>
          <ac:cxnSpMkLst>
            <pc:docMk/>
            <pc:sldMk cId="3139867923" sldId="410"/>
            <ac:cxnSpMk id="46" creationId="{6DB23C82-DA00-F643-BF58-3288402CBE1D}"/>
          </ac:cxnSpMkLst>
        </pc:cxnChg>
        <pc:cxnChg chg="add del mod">
          <ac:chgData name="尾嵜 成真" userId="dd95f81a979e9056" providerId="LiveId" clId="{AC734C73-8538-4BAB-908C-DE9B017264B5}" dt="2023-01-10T08:58:47.126" v="1938" actId="21"/>
          <ac:cxnSpMkLst>
            <pc:docMk/>
            <pc:sldMk cId="3139867923" sldId="410"/>
            <ac:cxnSpMk id="49" creationId="{31B566C3-D59B-D1F8-6392-3DA01FC8C2BF}"/>
          </ac:cxnSpMkLst>
        </pc:cxnChg>
        <pc:cxnChg chg="add del mod">
          <ac:chgData name="尾嵜 成真" userId="dd95f81a979e9056" providerId="LiveId" clId="{AC734C73-8538-4BAB-908C-DE9B017264B5}" dt="2023-01-10T09:00:55.114" v="1957" actId="21"/>
          <ac:cxnSpMkLst>
            <pc:docMk/>
            <pc:sldMk cId="3139867923" sldId="410"/>
            <ac:cxnSpMk id="78" creationId="{2161BEAD-37EF-CC97-8042-143213B7A5C0}"/>
          </ac:cxnSpMkLst>
        </pc:cxnChg>
        <pc:cxnChg chg="add del mod">
          <ac:chgData name="尾嵜 成真" userId="dd95f81a979e9056" providerId="LiveId" clId="{AC734C73-8538-4BAB-908C-DE9B017264B5}" dt="2023-01-10T09:00:55.114" v="1957" actId="21"/>
          <ac:cxnSpMkLst>
            <pc:docMk/>
            <pc:sldMk cId="3139867923" sldId="410"/>
            <ac:cxnSpMk id="79" creationId="{824F662D-C9EC-9AA9-848D-81B0588FFB1A}"/>
          </ac:cxnSpMkLst>
        </pc:cxnChg>
        <pc:cxnChg chg="add del mod">
          <ac:chgData name="尾嵜 成真" userId="dd95f81a979e9056" providerId="LiveId" clId="{AC734C73-8538-4BAB-908C-DE9B017264B5}" dt="2023-01-10T09:00:55.114" v="1957" actId="21"/>
          <ac:cxnSpMkLst>
            <pc:docMk/>
            <pc:sldMk cId="3139867923" sldId="410"/>
            <ac:cxnSpMk id="80" creationId="{D7A840E6-DC6B-864A-DE31-2C0AB6A96112}"/>
          </ac:cxnSpMkLst>
        </pc:cxnChg>
        <pc:cxnChg chg="add del mod">
          <ac:chgData name="尾嵜 成真" userId="dd95f81a979e9056" providerId="LiveId" clId="{AC734C73-8538-4BAB-908C-DE9B017264B5}" dt="2023-01-10T09:00:55.114" v="1957" actId="21"/>
          <ac:cxnSpMkLst>
            <pc:docMk/>
            <pc:sldMk cId="3139867923" sldId="410"/>
            <ac:cxnSpMk id="90" creationId="{C84201E4-2C9D-2F26-CB61-88BA183318E6}"/>
          </ac:cxnSpMkLst>
        </pc:cxnChg>
        <pc:cxnChg chg="add del mod">
          <ac:chgData name="尾嵜 成真" userId="dd95f81a979e9056" providerId="LiveId" clId="{AC734C73-8538-4BAB-908C-DE9B017264B5}" dt="2023-01-10T09:00:55.114" v="1957" actId="21"/>
          <ac:cxnSpMkLst>
            <pc:docMk/>
            <pc:sldMk cId="3139867923" sldId="410"/>
            <ac:cxnSpMk id="91" creationId="{E9BAE3EA-E9E1-04A7-80B5-8F8855DD9FEA}"/>
          </ac:cxnSpMkLst>
        </pc:cxnChg>
        <pc:cxnChg chg="add del mod">
          <ac:chgData name="尾嵜 成真" userId="dd95f81a979e9056" providerId="LiveId" clId="{AC734C73-8538-4BAB-908C-DE9B017264B5}" dt="2023-01-10T09:00:55.114" v="1957" actId="21"/>
          <ac:cxnSpMkLst>
            <pc:docMk/>
            <pc:sldMk cId="3139867923" sldId="410"/>
            <ac:cxnSpMk id="92" creationId="{307FF898-83C6-A0A9-EA40-CADA783DAA57}"/>
          </ac:cxnSpMkLst>
        </pc:cxnChg>
        <pc:cxnChg chg="add del mod">
          <ac:chgData name="尾嵜 成真" userId="dd95f81a979e9056" providerId="LiveId" clId="{AC734C73-8538-4BAB-908C-DE9B017264B5}" dt="2023-01-10T09:00:55.114" v="1957" actId="21"/>
          <ac:cxnSpMkLst>
            <pc:docMk/>
            <pc:sldMk cId="3139867923" sldId="410"/>
            <ac:cxnSpMk id="93" creationId="{1B93F2A6-E9D2-BAA8-C074-F09C4C2D0EDA}"/>
          </ac:cxnSpMkLst>
        </pc:cxnChg>
        <pc:cxnChg chg="add del mod">
          <ac:chgData name="尾嵜 成真" userId="dd95f81a979e9056" providerId="LiveId" clId="{AC734C73-8538-4BAB-908C-DE9B017264B5}" dt="2023-01-10T09:00:55.114" v="1957" actId="21"/>
          <ac:cxnSpMkLst>
            <pc:docMk/>
            <pc:sldMk cId="3139867923" sldId="410"/>
            <ac:cxnSpMk id="94" creationId="{C5FB1983-8E18-8483-CDF1-C56F58306E54}"/>
          </ac:cxnSpMkLst>
        </pc:cxnChg>
        <pc:cxnChg chg="add del mod">
          <ac:chgData name="尾嵜 成真" userId="dd95f81a979e9056" providerId="LiveId" clId="{AC734C73-8538-4BAB-908C-DE9B017264B5}" dt="2023-01-10T09:00:55.114" v="1957" actId="21"/>
          <ac:cxnSpMkLst>
            <pc:docMk/>
            <pc:sldMk cId="3139867923" sldId="410"/>
            <ac:cxnSpMk id="95" creationId="{2BA98D35-2B2F-602F-9718-5C86081A1E9A}"/>
          </ac:cxnSpMkLst>
        </pc:cxnChg>
        <pc:cxnChg chg="add mod">
          <ac:chgData name="尾嵜 成真" userId="dd95f81a979e9056" providerId="LiveId" clId="{AC734C73-8538-4BAB-908C-DE9B017264B5}" dt="2023-01-10T09:00:55.413" v="1958"/>
          <ac:cxnSpMkLst>
            <pc:docMk/>
            <pc:sldMk cId="3139867923" sldId="410"/>
            <ac:cxnSpMk id="106" creationId="{91A6949D-D1A0-192D-A852-9A3E52C8E592}"/>
          </ac:cxnSpMkLst>
        </pc:cxnChg>
        <pc:cxnChg chg="add mod">
          <ac:chgData name="尾嵜 成真" userId="dd95f81a979e9056" providerId="LiveId" clId="{AC734C73-8538-4BAB-908C-DE9B017264B5}" dt="2023-01-10T09:00:55.413" v="1958"/>
          <ac:cxnSpMkLst>
            <pc:docMk/>
            <pc:sldMk cId="3139867923" sldId="410"/>
            <ac:cxnSpMk id="107" creationId="{494B561B-5428-AB60-E95C-65D9EC103032}"/>
          </ac:cxnSpMkLst>
        </pc:cxnChg>
        <pc:cxnChg chg="add mod">
          <ac:chgData name="尾嵜 成真" userId="dd95f81a979e9056" providerId="LiveId" clId="{AC734C73-8538-4BAB-908C-DE9B017264B5}" dt="2023-01-10T09:00:55.413" v="1958"/>
          <ac:cxnSpMkLst>
            <pc:docMk/>
            <pc:sldMk cId="3139867923" sldId="410"/>
            <ac:cxnSpMk id="108" creationId="{14A39E33-55B1-FD2B-2EE9-51797A5E5EBC}"/>
          </ac:cxnSpMkLst>
        </pc:cxnChg>
        <pc:cxnChg chg="add mod">
          <ac:chgData name="尾嵜 成真" userId="dd95f81a979e9056" providerId="LiveId" clId="{AC734C73-8538-4BAB-908C-DE9B017264B5}" dt="2023-01-10T09:01:28.113" v="1965" actId="1076"/>
          <ac:cxnSpMkLst>
            <pc:docMk/>
            <pc:sldMk cId="3139867923" sldId="410"/>
            <ac:cxnSpMk id="118" creationId="{27AA0824-F5DD-1921-C221-868D58E2B98E}"/>
          </ac:cxnSpMkLst>
        </pc:cxnChg>
        <pc:cxnChg chg="add mod">
          <ac:chgData name="尾嵜 成真" userId="dd95f81a979e9056" providerId="LiveId" clId="{AC734C73-8538-4BAB-908C-DE9B017264B5}" dt="2023-01-10T09:01:31.307" v="1966" actId="1076"/>
          <ac:cxnSpMkLst>
            <pc:docMk/>
            <pc:sldMk cId="3139867923" sldId="410"/>
            <ac:cxnSpMk id="119" creationId="{130011E1-473B-6BFA-838F-5B368B13F642}"/>
          </ac:cxnSpMkLst>
        </pc:cxnChg>
        <pc:cxnChg chg="add mod">
          <ac:chgData name="尾嵜 成真" userId="dd95f81a979e9056" providerId="LiveId" clId="{AC734C73-8538-4BAB-908C-DE9B017264B5}" dt="2023-01-10T09:00:55.413" v="1958"/>
          <ac:cxnSpMkLst>
            <pc:docMk/>
            <pc:sldMk cId="3139867923" sldId="410"/>
            <ac:cxnSpMk id="120" creationId="{311DE159-5153-490B-2A15-8C6E241C90D8}"/>
          </ac:cxnSpMkLst>
        </pc:cxnChg>
        <pc:cxnChg chg="add mod">
          <ac:chgData name="尾嵜 成真" userId="dd95f81a979e9056" providerId="LiveId" clId="{AC734C73-8538-4BAB-908C-DE9B017264B5}" dt="2023-01-10T09:00:55.413" v="1958"/>
          <ac:cxnSpMkLst>
            <pc:docMk/>
            <pc:sldMk cId="3139867923" sldId="410"/>
            <ac:cxnSpMk id="121" creationId="{748CE440-DC84-6AA8-E120-CD809491F765}"/>
          </ac:cxnSpMkLst>
        </pc:cxnChg>
        <pc:cxnChg chg="add mod">
          <ac:chgData name="尾嵜 成真" userId="dd95f81a979e9056" providerId="LiveId" clId="{AC734C73-8538-4BAB-908C-DE9B017264B5}" dt="2023-01-10T09:00:55.413" v="1958"/>
          <ac:cxnSpMkLst>
            <pc:docMk/>
            <pc:sldMk cId="3139867923" sldId="410"/>
            <ac:cxnSpMk id="122" creationId="{3F4ABB59-BC35-5804-A138-E5E194E1E335}"/>
          </ac:cxnSpMkLst>
        </pc:cxnChg>
        <pc:cxnChg chg="add mod">
          <ac:chgData name="尾嵜 成真" userId="dd95f81a979e9056" providerId="LiveId" clId="{AC734C73-8538-4BAB-908C-DE9B017264B5}" dt="2023-01-10T09:00:55.413" v="1958"/>
          <ac:cxnSpMkLst>
            <pc:docMk/>
            <pc:sldMk cId="3139867923" sldId="410"/>
            <ac:cxnSpMk id="123" creationId="{6441C048-4807-FF38-CDF6-C7FE2FAB7950}"/>
          </ac:cxnSpMkLst>
        </pc:cxnChg>
      </pc:sldChg>
      <pc:sldChg chg="addSp delSp modSp add mod">
        <pc:chgData name="尾嵜 成真" userId="dd95f81a979e9056" providerId="LiveId" clId="{AC734C73-8538-4BAB-908C-DE9B017264B5}" dt="2023-01-11T07:45:01.091" v="3197" actId="20577"/>
        <pc:sldMkLst>
          <pc:docMk/>
          <pc:sldMk cId="3565108647" sldId="411"/>
        </pc:sldMkLst>
        <pc:spChg chg="mod">
          <ac:chgData name="尾嵜 成真" userId="dd95f81a979e9056" providerId="LiveId" clId="{AC734C73-8538-4BAB-908C-DE9B017264B5}" dt="2023-01-11T07:45:01.091" v="3197" actId="20577"/>
          <ac:spMkLst>
            <pc:docMk/>
            <pc:sldMk cId="3565108647" sldId="411"/>
            <ac:spMk id="10" creationId="{4C8D8093-D708-E46A-39FD-79BFCCF8875B}"/>
          </ac:spMkLst>
        </pc:spChg>
        <pc:spChg chg="mod">
          <ac:chgData name="尾嵜 成真" userId="dd95f81a979e9056" providerId="LiveId" clId="{AC734C73-8538-4BAB-908C-DE9B017264B5}" dt="2023-01-11T07:22:58.116" v="2294"/>
          <ac:spMkLst>
            <pc:docMk/>
            <pc:sldMk cId="3565108647" sldId="411"/>
            <ac:spMk id="28" creationId="{B0F217A8-646C-15BA-6733-F4B0F1014565}"/>
          </ac:spMkLst>
        </pc:spChg>
        <pc:spChg chg="mod">
          <ac:chgData name="尾嵜 成真" userId="dd95f81a979e9056" providerId="LiveId" clId="{AC734C73-8538-4BAB-908C-DE9B017264B5}" dt="2023-01-11T07:23:02.134" v="2295"/>
          <ac:spMkLst>
            <pc:docMk/>
            <pc:sldMk cId="3565108647" sldId="411"/>
            <ac:spMk id="29" creationId="{A17934AB-FCC8-3776-1635-6E61D9A7D43B}"/>
          </ac:spMkLst>
        </pc:spChg>
        <pc:picChg chg="add del mod">
          <ac:chgData name="尾嵜 成真" userId="dd95f81a979e9056" providerId="LiveId" clId="{AC734C73-8538-4BAB-908C-DE9B017264B5}" dt="2023-01-11T07:40:05.385" v="3110" actId="478"/>
          <ac:picMkLst>
            <pc:docMk/>
            <pc:sldMk cId="3565108647" sldId="411"/>
            <ac:picMk id="3" creationId="{7C6A92B2-C4E5-9605-BE3A-12166DB5A6AB}"/>
          </ac:picMkLst>
        </pc:picChg>
        <pc:picChg chg="add del mod">
          <ac:chgData name="尾嵜 成真" userId="dd95f81a979e9056" providerId="LiveId" clId="{AC734C73-8538-4BAB-908C-DE9B017264B5}" dt="2023-01-11T07:40:41.641" v="3117" actId="478"/>
          <ac:picMkLst>
            <pc:docMk/>
            <pc:sldMk cId="3565108647" sldId="411"/>
            <ac:picMk id="5" creationId="{792C9E77-4DF0-87C4-7A6B-0455239D856F}"/>
          </ac:picMkLst>
        </pc:picChg>
        <pc:picChg chg="add mod">
          <ac:chgData name="尾嵜 成真" userId="dd95f81a979e9056" providerId="LiveId" clId="{AC734C73-8538-4BAB-908C-DE9B017264B5}" dt="2023-01-11T07:43:30.991" v="3168" actId="1076"/>
          <ac:picMkLst>
            <pc:docMk/>
            <pc:sldMk cId="3565108647" sldId="411"/>
            <ac:picMk id="7" creationId="{4A2830A7-A56F-13CA-E44A-BC41C1205C16}"/>
          </ac:picMkLst>
        </pc:picChg>
        <pc:picChg chg="add del mod">
          <ac:chgData name="尾嵜 成真" userId="dd95f81a979e9056" providerId="LiveId" clId="{AC734C73-8538-4BAB-908C-DE9B017264B5}" dt="2023-01-11T07:41:07.782" v="3123" actId="478"/>
          <ac:picMkLst>
            <pc:docMk/>
            <pc:sldMk cId="3565108647" sldId="411"/>
            <ac:picMk id="9" creationId="{F543A821-1EA8-0385-4309-EEAE540FC41C}"/>
          </ac:picMkLst>
        </pc:picChg>
        <pc:picChg chg="add mod">
          <ac:chgData name="尾嵜 成真" userId="dd95f81a979e9056" providerId="LiveId" clId="{AC734C73-8538-4BAB-908C-DE9B017264B5}" dt="2023-01-11T07:43:30.991" v="3168" actId="1076"/>
          <ac:picMkLst>
            <pc:docMk/>
            <pc:sldMk cId="3565108647" sldId="411"/>
            <ac:picMk id="12" creationId="{D1BBC247-F20B-F908-974A-5C7E97C10587}"/>
          </ac:picMkLst>
        </pc:picChg>
      </pc:sldChg>
      <pc:sldChg chg="addSp delSp modSp add mod">
        <pc:chgData name="尾嵜 成真" userId="dd95f81a979e9056" providerId="LiveId" clId="{AC734C73-8538-4BAB-908C-DE9B017264B5}" dt="2023-01-11T15:36:24.272" v="5176" actId="947"/>
        <pc:sldMkLst>
          <pc:docMk/>
          <pc:sldMk cId="2948967432" sldId="412"/>
        </pc:sldMkLst>
        <pc:spChg chg="add del mod">
          <ac:chgData name="尾嵜 成真" userId="dd95f81a979e9056" providerId="LiveId" clId="{AC734C73-8538-4BAB-908C-DE9B017264B5}" dt="2023-01-11T15:32:27.718" v="5038" actId="478"/>
          <ac:spMkLst>
            <pc:docMk/>
            <pc:sldMk cId="2948967432" sldId="412"/>
            <ac:spMk id="6" creationId="{5EBB1C1B-AF0D-0A45-C1D4-5B4E474F9165}"/>
          </ac:spMkLst>
        </pc:spChg>
        <pc:spChg chg="add mod">
          <ac:chgData name="尾嵜 成真" userId="dd95f81a979e9056" providerId="LiveId" clId="{AC734C73-8538-4BAB-908C-DE9B017264B5}" dt="2023-01-11T15:33:18.786" v="5072" actId="1076"/>
          <ac:spMkLst>
            <pc:docMk/>
            <pc:sldMk cId="2948967432" sldId="412"/>
            <ac:spMk id="8" creationId="{ECA9CDB1-A2BA-67E7-DD91-13B2614E8A84}"/>
          </ac:spMkLst>
        </pc:spChg>
        <pc:spChg chg="mod">
          <ac:chgData name="尾嵜 成真" userId="dd95f81a979e9056" providerId="LiveId" clId="{AC734C73-8538-4BAB-908C-DE9B017264B5}" dt="2023-01-11T15:36:24.272" v="5176" actId="947"/>
          <ac:spMkLst>
            <pc:docMk/>
            <pc:sldMk cId="2948967432" sldId="412"/>
            <ac:spMk id="10" creationId="{4C8D8093-D708-E46A-39FD-79BFCCF8875B}"/>
          </ac:spMkLst>
        </pc:spChg>
        <pc:spChg chg="mod">
          <ac:chgData name="尾嵜 成真" userId="dd95f81a979e9056" providerId="LiveId" clId="{AC734C73-8538-4BAB-908C-DE9B017264B5}" dt="2023-01-11T15:34:52.967" v="5148" actId="20577"/>
          <ac:spMkLst>
            <pc:docMk/>
            <pc:sldMk cId="2948967432" sldId="412"/>
            <ac:spMk id="28" creationId="{B0F217A8-646C-15BA-6733-F4B0F1014565}"/>
          </ac:spMkLst>
        </pc:spChg>
        <pc:spChg chg="mod">
          <ac:chgData name="尾嵜 成真" userId="dd95f81a979e9056" providerId="LiveId" clId="{AC734C73-8538-4BAB-908C-DE9B017264B5}" dt="2023-01-11T15:35:10.209" v="5162" actId="20577"/>
          <ac:spMkLst>
            <pc:docMk/>
            <pc:sldMk cId="2948967432" sldId="412"/>
            <ac:spMk id="29" creationId="{A17934AB-FCC8-3776-1635-6E61D9A7D43B}"/>
          </ac:spMkLst>
        </pc:spChg>
        <pc:picChg chg="add del mod">
          <ac:chgData name="尾嵜 成真" userId="dd95f81a979e9056" providerId="LiveId" clId="{AC734C73-8538-4BAB-908C-DE9B017264B5}" dt="2023-01-11T15:32:25.849" v="5037" actId="478"/>
          <ac:picMkLst>
            <pc:docMk/>
            <pc:sldMk cId="2948967432" sldId="412"/>
            <ac:picMk id="3" creationId="{3A2CE6F1-CC1F-4E2A-F93F-FFAA84FC093C}"/>
          </ac:picMkLst>
        </pc:picChg>
        <pc:picChg chg="add del mod">
          <ac:chgData name="尾嵜 成真" userId="dd95f81a979e9056" providerId="LiveId" clId="{AC734C73-8538-4BAB-908C-DE9B017264B5}" dt="2023-01-11T15:32:25.849" v="5037" actId="478"/>
          <ac:picMkLst>
            <pc:docMk/>
            <pc:sldMk cId="2948967432" sldId="412"/>
            <ac:picMk id="5" creationId="{07E93C1B-753D-42A0-5284-6F9564344F1A}"/>
          </ac:picMkLst>
        </pc:picChg>
        <pc:picChg chg="add mod">
          <ac:chgData name="尾嵜 成真" userId="dd95f81a979e9056" providerId="LiveId" clId="{AC734C73-8538-4BAB-908C-DE9B017264B5}" dt="2023-01-11T15:33:18.786" v="5072" actId="1076"/>
          <ac:picMkLst>
            <pc:docMk/>
            <pc:sldMk cId="2948967432" sldId="412"/>
            <ac:picMk id="7" creationId="{57C334B8-27D8-5B65-82FC-94BF36C90A61}"/>
          </ac:picMkLst>
        </pc:picChg>
      </pc:sldChg>
      <pc:sldChg chg="addSp modSp add del mod">
        <pc:chgData name="尾嵜 成真" userId="dd95f81a979e9056" providerId="LiveId" clId="{AC734C73-8538-4BAB-908C-DE9B017264B5}" dt="2023-01-11T15:35:23.667" v="5166" actId="47"/>
        <pc:sldMkLst>
          <pc:docMk/>
          <pc:sldMk cId="1502133115" sldId="413"/>
        </pc:sldMkLst>
        <pc:spChg chg="add mod">
          <ac:chgData name="尾嵜 成真" userId="dd95f81a979e9056" providerId="LiveId" clId="{AC734C73-8538-4BAB-908C-DE9B017264B5}" dt="2023-01-11T15:31:14.816" v="5033" actId="20577"/>
          <ac:spMkLst>
            <pc:docMk/>
            <pc:sldMk cId="1502133115" sldId="413"/>
            <ac:spMk id="4" creationId="{0FF597B8-8364-C833-06E7-29971196C3A4}"/>
          </ac:spMkLst>
        </pc:spChg>
        <pc:spChg chg="mod">
          <ac:chgData name="尾嵜 成真" userId="dd95f81a979e9056" providerId="LiveId" clId="{AC734C73-8538-4BAB-908C-DE9B017264B5}" dt="2023-01-11T15:28:12.019" v="5007" actId="20577"/>
          <ac:spMkLst>
            <pc:docMk/>
            <pc:sldMk cId="1502133115" sldId="413"/>
            <ac:spMk id="10" creationId="{4C8D8093-D708-E46A-39FD-79BFCCF8875B}"/>
          </ac:spMkLst>
        </pc:spChg>
        <pc:spChg chg="mod">
          <ac:chgData name="尾嵜 成真" userId="dd95f81a979e9056" providerId="LiveId" clId="{AC734C73-8538-4BAB-908C-DE9B017264B5}" dt="2023-01-11T10:09:21.587" v="3661"/>
          <ac:spMkLst>
            <pc:docMk/>
            <pc:sldMk cId="1502133115" sldId="413"/>
            <ac:spMk id="28" creationId="{B0F217A8-646C-15BA-6733-F4B0F1014565}"/>
          </ac:spMkLst>
        </pc:spChg>
        <pc:spChg chg="mod">
          <ac:chgData name="尾嵜 成真" userId="dd95f81a979e9056" providerId="LiveId" clId="{AC734C73-8538-4BAB-908C-DE9B017264B5}" dt="2023-01-11T09:14:49.313" v="3413" actId="20577"/>
          <ac:spMkLst>
            <pc:docMk/>
            <pc:sldMk cId="1502133115" sldId="413"/>
            <ac:spMk id="29" creationId="{A17934AB-FCC8-3776-1635-6E61D9A7D43B}"/>
          </ac:spMkLst>
        </pc:spChg>
        <pc:picChg chg="add mod">
          <ac:chgData name="尾嵜 成真" userId="dd95f81a979e9056" providerId="LiveId" clId="{AC734C73-8538-4BAB-908C-DE9B017264B5}" dt="2023-01-11T15:30:24.322" v="5009" actId="1076"/>
          <ac:picMkLst>
            <pc:docMk/>
            <pc:sldMk cId="1502133115" sldId="413"/>
            <ac:picMk id="3" creationId="{4375CBA7-240F-372F-A149-1EDC4057875D}"/>
          </ac:picMkLst>
        </pc:picChg>
      </pc:sldChg>
      <pc:sldChg chg="add del">
        <pc:chgData name="尾嵜 成真" userId="dd95f81a979e9056" providerId="LiveId" clId="{AC734C73-8538-4BAB-908C-DE9B017264B5}" dt="2023-01-11T09:14:42.259" v="3408"/>
        <pc:sldMkLst>
          <pc:docMk/>
          <pc:sldMk cId="2688534383" sldId="413"/>
        </pc:sldMkLst>
      </pc:sldChg>
      <pc:sldChg chg="modSp add del mod">
        <pc:chgData name="尾嵜 成真" userId="dd95f81a979e9056" providerId="LiveId" clId="{AC734C73-8538-4BAB-908C-DE9B017264B5}" dt="2023-01-11T11:11:41.158" v="4461" actId="47"/>
        <pc:sldMkLst>
          <pc:docMk/>
          <pc:sldMk cId="4180852672" sldId="414"/>
        </pc:sldMkLst>
        <pc:spChg chg="mod">
          <ac:chgData name="尾嵜 成真" userId="dd95f81a979e9056" providerId="LiveId" clId="{AC734C73-8538-4BAB-908C-DE9B017264B5}" dt="2023-01-11T11:11:09.146" v="4460" actId="20577"/>
          <ac:spMkLst>
            <pc:docMk/>
            <pc:sldMk cId="4180852672" sldId="414"/>
            <ac:spMk id="10" creationId="{4C8D8093-D708-E46A-39FD-79BFCCF8875B}"/>
          </ac:spMkLst>
        </pc:spChg>
        <pc:spChg chg="mod">
          <ac:chgData name="尾嵜 成真" userId="dd95f81a979e9056" providerId="LiveId" clId="{AC734C73-8538-4BAB-908C-DE9B017264B5}" dt="2023-01-11T10:09:18.246" v="3660"/>
          <ac:spMkLst>
            <pc:docMk/>
            <pc:sldMk cId="4180852672" sldId="414"/>
            <ac:spMk id="28" creationId="{B0F217A8-646C-15BA-6733-F4B0F1014565}"/>
          </ac:spMkLst>
        </pc:spChg>
        <pc:spChg chg="mod">
          <ac:chgData name="尾嵜 成真" userId="dd95f81a979e9056" providerId="LiveId" clId="{AC734C73-8538-4BAB-908C-DE9B017264B5}" dt="2023-01-11T10:08:48.827" v="3654" actId="20577"/>
          <ac:spMkLst>
            <pc:docMk/>
            <pc:sldMk cId="4180852672" sldId="414"/>
            <ac:spMk id="29" creationId="{A17934AB-FCC8-3776-1635-6E61D9A7D43B}"/>
          </ac:spMkLst>
        </pc:spChg>
      </pc:sldChg>
      <pc:sldChg chg="modSp add mod">
        <pc:chgData name="尾嵜 成真" userId="dd95f81a979e9056" providerId="LiveId" clId="{AC734C73-8538-4BAB-908C-DE9B017264B5}" dt="2023-01-11T15:37:10.752" v="5195" actId="207"/>
        <pc:sldMkLst>
          <pc:docMk/>
          <pc:sldMk cId="3553905273" sldId="415"/>
        </pc:sldMkLst>
        <pc:spChg chg="mod">
          <ac:chgData name="尾嵜 成真" userId="dd95f81a979e9056" providerId="LiveId" clId="{AC734C73-8538-4BAB-908C-DE9B017264B5}" dt="2023-01-11T15:37:10.752" v="5195" actId="207"/>
          <ac:spMkLst>
            <pc:docMk/>
            <pc:sldMk cId="3553905273" sldId="415"/>
            <ac:spMk id="10" creationId="{4C8D8093-D708-E46A-39FD-79BFCCF8875B}"/>
          </ac:spMkLst>
        </pc:spChg>
        <pc:spChg chg="mod">
          <ac:chgData name="尾嵜 成真" userId="dd95f81a979e9056" providerId="LiveId" clId="{AC734C73-8538-4BAB-908C-DE9B017264B5}" dt="2023-01-11T15:35:14.710" v="5163" actId="20577"/>
          <ac:spMkLst>
            <pc:docMk/>
            <pc:sldMk cId="3553905273" sldId="415"/>
            <ac:spMk id="28" creationId="{B0F217A8-646C-15BA-6733-F4B0F1014565}"/>
          </ac:spMkLst>
        </pc:spChg>
      </pc:sldChg>
      <pc:sldChg chg="modSp add del mod">
        <pc:chgData name="尾嵜 成真" userId="dd95f81a979e9056" providerId="LiveId" clId="{AC734C73-8538-4BAB-908C-DE9B017264B5}" dt="2023-01-11T11:01:23.616" v="4123" actId="47"/>
        <pc:sldMkLst>
          <pc:docMk/>
          <pc:sldMk cId="4191330125" sldId="415"/>
        </pc:sldMkLst>
        <pc:spChg chg="mod">
          <ac:chgData name="尾嵜 成真" userId="dd95f81a979e9056" providerId="LiveId" clId="{AC734C73-8538-4BAB-908C-DE9B017264B5}" dt="2023-01-11T10:30:03.108" v="3996" actId="20577"/>
          <ac:spMkLst>
            <pc:docMk/>
            <pc:sldMk cId="4191330125" sldId="415"/>
            <ac:spMk id="10" creationId="{4C8D8093-D708-E46A-39FD-79BFCCF8875B}"/>
          </ac:spMkLst>
        </pc:spChg>
      </pc:sldChg>
      <pc:sldChg chg="addSp modSp add mod">
        <pc:chgData name="尾嵜 成真" userId="dd95f81a979e9056" providerId="LiveId" clId="{AC734C73-8538-4BAB-908C-DE9B017264B5}" dt="2023-01-11T15:38:06.365" v="5203" actId="947"/>
        <pc:sldMkLst>
          <pc:docMk/>
          <pc:sldMk cId="305311975" sldId="416"/>
        </pc:sldMkLst>
        <pc:spChg chg="mod">
          <ac:chgData name="尾嵜 成真" userId="dd95f81a979e9056" providerId="LiveId" clId="{AC734C73-8538-4BAB-908C-DE9B017264B5}" dt="2023-01-11T15:38:06.365" v="5203" actId="947"/>
          <ac:spMkLst>
            <pc:docMk/>
            <pc:sldMk cId="305311975" sldId="416"/>
            <ac:spMk id="10" creationId="{4C8D8093-D708-E46A-39FD-79BFCCF8875B}"/>
          </ac:spMkLst>
        </pc:spChg>
        <pc:spChg chg="mod">
          <ac:chgData name="尾嵜 成真" userId="dd95f81a979e9056" providerId="LiveId" clId="{AC734C73-8538-4BAB-908C-DE9B017264B5}" dt="2023-01-11T15:35:18.085" v="5164" actId="20577"/>
          <ac:spMkLst>
            <pc:docMk/>
            <pc:sldMk cId="305311975" sldId="416"/>
            <ac:spMk id="28" creationId="{B0F217A8-646C-15BA-6733-F4B0F1014565}"/>
          </ac:spMkLst>
        </pc:spChg>
        <pc:spChg chg="mod">
          <ac:chgData name="尾嵜 成真" userId="dd95f81a979e9056" providerId="LiveId" clId="{AC734C73-8538-4BAB-908C-DE9B017264B5}" dt="2023-01-11T11:07:42.973" v="4303" actId="20577"/>
          <ac:spMkLst>
            <pc:docMk/>
            <pc:sldMk cId="305311975" sldId="416"/>
            <ac:spMk id="29" creationId="{A17934AB-FCC8-3776-1635-6E61D9A7D43B}"/>
          </ac:spMkLst>
        </pc:spChg>
        <pc:graphicFrameChg chg="add mod modGraphic">
          <ac:chgData name="尾嵜 成真" userId="dd95f81a979e9056" providerId="LiveId" clId="{AC734C73-8538-4BAB-908C-DE9B017264B5}" dt="2023-01-11T14:48:45.721" v="4601" actId="1076"/>
          <ac:graphicFrameMkLst>
            <pc:docMk/>
            <pc:sldMk cId="305311975" sldId="416"/>
            <ac:graphicFrameMk id="2" creationId="{8A225559-C5EE-690B-AD52-91B24B51DC1A}"/>
          </ac:graphicFrameMkLst>
        </pc:graphicFrameChg>
      </pc:sldChg>
      <pc:sldChg chg="modSp add mod">
        <pc:chgData name="尾嵜 成真" userId="dd95f81a979e9056" providerId="LiveId" clId="{AC734C73-8538-4BAB-908C-DE9B017264B5}" dt="2023-01-11T15:38:23.647" v="5205" actId="947"/>
        <pc:sldMkLst>
          <pc:docMk/>
          <pc:sldMk cId="343408756" sldId="417"/>
        </pc:sldMkLst>
        <pc:spChg chg="mod">
          <ac:chgData name="尾嵜 成真" userId="dd95f81a979e9056" providerId="LiveId" clId="{AC734C73-8538-4BAB-908C-DE9B017264B5}" dt="2023-01-11T15:38:23.647" v="5205" actId="947"/>
          <ac:spMkLst>
            <pc:docMk/>
            <pc:sldMk cId="343408756" sldId="417"/>
            <ac:spMk id="10" creationId="{4C8D8093-D708-E46A-39FD-79BFCCF8875B}"/>
          </ac:spMkLst>
        </pc:spChg>
        <pc:spChg chg="mod">
          <ac:chgData name="尾嵜 成真" userId="dd95f81a979e9056" providerId="LiveId" clId="{AC734C73-8538-4BAB-908C-DE9B017264B5}" dt="2023-01-11T15:35:21.227" v="5165" actId="20577"/>
          <ac:spMkLst>
            <pc:docMk/>
            <pc:sldMk cId="343408756" sldId="417"/>
            <ac:spMk id="28" creationId="{B0F217A8-646C-15BA-6733-F4B0F1014565}"/>
          </ac:spMkLst>
        </pc:spChg>
        <pc:spChg chg="mod">
          <ac:chgData name="尾嵜 成真" userId="dd95f81a979e9056" providerId="LiveId" clId="{AC734C73-8538-4BAB-908C-DE9B017264B5}" dt="2023-01-11T15:02:26.849" v="4632" actId="20577"/>
          <ac:spMkLst>
            <pc:docMk/>
            <pc:sldMk cId="343408756" sldId="417"/>
            <ac:spMk id="29" creationId="{A17934AB-FCC8-3776-1635-6E61D9A7D43B}"/>
          </ac:spMkLst>
        </pc:spChg>
        <pc:graphicFrameChg chg="mod modGraphic">
          <ac:chgData name="尾嵜 成真" userId="dd95f81a979e9056" providerId="LiveId" clId="{AC734C73-8538-4BAB-908C-DE9B017264B5}" dt="2023-01-11T15:23:18.792" v="4985" actId="1076"/>
          <ac:graphicFrameMkLst>
            <pc:docMk/>
            <pc:sldMk cId="343408756" sldId="417"/>
            <ac:graphicFrameMk id="2" creationId="{8A225559-C5EE-690B-AD52-91B24B51DC1A}"/>
          </ac:graphicFrameMkLst>
        </pc:graphicFrameChg>
      </pc:sldChg>
    </pc:docChg>
  </pc:docChgLst>
  <pc:docChgLst>
    <pc:chgData name="尾嵜 成真" userId="dd95f81a979e9056" providerId="LiveId" clId="{73A23987-D80F-440C-906D-36C23BCC7B17}"/>
    <pc:docChg chg="undo custSel addSld delSld modSld sldOrd">
      <pc:chgData name="尾嵜 成真" userId="dd95f81a979e9056" providerId="LiveId" clId="{73A23987-D80F-440C-906D-36C23BCC7B17}" dt="2023-01-02T04:45:04.103" v="4242" actId="113"/>
      <pc:docMkLst>
        <pc:docMk/>
      </pc:docMkLst>
      <pc:sldChg chg="addSp delSp modSp mod">
        <pc:chgData name="尾嵜 成真" userId="dd95f81a979e9056" providerId="LiveId" clId="{73A23987-D80F-440C-906D-36C23BCC7B17}" dt="2022-12-29T06:27:47.466" v="2584" actId="20577"/>
        <pc:sldMkLst>
          <pc:docMk/>
          <pc:sldMk cId="0" sldId="259"/>
        </pc:sldMkLst>
        <pc:spChg chg="mod">
          <ac:chgData name="尾嵜 成真" userId="dd95f81a979e9056" providerId="LiveId" clId="{73A23987-D80F-440C-906D-36C23BCC7B17}" dt="2022-12-29T06:26:42.392" v="2546" actId="1076"/>
          <ac:spMkLst>
            <pc:docMk/>
            <pc:sldMk cId="0" sldId="259"/>
            <ac:spMk id="7" creationId="{868586D0-495E-0042-21C8-6D9C53F32F5A}"/>
          </ac:spMkLst>
        </pc:spChg>
        <pc:spChg chg="mod">
          <ac:chgData name="尾嵜 成真" userId="dd95f81a979e9056" providerId="LiveId" clId="{73A23987-D80F-440C-906D-36C23BCC7B17}" dt="2022-12-29T06:27:21.728" v="2556" actId="20577"/>
          <ac:spMkLst>
            <pc:docMk/>
            <pc:sldMk cId="0" sldId="259"/>
            <ac:spMk id="8" creationId="{1ACDCEDB-3A9A-B841-DD5E-AF772017E75B}"/>
          </ac:spMkLst>
        </pc:spChg>
        <pc:spChg chg="add del mod">
          <ac:chgData name="尾嵜 成真" userId="dd95f81a979e9056" providerId="LiveId" clId="{73A23987-D80F-440C-906D-36C23BCC7B17}" dt="2022-12-29T06:24:54.301" v="2511"/>
          <ac:spMkLst>
            <pc:docMk/>
            <pc:sldMk cId="0" sldId="259"/>
            <ac:spMk id="9" creationId="{27B35DFF-2093-5788-3603-268FB4063711}"/>
          </ac:spMkLst>
        </pc:spChg>
        <pc:spChg chg="mod">
          <ac:chgData name="尾嵜 成真" userId="dd95f81a979e9056" providerId="LiveId" clId="{73A23987-D80F-440C-906D-36C23BCC7B17}" dt="2022-12-29T06:27:26.101" v="2562" actId="20577"/>
          <ac:spMkLst>
            <pc:docMk/>
            <pc:sldMk cId="0" sldId="259"/>
            <ac:spMk id="10" creationId="{A69571F4-BBF9-1D5E-AB90-6345D5ACAD32}"/>
          </ac:spMkLst>
        </pc:spChg>
        <pc:spChg chg="add del mod">
          <ac:chgData name="尾嵜 成真" userId="dd95f81a979e9056" providerId="LiveId" clId="{73A23987-D80F-440C-906D-36C23BCC7B17}" dt="2022-12-29T06:25:00.066" v="2513"/>
          <ac:spMkLst>
            <pc:docMk/>
            <pc:sldMk cId="0" sldId="259"/>
            <ac:spMk id="11" creationId="{72EADF0F-978C-1A7A-1810-3DF449C83394}"/>
          </ac:spMkLst>
        </pc:spChg>
        <pc:spChg chg="mod">
          <ac:chgData name="尾嵜 成真" userId="dd95f81a979e9056" providerId="LiveId" clId="{73A23987-D80F-440C-906D-36C23BCC7B17}" dt="2022-12-29T06:27:39.646" v="2575" actId="20577"/>
          <ac:spMkLst>
            <pc:docMk/>
            <pc:sldMk cId="0" sldId="259"/>
            <ac:spMk id="12" creationId="{447B83FD-7886-15F1-19BE-29E3263FE945}"/>
          </ac:spMkLst>
        </pc:spChg>
        <pc:spChg chg="mod">
          <ac:chgData name="尾嵜 成真" userId="dd95f81a979e9056" providerId="LiveId" clId="{73A23987-D80F-440C-906D-36C23BCC7B17}" dt="2022-12-29T06:25:06.168" v="2514"/>
          <ac:spMkLst>
            <pc:docMk/>
            <pc:sldMk cId="0" sldId="259"/>
            <ac:spMk id="14" creationId="{B542E035-90D3-DCEE-023C-D16D69814DF1}"/>
          </ac:spMkLst>
        </pc:spChg>
        <pc:spChg chg="mod">
          <ac:chgData name="尾嵜 成真" userId="dd95f81a979e9056" providerId="LiveId" clId="{73A23987-D80F-440C-906D-36C23BCC7B17}" dt="2022-12-29T06:27:47.466" v="2584" actId="20577"/>
          <ac:spMkLst>
            <pc:docMk/>
            <pc:sldMk cId="0" sldId="259"/>
            <ac:spMk id="15" creationId="{0CB77F9E-0A7F-9264-B30A-CCD402C3F20B}"/>
          </ac:spMkLst>
        </pc:spChg>
        <pc:spChg chg="mod">
          <ac:chgData name="尾嵜 成真" userId="dd95f81a979e9056" providerId="LiveId" clId="{73A23987-D80F-440C-906D-36C23BCC7B17}" dt="2022-12-29T06:27:43.218" v="2579" actId="20577"/>
          <ac:spMkLst>
            <pc:docMk/>
            <pc:sldMk cId="0" sldId="259"/>
            <ac:spMk id="16" creationId="{6494AC06-B42F-33DA-6522-B8FB9C5EDEED}"/>
          </ac:spMkLst>
        </pc:spChg>
        <pc:spChg chg="mod">
          <ac:chgData name="尾嵜 成真" userId="dd95f81a979e9056" providerId="LiveId" clId="{73A23987-D80F-440C-906D-36C23BCC7B17}" dt="2022-12-29T06:26:23.580" v="2542" actId="14100"/>
          <ac:spMkLst>
            <pc:docMk/>
            <pc:sldMk cId="0" sldId="259"/>
            <ac:spMk id="18" creationId="{00000000-0000-0000-0000-000000000000}"/>
          </ac:spMkLst>
        </pc:spChg>
        <pc:spChg chg="mod">
          <ac:chgData name="尾嵜 成真" userId="dd95f81a979e9056" providerId="LiveId" clId="{73A23987-D80F-440C-906D-36C23BCC7B17}" dt="2022-12-29T06:25:25.375" v="2519" actId="20577"/>
          <ac:spMkLst>
            <pc:docMk/>
            <pc:sldMk cId="0" sldId="259"/>
            <ac:spMk id="19" creationId="{CD43CA6A-7363-B22A-0863-654B8C57CDE8}"/>
          </ac:spMkLst>
        </pc:spChg>
        <pc:spChg chg="mod">
          <ac:chgData name="尾嵜 成真" userId="dd95f81a979e9056" providerId="LiveId" clId="{73A23987-D80F-440C-906D-36C23BCC7B17}" dt="2022-12-29T06:23:22.222" v="2497" actId="1076"/>
          <ac:spMkLst>
            <pc:docMk/>
            <pc:sldMk cId="0" sldId="259"/>
            <ac:spMk id="27" creationId="{00000000-0000-0000-0000-000000000000}"/>
          </ac:spMkLst>
        </pc:spChg>
        <pc:spChg chg="mod">
          <ac:chgData name="尾嵜 成真" userId="dd95f81a979e9056" providerId="LiveId" clId="{73A23987-D80F-440C-906D-36C23BCC7B17}" dt="2022-12-29T06:25:06.168" v="2514"/>
          <ac:spMkLst>
            <pc:docMk/>
            <pc:sldMk cId="0" sldId="259"/>
            <ac:spMk id="29" creationId="{C134AB4A-293D-030E-BA03-81A6C19516A8}"/>
          </ac:spMkLst>
        </pc:spChg>
        <pc:spChg chg="mod">
          <ac:chgData name="尾嵜 成真" userId="dd95f81a979e9056" providerId="LiveId" clId="{73A23987-D80F-440C-906D-36C23BCC7B17}" dt="2022-12-29T06:25:06.168" v="2514"/>
          <ac:spMkLst>
            <pc:docMk/>
            <pc:sldMk cId="0" sldId="259"/>
            <ac:spMk id="31" creationId="{C128212C-5A5E-D0B5-94BC-E0AF92497F53}"/>
          </ac:spMkLst>
        </pc:spChg>
        <pc:grpChg chg="mod">
          <ac:chgData name="尾嵜 成真" userId="dd95f81a979e9056" providerId="LiveId" clId="{73A23987-D80F-440C-906D-36C23BCC7B17}" dt="2022-12-29T06:26:42.392" v="2546" actId="1076"/>
          <ac:grpSpMkLst>
            <pc:docMk/>
            <pc:sldMk cId="0" sldId="259"/>
            <ac:grpSpMk id="2" creationId="{F3E18761-6F4D-4A56-A95B-FE9E51163FF2}"/>
          </ac:grpSpMkLst>
        </pc:grpChg>
        <pc:grpChg chg="mod">
          <ac:chgData name="尾嵜 成真" userId="dd95f81a979e9056" providerId="LiveId" clId="{73A23987-D80F-440C-906D-36C23BCC7B17}" dt="2022-12-29T06:26:42.392" v="2546" actId="1076"/>
          <ac:grpSpMkLst>
            <pc:docMk/>
            <pc:sldMk cId="0" sldId="259"/>
            <ac:grpSpMk id="3" creationId="{28D86D72-E7AD-4CA2-BA44-25225DE74CDA}"/>
          </ac:grpSpMkLst>
        </pc:grpChg>
        <pc:grpChg chg="mod">
          <ac:chgData name="尾嵜 成真" userId="dd95f81a979e9056" providerId="LiveId" clId="{73A23987-D80F-440C-906D-36C23BCC7B17}" dt="2022-12-29T06:26:42.392" v="2546" actId="1076"/>
          <ac:grpSpMkLst>
            <pc:docMk/>
            <pc:sldMk cId="0" sldId="259"/>
            <ac:grpSpMk id="4" creationId="{A55DAF8F-E612-4233-AEC5-F612CD50E7CD}"/>
          </ac:grpSpMkLst>
        </pc:grpChg>
        <pc:grpChg chg="mod">
          <ac:chgData name="尾嵜 成真" userId="dd95f81a979e9056" providerId="LiveId" clId="{73A23987-D80F-440C-906D-36C23BCC7B17}" dt="2022-12-29T06:26:42.392" v="2546" actId="1076"/>
          <ac:grpSpMkLst>
            <pc:docMk/>
            <pc:sldMk cId="0" sldId="259"/>
            <ac:grpSpMk id="5" creationId="{9A03F420-9491-4177-BECB-F1640F380D4C}"/>
          </ac:grpSpMkLst>
        </pc:grpChg>
        <pc:grpChg chg="mod">
          <ac:chgData name="尾嵜 成真" userId="dd95f81a979e9056" providerId="LiveId" clId="{73A23987-D80F-440C-906D-36C23BCC7B17}" dt="2022-12-29T06:27:03.779" v="2552" actId="1076"/>
          <ac:grpSpMkLst>
            <pc:docMk/>
            <pc:sldMk cId="0" sldId="259"/>
            <ac:grpSpMk id="6" creationId="{D1DBE470-BFFD-4DB0-B7FA-93F737876573}"/>
          </ac:grpSpMkLst>
        </pc:grpChg>
        <pc:grpChg chg="add mod">
          <ac:chgData name="尾嵜 成真" userId="dd95f81a979e9056" providerId="LiveId" clId="{73A23987-D80F-440C-906D-36C23BCC7B17}" dt="2022-12-29T06:27:03.779" v="2552" actId="1076"/>
          <ac:grpSpMkLst>
            <pc:docMk/>
            <pc:sldMk cId="0" sldId="259"/>
            <ac:grpSpMk id="13" creationId="{8371866A-3538-46F6-CD50-FF1C7038E076}"/>
          </ac:grpSpMkLst>
        </pc:grpChg>
        <pc:grpChg chg="mod">
          <ac:chgData name="尾嵜 成真" userId="dd95f81a979e9056" providerId="LiveId" clId="{73A23987-D80F-440C-906D-36C23BCC7B17}" dt="2022-12-29T06:27:03.779" v="2552" actId="1076"/>
          <ac:grpSpMkLst>
            <pc:docMk/>
            <pc:sldMk cId="0" sldId="259"/>
            <ac:grpSpMk id="17" creationId="{B0FD30C0-9718-FE51-0480-A8AA07EA80FC}"/>
          </ac:grpSpMkLst>
        </pc:grpChg>
        <pc:grpChg chg="add del mod">
          <ac:chgData name="尾嵜 成真" userId="dd95f81a979e9056" providerId="LiveId" clId="{73A23987-D80F-440C-906D-36C23BCC7B17}" dt="2022-12-29T06:25:11.029" v="2516" actId="478"/>
          <ac:grpSpMkLst>
            <pc:docMk/>
            <pc:sldMk cId="0" sldId="259"/>
            <ac:grpSpMk id="25" creationId="{55B81DB3-A2A4-30AF-B73E-F5CA78946764}"/>
          </ac:grpSpMkLst>
        </pc:grpChg>
      </pc:sldChg>
      <pc:sldChg chg="modSp mod">
        <pc:chgData name="尾嵜 成真" userId="dd95f81a979e9056" providerId="LiveId" clId="{73A23987-D80F-440C-906D-36C23BCC7B17}" dt="2022-12-28T11:46:54.224" v="11" actId="14100"/>
        <pc:sldMkLst>
          <pc:docMk/>
          <pc:sldMk cId="0" sldId="293"/>
        </pc:sldMkLst>
        <pc:spChg chg="mod">
          <ac:chgData name="尾嵜 成真" userId="dd95f81a979e9056" providerId="LiveId" clId="{73A23987-D80F-440C-906D-36C23BCC7B17}" dt="2022-12-28T11:46:54.224" v="11" actId="14100"/>
          <ac:spMkLst>
            <pc:docMk/>
            <pc:sldMk cId="0" sldId="293"/>
            <ac:spMk id="7" creationId="{00000000-0000-0000-0000-000000000000}"/>
          </ac:spMkLst>
        </pc:spChg>
      </pc:sldChg>
      <pc:sldChg chg="addSp delSp modSp mod">
        <pc:chgData name="尾嵜 成真" userId="dd95f81a979e9056" providerId="LiveId" clId="{73A23987-D80F-440C-906D-36C23BCC7B17}" dt="2022-12-29T06:12:01.540" v="2362" actId="1076"/>
        <pc:sldMkLst>
          <pc:docMk/>
          <pc:sldMk cId="4190097553" sldId="303"/>
        </pc:sldMkLst>
        <pc:spChg chg="mod">
          <ac:chgData name="尾嵜 成真" userId="dd95f81a979e9056" providerId="LiveId" clId="{73A23987-D80F-440C-906D-36C23BCC7B17}" dt="2022-12-28T15:28:43.163" v="386" actId="14100"/>
          <ac:spMkLst>
            <pc:docMk/>
            <pc:sldMk cId="4190097553" sldId="303"/>
            <ac:spMk id="22" creationId="{130837D4-140A-1DB8-3B90-658860BB5C5B}"/>
          </ac:spMkLst>
        </pc:spChg>
        <pc:spChg chg="mod">
          <ac:chgData name="尾嵜 成真" userId="dd95f81a979e9056" providerId="LiveId" clId="{73A23987-D80F-440C-906D-36C23BCC7B17}" dt="2022-12-28T15:28:36.443" v="385" actId="20577"/>
          <ac:spMkLst>
            <pc:docMk/>
            <pc:sldMk cId="4190097553" sldId="303"/>
            <ac:spMk id="26" creationId="{4C6CF6C6-84B1-9D0E-1D23-344066B0F396}"/>
          </ac:spMkLst>
        </pc:spChg>
        <pc:spChg chg="mod">
          <ac:chgData name="尾嵜 成真" userId="dd95f81a979e9056" providerId="LiveId" clId="{73A23987-D80F-440C-906D-36C23BCC7B17}" dt="2022-12-28T15:09:55.346" v="29" actId="1076"/>
          <ac:spMkLst>
            <pc:docMk/>
            <pc:sldMk cId="4190097553" sldId="303"/>
            <ac:spMk id="28" creationId="{C265F40D-3F25-6778-A99F-C0FFAD5908E8}"/>
          </ac:spMkLst>
        </pc:spChg>
        <pc:picChg chg="add del mod">
          <ac:chgData name="尾嵜 成真" userId="dd95f81a979e9056" providerId="LiveId" clId="{73A23987-D80F-440C-906D-36C23BCC7B17}" dt="2022-12-28T15:27:30.020" v="286" actId="478"/>
          <ac:picMkLst>
            <pc:docMk/>
            <pc:sldMk cId="4190097553" sldId="303"/>
            <ac:picMk id="3" creationId="{F2AF2AE4-2715-5333-FA39-F5A414F83BE0}"/>
          </ac:picMkLst>
        </pc:picChg>
        <pc:picChg chg="add mod">
          <ac:chgData name="尾嵜 成真" userId="dd95f81a979e9056" providerId="LiveId" clId="{73A23987-D80F-440C-906D-36C23BCC7B17}" dt="2022-12-29T06:12:01.540" v="2362" actId="1076"/>
          <ac:picMkLst>
            <pc:docMk/>
            <pc:sldMk cId="4190097553" sldId="303"/>
            <ac:picMk id="5" creationId="{16BEE4F1-CEB8-1162-B7A4-DDE817BC5596}"/>
          </ac:picMkLst>
        </pc:picChg>
        <pc:picChg chg="del">
          <ac:chgData name="尾嵜 成真" userId="dd95f81a979e9056" providerId="LiveId" clId="{73A23987-D80F-440C-906D-36C23BCC7B17}" dt="2022-12-28T15:09:04.808" v="12" actId="478"/>
          <ac:picMkLst>
            <pc:docMk/>
            <pc:sldMk cId="4190097553" sldId="303"/>
            <ac:picMk id="27" creationId="{476DC5AF-9C30-1CD0-2E1F-D7D673AEF7F3}"/>
          </ac:picMkLst>
        </pc:picChg>
      </pc:sldChg>
      <pc:sldChg chg="addSp delSp modSp mod">
        <pc:chgData name="尾嵜 成真" userId="dd95f81a979e9056" providerId="LiveId" clId="{73A23987-D80F-440C-906D-36C23BCC7B17}" dt="2022-12-29T05:48:08.334" v="1094" actId="20577"/>
        <pc:sldMkLst>
          <pc:docMk/>
          <pc:sldMk cId="1793902739" sldId="305"/>
        </pc:sldMkLst>
        <pc:spChg chg="mod">
          <ac:chgData name="尾嵜 成真" userId="dd95f81a979e9056" providerId="LiveId" clId="{73A23987-D80F-440C-906D-36C23BCC7B17}" dt="2022-12-29T05:48:08.334" v="1094" actId="20577"/>
          <ac:spMkLst>
            <pc:docMk/>
            <pc:sldMk cId="1793902739" sldId="305"/>
            <ac:spMk id="10" creationId="{4C8D8093-D708-E46A-39FD-79BFCCF8875B}"/>
          </ac:spMkLst>
        </pc:spChg>
        <pc:graphicFrameChg chg="add del mod modGraphic">
          <ac:chgData name="尾嵜 成真" userId="dd95f81a979e9056" providerId="LiveId" clId="{73A23987-D80F-440C-906D-36C23BCC7B17}" dt="2022-12-28T15:22:20.090" v="214" actId="207"/>
          <ac:graphicFrameMkLst>
            <pc:docMk/>
            <pc:sldMk cId="1793902739" sldId="305"/>
            <ac:graphicFrameMk id="2" creationId="{7B87186C-A8B4-ED74-004E-2B74DDD0A081}"/>
          </ac:graphicFrameMkLst>
        </pc:graphicFrameChg>
        <pc:graphicFrameChg chg="mod modGraphic">
          <ac:chgData name="尾嵜 成真" userId="dd95f81a979e9056" providerId="LiveId" clId="{73A23987-D80F-440C-906D-36C23BCC7B17}" dt="2022-12-28T15:12:04.180" v="72" actId="207"/>
          <ac:graphicFrameMkLst>
            <pc:docMk/>
            <pc:sldMk cId="1793902739" sldId="305"/>
            <ac:graphicFrameMk id="31" creationId="{48DC726C-6E54-B2D0-3B8B-B4BA03014533}"/>
          </ac:graphicFrameMkLst>
        </pc:graphicFrameChg>
        <pc:graphicFrameChg chg="mod">
          <ac:chgData name="尾嵜 成真" userId="dd95f81a979e9056" providerId="LiveId" clId="{73A23987-D80F-440C-906D-36C23BCC7B17}" dt="2022-12-28T15:11:28.598" v="62" actId="1076"/>
          <ac:graphicFrameMkLst>
            <pc:docMk/>
            <pc:sldMk cId="1793902739" sldId="305"/>
            <ac:graphicFrameMk id="32" creationId="{09633478-8EA1-EC49-9A21-449910C52C1D}"/>
          </ac:graphicFrameMkLst>
        </pc:graphicFrameChg>
        <pc:graphicFrameChg chg="del mod modGraphic">
          <ac:chgData name="尾嵜 成真" userId="dd95f81a979e9056" providerId="LiveId" clId="{73A23987-D80F-440C-906D-36C23BCC7B17}" dt="2022-12-28T15:15:03.193" v="130" actId="478"/>
          <ac:graphicFrameMkLst>
            <pc:docMk/>
            <pc:sldMk cId="1793902739" sldId="305"/>
            <ac:graphicFrameMk id="33" creationId="{E3D11D18-DF1C-F331-C471-2828B8546777}"/>
          </ac:graphicFrameMkLst>
        </pc:graphicFrameChg>
      </pc:sldChg>
      <pc:sldChg chg="addSp delSp modSp mod">
        <pc:chgData name="尾嵜 成真" userId="dd95f81a979e9056" providerId="LiveId" clId="{73A23987-D80F-440C-906D-36C23BCC7B17}" dt="2022-12-28T15:33:28.120" v="479" actId="207"/>
        <pc:sldMkLst>
          <pc:docMk/>
          <pc:sldMk cId="3198427016" sldId="306"/>
        </pc:sldMkLst>
        <pc:spChg chg="mod">
          <ac:chgData name="尾嵜 成真" userId="dd95f81a979e9056" providerId="LiveId" clId="{73A23987-D80F-440C-906D-36C23BCC7B17}" dt="2022-12-28T15:29:37.114" v="394" actId="6549"/>
          <ac:spMkLst>
            <pc:docMk/>
            <pc:sldMk cId="3198427016" sldId="306"/>
            <ac:spMk id="10" creationId="{4C8D8093-D708-E46A-39FD-79BFCCF8875B}"/>
          </ac:spMkLst>
        </pc:spChg>
        <pc:graphicFrameChg chg="mod modGraphic">
          <ac:chgData name="尾嵜 成真" userId="dd95f81a979e9056" providerId="LiveId" clId="{73A23987-D80F-440C-906D-36C23BCC7B17}" dt="2022-12-28T15:31:41.227" v="438"/>
          <ac:graphicFrameMkLst>
            <pc:docMk/>
            <pc:sldMk cId="3198427016" sldId="306"/>
            <ac:graphicFrameMk id="2" creationId="{4A46E109-EF54-CBF0-8FCA-158AEC5AE535}"/>
          </ac:graphicFrameMkLst>
        </pc:graphicFrameChg>
        <pc:graphicFrameChg chg="mod modGraphic">
          <ac:chgData name="尾嵜 成真" userId="dd95f81a979e9056" providerId="LiveId" clId="{73A23987-D80F-440C-906D-36C23BCC7B17}" dt="2022-12-28T15:33:21.427" v="477" actId="207"/>
          <ac:graphicFrameMkLst>
            <pc:docMk/>
            <pc:sldMk cId="3198427016" sldId="306"/>
            <ac:graphicFrameMk id="3" creationId="{31FFB8B3-1018-C2FE-AB2D-7D3A20AEB7E6}"/>
          </ac:graphicFrameMkLst>
        </pc:graphicFrameChg>
        <pc:graphicFrameChg chg="add mod modGraphic">
          <ac:chgData name="尾嵜 成真" userId="dd95f81a979e9056" providerId="LiveId" clId="{73A23987-D80F-440C-906D-36C23BCC7B17}" dt="2022-12-28T15:22:14.949" v="213" actId="207"/>
          <ac:graphicFrameMkLst>
            <pc:docMk/>
            <pc:sldMk cId="3198427016" sldId="306"/>
            <ac:graphicFrameMk id="4" creationId="{F9B8FF01-FAF6-78EA-838F-9757583E8040}"/>
          </ac:graphicFrameMkLst>
        </pc:graphicFrameChg>
        <pc:graphicFrameChg chg="add del mod modGraphic">
          <ac:chgData name="尾嵜 成真" userId="dd95f81a979e9056" providerId="LiveId" clId="{73A23987-D80F-440C-906D-36C23BCC7B17}" dt="2022-12-28T15:33:09.785" v="475" actId="478"/>
          <ac:graphicFrameMkLst>
            <pc:docMk/>
            <pc:sldMk cId="3198427016" sldId="306"/>
            <ac:graphicFrameMk id="5" creationId="{DE49D69C-9425-8E31-9410-C30F124FE679}"/>
          </ac:graphicFrameMkLst>
        </pc:graphicFrameChg>
        <pc:graphicFrameChg chg="add mod modGraphic">
          <ac:chgData name="尾嵜 成真" userId="dd95f81a979e9056" providerId="LiveId" clId="{73A23987-D80F-440C-906D-36C23BCC7B17}" dt="2022-12-28T15:33:28.120" v="479" actId="207"/>
          <ac:graphicFrameMkLst>
            <pc:docMk/>
            <pc:sldMk cId="3198427016" sldId="306"/>
            <ac:graphicFrameMk id="6" creationId="{85F9FFB5-5C2B-1879-05B7-483F748F6536}"/>
          </ac:graphicFrameMkLst>
        </pc:graphicFrameChg>
      </pc:sldChg>
      <pc:sldChg chg="addSp delSp modSp mod">
        <pc:chgData name="尾嵜 成真" userId="dd95f81a979e9056" providerId="LiveId" clId="{73A23987-D80F-440C-906D-36C23BCC7B17}" dt="2022-12-29T05:47:04.135" v="1081" actId="1076"/>
        <pc:sldMkLst>
          <pc:docMk/>
          <pc:sldMk cId="2225451864" sldId="307"/>
        </pc:sldMkLst>
        <pc:spChg chg="mod">
          <ac:chgData name="尾嵜 成真" userId="dd95f81a979e9056" providerId="LiveId" clId="{73A23987-D80F-440C-906D-36C23BCC7B17}" dt="2022-12-29T05:42:14.684" v="1047" actId="20577"/>
          <ac:spMkLst>
            <pc:docMk/>
            <pc:sldMk cId="2225451864" sldId="307"/>
            <ac:spMk id="10" creationId="{4C8D8093-D708-E46A-39FD-79BFCCF8875B}"/>
          </ac:spMkLst>
        </pc:spChg>
        <pc:spChg chg="mod">
          <ac:chgData name="尾嵜 成真" userId="dd95f81a979e9056" providerId="LiveId" clId="{73A23987-D80F-440C-906D-36C23BCC7B17}" dt="2022-12-29T05:45:07.668" v="1075" actId="27636"/>
          <ac:spMkLst>
            <pc:docMk/>
            <pc:sldMk cId="2225451864" sldId="307"/>
            <ac:spMk id="28" creationId="{B0F217A8-646C-15BA-6733-F4B0F1014565}"/>
          </ac:spMkLst>
        </pc:spChg>
        <pc:spChg chg="mod">
          <ac:chgData name="尾嵜 成真" userId="dd95f81a979e9056" providerId="LiveId" clId="{73A23987-D80F-440C-906D-36C23BCC7B17}" dt="2022-12-29T05:42:36.739" v="1056" actId="20577"/>
          <ac:spMkLst>
            <pc:docMk/>
            <pc:sldMk cId="2225451864" sldId="307"/>
            <ac:spMk id="29" creationId="{A17934AB-FCC8-3776-1635-6E61D9A7D43B}"/>
          </ac:spMkLst>
        </pc:spChg>
        <pc:picChg chg="del">
          <ac:chgData name="尾嵜 成真" userId="dd95f81a979e9056" providerId="LiveId" clId="{73A23987-D80F-440C-906D-36C23BCC7B17}" dt="2022-12-28T15:36:18.963" v="500" actId="478"/>
          <ac:picMkLst>
            <pc:docMk/>
            <pc:sldMk cId="2225451864" sldId="307"/>
            <ac:picMk id="3" creationId="{72F90D82-894D-ACED-2C2C-701EA84D56B6}"/>
          </ac:picMkLst>
        </pc:picChg>
        <pc:picChg chg="add del mod">
          <ac:chgData name="尾嵜 成真" userId="dd95f81a979e9056" providerId="LiveId" clId="{73A23987-D80F-440C-906D-36C23BCC7B17}" dt="2022-12-29T05:03:30.300" v="555" actId="478"/>
          <ac:picMkLst>
            <pc:docMk/>
            <pc:sldMk cId="2225451864" sldId="307"/>
            <ac:picMk id="3" creationId="{D33BC8A2-7616-DC88-65A6-35EC84C03B57}"/>
          </ac:picMkLst>
        </pc:picChg>
        <pc:picChg chg="add del mod">
          <ac:chgData name="尾嵜 成真" userId="dd95f81a979e9056" providerId="LiveId" clId="{73A23987-D80F-440C-906D-36C23BCC7B17}" dt="2022-12-29T05:02:10.045" v="551" actId="478"/>
          <ac:picMkLst>
            <pc:docMk/>
            <pc:sldMk cId="2225451864" sldId="307"/>
            <ac:picMk id="4" creationId="{300FEBFB-33F7-A9D6-A3BD-85B16820623E}"/>
          </ac:picMkLst>
        </pc:picChg>
        <pc:picChg chg="add del mod">
          <ac:chgData name="尾嵜 成真" userId="dd95f81a979e9056" providerId="LiveId" clId="{73A23987-D80F-440C-906D-36C23BCC7B17}" dt="2022-12-29T05:46:46.319" v="1076" actId="478"/>
          <ac:picMkLst>
            <pc:docMk/>
            <pc:sldMk cId="2225451864" sldId="307"/>
            <ac:picMk id="6" creationId="{E5443325-2697-9EE1-458D-13861F844B9B}"/>
          </ac:picMkLst>
        </pc:picChg>
        <pc:picChg chg="add del">
          <ac:chgData name="尾嵜 成真" userId="dd95f81a979e9056" providerId="LiveId" clId="{73A23987-D80F-440C-906D-36C23BCC7B17}" dt="2022-12-29T05:05:32.880" v="593" actId="22"/>
          <ac:picMkLst>
            <pc:docMk/>
            <pc:sldMk cId="2225451864" sldId="307"/>
            <ac:picMk id="8" creationId="{1B6B8E05-0019-3CF8-DB1D-95F078BBFF60}"/>
          </ac:picMkLst>
        </pc:picChg>
        <pc:picChg chg="add mod">
          <ac:chgData name="尾嵜 成真" userId="dd95f81a979e9056" providerId="LiveId" clId="{73A23987-D80F-440C-906D-36C23BCC7B17}" dt="2022-12-29T05:47:04.135" v="1081" actId="1076"/>
          <ac:picMkLst>
            <pc:docMk/>
            <pc:sldMk cId="2225451864" sldId="307"/>
            <ac:picMk id="11" creationId="{1ACF21D3-D8A0-95FC-ACFB-2A1BBB31652D}"/>
          </ac:picMkLst>
        </pc:picChg>
      </pc:sldChg>
      <pc:sldChg chg="del">
        <pc:chgData name="尾嵜 成真" userId="dd95f81a979e9056" providerId="LiveId" clId="{73A23987-D80F-440C-906D-36C23BCC7B17}" dt="2022-12-28T16:21:32.096" v="528" actId="47"/>
        <pc:sldMkLst>
          <pc:docMk/>
          <pc:sldMk cId="4080836906" sldId="309"/>
        </pc:sldMkLst>
      </pc:sldChg>
      <pc:sldChg chg="del">
        <pc:chgData name="尾嵜 成真" userId="dd95f81a979e9056" providerId="LiveId" clId="{73A23987-D80F-440C-906D-36C23BCC7B17}" dt="2022-12-28T16:21:32.756" v="531" actId="47"/>
        <pc:sldMkLst>
          <pc:docMk/>
          <pc:sldMk cId="3842677569" sldId="310"/>
        </pc:sldMkLst>
      </pc:sldChg>
      <pc:sldChg chg="del">
        <pc:chgData name="尾嵜 成真" userId="dd95f81a979e9056" providerId="LiveId" clId="{73A23987-D80F-440C-906D-36C23BCC7B17}" dt="2022-12-28T16:21:32.379" v="529" actId="47"/>
        <pc:sldMkLst>
          <pc:docMk/>
          <pc:sldMk cId="1924087796" sldId="367"/>
        </pc:sldMkLst>
      </pc:sldChg>
      <pc:sldChg chg="del">
        <pc:chgData name="尾嵜 成真" userId="dd95f81a979e9056" providerId="LiveId" clId="{73A23987-D80F-440C-906D-36C23BCC7B17}" dt="2022-12-28T16:21:32.567" v="530" actId="47"/>
        <pc:sldMkLst>
          <pc:docMk/>
          <pc:sldMk cId="3555304958" sldId="368"/>
        </pc:sldMkLst>
      </pc:sldChg>
      <pc:sldChg chg="del">
        <pc:chgData name="尾嵜 成真" userId="dd95f81a979e9056" providerId="LiveId" clId="{73A23987-D80F-440C-906D-36C23BCC7B17}" dt="2022-12-28T16:21:32.914" v="532" actId="47"/>
        <pc:sldMkLst>
          <pc:docMk/>
          <pc:sldMk cId="766273769" sldId="369"/>
        </pc:sldMkLst>
      </pc:sldChg>
      <pc:sldChg chg="del">
        <pc:chgData name="尾嵜 成真" userId="dd95f81a979e9056" providerId="LiveId" clId="{73A23987-D80F-440C-906D-36C23BCC7B17}" dt="2022-12-28T16:21:33.071" v="533" actId="47"/>
        <pc:sldMkLst>
          <pc:docMk/>
          <pc:sldMk cId="2530477243" sldId="370"/>
        </pc:sldMkLst>
      </pc:sldChg>
      <pc:sldChg chg="del">
        <pc:chgData name="尾嵜 成真" userId="dd95f81a979e9056" providerId="LiveId" clId="{73A23987-D80F-440C-906D-36C23BCC7B17}" dt="2022-12-28T16:21:33.228" v="534" actId="47"/>
        <pc:sldMkLst>
          <pc:docMk/>
          <pc:sldMk cId="256780241" sldId="371"/>
        </pc:sldMkLst>
      </pc:sldChg>
      <pc:sldChg chg="del">
        <pc:chgData name="尾嵜 成真" userId="dd95f81a979e9056" providerId="LiveId" clId="{73A23987-D80F-440C-906D-36C23BCC7B17}" dt="2022-12-28T16:21:34.438" v="535" actId="47"/>
        <pc:sldMkLst>
          <pc:docMk/>
          <pc:sldMk cId="4209156851" sldId="372"/>
        </pc:sldMkLst>
      </pc:sldChg>
      <pc:sldChg chg="del">
        <pc:chgData name="尾嵜 成真" userId="dd95f81a979e9056" providerId="LiveId" clId="{73A23987-D80F-440C-906D-36C23BCC7B17}" dt="2022-12-28T16:21:34.610" v="536" actId="47"/>
        <pc:sldMkLst>
          <pc:docMk/>
          <pc:sldMk cId="197386874" sldId="373"/>
        </pc:sldMkLst>
      </pc:sldChg>
      <pc:sldChg chg="del">
        <pc:chgData name="尾嵜 成真" userId="dd95f81a979e9056" providerId="LiveId" clId="{73A23987-D80F-440C-906D-36C23BCC7B17}" dt="2022-12-28T16:21:36.321" v="539" actId="47"/>
        <pc:sldMkLst>
          <pc:docMk/>
          <pc:sldMk cId="1645745508" sldId="374"/>
        </pc:sldMkLst>
      </pc:sldChg>
      <pc:sldChg chg="del">
        <pc:chgData name="尾嵜 成真" userId="dd95f81a979e9056" providerId="LiveId" clId="{73A23987-D80F-440C-906D-36C23BCC7B17}" dt="2022-12-28T16:21:37.951" v="540" actId="47"/>
        <pc:sldMkLst>
          <pc:docMk/>
          <pc:sldMk cId="3764614268" sldId="375"/>
        </pc:sldMkLst>
      </pc:sldChg>
      <pc:sldChg chg="del">
        <pc:chgData name="尾嵜 成真" userId="dd95f81a979e9056" providerId="LiveId" clId="{73A23987-D80F-440C-906D-36C23BCC7B17}" dt="2022-12-28T16:21:35.584" v="537" actId="47"/>
        <pc:sldMkLst>
          <pc:docMk/>
          <pc:sldMk cId="1577626622" sldId="376"/>
        </pc:sldMkLst>
      </pc:sldChg>
      <pc:sldChg chg="del">
        <pc:chgData name="尾嵜 成真" userId="dd95f81a979e9056" providerId="LiveId" clId="{73A23987-D80F-440C-906D-36C23BCC7B17}" dt="2022-12-28T16:21:38.647" v="541" actId="47"/>
        <pc:sldMkLst>
          <pc:docMk/>
          <pc:sldMk cId="378628896" sldId="377"/>
        </pc:sldMkLst>
      </pc:sldChg>
      <pc:sldChg chg="del">
        <pc:chgData name="尾嵜 成真" userId="dd95f81a979e9056" providerId="LiveId" clId="{73A23987-D80F-440C-906D-36C23BCC7B17}" dt="2022-12-28T16:21:41.351" v="542" actId="47"/>
        <pc:sldMkLst>
          <pc:docMk/>
          <pc:sldMk cId="1185041612" sldId="378"/>
        </pc:sldMkLst>
      </pc:sldChg>
      <pc:sldChg chg="del">
        <pc:chgData name="尾嵜 成真" userId="dd95f81a979e9056" providerId="LiveId" clId="{73A23987-D80F-440C-906D-36C23BCC7B17}" dt="2022-12-28T16:21:42.403" v="544" actId="47"/>
        <pc:sldMkLst>
          <pc:docMk/>
          <pc:sldMk cId="2731418115" sldId="379"/>
        </pc:sldMkLst>
      </pc:sldChg>
      <pc:sldChg chg="del">
        <pc:chgData name="尾嵜 成真" userId="dd95f81a979e9056" providerId="LiveId" clId="{73A23987-D80F-440C-906D-36C23BCC7B17}" dt="2022-12-28T16:21:43.770" v="545" actId="47"/>
        <pc:sldMkLst>
          <pc:docMk/>
          <pc:sldMk cId="3888411916" sldId="380"/>
        </pc:sldMkLst>
      </pc:sldChg>
      <pc:sldChg chg="addSp delSp modSp add mod ord">
        <pc:chgData name="尾嵜 成真" userId="dd95f81a979e9056" providerId="LiveId" clId="{73A23987-D80F-440C-906D-36C23BCC7B17}" dt="2023-01-02T04:44:36.375" v="4240" actId="14100"/>
        <pc:sldMkLst>
          <pc:docMk/>
          <pc:sldMk cId="3242685888" sldId="381"/>
        </pc:sldMkLst>
        <pc:spChg chg="add mod">
          <ac:chgData name="尾嵜 成真" userId="dd95f81a979e9056" providerId="LiveId" clId="{73A23987-D80F-440C-906D-36C23BCC7B17}" dt="2023-01-02T04:44:36.375" v="4240" actId="14100"/>
          <ac:spMkLst>
            <pc:docMk/>
            <pc:sldMk cId="3242685888" sldId="381"/>
            <ac:spMk id="8" creationId="{CF9761B3-F1AF-3B32-AC05-2CD58A6FDD79}"/>
          </ac:spMkLst>
        </pc:spChg>
        <pc:spChg chg="add mod">
          <ac:chgData name="尾嵜 成真" userId="dd95f81a979e9056" providerId="LiveId" clId="{73A23987-D80F-440C-906D-36C23BCC7B17}" dt="2023-01-02T04:44:01.434" v="4238" actId="1076"/>
          <ac:spMkLst>
            <pc:docMk/>
            <pc:sldMk cId="3242685888" sldId="381"/>
            <ac:spMk id="9" creationId="{618CC92E-A56B-107B-CAF5-434D0C9245D2}"/>
          </ac:spMkLst>
        </pc:spChg>
        <pc:spChg chg="mod">
          <ac:chgData name="尾嵜 成真" userId="dd95f81a979e9056" providerId="LiveId" clId="{73A23987-D80F-440C-906D-36C23BCC7B17}" dt="2023-01-02T04:31:09.737" v="4195" actId="947"/>
          <ac:spMkLst>
            <pc:docMk/>
            <pc:sldMk cId="3242685888" sldId="381"/>
            <ac:spMk id="10" creationId="{4C8D8093-D708-E46A-39FD-79BFCCF8875B}"/>
          </ac:spMkLst>
        </pc:spChg>
        <pc:spChg chg="add mod">
          <ac:chgData name="尾嵜 成真" userId="dd95f81a979e9056" providerId="LiveId" clId="{73A23987-D80F-440C-906D-36C23BCC7B17}" dt="2023-01-02T04:43:48.788" v="4237" actId="14100"/>
          <ac:spMkLst>
            <pc:docMk/>
            <pc:sldMk cId="3242685888" sldId="381"/>
            <ac:spMk id="11" creationId="{BEA5EE37-CC4C-D1F3-D38F-5224284FFD8B}"/>
          </ac:spMkLst>
        </pc:spChg>
        <pc:spChg chg="mod">
          <ac:chgData name="尾嵜 成真" userId="dd95f81a979e9056" providerId="LiveId" clId="{73A23987-D80F-440C-906D-36C23BCC7B17}" dt="2022-12-29T06:22:54.286" v="2495" actId="20577"/>
          <ac:spMkLst>
            <pc:docMk/>
            <pc:sldMk cId="3242685888" sldId="381"/>
            <ac:spMk id="28" creationId="{B0F217A8-646C-15BA-6733-F4B0F1014565}"/>
          </ac:spMkLst>
        </pc:spChg>
        <pc:picChg chg="add del mod">
          <ac:chgData name="尾嵜 成真" userId="dd95f81a979e9056" providerId="LiveId" clId="{73A23987-D80F-440C-906D-36C23BCC7B17}" dt="2022-12-29T06:37:15.291" v="2994" actId="21"/>
          <ac:picMkLst>
            <pc:docMk/>
            <pc:sldMk cId="3242685888" sldId="381"/>
            <ac:picMk id="2" creationId="{465239CA-F7BF-E65D-F463-52B2B136EC5F}"/>
          </ac:picMkLst>
        </pc:picChg>
        <pc:picChg chg="add mod">
          <ac:chgData name="尾嵜 成真" userId="dd95f81a979e9056" providerId="LiveId" clId="{73A23987-D80F-440C-906D-36C23BCC7B17}" dt="2023-01-02T04:44:01.434" v="4238" actId="1076"/>
          <ac:picMkLst>
            <pc:docMk/>
            <pc:sldMk cId="3242685888" sldId="381"/>
            <ac:picMk id="3" creationId="{B4580B03-DD4B-D5CF-CD70-62C96BAA60FA}"/>
          </ac:picMkLst>
        </pc:picChg>
        <pc:picChg chg="add mod">
          <ac:chgData name="尾嵜 成真" userId="dd95f81a979e9056" providerId="LiveId" clId="{73A23987-D80F-440C-906D-36C23BCC7B17}" dt="2023-01-02T04:42:52.612" v="4225" actId="1076"/>
          <ac:picMkLst>
            <pc:docMk/>
            <pc:sldMk cId="3242685888" sldId="381"/>
            <ac:picMk id="5" creationId="{FBC3049B-F66D-9170-7795-FCECF60BA95C}"/>
          </ac:picMkLst>
        </pc:picChg>
        <pc:picChg chg="add mod">
          <ac:chgData name="尾嵜 成真" userId="dd95f81a979e9056" providerId="LiveId" clId="{73A23987-D80F-440C-906D-36C23BCC7B17}" dt="2023-01-02T04:43:07.058" v="4227" actId="1076"/>
          <ac:picMkLst>
            <pc:docMk/>
            <pc:sldMk cId="3242685888" sldId="381"/>
            <ac:picMk id="7" creationId="{AF473374-2899-C2E5-3DAA-EDDA880E5267}"/>
          </ac:picMkLst>
        </pc:picChg>
      </pc:sldChg>
      <pc:sldChg chg="addSp modSp add mod ord">
        <pc:chgData name="尾嵜 成真" userId="dd95f81a979e9056" providerId="LiveId" clId="{73A23987-D80F-440C-906D-36C23BCC7B17}" dt="2023-01-02T04:45:04.103" v="4242" actId="113"/>
        <pc:sldMkLst>
          <pc:docMk/>
          <pc:sldMk cId="1506097416" sldId="382"/>
        </pc:sldMkLst>
        <pc:spChg chg="add mod">
          <ac:chgData name="尾嵜 成真" userId="dd95f81a979e9056" providerId="LiveId" clId="{73A23987-D80F-440C-906D-36C23BCC7B17}" dt="2023-01-02T04:23:24.040" v="4137" actId="14100"/>
          <ac:spMkLst>
            <pc:docMk/>
            <pc:sldMk cId="1506097416" sldId="382"/>
            <ac:spMk id="7" creationId="{8C4EB612-9095-B8CB-F6E7-589F605E3D0A}"/>
          </ac:spMkLst>
        </pc:spChg>
        <pc:spChg chg="add mod">
          <ac:chgData name="尾嵜 成真" userId="dd95f81a979e9056" providerId="LiveId" clId="{73A23987-D80F-440C-906D-36C23BCC7B17}" dt="2023-01-02T04:24:45.202" v="4150" actId="14100"/>
          <ac:spMkLst>
            <pc:docMk/>
            <pc:sldMk cId="1506097416" sldId="382"/>
            <ac:spMk id="8" creationId="{BA11470B-4B8F-45D7-332B-2F73F2693438}"/>
          </ac:spMkLst>
        </pc:spChg>
        <pc:spChg chg="mod">
          <ac:chgData name="尾嵜 成真" userId="dd95f81a979e9056" providerId="LiveId" clId="{73A23987-D80F-440C-906D-36C23BCC7B17}" dt="2023-01-02T04:45:04.103" v="4242" actId="113"/>
          <ac:spMkLst>
            <pc:docMk/>
            <pc:sldMk cId="1506097416" sldId="382"/>
            <ac:spMk id="10" creationId="{4C8D8093-D708-E46A-39FD-79BFCCF8875B}"/>
          </ac:spMkLst>
        </pc:spChg>
        <pc:spChg chg="mod">
          <ac:chgData name="尾嵜 成真" userId="dd95f81a979e9056" providerId="LiveId" clId="{73A23987-D80F-440C-906D-36C23BCC7B17}" dt="2023-01-02T04:22:39.168" v="4128" actId="1076"/>
          <ac:spMkLst>
            <pc:docMk/>
            <pc:sldMk cId="1506097416" sldId="382"/>
            <ac:spMk id="12" creationId="{A5DF4167-C56B-FCB1-552F-AA435A8D5DD2}"/>
          </ac:spMkLst>
        </pc:spChg>
        <pc:spChg chg="mod">
          <ac:chgData name="尾嵜 成真" userId="dd95f81a979e9056" providerId="LiveId" clId="{73A23987-D80F-440C-906D-36C23BCC7B17}" dt="2022-12-29T06:22:57.382" v="2496" actId="20577"/>
          <ac:spMkLst>
            <pc:docMk/>
            <pc:sldMk cId="1506097416" sldId="382"/>
            <ac:spMk id="28" creationId="{B0F217A8-646C-15BA-6733-F4B0F1014565}"/>
          </ac:spMkLst>
        </pc:spChg>
        <pc:picChg chg="add mod">
          <ac:chgData name="尾嵜 成真" userId="dd95f81a979e9056" providerId="LiveId" clId="{73A23987-D80F-440C-906D-36C23BCC7B17}" dt="2023-01-02T04:24:31.278" v="4147" actId="14100"/>
          <ac:picMkLst>
            <pc:docMk/>
            <pc:sldMk cId="1506097416" sldId="382"/>
            <ac:picMk id="3" creationId="{DDCB6700-39D8-C13F-27DA-A77BC6CE143E}"/>
          </ac:picMkLst>
        </pc:picChg>
        <pc:picChg chg="mod">
          <ac:chgData name="尾嵜 成真" userId="dd95f81a979e9056" providerId="LiveId" clId="{73A23987-D80F-440C-906D-36C23BCC7B17}" dt="2023-01-02T04:22:39.168" v="4128" actId="1076"/>
          <ac:picMkLst>
            <pc:docMk/>
            <pc:sldMk cId="1506097416" sldId="382"/>
            <ac:picMk id="5" creationId="{FD0BC4B5-B762-D6DE-E882-44E424717DA8}"/>
          </ac:picMkLst>
        </pc:picChg>
        <pc:picChg chg="add mod">
          <ac:chgData name="尾嵜 成真" userId="dd95f81a979e9056" providerId="LiveId" clId="{73A23987-D80F-440C-906D-36C23BCC7B17}" dt="2023-01-02T04:23:05.656" v="4134" actId="14100"/>
          <ac:picMkLst>
            <pc:docMk/>
            <pc:sldMk cId="1506097416" sldId="382"/>
            <ac:picMk id="6" creationId="{9DF9FB5B-C9E9-4883-C286-F8DE7C414731}"/>
          </ac:picMkLst>
        </pc:picChg>
      </pc:sldChg>
      <pc:sldChg chg="del">
        <pc:chgData name="尾嵜 成真" userId="dd95f81a979e9056" providerId="LiveId" clId="{73A23987-D80F-440C-906D-36C23BCC7B17}" dt="2022-12-28T16:21:35.757" v="538" actId="47"/>
        <pc:sldMkLst>
          <pc:docMk/>
          <pc:sldMk cId="1050274511" sldId="383"/>
        </pc:sldMkLst>
      </pc:sldChg>
      <pc:sldChg chg="del">
        <pc:chgData name="尾嵜 成真" userId="dd95f81a979e9056" providerId="LiveId" clId="{73A23987-D80F-440C-906D-36C23BCC7B17}" dt="2022-12-28T16:21:41.696" v="543" actId="47"/>
        <pc:sldMkLst>
          <pc:docMk/>
          <pc:sldMk cId="3741894308" sldId="384"/>
        </pc:sldMkLst>
      </pc:sldChg>
      <pc:sldChg chg="del">
        <pc:chgData name="尾嵜 成真" userId="dd95f81a979e9056" providerId="LiveId" clId="{73A23987-D80F-440C-906D-36C23BCC7B17}" dt="2022-12-28T16:21:43.990" v="546" actId="47"/>
        <pc:sldMkLst>
          <pc:docMk/>
          <pc:sldMk cId="224230756" sldId="385"/>
        </pc:sldMkLst>
      </pc:sldChg>
      <pc:sldChg chg="del">
        <pc:chgData name="尾嵜 成真" userId="dd95f81a979e9056" providerId="LiveId" clId="{73A23987-D80F-440C-906D-36C23BCC7B17}" dt="2022-12-29T06:27:51.974" v="2585" actId="47"/>
        <pc:sldMkLst>
          <pc:docMk/>
          <pc:sldMk cId="3060674528" sldId="386"/>
        </pc:sldMkLst>
      </pc:sldChg>
      <pc:sldChg chg="addSp delSp modSp add mod">
        <pc:chgData name="尾嵜 成真" userId="dd95f81a979e9056" providerId="LiveId" clId="{73A23987-D80F-440C-906D-36C23BCC7B17}" dt="2022-12-29T06:15:44.961" v="2399" actId="947"/>
        <pc:sldMkLst>
          <pc:docMk/>
          <pc:sldMk cId="84514218" sldId="387"/>
        </pc:sldMkLst>
        <pc:spChg chg="add mod">
          <ac:chgData name="尾嵜 成真" userId="dd95f81a979e9056" providerId="LiveId" clId="{73A23987-D80F-440C-906D-36C23BCC7B17}" dt="2022-12-29T06:12:34.458" v="2373" actId="208"/>
          <ac:spMkLst>
            <pc:docMk/>
            <pc:sldMk cId="84514218" sldId="387"/>
            <ac:spMk id="8" creationId="{9815A6B8-2B32-E959-7AAE-3941780F4520}"/>
          </ac:spMkLst>
        </pc:spChg>
        <pc:spChg chg="mod">
          <ac:chgData name="尾嵜 成真" userId="dd95f81a979e9056" providerId="LiveId" clId="{73A23987-D80F-440C-906D-36C23BCC7B17}" dt="2022-12-29T06:15:44.961" v="2399" actId="947"/>
          <ac:spMkLst>
            <pc:docMk/>
            <pc:sldMk cId="84514218" sldId="387"/>
            <ac:spMk id="10" creationId="{4C8D8093-D708-E46A-39FD-79BFCCF8875B}"/>
          </ac:spMkLst>
        </pc:spChg>
        <pc:spChg chg="mod">
          <ac:chgData name="尾嵜 成真" userId="dd95f81a979e9056" providerId="LiveId" clId="{73A23987-D80F-440C-906D-36C23BCC7B17}" dt="2022-12-29T05:51:05.579" v="1114" actId="20577"/>
          <ac:spMkLst>
            <pc:docMk/>
            <pc:sldMk cId="84514218" sldId="387"/>
            <ac:spMk id="28" creationId="{B0F217A8-646C-15BA-6733-F4B0F1014565}"/>
          </ac:spMkLst>
        </pc:spChg>
        <pc:spChg chg="mod">
          <ac:chgData name="尾嵜 成真" userId="dd95f81a979e9056" providerId="LiveId" clId="{73A23987-D80F-440C-906D-36C23BCC7B17}" dt="2022-12-29T05:51:33.342" v="1150" actId="20577"/>
          <ac:spMkLst>
            <pc:docMk/>
            <pc:sldMk cId="84514218" sldId="387"/>
            <ac:spMk id="29" creationId="{A17934AB-FCC8-3776-1635-6E61D9A7D43B}"/>
          </ac:spMkLst>
        </pc:spChg>
        <pc:graphicFrameChg chg="add del mod modGraphic">
          <ac:chgData name="尾嵜 成真" userId="dd95f81a979e9056" providerId="LiveId" clId="{73A23987-D80F-440C-906D-36C23BCC7B17}" dt="2022-12-29T05:56:15.288" v="1394" actId="478"/>
          <ac:graphicFrameMkLst>
            <pc:docMk/>
            <pc:sldMk cId="84514218" sldId="387"/>
            <ac:graphicFrameMk id="2" creationId="{DA2BFF17-2E69-2586-7824-9216D7977B14}"/>
          </ac:graphicFrameMkLst>
        </pc:graphicFrameChg>
        <pc:graphicFrameChg chg="add mod modGraphic">
          <ac:chgData name="尾嵜 成真" userId="dd95f81a979e9056" providerId="LiveId" clId="{73A23987-D80F-440C-906D-36C23BCC7B17}" dt="2022-12-29T06:12:55.138" v="2382" actId="20577"/>
          <ac:graphicFrameMkLst>
            <pc:docMk/>
            <pc:sldMk cId="84514218" sldId="387"/>
            <ac:graphicFrameMk id="4" creationId="{CB7B61AE-F899-012C-EB57-9EF3F5BFDE43}"/>
          </ac:graphicFrameMkLst>
        </pc:graphicFrameChg>
        <pc:graphicFrameChg chg="add mod modGraphic">
          <ac:chgData name="尾嵜 成真" userId="dd95f81a979e9056" providerId="LiveId" clId="{73A23987-D80F-440C-906D-36C23BCC7B17}" dt="2022-12-29T06:13:06.986" v="2384" actId="113"/>
          <ac:graphicFrameMkLst>
            <pc:docMk/>
            <pc:sldMk cId="84514218" sldId="387"/>
            <ac:graphicFrameMk id="5" creationId="{5CA16E9A-70DF-C26C-8DB7-956934E12BFF}"/>
          </ac:graphicFrameMkLst>
        </pc:graphicFrameChg>
        <pc:picChg chg="add del mod">
          <ac:chgData name="尾嵜 成真" userId="dd95f81a979e9056" providerId="LiveId" clId="{73A23987-D80F-440C-906D-36C23BCC7B17}" dt="2022-12-29T05:58:00.843" v="1534" actId="478"/>
          <ac:picMkLst>
            <pc:docMk/>
            <pc:sldMk cId="84514218" sldId="387"/>
            <ac:picMk id="3" creationId="{F26D4AF4-3DE5-6FCC-E874-A07E112AD36F}"/>
          </ac:picMkLst>
        </pc:picChg>
        <pc:picChg chg="add del mod">
          <ac:chgData name="尾嵜 成真" userId="dd95f81a979e9056" providerId="LiveId" clId="{73A23987-D80F-440C-906D-36C23BCC7B17}" dt="2022-12-29T06:09:44.637" v="2203" actId="478"/>
          <ac:picMkLst>
            <pc:docMk/>
            <pc:sldMk cId="84514218" sldId="387"/>
            <ac:picMk id="6" creationId="{1C9A41BC-3847-6223-9700-6DA71A253A0A}"/>
          </ac:picMkLst>
        </pc:picChg>
        <pc:picChg chg="add mod">
          <ac:chgData name="尾嵜 成真" userId="dd95f81a979e9056" providerId="LiveId" clId="{73A23987-D80F-440C-906D-36C23BCC7B17}" dt="2022-12-29T06:12:10.862" v="2367" actId="1076"/>
          <ac:picMkLst>
            <pc:docMk/>
            <pc:sldMk cId="84514218" sldId="387"/>
            <ac:picMk id="7" creationId="{24E42516-2684-30AE-B93C-6A50153AD3E4}"/>
          </ac:picMkLst>
        </pc:picChg>
        <pc:picChg chg="del">
          <ac:chgData name="尾嵜 成真" userId="dd95f81a979e9056" providerId="LiveId" clId="{73A23987-D80F-440C-906D-36C23BCC7B17}" dt="2022-12-29T05:54:04.816" v="1154" actId="478"/>
          <ac:picMkLst>
            <pc:docMk/>
            <pc:sldMk cId="84514218" sldId="387"/>
            <ac:picMk id="11" creationId="{1ACF21D3-D8A0-95FC-ACFB-2A1BBB31652D}"/>
          </ac:picMkLst>
        </pc:picChg>
      </pc:sldChg>
      <pc:sldChg chg="modSp add del mod">
        <pc:chgData name="尾嵜 成真" userId="dd95f81a979e9056" providerId="LiveId" clId="{73A23987-D80F-440C-906D-36C23BCC7B17}" dt="2022-12-29T05:42:08.084" v="1045" actId="47"/>
        <pc:sldMkLst>
          <pc:docMk/>
          <pc:sldMk cId="1435158810" sldId="387"/>
        </pc:sldMkLst>
        <pc:spChg chg="mod">
          <ac:chgData name="尾嵜 成真" userId="dd95f81a979e9056" providerId="LiveId" clId="{73A23987-D80F-440C-906D-36C23BCC7B17}" dt="2022-12-29T05:39:03.444" v="1010" actId="21"/>
          <ac:spMkLst>
            <pc:docMk/>
            <pc:sldMk cId="1435158810" sldId="387"/>
            <ac:spMk id="10" creationId="{4C8D8093-D708-E46A-39FD-79BFCCF8875B}"/>
          </ac:spMkLst>
        </pc:spChg>
        <pc:spChg chg="mod">
          <ac:chgData name="尾嵜 成真" userId="dd95f81a979e9056" providerId="LiveId" clId="{73A23987-D80F-440C-906D-36C23BCC7B17}" dt="2022-12-29T05:27:21.786" v="834" actId="20577"/>
          <ac:spMkLst>
            <pc:docMk/>
            <pc:sldMk cId="1435158810" sldId="387"/>
            <ac:spMk id="28" creationId="{B0F217A8-646C-15BA-6733-F4B0F1014565}"/>
          </ac:spMkLst>
        </pc:spChg>
        <pc:spChg chg="mod">
          <ac:chgData name="尾嵜 成真" userId="dd95f81a979e9056" providerId="LiveId" clId="{73A23987-D80F-440C-906D-36C23BCC7B17}" dt="2022-12-29T05:27:29.951" v="844" actId="20577"/>
          <ac:spMkLst>
            <pc:docMk/>
            <pc:sldMk cId="1435158810" sldId="387"/>
            <ac:spMk id="29" creationId="{A17934AB-FCC8-3776-1635-6E61D9A7D43B}"/>
          </ac:spMkLst>
        </pc:spChg>
      </pc:sldChg>
      <pc:sldChg chg="modSp add del mod">
        <pc:chgData name="尾嵜 成真" userId="dd95f81a979e9056" providerId="LiveId" clId="{73A23987-D80F-440C-906D-36C23BCC7B17}" dt="2022-12-28T16:21:30.857" v="527" actId="47"/>
        <pc:sldMkLst>
          <pc:docMk/>
          <pc:sldMk cId="3996607027" sldId="387"/>
        </pc:sldMkLst>
        <pc:spChg chg="mod">
          <ac:chgData name="尾嵜 成真" userId="dd95f81a979e9056" providerId="LiveId" clId="{73A23987-D80F-440C-906D-36C23BCC7B17}" dt="2022-12-28T15:36:53.159" v="526" actId="20577"/>
          <ac:spMkLst>
            <pc:docMk/>
            <pc:sldMk cId="3996607027" sldId="387"/>
            <ac:spMk id="29" creationId="{A17934AB-FCC8-3776-1635-6E61D9A7D43B}"/>
          </ac:spMkLst>
        </pc:spChg>
      </pc:sldChg>
      <pc:sldChg chg="delSp add del mod">
        <pc:chgData name="尾嵜 成真" userId="dd95f81a979e9056" providerId="LiveId" clId="{73A23987-D80F-440C-906D-36C23BCC7B17}" dt="2022-12-28T15:21:56.258" v="211" actId="47"/>
        <pc:sldMkLst>
          <pc:docMk/>
          <pc:sldMk cId="4145337390" sldId="387"/>
        </pc:sldMkLst>
        <pc:graphicFrameChg chg="del">
          <ac:chgData name="尾嵜 成真" userId="dd95f81a979e9056" providerId="LiveId" clId="{73A23987-D80F-440C-906D-36C23BCC7B17}" dt="2022-12-28T15:12:37.024" v="74" actId="478"/>
          <ac:graphicFrameMkLst>
            <pc:docMk/>
            <pc:sldMk cId="4145337390" sldId="387"/>
            <ac:graphicFrameMk id="25" creationId="{3CFF4B47-98A9-D733-0321-B17F59799447}"/>
          </ac:graphicFrameMkLst>
        </pc:graphicFrameChg>
        <pc:graphicFrameChg chg="del">
          <ac:chgData name="尾嵜 成真" userId="dd95f81a979e9056" providerId="LiveId" clId="{73A23987-D80F-440C-906D-36C23BCC7B17}" dt="2022-12-28T15:12:37.024" v="74" actId="478"/>
          <ac:graphicFrameMkLst>
            <pc:docMk/>
            <pc:sldMk cId="4145337390" sldId="387"/>
            <ac:graphicFrameMk id="30" creationId="{214E2012-FCD6-F5BF-3BAB-B787756B59E3}"/>
          </ac:graphicFrameMkLst>
        </pc:graphicFrameChg>
        <pc:graphicFrameChg chg="del">
          <ac:chgData name="尾嵜 成真" userId="dd95f81a979e9056" providerId="LiveId" clId="{73A23987-D80F-440C-906D-36C23BCC7B17}" dt="2022-12-28T15:12:37.024" v="74" actId="478"/>
          <ac:graphicFrameMkLst>
            <pc:docMk/>
            <pc:sldMk cId="4145337390" sldId="387"/>
            <ac:graphicFrameMk id="31" creationId="{48DC726C-6E54-B2D0-3B8B-B4BA03014533}"/>
          </ac:graphicFrameMkLst>
        </pc:graphicFrameChg>
        <pc:graphicFrameChg chg="del">
          <ac:chgData name="尾嵜 成真" userId="dd95f81a979e9056" providerId="LiveId" clId="{73A23987-D80F-440C-906D-36C23BCC7B17}" dt="2022-12-28T15:12:37.024" v="74" actId="478"/>
          <ac:graphicFrameMkLst>
            <pc:docMk/>
            <pc:sldMk cId="4145337390" sldId="387"/>
            <ac:graphicFrameMk id="32" creationId="{09633478-8EA1-EC49-9A21-449910C52C1D}"/>
          </ac:graphicFrameMkLst>
        </pc:graphicFrameChg>
      </pc:sldChg>
      <pc:sldChg chg="addSp delSp modSp add mod">
        <pc:chgData name="尾嵜 成真" userId="dd95f81a979e9056" providerId="LiveId" clId="{73A23987-D80F-440C-906D-36C23BCC7B17}" dt="2022-12-29T06:40:12.332" v="3052" actId="20577"/>
        <pc:sldMkLst>
          <pc:docMk/>
          <pc:sldMk cId="2387750747" sldId="388"/>
        </pc:sldMkLst>
        <pc:spChg chg="del">
          <ac:chgData name="尾嵜 成真" userId="dd95f81a979e9056" providerId="LiveId" clId="{73A23987-D80F-440C-906D-36C23BCC7B17}" dt="2022-12-29T06:30:38.987" v="2590" actId="478"/>
          <ac:spMkLst>
            <pc:docMk/>
            <pc:sldMk cId="2387750747" sldId="388"/>
            <ac:spMk id="8" creationId="{9815A6B8-2B32-E959-7AAE-3941780F4520}"/>
          </ac:spMkLst>
        </pc:spChg>
        <pc:spChg chg="mod">
          <ac:chgData name="尾嵜 成真" userId="dd95f81a979e9056" providerId="LiveId" clId="{73A23987-D80F-440C-906D-36C23BCC7B17}" dt="2022-12-29T06:40:12.332" v="3052" actId="20577"/>
          <ac:spMkLst>
            <pc:docMk/>
            <pc:sldMk cId="2387750747" sldId="388"/>
            <ac:spMk id="10" creationId="{4C8D8093-D708-E46A-39FD-79BFCCF8875B}"/>
          </ac:spMkLst>
        </pc:spChg>
        <pc:spChg chg="mod">
          <ac:chgData name="尾嵜 成真" userId="dd95f81a979e9056" providerId="LiveId" clId="{73A23987-D80F-440C-906D-36C23BCC7B17}" dt="2022-12-29T06:20:21.429" v="2421" actId="20577"/>
          <ac:spMkLst>
            <pc:docMk/>
            <pc:sldMk cId="2387750747" sldId="388"/>
            <ac:spMk id="28" creationId="{B0F217A8-646C-15BA-6733-F4B0F1014565}"/>
          </ac:spMkLst>
        </pc:spChg>
        <pc:spChg chg="mod">
          <ac:chgData name="尾嵜 成真" userId="dd95f81a979e9056" providerId="LiveId" clId="{73A23987-D80F-440C-906D-36C23BCC7B17}" dt="2022-12-29T06:20:32.865" v="2442" actId="20577"/>
          <ac:spMkLst>
            <pc:docMk/>
            <pc:sldMk cId="2387750747" sldId="388"/>
            <ac:spMk id="29" creationId="{A17934AB-FCC8-3776-1635-6E61D9A7D43B}"/>
          </ac:spMkLst>
        </pc:spChg>
        <pc:graphicFrameChg chg="del">
          <ac:chgData name="尾嵜 成真" userId="dd95f81a979e9056" providerId="LiveId" clId="{73A23987-D80F-440C-906D-36C23BCC7B17}" dt="2022-12-29T06:30:38.987" v="2590" actId="478"/>
          <ac:graphicFrameMkLst>
            <pc:docMk/>
            <pc:sldMk cId="2387750747" sldId="388"/>
            <ac:graphicFrameMk id="4" creationId="{CB7B61AE-F899-012C-EB57-9EF3F5BFDE43}"/>
          </ac:graphicFrameMkLst>
        </pc:graphicFrameChg>
        <pc:graphicFrameChg chg="del">
          <ac:chgData name="尾嵜 成真" userId="dd95f81a979e9056" providerId="LiveId" clId="{73A23987-D80F-440C-906D-36C23BCC7B17}" dt="2022-12-29T06:30:38.987" v="2590" actId="478"/>
          <ac:graphicFrameMkLst>
            <pc:docMk/>
            <pc:sldMk cId="2387750747" sldId="388"/>
            <ac:graphicFrameMk id="5" creationId="{5CA16E9A-70DF-C26C-8DB7-956934E12BFF}"/>
          </ac:graphicFrameMkLst>
        </pc:graphicFrameChg>
        <pc:picChg chg="add mod">
          <ac:chgData name="尾嵜 成真" userId="dd95f81a979e9056" providerId="LiveId" clId="{73A23987-D80F-440C-906D-36C23BCC7B17}" dt="2022-12-29T06:37:25.047" v="2999" actId="1076"/>
          <ac:picMkLst>
            <pc:docMk/>
            <pc:sldMk cId="2387750747" sldId="388"/>
            <ac:picMk id="2" creationId="{4B8FC684-6485-3C36-39FB-CEEE6006E592}"/>
          </ac:picMkLst>
        </pc:picChg>
        <pc:picChg chg="del">
          <ac:chgData name="尾嵜 成真" userId="dd95f81a979e9056" providerId="LiveId" clId="{73A23987-D80F-440C-906D-36C23BCC7B17}" dt="2022-12-29T06:30:38.987" v="2590" actId="478"/>
          <ac:picMkLst>
            <pc:docMk/>
            <pc:sldMk cId="2387750747" sldId="388"/>
            <ac:picMk id="7" creationId="{24E42516-2684-30AE-B93C-6A50153AD3E4}"/>
          </ac:picMkLst>
        </pc:picChg>
      </pc:sldChg>
      <pc:sldChg chg="addSp delSp modSp add mod">
        <pc:chgData name="尾嵜 成真" userId="dd95f81a979e9056" providerId="LiveId" clId="{73A23987-D80F-440C-906D-36C23BCC7B17}" dt="2022-12-29T07:11:18.407" v="4105" actId="113"/>
        <pc:sldMkLst>
          <pc:docMk/>
          <pc:sldMk cId="1462542911" sldId="389"/>
        </pc:sldMkLst>
        <pc:spChg chg="add del">
          <ac:chgData name="尾嵜 成真" userId="dd95f81a979e9056" providerId="LiveId" clId="{73A23987-D80F-440C-906D-36C23BCC7B17}" dt="2022-12-29T06:48:46.715" v="3130" actId="478"/>
          <ac:spMkLst>
            <pc:docMk/>
            <pc:sldMk cId="1462542911" sldId="389"/>
            <ac:spMk id="2" creationId="{2C0FAA64-4590-8F29-11D3-7AF10DBD639B}"/>
          </ac:spMkLst>
        </pc:spChg>
        <pc:spChg chg="add del mod">
          <ac:chgData name="尾嵜 成真" userId="dd95f81a979e9056" providerId="LiveId" clId="{73A23987-D80F-440C-906D-36C23BCC7B17}" dt="2022-12-29T06:51:42.688" v="3290" actId="478"/>
          <ac:spMkLst>
            <pc:docMk/>
            <pc:sldMk cId="1462542911" sldId="389"/>
            <ac:spMk id="6" creationId="{A0B892F9-F9B0-7520-13B2-85439EF4E5DA}"/>
          </ac:spMkLst>
        </pc:spChg>
        <pc:spChg chg="del">
          <ac:chgData name="尾嵜 成真" userId="dd95f81a979e9056" providerId="LiveId" clId="{73A23987-D80F-440C-906D-36C23BCC7B17}" dt="2022-12-29T06:42:30.283" v="3054" actId="478"/>
          <ac:spMkLst>
            <pc:docMk/>
            <pc:sldMk cId="1462542911" sldId="389"/>
            <ac:spMk id="8" creationId="{9815A6B8-2B32-E959-7AAE-3941780F4520}"/>
          </ac:spMkLst>
        </pc:spChg>
        <pc:spChg chg="mod">
          <ac:chgData name="尾嵜 成真" userId="dd95f81a979e9056" providerId="LiveId" clId="{73A23987-D80F-440C-906D-36C23BCC7B17}" dt="2022-12-29T07:11:18.407" v="4105" actId="113"/>
          <ac:spMkLst>
            <pc:docMk/>
            <pc:sldMk cId="1462542911" sldId="389"/>
            <ac:spMk id="10" creationId="{4C8D8093-D708-E46A-39FD-79BFCCF8875B}"/>
          </ac:spMkLst>
        </pc:spChg>
        <pc:spChg chg="add mod">
          <ac:chgData name="尾嵜 成真" userId="dd95f81a979e9056" providerId="LiveId" clId="{73A23987-D80F-440C-906D-36C23BCC7B17}" dt="2022-12-29T07:10:00.815" v="4088" actId="1076"/>
          <ac:spMkLst>
            <pc:docMk/>
            <pc:sldMk cId="1462542911" sldId="389"/>
            <ac:spMk id="11" creationId="{DA7BACB7-ACAE-5CBA-5E5B-5284CE30F9E1}"/>
          </ac:spMkLst>
        </pc:spChg>
        <pc:spChg chg="add mod">
          <ac:chgData name="尾嵜 成真" userId="dd95f81a979e9056" providerId="LiveId" clId="{73A23987-D80F-440C-906D-36C23BCC7B17}" dt="2022-12-29T07:09:49.939" v="4086" actId="1076"/>
          <ac:spMkLst>
            <pc:docMk/>
            <pc:sldMk cId="1462542911" sldId="389"/>
            <ac:spMk id="13" creationId="{7728E911-72C3-F9AC-9D67-81DB4504CD89}"/>
          </ac:spMkLst>
        </pc:spChg>
        <pc:spChg chg="add mod">
          <ac:chgData name="尾嵜 成真" userId="dd95f81a979e9056" providerId="LiveId" clId="{73A23987-D80F-440C-906D-36C23BCC7B17}" dt="2022-12-29T07:09:44.949" v="4085" actId="1076"/>
          <ac:spMkLst>
            <pc:docMk/>
            <pc:sldMk cId="1462542911" sldId="389"/>
            <ac:spMk id="15" creationId="{D8CE7F3C-60A1-2033-7853-8E55F590EA32}"/>
          </ac:spMkLst>
        </pc:spChg>
        <pc:spChg chg="mod">
          <ac:chgData name="尾嵜 成真" userId="dd95f81a979e9056" providerId="LiveId" clId="{73A23987-D80F-440C-906D-36C23BCC7B17}" dt="2022-12-29T06:21:19.770" v="2460" actId="20577"/>
          <ac:spMkLst>
            <pc:docMk/>
            <pc:sldMk cId="1462542911" sldId="389"/>
            <ac:spMk id="28" creationId="{B0F217A8-646C-15BA-6733-F4B0F1014565}"/>
          </ac:spMkLst>
        </pc:spChg>
        <pc:spChg chg="mod">
          <ac:chgData name="尾嵜 成真" userId="dd95f81a979e9056" providerId="LiveId" clId="{73A23987-D80F-440C-906D-36C23BCC7B17}" dt="2022-12-29T06:57:18.298" v="3465" actId="20577"/>
          <ac:spMkLst>
            <pc:docMk/>
            <pc:sldMk cId="1462542911" sldId="389"/>
            <ac:spMk id="29" creationId="{A17934AB-FCC8-3776-1635-6E61D9A7D43B}"/>
          </ac:spMkLst>
        </pc:spChg>
        <pc:graphicFrameChg chg="del">
          <ac:chgData name="尾嵜 成真" userId="dd95f81a979e9056" providerId="LiveId" clId="{73A23987-D80F-440C-906D-36C23BCC7B17}" dt="2022-12-29T06:42:30.283" v="3054" actId="478"/>
          <ac:graphicFrameMkLst>
            <pc:docMk/>
            <pc:sldMk cId="1462542911" sldId="389"/>
            <ac:graphicFrameMk id="4" creationId="{CB7B61AE-F899-012C-EB57-9EF3F5BFDE43}"/>
          </ac:graphicFrameMkLst>
        </pc:graphicFrameChg>
        <pc:graphicFrameChg chg="del">
          <ac:chgData name="尾嵜 成真" userId="dd95f81a979e9056" providerId="LiveId" clId="{73A23987-D80F-440C-906D-36C23BCC7B17}" dt="2022-12-29T06:42:30.283" v="3054" actId="478"/>
          <ac:graphicFrameMkLst>
            <pc:docMk/>
            <pc:sldMk cId="1462542911" sldId="389"/>
            <ac:graphicFrameMk id="5" creationId="{5CA16E9A-70DF-C26C-8DB7-956934E12BFF}"/>
          </ac:graphicFrameMkLst>
        </pc:graphicFrameChg>
        <pc:picChg chg="add del mod">
          <ac:chgData name="尾嵜 成真" userId="dd95f81a979e9056" providerId="LiveId" clId="{73A23987-D80F-440C-906D-36C23BCC7B17}" dt="2022-12-29T06:51:42.688" v="3290" actId="478"/>
          <ac:picMkLst>
            <pc:docMk/>
            <pc:sldMk cId="1462542911" sldId="389"/>
            <ac:picMk id="3" creationId="{008B4CCB-2FE0-7A25-CC9D-EE61CFE7A750}"/>
          </ac:picMkLst>
        </pc:picChg>
        <pc:picChg chg="del">
          <ac:chgData name="尾嵜 成真" userId="dd95f81a979e9056" providerId="LiveId" clId="{73A23987-D80F-440C-906D-36C23BCC7B17}" dt="2022-12-29T06:42:26.603" v="3053" actId="478"/>
          <ac:picMkLst>
            <pc:docMk/>
            <pc:sldMk cId="1462542911" sldId="389"/>
            <ac:picMk id="7" creationId="{24E42516-2684-30AE-B93C-6A50153AD3E4}"/>
          </ac:picMkLst>
        </pc:picChg>
        <pc:picChg chg="add mod">
          <ac:chgData name="尾嵜 成真" userId="dd95f81a979e9056" providerId="LiveId" clId="{73A23987-D80F-440C-906D-36C23BCC7B17}" dt="2022-12-29T07:10:05.677" v="4089" actId="1076"/>
          <ac:picMkLst>
            <pc:docMk/>
            <pc:sldMk cId="1462542911" sldId="389"/>
            <ac:picMk id="9" creationId="{82DFDD48-0BCC-9160-1F4E-AC1150275258}"/>
          </ac:picMkLst>
        </pc:picChg>
        <pc:picChg chg="add mod">
          <ac:chgData name="尾嵜 成真" userId="dd95f81a979e9056" providerId="LiveId" clId="{73A23987-D80F-440C-906D-36C23BCC7B17}" dt="2022-12-29T07:09:58.048" v="4087" actId="1076"/>
          <ac:picMkLst>
            <pc:docMk/>
            <pc:sldMk cId="1462542911" sldId="389"/>
            <ac:picMk id="12" creationId="{6ADF4878-FDAC-804B-A0C7-F1DB791F782F}"/>
          </ac:picMkLst>
        </pc:picChg>
        <pc:picChg chg="add mod">
          <ac:chgData name="尾嵜 成真" userId="dd95f81a979e9056" providerId="LiveId" clId="{73A23987-D80F-440C-906D-36C23BCC7B17}" dt="2022-12-29T07:09:44.949" v="4085" actId="1076"/>
          <ac:picMkLst>
            <pc:docMk/>
            <pc:sldMk cId="1462542911" sldId="389"/>
            <ac:picMk id="14" creationId="{BD701A91-B2B5-550D-A07A-708B29A1A8E3}"/>
          </ac:picMkLst>
        </pc:picChg>
      </pc:sldChg>
    </pc:docChg>
  </pc:docChgLst>
  <pc:docChgLst>
    <pc:chgData name="尾嵜 成真" userId="dd95f81a979e9056" providerId="LiveId" clId="{4403B42C-96B3-4353-8966-81E9C558190C}"/>
    <pc:docChg chg="undo custSel delSld modSld">
      <pc:chgData name="尾嵜 成真" userId="dd95f81a979e9056" providerId="LiveId" clId="{4403B42C-96B3-4353-8966-81E9C558190C}" dt="2022-12-03T12:45:46.934" v="117" actId="207"/>
      <pc:docMkLst>
        <pc:docMk/>
      </pc:docMkLst>
      <pc:sldChg chg="addSp delSp modSp mod">
        <pc:chgData name="尾嵜 成真" userId="dd95f81a979e9056" providerId="LiveId" clId="{4403B42C-96B3-4353-8966-81E9C558190C}" dt="2022-12-03T12:45:21.375" v="114" actId="207"/>
        <pc:sldMkLst>
          <pc:docMk/>
          <pc:sldMk cId="0" sldId="259"/>
        </pc:sldMkLst>
        <pc:spChg chg="add mod">
          <ac:chgData name="尾嵜 成真" userId="dd95f81a979e9056" providerId="LiveId" clId="{4403B42C-96B3-4353-8966-81E9C558190C}" dt="2022-12-03T12:40:15.091" v="81" actId="2711"/>
          <ac:spMkLst>
            <pc:docMk/>
            <pc:sldMk cId="0" sldId="259"/>
            <ac:spMk id="7" creationId="{868586D0-495E-0042-21C8-6D9C53F32F5A}"/>
          </ac:spMkLst>
        </pc:spChg>
        <pc:spChg chg="add mod">
          <ac:chgData name="尾嵜 成真" userId="dd95f81a979e9056" providerId="LiveId" clId="{4403B42C-96B3-4353-8966-81E9C558190C}" dt="2022-12-03T12:40:17.551" v="82" actId="2711"/>
          <ac:spMkLst>
            <pc:docMk/>
            <pc:sldMk cId="0" sldId="259"/>
            <ac:spMk id="8" creationId="{1ACDCEDB-3A9A-B841-DD5E-AF772017E75B}"/>
          </ac:spMkLst>
        </pc:spChg>
        <pc:spChg chg="add del mod">
          <ac:chgData name="尾嵜 成真" userId="dd95f81a979e9056" providerId="LiveId" clId="{4403B42C-96B3-4353-8966-81E9C558190C}" dt="2022-12-03T12:37:29.596" v="58"/>
          <ac:spMkLst>
            <pc:docMk/>
            <pc:sldMk cId="0" sldId="259"/>
            <ac:spMk id="9" creationId="{05606053-5AAC-4884-7DB4-5F1A0D330763}"/>
          </ac:spMkLst>
        </pc:spChg>
        <pc:spChg chg="add mod">
          <ac:chgData name="尾嵜 成真" userId="dd95f81a979e9056" providerId="LiveId" clId="{4403B42C-96B3-4353-8966-81E9C558190C}" dt="2022-12-03T12:41:05.627" v="89" actId="1076"/>
          <ac:spMkLst>
            <pc:docMk/>
            <pc:sldMk cId="0" sldId="259"/>
            <ac:spMk id="10" creationId="{A69571F4-BBF9-1D5E-AB90-6345D5ACAD32}"/>
          </ac:spMkLst>
        </pc:spChg>
        <pc:spChg chg="add del mod">
          <ac:chgData name="尾嵜 成真" userId="dd95f81a979e9056" providerId="LiveId" clId="{4403B42C-96B3-4353-8966-81E9C558190C}" dt="2022-12-03T12:37:45.341" v="63"/>
          <ac:spMkLst>
            <pc:docMk/>
            <pc:sldMk cId="0" sldId="259"/>
            <ac:spMk id="11" creationId="{F67F113D-0FCB-B096-D3F4-D32196206491}"/>
          </ac:spMkLst>
        </pc:spChg>
        <pc:spChg chg="add mod">
          <ac:chgData name="尾嵜 成真" userId="dd95f81a979e9056" providerId="LiveId" clId="{4403B42C-96B3-4353-8966-81E9C558190C}" dt="2022-12-03T12:41:16.396" v="91" actId="1076"/>
          <ac:spMkLst>
            <pc:docMk/>
            <pc:sldMk cId="0" sldId="259"/>
            <ac:spMk id="12" creationId="{447B83FD-7886-15F1-19BE-29E3263FE945}"/>
          </ac:spMkLst>
        </pc:spChg>
        <pc:spChg chg="mod">
          <ac:chgData name="尾嵜 成真" userId="dd95f81a979e9056" providerId="LiveId" clId="{4403B42C-96B3-4353-8966-81E9C558190C}" dt="2022-12-03T12:38:45.872" v="70"/>
          <ac:spMkLst>
            <pc:docMk/>
            <pc:sldMk cId="0" sldId="259"/>
            <ac:spMk id="14" creationId="{81E8896D-7B8D-2464-918D-C1DC54D5C3CD}"/>
          </ac:spMkLst>
        </pc:spChg>
        <pc:spChg chg="mod">
          <ac:chgData name="尾嵜 成真" userId="dd95f81a979e9056" providerId="LiveId" clId="{4403B42C-96B3-4353-8966-81E9C558190C}" dt="2022-12-03T12:38:45.872" v="70"/>
          <ac:spMkLst>
            <pc:docMk/>
            <pc:sldMk cId="0" sldId="259"/>
            <ac:spMk id="15" creationId="{EA30A891-9341-323E-EB66-0F64E3D3D20A}"/>
          </ac:spMkLst>
        </pc:spChg>
        <pc:spChg chg="add mod">
          <ac:chgData name="尾嵜 成真" userId="dd95f81a979e9056" providerId="LiveId" clId="{4403B42C-96B3-4353-8966-81E9C558190C}" dt="2022-12-03T12:40:50.121" v="87" actId="2711"/>
          <ac:spMkLst>
            <pc:docMk/>
            <pc:sldMk cId="0" sldId="259"/>
            <ac:spMk id="16" creationId="{6494AC06-B42F-33DA-6522-B8FB9C5EDEED}"/>
          </ac:spMkLst>
        </pc:spChg>
        <pc:spChg chg="mod">
          <ac:chgData name="尾嵜 成真" userId="dd95f81a979e9056" providerId="LiveId" clId="{4403B42C-96B3-4353-8966-81E9C558190C}" dt="2022-12-03T12:45:21.375" v="114" actId="207"/>
          <ac:spMkLst>
            <pc:docMk/>
            <pc:sldMk cId="0" sldId="259"/>
            <ac:spMk id="18" creationId="{00000000-0000-0000-0000-000000000000}"/>
          </ac:spMkLst>
        </pc:spChg>
        <pc:spChg chg="del mod">
          <ac:chgData name="尾嵜 成真" userId="dd95f81a979e9056" providerId="LiveId" clId="{4403B42C-96B3-4353-8966-81E9C558190C}" dt="2022-12-03T12:36:32.442" v="45" actId="478"/>
          <ac:spMkLst>
            <pc:docMk/>
            <pc:sldMk cId="0" sldId="259"/>
            <ac:spMk id="19" creationId="{00000000-0000-0000-0000-000000000000}"/>
          </ac:spMkLst>
        </pc:spChg>
        <pc:spChg chg="mod">
          <ac:chgData name="尾嵜 成真" userId="dd95f81a979e9056" providerId="LiveId" clId="{4403B42C-96B3-4353-8966-81E9C558190C}" dt="2022-12-03T12:39:36.345" v="73"/>
          <ac:spMkLst>
            <pc:docMk/>
            <pc:sldMk cId="0" sldId="259"/>
            <ac:spMk id="22" creationId="{C7DB802D-7F8C-0A59-91B5-61BCEB0EE112}"/>
          </ac:spMkLst>
        </pc:spChg>
        <pc:spChg chg="mod">
          <ac:chgData name="尾嵜 成真" userId="dd95f81a979e9056" providerId="LiveId" clId="{4403B42C-96B3-4353-8966-81E9C558190C}" dt="2022-12-03T12:39:52.387" v="80"/>
          <ac:spMkLst>
            <pc:docMk/>
            <pc:sldMk cId="0" sldId="259"/>
            <ac:spMk id="23" creationId="{9DA07D66-0103-FFB2-4785-A9885F877AB8}"/>
          </ac:spMkLst>
        </pc:spChg>
        <pc:spChg chg="del">
          <ac:chgData name="尾嵜 成真" userId="dd95f81a979e9056" providerId="LiveId" clId="{4403B42C-96B3-4353-8966-81E9C558190C}" dt="2022-12-03T12:36:05.863" v="36" actId="478"/>
          <ac:spMkLst>
            <pc:docMk/>
            <pc:sldMk cId="0" sldId="259"/>
            <ac:spMk id="32" creationId="{00000000-0000-0000-0000-000000000000}"/>
          </ac:spMkLst>
        </pc:spChg>
        <pc:spChg chg="del">
          <ac:chgData name="尾嵜 成真" userId="dd95f81a979e9056" providerId="LiveId" clId="{4403B42C-96B3-4353-8966-81E9C558190C}" dt="2022-12-03T12:36:04.870" v="35" actId="478"/>
          <ac:spMkLst>
            <pc:docMk/>
            <pc:sldMk cId="0" sldId="259"/>
            <ac:spMk id="33" creationId="{00000000-0000-0000-0000-000000000000}"/>
          </ac:spMkLst>
        </pc:spChg>
        <pc:spChg chg="del">
          <ac:chgData name="尾嵜 成真" userId="dd95f81a979e9056" providerId="LiveId" clId="{4403B42C-96B3-4353-8966-81E9C558190C}" dt="2022-12-03T12:36:17.242" v="38" actId="478"/>
          <ac:spMkLst>
            <pc:docMk/>
            <pc:sldMk cId="0" sldId="259"/>
            <ac:spMk id="38" creationId="{00000000-0000-0000-0000-000000000000}"/>
          </ac:spMkLst>
        </pc:spChg>
        <pc:spChg chg="del">
          <ac:chgData name="尾嵜 成真" userId="dd95f81a979e9056" providerId="LiveId" clId="{4403B42C-96B3-4353-8966-81E9C558190C}" dt="2022-12-03T12:36:15.918" v="37" actId="478"/>
          <ac:spMkLst>
            <pc:docMk/>
            <pc:sldMk cId="0" sldId="259"/>
            <ac:spMk id="39" creationId="{00000000-0000-0000-0000-000000000000}"/>
          </ac:spMkLst>
        </pc:spChg>
        <pc:spChg chg="del">
          <ac:chgData name="尾嵜 成真" userId="dd95f81a979e9056" providerId="LiveId" clId="{4403B42C-96B3-4353-8966-81E9C558190C}" dt="2022-12-03T12:36:19.461" v="40" actId="478"/>
          <ac:spMkLst>
            <pc:docMk/>
            <pc:sldMk cId="0" sldId="259"/>
            <ac:spMk id="43" creationId="{00000000-0000-0000-0000-000000000000}"/>
          </ac:spMkLst>
        </pc:spChg>
        <pc:spChg chg="del">
          <ac:chgData name="尾嵜 成真" userId="dd95f81a979e9056" providerId="LiveId" clId="{4403B42C-96B3-4353-8966-81E9C558190C}" dt="2022-12-03T12:36:18.375" v="39" actId="478"/>
          <ac:spMkLst>
            <pc:docMk/>
            <pc:sldMk cId="0" sldId="259"/>
            <ac:spMk id="44" creationId="{00000000-0000-0000-0000-000000000000}"/>
          </ac:spMkLst>
        </pc:spChg>
        <pc:spChg chg="del">
          <ac:chgData name="尾嵜 成真" userId="dd95f81a979e9056" providerId="LiveId" clId="{4403B42C-96B3-4353-8966-81E9C558190C}" dt="2022-12-03T12:36:21.912" v="42" actId="478"/>
          <ac:spMkLst>
            <pc:docMk/>
            <pc:sldMk cId="0" sldId="259"/>
            <ac:spMk id="48" creationId="{00000000-0000-0000-0000-000000000000}"/>
          </ac:spMkLst>
        </pc:spChg>
        <pc:spChg chg="del">
          <ac:chgData name="尾嵜 成真" userId="dd95f81a979e9056" providerId="LiveId" clId="{4403B42C-96B3-4353-8966-81E9C558190C}" dt="2022-12-03T12:36:20.784" v="41" actId="478"/>
          <ac:spMkLst>
            <pc:docMk/>
            <pc:sldMk cId="0" sldId="259"/>
            <ac:spMk id="50" creationId="{00000000-0000-0000-0000-000000000000}"/>
          </ac:spMkLst>
        </pc:spChg>
        <pc:grpChg chg="mod">
          <ac:chgData name="尾嵜 成真" userId="dd95f81a979e9056" providerId="LiveId" clId="{4403B42C-96B3-4353-8966-81E9C558190C}" dt="2022-12-03T12:38:36.754" v="69" actId="1076"/>
          <ac:grpSpMkLst>
            <pc:docMk/>
            <pc:sldMk cId="0" sldId="259"/>
            <ac:grpSpMk id="2" creationId="{F3E18761-6F4D-4A56-A95B-FE9E51163FF2}"/>
          </ac:grpSpMkLst>
        </pc:grpChg>
        <pc:grpChg chg="mod">
          <ac:chgData name="尾嵜 成真" userId="dd95f81a979e9056" providerId="LiveId" clId="{4403B42C-96B3-4353-8966-81E9C558190C}" dt="2022-12-03T12:38:36.754" v="69" actId="1076"/>
          <ac:grpSpMkLst>
            <pc:docMk/>
            <pc:sldMk cId="0" sldId="259"/>
            <ac:grpSpMk id="3" creationId="{28D86D72-E7AD-4CA2-BA44-25225DE74CDA}"/>
          </ac:grpSpMkLst>
        </pc:grpChg>
        <pc:grpChg chg="mod">
          <ac:chgData name="尾嵜 成真" userId="dd95f81a979e9056" providerId="LiveId" clId="{4403B42C-96B3-4353-8966-81E9C558190C}" dt="2022-12-03T12:38:36.754" v="69" actId="1076"/>
          <ac:grpSpMkLst>
            <pc:docMk/>
            <pc:sldMk cId="0" sldId="259"/>
            <ac:grpSpMk id="4" creationId="{A55DAF8F-E612-4233-AEC5-F612CD50E7CD}"/>
          </ac:grpSpMkLst>
        </pc:grpChg>
        <pc:grpChg chg="mod">
          <ac:chgData name="尾嵜 成真" userId="dd95f81a979e9056" providerId="LiveId" clId="{4403B42C-96B3-4353-8966-81E9C558190C}" dt="2022-12-03T12:38:36.754" v="69" actId="1076"/>
          <ac:grpSpMkLst>
            <pc:docMk/>
            <pc:sldMk cId="0" sldId="259"/>
            <ac:grpSpMk id="5" creationId="{9A03F420-9491-4177-BECB-F1640F380D4C}"/>
          </ac:grpSpMkLst>
        </pc:grpChg>
        <pc:grpChg chg="mod">
          <ac:chgData name="尾嵜 成真" userId="dd95f81a979e9056" providerId="LiveId" clId="{4403B42C-96B3-4353-8966-81E9C558190C}" dt="2022-12-03T12:38:36.754" v="69" actId="1076"/>
          <ac:grpSpMkLst>
            <pc:docMk/>
            <pc:sldMk cId="0" sldId="259"/>
            <ac:grpSpMk id="6" creationId="{D1DBE470-BFFD-4DB0-B7FA-93F737876573}"/>
          </ac:grpSpMkLst>
        </pc:grpChg>
        <pc:grpChg chg="add del mod">
          <ac:chgData name="尾嵜 成真" userId="dd95f81a979e9056" providerId="LiveId" clId="{4403B42C-96B3-4353-8966-81E9C558190C}" dt="2022-12-03T12:39:38.770" v="74" actId="478"/>
          <ac:grpSpMkLst>
            <pc:docMk/>
            <pc:sldMk cId="0" sldId="259"/>
            <ac:grpSpMk id="13" creationId="{66D4E44C-85B8-F17F-C26D-BD4F048B744E}"/>
          </ac:grpSpMkLst>
        </pc:grpChg>
        <pc:grpChg chg="add mod">
          <ac:chgData name="尾嵜 成真" userId="dd95f81a979e9056" providerId="LiveId" clId="{4403B42C-96B3-4353-8966-81E9C558190C}" dt="2022-12-03T12:39:48.700" v="75" actId="1076"/>
          <ac:grpSpMkLst>
            <pc:docMk/>
            <pc:sldMk cId="0" sldId="259"/>
            <ac:grpSpMk id="17" creationId="{B0FD30C0-9718-FE51-0480-A8AA07EA80FC}"/>
          </ac:grpSpMkLst>
        </pc:grpChg>
      </pc:sldChg>
      <pc:sldChg chg="delSp modSp mod">
        <pc:chgData name="尾嵜 成真" userId="dd95f81a979e9056" providerId="LiveId" clId="{4403B42C-96B3-4353-8966-81E9C558190C}" dt="2022-12-03T12:45:33.791" v="115" actId="207"/>
        <pc:sldMkLst>
          <pc:docMk/>
          <pc:sldMk cId="0" sldId="293"/>
        </pc:sldMkLst>
        <pc:spChg chg="mod">
          <ac:chgData name="尾嵜 成真" userId="dd95f81a979e9056" providerId="LiveId" clId="{4403B42C-96B3-4353-8966-81E9C558190C}" dt="2022-12-03T12:45:33.791" v="115" actId="207"/>
          <ac:spMkLst>
            <pc:docMk/>
            <pc:sldMk cId="0" sldId="293"/>
            <ac:spMk id="7" creationId="{00000000-0000-0000-0000-000000000000}"/>
          </ac:spMkLst>
        </pc:spChg>
        <pc:spChg chg="del">
          <ac:chgData name="尾嵜 成真" userId="dd95f81a979e9056" providerId="LiveId" clId="{4403B42C-96B3-4353-8966-81E9C558190C}" dt="2022-12-03T12:35:39.007" v="33" actId="478"/>
          <ac:spMkLst>
            <pc:docMk/>
            <pc:sldMk cId="0" sldId="293"/>
            <ac:spMk id="18" creationId="{00000000-0000-0000-0000-000000000000}"/>
          </ac:spMkLst>
        </pc:spChg>
        <pc:grpChg chg="del">
          <ac:chgData name="尾嵜 成真" userId="dd95f81a979e9056" providerId="LiveId" clId="{4403B42C-96B3-4353-8966-81E9C558190C}" dt="2022-12-01T15:17:03.770" v="1" actId="478"/>
          <ac:grpSpMkLst>
            <pc:docMk/>
            <pc:sldMk cId="0" sldId="293"/>
            <ac:grpSpMk id="9" creationId="{00000000-0000-0000-0000-000000000000}"/>
          </ac:grpSpMkLst>
        </pc:grpChg>
      </pc:sldChg>
      <pc:sldChg chg="del">
        <pc:chgData name="尾嵜 成真" userId="dd95f81a979e9056" providerId="LiveId" clId="{4403B42C-96B3-4353-8966-81E9C558190C}" dt="2022-12-03T12:42:08.184" v="92" actId="47"/>
        <pc:sldMkLst>
          <pc:docMk/>
          <pc:sldMk cId="0" sldId="294"/>
        </pc:sldMkLst>
      </pc:sldChg>
      <pc:sldChg chg="addSp delSp modSp mod">
        <pc:chgData name="尾嵜 成真" userId="dd95f81a979e9056" providerId="LiveId" clId="{4403B42C-96B3-4353-8966-81E9C558190C}" dt="2022-12-03T12:45:46.934" v="117" actId="207"/>
        <pc:sldMkLst>
          <pc:docMk/>
          <pc:sldMk cId="0" sldId="296"/>
        </pc:sldMkLst>
        <pc:spChg chg="add del mod">
          <ac:chgData name="尾嵜 成真" userId="dd95f81a979e9056" providerId="LiveId" clId="{4403B42C-96B3-4353-8966-81E9C558190C}" dt="2022-12-03T12:44:17.602" v="107" actId="478"/>
          <ac:spMkLst>
            <pc:docMk/>
            <pc:sldMk cId="0" sldId="296"/>
            <ac:spMk id="3" creationId="{D6336E7A-8FDE-B522-31ED-907583D2BFAE}"/>
          </ac:spMkLst>
        </pc:spChg>
        <pc:spChg chg="del">
          <ac:chgData name="尾嵜 成真" userId="dd95f81a979e9056" providerId="LiveId" clId="{4403B42C-96B3-4353-8966-81E9C558190C}" dt="2022-12-03T12:44:14.359" v="105" actId="478"/>
          <ac:spMkLst>
            <pc:docMk/>
            <pc:sldMk cId="0" sldId="296"/>
            <ac:spMk id="5" creationId="{00000000-0000-0000-0000-000000000000}"/>
          </ac:spMkLst>
        </pc:spChg>
        <pc:spChg chg="del">
          <ac:chgData name="尾嵜 成真" userId="dd95f81a979e9056" providerId="LiveId" clId="{4403B42C-96B3-4353-8966-81E9C558190C}" dt="2022-12-03T12:44:15.444" v="106" actId="478"/>
          <ac:spMkLst>
            <pc:docMk/>
            <pc:sldMk cId="0" sldId="296"/>
            <ac:spMk id="6" creationId="{00000000-0000-0000-0000-000000000000}"/>
          </ac:spMkLst>
        </pc:spChg>
        <pc:spChg chg="add del mod">
          <ac:chgData name="尾嵜 成真" userId="dd95f81a979e9056" providerId="LiveId" clId="{4403B42C-96B3-4353-8966-81E9C558190C}" dt="2022-12-03T12:44:18.722" v="108" actId="478"/>
          <ac:spMkLst>
            <pc:docMk/>
            <pc:sldMk cId="0" sldId="296"/>
            <ac:spMk id="7" creationId="{7B068881-E8BB-939D-A7D6-5C9AB9951078}"/>
          </ac:spMkLst>
        </pc:spChg>
        <pc:spChg chg="add mod">
          <ac:chgData name="尾嵜 成真" userId="dd95f81a979e9056" providerId="LiveId" clId="{4403B42C-96B3-4353-8966-81E9C558190C}" dt="2022-12-03T12:44:19.849" v="109"/>
          <ac:spMkLst>
            <pc:docMk/>
            <pc:sldMk cId="0" sldId="296"/>
            <ac:spMk id="8" creationId="{E68EC498-B1F1-C5F1-2FD1-507AA0041E69}"/>
          </ac:spMkLst>
        </pc:spChg>
        <pc:spChg chg="add mod">
          <ac:chgData name="尾嵜 成真" userId="dd95f81a979e9056" providerId="LiveId" clId="{4403B42C-96B3-4353-8966-81E9C558190C}" dt="2022-12-03T12:44:19.849" v="109"/>
          <ac:spMkLst>
            <pc:docMk/>
            <pc:sldMk cId="0" sldId="296"/>
            <ac:spMk id="9" creationId="{C4BF334A-C730-DA40-D621-9AECF639C3AD}"/>
          </ac:spMkLst>
        </pc:spChg>
        <pc:spChg chg="add mod">
          <ac:chgData name="尾嵜 成真" userId="dd95f81a979e9056" providerId="LiveId" clId="{4403B42C-96B3-4353-8966-81E9C558190C}" dt="2022-12-03T12:44:19.849" v="109"/>
          <ac:spMkLst>
            <pc:docMk/>
            <pc:sldMk cId="0" sldId="296"/>
            <ac:spMk id="10" creationId="{A7FFE026-5E7E-D16A-CC4C-022CECCE3975}"/>
          </ac:spMkLst>
        </pc:spChg>
        <pc:spChg chg="add mod">
          <ac:chgData name="尾嵜 成真" userId="dd95f81a979e9056" providerId="LiveId" clId="{4403B42C-96B3-4353-8966-81E9C558190C}" dt="2022-12-03T12:45:46.934" v="117" actId="207"/>
          <ac:spMkLst>
            <pc:docMk/>
            <pc:sldMk cId="0" sldId="296"/>
            <ac:spMk id="11" creationId="{9C4ACA2C-243E-64EC-3863-B06F6CC60B53}"/>
          </ac:spMkLst>
        </pc:spChg>
        <pc:spChg chg="add mod">
          <ac:chgData name="尾嵜 成真" userId="dd95f81a979e9056" providerId="LiveId" clId="{4403B42C-96B3-4353-8966-81E9C558190C}" dt="2022-12-03T12:44:19.849" v="109"/>
          <ac:spMkLst>
            <pc:docMk/>
            <pc:sldMk cId="0" sldId="296"/>
            <ac:spMk id="12" creationId="{9B3D42A4-6B41-E50E-97D0-D1201A09C07E}"/>
          </ac:spMkLst>
        </pc:spChg>
        <pc:spChg chg="add mod">
          <ac:chgData name="尾嵜 成真" userId="dd95f81a979e9056" providerId="LiveId" clId="{4403B42C-96B3-4353-8966-81E9C558190C}" dt="2022-12-03T12:44:29.727" v="110" actId="207"/>
          <ac:spMkLst>
            <pc:docMk/>
            <pc:sldMk cId="0" sldId="296"/>
            <ac:spMk id="13" creationId="{09CB93E6-2ACE-D900-6015-7B6659FB85A7}"/>
          </ac:spMkLst>
        </pc:spChg>
      </pc:sldChg>
      <pc:sldChg chg="addSp delSp modSp del mod">
        <pc:chgData name="尾嵜 成真" userId="dd95f81a979e9056" providerId="LiveId" clId="{4403B42C-96B3-4353-8966-81E9C558190C}" dt="2022-12-03T12:44:33.446" v="111" actId="47"/>
        <pc:sldMkLst>
          <pc:docMk/>
          <pc:sldMk cId="0" sldId="321"/>
        </pc:sldMkLst>
        <pc:spChg chg="del">
          <ac:chgData name="尾嵜 成真" userId="dd95f81a979e9056" providerId="LiveId" clId="{4403B42C-96B3-4353-8966-81E9C558190C}" dt="2022-12-01T15:18:24.961" v="5" actId="478"/>
          <ac:spMkLst>
            <pc:docMk/>
            <pc:sldMk cId="0" sldId="321"/>
            <ac:spMk id="2" creationId="{00000000-0000-0000-0000-000000000000}"/>
          </ac:spMkLst>
        </pc:spChg>
        <pc:spChg chg="add mod">
          <ac:chgData name="尾嵜 成真" userId="dd95f81a979e9056" providerId="LiveId" clId="{4403B42C-96B3-4353-8966-81E9C558190C}" dt="2022-12-03T12:43:03.736" v="98" actId="1076"/>
          <ac:spMkLst>
            <pc:docMk/>
            <pc:sldMk cId="0" sldId="321"/>
            <ac:spMk id="2" creationId="{412A34F8-A762-8C40-8AE0-865FADE5AD4F}"/>
          </ac:spMkLst>
        </pc:spChg>
        <pc:spChg chg="add mod">
          <ac:chgData name="尾嵜 成真" userId="dd95f81a979e9056" providerId="LiveId" clId="{4403B42C-96B3-4353-8966-81E9C558190C}" dt="2022-12-03T12:43:59.198" v="104" actId="207"/>
          <ac:spMkLst>
            <pc:docMk/>
            <pc:sldMk cId="0" sldId="321"/>
            <ac:spMk id="3" creationId="{381B9D8C-3094-7588-9DB6-C6CF9817092A}"/>
          </ac:spMkLst>
        </pc:spChg>
        <pc:spChg chg="add mod">
          <ac:chgData name="尾嵜 成真" userId="dd95f81a979e9056" providerId="LiveId" clId="{4403B42C-96B3-4353-8966-81E9C558190C}" dt="2022-12-01T15:19:26.339" v="19"/>
          <ac:spMkLst>
            <pc:docMk/>
            <pc:sldMk cId="0" sldId="321"/>
            <ac:spMk id="4" creationId="{63DDA6E9-21C8-28CC-E458-A4A6DA45E02A}"/>
          </ac:spMkLst>
        </pc:spChg>
        <pc:spChg chg="add mod">
          <ac:chgData name="尾嵜 成真" userId="dd95f81a979e9056" providerId="LiveId" clId="{4403B42C-96B3-4353-8966-81E9C558190C}" dt="2022-12-01T15:19:05.657" v="13" actId="2711"/>
          <ac:spMkLst>
            <pc:docMk/>
            <pc:sldMk cId="0" sldId="321"/>
            <ac:spMk id="5" creationId="{B6B1837C-F9A0-255A-E23D-0A20C6A1469A}"/>
          </ac:spMkLst>
        </pc:spChg>
        <pc:spChg chg="add mod">
          <ac:chgData name="尾嵜 成真" userId="dd95f81a979e9056" providerId="LiveId" clId="{4403B42C-96B3-4353-8966-81E9C558190C}" dt="2022-12-01T15:18:44.599" v="8" actId="21"/>
          <ac:spMkLst>
            <pc:docMk/>
            <pc:sldMk cId="0" sldId="321"/>
            <ac:spMk id="6" creationId="{39F7E4F2-6629-1EAF-ABD7-14130CDD1EA2}"/>
          </ac:spMkLst>
        </pc:spChg>
        <pc:spChg chg="add del mod">
          <ac:chgData name="尾嵜 成真" userId="dd95f81a979e9056" providerId="LiveId" clId="{4403B42C-96B3-4353-8966-81E9C558190C}" dt="2022-12-01T15:19:37.483" v="23"/>
          <ac:spMkLst>
            <pc:docMk/>
            <pc:sldMk cId="0" sldId="321"/>
            <ac:spMk id="7" creationId="{BAF5D147-8EE6-6B36-ABB6-63B9E8E77835}"/>
          </ac:spMkLst>
        </pc:spChg>
        <pc:spChg chg="add mod">
          <ac:chgData name="尾嵜 成真" userId="dd95f81a979e9056" providerId="LiveId" clId="{4403B42C-96B3-4353-8966-81E9C558190C}" dt="2022-12-03T12:43:34.955" v="100" actId="20577"/>
          <ac:spMkLst>
            <pc:docMk/>
            <pc:sldMk cId="0" sldId="321"/>
            <ac:spMk id="8" creationId="{65BFE56F-1766-502D-656A-9245C5355BE8}"/>
          </ac:spMkLst>
        </pc:spChg>
        <pc:spChg chg="add del mod">
          <ac:chgData name="尾嵜 成真" userId="dd95f81a979e9056" providerId="LiveId" clId="{4403B42C-96B3-4353-8966-81E9C558190C}" dt="2022-12-01T15:19:58.486" v="29" actId="478"/>
          <ac:spMkLst>
            <pc:docMk/>
            <pc:sldMk cId="0" sldId="321"/>
            <ac:spMk id="10" creationId="{BAC1570A-2BDD-8425-77FE-30C3248C6A57}"/>
          </ac:spMkLst>
        </pc:spChg>
        <pc:spChg chg="del mod">
          <ac:chgData name="尾嵜 成真" userId="dd95f81a979e9056" providerId="LiveId" clId="{4403B42C-96B3-4353-8966-81E9C558190C}" dt="2022-12-01T15:19:45.266" v="27" actId="478"/>
          <ac:spMkLst>
            <pc:docMk/>
            <pc:sldMk cId="0" sldId="321"/>
            <ac:spMk id="37" creationId="{00000000-0000-0000-0000-000000000000}"/>
          </ac:spMkLst>
        </pc:spChg>
      </pc:sldChg>
    </pc:docChg>
  </pc:docChgLst>
  <pc:docChgLst>
    <pc:chgData name="尾嵜 成真" userId="dd95f81a979e9056" providerId="LiveId" clId="{CDA21BDE-563E-44C9-826A-4ED92E3D6D3A}"/>
    <pc:docChg chg="undo redo custSel addSld delSld modSld sldOrd">
      <pc:chgData name="尾嵜 成真" userId="dd95f81a979e9056" providerId="LiveId" clId="{CDA21BDE-563E-44C9-826A-4ED92E3D6D3A}" dt="2023-01-08T08:03:21.952" v="9493"/>
      <pc:docMkLst>
        <pc:docMk/>
      </pc:docMkLst>
      <pc:sldChg chg="addSp delSp modSp mod">
        <pc:chgData name="尾嵜 成真" userId="dd95f81a979e9056" providerId="LiveId" clId="{CDA21BDE-563E-44C9-826A-4ED92E3D6D3A}" dt="2023-01-08T08:03:21.952" v="9493"/>
        <pc:sldMkLst>
          <pc:docMk/>
          <pc:sldMk cId="0" sldId="259"/>
        </pc:sldMkLst>
        <pc:spChg chg="mod">
          <ac:chgData name="尾嵜 成真" userId="dd95f81a979e9056" providerId="LiveId" clId="{CDA21BDE-563E-44C9-826A-4ED92E3D6D3A}" dt="2023-01-08T08:02:36.095" v="9471"/>
          <ac:spMkLst>
            <pc:docMk/>
            <pc:sldMk cId="0" sldId="259"/>
            <ac:spMk id="5" creationId="{FD830EDF-0AE0-07AC-3408-C14707F98F7C}"/>
          </ac:spMkLst>
        </pc:spChg>
        <pc:spChg chg="mod">
          <ac:chgData name="尾嵜 成真" userId="dd95f81a979e9056" providerId="LiveId" clId="{CDA21BDE-563E-44C9-826A-4ED92E3D6D3A}" dt="2023-01-08T08:02:36.095" v="9471"/>
          <ac:spMkLst>
            <pc:docMk/>
            <pc:sldMk cId="0" sldId="259"/>
            <ac:spMk id="6" creationId="{5E8DF250-E2E1-463A-1CFB-606AA0029019}"/>
          </ac:spMkLst>
        </pc:spChg>
        <pc:spChg chg="del">
          <ac:chgData name="尾嵜 成真" userId="dd95f81a979e9056" providerId="LiveId" clId="{CDA21BDE-563E-44C9-826A-4ED92E3D6D3A}" dt="2023-01-08T08:02:35.913" v="9470" actId="478"/>
          <ac:spMkLst>
            <pc:docMk/>
            <pc:sldMk cId="0" sldId="259"/>
            <ac:spMk id="7" creationId="{868586D0-495E-0042-21C8-6D9C53F32F5A}"/>
          </ac:spMkLst>
        </pc:spChg>
        <pc:spChg chg="mod">
          <ac:chgData name="尾嵜 成真" userId="dd95f81a979e9056" providerId="LiveId" clId="{CDA21BDE-563E-44C9-826A-4ED92E3D6D3A}" dt="2023-01-08T08:02:36.095" v="9471"/>
          <ac:spMkLst>
            <pc:docMk/>
            <pc:sldMk cId="0" sldId="259"/>
            <ac:spMk id="8" creationId="{E222909A-9036-F7D3-BE09-C025DCAE0646}"/>
          </ac:spMkLst>
        </pc:spChg>
        <pc:spChg chg="mod">
          <ac:chgData name="尾嵜 成真" userId="dd95f81a979e9056" providerId="LiveId" clId="{CDA21BDE-563E-44C9-826A-4ED92E3D6D3A}" dt="2023-01-08T08:02:36.095" v="9471"/>
          <ac:spMkLst>
            <pc:docMk/>
            <pc:sldMk cId="0" sldId="259"/>
            <ac:spMk id="10" creationId="{1672DA89-349C-8309-A511-350F09352493}"/>
          </ac:spMkLst>
        </pc:spChg>
        <pc:spChg chg="mod">
          <ac:chgData name="尾嵜 成真" userId="dd95f81a979e9056" providerId="LiveId" clId="{CDA21BDE-563E-44C9-826A-4ED92E3D6D3A}" dt="2023-01-08T08:02:36.095" v="9471"/>
          <ac:spMkLst>
            <pc:docMk/>
            <pc:sldMk cId="0" sldId="259"/>
            <ac:spMk id="11" creationId="{A46567DC-FCEE-BEBC-E1EF-A6D636BCEE40}"/>
          </ac:spMkLst>
        </pc:spChg>
        <pc:spChg chg="mod">
          <ac:chgData name="尾嵜 成真" userId="dd95f81a979e9056" providerId="LiveId" clId="{CDA21BDE-563E-44C9-826A-4ED92E3D6D3A}" dt="2023-01-08T08:02:36.095" v="9471"/>
          <ac:spMkLst>
            <pc:docMk/>
            <pc:sldMk cId="0" sldId="259"/>
            <ac:spMk id="13" creationId="{876820BD-90E4-79F3-3708-6452A8E8AB28}"/>
          </ac:spMkLst>
        </pc:spChg>
        <pc:spChg chg="mod">
          <ac:chgData name="尾嵜 成真" userId="dd95f81a979e9056" providerId="LiveId" clId="{CDA21BDE-563E-44C9-826A-4ED92E3D6D3A}" dt="2023-01-08T08:02:36.095" v="9471"/>
          <ac:spMkLst>
            <pc:docMk/>
            <pc:sldMk cId="0" sldId="259"/>
            <ac:spMk id="14" creationId="{84B8BDC7-3A1E-7358-7651-F75675669039}"/>
          </ac:spMkLst>
        </pc:spChg>
        <pc:spChg chg="mod">
          <ac:chgData name="尾嵜 成真" userId="dd95f81a979e9056" providerId="LiveId" clId="{CDA21BDE-563E-44C9-826A-4ED92E3D6D3A}" dt="2023-01-08T08:02:36.095" v="9471"/>
          <ac:spMkLst>
            <pc:docMk/>
            <pc:sldMk cId="0" sldId="259"/>
            <ac:spMk id="16" creationId="{28B2A99B-06B7-7194-14A2-260C9E93F2DD}"/>
          </ac:spMkLst>
        </pc:spChg>
        <pc:spChg chg="mod">
          <ac:chgData name="尾嵜 成真" userId="dd95f81a979e9056" providerId="LiveId" clId="{CDA21BDE-563E-44C9-826A-4ED92E3D6D3A}" dt="2023-01-08T08:02:36.095" v="9471"/>
          <ac:spMkLst>
            <pc:docMk/>
            <pc:sldMk cId="0" sldId="259"/>
            <ac:spMk id="17" creationId="{ADA89448-5159-F66C-80CE-8F46B466264C}"/>
          </ac:spMkLst>
        </pc:spChg>
        <pc:spChg chg="add mod">
          <ac:chgData name="尾嵜 成真" userId="dd95f81a979e9056" providerId="LiveId" clId="{CDA21BDE-563E-44C9-826A-4ED92E3D6D3A}" dt="2023-01-08T08:02:58.088" v="9480" actId="20577"/>
          <ac:spMkLst>
            <pc:docMk/>
            <pc:sldMk cId="0" sldId="259"/>
            <ac:spMk id="19" creationId="{C6CA1394-23CE-E914-905A-097451AC4BCF}"/>
          </ac:spMkLst>
        </pc:spChg>
        <pc:spChg chg="add mod">
          <ac:chgData name="尾嵜 成真" userId="dd95f81a979e9056" providerId="LiveId" clId="{CDA21BDE-563E-44C9-826A-4ED92E3D6D3A}" dt="2023-01-08T08:03:08.483" v="9487" actId="1076"/>
          <ac:spMkLst>
            <pc:docMk/>
            <pc:sldMk cId="0" sldId="259"/>
            <ac:spMk id="22" creationId="{6286828B-49EF-1DB2-95F8-A3227739ECEA}"/>
          </ac:spMkLst>
        </pc:spChg>
        <pc:spChg chg="add mod">
          <ac:chgData name="尾嵜 成真" userId="dd95f81a979e9056" providerId="LiveId" clId="{CDA21BDE-563E-44C9-826A-4ED92E3D6D3A}" dt="2023-01-08T08:03:21.952" v="9493"/>
          <ac:spMkLst>
            <pc:docMk/>
            <pc:sldMk cId="0" sldId="259"/>
            <ac:spMk id="23" creationId="{2E9F8BEE-54A9-4485-30DE-5BD610AD9383}"/>
          </ac:spMkLst>
        </pc:spChg>
        <pc:spChg chg="mod">
          <ac:chgData name="尾嵜 成真" userId="dd95f81a979e9056" providerId="LiveId" clId="{CDA21BDE-563E-44C9-826A-4ED92E3D6D3A}" dt="2023-01-08T08:02:20.162" v="9469" actId="1076"/>
          <ac:spMkLst>
            <pc:docMk/>
            <pc:sldMk cId="0" sldId="259"/>
            <ac:spMk id="27" creationId="{00000000-0000-0000-0000-000000000000}"/>
          </ac:spMkLst>
        </pc:spChg>
        <pc:grpChg chg="del">
          <ac:chgData name="尾嵜 成真" userId="dd95f81a979e9056" providerId="LiveId" clId="{CDA21BDE-563E-44C9-826A-4ED92E3D6D3A}" dt="2023-01-08T08:02:35.913" v="9470" actId="478"/>
          <ac:grpSpMkLst>
            <pc:docMk/>
            <pc:sldMk cId="0" sldId="259"/>
            <ac:grpSpMk id="2" creationId="{F3E18761-6F4D-4A56-A95B-FE9E51163FF2}"/>
          </ac:grpSpMkLst>
        </pc:grpChg>
        <pc:grpChg chg="del">
          <ac:chgData name="尾嵜 成真" userId="dd95f81a979e9056" providerId="LiveId" clId="{CDA21BDE-563E-44C9-826A-4ED92E3D6D3A}" dt="2023-01-08T08:02:35.913" v="9470" actId="478"/>
          <ac:grpSpMkLst>
            <pc:docMk/>
            <pc:sldMk cId="0" sldId="259"/>
            <ac:grpSpMk id="3" creationId="{28D86D72-E7AD-4CA2-BA44-25225DE74CDA}"/>
          </ac:grpSpMkLst>
        </pc:grpChg>
        <pc:grpChg chg="add mod">
          <ac:chgData name="尾嵜 成真" userId="dd95f81a979e9056" providerId="LiveId" clId="{CDA21BDE-563E-44C9-826A-4ED92E3D6D3A}" dt="2023-01-08T08:02:43.337" v="9472" actId="1076"/>
          <ac:grpSpMkLst>
            <pc:docMk/>
            <pc:sldMk cId="0" sldId="259"/>
            <ac:grpSpMk id="4" creationId="{D878DFA1-E3C6-85BD-E041-0F46C006721D}"/>
          </ac:grpSpMkLst>
        </pc:grpChg>
        <pc:grpChg chg="add mod">
          <ac:chgData name="尾嵜 成真" userId="dd95f81a979e9056" providerId="LiveId" clId="{CDA21BDE-563E-44C9-826A-4ED92E3D6D3A}" dt="2023-01-08T08:02:43.337" v="9472" actId="1076"/>
          <ac:grpSpMkLst>
            <pc:docMk/>
            <pc:sldMk cId="0" sldId="259"/>
            <ac:grpSpMk id="9" creationId="{EF7ADAA6-09FB-2358-E4FC-1C2B2AF8D65E}"/>
          </ac:grpSpMkLst>
        </pc:grpChg>
        <pc:grpChg chg="add mod">
          <ac:chgData name="尾嵜 成真" userId="dd95f81a979e9056" providerId="LiveId" clId="{CDA21BDE-563E-44C9-826A-4ED92E3D6D3A}" dt="2023-01-08T08:02:43.337" v="9472" actId="1076"/>
          <ac:grpSpMkLst>
            <pc:docMk/>
            <pc:sldMk cId="0" sldId="259"/>
            <ac:grpSpMk id="12" creationId="{7932C5DD-8842-00F0-E891-D564ACEDE896}"/>
          </ac:grpSpMkLst>
        </pc:grpChg>
        <pc:grpChg chg="add mod">
          <ac:chgData name="尾嵜 成真" userId="dd95f81a979e9056" providerId="LiveId" clId="{CDA21BDE-563E-44C9-826A-4ED92E3D6D3A}" dt="2023-01-08T08:02:43.337" v="9472" actId="1076"/>
          <ac:grpSpMkLst>
            <pc:docMk/>
            <pc:sldMk cId="0" sldId="259"/>
            <ac:grpSpMk id="15" creationId="{ABF64C8C-9B4C-9D21-9AF5-4477981CD304}"/>
          </ac:grpSpMkLst>
        </pc:grpChg>
      </pc:sldChg>
      <pc:sldChg chg="modSp mod">
        <pc:chgData name="尾嵜 成真" userId="dd95f81a979e9056" providerId="LiveId" clId="{CDA21BDE-563E-44C9-826A-4ED92E3D6D3A}" dt="2023-01-04T12:18:43.619" v="19" actId="1076"/>
        <pc:sldMkLst>
          <pc:docMk/>
          <pc:sldMk cId="0" sldId="293"/>
        </pc:sldMkLst>
        <pc:spChg chg="mod">
          <ac:chgData name="尾嵜 成真" userId="dd95f81a979e9056" providerId="LiveId" clId="{CDA21BDE-563E-44C9-826A-4ED92E3D6D3A}" dt="2023-01-04T12:18:43.619" v="19" actId="1076"/>
          <ac:spMkLst>
            <pc:docMk/>
            <pc:sldMk cId="0" sldId="293"/>
            <ac:spMk id="7" creationId="{00000000-0000-0000-0000-000000000000}"/>
          </ac:spMkLst>
        </pc:spChg>
      </pc:sldChg>
      <pc:sldChg chg="addSp delSp modSp mod">
        <pc:chgData name="尾嵜 成真" userId="dd95f81a979e9056" providerId="LiveId" clId="{CDA21BDE-563E-44C9-826A-4ED92E3D6D3A}" dt="2023-01-04T15:17:25.011" v="1104" actId="14100"/>
        <pc:sldMkLst>
          <pc:docMk/>
          <pc:sldMk cId="4190097553" sldId="303"/>
        </pc:sldMkLst>
        <pc:spChg chg="add del mod">
          <ac:chgData name="尾嵜 成真" userId="dd95f81a979e9056" providerId="LiveId" clId="{CDA21BDE-563E-44C9-826A-4ED92E3D6D3A}" dt="2023-01-04T14:41:56.165" v="396" actId="21"/>
          <ac:spMkLst>
            <pc:docMk/>
            <pc:sldMk cId="4190097553" sldId="303"/>
            <ac:spMk id="7" creationId="{1DAD7CB3-6707-B178-07F9-CF9C063BCEBE}"/>
          </ac:spMkLst>
        </pc:spChg>
        <pc:spChg chg="add del mod">
          <ac:chgData name="尾嵜 成真" userId="dd95f81a979e9056" providerId="LiveId" clId="{CDA21BDE-563E-44C9-826A-4ED92E3D6D3A}" dt="2023-01-04T14:42:36.162" v="406" actId="21"/>
          <ac:spMkLst>
            <pc:docMk/>
            <pc:sldMk cId="4190097553" sldId="303"/>
            <ac:spMk id="10" creationId="{DD038A8F-615D-0E77-D277-A2AFF967B0D7}"/>
          </ac:spMkLst>
        </pc:spChg>
        <pc:spChg chg="mod">
          <ac:chgData name="尾嵜 成真" userId="dd95f81a979e9056" providerId="LiveId" clId="{CDA21BDE-563E-44C9-826A-4ED92E3D6D3A}" dt="2023-01-04T14:58:38.327" v="571" actId="1076"/>
          <ac:spMkLst>
            <pc:docMk/>
            <pc:sldMk cId="4190097553" sldId="303"/>
            <ac:spMk id="11" creationId="{8F4012D2-E45B-57FF-3B8C-E8092847CB68}"/>
          </ac:spMkLst>
        </pc:spChg>
        <pc:spChg chg="add del mod">
          <ac:chgData name="尾嵜 成真" userId="dd95f81a979e9056" providerId="LiveId" clId="{CDA21BDE-563E-44C9-826A-4ED92E3D6D3A}" dt="2023-01-04T14:46:21.159" v="417" actId="21"/>
          <ac:spMkLst>
            <pc:docMk/>
            <pc:sldMk cId="4190097553" sldId="303"/>
            <ac:spMk id="15" creationId="{4DDEEC26-53E6-3D8F-8587-F591B5E52D20}"/>
          </ac:spMkLst>
        </pc:spChg>
        <pc:spChg chg="add del mod">
          <ac:chgData name="尾嵜 成真" userId="dd95f81a979e9056" providerId="LiveId" clId="{CDA21BDE-563E-44C9-826A-4ED92E3D6D3A}" dt="2023-01-04T14:57:33.928" v="558" actId="21"/>
          <ac:spMkLst>
            <pc:docMk/>
            <pc:sldMk cId="4190097553" sldId="303"/>
            <ac:spMk id="18" creationId="{C2CA49C6-90E0-3D92-49D2-125487BBC082}"/>
          </ac:spMkLst>
        </pc:spChg>
        <pc:spChg chg="add del mod">
          <ac:chgData name="尾嵜 成真" userId="dd95f81a979e9056" providerId="LiveId" clId="{CDA21BDE-563E-44C9-826A-4ED92E3D6D3A}" dt="2023-01-04T14:58:44.328" v="572" actId="21"/>
          <ac:spMkLst>
            <pc:docMk/>
            <pc:sldMk cId="4190097553" sldId="303"/>
            <ac:spMk id="21" creationId="{7F9B698E-A140-7553-C696-4481E681F4BB}"/>
          </ac:spMkLst>
        </pc:spChg>
        <pc:spChg chg="mod">
          <ac:chgData name="尾嵜 成真" userId="dd95f81a979e9056" providerId="LiveId" clId="{CDA21BDE-563E-44C9-826A-4ED92E3D6D3A}" dt="2023-01-04T15:17:25.011" v="1104" actId="14100"/>
          <ac:spMkLst>
            <pc:docMk/>
            <pc:sldMk cId="4190097553" sldId="303"/>
            <ac:spMk id="22" creationId="{130837D4-140A-1DB8-3B90-658860BB5C5B}"/>
          </ac:spMkLst>
        </pc:spChg>
        <pc:spChg chg="add mod">
          <ac:chgData name="尾嵜 成真" userId="dd95f81a979e9056" providerId="LiveId" clId="{CDA21BDE-563E-44C9-826A-4ED92E3D6D3A}" dt="2023-01-04T14:58:50.376" v="574" actId="1076"/>
          <ac:spMkLst>
            <pc:docMk/>
            <pc:sldMk cId="4190097553" sldId="303"/>
            <ac:spMk id="25" creationId="{6AD23C59-3008-CD1A-E4B5-28FCCA95819E}"/>
          </ac:spMkLst>
        </pc:spChg>
        <pc:spChg chg="mod">
          <ac:chgData name="尾嵜 成真" userId="dd95f81a979e9056" providerId="LiveId" clId="{CDA21BDE-563E-44C9-826A-4ED92E3D6D3A}" dt="2023-01-04T14:40:28.676" v="386"/>
          <ac:spMkLst>
            <pc:docMk/>
            <pc:sldMk cId="4190097553" sldId="303"/>
            <ac:spMk id="26" creationId="{4C6CF6C6-84B1-9D0E-1D23-344066B0F396}"/>
          </ac:spMkLst>
        </pc:spChg>
        <pc:spChg chg="del mod">
          <ac:chgData name="尾嵜 成真" userId="dd95f81a979e9056" providerId="LiveId" clId="{CDA21BDE-563E-44C9-826A-4ED92E3D6D3A}" dt="2023-01-04T14:40:07.816" v="378" actId="21"/>
          <ac:spMkLst>
            <pc:docMk/>
            <pc:sldMk cId="4190097553" sldId="303"/>
            <ac:spMk id="28" creationId="{C265F40D-3F25-6778-A99F-C0FFAD5908E8}"/>
          </ac:spMkLst>
        </pc:spChg>
        <pc:picChg chg="add del mod">
          <ac:chgData name="尾嵜 成真" userId="dd95f81a979e9056" providerId="LiveId" clId="{CDA21BDE-563E-44C9-826A-4ED92E3D6D3A}" dt="2023-01-04T14:39:24.599" v="368" actId="478"/>
          <ac:picMkLst>
            <pc:docMk/>
            <pc:sldMk cId="4190097553" sldId="303"/>
            <ac:picMk id="3" creationId="{5F61E938-1CB2-5D4B-87E2-A4428859F370}"/>
          </ac:picMkLst>
        </pc:picChg>
        <pc:picChg chg="add del mod">
          <ac:chgData name="尾嵜 成真" userId="dd95f81a979e9056" providerId="LiveId" clId="{CDA21BDE-563E-44C9-826A-4ED92E3D6D3A}" dt="2023-01-04T14:41:34.353" v="387" actId="478"/>
          <ac:picMkLst>
            <pc:docMk/>
            <pc:sldMk cId="4190097553" sldId="303"/>
            <ac:picMk id="5" creationId="{83B4A0B9-E0A0-BC06-0733-902457139BA1}"/>
          </ac:picMkLst>
        </pc:picChg>
        <pc:picChg chg="del">
          <ac:chgData name="尾嵜 成真" userId="dd95f81a979e9056" providerId="LiveId" clId="{CDA21BDE-563E-44C9-826A-4ED92E3D6D3A}" dt="2023-01-04T14:33:43.772" v="20" actId="478"/>
          <ac:picMkLst>
            <pc:docMk/>
            <pc:sldMk cId="4190097553" sldId="303"/>
            <ac:picMk id="6" creationId="{A19635C5-D727-342D-DCAB-A69665FCF2FC}"/>
          </ac:picMkLst>
        </pc:picChg>
        <pc:picChg chg="add del mod">
          <ac:chgData name="尾嵜 成真" userId="dd95f81a979e9056" providerId="LiveId" clId="{CDA21BDE-563E-44C9-826A-4ED92E3D6D3A}" dt="2023-01-04T14:42:19.527" v="399" actId="478"/>
          <ac:picMkLst>
            <pc:docMk/>
            <pc:sldMk cId="4190097553" sldId="303"/>
            <ac:picMk id="9" creationId="{E8641E0F-AC24-92D7-1C24-D8EE51F1A343}"/>
          </ac:picMkLst>
        </pc:picChg>
        <pc:picChg chg="add del mod">
          <ac:chgData name="尾嵜 成真" userId="dd95f81a979e9056" providerId="LiveId" clId="{CDA21BDE-563E-44C9-826A-4ED92E3D6D3A}" dt="2023-01-04T14:46:01.872" v="409" actId="478"/>
          <ac:picMkLst>
            <pc:docMk/>
            <pc:sldMk cId="4190097553" sldId="303"/>
            <ac:picMk id="14" creationId="{00757E79-E267-7C8F-C8B8-68A6D7A13B64}"/>
          </ac:picMkLst>
        </pc:picChg>
        <pc:picChg chg="add del mod">
          <ac:chgData name="尾嵜 成真" userId="dd95f81a979e9056" providerId="LiveId" clId="{CDA21BDE-563E-44C9-826A-4ED92E3D6D3A}" dt="2023-01-04T14:57:15.829" v="552" actId="478"/>
          <ac:picMkLst>
            <pc:docMk/>
            <pc:sldMk cId="4190097553" sldId="303"/>
            <ac:picMk id="17" creationId="{9ADC44DE-BCA8-CDC5-D6E2-930D690B6BF3}"/>
          </ac:picMkLst>
        </pc:picChg>
        <pc:picChg chg="add del mod">
          <ac:chgData name="尾嵜 成真" userId="dd95f81a979e9056" providerId="LiveId" clId="{CDA21BDE-563E-44C9-826A-4ED92E3D6D3A}" dt="2023-01-04T14:58:14.949" v="561" actId="478"/>
          <ac:picMkLst>
            <pc:docMk/>
            <pc:sldMk cId="4190097553" sldId="303"/>
            <ac:picMk id="20" creationId="{8305A078-DF1F-ABC6-6C31-4E309BE391D9}"/>
          </ac:picMkLst>
        </pc:picChg>
        <pc:picChg chg="add mod">
          <ac:chgData name="尾嵜 成真" userId="dd95f81a979e9056" providerId="LiveId" clId="{CDA21BDE-563E-44C9-826A-4ED92E3D6D3A}" dt="2023-01-04T14:58:35.815" v="569" actId="1076"/>
          <ac:picMkLst>
            <pc:docMk/>
            <pc:sldMk cId="4190097553" sldId="303"/>
            <ac:picMk id="24" creationId="{75A56AED-8FCB-1181-6716-DED43235156D}"/>
          </ac:picMkLst>
        </pc:picChg>
      </pc:sldChg>
      <pc:sldChg chg="delSp modSp mod">
        <pc:chgData name="尾嵜 成真" userId="dd95f81a979e9056" providerId="LiveId" clId="{CDA21BDE-563E-44C9-826A-4ED92E3D6D3A}" dt="2023-01-04T15:16:58.538" v="1103" actId="1076"/>
        <pc:sldMkLst>
          <pc:docMk/>
          <pc:sldMk cId="1793902739" sldId="305"/>
        </pc:sldMkLst>
        <pc:spChg chg="mod">
          <ac:chgData name="尾嵜 成真" userId="dd95f81a979e9056" providerId="LiveId" clId="{CDA21BDE-563E-44C9-826A-4ED92E3D6D3A}" dt="2023-01-04T14:49:37.225" v="440" actId="21"/>
          <ac:spMkLst>
            <pc:docMk/>
            <pc:sldMk cId="1793902739" sldId="305"/>
            <ac:spMk id="10" creationId="{4C8D8093-D708-E46A-39FD-79BFCCF8875B}"/>
          </ac:spMkLst>
        </pc:spChg>
        <pc:graphicFrameChg chg="del mod">
          <ac:chgData name="尾嵜 成真" userId="dd95f81a979e9056" providerId="LiveId" clId="{CDA21BDE-563E-44C9-826A-4ED92E3D6D3A}" dt="2023-01-04T14:50:05" v="447" actId="21"/>
          <ac:graphicFrameMkLst>
            <pc:docMk/>
            <pc:sldMk cId="1793902739" sldId="305"/>
            <ac:graphicFrameMk id="2" creationId="{7B87186C-A8B4-ED74-004E-2B74DDD0A081}"/>
          </ac:graphicFrameMkLst>
        </pc:graphicFrameChg>
        <pc:graphicFrameChg chg="mod modGraphic">
          <ac:chgData name="尾嵜 成真" userId="dd95f81a979e9056" providerId="LiveId" clId="{CDA21BDE-563E-44C9-826A-4ED92E3D6D3A}" dt="2023-01-04T14:54:39.855" v="547" actId="207"/>
          <ac:graphicFrameMkLst>
            <pc:docMk/>
            <pc:sldMk cId="1793902739" sldId="305"/>
            <ac:graphicFrameMk id="31" creationId="{48DC726C-6E54-B2D0-3B8B-B4BA03014533}"/>
          </ac:graphicFrameMkLst>
        </pc:graphicFrameChg>
        <pc:graphicFrameChg chg="mod">
          <ac:chgData name="尾嵜 成真" userId="dd95f81a979e9056" providerId="LiveId" clId="{CDA21BDE-563E-44C9-826A-4ED92E3D6D3A}" dt="2023-01-04T15:16:58.538" v="1103" actId="1076"/>
          <ac:graphicFrameMkLst>
            <pc:docMk/>
            <pc:sldMk cId="1793902739" sldId="305"/>
            <ac:graphicFrameMk id="32" creationId="{09633478-8EA1-EC49-9A21-449910C52C1D}"/>
          </ac:graphicFrameMkLst>
        </pc:graphicFrameChg>
      </pc:sldChg>
      <pc:sldChg chg="addSp delSp modSp mod">
        <pc:chgData name="尾嵜 成真" userId="dd95f81a979e9056" providerId="LiveId" clId="{CDA21BDE-563E-44C9-826A-4ED92E3D6D3A}" dt="2023-01-04T14:59:25.102" v="576" actId="20577"/>
        <pc:sldMkLst>
          <pc:docMk/>
          <pc:sldMk cId="3198427016" sldId="306"/>
        </pc:sldMkLst>
        <pc:spChg chg="mod">
          <ac:chgData name="尾嵜 成真" userId="dd95f81a979e9056" providerId="LiveId" clId="{CDA21BDE-563E-44C9-826A-4ED92E3D6D3A}" dt="2023-01-04T14:51:15.400" v="466" actId="20577"/>
          <ac:spMkLst>
            <pc:docMk/>
            <pc:sldMk cId="3198427016" sldId="306"/>
            <ac:spMk id="10" creationId="{4C8D8093-D708-E46A-39FD-79BFCCF8875B}"/>
          </ac:spMkLst>
        </pc:spChg>
        <pc:graphicFrameChg chg="mod modGraphic">
          <ac:chgData name="尾嵜 成真" userId="dd95f81a979e9056" providerId="LiveId" clId="{CDA21BDE-563E-44C9-826A-4ED92E3D6D3A}" dt="2023-01-04T14:54:46.908" v="548" actId="207"/>
          <ac:graphicFrameMkLst>
            <pc:docMk/>
            <pc:sldMk cId="3198427016" sldId="306"/>
            <ac:graphicFrameMk id="2" creationId="{4A46E109-EF54-CBF0-8FCA-158AEC5AE535}"/>
          </ac:graphicFrameMkLst>
        </pc:graphicFrameChg>
        <pc:graphicFrameChg chg="del mod">
          <ac:chgData name="尾嵜 成真" userId="dd95f81a979e9056" providerId="LiveId" clId="{CDA21BDE-563E-44C9-826A-4ED92E3D6D3A}" dt="2023-01-04T14:52:01.781" v="476" actId="478"/>
          <ac:graphicFrameMkLst>
            <pc:docMk/>
            <pc:sldMk cId="3198427016" sldId="306"/>
            <ac:graphicFrameMk id="3" creationId="{31FFB8B3-1018-C2FE-AB2D-7D3A20AEB7E6}"/>
          </ac:graphicFrameMkLst>
        </pc:graphicFrameChg>
        <pc:graphicFrameChg chg="mod modGraphic">
          <ac:chgData name="尾嵜 成真" userId="dd95f81a979e9056" providerId="LiveId" clId="{CDA21BDE-563E-44C9-826A-4ED92E3D6D3A}" dt="2023-01-04T14:55:00.794" v="550" actId="207"/>
          <ac:graphicFrameMkLst>
            <pc:docMk/>
            <pc:sldMk cId="3198427016" sldId="306"/>
            <ac:graphicFrameMk id="4" creationId="{F9B8FF01-FAF6-78EA-838F-9757583E8040}"/>
          </ac:graphicFrameMkLst>
        </pc:graphicFrameChg>
        <pc:graphicFrameChg chg="add mod modGraphic">
          <ac:chgData name="尾嵜 成真" userId="dd95f81a979e9056" providerId="LiveId" clId="{CDA21BDE-563E-44C9-826A-4ED92E3D6D3A}" dt="2023-01-04T14:59:25.102" v="576" actId="20577"/>
          <ac:graphicFrameMkLst>
            <pc:docMk/>
            <pc:sldMk cId="3198427016" sldId="306"/>
            <ac:graphicFrameMk id="5" creationId="{BD37686A-DCE8-BE18-07EE-C87BAC7B8406}"/>
          </ac:graphicFrameMkLst>
        </pc:graphicFrameChg>
        <pc:graphicFrameChg chg="del mod">
          <ac:chgData name="尾嵜 成真" userId="dd95f81a979e9056" providerId="LiveId" clId="{CDA21BDE-563E-44C9-826A-4ED92E3D6D3A}" dt="2023-01-04T14:52:02.661" v="477" actId="478"/>
          <ac:graphicFrameMkLst>
            <pc:docMk/>
            <pc:sldMk cId="3198427016" sldId="306"/>
            <ac:graphicFrameMk id="6" creationId="{85F9FFB5-5C2B-1879-05B7-483F748F6536}"/>
          </ac:graphicFrameMkLst>
        </pc:graphicFrameChg>
      </pc:sldChg>
      <pc:sldChg chg="addSp delSp modSp mod">
        <pc:chgData name="尾嵜 成真" userId="dd95f81a979e9056" providerId="LiveId" clId="{CDA21BDE-563E-44C9-826A-4ED92E3D6D3A}" dt="2023-01-05T15:24:24.427" v="2717" actId="20577"/>
        <pc:sldMkLst>
          <pc:docMk/>
          <pc:sldMk cId="2225451864" sldId="307"/>
        </pc:sldMkLst>
        <pc:spChg chg="del">
          <ac:chgData name="尾嵜 成真" userId="dd95f81a979e9056" providerId="LiveId" clId="{CDA21BDE-563E-44C9-826A-4ED92E3D6D3A}" dt="2023-01-05T09:25:06.613" v="1361" actId="478"/>
          <ac:spMkLst>
            <pc:docMk/>
            <pc:sldMk cId="2225451864" sldId="307"/>
            <ac:spMk id="4" creationId="{93197517-03A4-B20D-CF2A-660A8A1E510B}"/>
          </ac:spMkLst>
        </pc:spChg>
        <pc:spChg chg="add del mod">
          <ac:chgData name="尾嵜 成真" userId="dd95f81a979e9056" providerId="LiveId" clId="{CDA21BDE-563E-44C9-826A-4ED92E3D6D3A}" dt="2023-01-05T09:36:52.334" v="1440" actId="478"/>
          <ac:spMkLst>
            <pc:docMk/>
            <pc:sldMk cId="2225451864" sldId="307"/>
            <ac:spMk id="6" creationId="{4BEE6E87-FB95-6A9D-2935-6DF35BA37164}"/>
          </ac:spMkLst>
        </pc:spChg>
        <pc:spChg chg="del">
          <ac:chgData name="尾嵜 成真" userId="dd95f81a979e9056" providerId="LiveId" clId="{CDA21BDE-563E-44C9-826A-4ED92E3D6D3A}" dt="2023-01-05T09:25:06.613" v="1361" actId="478"/>
          <ac:spMkLst>
            <pc:docMk/>
            <pc:sldMk cId="2225451864" sldId="307"/>
            <ac:spMk id="7" creationId="{DC6D6A75-97F3-F980-9BE2-C9A4AB599422}"/>
          </ac:spMkLst>
        </pc:spChg>
        <pc:spChg chg="add del mod">
          <ac:chgData name="尾嵜 成真" userId="dd95f81a979e9056" providerId="LiveId" clId="{CDA21BDE-563E-44C9-826A-4ED92E3D6D3A}" dt="2023-01-05T09:37:11.347" v="1442" actId="21"/>
          <ac:spMkLst>
            <pc:docMk/>
            <pc:sldMk cId="2225451864" sldId="307"/>
            <ac:spMk id="8" creationId="{2898CE9B-09CF-23F2-4C6D-4432F24024F4}"/>
          </ac:spMkLst>
        </pc:spChg>
        <pc:spChg chg="mod">
          <ac:chgData name="尾嵜 成真" userId="dd95f81a979e9056" providerId="LiveId" clId="{CDA21BDE-563E-44C9-826A-4ED92E3D6D3A}" dt="2023-01-05T15:19:27.166" v="2673" actId="113"/>
          <ac:spMkLst>
            <pc:docMk/>
            <pc:sldMk cId="2225451864" sldId="307"/>
            <ac:spMk id="10" creationId="{4C8D8093-D708-E46A-39FD-79BFCCF8875B}"/>
          </ac:spMkLst>
        </pc:spChg>
        <pc:spChg chg="add mod">
          <ac:chgData name="尾嵜 成真" userId="dd95f81a979e9056" providerId="LiveId" clId="{CDA21BDE-563E-44C9-826A-4ED92E3D6D3A}" dt="2023-01-05T15:24:08.640" v="2704" actId="1076"/>
          <ac:spMkLst>
            <pc:docMk/>
            <pc:sldMk cId="2225451864" sldId="307"/>
            <ac:spMk id="15" creationId="{DEC3B5E4-274A-C993-C17C-0CA7C7012A4F}"/>
          </ac:spMkLst>
        </pc:spChg>
        <pc:spChg chg="add mod">
          <ac:chgData name="尾嵜 成真" userId="dd95f81a979e9056" providerId="LiveId" clId="{CDA21BDE-563E-44C9-826A-4ED92E3D6D3A}" dt="2023-01-05T15:24:08.640" v="2704" actId="1076"/>
          <ac:spMkLst>
            <pc:docMk/>
            <pc:sldMk cId="2225451864" sldId="307"/>
            <ac:spMk id="18" creationId="{3AB6F5ED-E908-DE64-E150-B404D6EB3693}"/>
          </ac:spMkLst>
        </pc:spChg>
        <pc:spChg chg="add del mod">
          <ac:chgData name="尾嵜 成真" userId="dd95f81a979e9056" providerId="LiveId" clId="{CDA21BDE-563E-44C9-826A-4ED92E3D6D3A}" dt="2023-01-05T09:45:44.725" v="1652" actId="478"/>
          <ac:spMkLst>
            <pc:docMk/>
            <pc:sldMk cId="2225451864" sldId="307"/>
            <ac:spMk id="22" creationId="{CCE6C752-88EB-B37A-9807-DFADA32BAD47}"/>
          </ac:spMkLst>
        </pc:spChg>
        <pc:spChg chg="add del mod">
          <ac:chgData name="尾嵜 成真" userId="dd95f81a979e9056" providerId="LiveId" clId="{CDA21BDE-563E-44C9-826A-4ED92E3D6D3A}" dt="2023-01-05T09:45:47.860" v="1653" actId="478"/>
          <ac:spMkLst>
            <pc:docMk/>
            <pc:sldMk cId="2225451864" sldId="307"/>
            <ac:spMk id="23" creationId="{87427FD9-FCCD-D6F8-218B-A12E630F83C8}"/>
          </ac:spMkLst>
        </pc:spChg>
        <pc:spChg chg="add mod">
          <ac:chgData name="尾嵜 成真" userId="dd95f81a979e9056" providerId="LiveId" clId="{CDA21BDE-563E-44C9-826A-4ED92E3D6D3A}" dt="2023-01-05T15:24:08.640" v="2704" actId="1076"/>
          <ac:spMkLst>
            <pc:docMk/>
            <pc:sldMk cId="2225451864" sldId="307"/>
            <ac:spMk id="25" creationId="{F9BE642C-7639-1304-DB57-7016DCD55BB7}"/>
          </ac:spMkLst>
        </pc:spChg>
        <pc:spChg chg="add mod">
          <ac:chgData name="尾嵜 成真" userId="dd95f81a979e9056" providerId="LiveId" clId="{CDA21BDE-563E-44C9-826A-4ED92E3D6D3A}" dt="2023-01-05T15:24:08.640" v="2704" actId="1076"/>
          <ac:spMkLst>
            <pc:docMk/>
            <pc:sldMk cId="2225451864" sldId="307"/>
            <ac:spMk id="26" creationId="{C3ACD9B5-3158-A77D-5649-565BEF9502BA}"/>
          </ac:spMkLst>
        </pc:spChg>
        <pc:spChg chg="add mod">
          <ac:chgData name="尾嵜 成真" userId="dd95f81a979e9056" providerId="LiveId" clId="{CDA21BDE-563E-44C9-826A-4ED92E3D6D3A}" dt="2023-01-05T15:24:08.640" v="2704" actId="1076"/>
          <ac:spMkLst>
            <pc:docMk/>
            <pc:sldMk cId="2225451864" sldId="307"/>
            <ac:spMk id="27" creationId="{46F68E5E-84BE-8BB3-AB88-491F40EA702B}"/>
          </ac:spMkLst>
        </pc:spChg>
        <pc:spChg chg="mod">
          <ac:chgData name="尾嵜 成真" userId="dd95f81a979e9056" providerId="LiveId" clId="{CDA21BDE-563E-44C9-826A-4ED92E3D6D3A}" dt="2023-01-04T15:25:45.915" v="1185" actId="20577"/>
          <ac:spMkLst>
            <pc:docMk/>
            <pc:sldMk cId="2225451864" sldId="307"/>
            <ac:spMk id="28" creationId="{B0F217A8-646C-15BA-6733-F4B0F1014565}"/>
          </ac:spMkLst>
        </pc:spChg>
        <pc:spChg chg="mod">
          <ac:chgData name="尾嵜 成真" userId="dd95f81a979e9056" providerId="LiveId" clId="{CDA21BDE-563E-44C9-826A-4ED92E3D6D3A}" dt="2023-01-05T09:25:22.507" v="1372" actId="20577"/>
          <ac:spMkLst>
            <pc:docMk/>
            <pc:sldMk cId="2225451864" sldId="307"/>
            <ac:spMk id="29" creationId="{A17934AB-FCC8-3776-1635-6E61D9A7D43B}"/>
          </ac:spMkLst>
        </pc:spChg>
        <pc:spChg chg="add mod">
          <ac:chgData name="尾嵜 成真" userId="dd95f81a979e9056" providerId="LiveId" clId="{CDA21BDE-563E-44C9-826A-4ED92E3D6D3A}" dt="2023-01-05T15:24:08.640" v="2704" actId="1076"/>
          <ac:spMkLst>
            <pc:docMk/>
            <pc:sldMk cId="2225451864" sldId="307"/>
            <ac:spMk id="31" creationId="{29E73B99-74F3-E133-5B67-1ED0377319DC}"/>
          </ac:spMkLst>
        </pc:spChg>
        <pc:spChg chg="add mod">
          <ac:chgData name="尾嵜 成真" userId="dd95f81a979e9056" providerId="LiveId" clId="{CDA21BDE-563E-44C9-826A-4ED92E3D6D3A}" dt="2023-01-05T15:24:08.640" v="2704" actId="1076"/>
          <ac:spMkLst>
            <pc:docMk/>
            <pc:sldMk cId="2225451864" sldId="307"/>
            <ac:spMk id="32" creationId="{D2C3250E-7320-4392-254A-DCF14C8A61E1}"/>
          </ac:spMkLst>
        </pc:spChg>
        <pc:spChg chg="add mod">
          <ac:chgData name="尾嵜 成真" userId="dd95f81a979e9056" providerId="LiveId" clId="{CDA21BDE-563E-44C9-826A-4ED92E3D6D3A}" dt="2023-01-05T15:24:08.640" v="2704" actId="1076"/>
          <ac:spMkLst>
            <pc:docMk/>
            <pc:sldMk cId="2225451864" sldId="307"/>
            <ac:spMk id="33" creationId="{365968AE-10FD-5841-FCE2-3A7D3DD0AA12}"/>
          </ac:spMkLst>
        </pc:spChg>
        <pc:spChg chg="add mod">
          <ac:chgData name="尾嵜 成真" userId="dd95f81a979e9056" providerId="LiveId" clId="{CDA21BDE-563E-44C9-826A-4ED92E3D6D3A}" dt="2023-01-05T15:24:24.427" v="2717" actId="20577"/>
          <ac:spMkLst>
            <pc:docMk/>
            <pc:sldMk cId="2225451864" sldId="307"/>
            <ac:spMk id="35" creationId="{98B349DC-1F46-B5D4-ECBB-615EF45330F3}"/>
          </ac:spMkLst>
        </pc:spChg>
        <pc:picChg chg="add del mod">
          <ac:chgData name="尾嵜 成真" userId="dd95f81a979e9056" providerId="LiveId" clId="{CDA21BDE-563E-44C9-826A-4ED92E3D6D3A}" dt="2023-01-05T09:35:25.824" v="1433" actId="478"/>
          <ac:picMkLst>
            <pc:docMk/>
            <pc:sldMk cId="2225451864" sldId="307"/>
            <ac:picMk id="2" creationId="{2591FE62-80F0-D573-140C-752C4F36879E}"/>
          </ac:picMkLst>
        </pc:picChg>
        <pc:picChg chg="add del mod">
          <ac:chgData name="尾嵜 成真" userId="dd95f81a979e9056" providerId="LiveId" clId="{CDA21BDE-563E-44C9-826A-4ED92E3D6D3A}" dt="2023-01-05T09:37:11.347" v="1442" actId="21"/>
          <ac:picMkLst>
            <pc:docMk/>
            <pc:sldMk cId="2225451864" sldId="307"/>
            <ac:picMk id="3" creationId="{606325E6-8F2A-C4E7-C585-C789CC57C92C}"/>
          </ac:picMkLst>
        </pc:picChg>
        <pc:picChg chg="add del mod">
          <ac:chgData name="尾嵜 成真" userId="dd95f81a979e9056" providerId="LiveId" clId="{CDA21BDE-563E-44C9-826A-4ED92E3D6D3A}" dt="2023-01-05T09:37:11.347" v="1442" actId="21"/>
          <ac:picMkLst>
            <pc:docMk/>
            <pc:sldMk cId="2225451864" sldId="307"/>
            <ac:picMk id="5" creationId="{2B58696C-2826-4A1A-15CF-70905CE3C84D}"/>
          </ac:picMkLst>
        </pc:picChg>
        <pc:picChg chg="del">
          <ac:chgData name="尾嵜 成真" userId="dd95f81a979e9056" providerId="LiveId" clId="{CDA21BDE-563E-44C9-826A-4ED92E3D6D3A}" dt="2023-01-05T09:25:06.613" v="1361" actId="478"/>
          <ac:picMkLst>
            <pc:docMk/>
            <pc:sldMk cId="2225451864" sldId="307"/>
            <ac:picMk id="9" creationId="{911CBB3D-E9FC-A2FC-E63D-5544D5DE1A68}"/>
          </ac:picMkLst>
        </pc:picChg>
        <pc:picChg chg="add del mod">
          <ac:chgData name="尾嵜 成真" userId="dd95f81a979e9056" providerId="LiveId" clId="{CDA21BDE-563E-44C9-826A-4ED92E3D6D3A}" dt="2023-01-05T09:37:11.347" v="1442" actId="21"/>
          <ac:picMkLst>
            <pc:docMk/>
            <pc:sldMk cId="2225451864" sldId="307"/>
            <ac:picMk id="11" creationId="{E3652F52-0E6C-1D2E-86A3-0A863205363E}"/>
          </ac:picMkLst>
        </pc:picChg>
        <pc:picChg chg="add del mod">
          <ac:chgData name="尾嵜 成真" userId="dd95f81a979e9056" providerId="LiveId" clId="{CDA21BDE-563E-44C9-826A-4ED92E3D6D3A}" dt="2023-01-05T09:37:11.347" v="1442" actId="21"/>
          <ac:picMkLst>
            <pc:docMk/>
            <pc:sldMk cId="2225451864" sldId="307"/>
            <ac:picMk id="12" creationId="{90F15259-A335-D760-F92E-A21F71DD0E4E}"/>
          </ac:picMkLst>
        </pc:picChg>
        <pc:picChg chg="del">
          <ac:chgData name="尾嵜 成真" userId="dd95f81a979e9056" providerId="LiveId" clId="{CDA21BDE-563E-44C9-826A-4ED92E3D6D3A}" dt="2023-01-05T09:25:06.613" v="1361" actId="478"/>
          <ac:picMkLst>
            <pc:docMk/>
            <pc:sldMk cId="2225451864" sldId="307"/>
            <ac:picMk id="13" creationId="{41B2F451-564F-7C57-7B2D-024D3A95D12C}"/>
          </ac:picMkLst>
        </pc:picChg>
        <pc:picChg chg="add del mod">
          <ac:chgData name="尾嵜 成真" userId="dd95f81a979e9056" providerId="LiveId" clId="{CDA21BDE-563E-44C9-826A-4ED92E3D6D3A}" dt="2023-01-05T09:37:11.347" v="1442" actId="21"/>
          <ac:picMkLst>
            <pc:docMk/>
            <pc:sldMk cId="2225451864" sldId="307"/>
            <ac:picMk id="14" creationId="{A32D243C-DE40-B082-CAB0-E7978DE7B708}"/>
          </ac:picMkLst>
        </pc:picChg>
        <pc:picChg chg="add mod">
          <ac:chgData name="尾嵜 成真" userId="dd95f81a979e9056" providerId="LiveId" clId="{CDA21BDE-563E-44C9-826A-4ED92E3D6D3A}" dt="2023-01-05T15:24:08.640" v="2704" actId="1076"/>
          <ac:picMkLst>
            <pc:docMk/>
            <pc:sldMk cId="2225451864" sldId="307"/>
            <ac:picMk id="16" creationId="{E2C0FBF3-DF93-1DBE-CCD2-70BA769CF362}"/>
          </ac:picMkLst>
        </pc:picChg>
        <pc:picChg chg="add mod">
          <ac:chgData name="尾嵜 成真" userId="dd95f81a979e9056" providerId="LiveId" clId="{CDA21BDE-563E-44C9-826A-4ED92E3D6D3A}" dt="2023-01-05T15:24:08.640" v="2704" actId="1076"/>
          <ac:picMkLst>
            <pc:docMk/>
            <pc:sldMk cId="2225451864" sldId="307"/>
            <ac:picMk id="17" creationId="{705495D6-8C6B-E871-1A96-DA1CD74AEBF5}"/>
          </ac:picMkLst>
        </pc:picChg>
        <pc:picChg chg="add del mod">
          <ac:chgData name="尾嵜 成真" userId="dd95f81a979e9056" providerId="LiveId" clId="{CDA21BDE-563E-44C9-826A-4ED92E3D6D3A}" dt="2023-01-05T09:41:19.964" v="1499" actId="478"/>
          <ac:picMkLst>
            <pc:docMk/>
            <pc:sldMk cId="2225451864" sldId="307"/>
            <ac:picMk id="19" creationId="{6683B3DE-F693-ABF3-83F0-4D99FE6AB872}"/>
          </ac:picMkLst>
        </pc:picChg>
        <pc:picChg chg="add del mod">
          <ac:chgData name="尾嵜 成真" userId="dd95f81a979e9056" providerId="LiveId" clId="{CDA21BDE-563E-44C9-826A-4ED92E3D6D3A}" dt="2023-01-05T09:38:27.255" v="1466" actId="478"/>
          <ac:picMkLst>
            <pc:docMk/>
            <pc:sldMk cId="2225451864" sldId="307"/>
            <ac:picMk id="20" creationId="{F636BDBE-CE50-3FFD-2E4A-7BB20B2BACC7}"/>
          </ac:picMkLst>
        </pc:picChg>
        <pc:picChg chg="add mod">
          <ac:chgData name="尾嵜 成真" userId="dd95f81a979e9056" providerId="LiveId" clId="{CDA21BDE-563E-44C9-826A-4ED92E3D6D3A}" dt="2023-01-05T15:24:08.640" v="2704" actId="1076"/>
          <ac:picMkLst>
            <pc:docMk/>
            <pc:sldMk cId="2225451864" sldId="307"/>
            <ac:picMk id="21" creationId="{7A83F2A4-5DD3-D555-4E4B-CEBF3BFA6847}"/>
          </ac:picMkLst>
        </pc:picChg>
        <pc:picChg chg="add del mod">
          <ac:chgData name="尾嵜 成真" userId="dd95f81a979e9056" providerId="LiveId" clId="{CDA21BDE-563E-44C9-826A-4ED92E3D6D3A}" dt="2023-01-05T09:46:06" v="1660" actId="478"/>
          <ac:picMkLst>
            <pc:docMk/>
            <pc:sldMk cId="2225451864" sldId="307"/>
            <ac:picMk id="24" creationId="{CCC74D3C-E1E5-6D6C-7BE4-73BD80C06737}"/>
          </ac:picMkLst>
        </pc:picChg>
        <pc:picChg chg="add del mod">
          <ac:chgData name="尾嵜 成真" userId="dd95f81a979e9056" providerId="LiveId" clId="{CDA21BDE-563E-44C9-826A-4ED92E3D6D3A}" dt="2023-01-05T09:42:41.950" v="1548"/>
          <ac:picMkLst>
            <pc:docMk/>
            <pc:sldMk cId="2225451864" sldId="307"/>
            <ac:picMk id="30" creationId="{11AD5FA9-6A6B-B3D9-E54A-CE7D6E86F90E}"/>
          </ac:picMkLst>
        </pc:picChg>
        <pc:picChg chg="add mod">
          <ac:chgData name="尾嵜 成真" userId="dd95f81a979e9056" providerId="LiveId" clId="{CDA21BDE-563E-44C9-826A-4ED92E3D6D3A}" dt="2023-01-05T15:24:08.640" v="2704" actId="1076"/>
          <ac:picMkLst>
            <pc:docMk/>
            <pc:sldMk cId="2225451864" sldId="307"/>
            <ac:picMk id="34" creationId="{20D193DA-1BEC-9A63-C970-27CAB285ABDD}"/>
          </ac:picMkLst>
        </pc:picChg>
      </pc:sldChg>
      <pc:sldChg chg="del">
        <pc:chgData name="尾嵜 成真" userId="dd95f81a979e9056" providerId="LiveId" clId="{CDA21BDE-563E-44C9-826A-4ED92E3D6D3A}" dt="2023-01-04T14:51:20.952" v="468" actId="47"/>
        <pc:sldMkLst>
          <pc:docMk/>
          <pc:sldMk cId="4185851663" sldId="390"/>
        </pc:sldMkLst>
      </pc:sldChg>
      <pc:sldChg chg="addSp delSp modSp mod">
        <pc:chgData name="尾嵜 成真" userId="dd95f81a979e9056" providerId="LiveId" clId="{CDA21BDE-563E-44C9-826A-4ED92E3D6D3A}" dt="2023-01-07T08:19:24.219" v="5684" actId="20577"/>
        <pc:sldMkLst>
          <pc:docMk/>
          <pc:sldMk cId="3006967339" sldId="392"/>
        </pc:sldMkLst>
        <pc:spChg chg="del">
          <ac:chgData name="尾嵜 成真" userId="dd95f81a979e9056" providerId="LiveId" clId="{CDA21BDE-563E-44C9-826A-4ED92E3D6D3A}" dt="2023-01-07T07:13:30.920" v="3900" actId="478"/>
          <ac:spMkLst>
            <pc:docMk/>
            <pc:sldMk cId="3006967339" sldId="392"/>
            <ac:spMk id="5" creationId="{70260686-8B7E-DF5A-6E75-301B0992F6A8}"/>
          </ac:spMkLst>
        </pc:spChg>
        <pc:spChg chg="del">
          <ac:chgData name="尾嵜 成真" userId="dd95f81a979e9056" providerId="LiveId" clId="{CDA21BDE-563E-44C9-826A-4ED92E3D6D3A}" dt="2023-01-07T07:13:30.920" v="3900" actId="478"/>
          <ac:spMkLst>
            <pc:docMk/>
            <pc:sldMk cId="3006967339" sldId="392"/>
            <ac:spMk id="6" creationId="{4A82FFB9-9FED-53F9-A2A2-FC325D82FC40}"/>
          </ac:spMkLst>
        </pc:spChg>
        <pc:spChg chg="add mod">
          <ac:chgData name="尾嵜 成真" userId="dd95f81a979e9056" providerId="LiveId" clId="{CDA21BDE-563E-44C9-826A-4ED92E3D6D3A}" dt="2023-01-07T07:31:58.260" v="4330" actId="1076"/>
          <ac:spMkLst>
            <pc:docMk/>
            <pc:sldMk cId="3006967339" sldId="392"/>
            <ac:spMk id="9" creationId="{51CC8720-D960-3B1F-ECC4-2B10E37E2383}"/>
          </ac:spMkLst>
        </pc:spChg>
        <pc:spChg chg="mod">
          <ac:chgData name="尾嵜 成真" userId="dd95f81a979e9056" providerId="LiveId" clId="{CDA21BDE-563E-44C9-826A-4ED92E3D6D3A}" dt="2023-01-07T08:19:24.219" v="5684" actId="20577"/>
          <ac:spMkLst>
            <pc:docMk/>
            <pc:sldMk cId="3006967339" sldId="392"/>
            <ac:spMk id="10" creationId="{4C8D8093-D708-E46A-39FD-79BFCCF8875B}"/>
          </ac:spMkLst>
        </pc:spChg>
        <pc:spChg chg="add mod">
          <ac:chgData name="尾嵜 成真" userId="dd95f81a979e9056" providerId="LiveId" clId="{CDA21BDE-563E-44C9-826A-4ED92E3D6D3A}" dt="2023-01-07T07:32:12.958" v="4333" actId="1076"/>
          <ac:spMkLst>
            <pc:docMk/>
            <pc:sldMk cId="3006967339" sldId="392"/>
            <ac:spMk id="11" creationId="{0DE371C4-79F2-6F2B-8A65-7596EE584538}"/>
          </ac:spMkLst>
        </pc:spChg>
        <pc:spChg chg="add mod">
          <ac:chgData name="尾嵜 成真" userId="dd95f81a979e9056" providerId="LiveId" clId="{CDA21BDE-563E-44C9-826A-4ED92E3D6D3A}" dt="2023-01-07T07:31:58.260" v="4330" actId="1076"/>
          <ac:spMkLst>
            <pc:docMk/>
            <pc:sldMk cId="3006967339" sldId="392"/>
            <ac:spMk id="12" creationId="{2CE9D764-2630-8C92-F237-60EFE1E06B6F}"/>
          </ac:spMkLst>
        </pc:spChg>
        <pc:spChg chg="add mod">
          <ac:chgData name="尾嵜 成真" userId="dd95f81a979e9056" providerId="LiveId" clId="{CDA21BDE-563E-44C9-826A-4ED92E3D6D3A}" dt="2023-01-07T07:32:19.207" v="4341" actId="14100"/>
          <ac:spMkLst>
            <pc:docMk/>
            <pc:sldMk cId="3006967339" sldId="392"/>
            <ac:spMk id="13" creationId="{56E12E4A-6B7F-0DF9-73C1-EA6773B54758}"/>
          </ac:spMkLst>
        </pc:spChg>
        <pc:spChg chg="mod">
          <ac:chgData name="尾嵜 成真" userId="dd95f81a979e9056" providerId="LiveId" clId="{CDA21BDE-563E-44C9-826A-4ED92E3D6D3A}" dt="2023-01-04T15:25:53.665" v="1191" actId="20577"/>
          <ac:spMkLst>
            <pc:docMk/>
            <pc:sldMk cId="3006967339" sldId="392"/>
            <ac:spMk id="28" creationId="{B0F217A8-646C-15BA-6733-F4B0F1014565}"/>
          </ac:spMkLst>
        </pc:spChg>
        <pc:spChg chg="mod">
          <ac:chgData name="尾嵜 成真" userId="dd95f81a979e9056" providerId="LiveId" clId="{CDA21BDE-563E-44C9-826A-4ED92E3D6D3A}" dt="2023-01-04T15:29:32.701" v="1264" actId="20577"/>
          <ac:spMkLst>
            <pc:docMk/>
            <pc:sldMk cId="3006967339" sldId="392"/>
            <ac:spMk id="29" creationId="{A17934AB-FCC8-3776-1635-6E61D9A7D43B}"/>
          </ac:spMkLst>
        </pc:spChg>
        <pc:picChg chg="del">
          <ac:chgData name="尾嵜 成真" userId="dd95f81a979e9056" providerId="LiveId" clId="{CDA21BDE-563E-44C9-826A-4ED92E3D6D3A}" dt="2023-01-07T07:13:30.920" v="3900" actId="478"/>
          <ac:picMkLst>
            <pc:docMk/>
            <pc:sldMk cId="3006967339" sldId="392"/>
            <ac:picMk id="3" creationId="{21152B24-6D84-6FB1-91FF-9C816BE6D5C5}"/>
          </ac:picMkLst>
        </pc:picChg>
        <pc:picChg chg="add mod">
          <ac:chgData name="尾嵜 成真" userId="dd95f81a979e9056" providerId="LiveId" clId="{CDA21BDE-563E-44C9-826A-4ED92E3D6D3A}" dt="2023-01-07T07:31:58.260" v="4330" actId="1076"/>
          <ac:picMkLst>
            <pc:docMk/>
            <pc:sldMk cId="3006967339" sldId="392"/>
            <ac:picMk id="4" creationId="{161DDD5B-5097-1FF5-525F-B09EDF83CB6A}"/>
          </ac:picMkLst>
        </pc:picChg>
        <pc:picChg chg="add mod">
          <ac:chgData name="尾嵜 成真" userId="dd95f81a979e9056" providerId="LiveId" clId="{CDA21BDE-563E-44C9-826A-4ED92E3D6D3A}" dt="2023-01-07T07:31:58.260" v="4330" actId="1076"/>
          <ac:picMkLst>
            <pc:docMk/>
            <pc:sldMk cId="3006967339" sldId="392"/>
            <ac:picMk id="8" creationId="{1A5DF081-0081-9EBF-7762-1188621931ED}"/>
          </ac:picMkLst>
        </pc:picChg>
        <pc:picChg chg="add mod">
          <ac:chgData name="尾嵜 成真" userId="dd95f81a979e9056" providerId="LiveId" clId="{CDA21BDE-563E-44C9-826A-4ED92E3D6D3A}" dt="2023-01-07T07:32:12.958" v="4333" actId="1076"/>
          <ac:picMkLst>
            <pc:docMk/>
            <pc:sldMk cId="3006967339" sldId="392"/>
            <ac:picMk id="1026" creationId="{113BBAAA-5194-2C6E-BB50-F310609CB118}"/>
          </ac:picMkLst>
        </pc:picChg>
      </pc:sldChg>
      <pc:sldChg chg="del">
        <pc:chgData name="尾嵜 成真" userId="dd95f81a979e9056" providerId="LiveId" clId="{CDA21BDE-563E-44C9-826A-4ED92E3D6D3A}" dt="2023-01-04T15:36:49.999" v="1353" actId="47"/>
        <pc:sldMkLst>
          <pc:docMk/>
          <pc:sldMk cId="200167436" sldId="393"/>
        </pc:sldMkLst>
      </pc:sldChg>
      <pc:sldChg chg="addSp delSp modSp add mod">
        <pc:chgData name="尾嵜 成真" userId="dd95f81a979e9056" providerId="LiveId" clId="{CDA21BDE-563E-44C9-826A-4ED92E3D6D3A}" dt="2023-01-04T15:00:02.309" v="578" actId="207"/>
        <pc:sldMkLst>
          <pc:docMk/>
          <pc:sldMk cId="1778224841" sldId="394"/>
        </pc:sldMkLst>
        <pc:spChg chg="mod">
          <ac:chgData name="尾嵜 成真" userId="dd95f81a979e9056" providerId="LiveId" clId="{CDA21BDE-563E-44C9-826A-4ED92E3D6D3A}" dt="2023-01-04T14:53:43.972" v="524" actId="20577"/>
          <ac:spMkLst>
            <pc:docMk/>
            <pc:sldMk cId="1778224841" sldId="394"/>
            <ac:spMk id="10" creationId="{4C8D8093-D708-E46A-39FD-79BFCCF8875B}"/>
          </ac:spMkLst>
        </pc:spChg>
        <pc:graphicFrameChg chg="del">
          <ac:chgData name="尾嵜 成真" userId="dd95f81a979e9056" providerId="LiveId" clId="{CDA21BDE-563E-44C9-826A-4ED92E3D6D3A}" dt="2023-01-04T14:51:42.627" v="472" actId="478"/>
          <ac:graphicFrameMkLst>
            <pc:docMk/>
            <pc:sldMk cId="1778224841" sldId="394"/>
            <ac:graphicFrameMk id="2" creationId="{4A46E109-EF54-CBF0-8FCA-158AEC5AE535}"/>
          </ac:graphicFrameMkLst>
        </pc:graphicFrameChg>
        <pc:graphicFrameChg chg="add del">
          <ac:chgData name="尾嵜 成真" userId="dd95f81a979e9056" providerId="LiveId" clId="{CDA21BDE-563E-44C9-826A-4ED92E3D6D3A}" dt="2023-01-04T14:51:31.060" v="471" actId="21"/>
          <ac:graphicFrameMkLst>
            <pc:docMk/>
            <pc:sldMk cId="1778224841" sldId="394"/>
            <ac:graphicFrameMk id="3" creationId="{31FFB8B3-1018-C2FE-AB2D-7D3A20AEB7E6}"/>
          </ac:graphicFrameMkLst>
        </pc:graphicFrameChg>
        <pc:graphicFrameChg chg="del">
          <ac:chgData name="尾嵜 成真" userId="dd95f81a979e9056" providerId="LiveId" clId="{CDA21BDE-563E-44C9-826A-4ED92E3D6D3A}" dt="2023-01-04T14:51:42.627" v="472" actId="478"/>
          <ac:graphicFrameMkLst>
            <pc:docMk/>
            <pc:sldMk cId="1778224841" sldId="394"/>
            <ac:graphicFrameMk id="4" creationId="{F9B8FF01-FAF6-78EA-838F-9757583E8040}"/>
          </ac:graphicFrameMkLst>
        </pc:graphicFrameChg>
        <pc:graphicFrameChg chg="del">
          <ac:chgData name="尾嵜 成真" userId="dd95f81a979e9056" providerId="LiveId" clId="{CDA21BDE-563E-44C9-826A-4ED92E3D6D3A}" dt="2023-01-04T14:51:42.627" v="472" actId="478"/>
          <ac:graphicFrameMkLst>
            <pc:docMk/>
            <pc:sldMk cId="1778224841" sldId="394"/>
            <ac:graphicFrameMk id="5" creationId="{BD37686A-DCE8-BE18-07EE-C87BAC7B8406}"/>
          </ac:graphicFrameMkLst>
        </pc:graphicFrameChg>
        <pc:graphicFrameChg chg="del">
          <ac:chgData name="尾嵜 成真" userId="dd95f81a979e9056" providerId="LiveId" clId="{CDA21BDE-563E-44C9-826A-4ED92E3D6D3A}" dt="2023-01-04T14:51:31.060" v="471" actId="21"/>
          <ac:graphicFrameMkLst>
            <pc:docMk/>
            <pc:sldMk cId="1778224841" sldId="394"/>
            <ac:graphicFrameMk id="6" creationId="{85F9FFB5-5C2B-1879-05B7-483F748F6536}"/>
          </ac:graphicFrameMkLst>
        </pc:graphicFrameChg>
        <pc:graphicFrameChg chg="add mod">
          <ac:chgData name="尾嵜 成真" userId="dd95f81a979e9056" providerId="LiveId" clId="{CDA21BDE-563E-44C9-826A-4ED92E3D6D3A}" dt="2023-01-04T14:53:52.003" v="525" actId="1076"/>
          <ac:graphicFrameMkLst>
            <pc:docMk/>
            <pc:sldMk cId="1778224841" sldId="394"/>
            <ac:graphicFrameMk id="7" creationId="{1536C17C-50A0-3AD8-030E-ECEF6020BB1A}"/>
          </ac:graphicFrameMkLst>
        </pc:graphicFrameChg>
        <pc:graphicFrameChg chg="add mod modGraphic">
          <ac:chgData name="尾嵜 成真" userId="dd95f81a979e9056" providerId="LiveId" clId="{CDA21BDE-563E-44C9-826A-4ED92E3D6D3A}" dt="2023-01-04T14:54:09.627" v="537" actId="20577"/>
          <ac:graphicFrameMkLst>
            <pc:docMk/>
            <pc:sldMk cId="1778224841" sldId="394"/>
            <ac:graphicFrameMk id="8" creationId="{3FB2DDC3-01FE-7F56-2E07-B573E37FB0ED}"/>
          </ac:graphicFrameMkLst>
        </pc:graphicFrameChg>
        <pc:graphicFrameChg chg="add mod modGraphic">
          <ac:chgData name="尾嵜 成真" userId="dd95f81a979e9056" providerId="LiveId" clId="{CDA21BDE-563E-44C9-826A-4ED92E3D6D3A}" dt="2023-01-04T15:00:02.309" v="578" actId="207"/>
          <ac:graphicFrameMkLst>
            <pc:docMk/>
            <pc:sldMk cId="1778224841" sldId="394"/>
            <ac:graphicFrameMk id="9" creationId="{7373CF85-B4D4-9F92-8889-E7E4148A1054}"/>
          </ac:graphicFrameMkLst>
        </pc:graphicFrameChg>
      </pc:sldChg>
      <pc:sldChg chg="addSp delSp modSp add mod">
        <pc:chgData name="尾嵜 成真" userId="dd95f81a979e9056" providerId="LiveId" clId="{CDA21BDE-563E-44C9-826A-4ED92E3D6D3A}" dt="2023-01-04T15:14:02.149" v="1102" actId="20577"/>
        <pc:sldMkLst>
          <pc:docMk/>
          <pc:sldMk cId="1148648546" sldId="395"/>
        </pc:sldMkLst>
        <pc:spChg chg="mod">
          <ac:chgData name="尾嵜 成真" userId="dd95f81a979e9056" providerId="LiveId" clId="{CDA21BDE-563E-44C9-826A-4ED92E3D6D3A}" dt="2023-01-04T15:14:02.149" v="1102" actId="20577"/>
          <ac:spMkLst>
            <pc:docMk/>
            <pc:sldMk cId="1148648546" sldId="395"/>
            <ac:spMk id="10" creationId="{4C8D8093-D708-E46A-39FD-79BFCCF8875B}"/>
          </ac:spMkLst>
        </pc:spChg>
        <pc:graphicFrameChg chg="add mod modGraphic">
          <ac:chgData name="尾嵜 成真" userId="dd95f81a979e9056" providerId="LiveId" clId="{CDA21BDE-563E-44C9-826A-4ED92E3D6D3A}" dt="2023-01-04T15:06:11.976" v="738" actId="20577"/>
          <ac:graphicFrameMkLst>
            <pc:docMk/>
            <pc:sldMk cId="1148648546" sldId="395"/>
            <ac:graphicFrameMk id="2" creationId="{3DDB769E-1CF3-B14F-F320-D782BF6C5667}"/>
          </ac:graphicFrameMkLst>
        </pc:graphicFrameChg>
        <pc:graphicFrameChg chg="add mod modGraphic">
          <ac:chgData name="尾嵜 成真" userId="dd95f81a979e9056" providerId="LiveId" clId="{CDA21BDE-563E-44C9-826A-4ED92E3D6D3A}" dt="2023-01-04T15:10:25.946" v="923" actId="20577"/>
          <ac:graphicFrameMkLst>
            <pc:docMk/>
            <pc:sldMk cId="1148648546" sldId="395"/>
            <ac:graphicFrameMk id="3" creationId="{D3B36031-627F-6834-8FFF-9FB042186059}"/>
          </ac:graphicFrameMkLst>
        </pc:graphicFrameChg>
        <pc:graphicFrameChg chg="add mod modGraphic">
          <ac:chgData name="尾嵜 成真" userId="dd95f81a979e9056" providerId="LiveId" clId="{CDA21BDE-563E-44C9-826A-4ED92E3D6D3A}" dt="2023-01-04T15:13:29.397" v="1099" actId="20577"/>
          <ac:graphicFrameMkLst>
            <pc:docMk/>
            <pc:sldMk cId="1148648546" sldId="395"/>
            <ac:graphicFrameMk id="4" creationId="{946D63E4-2E41-7822-CD16-90215A147784}"/>
          </ac:graphicFrameMkLst>
        </pc:graphicFrameChg>
        <pc:graphicFrameChg chg="mod modGraphic">
          <ac:chgData name="尾嵜 成真" userId="dd95f81a979e9056" providerId="LiveId" clId="{CDA21BDE-563E-44C9-826A-4ED92E3D6D3A}" dt="2023-01-04T15:05:23.496" v="721" actId="20577"/>
          <ac:graphicFrameMkLst>
            <pc:docMk/>
            <pc:sldMk cId="1148648546" sldId="395"/>
            <ac:graphicFrameMk id="7" creationId="{1536C17C-50A0-3AD8-030E-ECEF6020BB1A}"/>
          </ac:graphicFrameMkLst>
        </pc:graphicFrameChg>
        <pc:graphicFrameChg chg="del">
          <ac:chgData name="尾嵜 成真" userId="dd95f81a979e9056" providerId="LiveId" clId="{CDA21BDE-563E-44C9-826A-4ED92E3D6D3A}" dt="2023-01-04T15:00:28.567" v="580" actId="478"/>
          <ac:graphicFrameMkLst>
            <pc:docMk/>
            <pc:sldMk cId="1148648546" sldId="395"/>
            <ac:graphicFrameMk id="8" creationId="{3FB2DDC3-01FE-7F56-2E07-B573E37FB0ED}"/>
          </ac:graphicFrameMkLst>
        </pc:graphicFrameChg>
        <pc:graphicFrameChg chg="del">
          <ac:chgData name="尾嵜 成真" userId="dd95f81a979e9056" providerId="LiveId" clId="{CDA21BDE-563E-44C9-826A-4ED92E3D6D3A}" dt="2023-01-04T15:00:28.567" v="580" actId="478"/>
          <ac:graphicFrameMkLst>
            <pc:docMk/>
            <pc:sldMk cId="1148648546" sldId="395"/>
            <ac:graphicFrameMk id="9" creationId="{7373CF85-B4D4-9F92-8889-E7E4148A1054}"/>
          </ac:graphicFrameMkLst>
        </pc:graphicFrameChg>
      </pc:sldChg>
      <pc:sldChg chg="addSp delSp modSp add mod">
        <pc:chgData name="尾嵜 成真" userId="dd95f81a979e9056" providerId="LiveId" clId="{CDA21BDE-563E-44C9-826A-4ED92E3D6D3A}" dt="2023-01-07T06:43:35.905" v="3357" actId="947"/>
        <pc:sldMkLst>
          <pc:docMk/>
          <pc:sldMk cId="3911352939" sldId="396"/>
        </pc:sldMkLst>
        <pc:spChg chg="del">
          <ac:chgData name="尾嵜 成真" userId="dd95f81a979e9056" providerId="LiveId" clId="{CDA21BDE-563E-44C9-826A-4ED92E3D6D3A}" dt="2023-01-06T15:42:56.607" v="2742" actId="478"/>
          <ac:spMkLst>
            <pc:docMk/>
            <pc:sldMk cId="3911352939" sldId="396"/>
            <ac:spMk id="4" creationId="{93197517-03A4-B20D-CF2A-660A8A1E510B}"/>
          </ac:spMkLst>
        </pc:spChg>
        <pc:spChg chg="del">
          <ac:chgData name="尾嵜 成真" userId="dd95f81a979e9056" providerId="LiveId" clId="{CDA21BDE-563E-44C9-826A-4ED92E3D6D3A}" dt="2023-01-06T15:42:56.607" v="2742" actId="478"/>
          <ac:spMkLst>
            <pc:docMk/>
            <pc:sldMk cId="3911352939" sldId="396"/>
            <ac:spMk id="7" creationId="{DC6D6A75-97F3-F980-9BE2-C9A4AB599422}"/>
          </ac:spMkLst>
        </pc:spChg>
        <pc:spChg chg="mod">
          <ac:chgData name="尾嵜 成真" userId="dd95f81a979e9056" providerId="LiveId" clId="{CDA21BDE-563E-44C9-826A-4ED92E3D6D3A}" dt="2023-01-07T06:43:35.905" v="3357" actId="947"/>
          <ac:spMkLst>
            <pc:docMk/>
            <pc:sldMk cId="3911352939" sldId="396"/>
            <ac:spMk id="10" creationId="{4C8D8093-D708-E46A-39FD-79BFCCF8875B}"/>
          </ac:spMkLst>
        </pc:spChg>
        <pc:spChg chg="mod">
          <ac:chgData name="尾嵜 成真" userId="dd95f81a979e9056" providerId="LiveId" clId="{CDA21BDE-563E-44C9-826A-4ED92E3D6D3A}" dt="2023-01-04T15:25:41.957" v="1177" actId="20577"/>
          <ac:spMkLst>
            <pc:docMk/>
            <pc:sldMk cId="3911352939" sldId="396"/>
            <ac:spMk id="28" creationId="{B0F217A8-646C-15BA-6733-F4B0F1014565}"/>
          </ac:spMkLst>
        </pc:spChg>
        <pc:spChg chg="mod">
          <ac:chgData name="尾嵜 成真" userId="dd95f81a979e9056" providerId="LiveId" clId="{CDA21BDE-563E-44C9-826A-4ED92E3D6D3A}" dt="2023-01-04T15:25:03.378" v="1128" actId="20577"/>
          <ac:spMkLst>
            <pc:docMk/>
            <pc:sldMk cId="3911352939" sldId="396"/>
            <ac:spMk id="29" creationId="{A17934AB-FCC8-3776-1635-6E61D9A7D43B}"/>
          </ac:spMkLst>
        </pc:spChg>
        <pc:picChg chg="add mod">
          <ac:chgData name="尾嵜 成真" userId="dd95f81a979e9056" providerId="LiveId" clId="{CDA21BDE-563E-44C9-826A-4ED92E3D6D3A}" dt="2023-01-07T06:42:04.392" v="3345" actId="1076"/>
          <ac:picMkLst>
            <pc:docMk/>
            <pc:sldMk cId="3911352939" sldId="396"/>
            <ac:picMk id="3" creationId="{6F4E3C19-BB43-D73C-1B37-5FB803BE8621}"/>
          </ac:picMkLst>
        </pc:picChg>
        <pc:picChg chg="del">
          <ac:chgData name="尾嵜 成真" userId="dd95f81a979e9056" providerId="LiveId" clId="{CDA21BDE-563E-44C9-826A-4ED92E3D6D3A}" dt="2023-01-06T15:42:56.607" v="2742" actId="478"/>
          <ac:picMkLst>
            <pc:docMk/>
            <pc:sldMk cId="3911352939" sldId="396"/>
            <ac:picMk id="9" creationId="{911CBB3D-E9FC-A2FC-E63D-5544D5DE1A68}"/>
          </ac:picMkLst>
        </pc:picChg>
        <pc:picChg chg="del">
          <ac:chgData name="尾嵜 成真" userId="dd95f81a979e9056" providerId="LiveId" clId="{CDA21BDE-563E-44C9-826A-4ED92E3D6D3A}" dt="2023-01-06T15:42:56.607" v="2742" actId="478"/>
          <ac:picMkLst>
            <pc:docMk/>
            <pc:sldMk cId="3911352939" sldId="396"/>
            <ac:picMk id="13" creationId="{41B2F451-564F-7C57-7B2D-024D3A95D12C}"/>
          </ac:picMkLst>
        </pc:picChg>
      </pc:sldChg>
      <pc:sldChg chg="addSp delSp modSp add mod ord">
        <pc:chgData name="尾嵜 成真" userId="dd95f81a979e9056" providerId="LiveId" clId="{CDA21BDE-563E-44C9-826A-4ED92E3D6D3A}" dt="2023-01-07T06:35:58.965" v="3340" actId="20577"/>
        <pc:sldMkLst>
          <pc:docMk/>
          <pc:sldMk cId="3193689780" sldId="397"/>
        </pc:sldMkLst>
        <pc:spChg chg="add mod">
          <ac:chgData name="尾嵜 成真" userId="dd95f81a979e9056" providerId="LiveId" clId="{CDA21BDE-563E-44C9-826A-4ED92E3D6D3A}" dt="2023-01-06T16:22:50.876" v="3094" actId="1076"/>
          <ac:spMkLst>
            <pc:docMk/>
            <pc:sldMk cId="3193689780" sldId="397"/>
            <ac:spMk id="2" creationId="{262AC027-5841-C0CC-66DB-9A9A4619C90F}"/>
          </ac:spMkLst>
        </pc:spChg>
        <pc:spChg chg="del">
          <ac:chgData name="尾嵜 成真" userId="dd95f81a979e9056" providerId="LiveId" clId="{CDA21BDE-563E-44C9-826A-4ED92E3D6D3A}" dt="2023-01-05T14:55:56.881" v="2140" actId="478"/>
          <ac:spMkLst>
            <pc:docMk/>
            <pc:sldMk cId="3193689780" sldId="397"/>
            <ac:spMk id="4" creationId="{93197517-03A4-B20D-CF2A-660A8A1E510B}"/>
          </ac:spMkLst>
        </pc:spChg>
        <pc:spChg chg="add del mod">
          <ac:chgData name="尾嵜 成真" userId="dd95f81a979e9056" providerId="LiveId" clId="{CDA21BDE-563E-44C9-826A-4ED92E3D6D3A}" dt="2023-01-06T16:11:36.717" v="2878" actId="21"/>
          <ac:spMkLst>
            <pc:docMk/>
            <pc:sldMk cId="3193689780" sldId="397"/>
            <ac:spMk id="5" creationId="{A06617C8-B4C9-C4F2-D3E7-3784E1D72BA6}"/>
          </ac:spMkLst>
        </pc:spChg>
        <pc:spChg chg="add del mod">
          <ac:chgData name="尾嵜 成真" userId="dd95f81a979e9056" providerId="LiveId" clId="{CDA21BDE-563E-44C9-826A-4ED92E3D6D3A}" dt="2023-01-06T16:11:36.717" v="2878" actId="21"/>
          <ac:spMkLst>
            <pc:docMk/>
            <pc:sldMk cId="3193689780" sldId="397"/>
            <ac:spMk id="6" creationId="{557219C6-79F3-E6A7-95CC-D256B0E522A0}"/>
          </ac:spMkLst>
        </pc:spChg>
        <pc:spChg chg="del">
          <ac:chgData name="尾嵜 成真" userId="dd95f81a979e9056" providerId="LiveId" clId="{CDA21BDE-563E-44C9-826A-4ED92E3D6D3A}" dt="2023-01-05T14:55:48.304" v="2139" actId="478"/>
          <ac:spMkLst>
            <pc:docMk/>
            <pc:sldMk cId="3193689780" sldId="397"/>
            <ac:spMk id="7" creationId="{DC6D6A75-97F3-F980-9BE2-C9A4AB599422}"/>
          </ac:spMkLst>
        </pc:spChg>
        <pc:spChg chg="add mod">
          <ac:chgData name="尾嵜 成真" userId="dd95f81a979e9056" providerId="LiveId" clId="{CDA21BDE-563E-44C9-826A-4ED92E3D6D3A}" dt="2023-01-06T16:07:48.328" v="2871" actId="1076"/>
          <ac:spMkLst>
            <pc:docMk/>
            <pc:sldMk cId="3193689780" sldId="397"/>
            <ac:spMk id="8" creationId="{AF171D7C-C62F-653E-F125-9F40B7461BF0}"/>
          </ac:spMkLst>
        </pc:spChg>
        <pc:spChg chg="mod">
          <ac:chgData name="尾嵜 成真" userId="dd95f81a979e9056" providerId="LiveId" clId="{CDA21BDE-563E-44C9-826A-4ED92E3D6D3A}" dt="2023-01-07T06:35:58.965" v="3340" actId="20577"/>
          <ac:spMkLst>
            <pc:docMk/>
            <pc:sldMk cId="3193689780" sldId="397"/>
            <ac:spMk id="10" creationId="{4C8D8093-D708-E46A-39FD-79BFCCF8875B}"/>
          </ac:spMkLst>
        </pc:spChg>
        <pc:spChg chg="add mod">
          <ac:chgData name="尾嵜 成真" userId="dd95f81a979e9056" providerId="LiveId" clId="{CDA21BDE-563E-44C9-826A-4ED92E3D6D3A}" dt="2023-01-06T16:22:56.954" v="3095" actId="1076"/>
          <ac:spMkLst>
            <pc:docMk/>
            <pc:sldMk cId="3193689780" sldId="397"/>
            <ac:spMk id="11" creationId="{2CE850C5-F962-0124-FF56-4AB77F9A557B}"/>
          </ac:spMkLst>
        </pc:spChg>
        <pc:spChg chg="add mod">
          <ac:chgData name="尾嵜 成真" userId="dd95f81a979e9056" providerId="LiveId" clId="{CDA21BDE-563E-44C9-826A-4ED92E3D6D3A}" dt="2023-01-06T16:07:48.328" v="2871" actId="1076"/>
          <ac:spMkLst>
            <pc:docMk/>
            <pc:sldMk cId="3193689780" sldId="397"/>
            <ac:spMk id="12" creationId="{4012BC90-8272-1A14-6224-778E6AC01E7B}"/>
          </ac:spMkLst>
        </pc:spChg>
        <pc:spChg chg="add mod">
          <ac:chgData name="尾嵜 成真" userId="dd95f81a979e9056" providerId="LiveId" clId="{CDA21BDE-563E-44C9-826A-4ED92E3D6D3A}" dt="2023-01-06T16:23:27.080" v="3100" actId="1076"/>
          <ac:spMkLst>
            <pc:docMk/>
            <pc:sldMk cId="3193689780" sldId="397"/>
            <ac:spMk id="13" creationId="{BFB05098-0C9F-9914-AED2-A63CC4224B5D}"/>
          </ac:spMkLst>
        </pc:spChg>
        <pc:spChg chg="add mod">
          <ac:chgData name="尾嵜 成真" userId="dd95f81a979e9056" providerId="LiveId" clId="{CDA21BDE-563E-44C9-826A-4ED92E3D6D3A}" dt="2023-01-06T16:07:48.328" v="2871" actId="1076"/>
          <ac:spMkLst>
            <pc:docMk/>
            <pc:sldMk cId="3193689780" sldId="397"/>
            <ac:spMk id="14" creationId="{E955C4C7-71C8-C827-AFBC-195E4B2DD2C1}"/>
          </ac:spMkLst>
        </pc:spChg>
        <pc:spChg chg="add mod">
          <ac:chgData name="尾嵜 成真" userId="dd95f81a979e9056" providerId="LiveId" clId="{CDA21BDE-563E-44C9-826A-4ED92E3D6D3A}" dt="2023-01-06T16:07:48.328" v="2871" actId="1076"/>
          <ac:spMkLst>
            <pc:docMk/>
            <pc:sldMk cId="3193689780" sldId="397"/>
            <ac:spMk id="15" creationId="{1DA6B531-DA4C-8D2C-6E32-070EC460FBB4}"/>
          </ac:spMkLst>
        </pc:spChg>
        <pc:spChg chg="add mod">
          <ac:chgData name="尾嵜 成真" userId="dd95f81a979e9056" providerId="LiveId" clId="{CDA21BDE-563E-44C9-826A-4ED92E3D6D3A}" dt="2023-01-06T16:07:48.328" v="2871" actId="1076"/>
          <ac:spMkLst>
            <pc:docMk/>
            <pc:sldMk cId="3193689780" sldId="397"/>
            <ac:spMk id="16" creationId="{EE799756-2444-29F5-0552-1B3E6C121960}"/>
          </ac:spMkLst>
        </pc:spChg>
        <pc:spChg chg="add mod">
          <ac:chgData name="尾嵜 成真" userId="dd95f81a979e9056" providerId="LiveId" clId="{CDA21BDE-563E-44C9-826A-4ED92E3D6D3A}" dt="2023-01-06T16:15:26.453" v="2941" actId="1076"/>
          <ac:spMkLst>
            <pc:docMk/>
            <pc:sldMk cId="3193689780" sldId="397"/>
            <ac:spMk id="18" creationId="{5E685370-A8B9-CA8A-1729-2983540D3F4F}"/>
          </ac:spMkLst>
        </pc:spChg>
        <pc:spChg chg="add del mod">
          <ac:chgData name="尾嵜 成真" userId="dd95f81a979e9056" providerId="LiveId" clId="{CDA21BDE-563E-44C9-826A-4ED92E3D6D3A}" dt="2023-01-06T16:11:22.366" v="2874"/>
          <ac:spMkLst>
            <pc:docMk/>
            <pc:sldMk cId="3193689780" sldId="397"/>
            <ac:spMk id="19" creationId="{7BE3A999-C84C-5696-25AA-8A53175A7527}"/>
          </ac:spMkLst>
        </pc:spChg>
        <pc:spChg chg="add del mod">
          <ac:chgData name="尾嵜 成真" userId="dd95f81a979e9056" providerId="LiveId" clId="{CDA21BDE-563E-44C9-826A-4ED92E3D6D3A}" dt="2023-01-06T16:13:02.845" v="2918" actId="478"/>
          <ac:spMkLst>
            <pc:docMk/>
            <pc:sldMk cId="3193689780" sldId="397"/>
            <ac:spMk id="20" creationId="{49B243D6-07C1-D9E2-491D-809AB9649191}"/>
          </ac:spMkLst>
        </pc:spChg>
        <pc:spChg chg="add mod">
          <ac:chgData name="尾嵜 成真" userId="dd95f81a979e9056" providerId="LiveId" clId="{CDA21BDE-563E-44C9-826A-4ED92E3D6D3A}" dt="2023-01-06T16:14:20.477" v="2930" actId="14100"/>
          <ac:spMkLst>
            <pc:docMk/>
            <pc:sldMk cId="3193689780" sldId="397"/>
            <ac:spMk id="22" creationId="{64D4F206-F0A4-BA4F-5CAF-EDA32C2DCE3B}"/>
          </ac:spMkLst>
        </pc:spChg>
        <pc:spChg chg="add mod">
          <ac:chgData name="尾嵜 成真" userId="dd95f81a979e9056" providerId="LiveId" clId="{CDA21BDE-563E-44C9-826A-4ED92E3D6D3A}" dt="2023-01-06T16:23:33.404" v="3101" actId="1076"/>
          <ac:spMkLst>
            <pc:docMk/>
            <pc:sldMk cId="3193689780" sldId="397"/>
            <ac:spMk id="23" creationId="{159F9400-6AF6-4BC1-E38C-AE26D040946A}"/>
          </ac:spMkLst>
        </pc:spChg>
        <pc:spChg chg="add mod">
          <ac:chgData name="尾嵜 成真" userId="dd95f81a979e9056" providerId="LiveId" clId="{CDA21BDE-563E-44C9-826A-4ED92E3D6D3A}" dt="2023-01-06T16:23:59.473" v="3102" actId="1076"/>
          <ac:spMkLst>
            <pc:docMk/>
            <pc:sldMk cId="3193689780" sldId="397"/>
            <ac:spMk id="24" creationId="{CB882CFD-D44B-2969-152E-231C86A24E19}"/>
          </ac:spMkLst>
        </pc:spChg>
        <pc:spChg chg="add mod">
          <ac:chgData name="尾嵜 成真" userId="dd95f81a979e9056" providerId="LiveId" clId="{CDA21BDE-563E-44C9-826A-4ED92E3D6D3A}" dt="2023-01-06T16:13:41.293" v="2923" actId="1076"/>
          <ac:spMkLst>
            <pc:docMk/>
            <pc:sldMk cId="3193689780" sldId="397"/>
            <ac:spMk id="25" creationId="{61C09B92-AF8B-0D7C-7DA5-D2D3A03F5C64}"/>
          </ac:spMkLst>
        </pc:spChg>
        <pc:spChg chg="add mod">
          <ac:chgData name="尾嵜 成真" userId="dd95f81a979e9056" providerId="LiveId" clId="{CDA21BDE-563E-44C9-826A-4ED92E3D6D3A}" dt="2023-01-06T16:23:10.504" v="3097" actId="1076"/>
          <ac:spMkLst>
            <pc:docMk/>
            <pc:sldMk cId="3193689780" sldId="397"/>
            <ac:spMk id="26" creationId="{B6D1D9A3-6853-2193-AD96-8D83EA8817EA}"/>
          </ac:spMkLst>
        </pc:spChg>
        <pc:spChg chg="mod">
          <ac:chgData name="尾嵜 成真" userId="dd95f81a979e9056" providerId="LiveId" clId="{CDA21BDE-563E-44C9-826A-4ED92E3D6D3A}" dt="2023-01-05T15:05:29.605" v="2489" actId="20577"/>
          <ac:spMkLst>
            <pc:docMk/>
            <pc:sldMk cId="3193689780" sldId="397"/>
            <ac:spMk id="29" creationId="{A17934AB-FCC8-3776-1635-6E61D9A7D43B}"/>
          </ac:spMkLst>
        </pc:spChg>
        <pc:picChg chg="add del mod">
          <ac:chgData name="尾嵜 成真" userId="dd95f81a979e9056" providerId="LiveId" clId="{CDA21BDE-563E-44C9-826A-4ED92E3D6D3A}" dt="2023-01-06T16:11:36.717" v="2878" actId="21"/>
          <ac:picMkLst>
            <pc:docMk/>
            <pc:sldMk cId="3193689780" sldId="397"/>
            <ac:picMk id="3" creationId="{6A394B0C-5898-1122-231A-83D1C046B520}"/>
          </ac:picMkLst>
        </pc:picChg>
        <pc:picChg chg="add mod">
          <ac:chgData name="尾嵜 成真" userId="dd95f81a979e9056" providerId="LiveId" clId="{CDA21BDE-563E-44C9-826A-4ED92E3D6D3A}" dt="2023-01-06T16:07:48.328" v="2871" actId="1076"/>
          <ac:picMkLst>
            <pc:docMk/>
            <pc:sldMk cId="3193689780" sldId="397"/>
            <ac:picMk id="4" creationId="{339E2406-2675-DF8C-0F5D-FD1ED75AB829}"/>
          </ac:picMkLst>
        </pc:picChg>
        <pc:picChg chg="add mod">
          <ac:chgData name="尾嵜 成真" userId="dd95f81a979e9056" providerId="LiveId" clId="{CDA21BDE-563E-44C9-826A-4ED92E3D6D3A}" dt="2023-01-06T16:07:48.328" v="2871" actId="1076"/>
          <ac:picMkLst>
            <pc:docMk/>
            <pc:sldMk cId="3193689780" sldId="397"/>
            <ac:picMk id="7" creationId="{A444B2AF-FC9E-55B0-3D69-689C30C1D8B3}"/>
          </ac:picMkLst>
        </pc:picChg>
        <pc:picChg chg="add mod">
          <ac:chgData name="尾嵜 成真" userId="dd95f81a979e9056" providerId="LiveId" clId="{CDA21BDE-563E-44C9-826A-4ED92E3D6D3A}" dt="2023-01-06T16:07:48.328" v="2871" actId="1076"/>
          <ac:picMkLst>
            <pc:docMk/>
            <pc:sldMk cId="3193689780" sldId="397"/>
            <ac:picMk id="9" creationId="{28A464EA-EAF2-C899-3C44-A34F20C4F3D7}"/>
          </ac:picMkLst>
        </pc:picChg>
        <pc:picChg chg="del">
          <ac:chgData name="尾嵜 成真" userId="dd95f81a979e9056" providerId="LiveId" clId="{CDA21BDE-563E-44C9-826A-4ED92E3D6D3A}" dt="2023-01-05T14:55:48.304" v="2139" actId="478"/>
          <ac:picMkLst>
            <pc:docMk/>
            <pc:sldMk cId="3193689780" sldId="397"/>
            <ac:picMk id="9" creationId="{911CBB3D-E9FC-A2FC-E63D-5544D5DE1A68}"/>
          </ac:picMkLst>
        </pc:picChg>
        <pc:picChg chg="del">
          <ac:chgData name="尾嵜 成真" userId="dd95f81a979e9056" providerId="LiveId" clId="{CDA21BDE-563E-44C9-826A-4ED92E3D6D3A}" dt="2023-01-05T14:55:56.881" v="2140" actId="478"/>
          <ac:picMkLst>
            <pc:docMk/>
            <pc:sldMk cId="3193689780" sldId="397"/>
            <ac:picMk id="13" creationId="{41B2F451-564F-7C57-7B2D-024D3A95D12C}"/>
          </ac:picMkLst>
        </pc:picChg>
        <pc:picChg chg="add mod">
          <ac:chgData name="尾嵜 成真" userId="dd95f81a979e9056" providerId="LiveId" clId="{CDA21BDE-563E-44C9-826A-4ED92E3D6D3A}" dt="2023-01-06T16:07:48.328" v="2871" actId="1076"/>
          <ac:picMkLst>
            <pc:docMk/>
            <pc:sldMk cId="3193689780" sldId="397"/>
            <ac:picMk id="17" creationId="{8A8B2706-5AB7-1A5C-4A4A-463E509EA3A6}"/>
          </ac:picMkLst>
        </pc:picChg>
        <pc:picChg chg="add mod">
          <ac:chgData name="尾嵜 成真" userId="dd95f81a979e9056" providerId="LiveId" clId="{CDA21BDE-563E-44C9-826A-4ED92E3D6D3A}" dt="2023-01-06T16:14:08.169" v="2926" actId="1076"/>
          <ac:picMkLst>
            <pc:docMk/>
            <pc:sldMk cId="3193689780" sldId="397"/>
            <ac:picMk id="21" creationId="{F41DB119-0C0C-3864-354C-E90DB65C2E67}"/>
          </ac:picMkLst>
        </pc:picChg>
      </pc:sldChg>
      <pc:sldChg chg="addSp delSp modSp add mod">
        <pc:chgData name="尾嵜 成真" userId="dd95f81a979e9056" providerId="LiveId" clId="{CDA21BDE-563E-44C9-826A-4ED92E3D6D3A}" dt="2023-01-07T10:34:08.752" v="6432" actId="1076"/>
        <pc:sldMkLst>
          <pc:docMk/>
          <pc:sldMk cId="2594863473" sldId="398"/>
        </pc:sldMkLst>
        <pc:spChg chg="add mod">
          <ac:chgData name="尾嵜 成真" userId="dd95f81a979e9056" providerId="LiveId" clId="{CDA21BDE-563E-44C9-826A-4ED92E3D6D3A}" dt="2023-01-07T10:34:03.787" v="6431" actId="14100"/>
          <ac:spMkLst>
            <pc:docMk/>
            <pc:sldMk cId="2594863473" sldId="398"/>
            <ac:spMk id="2" creationId="{6399B9A9-5B2A-AB92-40C8-53F384678D99}"/>
          </ac:spMkLst>
        </pc:spChg>
        <pc:spChg chg="del">
          <ac:chgData name="尾嵜 成真" userId="dd95f81a979e9056" providerId="LiveId" clId="{CDA21BDE-563E-44C9-826A-4ED92E3D6D3A}" dt="2023-01-07T07:42:05.909" v="4343" actId="478"/>
          <ac:spMkLst>
            <pc:docMk/>
            <pc:sldMk cId="2594863473" sldId="398"/>
            <ac:spMk id="5" creationId="{70260686-8B7E-DF5A-6E75-301B0992F6A8}"/>
          </ac:spMkLst>
        </pc:spChg>
        <pc:spChg chg="del">
          <ac:chgData name="尾嵜 成真" userId="dd95f81a979e9056" providerId="LiveId" clId="{CDA21BDE-563E-44C9-826A-4ED92E3D6D3A}" dt="2023-01-07T07:42:05.909" v="4343" actId="478"/>
          <ac:spMkLst>
            <pc:docMk/>
            <pc:sldMk cId="2594863473" sldId="398"/>
            <ac:spMk id="6" creationId="{4A82FFB9-9FED-53F9-A2A2-FC325D82FC40}"/>
          </ac:spMkLst>
        </pc:spChg>
        <pc:spChg chg="add del mod">
          <ac:chgData name="尾嵜 成真" userId="dd95f81a979e9056" providerId="LiveId" clId="{CDA21BDE-563E-44C9-826A-4ED92E3D6D3A}" dt="2023-01-07T08:07:39.262" v="5318" actId="478"/>
          <ac:spMkLst>
            <pc:docMk/>
            <pc:sldMk cId="2594863473" sldId="398"/>
            <ac:spMk id="7" creationId="{DDE2B195-A637-990D-5EA3-8A970695D2AC}"/>
          </ac:spMkLst>
        </pc:spChg>
        <pc:spChg chg="add mod">
          <ac:chgData name="尾嵜 成真" userId="dd95f81a979e9056" providerId="LiveId" clId="{CDA21BDE-563E-44C9-826A-4ED92E3D6D3A}" dt="2023-01-07T08:17:33.038" v="5641" actId="27636"/>
          <ac:spMkLst>
            <pc:docMk/>
            <pc:sldMk cId="2594863473" sldId="398"/>
            <ac:spMk id="8" creationId="{010171AA-4303-02CD-6A45-96C650FB762B}"/>
          </ac:spMkLst>
        </pc:spChg>
        <pc:spChg chg="add mod">
          <ac:chgData name="尾嵜 成真" userId="dd95f81a979e9056" providerId="LiveId" clId="{CDA21BDE-563E-44C9-826A-4ED92E3D6D3A}" dt="2023-01-07T10:34:08.752" v="6432" actId="1076"/>
          <ac:spMkLst>
            <pc:docMk/>
            <pc:sldMk cId="2594863473" sldId="398"/>
            <ac:spMk id="9" creationId="{ACAA0312-16B0-313C-139F-11679C0D5AC8}"/>
          </ac:spMkLst>
        </pc:spChg>
        <pc:spChg chg="del mod">
          <ac:chgData name="尾嵜 成真" userId="dd95f81a979e9056" providerId="LiveId" clId="{CDA21BDE-563E-44C9-826A-4ED92E3D6D3A}" dt="2023-01-07T08:07:37.767" v="5317" actId="21"/>
          <ac:spMkLst>
            <pc:docMk/>
            <pc:sldMk cId="2594863473" sldId="398"/>
            <ac:spMk id="10" creationId="{4C8D8093-D708-E46A-39FD-79BFCCF8875B}"/>
          </ac:spMkLst>
        </pc:spChg>
        <pc:spChg chg="mod">
          <ac:chgData name="尾嵜 成真" userId="dd95f81a979e9056" providerId="LiveId" clId="{CDA21BDE-563E-44C9-826A-4ED92E3D6D3A}" dt="2023-01-07T08:11:13.271" v="5368" actId="20577"/>
          <ac:spMkLst>
            <pc:docMk/>
            <pc:sldMk cId="2594863473" sldId="398"/>
            <ac:spMk id="29" creationId="{A17934AB-FCC8-3776-1635-6E61D9A7D43B}"/>
          </ac:spMkLst>
        </pc:spChg>
        <pc:picChg chg="del">
          <ac:chgData name="尾嵜 成真" userId="dd95f81a979e9056" providerId="LiveId" clId="{CDA21BDE-563E-44C9-826A-4ED92E3D6D3A}" dt="2023-01-07T07:42:05.909" v="4343" actId="478"/>
          <ac:picMkLst>
            <pc:docMk/>
            <pc:sldMk cId="2594863473" sldId="398"/>
            <ac:picMk id="3" creationId="{21152B24-6D84-6FB1-91FF-9C816BE6D5C5}"/>
          </ac:picMkLst>
        </pc:picChg>
      </pc:sldChg>
      <pc:sldChg chg="addSp delSp modSp add mod">
        <pc:chgData name="尾嵜 成真" userId="dd95f81a979e9056" providerId="LiveId" clId="{CDA21BDE-563E-44C9-826A-4ED92E3D6D3A}" dt="2023-01-07T10:33:12.956" v="6429" actId="113"/>
        <pc:sldMkLst>
          <pc:docMk/>
          <pc:sldMk cId="1064526272" sldId="399"/>
        </pc:sldMkLst>
        <pc:spChg chg="del">
          <ac:chgData name="尾嵜 成真" userId="dd95f81a979e9056" providerId="LiveId" clId="{CDA21BDE-563E-44C9-826A-4ED92E3D6D3A}" dt="2023-01-07T09:14:38.283" v="5692" actId="478"/>
          <ac:spMkLst>
            <pc:docMk/>
            <pc:sldMk cId="1064526272" sldId="399"/>
            <ac:spMk id="5" creationId="{70260686-8B7E-DF5A-6E75-301B0992F6A8}"/>
          </ac:spMkLst>
        </pc:spChg>
        <pc:spChg chg="del">
          <ac:chgData name="尾嵜 成真" userId="dd95f81a979e9056" providerId="LiveId" clId="{CDA21BDE-563E-44C9-826A-4ED92E3D6D3A}" dt="2023-01-07T09:14:38.283" v="5692" actId="478"/>
          <ac:spMkLst>
            <pc:docMk/>
            <pc:sldMk cId="1064526272" sldId="399"/>
            <ac:spMk id="6" creationId="{4A82FFB9-9FED-53F9-A2A2-FC325D82FC40}"/>
          </ac:spMkLst>
        </pc:spChg>
        <pc:spChg chg="mod">
          <ac:chgData name="尾嵜 成真" userId="dd95f81a979e9056" providerId="LiveId" clId="{CDA21BDE-563E-44C9-826A-4ED92E3D6D3A}" dt="2023-01-07T10:33:12.956" v="6429" actId="113"/>
          <ac:spMkLst>
            <pc:docMk/>
            <pc:sldMk cId="1064526272" sldId="399"/>
            <ac:spMk id="10" creationId="{4C8D8093-D708-E46A-39FD-79BFCCF8875B}"/>
          </ac:spMkLst>
        </pc:spChg>
        <pc:spChg chg="mod">
          <ac:chgData name="尾嵜 成真" userId="dd95f81a979e9056" providerId="LiveId" clId="{CDA21BDE-563E-44C9-826A-4ED92E3D6D3A}" dt="2023-01-04T15:36:30.259" v="1332"/>
          <ac:spMkLst>
            <pc:docMk/>
            <pc:sldMk cId="1064526272" sldId="399"/>
            <ac:spMk id="28" creationId="{B0F217A8-646C-15BA-6733-F4B0F1014565}"/>
          </ac:spMkLst>
        </pc:spChg>
        <pc:spChg chg="mod">
          <ac:chgData name="尾嵜 成真" userId="dd95f81a979e9056" providerId="LiveId" clId="{CDA21BDE-563E-44C9-826A-4ED92E3D6D3A}" dt="2023-01-07T09:26:59.295" v="6015" actId="20577"/>
          <ac:spMkLst>
            <pc:docMk/>
            <pc:sldMk cId="1064526272" sldId="399"/>
            <ac:spMk id="29" creationId="{A17934AB-FCC8-3776-1635-6E61D9A7D43B}"/>
          </ac:spMkLst>
        </pc:spChg>
        <pc:picChg chg="del">
          <ac:chgData name="尾嵜 成真" userId="dd95f81a979e9056" providerId="LiveId" clId="{CDA21BDE-563E-44C9-826A-4ED92E3D6D3A}" dt="2023-01-07T09:14:38.283" v="5692" actId="478"/>
          <ac:picMkLst>
            <pc:docMk/>
            <pc:sldMk cId="1064526272" sldId="399"/>
            <ac:picMk id="3" creationId="{21152B24-6D84-6FB1-91FF-9C816BE6D5C5}"/>
          </ac:picMkLst>
        </pc:picChg>
        <pc:picChg chg="add del mod">
          <ac:chgData name="尾嵜 成真" userId="dd95f81a979e9056" providerId="LiveId" clId="{CDA21BDE-563E-44C9-826A-4ED92E3D6D3A}" dt="2023-01-07T10:26:09.054" v="6331" actId="478"/>
          <ac:picMkLst>
            <pc:docMk/>
            <pc:sldMk cId="1064526272" sldId="399"/>
            <ac:picMk id="4" creationId="{5B774784-EC6B-78F4-CEBC-32250F9544C3}"/>
          </ac:picMkLst>
        </pc:picChg>
        <pc:picChg chg="add del mod">
          <ac:chgData name="尾嵜 成真" userId="dd95f81a979e9056" providerId="LiveId" clId="{CDA21BDE-563E-44C9-826A-4ED92E3D6D3A}" dt="2023-01-07T10:31:17.429" v="6404" actId="478"/>
          <ac:picMkLst>
            <pc:docMk/>
            <pc:sldMk cId="1064526272" sldId="399"/>
            <ac:picMk id="8" creationId="{31A1BB5E-8693-019E-88A0-485F0D171441}"/>
          </ac:picMkLst>
        </pc:picChg>
        <pc:picChg chg="add mod">
          <ac:chgData name="尾嵜 成真" userId="dd95f81a979e9056" providerId="LiveId" clId="{CDA21BDE-563E-44C9-826A-4ED92E3D6D3A}" dt="2023-01-07T10:31:27.346" v="6409" actId="1076"/>
          <ac:picMkLst>
            <pc:docMk/>
            <pc:sldMk cId="1064526272" sldId="399"/>
            <ac:picMk id="11" creationId="{B12D91C7-D76C-49F1-6878-8A4BC966EE55}"/>
          </ac:picMkLst>
        </pc:picChg>
      </pc:sldChg>
      <pc:sldChg chg="modSp add del mod">
        <pc:chgData name="尾嵜 成真" userId="dd95f81a979e9056" providerId="LiveId" clId="{CDA21BDE-563E-44C9-826A-4ED92E3D6D3A}" dt="2023-01-07T10:33:34.734" v="6430" actId="47"/>
        <pc:sldMkLst>
          <pc:docMk/>
          <pc:sldMk cId="2249083198" sldId="400"/>
        </pc:sldMkLst>
        <pc:spChg chg="mod">
          <ac:chgData name="尾嵜 成真" userId="dd95f81a979e9056" providerId="LiveId" clId="{CDA21BDE-563E-44C9-826A-4ED92E3D6D3A}" dt="2023-01-04T15:36:32.362" v="1336"/>
          <ac:spMkLst>
            <pc:docMk/>
            <pc:sldMk cId="2249083198" sldId="400"/>
            <ac:spMk id="28" creationId="{B0F217A8-646C-15BA-6733-F4B0F1014565}"/>
          </ac:spMkLst>
        </pc:spChg>
        <pc:spChg chg="mod">
          <ac:chgData name="尾嵜 成真" userId="dd95f81a979e9056" providerId="LiveId" clId="{CDA21BDE-563E-44C9-826A-4ED92E3D6D3A}" dt="2023-01-04T15:27:22.864" v="1251" actId="20577"/>
          <ac:spMkLst>
            <pc:docMk/>
            <pc:sldMk cId="2249083198" sldId="400"/>
            <ac:spMk id="29" creationId="{A17934AB-FCC8-3776-1635-6E61D9A7D43B}"/>
          </ac:spMkLst>
        </pc:spChg>
      </pc:sldChg>
      <pc:sldChg chg="delSp modSp add mod">
        <pc:chgData name="尾嵜 成真" userId="dd95f81a979e9056" providerId="LiveId" clId="{CDA21BDE-563E-44C9-826A-4ED92E3D6D3A}" dt="2023-01-07T11:02:52.566" v="7015" actId="113"/>
        <pc:sldMkLst>
          <pc:docMk/>
          <pc:sldMk cId="373197906" sldId="401"/>
        </pc:sldMkLst>
        <pc:spChg chg="del">
          <ac:chgData name="尾嵜 成真" userId="dd95f81a979e9056" providerId="LiveId" clId="{CDA21BDE-563E-44C9-826A-4ED92E3D6D3A}" dt="2023-01-07T10:36:22.413" v="6447" actId="478"/>
          <ac:spMkLst>
            <pc:docMk/>
            <pc:sldMk cId="373197906" sldId="401"/>
            <ac:spMk id="5" creationId="{70260686-8B7E-DF5A-6E75-301B0992F6A8}"/>
          </ac:spMkLst>
        </pc:spChg>
        <pc:spChg chg="del">
          <ac:chgData name="尾嵜 成真" userId="dd95f81a979e9056" providerId="LiveId" clId="{CDA21BDE-563E-44C9-826A-4ED92E3D6D3A}" dt="2023-01-07T10:36:22.413" v="6447" actId="478"/>
          <ac:spMkLst>
            <pc:docMk/>
            <pc:sldMk cId="373197906" sldId="401"/>
            <ac:spMk id="6" creationId="{4A82FFB9-9FED-53F9-A2A2-FC325D82FC40}"/>
          </ac:spMkLst>
        </pc:spChg>
        <pc:spChg chg="mod">
          <ac:chgData name="尾嵜 成真" userId="dd95f81a979e9056" providerId="LiveId" clId="{CDA21BDE-563E-44C9-826A-4ED92E3D6D3A}" dt="2023-01-07T11:02:52.566" v="7015" actId="113"/>
          <ac:spMkLst>
            <pc:docMk/>
            <pc:sldMk cId="373197906" sldId="401"/>
            <ac:spMk id="10" creationId="{4C8D8093-D708-E46A-39FD-79BFCCF8875B}"/>
          </ac:spMkLst>
        </pc:spChg>
        <pc:spChg chg="mod">
          <ac:chgData name="尾嵜 成真" userId="dd95f81a979e9056" providerId="LiveId" clId="{CDA21BDE-563E-44C9-826A-4ED92E3D6D3A}" dt="2023-01-04T15:36:34.710" v="1340"/>
          <ac:spMkLst>
            <pc:docMk/>
            <pc:sldMk cId="373197906" sldId="401"/>
            <ac:spMk id="28" creationId="{B0F217A8-646C-15BA-6733-F4B0F1014565}"/>
          </ac:spMkLst>
        </pc:spChg>
        <pc:spChg chg="mod">
          <ac:chgData name="尾嵜 成真" userId="dd95f81a979e9056" providerId="LiveId" clId="{CDA21BDE-563E-44C9-826A-4ED92E3D6D3A}" dt="2023-01-04T15:27:29.578" v="1256"/>
          <ac:spMkLst>
            <pc:docMk/>
            <pc:sldMk cId="373197906" sldId="401"/>
            <ac:spMk id="29" creationId="{A17934AB-FCC8-3776-1635-6E61D9A7D43B}"/>
          </ac:spMkLst>
        </pc:spChg>
        <pc:picChg chg="del">
          <ac:chgData name="尾嵜 成真" userId="dd95f81a979e9056" providerId="LiveId" clId="{CDA21BDE-563E-44C9-826A-4ED92E3D6D3A}" dt="2023-01-07T10:36:22.413" v="6447" actId="478"/>
          <ac:picMkLst>
            <pc:docMk/>
            <pc:sldMk cId="373197906" sldId="401"/>
            <ac:picMk id="3" creationId="{21152B24-6D84-6FB1-91FF-9C816BE6D5C5}"/>
          </ac:picMkLst>
        </pc:picChg>
      </pc:sldChg>
      <pc:sldChg chg="addSp delSp modSp add mod">
        <pc:chgData name="尾嵜 成真" userId="dd95f81a979e9056" providerId="LiveId" clId="{CDA21BDE-563E-44C9-826A-4ED92E3D6D3A}" dt="2023-01-08T07:15:26.792" v="8515" actId="20577"/>
        <pc:sldMkLst>
          <pc:docMk/>
          <pc:sldMk cId="1637066913" sldId="402"/>
        </pc:sldMkLst>
        <pc:spChg chg="del">
          <ac:chgData name="尾嵜 成真" userId="dd95f81a979e9056" providerId="LiveId" clId="{CDA21BDE-563E-44C9-826A-4ED92E3D6D3A}" dt="2023-01-08T06:32:04.132" v="7533" actId="478"/>
          <ac:spMkLst>
            <pc:docMk/>
            <pc:sldMk cId="1637066913" sldId="402"/>
            <ac:spMk id="5" creationId="{70260686-8B7E-DF5A-6E75-301B0992F6A8}"/>
          </ac:spMkLst>
        </pc:spChg>
        <pc:spChg chg="del">
          <ac:chgData name="尾嵜 成真" userId="dd95f81a979e9056" providerId="LiveId" clId="{CDA21BDE-563E-44C9-826A-4ED92E3D6D3A}" dt="2023-01-08T06:32:04.132" v="7533" actId="478"/>
          <ac:spMkLst>
            <pc:docMk/>
            <pc:sldMk cId="1637066913" sldId="402"/>
            <ac:spMk id="6" creationId="{4A82FFB9-9FED-53F9-A2A2-FC325D82FC40}"/>
          </ac:spMkLst>
        </pc:spChg>
        <pc:spChg chg="mod">
          <ac:chgData name="尾嵜 成真" userId="dd95f81a979e9056" providerId="LiveId" clId="{CDA21BDE-563E-44C9-826A-4ED92E3D6D3A}" dt="2023-01-08T07:05:51.643" v="8437" actId="20577"/>
          <ac:spMkLst>
            <pc:docMk/>
            <pc:sldMk cId="1637066913" sldId="402"/>
            <ac:spMk id="10" creationId="{4C8D8093-D708-E46A-39FD-79BFCCF8875B}"/>
          </ac:spMkLst>
        </pc:spChg>
        <pc:spChg chg="mod">
          <ac:chgData name="尾嵜 成真" userId="dd95f81a979e9056" providerId="LiveId" clId="{CDA21BDE-563E-44C9-826A-4ED92E3D6D3A}" dt="2023-01-04T15:36:43.449" v="1352"/>
          <ac:spMkLst>
            <pc:docMk/>
            <pc:sldMk cId="1637066913" sldId="402"/>
            <ac:spMk id="28" creationId="{B0F217A8-646C-15BA-6733-F4B0F1014565}"/>
          </ac:spMkLst>
        </pc:spChg>
        <pc:spChg chg="mod">
          <ac:chgData name="尾嵜 成真" userId="dd95f81a979e9056" providerId="LiveId" clId="{CDA21BDE-563E-44C9-826A-4ED92E3D6D3A}" dt="2023-01-04T15:27:34.394" v="1259" actId="20577"/>
          <ac:spMkLst>
            <pc:docMk/>
            <pc:sldMk cId="1637066913" sldId="402"/>
            <ac:spMk id="29" creationId="{A17934AB-FCC8-3776-1635-6E61D9A7D43B}"/>
          </ac:spMkLst>
        </pc:spChg>
        <pc:graphicFrameChg chg="add del">
          <ac:chgData name="尾嵜 成真" userId="dd95f81a979e9056" providerId="LiveId" clId="{CDA21BDE-563E-44C9-826A-4ED92E3D6D3A}" dt="2023-01-08T06:38:53.572" v="8154" actId="478"/>
          <ac:graphicFrameMkLst>
            <pc:docMk/>
            <pc:sldMk cId="1637066913" sldId="402"/>
            <ac:graphicFrameMk id="2" creationId="{0D870AAA-85B7-8923-4A79-D75E1785FF1E}"/>
          </ac:graphicFrameMkLst>
        </pc:graphicFrameChg>
        <pc:graphicFrameChg chg="add del">
          <ac:chgData name="尾嵜 成真" userId="dd95f81a979e9056" providerId="LiveId" clId="{CDA21BDE-563E-44C9-826A-4ED92E3D6D3A}" dt="2023-01-08T06:39:00.069" v="8156" actId="3680"/>
          <ac:graphicFrameMkLst>
            <pc:docMk/>
            <pc:sldMk cId="1637066913" sldId="402"/>
            <ac:graphicFrameMk id="4" creationId="{E00A7366-4B28-E178-AA8C-C054590191CE}"/>
          </ac:graphicFrameMkLst>
        </pc:graphicFrameChg>
        <pc:graphicFrameChg chg="add del mod">
          <ac:chgData name="尾嵜 成真" userId="dd95f81a979e9056" providerId="LiveId" clId="{CDA21BDE-563E-44C9-826A-4ED92E3D6D3A}" dt="2023-01-08T06:39:12.213" v="8159" actId="478"/>
          <ac:graphicFrameMkLst>
            <pc:docMk/>
            <pc:sldMk cId="1637066913" sldId="402"/>
            <ac:graphicFrameMk id="7" creationId="{ECED921B-AD4B-7405-2C68-7450B06C1EBB}"/>
          </ac:graphicFrameMkLst>
        </pc:graphicFrameChg>
        <pc:graphicFrameChg chg="add mod modGraphic">
          <ac:chgData name="尾嵜 成真" userId="dd95f81a979e9056" providerId="LiveId" clId="{CDA21BDE-563E-44C9-826A-4ED92E3D6D3A}" dt="2023-01-08T07:15:26.792" v="8515" actId="20577"/>
          <ac:graphicFrameMkLst>
            <pc:docMk/>
            <pc:sldMk cId="1637066913" sldId="402"/>
            <ac:graphicFrameMk id="8" creationId="{07D32C99-E9D7-768E-E8B6-1E5394B8BCA3}"/>
          </ac:graphicFrameMkLst>
        </pc:graphicFrameChg>
        <pc:picChg chg="del">
          <ac:chgData name="尾嵜 成真" userId="dd95f81a979e9056" providerId="LiveId" clId="{CDA21BDE-563E-44C9-826A-4ED92E3D6D3A}" dt="2023-01-08T06:32:04.132" v="7533" actId="478"/>
          <ac:picMkLst>
            <pc:docMk/>
            <pc:sldMk cId="1637066913" sldId="402"/>
            <ac:picMk id="3" creationId="{21152B24-6D84-6FB1-91FF-9C816BE6D5C5}"/>
          </ac:picMkLst>
        </pc:picChg>
      </pc:sldChg>
      <pc:sldChg chg="modSp add del mod">
        <pc:chgData name="尾嵜 成真" userId="dd95f81a979e9056" providerId="LiveId" clId="{CDA21BDE-563E-44C9-826A-4ED92E3D6D3A}" dt="2023-01-07T11:00:07.581" v="6980" actId="47"/>
        <pc:sldMkLst>
          <pc:docMk/>
          <pc:sldMk cId="2929578275" sldId="403"/>
        </pc:sldMkLst>
        <pc:spChg chg="mod">
          <ac:chgData name="尾嵜 成真" userId="dd95f81a979e9056" providerId="LiveId" clId="{CDA21BDE-563E-44C9-826A-4ED92E3D6D3A}" dt="2023-01-04T15:36:37.528" v="1344"/>
          <ac:spMkLst>
            <pc:docMk/>
            <pc:sldMk cId="2929578275" sldId="403"/>
            <ac:spMk id="28" creationId="{B0F217A8-646C-15BA-6733-F4B0F1014565}"/>
          </ac:spMkLst>
        </pc:spChg>
        <pc:spChg chg="mod">
          <ac:chgData name="尾嵜 成真" userId="dd95f81a979e9056" providerId="LiveId" clId="{CDA21BDE-563E-44C9-826A-4ED92E3D6D3A}" dt="2023-01-04T15:30:51.486" v="1328" actId="20577"/>
          <ac:spMkLst>
            <pc:docMk/>
            <pc:sldMk cId="2929578275" sldId="403"/>
            <ac:spMk id="29" creationId="{A17934AB-FCC8-3776-1635-6E61D9A7D43B}"/>
          </ac:spMkLst>
        </pc:spChg>
      </pc:sldChg>
      <pc:sldChg chg="modSp add del mod">
        <pc:chgData name="尾嵜 成真" userId="dd95f81a979e9056" providerId="LiveId" clId="{CDA21BDE-563E-44C9-826A-4ED92E3D6D3A}" dt="2023-01-08T05:56:11.580" v="7016" actId="47"/>
        <pc:sldMkLst>
          <pc:docMk/>
          <pc:sldMk cId="965508378" sldId="404"/>
        </pc:sldMkLst>
        <pc:spChg chg="mod">
          <ac:chgData name="尾嵜 成真" userId="dd95f81a979e9056" providerId="LiveId" clId="{CDA21BDE-563E-44C9-826A-4ED92E3D6D3A}" dt="2023-01-04T15:36:40.121" v="1348"/>
          <ac:spMkLst>
            <pc:docMk/>
            <pc:sldMk cId="965508378" sldId="404"/>
            <ac:spMk id="28" creationId="{B0F217A8-646C-15BA-6733-F4B0F1014565}"/>
          </ac:spMkLst>
        </pc:spChg>
        <pc:spChg chg="mod">
          <ac:chgData name="尾嵜 成真" userId="dd95f81a979e9056" providerId="LiveId" clId="{CDA21BDE-563E-44C9-826A-4ED92E3D6D3A}" dt="2023-01-04T15:30:30.055" v="1313" actId="20577"/>
          <ac:spMkLst>
            <pc:docMk/>
            <pc:sldMk cId="965508378" sldId="404"/>
            <ac:spMk id="29" creationId="{A17934AB-FCC8-3776-1635-6E61D9A7D43B}"/>
          </ac:spMkLst>
        </pc:spChg>
      </pc:sldChg>
      <pc:sldChg chg="addSp delSp modSp add mod">
        <pc:chgData name="尾嵜 成真" userId="dd95f81a979e9056" providerId="LiveId" clId="{CDA21BDE-563E-44C9-826A-4ED92E3D6D3A}" dt="2023-01-06T16:22:02.028" v="3083" actId="947"/>
        <pc:sldMkLst>
          <pc:docMk/>
          <pc:sldMk cId="3735046817" sldId="405"/>
        </pc:sldMkLst>
        <pc:spChg chg="add mod">
          <ac:chgData name="尾嵜 成真" userId="dd95f81a979e9056" providerId="LiveId" clId="{CDA21BDE-563E-44C9-826A-4ED92E3D6D3A}" dt="2023-01-06T16:19:39.362" v="2984" actId="14100"/>
          <ac:spMkLst>
            <pc:docMk/>
            <pc:sldMk cId="3735046817" sldId="405"/>
            <ac:spMk id="2" creationId="{5B270829-1B95-279B-C54F-A5495AF62924}"/>
          </ac:spMkLst>
        </pc:spChg>
        <pc:spChg chg="add mod">
          <ac:chgData name="尾嵜 成真" userId="dd95f81a979e9056" providerId="LiveId" clId="{CDA21BDE-563E-44C9-826A-4ED92E3D6D3A}" dt="2023-01-06T16:19:55.969" v="3009" actId="20577"/>
          <ac:spMkLst>
            <pc:docMk/>
            <pc:sldMk cId="3735046817" sldId="405"/>
            <ac:spMk id="3" creationId="{687BA902-E80A-69A3-085F-7D008D638FDE}"/>
          </ac:spMkLst>
        </pc:spChg>
        <pc:spChg chg="mod">
          <ac:chgData name="尾嵜 成真" userId="dd95f81a979e9056" providerId="LiveId" clId="{CDA21BDE-563E-44C9-826A-4ED92E3D6D3A}" dt="2023-01-06T16:22:02.028" v="3083" actId="947"/>
          <ac:spMkLst>
            <pc:docMk/>
            <pc:sldMk cId="3735046817" sldId="405"/>
            <ac:spMk id="10" creationId="{4C8D8093-D708-E46A-39FD-79BFCCF8875B}"/>
          </ac:spMkLst>
        </pc:spChg>
        <pc:spChg chg="del">
          <ac:chgData name="尾嵜 成真" userId="dd95f81a979e9056" providerId="LiveId" clId="{CDA21BDE-563E-44C9-826A-4ED92E3D6D3A}" dt="2023-01-06T15:55:00.315" v="2793" actId="478"/>
          <ac:spMkLst>
            <pc:docMk/>
            <pc:sldMk cId="3735046817" sldId="405"/>
            <ac:spMk id="15" creationId="{DEC3B5E4-274A-C993-C17C-0CA7C7012A4F}"/>
          </ac:spMkLst>
        </pc:spChg>
        <pc:spChg chg="del">
          <ac:chgData name="尾嵜 成真" userId="dd95f81a979e9056" providerId="LiveId" clId="{CDA21BDE-563E-44C9-826A-4ED92E3D6D3A}" dt="2023-01-06T15:55:00.315" v="2793" actId="478"/>
          <ac:spMkLst>
            <pc:docMk/>
            <pc:sldMk cId="3735046817" sldId="405"/>
            <ac:spMk id="18" creationId="{3AB6F5ED-E908-DE64-E150-B404D6EB3693}"/>
          </ac:spMkLst>
        </pc:spChg>
        <pc:spChg chg="del">
          <ac:chgData name="尾嵜 成真" userId="dd95f81a979e9056" providerId="LiveId" clId="{CDA21BDE-563E-44C9-826A-4ED92E3D6D3A}" dt="2023-01-06T15:55:00.315" v="2793" actId="478"/>
          <ac:spMkLst>
            <pc:docMk/>
            <pc:sldMk cId="3735046817" sldId="405"/>
            <ac:spMk id="25" creationId="{F9BE642C-7639-1304-DB57-7016DCD55BB7}"/>
          </ac:spMkLst>
        </pc:spChg>
        <pc:spChg chg="del">
          <ac:chgData name="尾嵜 成真" userId="dd95f81a979e9056" providerId="LiveId" clId="{CDA21BDE-563E-44C9-826A-4ED92E3D6D3A}" dt="2023-01-06T15:55:00.315" v="2793" actId="478"/>
          <ac:spMkLst>
            <pc:docMk/>
            <pc:sldMk cId="3735046817" sldId="405"/>
            <ac:spMk id="26" creationId="{C3ACD9B5-3158-A77D-5649-565BEF9502BA}"/>
          </ac:spMkLst>
        </pc:spChg>
        <pc:spChg chg="del">
          <ac:chgData name="尾嵜 成真" userId="dd95f81a979e9056" providerId="LiveId" clId="{CDA21BDE-563E-44C9-826A-4ED92E3D6D3A}" dt="2023-01-06T15:55:00.315" v="2793" actId="478"/>
          <ac:spMkLst>
            <pc:docMk/>
            <pc:sldMk cId="3735046817" sldId="405"/>
            <ac:spMk id="27" creationId="{46F68E5E-84BE-8BB3-AB88-491F40EA702B}"/>
          </ac:spMkLst>
        </pc:spChg>
        <pc:spChg chg="mod">
          <ac:chgData name="尾嵜 成真" userId="dd95f81a979e9056" providerId="LiveId" clId="{CDA21BDE-563E-44C9-826A-4ED92E3D6D3A}" dt="2023-01-06T15:49:31.974" v="2791" actId="20577"/>
          <ac:spMkLst>
            <pc:docMk/>
            <pc:sldMk cId="3735046817" sldId="405"/>
            <ac:spMk id="29" creationId="{A17934AB-FCC8-3776-1635-6E61D9A7D43B}"/>
          </ac:spMkLst>
        </pc:spChg>
        <pc:spChg chg="del">
          <ac:chgData name="尾嵜 成真" userId="dd95f81a979e9056" providerId="LiveId" clId="{CDA21BDE-563E-44C9-826A-4ED92E3D6D3A}" dt="2023-01-06T15:55:00.315" v="2793" actId="478"/>
          <ac:spMkLst>
            <pc:docMk/>
            <pc:sldMk cId="3735046817" sldId="405"/>
            <ac:spMk id="31" creationId="{29E73B99-74F3-E133-5B67-1ED0377319DC}"/>
          </ac:spMkLst>
        </pc:spChg>
        <pc:spChg chg="del">
          <ac:chgData name="尾嵜 成真" userId="dd95f81a979e9056" providerId="LiveId" clId="{CDA21BDE-563E-44C9-826A-4ED92E3D6D3A}" dt="2023-01-06T15:55:00.315" v="2793" actId="478"/>
          <ac:spMkLst>
            <pc:docMk/>
            <pc:sldMk cId="3735046817" sldId="405"/>
            <ac:spMk id="32" creationId="{D2C3250E-7320-4392-254A-DCF14C8A61E1}"/>
          </ac:spMkLst>
        </pc:spChg>
        <pc:spChg chg="del">
          <ac:chgData name="尾嵜 成真" userId="dd95f81a979e9056" providerId="LiveId" clId="{CDA21BDE-563E-44C9-826A-4ED92E3D6D3A}" dt="2023-01-06T15:55:00.315" v="2793" actId="478"/>
          <ac:spMkLst>
            <pc:docMk/>
            <pc:sldMk cId="3735046817" sldId="405"/>
            <ac:spMk id="33" creationId="{365968AE-10FD-5841-FCE2-3A7D3DD0AA12}"/>
          </ac:spMkLst>
        </pc:spChg>
        <pc:spChg chg="del">
          <ac:chgData name="尾嵜 成真" userId="dd95f81a979e9056" providerId="LiveId" clId="{CDA21BDE-563E-44C9-826A-4ED92E3D6D3A}" dt="2023-01-06T15:55:00.315" v="2793" actId="478"/>
          <ac:spMkLst>
            <pc:docMk/>
            <pc:sldMk cId="3735046817" sldId="405"/>
            <ac:spMk id="35" creationId="{98B349DC-1F46-B5D4-ECBB-615EF45330F3}"/>
          </ac:spMkLst>
        </pc:spChg>
        <pc:picChg chg="del">
          <ac:chgData name="尾嵜 成真" userId="dd95f81a979e9056" providerId="LiveId" clId="{CDA21BDE-563E-44C9-826A-4ED92E3D6D3A}" dt="2023-01-06T15:55:00.315" v="2793" actId="478"/>
          <ac:picMkLst>
            <pc:docMk/>
            <pc:sldMk cId="3735046817" sldId="405"/>
            <ac:picMk id="16" creationId="{E2C0FBF3-DF93-1DBE-CCD2-70BA769CF362}"/>
          </ac:picMkLst>
        </pc:picChg>
        <pc:picChg chg="del">
          <ac:chgData name="尾嵜 成真" userId="dd95f81a979e9056" providerId="LiveId" clId="{CDA21BDE-563E-44C9-826A-4ED92E3D6D3A}" dt="2023-01-06T15:55:00.315" v="2793" actId="478"/>
          <ac:picMkLst>
            <pc:docMk/>
            <pc:sldMk cId="3735046817" sldId="405"/>
            <ac:picMk id="17" creationId="{705495D6-8C6B-E871-1A96-DA1CD74AEBF5}"/>
          </ac:picMkLst>
        </pc:picChg>
        <pc:picChg chg="del">
          <ac:chgData name="尾嵜 成真" userId="dd95f81a979e9056" providerId="LiveId" clId="{CDA21BDE-563E-44C9-826A-4ED92E3D6D3A}" dt="2023-01-06T15:55:00.315" v="2793" actId="478"/>
          <ac:picMkLst>
            <pc:docMk/>
            <pc:sldMk cId="3735046817" sldId="405"/>
            <ac:picMk id="21" creationId="{7A83F2A4-5DD3-D555-4E4B-CEBF3BFA6847}"/>
          </ac:picMkLst>
        </pc:picChg>
        <pc:picChg chg="del">
          <ac:chgData name="尾嵜 成真" userId="dd95f81a979e9056" providerId="LiveId" clId="{CDA21BDE-563E-44C9-826A-4ED92E3D6D3A}" dt="2023-01-06T15:55:00.315" v="2793" actId="478"/>
          <ac:picMkLst>
            <pc:docMk/>
            <pc:sldMk cId="3735046817" sldId="405"/>
            <ac:picMk id="34" creationId="{20D193DA-1BEC-9A63-C970-27CAB285ABDD}"/>
          </ac:picMkLst>
        </pc:picChg>
      </pc:sldChg>
      <pc:sldChg chg="addSp modSp add mod">
        <pc:chgData name="尾嵜 成真" userId="dd95f81a979e9056" providerId="LiveId" clId="{CDA21BDE-563E-44C9-826A-4ED92E3D6D3A}" dt="2023-01-07T07:11:52.182" v="3898" actId="20577"/>
        <pc:sldMkLst>
          <pc:docMk/>
          <pc:sldMk cId="1362757188" sldId="406"/>
        </pc:sldMkLst>
        <pc:spChg chg="add mod">
          <ac:chgData name="尾嵜 成真" userId="dd95f81a979e9056" providerId="LiveId" clId="{CDA21BDE-563E-44C9-826A-4ED92E3D6D3A}" dt="2023-01-07T06:48:32.097" v="3404" actId="20577"/>
          <ac:spMkLst>
            <pc:docMk/>
            <pc:sldMk cId="1362757188" sldId="406"/>
            <ac:spMk id="3" creationId="{E2142266-E189-EFD5-B67D-0A0D866FAB50}"/>
          </ac:spMkLst>
        </pc:spChg>
        <pc:spChg chg="add mod">
          <ac:chgData name="尾嵜 成真" userId="dd95f81a979e9056" providerId="LiveId" clId="{CDA21BDE-563E-44C9-826A-4ED92E3D6D3A}" dt="2023-01-07T07:09:54.790" v="3896" actId="1076"/>
          <ac:spMkLst>
            <pc:docMk/>
            <pc:sldMk cId="1362757188" sldId="406"/>
            <ac:spMk id="5" creationId="{F6CF39B1-389C-87AC-931A-5773BE5FFBA6}"/>
          </ac:spMkLst>
        </pc:spChg>
        <pc:spChg chg="mod">
          <ac:chgData name="尾嵜 成真" userId="dd95f81a979e9056" providerId="LiveId" clId="{CDA21BDE-563E-44C9-826A-4ED92E3D6D3A}" dt="2023-01-07T07:11:52.182" v="3898" actId="20577"/>
          <ac:spMkLst>
            <pc:docMk/>
            <pc:sldMk cId="1362757188" sldId="406"/>
            <ac:spMk id="10" creationId="{4C8D8093-D708-E46A-39FD-79BFCCF8875B}"/>
          </ac:spMkLst>
        </pc:spChg>
        <pc:spChg chg="mod">
          <ac:chgData name="尾嵜 成真" userId="dd95f81a979e9056" providerId="LiveId" clId="{CDA21BDE-563E-44C9-826A-4ED92E3D6D3A}" dt="2023-01-07T07:07:58.815" v="3851" actId="313"/>
          <ac:spMkLst>
            <pc:docMk/>
            <pc:sldMk cId="1362757188" sldId="406"/>
            <ac:spMk id="28" creationId="{B0F217A8-646C-15BA-6733-F4B0F1014565}"/>
          </ac:spMkLst>
        </pc:spChg>
        <pc:spChg chg="mod">
          <ac:chgData name="尾嵜 成真" userId="dd95f81a979e9056" providerId="LiveId" clId="{CDA21BDE-563E-44C9-826A-4ED92E3D6D3A}" dt="2023-01-06T16:04:37.683" v="2853" actId="20577"/>
          <ac:spMkLst>
            <pc:docMk/>
            <pc:sldMk cId="1362757188" sldId="406"/>
            <ac:spMk id="29" creationId="{A17934AB-FCC8-3776-1635-6E61D9A7D43B}"/>
          </ac:spMkLst>
        </pc:spChg>
        <pc:picChg chg="add mod">
          <ac:chgData name="尾嵜 成真" userId="dd95f81a979e9056" providerId="LiveId" clId="{CDA21BDE-563E-44C9-826A-4ED92E3D6D3A}" dt="2023-01-07T06:48:21.836" v="3390" actId="1076"/>
          <ac:picMkLst>
            <pc:docMk/>
            <pc:sldMk cId="1362757188" sldId="406"/>
            <ac:picMk id="2" creationId="{147811DE-CCFD-CACA-2161-0AB526E6B824}"/>
          </ac:picMkLst>
        </pc:picChg>
        <pc:picChg chg="add mod">
          <ac:chgData name="尾嵜 成真" userId="dd95f81a979e9056" providerId="LiveId" clId="{CDA21BDE-563E-44C9-826A-4ED92E3D6D3A}" dt="2023-01-07T07:09:54.790" v="3896" actId="1076"/>
          <ac:picMkLst>
            <pc:docMk/>
            <pc:sldMk cId="1362757188" sldId="406"/>
            <ac:picMk id="4" creationId="{3F300939-3739-A21B-256F-C7555733B00D}"/>
          </ac:picMkLst>
        </pc:picChg>
      </pc:sldChg>
      <pc:sldChg chg="add del">
        <pc:chgData name="尾嵜 成真" userId="dd95f81a979e9056" providerId="LiveId" clId="{CDA21BDE-563E-44C9-826A-4ED92E3D6D3A}" dt="2023-01-07T06:28:40.896" v="3105" actId="47"/>
        <pc:sldMkLst>
          <pc:docMk/>
          <pc:sldMk cId="367569215" sldId="407"/>
        </pc:sldMkLst>
      </pc:sldChg>
      <pc:sldChg chg="addSp delSp modSp add mod">
        <pc:chgData name="尾嵜 成真" userId="dd95f81a979e9056" providerId="LiveId" clId="{CDA21BDE-563E-44C9-826A-4ED92E3D6D3A}" dt="2023-01-08T07:43:10.344" v="9067" actId="947"/>
        <pc:sldMkLst>
          <pc:docMk/>
          <pc:sldMk cId="1137511312" sldId="407"/>
        </pc:sldMkLst>
        <pc:spChg chg="add mod">
          <ac:chgData name="尾嵜 成真" userId="dd95f81a979e9056" providerId="LiveId" clId="{CDA21BDE-563E-44C9-826A-4ED92E3D6D3A}" dt="2023-01-08T07:42:09.766" v="9059" actId="14100"/>
          <ac:spMkLst>
            <pc:docMk/>
            <pc:sldMk cId="1137511312" sldId="407"/>
            <ac:spMk id="2" creationId="{52155BEC-AC19-EB5E-415D-A6A47EC7FCF2}"/>
          </ac:spMkLst>
        </pc:spChg>
        <pc:spChg chg="del">
          <ac:chgData name="尾嵜 成真" userId="dd95f81a979e9056" providerId="LiveId" clId="{CDA21BDE-563E-44C9-826A-4ED92E3D6D3A}" dt="2023-01-08T07:21:46.146" v="8769" actId="478"/>
          <ac:spMkLst>
            <pc:docMk/>
            <pc:sldMk cId="1137511312" sldId="407"/>
            <ac:spMk id="5" creationId="{70260686-8B7E-DF5A-6E75-301B0992F6A8}"/>
          </ac:spMkLst>
        </pc:spChg>
        <pc:spChg chg="del">
          <ac:chgData name="尾嵜 成真" userId="dd95f81a979e9056" providerId="LiveId" clId="{CDA21BDE-563E-44C9-826A-4ED92E3D6D3A}" dt="2023-01-08T07:21:46.146" v="8769" actId="478"/>
          <ac:spMkLst>
            <pc:docMk/>
            <pc:sldMk cId="1137511312" sldId="407"/>
            <ac:spMk id="6" creationId="{4A82FFB9-9FED-53F9-A2A2-FC325D82FC40}"/>
          </ac:spMkLst>
        </pc:spChg>
        <pc:spChg chg="add del mod">
          <ac:chgData name="尾嵜 成真" userId="dd95f81a979e9056" providerId="LiveId" clId="{CDA21BDE-563E-44C9-826A-4ED92E3D6D3A}" dt="2023-01-08T07:41:28.048" v="9050" actId="478"/>
          <ac:spMkLst>
            <pc:docMk/>
            <pc:sldMk cId="1137511312" sldId="407"/>
            <ac:spMk id="7" creationId="{DCAF0AAA-DCE1-C1EB-6901-4AD46A21239D}"/>
          </ac:spMkLst>
        </pc:spChg>
        <pc:spChg chg="add mod">
          <ac:chgData name="尾嵜 成真" userId="dd95f81a979e9056" providerId="LiveId" clId="{CDA21BDE-563E-44C9-826A-4ED92E3D6D3A}" dt="2023-01-08T07:43:10.344" v="9067" actId="947"/>
          <ac:spMkLst>
            <pc:docMk/>
            <pc:sldMk cId="1137511312" sldId="407"/>
            <ac:spMk id="8" creationId="{17619CC4-44AC-4603-C466-1848DEA4041F}"/>
          </ac:spMkLst>
        </pc:spChg>
        <pc:spChg chg="del mod">
          <ac:chgData name="尾嵜 成真" userId="dd95f81a979e9056" providerId="LiveId" clId="{CDA21BDE-563E-44C9-826A-4ED92E3D6D3A}" dt="2023-01-08T07:41:25.630" v="9049" actId="21"/>
          <ac:spMkLst>
            <pc:docMk/>
            <pc:sldMk cId="1137511312" sldId="407"/>
            <ac:spMk id="10" creationId="{4C8D8093-D708-E46A-39FD-79BFCCF8875B}"/>
          </ac:spMkLst>
        </pc:spChg>
        <pc:spChg chg="mod">
          <ac:chgData name="尾嵜 成真" userId="dd95f81a979e9056" providerId="LiveId" clId="{CDA21BDE-563E-44C9-826A-4ED92E3D6D3A}" dt="2023-01-07T10:35:12.956" v="6444" actId="20577"/>
          <ac:spMkLst>
            <pc:docMk/>
            <pc:sldMk cId="1137511312" sldId="407"/>
            <ac:spMk id="29" creationId="{A17934AB-FCC8-3776-1635-6E61D9A7D43B}"/>
          </ac:spMkLst>
        </pc:spChg>
        <pc:picChg chg="del">
          <ac:chgData name="尾嵜 成真" userId="dd95f81a979e9056" providerId="LiveId" clId="{CDA21BDE-563E-44C9-826A-4ED92E3D6D3A}" dt="2023-01-08T07:21:46.146" v="8769" actId="478"/>
          <ac:picMkLst>
            <pc:docMk/>
            <pc:sldMk cId="1137511312" sldId="407"/>
            <ac:picMk id="3" creationId="{21152B24-6D84-6FB1-91FF-9C816BE6D5C5}"/>
          </ac:picMkLst>
        </pc:picChg>
      </pc:sldChg>
      <pc:sldChg chg="addSp modSp add mod">
        <pc:chgData name="尾嵜 成真" userId="dd95f81a979e9056" providerId="LiveId" clId="{CDA21BDE-563E-44C9-826A-4ED92E3D6D3A}" dt="2023-01-08T06:27:17.076" v="7531" actId="1076"/>
        <pc:sldMkLst>
          <pc:docMk/>
          <pc:sldMk cId="1924153991" sldId="408"/>
        </pc:sldMkLst>
        <pc:spChg chg="mod">
          <ac:chgData name="尾嵜 成真" userId="dd95f81a979e9056" providerId="LiveId" clId="{CDA21BDE-563E-44C9-826A-4ED92E3D6D3A}" dt="2023-01-08T06:26:59.710" v="7528" actId="113"/>
          <ac:spMkLst>
            <pc:docMk/>
            <pc:sldMk cId="1924153991" sldId="408"/>
            <ac:spMk id="10" creationId="{4C8D8093-D708-E46A-39FD-79BFCCF8875B}"/>
          </ac:spMkLst>
        </pc:spChg>
        <pc:picChg chg="add mod">
          <ac:chgData name="尾嵜 成真" userId="dd95f81a979e9056" providerId="LiveId" clId="{CDA21BDE-563E-44C9-826A-4ED92E3D6D3A}" dt="2023-01-08T06:27:17.076" v="7531" actId="1076"/>
          <ac:picMkLst>
            <pc:docMk/>
            <pc:sldMk cId="1924153991" sldId="408"/>
            <ac:picMk id="3" creationId="{67360E82-536F-F807-C1B3-1B6FCD052DCB}"/>
          </ac:picMkLst>
        </pc:picChg>
      </pc:sldChg>
      <pc:sldChg chg="add del">
        <pc:chgData name="尾嵜 成真" userId="dd95f81a979e9056" providerId="LiveId" clId="{CDA21BDE-563E-44C9-826A-4ED92E3D6D3A}" dt="2023-01-07T10:35:14.883" v="6445" actId="47"/>
        <pc:sldMkLst>
          <pc:docMk/>
          <pc:sldMk cId="2681092000" sldId="408"/>
        </pc:sldMkLst>
      </pc:sldChg>
      <pc:sldChg chg="addSp delSp modSp add mod">
        <pc:chgData name="尾嵜 成真" userId="dd95f81a979e9056" providerId="LiveId" clId="{CDA21BDE-563E-44C9-826A-4ED92E3D6D3A}" dt="2023-01-08T08:01:32.887" v="9468" actId="113"/>
        <pc:sldMkLst>
          <pc:docMk/>
          <pc:sldMk cId="3356467864" sldId="409"/>
        </pc:sldMkLst>
        <pc:spChg chg="del">
          <ac:chgData name="尾嵜 成真" userId="dd95f81a979e9056" providerId="LiveId" clId="{CDA21BDE-563E-44C9-826A-4ED92E3D6D3A}" dt="2023-01-08T07:54:43.176" v="9447" actId="478"/>
          <ac:spMkLst>
            <pc:docMk/>
            <pc:sldMk cId="3356467864" sldId="409"/>
            <ac:spMk id="5" creationId="{70260686-8B7E-DF5A-6E75-301B0992F6A8}"/>
          </ac:spMkLst>
        </pc:spChg>
        <pc:spChg chg="del">
          <ac:chgData name="尾嵜 成真" userId="dd95f81a979e9056" providerId="LiveId" clId="{CDA21BDE-563E-44C9-826A-4ED92E3D6D3A}" dt="2023-01-08T07:54:43.176" v="9447" actId="478"/>
          <ac:spMkLst>
            <pc:docMk/>
            <pc:sldMk cId="3356467864" sldId="409"/>
            <ac:spMk id="6" creationId="{4A82FFB9-9FED-53F9-A2A2-FC325D82FC40}"/>
          </ac:spMkLst>
        </pc:spChg>
        <pc:spChg chg="mod">
          <ac:chgData name="尾嵜 成真" userId="dd95f81a979e9056" providerId="LiveId" clId="{CDA21BDE-563E-44C9-826A-4ED92E3D6D3A}" dt="2023-01-08T08:01:32.887" v="9468" actId="113"/>
          <ac:spMkLst>
            <pc:docMk/>
            <pc:sldMk cId="3356467864" sldId="409"/>
            <ac:spMk id="10" creationId="{4C8D8093-D708-E46A-39FD-79BFCCF8875B}"/>
          </ac:spMkLst>
        </pc:spChg>
        <pc:spChg chg="mod">
          <ac:chgData name="尾嵜 成真" userId="dd95f81a979e9056" providerId="LiveId" clId="{CDA21BDE-563E-44C9-826A-4ED92E3D6D3A}" dt="2023-01-08T05:56:32.307" v="7025" actId="20577"/>
          <ac:spMkLst>
            <pc:docMk/>
            <pc:sldMk cId="3356467864" sldId="409"/>
            <ac:spMk id="29" creationId="{A17934AB-FCC8-3776-1635-6E61D9A7D43B}"/>
          </ac:spMkLst>
        </pc:spChg>
        <pc:picChg chg="del">
          <ac:chgData name="尾嵜 成真" userId="dd95f81a979e9056" providerId="LiveId" clId="{CDA21BDE-563E-44C9-826A-4ED92E3D6D3A}" dt="2023-01-08T07:54:43.176" v="9447" actId="478"/>
          <ac:picMkLst>
            <pc:docMk/>
            <pc:sldMk cId="3356467864" sldId="409"/>
            <ac:picMk id="3" creationId="{21152B24-6D84-6FB1-91FF-9C816BE6D5C5}"/>
          </ac:picMkLst>
        </pc:picChg>
        <pc:picChg chg="add mod">
          <ac:chgData name="尾嵜 成真" userId="dd95f81a979e9056" providerId="LiveId" clId="{CDA21BDE-563E-44C9-826A-4ED92E3D6D3A}" dt="2023-01-08T08:00:35.300" v="9450" actId="1076"/>
          <ac:picMkLst>
            <pc:docMk/>
            <pc:sldMk cId="3356467864" sldId="409"/>
            <ac:picMk id="4" creationId="{D8B375CB-542C-FFA9-885F-C27289A3D516}"/>
          </ac:picMkLst>
        </pc:picChg>
      </pc:sldChg>
    </pc:docChg>
  </pc:docChgLst>
  <pc:docChgLst>
    <pc:chgData name="尾嵜 成真" userId="dd95f81a979e9056" providerId="LiveId" clId="{40B48392-F97D-41B7-BE8A-0DF3981E1B94}"/>
    <pc:docChg chg="undo custSel addSld delSld modSld">
      <pc:chgData name="尾嵜 成真" userId="dd95f81a979e9056" providerId="LiveId" clId="{40B48392-F97D-41B7-BE8A-0DF3981E1B94}" dt="2022-12-03T13:08:51.254" v="150" actId="1076"/>
      <pc:docMkLst>
        <pc:docMk/>
      </pc:docMkLst>
      <pc:sldChg chg="modSp mod">
        <pc:chgData name="尾嵜 成真" userId="dd95f81a979e9056" providerId="LiveId" clId="{40B48392-F97D-41B7-BE8A-0DF3981E1B94}" dt="2022-12-03T12:49:00.589" v="3" actId="207"/>
        <pc:sldMkLst>
          <pc:docMk/>
          <pc:sldMk cId="0" sldId="259"/>
        </pc:sldMkLst>
        <pc:spChg chg="mod">
          <ac:chgData name="尾嵜 成真" userId="dd95f81a979e9056" providerId="LiveId" clId="{40B48392-F97D-41B7-BE8A-0DF3981E1B94}" dt="2022-12-03T12:49:00.589" v="3" actId="207"/>
          <ac:spMkLst>
            <pc:docMk/>
            <pc:sldMk cId="0" sldId="259"/>
            <ac:spMk id="7" creationId="{868586D0-495E-0042-21C8-6D9C53F32F5A}"/>
          </ac:spMkLst>
        </pc:spChg>
        <pc:spChg chg="mod">
          <ac:chgData name="尾嵜 成真" userId="dd95f81a979e9056" providerId="LiveId" clId="{40B48392-F97D-41B7-BE8A-0DF3981E1B94}" dt="2022-12-03T12:49:00.589" v="3" actId="207"/>
          <ac:spMkLst>
            <pc:docMk/>
            <pc:sldMk cId="0" sldId="259"/>
            <ac:spMk id="8" creationId="{1ACDCEDB-3A9A-B841-DD5E-AF772017E75B}"/>
          </ac:spMkLst>
        </pc:spChg>
        <pc:spChg chg="mod">
          <ac:chgData name="尾嵜 成真" userId="dd95f81a979e9056" providerId="LiveId" clId="{40B48392-F97D-41B7-BE8A-0DF3981E1B94}" dt="2022-12-03T12:49:00.589" v="3" actId="207"/>
          <ac:spMkLst>
            <pc:docMk/>
            <pc:sldMk cId="0" sldId="259"/>
            <ac:spMk id="10" creationId="{A69571F4-BBF9-1D5E-AB90-6345D5ACAD32}"/>
          </ac:spMkLst>
        </pc:spChg>
        <pc:spChg chg="mod">
          <ac:chgData name="尾嵜 成真" userId="dd95f81a979e9056" providerId="LiveId" clId="{40B48392-F97D-41B7-BE8A-0DF3981E1B94}" dt="2022-12-03T12:49:00.589" v="3" actId="207"/>
          <ac:spMkLst>
            <pc:docMk/>
            <pc:sldMk cId="0" sldId="259"/>
            <ac:spMk id="12" creationId="{447B83FD-7886-15F1-19BE-29E3263FE945}"/>
          </ac:spMkLst>
        </pc:spChg>
        <pc:spChg chg="mod">
          <ac:chgData name="尾嵜 成真" userId="dd95f81a979e9056" providerId="LiveId" clId="{40B48392-F97D-41B7-BE8A-0DF3981E1B94}" dt="2022-12-03T12:49:00.589" v="3" actId="207"/>
          <ac:spMkLst>
            <pc:docMk/>
            <pc:sldMk cId="0" sldId="259"/>
            <ac:spMk id="16" creationId="{6494AC06-B42F-33DA-6522-B8FB9C5EDEED}"/>
          </ac:spMkLst>
        </pc:spChg>
      </pc:sldChg>
      <pc:sldChg chg="addSp delSp modSp mod">
        <pc:chgData name="尾嵜 成真" userId="dd95f81a979e9056" providerId="LiveId" clId="{40B48392-F97D-41B7-BE8A-0DF3981E1B94}" dt="2022-12-03T13:03:26.710" v="123" actId="947"/>
        <pc:sldMkLst>
          <pc:docMk/>
          <pc:sldMk cId="0" sldId="296"/>
        </pc:sldMkLst>
        <pc:spChg chg="add del mod">
          <ac:chgData name="尾嵜 成真" userId="dd95f81a979e9056" providerId="LiveId" clId="{40B48392-F97D-41B7-BE8A-0DF3981E1B94}" dt="2022-12-03T12:49:48.268" v="15" actId="478"/>
          <ac:spMkLst>
            <pc:docMk/>
            <pc:sldMk cId="0" sldId="296"/>
            <ac:spMk id="3" creationId="{114422B7-62BF-533F-7ACD-0C77AD9D4C5C}"/>
          </ac:spMkLst>
        </pc:spChg>
        <pc:spChg chg="add mod">
          <ac:chgData name="尾嵜 成真" userId="dd95f81a979e9056" providerId="LiveId" clId="{40B48392-F97D-41B7-BE8A-0DF3981E1B94}" dt="2022-12-03T13:03:26.710" v="123" actId="947"/>
          <ac:spMkLst>
            <pc:docMk/>
            <pc:sldMk cId="0" sldId="296"/>
            <ac:spMk id="4" creationId="{F4F57D5B-5258-C942-9420-57293D3774D4}"/>
          </ac:spMkLst>
        </pc:spChg>
        <pc:spChg chg="add mod">
          <ac:chgData name="尾嵜 成真" userId="dd95f81a979e9056" providerId="LiveId" clId="{40B48392-F97D-41B7-BE8A-0DF3981E1B94}" dt="2022-12-03T12:50:12.614" v="19" actId="2711"/>
          <ac:spMkLst>
            <pc:docMk/>
            <pc:sldMk cId="0" sldId="296"/>
            <ac:spMk id="5" creationId="{165FC0E4-C01D-7BA8-BF87-4D03D1E0D594}"/>
          </ac:spMkLst>
        </pc:spChg>
        <pc:spChg chg="add mod">
          <ac:chgData name="尾嵜 成真" userId="dd95f81a979e9056" providerId="LiveId" clId="{40B48392-F97D-41B7-BE8A-0DF3981E1B94}" dt="2022-12-03T12:50:54.989" v="21" actId="255"/>
          <ac:spMkLst>
            <pc:docMk/>
            <pc:sldMk cId="0" sldId="296"/>
            <ac:spMk id="6" creationId="{328E8C32-9164-2876-C63D-59A5D487A4F5}"/>
          </ac:spMkLst>
        </pc:spChg>
        <pc:spChg chg="add mod">
          <ac:chgData name="尾嵜 成真" userId="dd95f81a979e9056" providerId="LiveId" clId="{40B48392-F97D-41B7-BE8A-0DF3981E1B94}" dt="2022-12-03T12:50:12.614" v="19" actId="2711"/>
          <ac:spMkLst>
            <pc:docMk/>
            <pc:sldMk cId="0" sldId="296"/>
            <ac:spMk id="7" creationId="{89EF2D32-2D44-CD70-168E-754E1A367DED}"/>
          </ac:spMkLst>
        </pc:spChg>
        <pc:spChg chg="del">
          <ac:chgData name="尾嵜 成真" userId="dd95f81a979e9056" providerId="LiveId" clId="{40B48392-F97D-41B7-BE8A-0DF3981E1B94}" dt="2022-12-03T12:49:45.782" v="14" actId="478"/>
          <ac:spMkLst>
            <pc:docMk/>
            <pc:sldMk cId="0" sldId="296"/>
            <ac:spMk id="8" creationId="{E68EC498-B1F1-C5F1-2FD1-507AA0041E69}"/>
          </ac:spMkLst>
        </pc:spChg>
        <pc:spChg chg="del">
          <ac:chgData name="尾嵜 成真" userId="dd95f81a979e9056" providerId="LiveId" clId="{40B48392-F97D-41B7-BE8A-0DF3981E1B94}" dt="2022-12-03T12:49:45.782" v="14" actId="478"/>
          <ac:spMkLst>
            <pc:docMk/>
            <pc:sldMk cId="0" sldId="296"/>
            <ac:spMk id="9" creationId="{C4BF334A-C730-DA40-D621-9AECF639C3AD}"/>
          </ac:spMkLst>
        </pc:spChg>
        <pc:spChg chg="del">
          <ac:chgData name="尾嵜 成真" userId="dd95f81a979e9056" providerId="LiveId" clId="{40B48392-F97D-41B7-BE8A-0DF3981E1B94}" dt="2022-12-03T12:49:45.782" v="14" actId="478"/>
          <ac:spMkLst>
            <pc:docMk/>
            <pc:sldMk cId="0" sldId="296"/>
            <ac:spMk id="10" creationId="{A7FFE026-5E7E-D16A-CC4C-022CECCE3975}"/>
          </ac:spMkLst>
        </pc:spChg>
        <pc:spChg chg="del">
          <ac:chgData name="尾嵜 成真" userId="dd95f81a979e9056" providerId="LiveId" clId="{40B48392-F97D-41B7-BE8A-0DF3981E1B94}" dt="2022-12-03T12:49:45.782" v="14" actId="478"/>
          <ac:spMkLst>
            <pc:docMk/>
            <pc:sldMk cId="0" sldId="296"/>
            <ac:spMk id="11" creationId="{9C4ACA2C-243E-64EC-3863-B06F6CC60B53}"/>
          </ac:spMkLst>
        </pc:spChg>
        <pc:spChg chg="del">
          <ac:chgData name="尾嵜 成真" userId="dd95f81a979e9056" providerId="LiveId" clId="{40B48392-F97D-41B7-BE8A-0DF3981E1B94}" dt="2022-12-03T12:49:45.782" v="14" actId="478"/>
          <ac:spMkLst>
            <pc:docMk/>
            <pc:sldMk cId="0" sldId="296"/>
            <ac:spMk id="12" creationId="{9B3D42A4-6B41-E50E-97D0-D1201A09C07E}"/>
          </ac:spMkLst>
        </pc:spChg>
        <pc:spChg chg="del">
          <ac:chgData name="尾嵜 成真" userId="dd95f81a979e9056" providerId="LiveId" clId="{40B48392-F97D-41B7-BE8A-0DF3981E1B94}" dt="2022-12-03T12:49:45.782" v="14" actId="478"/>
          <ac:spMkLst>
            <pc:docMk/>
            <pc:sldMk cId="0" sldId="296"/>
            <ac:spMk id="13" creationId="{09CB93E6-2ACE-D900-6015-7B6659FB85A7}"/>
          </ac:spMkLst>
        </pc:spChg>
        <pc:spChg chg="add mod">
          <ac:chgData name="尾嵜 成真" userId="dd95f81a979e9056" providerId="LiveId" clId="{40B48392-F97D-41B7-BE8A-0DF3981E1B94}" dt="2022-12-03T12:53:11.916" v="51" actId="1076"/>
          <ac:spMkLst>
            <pc:docMk/>
            <pc:sldMk cId="0" sldId="296"/>
            <ac:spMk id="14" creationId="{624F3213-F169-EF8A-1EA0-D61D97224CE5}"/>
          </ac:spMkLst>
        </pc:spChg>
        <pc:spChg chg="add del">
          <ac:chgData name="尾嵜 成真" userId="dd95f81a979e9056" providerId="LiveId" clId="{40B48392-F97D-41B7-BE8A-0DF3981E1B94}" dt="2022-12-03T12:51:56.998" v="38" actId="22"/>
          <ac:spMkLst>
            <pc:docMk/>
            <pc:sldMk cId="0" sldId="296"/>
            <ac:spMk id="16" creationId="{E3525017-0E7A-C5B1-38AD-1AB4C1DEFA75}"/>
          </ac:spMkLst>
        </pc:spChg>
      </pc:sldChg>
      <pc:sldChg chg="modSp add del mod">
        <pc:chgData name="尾嵜 成真" userId="dd95f81a979e9056" providerId="LiveId" clId="{40B48392-F97D-41B7-BE8A-0DF3981E1B94}" dt="2022-12-03T12:51:01.606" v="22" actId="47"/>
        <pc:sldMkLst>
          <pc:docMk/>
          <pc:sldMk cId="3333458022" sldId="298"/>
        </pc:sldMkLst>
        <pc:spChg chg="mod">
          <ac:chgData name="尾嵜 成真" userId="dd95f81a979e9056" providerId="LiveId" clId="{40B48392-F97D-41B7-BE8A-0DF3981E1B94}" dt="2022-12-03T12:50:45.968" v="20" actId="255"/>
          <ac:spMkLst>
            <pc:docMk/>
            <pc:sldMk cId="3333458022" sldId="298"/>
            <ac:spMk id="8" creationId="{E68EC498-B1F1-C5F1-2FD1-507AA0041E69}"/>
          </ac:spMkLst>
        </pc:spChg>
      </pc:sldChg>
      <pc:sldChg chg="addSp delSp modSp add mod">
        <pc:chgData name="尾嵜 成真" userId="dd95f81a979e9056" providerId="LiveId" clId="{40B48392-F97D-41B7-BE8A-0DF3981E1B94}" dt="2022-12-03T13:07:45.481" v="144" actId="1076"/>
        <pc:sldMkLst>
          <pc:docMk/>
          <pc:sldMk cId="3896172835" sldId="298"/>
        </pc:sldMkLst>
        <pc:spChg chg="add del mod">
          <ac:chgData name="尾嵜 成真" userId="dd95f81a979e9056" providerId="LiveId" clId="{40B48392-F97D-41B7-BE8A-0DF3981E1B94}" dt="2022-12-03T12:52:13.999" v="41" actId="478"/>
          <ac:spMkLst>
            <pc:docMk/>
            <pc:sldMk cId="3896172835" sldId="298"/>
            <ac:spMk id="3" creationId="{D9D6C5B6-6FA5-015B-C7DE-685ABBDF7D8A}"/>
          </ac:spMkLst>
        </pc:spChg>
        <pc:spChg chg="del">
          <ac:chgData name="尾嵜 成真" userId="dd95f81a979e9056" providerId="LiveId" clId="{40B48392-F97D-41B7-BE8A-0DF3981E1B94}" dt="2022-12-03T12:52:10.099" v="40" actId="478"/>
          <ac:spMkLst>
            <pc:docMk/>
            <pc:sldMk cId="3896172835" sldId="298"/>
            <ac:spMk id="4" creationId="{F4F57D5B-5258-C942-9420-57293D3774D4}"/>
          </ac:spMkLst>
        </pc:spChg>
        <pc:spChg chg="del">
          <ac:chgData name="尾嵜 成真" userId="dd95f81a979e9056" providerId="LiveId" clId="{40B48392-F97D-41B7-BE8A-0DF3981E1B94}" dt="2022-12-03T12:52:10.099" v="40" actId="478"/>
          <ac:spMkLst>
            <pc:docMk/>
            <pc:sldMk cId="3896172835" sldId="298"/>
            <ac:spMk id="5" creationId="{165FC0E4-C01D-7BA8-BF87-4D03D1E0D594}"/>
          </ac:spMkLst>
        </pc:spChg>
        <pc:spChg chg="del">
          <ac:chgData name="尾嵜 成真" userId="dd95f81a979e9056" providerId="LiveId" clId="{40B48392-F97D-41B7-BE8A-0DF3981E1B94}" dt="2022-12-03T12:52:10.099" v="40" actId="478"/>
          <ac:spMkLst>
            <pc:docMk/>
            <pc:sldMk cId="3896172835" sldId="298"/>
            <ac:spMk id="6" creationId="{328E8C32-9164-2876-C63D-59A5D487A4F5}"/>
          </ac:spMkLst>
        </pc:spChg>
        <pc:spChg chg="del">
          <ac:chgData name="尾嵜 成真" userId="dd95f81a979e9056" providerId="LiveId" clId="{40B48392-F97D-41B7-BE8A-0DF3981E1B94}" dt="2022-12-03T12:52:10.099" v="40" actId="478"/>
          <ac:spMkLst>
            <pc:docMk/>
            <pc:sldMk cId="3896172835" sldId="298"/>
            <ac:spMk id="7" creationId="{89EF2D32-2D44-CD70-168E-754E1A367DED}"/>
          </ac:spMkLst>
        </pc:spChg>
        <pc:spChg chg="add del mod">
          <ac:chgData name="尾嵜 成真" userId="dd95f81a979e9056" providerId="LiveId" clId="{40B48392-F97D-41B7-BE8A-0DF3981E1B94}" dt="2022-12-03T12:52:15.561" v="42" actId="478"/>
          <ac:spMkLst>
            <pc:docMk/>
            <pc:sldMk cId="3896172835" sldId="298"/>
            <ac:spMk id="9" creationId="{529E2D91-28AB-58EF-96A6-0AFF2436DB80}"/>
          </ac:spMkLst>
        </pc:spChg>
        <pc:spChg chg="add mod">
          <ac:chgData name="尾嵜 成真" userId="dd95f81a979e9056" providerId="LiveId" clId="{40B48392-F97D-41B7-BE8A-0DF3981E1B94}" dt="2022-12-03T13:04:40.673" v="130" actId="947"/>
          <ac:spMkLst>
            <pc:docMk/>
            <pc:sldMk cId="3896172835" sldId="298"/>
            <ac:spMk id="10" creationId="{4C8D8093-D708-E46A-39FD-79BFCCF8875B}"/>
          </ac:spMkLst>
        </pc:spChg>
        <pc:spChg chg="add mod">
          <ac:chgData name="尾嵜 成真" userId="dd95f81a979e9056" providerId="LiveId" clId="{40B48392-F97D-41B7-BE8A-0DF3981E1B94}" dt="2022-12-03T12:52:24.957" v="44" actId="2711"/>
          <ac:spMkLst>
            <pc:docMk/>
            <pc:sldMk cId="3896172835" sldId="298"/>
            <ac:spMk id="11" creationId="{8F4012D2-E45B-57FF-3B8C-E8092847CB68}"/>
          </ac:spMkLst>
        </pc:spChg>
        <pc:spChg chg="add mod">
          <ac:chgData name="尾嵜 成真" userId="dd95f81a979e9056" providerId="LiveId" clId="{40B48392-F97D-41B7-BE8A-0DF3981E1B94}" dt="2022-12-03T12:52:37.215" v="46" actId="207"/>
          <ac:spMkLst>
            <pc:docMk/>
            <pc:sldMk cId="3896172835" sldId="298"/>
            <ac:spMk id="12" creationId="{DEAE85ED-D608-8E1E-7E58-4B117E739BEC}"/>
          </ac:spMkLst>
        </pc:spChg>
        <pc:spChg chg="add mod">
          <ac:chgData name="尾嵜 成真" userId="dd95f81a979e9056" providerId="LiveId" clId="{40B48392-F97D-41B7-BE8A-0DF3981E1B94}" dt="2022-12-03T12:52:56.860" v="48" actId="1076"/>
          <ac:spMkLst>
            <pc:docMk/>
            <pc:sldMk cId="3896172835" sldId="298"/>
            <ac:spMk id="13" creationId="{0244B180-1672-8661-90DA-D123168CF0A7}"/>
          </ac:spMkLst>
        </pc:spChg>
        <pc:spChg chg="del">
          <ac:chgData name="尾嵜 成真" userId="dd95f81a979e9056" providerId="LiveId" clId="{40B48392-F97D-41B7-BE8A-0DF3981E1B94}" dt="2022-12-03T12:52:10.099" v="40" actId="478"/>
          <ac:spMkLst>
            <pc:docMk/>
            <pc:sldMk cId="3896172835" sldId="298"/>
            <ac:spMk id="14" creationId="{624F3213-F169-EF8A-1EA0-D61D97224CE5}"/>
          </ac:spMkLst>
        </pc:spChg>
        <pc:picChg chg="add del mod">
          <ac:chgData name="尾嵜 成真" userId="dd95f81a979e9056" providerId="LiveId" clId="{40B48392-F97D-41B7-BE8A-0DF3981E1B94}" dt="2022-12-03T13:07:30.237" v="138" actId="478"/>
          <ac:picMkLst>
            <pc:docMk/>
            <pc:sldMk cId="3896172835" sldId="298"/>
            <ac:picMk id="15" creationId="{437CCD98-45A1-E906-F67F-A58887BF49B5}"/>
          </ac:picMkLst>
        </pc:picChg>
        <pc:picChg chg="add mod">
          <ac:chgData name="尾嵜 成真" userId="dd95f81a979e9056" providerId="LiveId" clId="{40B48392-F97D-41B7-BE8A-0DF3981E1B94}" dt="2022-12-03T13:07:45.481" v="144" actId="1076"/>
          <ac:picMkLst>
            <pc:docMk/>
            <pc:sldMk cId="3896172835" sldId="298"/>
            <ac:picMk id="17" creationId="{6963B875-B1DA-E791-9BB4-17E1B43726B7}"/>
          </ac:picMkLst>
        </pc:picChg>
      </pc:sldChg>
      <pc:sldChg chg="add del">
        <pc:chgData name="尾嵜 成真" userId="dd95f81a979e9056" providerId="LiveId" clId="{40B48392-F97D-41B7-BE8A-0DF3981E1B94}" dt="2022-12-03T12:51:02.398" v="23" actId="47"/>
        <pc:sldMkLst>
          <pc:docMk/>
          <pc:sldMk cId="2271085004" sldId="299"/>
        </pc:sldMkLst>
      </pc:sldChg>
      <pc:sldChg chg="addSp delSp modSp add del mod">
        <pc:chgData name="尾嵜 成真" userId="dd95f81a979e9056" providerId="LiveId" clId="{40B48392-F97D-41B7-BE8A-0DF3981E1B94}" dt="2022-12-03T12:58:10.441" v="97" actId="47"/>
        <pc:sldMkLst>
          <pc:docMk/>
          <pc:sldMk cId="3938412230" sldId="299"/>
        </pc:sldMkLst>
        <pc:spChg chg="add del mod">
          <ac:chgData name="尾嵜 成真" userId="dd95f81a979e9056" providerId="LiveId" clId="{40B48392-F97D-41B7-BE8A-0DF3981E1B94}" dt="2022-12-03T12:54:10.093" v="58" actId="478"/>
          <ac:spMkLst>
            <pc:docMk/>
            <pc:sldMk cId="3938412230" sldId="299"/>
            <ac:spMk id="3" creationId="{E0DA49E9-D33A-CA8C-65FF-74F616353E68}"/>
          </ac:spMkLst>
        </pc:spChg>
        <pc:spChg chg="add del mod">
          <ac:chgData name="尾嵜 成真" userId="dd95f81a979e9056" providerId="LiveId" clId="{40B48392-F97D-41B7-BE8A-0DF3981E1B94}" dt="2022-12-03T12:54:08.749" v="57" actId="478"/>
          <ac:spMkLst>
            <pc:docMk/>
            <pc:sldMk cId="3938412230" sldId="299"/>
            <ac:spMk id="5" creationId="{921414CA-B1FA-6DC4-A189-12CFF2112F33}"/>
          </ac:spMkLst>
        </pc:spChg>
        <pc:spChg chg="add mod">
          <ac:chgData name="尾嵜 成真" userId="dd95f81a979e9056" providerId="LiveId" clId="{40B48392-F97D-41B7-BE8A-0DF3981E1B94}" dt="2022-12-03T12:55:32.986" v="72" actId="115"/>
          <ac:spMkLst>
            <pc:docMk/>
            <pc:sldMk cId="3938412230" sldId="299"/>
            <ac:spMk id="6" creationId="{C8DE9B9B-892B-EA32-8EE0-B6C42E342BCA}"/>
          </ac:spMkLst>
        </pc:spChg>
        <pc:spChg chg="add mod">
          <ac:chgData name="尾嵜 成真" userId="dd95f81a979e9056" providerId="LiveId" clId="{40B48392-F97D-41B7-BE8A-0DF3981E1B94}" dt="2022-12-03T12:54:21.220" v="61" actId="207"/>
          <ac:spMkLst>
            <pc:docMk/>
            <pc:sldMk cId="3938412230" sldId="299"/>
            <ac:spMk id="7" creationId="{391B6CD8-7A7A-2F06-12EC-B027602885E6}"/>
          </ac:spMkLst>
        </pc:spChg>
        <pc:spChg chg="add mod">
          <ac:chgData name="尾嵜 成真" userId="dd95f81a979e9056" providerId="LiveId" clId="{40B48392-F97D-41B7-BE8A-0DF3981E1B94}" dt="2022-12-03T12:54:27.609" v="62" actId="255"/>
          <ac:spMkLst>
            <pc:docMk/>
            <pc:sldMk cId="3938412230" sldId="299"/>
            <ac:spMk id="8" creationId="{22FDE48D-1DA7-7E96-043B-B8B68C8C33E5}"/>
          </ac:spMkLst>
        </pc:spChg>
        <pc:spChg chg="add del mod">
          <ac:chgData name="尾嵜 成真" userId="dd95f81a979e9056" providerId="LiveId" clId="{40B48392-F97D-41B7-BE8A-0DF3981E1B94}" dt="2022-12-03T12:54:52.365" v="64" actId="478"/>
          <ac:spMkLst>
            <pc:docMk/>
            <pc:sldMk cId="3938412230" sldId="299"/>
            <ac:spMk id="9" creationId="{2DCD6D5C-BC2D-6770-A7D6-B35ACCDDD128}"/>
          </ac:spMkLst>
        </pc:spChg>
        <pc:spChg chg="del">
          <ac:chgData name="尾嵜 成真" userId="dd95f81a979e9056" providerId="LiveId" clId="{40B48392-F97D-41B7-BE8A-0DF3981E1B94}" dt="2022-12-03T12:54:07.718" v="56" actId="478"/>
          <ac:spMkLst>
            <pc:docMk/>
            <pc:sldMk cId="3938412230" sldId="299"/>
            <ac:spMk id="10" creationId="{4C8D8093-D708-E46A-39FD-79BFCCF8875B}"/>
          </ac:spMkLst>
        </pc:spChg>
        <pc:spChg chg="del">
          <ac:chgData name="尾嵜 成真" userId="dd95f81a979e9056" providerId="LiveId" clId="{40B48392-F97D-41B7-BE8A-0DF3981E1B94}" dt="2022-12-03T12:54:07.718" v="56" actId="478"/>
          <ac:spMkLst>
            <pc:docMk/>
            <pc:sldMk cId="3938412230" sldId="299"/>
            <ac:spMk id="11" creationId="{8F4012D2-E45B-57FF-3B8C-E8092847CB68}"/>
          </ac:spMkLst>
        </pc:spChg>
        <pc:spChg chg="del">
          <ac:chgData name="尾嵜 成真" userId="dd95f81a979e9056" providerId="LiveId" clId="{40B48392-F97D-41B7-BE8A-0DF3981E1B94}" dt="2022-12-03T12:54:07.718" v="56" actId="478"/>
          <ac:spMkLst>
            <pc:docMk/>
            <pc:sldMk cId="3938412230" sldId="299"/>
            <ac:spMk id="12" creationId="{DEAE85ED-D608-8E1E-7E58-4B117E739BEC}"/>
          </ac:spMkLst>
        </pc:spChg>
        <pc:spChg chg="del">
          <ac:chgData name="尾嵜 成真" userId="dd95f81a979e9056" providerId="LiveId" clId="{40B48392-F97D-41B7-BE8A-0DF3981E1B94}" dt="2022-12-03T12:54:07.718" v="56" actId="478"/>
          <ac:spMkLst>
            <pc:docMk/>
            <pc:sldMk cId="3938412230" sldId="299"/>
            <ac:spMk id="13" creationId="{0244B180-1672-8661-90DA-D123168CF0A7}"/>
          </ac:spMkLst>
        </pc:spChg>
        <pc:spChg chg="add mod">
          <ac:chgData name="尾嵜 成真" userId="dd95f81a979e9056" providerId="LiveId" clId="{40B48392-F97D-41B7-BE8A-0DF3981E1B94}" dt="2022-12-03T12:55:03.231" v="68" actId="1076"/>
          <ac:spMkLst>
            <pc:docMk/>
            <pc:sldMk cId="3938412230" sldId="299"/>
            <ac:spMk id="14" creationId="{D5BC2787-714A-E6B9-F352-237A0E2C9661}"/>
          </ac:spMkLst>
        </pc:spChg>
        <pc:picChg chg="del">
          <ac:chgData name="尾嵜 成真" userId="dd95f81a979e9056" providerId="LiveId" clId="{40B48392-F97D-41B7-BE8A-0DF3981E1B94}" dt="2022-12-03T12:54:07.718" v="56" actId="478"/>
          <ac:picMkLst>
            <pc:docMk/>
            <pc:sldMk cId="3938412230" sldId="299"/>
            <ac:picMk id="15" creationId="{437CCD98-45A1-E906-F67F-A58887BF49B5}"/>
          </ac:picMkLst>
        </pc:picChg>
      </pc:sldChg>
      <pc:sldChg chg="addSp delSp modSp add del mod">
        <pc:chgData name="尾嵜 成真" userId="dd95f81a979e9056" providerId="LiveId" clId="{40B48392-F97D-41B7-BE8A-0DF3981E1B94}" dt="2022-12-03T13:01:51.601" v="121" actId="47"/>
        <pc:sldMkLst>
          <pc:docMk/>
          <pc:sldMk cId="1039008139" sldId="300"/>
        </pc:sldMkLst>
        <pc:spChg chg="add del mod">
          <ac:chgData name="尾嵜 成真" userId="dd95f81a979e9056" providerId="LiveId" clId="{40B48392-F97D-41B7-BE8A-0DF3981E1B94}" dt="2022-12-03T12:56:42.647" v="82" actId="478"/>
          <ac:spMkLst>
            <pc:docMk/>
            <pc:sldMk cId="1039008139" sldId="300"/>
            <ac:spMk id="3" creationId="{644FC041-95FE-00D0-EB4F-C3055DEA64C4}"/>
          </ac:spMkLst>
        </pc:spChg>
        <pc:spChg chg="add del mod">
          <ac:chgData name="尾嵜 成真" userId="dd95f81a979e9056" providerId="LiveId" clId="{40B48392-F97D-41B7-BE8A-0DF3981E1B94}" dt="2022-12-03T12:56:47.657" v="84" actId="478"/>
          <ac:spMkLst>
            <pc:docMk/>
            <pc:sldMk cId="1039008139" sldId="300"/>
            <ac:spMk id="5" creationId="{6687D22F-65DA-0D2F-E511-182FF4267DD6}"/>
          </ac:spMkLst>
        </pc:spChg>
        <pc:spChg chg="del">
          <ac:chgData name="尾嵜 成真" userId="dd95f81a979e9056" providerId="LiveId" clId="{40B48392-F97D-41B7-BE8A-0DF3981E1B94}" dt="2022-12-03T12:56:40.148" v="81" actId="478"/>
          <ac:spMkLst>
            <pc:docMk/>
            <pc:sldMk cId="1039008139" sldId="300"/>
            <ac:spMk id="6" creationId="{C8DE9B9B-892B-EA32-8EE0-B6C42E342BCA}"/>
          </ac:spMkLst>
        </pc:spChg>
        <pc:spChg chg="del">
          <ac:chgData name="尾嵜 成真" userId="dd95f81a979e9056" providerId="LiveId" clId="{40B48392-F97D-41B7-BE8A-0DF3981E1B94}" dt="2022-12-03T12:56:43.831" v="83" actId="478"/>
          <ac:spMkLst>
            <pc:docMk/>
            <pc:sldMk cId="1039008139" sldId="300"/>
            <ac:spMk id="7" creationId="{391B6CD8-7A7A-2F06-12EC-B027602885E6}"/>
          </ac:spMkLst>
        </pc:spChg>
        <pc:spChg chg="del">
          <ac:chgData name="尾嵜 成真" userId="dd95f81a979e9056" providerId="LiveId" clId="{40B48392-F97D-41B7-BE8A-0DF3981E1B94}" dt="2022-12-03T12:56:40.148" v="81" actId="478"/>
          <ac:spMkLst>
            <pc:docMk/>
            <pc:sldMk cId="1039008139" sldId="300"/>
            <ac:spMk id="8" creationId="{22FDE48D-1DA7-7E96-043B-B8B68C8C33E5}"/>
          </ac:spMkLst>
        </pc:spChg>
        <pc:spChg chg="add mod">
          <ac:chgData name="尾嵜 成真" userId="dd95f81a979e9056" providerId="LiveId" clId="{40B48392-F97D-41B7-BE8A-0DF3981E1B94}" dt="2022-12-03T12:57:05.674" v="88" actId="1076"/>
          <ac:spMkLst>
            <pc:docMk/>
            <pc:sldMk cId="1039008139" sldId="300"/>
            <ac:spMk id="9" creationId="{2B44022D-E7CB-5693-BAAE-CF31B7FE1B3A}"/>
          </ac:spMkLst>
        </pc:spChg>
        <pc:spChg chg="add mod">
          <ac:chgData name="尾嵜 成真" userId="dd95f81a979e9056" providerId="LiveId" clId="{40B48392-F97D-41B7-BE8A-0DF3981E1B94}" dt="2022-12-03T12:56:56.381" v="87" actId="207"/>
          <ac:spMkLst>
            <pc:docMk/>
            <pc:sldMk cId="1039008139" sldId="300"/>
            <ac:spMk id="10" creationId="{21435BBD-3312-25E9-0142-1069654ED5A1}"/>
          </ac:spMkLst>
        </pc:spChg>
        <pc:spChg chg="add mod">
          <ac:chgData name="尾嵜 成真" userId="dd95f81a979e9056" providerId="LiveId" clId="{40B48392-F97D-41B7-BE8A-0DF3981E1B94}" dt="2022-12-03T12:56:56.381" v="87" actId="207"/>
          <ac:spMkLst>
            <pc:docMk/>
            <pc:sldMk cId="1039008139" sldId="300"/>
            <ac:spMk id="11" creationId="{90AFE645-B7B5-9860-869C-1A1C025C7850}"/>
          </ac:spMkLst>
        </pc:spChg>
        <pc:spChg chg="del">
          <ac:chgData name="尾嵜 成真" userId="dd95f81a979e9056" providerId="LiveId" clId="{40B48392-F97D-41B7-BE8A-0DF3981E1B94}" dt="2022-12-03T12:56:40.148" v="81" actId="478"/>
          <ac:spMkLst>
            <pc:docMk/>
            <pc:sldMk cId="1039008139" sldId="300"/>
            <ac:spMk id="14" creationId="{D5BC2787-714A-E6B9-F352-237A0E2C9661}"/>
          </ac:spMkLst>
        </pc:spChg>
        <pc:spChg chg="add mod">
          <ac:chgData name="尾嵜 成真" userId="dd95f81a979e9056" providerId="LiveId" clId="{40B48392-F97D-41B7-BE8A-0DF3981E1B94}" dt="2022-12-03T12:56:56.381" v="87" actId="207"/>
          <ac:spMkLst>
            <pc:docMk/>
            <pc:sldMk cId="1039008139" sldId="300"/>
            <ac:spMk id="18" creationId="{9BC4341A-A9BD-D476-1356-688E8C9301BD}"/>
          </ac:spMkLst>
        </pc:spChg>
        <pc:spChg chg="add mod">
          <ac:chgData name="尾嵜 成真" userId="dd95f81a979e9056" providerId="LiveId" clId="{40B48392-F97D-41B7-BE8A-0DF3981E1B94}" dt="2022-12-03T12:56:56.381" v="87" actId="207"/>
          <ac:spMkLst>
            <pc:docMk/>
            <pc:sldMk cId="1039008139" sldId="300"/>
            <ac:spMk id="19" creationId="{0751EF31-4B27-B13D-83DF-296C2742639E}"/>
          </ac:spMkLst>
        </pc:spChg>
        <pc:spChg chg="add mod">
          <ac:chgData name="尾嵜 成真" userId="dd95f81a979e9056" providerId="LiveId" clId="{40B48392-F97D-41B7-BE8A-0DF3981E1B94}" dt="2022-12-03T12:56:56.381" v="87" actId="207"/>
          <ac:spMkLst>
            <pc:docMk/>
            <pc:sldMk cId="1039008139" sldId="300"/>
            <ac:spMk id="21" creationId="{6DA66A04-2069-8EBE-CA5B-F59478DDF15C}"/>
          </ac:spMkLst>
        </pc:spChg>
        <pc:spChg chg="add mod">
          <ac:chgData name="尾嵜 成真" userId="dd95f81a979e9056" providerId="LiveId" clId="{40B48392-F97D-41B7-BE8A-0DF3981E1B94}" dt="2022-12-03T12:56:56.381" v="87" actId="207"/>
          <ac:spMkLst>
            <pc:docMk/>
            <pc:sldMk cId="1039008139" sldId="300"/>
            <ac:spMk id="22" creationId="{AB18E9CC-2528-8616-8DC7-93C995C268A4}"/>
          </ac:spMkLst>
        </pc:spChg>
        <pc:spChg chg="add mod">
          <ac:chgData name="尾嵜 成真" userId="dd95f81a979e9056" providerId="LiveId" clId="{40B48392-F97D-41B7-BE8A-0DF3981E1B94}" dt="2022-12-03T12:56:56.381" v="87" actId="207"/>
          <ac:spMkLst>
            <pc:docMk/>
            <pc:sldMk cId="1039008139" sldId="300"/>
            <ac:spMk id="23" creationId="{4C95B3D8-9F6A-9E6A-69D4-2D5D76C3A05D}"/>
          </ac:spMkLst>
        </pc:spChg>
        <pc:spChg chg="add mod">
          <ac:chgData name="尾嵜 成真" userId="dd95f81a979e9056" providerId="LiveId" clId="{40B48392-F97D-41B7-BE8A-0DF3981E1B94}" dt="2022-12-03T12:56:56.381" v="87" actId="207"/>
          <ac:spMkLst>
            <pc:docMk/>
            <pc:sldMk cId="1039008139" sldId="300"/>
            <ac:spMk id="24" creationId="{7E344BD6-2CBF-F804-409B-C818F0CD5E7C}"/>
          </ac:spMkLst>
        </pc:spChg>
        <pc:spChg chg="add mod">
          <ac:chgData name="尾嵜 成真" userId="dd95f81a979e9056" providerId="LiveId" clId="{40B48392-F97D-41B7-BE8A-0DF3981E1B94}" dt="2022-12-03T12:56:56.381" v="87" actId="207"/>
          <ac:spMkLst>
            <pc:docMk/>
            <pc:sldMk cId="1039008139" sldId="300"/>
            <ac:spMk id="25" creationId="{2BA7C864-1EC4-6EE3-3F14-A404A8F52B39}"/>
          </ac:spMkLst>
        </pc:spChg>
        <pc:spChg chg="add mod">
          <ac:chgData name="尾嵜 成真" userId="dd95f81a979e9056" providerId="LiveId" clId="{40B48392-F97D-41B7-BE8A-0DF3981E1B94}" dt="2022-12-03T12:56:56.381" v="87" actId="207"/>
          <ac:spMkLst>
            <pc:docMk/>
            <pc:sldMk cId="1039008139" sldId="300"/>
            <ac:spMk id="26" creationId="{A4578390-A677-2E7E-5225-A78ED4416DA7}"/>
          </ac:spMkLst>
        </pc:spChg>
        <pc:spChg chg="add mod">
          <ac:chgData name="尾嵜 成真" userId="dd95f81a979e9056" providerId="LiveId" clId="{40B48392-F97D-41B7-BE8A-0DF3981E1B94}" dt="2022-12-03T12:56:56.381" v="87" actId="207"/>
          <ac:spMkLst>
            <pc:docMk/>
            <pc:sldMk cId="1039008139" sldId="300"/>
            <ac:spMk id="27" creationId="{264D0C96-D733-F358-0471-B46ACED3C28E}"/>
          </ac:spMkLst>
        </pc:spChg>
        <pc:picChg chg="add mod">
          <ac:chgData name="尾嵜 成真" userId="dd95f81a979e9056" providerId="LiveId" clId="{40B48392-F97D-41B7-BE8A-0DF3981E1B94}" dt="2022-12-03T12:56:48.947" v="85"/>
          <ac:picMkLst>
            <pc:docMk/>
            <pc:sldMk cId="1039008139" sldId="300"/>
            <ac:picMk id="12" creationId="{EA28D94A-F670-3021-51A1-ABE0682734A0}"/>
          </ac:picMkLst>
        </pc:picChg>
        <pc:picChg chg="add mod">
          <ac:chgData name="尾嵜 成真" userId="dd95f81a979e9056" providerId="LiveId" clId="{40B48392-F97D-41B7-BE8A-0DF3981E1B94}" dt="2022-12-03T12:56:48.947" v="85"/>
          <ac:picMkLst>
            <pc:docMk/>
            <pc:sldMk cId="1039008139" sldId="300"/>
            <ac:picMk id="13" creationId="{2CE990BC-3E3F-0F88-9FF9-70FFA317634A}"/>
          </ac:picMkLst>
        </pc:picChg>
        <pc:picChg chg="add mod">
          <ac:chgData name="尾嵜 成真" userId="dd95f81a979e9056" providerId="LiveId" clId="{40B48392-F97D-41B7-BE8A-0DF3981E1B94}" dt="2022-12-03T12:56:48.947" v="85"/>
          <ac:picMkLst>
            <pc:docMk/>
            <pc:sldMk cId="1039008139" sldId="300"/>
            <ac:picMk id="15" creationId="{4ADF3C97-6FE0-4FA6-BF40-56FCE2AA12AF}"/>
          </ac:picMkLst>
        </pc:picChg>
        <pc:picChg chg="add mod">
          <ac:chgData name="尾嵜 成真" userId="dd95f81a979e9056" providerId="LiveId" clId="{40B48392-F97D-41B7-BE8A-0DF3981E1B94}" dt="2022-12-03T12:56:48.947" v="85"/>
          <ac:picMkLst>
            <pc:docMk/>
            <pc:sldMk cId="1039008139" sldId="300"/>
            <ac:picMk id="16" creationId="{A0286681-16AD-7C1B-B1E9-0A05D4DD176B}"/>
          </ac:picMkLst>
        </pc:picChg>
        <pc:picChg chg="add mod">
          <ac:chgData name="尾嵜 成真" userId="dd95f81a979e9056" providerId="LiveId" clId="{40B48392-F97D-41B7-BE8A-0DF3981E1B94}" dt="2022-12-03T12:56:48.947" v="85"/>
          <ac:picMkLst>
            <pc:docMk/>
            <pc:sldMk cId="1039008139" sldId="300"/>
            <ac:picMk id="17" creationId="{AB515144-558A-9376-1296-6CCB52FEA0B8}"/>
          </ac:picMkLst>
        </pc:picChg>
        <pc:picChg chg="add mod">
          <ac:chgData name="尾嵜 成真" userId="dd95f81a979e9056" providerId="LiveId" clId="{40B48392-F97D-41B7-BE8A-0DF3981E1B94}" dt="2022-12-03T12:56:48.947" v="85"/>
          <ac:picMkLst>
            <pc:docMk/>
            <pc:sldMk cId="1039008139" sldId="300"/>
            <ac:picMk id="20" creationId="{EC56893C-5DB5-08C5-1484-7B2B74FADAA9}"/>
          </ac:picMkLst>
        </pc:picChg>
      </pc:sldChg>
      <pc:sldChg chg="add del">
        <pc:chgData name="尾嵜 成真" userId="dd95f81a979e9056" providerId="LiveId" clId="{40B48392-F97D-41B7-BE8A-0DF3981E1B94}" dt="2022-12-03T12:51:03.479" v="25" actId="47"/>
        <pc:sldMkLst>
          <pc:docMk/>
          <pc:sldMk cId="2849387055" sldId="300"/>
        </pc:sldMkLst>
      </pc:sldChg>
      <pc:sldChg chg="addSp delSp modSp add mod">
        <pc:chgData name="尾嵜 成真" userId="dd95f81a979e9056" providerId="LiveId" clId="{40B48392-F97D-41B7-BE8A-0DF3981E1B94}" dt="2022-12-03T13:05:36.427" v="136" actId="947"/>
        <pc:sldMkLst>
          <pc:docMk/>
          <pc:sldMk cId="812236802" sldId="301"/>
        </pc:sldMkLst>
        <pc:spChg chg="add mod">
          <ac:chgData name="尾嵜 成真" userId="dd95f81a979e9056" providerId="LiveId" clId="{40B48392-F97D-41B7-BE8A-0DF3981E1B94}" dt="2022-12-03T12:57:59.668" v="95" actId="1076"/>
          <ac:spMkLst>
            <pc:docMk/>
            <pc:sldMk cId="812236802" sldId="301"/>
            <ac:spMk id="2" creationId="{4043A7F3-440D-FFC9-41A3-AC9C75B0FDA9}"/>
          </ac:spMkLst>
        </pc:spChg>
        <pc:spChg chg="mod">
          <ac:chgData name="尾嵜 成真" userId="dd95f81a979e9056" providerId="LiveId" clId="{40B48392-F97D-41B7-BE8A-0DF3981E1B94}" dt="2022-12-03T13:05:36.427" v="136" actId="947"/>
          <ac:spMkLst>
            <pc:docMk/>
            <pc:sldMk cId="812236802" sldId="301"/>
            <ac:spMk id="10" creationId="{4C8D8093-D708-E46A-39FD-79BFCCF8875B}"/>
          </ac:spMkLst>
        </pc:spChg>
        <pc:spChg chg="mod">
          <ac:chgData name="尾嵜 成真" userId="dd95f81a979e9056" providerId="LiveId" clId="{40B48392-F97D-41B7-BE8A-0DF3981E1B94}" dt="2022-12-03T12:57:47.245" v="93"/>
          <ac:spMkLst>
            <pc:docMk/>
            <pc:sldMk cId="812236802" sldId="301"/>
            <ac:spMk id="12" creationId="{DEAE85ED-D608-8E1E-7E58-4B117E739BEC}"/>
          </ac:spMkLst>
        </pc:spChg>
        <pc:spChg chg="del">
          <ac:chgData name="尾嵜 成真" userId="dd95f81a979e9056" providerId="LiveId" clId="{40B48392-F97D-41B7-BE8A-0DF3981E1B94}" dt="2022-12-03T12:57:40.491" v="92" actId="478"/>
          <ac:spMkLst>
            <pc:docMk/>
            <pc:sldMk cId="812236802" sldId="301"/>
            <ac:spMk id="13" creationId="{0244B180-1672-8661-90DA-D123168CF0A7}"/>
          </ac:spMkLst>
        </pc:spChg>
        <pc:picChg chg="del">
          <ac:chgData name="尾嵜 成真" userId="dd95f81a979e9056" providerId="LiveId" clId="{40B48392-F97D-41B7-BE8A-0DF3981E1B94}" dt="2022-12-03T12:57:38.869" v="91" actId="478"/>
          <ac:picMkLst>
            <pc:docMk/>
            <pc:sldMk cId="812236802" sldId="301"/>
            <ac:picMk id="15" creationId="{437CCD98-45A1-E906-F67F-A58887BF49B5}"/>
          </ac:picMkLst>
        </pc:picChg>
      </pc:sldChg>
      <pc:sldChg chg="add del">
        <pc:chgData name="尾嵜 成真" userId="dd95f81a979e9056" providerId="LiveId" clId="{40B48392-F97D-41B7-BE8A-0DF3981E1B94}" dt="2022-12-03T12:51:02.910" v="24" actId="47"/>
        <pc:sldMkLst>
          <pc:docMk/>
          <pc:sldMk cId="1279946782" sldId="301"/>
        </pc:sldMkLst>
      </pc:sldChg>
      <pc:sldChg chg="addSp delSp modSp add mod">
        <pc:chgData name="尾嵜 成真" userId="dd95f81a979e9056" providerId="LiveId" clId="{40B48392-F97D-41B7-BE8A-0DF3981E1B94}" dt="2022-12-03T13:08:51.254" v="150" actId="1076"/>
        <pc:sldMkLst>
          <pc:docMk/>
          <pc:sldMk cId="1868244200" sldId="302"/>
        </pc:sldMkLst>
        <pc:spChg chg="del">
          <ac:chgData name="尾嵜 成真" userId="dd95f81a979e9056" providerId="LiveId" clId="{40B48392-F97D-41B7-BE8A-0DF3981E1B94}" dt="2022-12-03T13:00:53.424" v="113" actId="478"/>
          <ac:spMkLst>
            <pc:docMk/>
            <pc:sldMk cId="1868244200" sldId="302"/>
            <ac:spMk id="2" creationId="{4043A7F3-440D-FFC9-41A3-AC9C75B0FDA9}"/>
          </ac:spMkLst>
        </pc:spChg>
        <pc:spChg chg="add mod">
          <ac:chgData name="尾嵜 成真" userId="dd95f81a979e9056" providerId="LiveId" clId="{40B48392-F97D-41B7-BE8A-0DF3981E1B94}" dt="2022-12-03T13:01:23.673" v="115" actId="208"/>
          <ac:spMkLst>
            <pc:docMk/>
            <pc:sldMk cId="1868244200" sldId="302"/>
            <ac:spMk id="8" creationId="{2DD49905-E6B6-1868-793C-31324259B429}"/>
          </ac:spMkLst>
        </pc:spChg>
        <pc:spChg chg="add mod">
          <ac:chgData name="尾嵜 成真" userId="dd95f81a979e9056" providerId="LiveId" clId="{40B48392-F97D-41B7-BE8A-0DF3981E1B94}" dt="2022-12-03T13:01:28.588" v="116" actId="207"/>
          <ac:spMkLst>
            <pc:docMk/>
            <pc:sldMk cId="1868244200" sldId="302"/>
            <ac:spMk id="9" creationId="{D2BE1B33-034E-0756-47A2-5057F1C3DE95}"/>
          </ac:spMkLst>
        </pc:spChg>
        <pc:spChg chg="mod">
          <ac:chgData name="尾嵜 成真" userId="dd95f81a979e9056" providerId="LiveId" clId="{40B48392-F97D-41B7-BE8A-0DF3981E1B94}" dt="2022-12-03T13:06:03.409" v="137" actId="947"/>
          <ac:spMkLst>
            <pc:docMk/>
            <pc:sldMk cId="1868244200" sldId="302"/>
            <ac:spMk id="10" creationId="{4C8D8093-D708-E46A-39FD-79BFCCF8875B}"/>
          </ac:spMkLst>
        </pc:spChg>
        <pc:spChg chg="mod">
          <ac:chgData name="尾嵜 成真" userId="dd95f81a979e9056" providerId="LiveId" clId="{40B48392-F97D-41B7-BE8A-0DF3981E1B94}" dt="2022-12-03T12:59:30.234" v="111" actId="20577"/>
          <ac:spMkLst>
            <pc:docMk/>
            <pc:sldMk cId="1868244200" sldId="302"/>
            <ac:spMk id="11" creationId="{8F4012D2-E45B-57FF-3B8C-E8092847CB68}"/>
          </ac:spMkLst>
        </pc:spChg>
        <pc:spChg chg="mod">
          <ac:chgData name="尾嵜 成真" userId="dd95f81a979e9056" providerId="LiveId" clId="{40B48392-F97D-41B7-BE8A-0DF3981E1B94}" dt="2022-12-03T12:58:40.155" v="104" actId="255"/>
          <ac:spMkLst>
            <pc:docMk/>
            <pc:sldMk cId="1868244200" sldId="302"/>
            <ac:spMk id="12" creationId="{DEAE85ED-D608-8E1E-7E58-4B117E739BEC}"/>
          </ac:spMkLst>
        </pc:spChg>
        <pc:spChg chg="add mod">
          <ac:chgData name="尾嵜 成真" userId="dd95f81a979e9056" providerId="LiveId" clId="{40B48392-F97D-41B7-BE8A-0DF3981E1B94}" dt="2022-12-03T13:08:33.066" v="149" actId="207"/>
          <ac:spMkLst>
            <pc:docMk/>
            <pc:sldMk cId="1868244200" sldId="302"/>
            <ac:spMk id="14" creationId="{68EAF5E1-21FE-01DC-738B-F9B4AF4E127A}"/>
          </ac:spMkLst>
        </pc:spChg>
        <pc:spChg chg="add mod">
          <ac:chgData name="尾嵜 成真" userId="dd95f81a979e9056" providerId="LiveId" clId="{40B48392-F97D-41B7-BE8A-0DF3981E1B94}" dt="2022-12-03T13:08:28.739" v="148" actId="207"/>
          <ac:spMkLst>
            <pc:docMk/>
            <pc:sldMk cId="1868244200" sldId="302"/>
            <ac:spMk id="15" creationId="{DF143790-35BE-971B-832F-16498C47766A}"/>
          </ac:spMkLst>
        </pc:spChg>
        <pc:spChg chg="add mod">
          <ac:chgData name="尾嵜 成真" userId="dd95f81a979e9056" providerId="LiveId" clId="{40B48392-F97D-41B7-BE8A-0DF3981E1B94}" dt="2022-12-03T13:01:02.462" v="114"/>
          <ac:spMkLst>
            <pc:docMk/>
            <pc:sldMk cId="1868244200" sldId="302"/>
            <ac:spMk id="16" creationId="{AA75D50B-7360-374F-A67D-5AA84067482E}"/>
          </ac:spMkLst>
        </pc:spChg>
        <pc:spChg chg="add mod">
          <ac:chgData name="尾嵜 成真" userId="dd95f81a979e9056" providerId="LiveId" clId="{40B48392-F97D-41B7-BE8A-0DF3981E1B94}" dt="2022-12-03T13:08:51.254" v="150" actId="1076"/>
          <ac:spMkLst>
            <pc:docMk/>
            <pc:sldMk cId="1868244200" sldId="302"/>
            <ac:spMk id="17" creationId="{E0828B0C-2111-364A-0989-F8F02EE0B49D}"/>
          </ac:spMkLst>
        </pc:spChg>
        <pc:spChg chg="add mod">
          <ac:chgData name="尾嵜 成真" userId="dd95f81a979e9056" providerId="LiveId" clId="{40B48392-F97D-41B7-BE8A-0DF3981E1B94}" dt="2022-12-03T13:01:02.462" v="114"/>
          <ac:spMkLst>
            <pc:docMk/>
            <pc:sldMk cId="1868244200" sldId="302"/>
            <ac:spMk id="18" creationId="{053690F9-08CF-7CE2-2611-241960EC4E36}"/>
          </ac:spMkLst>
        </pc:spChg>
        <pc:spChg chg="add mod">
          <ac:chgData name="尾嵜 成真" userId="dd95f81a979e9056" providerId="LiveId" clId="{40B48392-F97D-41B7-BE8A-0DF3981E1B94}" dt="2022-12-03T13:08:02.581" v="145" actId="14100"/>
          <ac:spMkLst>
            <pc:docMk/>
            <pc:sldMk cId="1868244200" sldId="302"/>
            <ac:spMk id="19" creationId="{2CCF2BF0-028F-40AF-F6F9-151C2B97B199}"/>
          </ac:spMkLst>
        </pc:spChg>
        <pc:spChg chg="add mod">
          <ac:chgData name="尾嵜 成真" userId="dd95f81a979e9056" providerId="LiveId" clId="{40B48392-F97D-41B7-BE8A-0DF3981E1B94}" dt="2022-12-03T13:01:32.449" v="117" actId="207"/>
          <ac:spMkLst>
            <pc:docMk/>
            <pc:sldMk cId="1868244200" sldId="302"/>
            <ac:spMk id="20" creationId="{65576B8D-9A16-C31B-FDC6-6C17472803D2}"/>
          </ac:spMkLst>
        </pc:spChg>
        <pc:picChg chg="add mod">
          <ac:chgData name="尾嵜 成真" userId="dd95f81a979e9056" providerId="LiveId" clId="{40B48392-F97D-41B7-BE8A-0DF3981E1B94}" dt="2022-12-03T13:01:02.462" v="114"/>
          <ac:picMkLst>
            <pc:docMk/>
            <pc:sldMk cId="1868244200" sldId="302"/>
            <ac:picMk id="3" creationId="{665BDD73-D2A6-1386-5198-B9269AF8545A}"/>
          </ac:picMkLst>
        </pc:picChg>
        <pc:picChg chg="add mod">
          <ac:chgData name="尾嵜 成真" userId="dd95f81a979e9056" providerId="LiveId" clId="{40B48392-F97D-41B7-BE8A-0DF3981E1B94}" dt="2022-12-03T13:01:02.462" v="114"/>
          <ac:picMkLst>
            <pc:docMk/>
            <pc:sldMk cId="1868244200" sldId="302"/>
            <ac:picMk id="4" creationId="{50C1165C-1F8A-318F-55D1-2AD0A5E942DF}"/>
          </ac:picMkLst>
        </pc:picChg>
        <pc:picChg chg="add mod">
          <ac:chgData name="尾嵜 成真" userId="dd95f81a979e9056" providerId="LiveId" clId="{40B48392-F97D-41B7-BE8A-0DF3981E1B94}" dt="2022-12-03T13:01:02.462" v="114"/>
          <ac:picMkLst>
            <pc:docMk/>
            <pc:sldMk cId="1868244200" sldId="302"/>
            <ac:picMk id="5" creationId="{B279A9FB-A669-9F5B-E89D-13367B6308BF}"/>
          </ac:picMkLst>
        </pc:picChg>
        <pc:picChg chg="add mod">
          <ac:chgData name="尾嵜 成真" userId="dd95f81a979e9056" providerId="LiveId" clId="{40B48392-F97D-41B7-BE8A-0DF3981E1B94}" dt="2022-12-03T13:08:51.254" v="150" actId="1076"/>
          <ac:picMkLst>
            <pc:docMk/>
            <pc:sldMk cId="1868244200" sldId="302"/>
            <ac:picMk id="6" creationId="{B6E9F926-573E-9AE8-7C94-300115D7E506}"/>
          </ac:picMkLst>
        </pc:picChg>
        <pc:picChg chg="add mod">
          <ac:chgData name="尾嵜 成真" userId="dd95f81a979e9056" providerId="LiveId" clId="{40B48392-F97D-41B7-BE8A-0DF3981E1B94}" dt="2022-12-03T13:01:02.462" v="114"/>
          <ac:picMkLst>
            <pc:docMk/>
            <pc:sldMk cId="1868244200" sldId="302"/>
            <ac:picMk id="7" creationId="{6567388B-FD08-E6E3-799E-EA5A66028E17}"/>
          </ac:picMkLst>
        </pc:picChg>
        <pc:picChg chg="add mod">
          <ac:chgData name="尾嵜 成真" userId="dd95f81a979e9056" providerId="LiveId" clId="{40B48392-F97D-41B7-BE8A-0DF3981E1B94}" dt="2022-12-03T13:01:02.462" v="114"/>
          <ac:picMkLst>
            <pc:docMk/>
            <pc:sldMk cId="1868244200" sldId="302"/>
            <ac:picMk id="13" creationId="{DA497B30-F863-1E11-0DE3-8457582A0E45}"/>
          </ac:picMkLst>
        </pc:picChg>
      </pc:sldChg>
      <pc:sldChg chg="add del">
        <pc:chgData name="尾嵜 成真" userId="dd95f81a979e9056" providerId="LiveId" clId="{40B48392-F97D-41B7-BE8A-0DF3981E1B94}" dt="2022-12-03T12:51:04.473" v="27" actId="47"/>
        <pc:sldMkLst>
          <pc:docMk/>
          <pc:sldMk cId="4185244315" sldId="302"/>
        </pc:sldMkLst>
      </pc:sldChg>
      <pc:sldChg chg="add del">
        <pc:chgData name="尾嵜 成真" userId="dd95f81a979e9056" providerId="LiveId" clId="{40B48392-F97D-41B7-BE8A-0DF3981E1B94}" dt="2022-12-03T12:51:03.966" v="26" actId="47"/>
        <pc:sldMkLst>
          <pc:docMk/>
          <pc:sldMk cId="440371486" sldId="303"/>
        </pc:sldMkLst>
      </pc:sldChg>
      <pc:sldChg chg="add del">
        <pc:chgData name="尾嵜 成真" userId="dd95f81a979e9056" providerId="LiveId" clId="{40B48392-F97D-41B7-BE8A-0DF3981E1B94}" dt="2022-12-03T12:51:05.550" v="29" actId="47"/>
        <pc:sldMkLst>
          <pc:docMk/>
          <pc:sldMk cId="4045972463" sldId="304"/>
        </pc:sldMkLst>
      </pc:sldChg>
      <pc:sldChg chg="add del">
        <pc:chgData name="尾嵜 成真" userId="dd95f81a979e9056" providerId="LiveId" clId="{40B48392-F97D-41B7-BE8A-0DF3981E1B94}" dt="2022-12-03T12:51:04.903" v="28" actId="47"/>
        <pc:sldMkLst>
          <pc:docMk/>
          <pc:sldMk cId="4014573798" sldId="305"/>
        </pc:sldMkLst>
      </pc:sldChg>
      <pc:sldChg chg="add del">
        <pc:chgData name="尾嵜 成真" userId="dd95f81a979e9056" providerId="LiveId" clId="{40B48392-F97D-41B7-BE8A-0DF3981E1B94}" dt="2022-12-03T12:51:06.588" v="30" actId="47"/>
        <pc:sldMkLst>
          <pc:docMk/>
          <pc:sldMk cId="1258243607" sldId="306"/>
        </pc:sldMkLst>
      </pc:sldChg>
      <pc:sldChg chg="add del">
        <pc:chgData name="尾嵜 成真" userId="dd95f81a979e9056" providerId="LiveId" clId="{40B48392-F97D-41B7-BE8A-0DF3981E1B94}" dt="2022-12-03T12:51:07.395" v="31" actId="47"/>
        <pc:sldMkLst>
          <pc:docMk/>
          <pc:sldMk cId="2688923453" sldId="307"/>
        </pc:sldMkLst>
      </pc:sldChg>
    </pc:docChg>
  </pc:docChgLst>
  <pc:docChgLst>
    <pc:chgData name="尾嵜 成真" userId="dd95f81a979e9056" providerId="LiveId" clId="{FCC2AE78-7B2A-4B8A-87F2-2039D47FE252}"/>
    <pc:docChg chg="undo redo custSel addSld delSld modSld sldOrd">
      <pc:chgData name="尾嵜 成真" userId="dd95f81a979e9056" providerId="LiveId" clId="{FCC2AE78-7B2A-4B8A-87F2-2039D47FE252}" dt="2022-12-28T11:44:27.539" v="4922" actId="478"/>
      <pc:docMkLst>
        <pc:docMk/>
      </pc:docMkLst>
      <pc:sldChg chg="modSp mod">
        <pc:chgData name="尾嵜 成真" userId="dd95f81a979e9056" providerId="LiveId" clId="{FCC2AE78-7B2A-4B8A-87F2-2039D47FE252}" dt="2022-12-28T11:37:40.407" v="4826" actId="1076"/>
        <pc:sldMkLst>
          <pc:docMk/>
          <pc:sldMk cId="0" sldId="259"/>
        </pc:sldMkLst>
        <pc:spChg chg="mod">
          <ac:chgData name="尾嵜 成真" userId="dd95f81a979e9056" providerId="LiveId" clId="{FCC2AE78-7B2A-4B8A-87F2-2039D47FE252}" dt="2022-12-28T11:36:04.206" v="4780" actId="20577"/>
          <ac:spMkLst>
            <pc:docMk/>
            <pc:sldMk cId="0" sldId="259"/>
            <ac:spMk id="7" creationId="{868586D0-495E-0042-21C8-6D9C53F32F5A}"/>
          </ac:spMkLst>
        </pc:spChg>
        <pc:spChg chg="mod">
          <ac:chgData name="尾嵜 成真" userId="dd95f81a979e9056" providerId="LiveId" clId="{FCC2AE78-7B2A-4B8A-87F2-2039D47FE252}" dt="2022-12-28T11:36:40.111" v="4786" actId="20577"/>
          <ac:spMkLst>
            <pc:docMk/>
            <pc:sldMk cId="0" sldId="259"/>
            <ac:spMk id="8" creationId="{1ACDCEDB-3A9A-B841-DD5E-AF772017E75B}"/>
          </ac:spMkLst>
        </pc:spChg>
        <pc:spChg chg="mod">
          <ac:chgData name="尾嵜 成真" userId="dd95f81a979e9056" providerId="LiveId" clId="{FCC2AE78-7B2A-4B8A-87F2-2039D47FE252}" dt="2022-12-28T11:37:37.070" v="4825" actId="1076"/>
          <ac:spMkLst>
            <pc:docMk/>
            <pc:sldMk cId="0" sldId="259"/>
            <ac:spMk id="10" creationId="{A69571F4-BBF9-1D5E-AB90-6345D5ACAD32}"/>
          </ac:spMkLst>
        </pc:spChg>
        <pc:spChg chg="mod">
          <ac:chgData name="尾嵜 成真" userId="dd95f81a979e9056" providerId="LiveId" clId="{FCC2AE78-7B2A-4B8A-87F2-2039D47FE252}" dt="2022-12-28T11:37:40.407" v="4826" actId="1076"/>
          <ac:spMkLst>
            <pc:docMk/>
            <pc:sldMk cId="0" sldId="259"/>
            <ac:spMk id="12" creationId="{447B83FD-7886-15F1-19BE-29E3263FE945}"/>
          </ac:spMkLst>
        </pc:spChg>
        <pc:spChg chg="mod">
          <ac:chgData name="尾嵜 成真" userId="dd95f81a979e9056" providerId="LiveId" clId="{FCC2AE78-7B2A-4B8A-87F2-2039D47FE252}" dt="2022-12-28T11:37:29.053" v="4824" actId="20577"/>
          <ac:spMkLst>
            <pc:docMk/>
            <pc:sldMk cId="0" sldId="259"/>
            <ac:spMk id="16" creationId="{6494AC06-B42F-33DA-6522-B8FB9C5EDEED}"/>
          </ac:spMkLst>
        </pc:spChg>
        <pc:spChg chg="mod">
          <ac:chgData name="尾嵜 成真" userId="dd95f81a979e9056" providerId="LiveId" clId="{FCC2AE78-7B2A-4B8A-87F2-2039D47FE252}" dt="2022-12-28T11:35:52.317" v="4767" actId="20577"/>
          <ac:spMkLst>
            <pc:docMk/>
            <pc:sldMk cId="0" sldId="259"/>
            <ac:spMk id="18" creationId="{00000000-0000-0000-0000-000000000000}"/>
          </ac:spMkLst>
        </pc:spChg>
        <pc:spChg chg="mod">
          <ac:chgData name="尾嵜 成真" userId="dd95f81a979e9056" providerId="LiveId" clId="{FCC2AE78-7B2A-4B8A-87F2-2039D47FE252}" dt="2022-12-28T11:32:25.095" v="4755" actId="14100"/>
          <ac:spMkLst>
            <pc:docMk/>
            <pc:sldMk cId="0" sldId="259"/>
            <ac:spMk id="21" creationId="{00000000-0000-0000-0000-000000000000}"/>
          </ac:spMkLst>
        </pc:spChg>
        <pc:spChg chg="mod">
          <ac:chgData name="尾嵜 成真" userId="dd95f81a979e9056" providerId="LiveId" clId="{FCC2AE78-7B2A-4B8A-87F2-2039D47FE252}" dt="2022-12-28T11:32:24.749" v="4754" actId="1076"/>
          <ac:spMkLst>
            <pc:docMk/>
            <pc:sldMk cId="0" sldId="259"/>
            <ac:spMk id="27" creationId="{00000000-0000-0000-0000-000000000000}"/>
          </ac:spMkLst>
        </pc:spChg>
        <pc:grpChg chg="mod">
          <ac:chgData name="尾嵜 成真" userId="dd95f81a979e9056" providerId="LiveId" clId="{FCC2AE78-7B2A-4B8A-87F2-2039D47FE252}" dt="2022-12-28T11:32:25.284" v="4756" actId="1076"/>
          <ac:grpSpMkLst>
            <pc:docMk/>
            <pc:sldMk cId="0" sldId="259"/>
            <ac:grpSpMk id="2" creationId="{F3E18761-6F4D-4A56-A95B-FE9E51163FF2}"/>
          </ac:grpSpMkLst>
        </pc:grpChg>
        <pc:grpChg chg="mod">
          <ac:chgData name="尾嵜 成真" userId="dd95f81a979e9056" providerId="LiveId" clId="{FCC2AE78-7B2A-4B8A-87F2-2039D47FE252}" dt="2022-12-28T11:32:25.284" v="4756" actId="1076"/>
          <ac:grpSpMkLst>
            <pc:docMk/>
            <pc:sldMk cId="0" sldId="259"/>
            <ac:grpSpMk id="3" creationId="{28D86D72-E7AD-4CA2-BA44-25225DE74CDA}"/>
          </ac:grpSpMkLst>
        </pc:grpChg>
        <pc:grpChg chg="mod">
          <ac:chgData name="尾嵜 成真" userId="dd95f81a979e9056" providerId="LiveId" clId="{FCC2AE78-7B2A-4B8A-87F2-2039D47FE252}" dt="2022-12-28T11:32:25.284" v="4756" actId="1076"/>
          <ac:grpSpMkLst>
            <pc:docMk/>
            <pc:sldMk cId="0" sldId="259"/>
            <ac:grpSpMk id="4" creationId="{A55DAF8F-E612-4233-AEC5-F612CD50E7CD}"/>
          </ac:grpSpMkLst>
        </pc:grpChg>
        <pc:grpChg chg="mod">
          <ac:chgData name="尾嵜 成真" userId="dd95f81a979e9056" providerId="LiveId" clId="{FCC2AE78-7B2A-4B8A-87F2-2039D47FE252}" dt="2022-12-28T11:32:25.284" v="4756" actId="1076"/>
          <ac:grpSpMkLst>
            <pc:docMk/>
            <pc:sldMk cId="0" sldId="259"/>
            <ac:grpSpMk id="5" creationId="{9A03F420-9491-4177-BECB-F1640F380D4C}"/>
          </ac:grpSpMkLst>
        </pc:grpChg>
        <pc:grpChg chg="mod">
          <ac:chgData name="尾嵜 成真" userId="dd95f81a979e9056" providerId="LiveId" clId="{FCC2AE78-7B2A-4B8A-87F2-2039D47FE252}" dt="2022-12-28T11:32:25.284" v="4756" actId="1076"/>
          <ac:grpSpMkLst>
            <pc:docMk/>
            <pc:sldMk cId="0" sldId="259"/>
            <ac:grpSpMk id="6" creationId="{D1DBE470-BFFD-4DB0-B7FA-93F737876573}"/>
          </ac:grpSpMkLst>
        </pc:grpChg>
        <pc:grpChg chg="mod">
          <ac:chgData name="尾嵜 成真" userId="dd95f81a979e9056" providerId="LiveId" clId="{FCC2AE78-7B2A-4B8A-87F2-2039D47FE252}" dt="2022-12-28T11:32:25.284" v="4756" actId="1076"/>
          <ac:grpSpMkLst>
            <pc:docMk/>
            <pc:sldMk cId="0" sldId="259"/>
            <ac:grpSpMk id="17" creationId="{B0FD30C0-9718-FE51-0480-A8AA07EA80FC}"/>
          </ac:grpSpMkLst>
        </pc:grpChg>
      </pc:sldChg>
      <pc:sldChg chg="modSp mod">
        <pc:chgData name="尾嵜 成真" userId="dd95f81a979e9056" providerId="LiveId" clId="{FCC2AE78-7B2A-4B8A-87F2-2039D47FE252}" dt="2022-12-28T11:32:33.444" v="4758" actId="1076"/>
        <pc:sldMkLst>
          <pc:docMk/>
          <pc:sldMk cId="0" sldId="293"/>
        </pc:sldMkLst>
        <pc:spChg chg="mod">
          <ac:chgData name="尾嵜 成真" userId="dd95f81a979e9056" providerId="LiveId" clId="{FCC2AE78-7B2A-4B8A-87F2-2039D47FE252}" dt="2022-12-28T11:32:33.444" v="4758" actId="1076"/>
          <ac:spMkLst>
            <pc:docMk/>
            <pc:sldMk cId="0" sldId="293"/>
            <ac:spMk id="7" creationId="{00000000-0000-0000-0000-000000000000}"/>
          </ac:spMkLst>
        </pc:spChg>
      </pc:sldChg>
      <pc:sldChg chg="ord">
        <pc:chgData name="尾嵜 成真" userId="dd95f81a979e9056" providerId="LiveId" clId="{FCC2AE78-7B2A-4B8A-87F2-2039D47FE252}" dt="2022-12-28T11:36:26.161" v="4782"/>
        <pc:sldMkLst>
          <pc:docMk/>
          <pc:sldMk cId="4080836906" sldId="309"/>
        </pc:sldMkLst>
      </pc:sldChg>
      <pc:sldChg chg="addSp delSp modSp mod">
        <pc:chgData name="尾嵜 成真" userId="dd95f81a979e9056" providerId="LiveId" clId="{FCC2AE78-7B2A-4B8A-87F2-2039D47FE252}" dt="2022-12-28T11:43:54.425" v="4915" actId="478"/>
        <pc:sldMkLst>
          <pc:docMk/>
          <pc:sldMk cId="378628896" sldId="377"/>
        </pc:sldMkLst>
        <pc:spChg chg="add del mod">
          <ac:chgData name="尾嵜 成真" userId="dd95f81a979e9056" providerId="LiveId" clId="{FCC2AE78-7B2A-4B8A-87F2-2039D47FE252}" dt="2022-12-28T11:43:42.131" v="4910" actId="478"/>
          <ac:spMkLst>
            <pc:docMk/>
            <pc:sldMk cId="378628896" sldId="377"/>
            <ac:spMk id="2" creationId="{50C0FD00-2D26-6372-E3C5-87EA4F285B6A}"/>
          </ac:spMkLst>
        </pc:spChg>
        <pc:spChg chg="add del mod">
          <ac:chgData name="尾嵜 成真" userId="dd95f81a979e9056" providerId="LiveId" clId="{FCC2AE78-7B2A-4B8A-87F2-2039D47FE252}" dt="2022-12-28T11:43:54.425" v="4915" actId="478"/>
          <ac:spMkLst>
            <pc:docMk/>
            <pc:sldMk cId="378628896" sldId="377"/>
            <ac:spMk id="4" creationId="{0A20B66D-EC68-D8D5-A34A-6CD4B2D29D08}"/>
          </ac:spMkLst>
        </pc:spChg>
        <pc:spChg chg="mod">
          <ac:chgData name="尾嵜 成真" userId="dd95f81a979e9056" providerId="LiveId" clId="{FCC2AE78-7B2A-4B8A-87F2-2039D47FE252}" dt="2022-12-26T15:44:10.269" v="2464" actId="1076"/>
          <ac:spMkLst>
            <pc:docMk/>
            <pc:sldMk cId="378628896" sldId="377"/>
            <ac:spMk id="6" creationId="{493135D4-8A6B-092C-39C7-B288BDFEC944}"/>
          </ac:spMkLst>
        </pc:spChg>
        <pc:spChg chg="add del mod">
          <ac:chgData name="尾嵜 成真" userId="dd95f81a979e9056" providerId="LiveId" clId="{FCC2AE78-7B2A-4B8A-87F2-2039D47FE252}" dt="2022-12-28T11:43:49.455" v="4913"/>
          <ac:spMkLst>
            <pc:docMk/>
            <pc:sldMk cId="378628896" sldId="377"/>
            <ac:spMk id="7" creationId="{9F6AB4DA-6A22-5439-4EC2-5E6188D7E33C}"/>
          </ac:spMkLst>
        </pc:spChg>
        <pc:spChg chg="mod">
          <ac:chgData name="尾嵜 成真" userId="dd95f81a979e9056" providerId="LiveId" clId="{FCC2AE78-7B2A-4B8A-87F2-2039D47FE252}" dt="2022-12-26T15:44:00.128" v="2463" actId="1076"/>
          <ac:spMkLst>
            <pc:docMk/>
            <pc:sldMk cId="378628896" sldId="377"/>
            <ac:spMk id="10" creationId="{4C8D8093-D708-E46A-39FD-79BFCCF8875B}"/>
          </ac:spMkLst>
        </pc:spChg>
        <pc:picChg chg="add del mod">
          <ac:chgData name="尾嵜 成真" userId="dd95f81a979e9056" providerId="LiveId" clId="{FCC2AE78-7B2A-4B8A-87F2-2039D47FE252}" dt="2022-12-28T11:41:17.547" v="4889"/>
          <ac:picMkLst>
            <pc:docMk/>
            <pc:sldMk cId="378628896" sldId="377"/>
            <ac:picMk id="3" creationId="{0E8057DE-B04B-CE23-08FE-706C264C813A}"/>
          </ac:picMkLst>
        </pc:picChg>
        <pc:picChg chg="mod">
          <ac:chgData name="尾嵜 成真" userId="dd95f81a979e9056" providerId="LiveId" clId="{FCC2AE78-7B2A-4B8A-87F2-2039D47FE252}" dt="2022-12-28T11:40:50.580" v="4882" actId="1076"/>
          <ac:picMkLst>
            <pc:docMk/>
            <pc:sldMk cId="378628896" sldId="377"/>
            <ac:picMk id="5" creationId="{F229D511-E413-63F0-632B-EE34D2E8F9B6}"/>
          </ac:picMkLst>
        </pc:picChg>
        <pc:picChg chg="mod">
          <ac:chgData name="尾嵜 成真" userId="dd95f81a979e9056" providerId="LiveId" clId="{FCC2AE78-7B2A-4B8A-87F2-2039D47FE252}" dt="2022-12-26T15:44:29.076" v="2470" actId="14100"/>
          <ac:picMkLst>
            <pc:docMk/>
            <pc:sldMk cId="378628896" sldId="377"/>
            <ac:picMk id="8" creationId="{A0492E75-9F9D-B947-6C10-3295636C023E}"/>
          </ac:picMkLst>
        </pc:picChg>
        <pc:picChg chg="mod">
          <ac:chgData name="尾嵜 成真" userId="dd95f81a979e9056" providerId="LiveId" clId="{FCC2AE78-7B2A-4B8A-87F2-2039D47FE252}" dt="2022-12-26T15:44:24.546" v="2469" actId="1076"/>
          <ac:picMkLst>
            <pc:docMk/>
            <pc:sldMk cId="378628896" sldId="377"/>
            <ac:picMk id="1026" creationId="{70980FBC-4F5A-8754-D806-E27069A6762B}"/>
          </ac:picMkLst>
        </pc:picChg>
        <pc:picChg chg="mod">
          <ac:chgData name="尾嵜 成真" userId="dd95f81a979e9056" providerId="LiveId" clId="{FCC2AE78-7B2A-4B8A-87F2-2039D47FE252}" dt="2022-12-26T15:44:13.398" v="2465" actId="1076"/>
          <ac:picMkLst>
            <pc:docMk/>
            <pc:sldMk cId="378628896" sldId="377"/>
            <ac:picMk id="1028" creationId="{482A3F7C-1D33-89EF-E12C-2BA567F4B7C9}"/>
          </ac:picMkLst>
        </pc:picChg>
      </pc:sldChg>
      <pc:sldChg chg="addSp modSp mod">
        <pc:chgData name="尾嵜 成真" userId="dd95f81a979e9056" providerId="LiveId" clId="{FCC2AE78-7B2A-4B8A-87F2-2039D47FE252}" dt="2022-12-26T15:18:27.771" v="2020" actId="113"/>
        <pc:sldMkLst>
          <pc:docMk/>
          <pc:sldMk cId="1185041612" sldId="378"/>
        </pc:sldMkLst>
        <pc:spChg chg="mod">
          <ac:chgData name="尾嵜 成真" userId="dd95f81a979e9056" providerId="LiveId" clId="{FCC2AE78-7B2A-4B8A-87F2-2039D47FE252}" dt="2022-12-26T15:18:27.771" v="2020" actId="113"/>
          <ac:spMkLst>
            <pc:docMk/>
            <pc:sldMk cId="1185041612" sldId="378"/>
            <ac:spMk id="10" creationId="{4C8D8093-D708-E46A-39FD-79BFCCF8875B}"/>
          </ac:spMkLst>
        </pc:spChg>
        <pc:spChg chg="mod">
          <ac:chgData name="尾嵜 成真" userId="dd95f81a979e9056" providerId="LiveId" clId="{FCC2AE78-7B2A-4B8A-87F2-2039D47FE252}" dt="2022-12-25T14:50:40.746" v="0" actId="20577"/>
          <ac:spMkLst>
            <pc:docMk/>
            <pc:sldMk cId="1185041612" sldId="378"/>
            <ac:spMk id="29" creationId="{A17934AB-FCC8-3776-1635-6E61D9A7D43B}"/>
          </ac:spMkLst>
        </pc:spChg>
        <pc:graphicFrameChg chg="add mod modGraphic">
          <ac:chgData name="尾嵜 成真" userId="dd95f81a979e9056" providerId="LiveId" clId="{FCC2AE78-7B2A-4B8A-87F2-2039D47FE252}" dt="2022-12-25T15:38:35.144" v="736" actId="20577"/>
          <ac:graphicFrameMkLst>
            <pc:docMk/>
            <pc:sldMk cId="1185041612" sldId="378"/>
            <ac:graphicFrameMk id="2" creationId="{8F2EA908-6D69-2547-FD49-82C474D84838}"/>
          </ac:graphicFrameMkLst>
        </pc:graphicFrameChg>
      </pc:sldChg>
      <pc:sldChg chg="addSp delSp modSp mod">
        <pc:chgData name="尾嵜 成真" userId="dd95f81a979e9056" providerId="LiveId" clId="{FCC2AE78-7B2A-4B8A-87F2-2039D47FE252}" dt="2022-12-28T11:44:09.134" v="4917" actId="1076"/>
        <pc:sldMkLst>
          <pc:docMk/>
          <pc:sldMk cId="2731418115" sldId="379"/>
        </pc:sldMkLst>
        <pc:spChg chg="add del mod">
          <ac:chgData name="尾嵜 成真" userId="dd95f81a979e9056" providerId="LiveId" clId="{FCC2AE78-7B2A-4B8A-87F2-2039D47FE252}" dt="2022-12-28T11:44:03.025" v="4916" actId="478"/>
          <ac:spMkLst>
            <pc:docMk/>
            <pc:sldMk cId="2731418115" sldId="379"/>
            <ac:spMk id="2" creationId="{8BE2B98E-2D0A-4276-17A8-14AD59A6D20C}"/>
          </ac:spMkLst>
        </pc:spChg>
        <pc:spChg chg="add del">
          <ac:chgData name="尾嵜 成真" userId="dd95f81a979e9056" providerId="LiveId" clId="{FCC2AE78-7B2A-4B8A-87F2-2039D47FE252}" dt="2022-12-26T14:23:43.729" v="774"/>
          <ac:spMkLst>
            <pc:docMk/>
            <pc:sldMk cId="2731418115" sldId="379"/>
            <ac:spMk id="2" creationId="{A5D1CC57-1AF9-DA51-BAA9-08B36FB2A9AE}"/>
          </ac:spMkLst>
        </pc:spChg>
        <pc:spChg chg="add del">
          <ac:chgData name="尾嵜 成真" userId="dd95f81a979e9056" providerId="LiveId" clId="{FCC2AE78-7B2A-4B8A-87F2-2039D47FE252}" dt="2022-12-26T14:23:46.776" v="776"/>
          <ac:spMkLst>
            <pc:docMk/>
            <pc:sldMk cId="2731418115" sldId="379"/>
            <ac:spMk id="3" creationId="{74DD92C3-AC1D-D262-5926-97EA1713B246}"/>
          </ac:spMkLst>
        </pc:spChg>
        <pc:spChg chg="add mod">
          <ac:chgData name="尾嵜 成真" userId="dd95f81a979e9056" providerId="LiveId" clId="{FCC2AE78-7B2A-4B8A-87F2-2039D47FE252}" dt="2022-12-28T11:44:09.134" v="4917" actId="1076"/>
          <ac:spMkLst>
            <pc:docMk/>
            <pc:sldMk cId="2731418115" sldId="379"/>
            <ac:spMk id="7" creationId="{0579C3F7-83A8-86B0-7DAA-15E120E2447D}"/>
          </ac:spMkLst>
        </pc:spChg>
        <pc:spChg chg="add del">
          <ac:chgData name="尾嵜 成真" userId="dd95f81a979e9056" providerId="LiveId" clId="{FCC2AE78-7B2A-4B8A-87F2-2039D47FE252}" dt="2022-12-26T14:38:04.683" v="800"/>
          <ac:spMkLst>
            <pc:docMk/>
            <pc:sldMk cId="2731418115" sldId="379"/>
            <ac:spMk id="8" creationId="{7FC7E538-6A38-FBD7-33D1-8DADD185EF90}"/>
          </ac:spMkLst>
        </pc:spChg>
        <pc:spChg chg="mod">
          <ac:chgData name="尾嵜 成真" userId="dd95f81a979e9056" providerId="LiveId" clId="{FCC2AE78-7B2A-4B8A-87F2-2039D47FE252}" dt="2022-12-28T11:42:53.534" v="4907" actId="20577"/>
          <ac:spMkLst>
            <pc:docMk/>
            <pc:sldMk cId="2731418115" sldId="379"/>
            <ac:spMk id="10" creationId="{4C8D8093-D708-E46A-39FD-79BFCCF8875B}"/>
          </ac:spMkLst>
        </pc:spChg>
        <pc:spChg chg="mod">
          <ac:chgData name="尾嵜 成真" userId="dd95f81a979e9056" providerId="LiveId" clId="{FCC2AE78-7B2A-4B8A-87F2-2039D47FE252}" dt="2022-12-26T15:14:56.099" v="1764" actId="20577"/>
          <ac:spMkLst>
            <pc:docMk/>
            <pc:sldMk cId="2731418115" sldId="379"/>
            <ac:spMk id="29" creationId="{A17934AB-FCC8-3776-1635-6E61D9A7D43B}"/>
          </ac:spMkLst>
        </pc:spChg>
        <pc:picChg chg="add mod">
          <ac:chgData name="尾嵜 成真" userId="dd95f81a979e9056" providerId="LiveId" clId="{FCC2AE78-7B2A-4B8A-87F2-2039D47FE252}" dt="2022-12-28T11:44:09.134" v="4917" actId="1076"/>
          <ac:picMkLst>
            <pc:docMk/>
            <pc:sldMk cId="2731418115" sldId="379"/>
            <ac:picMk id="5" creationId="{EC4A2A7F-E7C9-0413-C54E-98590FDA2FE2}"/>
          </ac:picMkLst>
        </pc:picChg>
      </pc:sldChg>
      <pc:sldChg chg="addSp delSp modSp mod">
        <pc:chgData name="尾嵜 成真" userId="dd95f81a979e9056" providerId="LiveId" clId="{FCC2AE78-7B2A-4B8A-87F2-2039D47FE252}" dt="2022-12-28T11:44:24.024" v="4921" actId="478"/>
        <pc:sldMkLst>
          <pc:docMk/>
          <pc:sldMk cId="3888411916" sldId="380"/>
        </pc:sldMkLst>
        <pc:spChg chg="add del mod">
          <ac:chgData name="尾嵜 成真" userId="dd95f81a979e9056" providerId="LiveId" clId="{FCC2AE78-7B2A-4B8A-87F2-2039D47FE252}" dt="2022-12-28T11:44:15.353" v="4918" actId="478"/>
          <ac:spMkLst>
            <pc:docMk/>
            <pc:sldMk cId="3888411916" sldId="380"/>
            <ac:spMk id="2" creationId="{C98E584F-9A53-0375-7383-BB619B9F97C7}"/>
          </ac:spMkLst>
        </pc:spChg>
        <pc:spChg chg="add del mod">
          <ac:chgData name="尾嵜 成真" userId="dd95f81a979e9056" providerId="LiveId" clId="{FCC2AE78-7B2A-4B8A-87F2-2039D47FE252}" dt="2022-12-28T11:44:24.024" v="4921" actId="478"/>
          <ac:spMkLst>
            <pc:docMk/>
            <pc:sldMk cId="3888411916" sldId="380"/>
            <ac:spMk id="3" creationId="{534CAB8B-623D-D3AA-C312-7E2F19A4E3C8}"/>
          </ac:spMkLst>
        </pc:spChg>
        <pc:spChg chg="add del mod">
          <ac:chgData name="尾嵜 成真" userId="dd95f81a979e9056" providerId="LiveId" clId="{FCC2AE78-7B2A-4B8A-87F2-2039D47FE252}" dt="2022-12-26T15:23:20.442" v="2040" actId="478"/>
          <ac:spMkLst>
            <pc:docMk/>
            <pc:sldMk cId="3888411916" sldId="380"/>
            <ac:spMk id="3" creationId="{7F8921D2-C99B-59BC-AFF6-E45D40FFD7B8}"/>
          </ac:spMkLst>
        </pc:spChg>
        <pc:spChg chg="add mod">
          <ac:chgData name="尾嵜 成真" userId="dd95f81a979e9056" providerId="LiveId" clId="{FCC2AE78-7B2A-4B8A-87F2-2039D47FE252}" dt="2022-12-26T15:49:44.358" v="2545"/>
          <ac:spMkLst>
            <pc:docMk/>
            <pc:sldMk cId="3888411916" sldId="380"/>
            <ac:spMk id="4" creationId="{BBB9A4B0-C051-A711-8254-311095F26D0C}"/>
          </ac:spMkLst>
        </pc:spChg>
        <pc:spChg chg="add mod">
          <ac:chgData name="尾嵜 成真" userId="dd95f81a979e9056" providerId="LiveId" clId="{FCC2AE78-7B2A-4B8A-87F2-2039D47FE252}" dt="2022-12-26T15:46:14.984" v="2485" actId="1076"/>
          <ac:spMkLst>
            <pc:docMk/>
            <pc:sldMk cId="3888411916" sldId="380"/>
            <ac:spMk id="7" creationId="{1D55E4A9-16C9-3E8E-99C8-4139426FD846}"/>
          </ac:spMkLst>
        </pc:spChg>
        <pc:spChg chg="del mod">
          <ac:chgData name="尾嵜 成真" userId="dd95f81a979e9056" providerId="LiveId" clId="{FCC2AE78-7B2A-4B8A-87F2-2039D47FE252}" dt="2022-12-26T15:23:18.333" v="2039" actId="478"/>
          <ac:spMkLst>
            <pc:docMk/>
            <pc:sldMk cId="3888411916" sldId="380"/>
            <ac:spMk id="10" creationId="{4C8D8093-D708-E46A-39FD-79BFCCF8875B}"/>
          </ac:spMkLst>
        </pc:spChg>
        <pc:spChg chg="add del">
          <ac:chgData name="尾嵜 成真" userId="dd95f81a979e9056" providerId="LiveId" clId="{FCC2AE78-7B2A-4B8A-87F2-2039D47FE252}" dt="2022-12-26T15:49:36.918" v="2543" actId="22"/>
          <ac:spMkLst>
            <pc:docMk/>
            <pc:sldMk cId="3888411916" sldId="380"/>
            <ac:spMk id="12" creationId="{FF859154-B516-680C-DA87-7E09556D8643}"/>
          </ac:spMkLst>
        </pc:spChg>
        <pc:picChg chg="add mod">
          <ac:chgData name="尾嵜 成真" userId="dd95f81a979e9056" providerId="LiveId" clId="{FCC2AE78-7B2A-4B8A-87F2-2039D47FE252}" dt="2022-12-26T15:46:14.984" v="2485" actId="1076"/>
          <ac:picMkLst>
            <pc:docMk/>
            <pc:sldMk cId="3888411916" sldId="380"/>
            <ac:picMk id="6" creationId="{5254EF8B-2D4B-1738-2B37-5AAACCAF75BD}"/>
          </ac:picMkLst>
        </pc:picChg>
        <pc:picChg chg="add del mod">
          <ac:chgData name="尾嵜 成真" userId="dd95f81a979e9056" providerId="LiveId" clId="{FCC2AE78-7B2A-4B8A-87F2-2039D47FE252}" dt="2022-12-28T11:44:21.602" v="4920" actId="478"/>
          <ac:picMkLst>
            <pc:docMk/>
            <pc:sldMk cId="3888411916" sldId="380"/>
            <ac:picMk id="9" creationId="{44835F39-031F-6BF7-0FB9-CC09E30002BB}"/>
          </ac:picMkLst>
        </pc:picChg>
        <pc:picChg chg="add mod">
          <ac:chgData name="尾嵜 成真" userId="dd95f81a979e9056" providerId="LiveId" clId="{FCC2AE78-7B2A-4B8A-87F2-2039D47FE252}" dt="2022-12-26T15:50:19.876" v="2551" actId="1076"/>
          <ac:picMkLst>
            <pc:docMk/>
            <pc:sldMk cId="3888411916" sldId="380"/>
            <ac:picMk id="14" creationId="{48076457-AB7B-6AB5-C020-200F98CB75D6}"/>
          </ac:picMkLst>
        </pc:picChg>
        <pc:picChg chg="add mod">
          <ac:chgData name="尾嵜 成真" userId="dd95f81a979e9056" providerId="LiveId" clId="{FCC2AE78-7B2A-4B8A-87F2-2039D47FE252}" dt="2022-12-26T15:50:10.956" v="2549" actId="1076"/>
          <ac:picMkLst>
            <pc:docMk/>
            <pc:sldMk cId="3888411916" sldId="380"/>
            <ac:picMk id="2050" creationId="{57D616C7-7514-F184-50BB-135DBD835086}"/>
          </ac:picMkLst>
        </pc:picChg>
      </pc:sldChg>
      <pc:sldChg chg="modSp del mod">
        <pc:chgData name="尾嵜 成真" userId="dd95f81a979e9056" providerId="LiveId" clId="{FCC2AE78-7B2A-4B8A-87F2-2039D47FE252}" dt="2022-12-28T11:25:18.032" v="4704" actId="47"/>
        <pc:sldMkLst>
          <pc:docMk/>
          <pc:sldMk cId="3242685888" sldId="381"/>
        </pc:sldMkLst>
        <pc:spChg chg="mod">
          <ac:chgData name="尾嵜 成真" userId="dd95f81a979e9056" providerId="LiveId" clId="{FCC2AE78-7B2A-4B8A-87F2-2039D47FE252}" dt="2022-12-28T10:35:48.020" v="3704"/>
          <ac:spMkLst>
            <pc:docMk/>
            <pc:sldMk cId="3242685888" sldId="381"/>
            <ac:spMk id="10" creationId="{4C8D8093-D708-E46A-39FD-79BFCCF8875B}"/>
          </ac:spMkLst>
        </pc:spChg>
        <pc:spChg chg="mod">
          <ac:chgData name="尾嵜 成真" userId="dd95f81a979e9056" providerId="LiveId" clId="{FCC2AE78-7B2A-4B8A-87F2-2039D47FE252}" dt="2022-12-28T10:19:33.335" v="3122" actId="20577"/>
          <ac:spMkLst>
            <pc:docMk/>
            <pc:sldMk cId="3242685888" sldId="381"/>
            <ac:spMk id="29" creationId="{A17934AB-FCC8-3776-1635-6E61D9A7D43B}"/>
          </ac:spMkLst>
        </pc:spChg>
      </pc:sldChg>
      <pc:sldChg chg="addSp delSp modSp del mod">
        <pc:chgData name="尾嵜 成真" userId="dd95f81a979e9056" providerId="LiveId" clId="{FCC2AE78-7B2A-4B8A-87F2-2039D47FE252}" dt="2022-12-28T11:25:18.970" v="4705" actId="47"/>
        <pc:sldMkLst>
          <pc:docMk/>
          <pc:sldMk cId="1506097416" sldId="382"/>
        </pc:sldMkLst>
        <pc:spChg chg="mod">
          <ac:chgData name="尾嵜 成真" userId="dd95f81a979e9056" providerId="LiveId" clId="{FCC2AE78-7B2A-4B8A-87F2-2039D47FE252}" dt="2022-12-28T11:18:38.843" v="4661" actId="20577"/>
          <ac:spMkLst>
            <pc:docMk/>
            <pc:sldMk cId="1506097416" sldId="382"/>
            <ac:spMk id="10" creationId="{4C8D8093-D708-E46A-39FD-79BFCCF8875B}"/>
          </ac:spMkLst>
        </pc:spChg>
        <pc:spChg chg="add mod">
          <ac:chgData name="尾嵜 成真" userId="dd95f81a979e9056" providerId="LiveId" clId="{FCC2AE78-7B2A-4B8A-87F2-2039D47FE252}" dt="2022-12-28T11:23:02.774" v="4703" actId="1076"/>
          <ac:spMkLst>
            <pc:docMk/>
            <pc:sldMk cId="1506097416" sldId="382"/>
            <ac:spMk id="12" creationId="{A5DF4167-C56B-FCB1-552F-AA435A8D5DD2}"/>
          </ac:spMkLst>
        </pc:spChg>
        <pc:spChg chg="mod">
          <ac:chgData name="尾嵜 成真" userId="dd95f81a979e9056" providerId="LiveId" clId="{FCC2AE78-7B2A-4B8A-87F2-2039D47FE252}" dt="2022-12-28T10:38:36.724" v="3719" actId="20577"/>
          <ac:spMkLst>
            <pc:docMk/>
            <pc:sldMk cId="1506097416" sldId="382"/>
            <ac:spMk id="29" creationId="{A17934AB-FCC8-3776-1635-6E61D9A7D43B}"/>
          </ac:spMkLst>
        </pc:spChg>
        <pc:picChg chg="add del mod">
          <ac:chgData name="尾嵜 成真" userId="dd95f81a979e9056" providerId="LiveId" clId="{FCC2AE78-7B2A-4B8A-87F2-2039D47FE252}" dt="2022-12-28T11:18:32.186" v="4657" actId="478"/>
          <ac:picMkLst>
            <pc:docMk/>
            <pc:sldMk cId="1506097416" sldId="382"/>
            <ac:picMk id="3" creationId="{68A6BF56-459E-20AB-47E8-ED95B551B19B}"/>
          </ac:picMkLst>
        </pc:picChg>
        <pc:picChg chg="add mod">
          <ac:chgData name="尾嵜 成真" userId="dd95f81a979e9056" providerId="LiveId" clId="{FCC2AE78-7B2A-4B8A-87F2-2039D47FE252}" dt="2022-12-28T11:23:02.774" v="4703" actId="1076"/>
          <ac:picMkLst>
            <pc:docMk/>
            <pc:sldMk cId="1506097416" sldId="382"/>
            <ac:picMk id="5" creationId="{FD0BC4B5-B762-D6DE-E882-44E424717DA8}"/>
          </ac:picMkLst>
        </pc:picChg>
        <pc:picChg chg="add del mod">
          <ac:chgData name="尾嵜 成真" userId="dd95f81a979e9056" providerId="LiveId" clId="{FCC2AE78-7B2A-4B8A-87F2-2039D47FE252}" dt="2022-12-28T11:21:03.999" v="4686" actId="478"/>
          <ac:picMkLst>
            <pc:docMk/>
            <pc:sldMk cId="1506097416" sldId="382"/>
            <ac:picMk id="7" creationId="{D1B66420-AFA5-9179-97BA-2ADC2E0A6FFD}"/>
          </ac:picMkLst>
        </pc:picChg>
        <pc:picChg chg="add del mod">
          <ac:chgData name="尾嵜 成真" userId="dd95f81a979e9056" providerId="LiveId" clId="{FCC2AE78-7B2A-4B8A-87F2-2039D47FE252}" dt="2022-12-28T11:21:05.256" v="4687" actId="478"/>
          <ac:picMkLst>
            <pc:docMk/>
            <pc:sldMk cId="1506097416" sldId="382"/>
            <ac:picMk id="9" creationId="{AB549836-A567-8D96-ED39-C709710DBCCA}"/>
          </ac:picMkLst>
        </pc:picChg>
        <pc:picChg chg="add del mod">
          <ac:chgData name="尾嵜 成真" userId="dd95f81a979e9056" providerId="LiveId" clId="{FCC2AE78-7B2A-4B8A-87F2-2039D47FE252}" dt="2022-12-28T11:22:20.816" v="4698"/>
          <ac:picMkLst>
            <pc:docMk/>
            <pc:sldMk cId="1506097416" sldId="382"/>
            <ac:picMk id="11" creationId="{AD4F410E-B3C9-7B7E-BA68-DA4505A55CB7}"/>
          </ac:picMkLst>
        </pc:picChg>
      </pc:sldChg>
      <pc:sldChg chg="modSp add mod">
        <pc:chgData name="尾嵜 成真" userId="dd95f81a979e9056" providerId="LiveId" clId="{FCC2AE78-7B2A-4B8A-87F2-2039D47FE252}" dt="2022-12-25T15:39:02.476" v="754" actId="20577"/>
        <pc:sldMkLst>
          <pc:docMk/>
          <pc:sldMk cId="3741894308" sldId="384"/>
        </pc:sldMkLst>
        <pc:spChg chg="mod">
          <ac:chgData name="尾嵜 成真" userId="dd95f81a979e9056" providerId="LiveId" clId="{FCC2AE78-7B2A-4B8A-87F2-2039D47FE252}" dt="2022-12-25T15:15:00.649" v="412" actId="20577"/>
          <ac:spMkLst>
            <pc:docMk/>
            <pc:sldMk cId="3741894308" sldId="384"/>
            <ac:spMk id="10" creationId="{4C8D8093-D708-E46A-39FD-79BFCCF8875B}"/>
          </ac:spMkLst>
        </pc:spChg>
        <pc:spChg chg="mod">
          <ac:chgData name="尾嵜 成真" userId="dd95f81a979e9056" providerId="LiveId" clId="{FCC2AE78-7B2A-4B8A-87F2-2039D47FE252}" dt="2022-12-25T15:22:16.218" v="503" actId="20577"/>
          <ac:spMkLst>
            <pc:docMk/>
            <pc:sldMk cId="3741894308" sldId="384"/>
            <ac:spMk id="29" creationId="{A17934AB-FCC8-3776-1635-6E61D9A7D43B}"/>
          </ac:spMkLst>
        </pc:spChg>
        <pc:graphicFrameChg chg="mod modGraphic">
          <ac:chgData name="尾嵜 成真" userId="dd95f81a979e9056" providerId="LiveId" clId="{FCC2AE78-7B2A-4B8A-87F2-2039D47FE252}" dt="2022-12-25T15:39:02.476" v="754" actId="20577"/>
          <ac:graphicFrameMkLst>
            <pc:docMk/>
            <pc:sldMk cId="3741894308" sldId="384"/>
            <ac:graphicFrameMk id="2" creationId="{8F2EA908-6D69-2547-FD49-82C474D84838}"/>
          </ac:graphicFrameMkLst>
        </pc:graphicFrameChg>
      </pc:sldChg>
      <pc:sldChg chg="addSp delSp modSp add mod">
        <pc:chgData name="尾嵜 成真" userId="dd95f81a979e9056" providerId="LiveId" clId="{FCC2AE78-7B2A-4B8A-87F2-2039D47FE252}" dt="2022-12-28T11:44:27.539" v="4922" actId="478"/>
        <pc:sldMkLst>
          <pc:docMk/>
          <pc:sldMk cId="224230756" sldId="385"/>
        </pc:sldMkLst>
        <pc:spChg chg="add del mod">
          <ac:chgData name="尾嵜 成真" userId="dd95f81a979e9056" providerId="LiveId" clId="{FCC2AE78-7B2A-4B8A-87F2-2039D47FE252}" dt="2022-12-28T11:44:27.539" v="4922" actId="478"/>
          <ac:spMkLst>
            <pc:docMk/>
            <pc:sldMk cId="224230756" sldId="385"/>
            <ac:spMk id="2" creationId="{F76981DB-4FC6-57A7-5B81-766CEEF9F87A}"/>
          </ac:spMkLst>
        </pc:spChg>
        <pc:spChg chg="mod">
          <ac:chgData name="尾嵜 成真" userId="dd95f81a979e9056" providerId="LiveId" clId="{FCC2AE78-7B2A-4B8A-87F2-2039D47FE252}" dt="2022-12-26T16:06:04.507" v="3094" actId="947"/>
          <ac:spMkLst>
            <pc:docMk/>
            <pc:sldMk cId="224230756" sldId="385"/>
            <ac:spMk id="10" creationId="{4C8D8093-D708-E46A-39FD-79BFCCF8875B}"/>
          </ac:spMkLst>
        </pc:spChg>
        <pc:spChg chg="mod">
          <ac:chgData name="尾嵜 成真" userId="dd95f81a979e9056" providerId="LiveId" clId="{FCC2AE78-7B2A-4B8A-87F2-2039D47FE252}" dt="2022-12-26T15:21:03.113" v="2025" actId="20577"/>
          <ac:spMkLst>
            <pc:docMk/>
            <pc:sldMk cId="224230756" sldId="385"/>
            <ac:spMk id="29" creationId="{A17934AB-FCC8-3776-1635-6E61D9A7D43B}"/>
          </ac:spMkLst>
        </pc:spChg>
        <pc:picChg chg="add del mod">
          <ac:chgData name="尾嵜 成真" userId="dd95f81a979e9056" providerId="LiveId" clId="{FCC2AE78-7B2A-4B8A-87F2-2039D47FE252}" dt="2022-12-26T16:03:54.015" v="3068"/>
          <ac:picMkLst>
            <pc:docMk/>
            <pc:sldMk cId="224230756" sldId="385"/>
            <ac:picMk id="3074" creationId="{60085D31-0C1A-D441-5B26-9BF655CDF484}"/>
          </ac:picMkLst>
        </pc:picChg>
        <pc:picChg chg="add mod">
          <ac:chgData name="尾嵜 成真" userId="dd95f81a979e9056" providerId="LiveId" clId="{FCC2AE78-7B2A-4B8A-87F2-2039D47FE252}" dt="2022-12-26T16:04:06.458" v="3073" actId="1076"/>
          <ac:picMkLst>
            <pc:docMk/>
            <pc:sldMk cId="224230756" sldId="385"/>
            <ac:picMk id="3076" creationId="{8C6A1EF8-574B-6F9B-9F98-53FF4CDB1B6A}"/>
          </ac:picMkLst>
        </pc:picChg>
      </pc:sldChg>
      <pc:sldChg chg="addSp delSp modSp add del mod">
        <pc:chgData name="尾嵜 成真" userId="dd95f81a979e9056" providerId="LiveId" clId="{FCC2AE78-7B2A-4B8A-87F2-2039D47FE252}" dt="2022-12-28T11:22:01.576" v="4694" actId="47"/>
        <pc:sldMkLst>
          <pc:docMk/>
          <pc:sldMk cId="28754479" sldId="386"/>
        </pc:sldMkLst>
        <pc:spChg chg="add del mod">
          <ac:chgData name="尾嵜 成真" userId="dd95f81a979e9056" providerId="LiveId" clId="{FCC2AE78-7B2A-4B8A-87F2-2039D47FE252}" dt="2022-12-28T11:20:26.102" v="4680" actId="478"/>
          <ac:spMkLst>
            <pc:docMk/>
            <pc:sldMk cId="28754479" sldId="386"/>
            <ac:spMk id="3" creationId="{C3822BC2-EF2E-2A0C-278F-D96F3F3A0CA5}"/>
          </ac:spMkLst>
        </pc:spChg>
        <pc:spChg chg="del">
          <ac:chgData name="尾嵜 成真" userId="dd95f81a979e9056" providerId="LiveId" clId="{FCC2AE78-7B2A-4B8A-87F2-2039D47FE252}" dt="2022-12-28T11:20:22.802" v="4679" actId="478"/>
          <ac:spMkLst>
            <pc:docMk/>
            <pc:sldMk cId="28754479" sldId="386"/>
            <ac:spMk id="10" creationId="{4C8D8093-D708-E46A-39FD-79BFCCF8875B}"/>
          </ac:spMkLst>
        </pc:spChg>
        <pc:picChg chg="del">
          <ac:chgData name="尾嵜 成真" userId="dd95f81a979e9056" providerId="LiveId" clId="{FCC2AE78-7B2A-4B8A-87F2-2039D47FE252}" dt="2022-12-28T11:20:21.771" v="4678" actId="478"/>
          <ac:picMkLst>
            <pc:docMk/>
            <pc:sldMk cId="28754479" sldId="386"/>
            <ac:picMk id="5" creationId="{FD0BC4B5-B762-D6DE-E882-44E424717DA8}"/>
          </ac:picMkLst>
        </pc:picChg>
        <pc:picChg chg="mod">
          <ac:chgData name="尾嵜 成真" userId="dd95f81a979e9056" providerId="LiveId" clId="{FCC2AE78-7B2A-4B8A-87F2-2039D47FE252}" dt="2022-12-28T11:20:35.056" v="4684" actId="14100"/>
          <ac:picMkLst>
            <pc:docMk/>
            <pc:sldMk cId="28754479" sldId="386"/>
            <ac:picMk id="7" creationId="{D1B66420-AFA5-9179-97BA-2ADC2E0A6FFD}"/>
          </ac:picMkLst>
        </pc:picChg>
        <pc:picChg chg="mod">
          <ac:chgData name="尾嵜 成真" userId="dd95f81a979e9056" providerId="LiveId" clId="{FCC2AE78-7B2A-4B8A-87F2-2039D47FE252}" dt="2022-12-28T11:20:29.832" v="4682" actId="14100"/>
          <ac:picMkLst>
            <pc:docMk/>
            <pc:sldMk cId="28754479" sldId="386"/>
            <ac:picMk id="9" creationId="{AB549836-A567-8D96-ED39-C709710DBCCA}"/>
          </ac:picMkLst>
        </pc:picChg>
      </pc:sldChg>
      <pc:sldChg chg="new del">
        <pc:chgData name="尾嵜 成真" userId="dd95f81a979e9056" providerId="LiveId" clId="{FCC2AE78-7B2A-4B8A-87F2-2039D47FE252}" dt="2022-12-28T09:38:57.886" v="3099" actId="47"/>
        <pc:sldMkLst>
          <pc:docMk/>
          <pc:sldMk cId="1810258742" sldId="386"/>
        </pc:sldMkLst>
      </pc:sldChg>
      <pc:sldChg chg="delSp modSp add mod">
        <pc:chgData name="尾嵜 成真" userId="dd95f81a979e9056" providerId="LiveId" clId="{FCC2AE78-7B2A-4B8A-87F2-2039D47FE252}" dt="2022-12-28T11:39:28.948" v="4879" actId="1076"/>
        <pc:sldMkLst>
          <pc:docMk/>
          <pc:sldMk cId="3060674528" sldId="386"/>
        </pc:sldMkLst>
        <pc:spChg chg="mod">
          <ac:chgData name="尾嵜 成真" userId="dd95f81a979e9056" providerId="LiveId" clId="{FCC2AE78-7B2A-4B8A-87F2-2039D47FE252}" dt="2022-12-28T11:39:28.948" v="4879" actId="1076"/>
          <ac:spMkLst>
            <pc:docMk/>
            <pc:sldMk cId="3060674528" sldId="386"/>
            <ac:spMk id="7" creationId="{868586D0-495E-0042-21C8-6D9C53F32F5A}"/>
          </ac:spMkLst>
        </pc:spChg>
        <pc:spChg chg="mod">
          <ac:chgData name="尾嵜 成真" userId="dd95f81a979e9056" providerId="LiveId" clId="{FCC2AE78-7B2A-4B8A-87F2-2039D47FE252}" dt="2022-12-28T11:39:28.948" v="4879" actId="1076"/>
          <ac:spMkLst>
            <pc:docMk/>
            <pc:sldMk cId="3060674528" sldId="386"/>
            <ac:spMk id="8" creationId="{1ACDCEDB-3A9A-B841-DD5E-AF772017E75B}"/>
          </ac:spMkLst>
        </pc:spChg>
        <pc:spChg chg="mod">
          <ac:chgData name="尾嵜 成真" userId="dd95f81a979e9056" providerId="LiveId" clId="{FCC2AE78-7B2A-4B8A-87F2-2039D47FE252}" dt="2022-12-28T11:39:28.948" v="4879" actId="1076"/>
          <ac:spMkLst>
            <pc:docMk/>
            <pc:sldMk cId="3060674528" sldId="386"/>
            <ac:spMk id="10" creationId="{A69571F4-BBF9-1D5E-AB90-6345D5ACAD32}"/>
          </ac:spMkLst>
        </pc:spChg>
        <pc:spChg chg="mod">
          <ac:chgData name="尾嵜 成真" userId="dd95f81a979e9056" providerId="LiveId" clId="{FCC2AE78-7B2A-4B8A-87F2-2039D47FE252}" dt="2022-12-28T11:39:28.948" v="4879" actId="1076"/>
          <ac:spMkLst>
            <pc:docMk/>
            <pc:sldMk cId="3060674528" sldId="386"/>
            <ac:spMk id="12" creationId="{447B83FD-7886-15F1-19BE-29E3263FE945}"/>
          </ac:spMkLst>
        </pc:spChg>
        <pc:spChg chg="del mod">
          <ac:chgData name="尾嵜 成真" userId="dd95f81a979e9056" providerId="LiveId" clId="{FCC2AE78-7B2A-4B8A-87F2-2039D47FE252}" dt="2022-12-28T11:39:15.133" v="4878" actId="478"/>
          <ac:spMkLst>
            <pc:docMk/>
            <pc:sldMk cId="3060674528" sldId="386"/>
            <ac:spMk id="16" creationId="{6494AC06-B42F-33DA-6522-B8FB9C5EDEED}"/>
          </ac:spMkLst>
        </pc:spChg>
        <pc:spChg chg="mod">
          <ac:chgData name="尾嵜 成真" userId="dd95f81a979e9056" providerId="LiveId" clId="{FCC2AE78-7B2A-4B8A-87F2-2039D47FE252}" dt="2022-12-28T11:38:18.405" v="4838" actId="20577"/>
          <ac:spMkLst>
            <pc:docMk/>
            <pc:sldMk cId="3060674528" sldId="386"/>
            <ac:spMk id="18" creationId="{00000000-0000-0000-0000-000000000000}"/>
          </ac:spMkLst>
        </pc:spChg>
        <pc:grpChg chg="mod">
          <ac:chgData name="尾嵜 成真" userId="dd95f81a979e9056" providerId="LiveId" clId="{FCC2AE78-7B2A-4B8A-87F2-2039D47FE252}" dt="2022-12-28T11:39:28.948" v="4879" actId="1076"/>
          <ac:grpSpMkLst>
            <pc:docMk/>
            <pc:sldMk cId="3060674528" sldId="386"/>
            <ac:grpSpMk id="2" creationId="{F3E18761-6F4D-4A56-A95B-FE9E51163FF2}"/>
          </ac:grpSpMkLst>
        </pc:grpChg>
        <pc:grpChg chg="mod">
          <ac:chgData name="尾嵜 成真" userId="dd95f81a979e9056" providerId="LiveId" clId="{FCC2AE78-7B2A-4B8A-87F2-2039D47FE252}" dt="2022-12-28T11:39:28.948" v="4879" actId="1076"/>
          <ac:grpSpMkLst>
            <pc:docMk/>
            <pc:sldMk cId="3060674528" sldId="386"/>
            <ac:grpSpMk id="3" creationId="{28D86D72-E7AD-4CA2-BA44-25225DE74CDA}"/>
          </ac:grpSpMkLst>
        </pc:grpChg>
        <pc:grpChg chg="mod">
          <ac:chgData name="尾嵜 成真" userId="dd95f81a979e9056" providerId="LiveId" clId="{FCC2AE78-7B2A-4B8A-87F2-2039D47FE252}" dt="2022-12-28T11:39:28.948" v="4879" actId="1076"/>
          <ac:grpSpMkLst>
            <pc:docMk/>
            <pc:sldMk cId="3060674528" sldId="386"/>
            <ac:grpSpMk id="4" creationId="{A55DAF8F-E612-4233-AEC5-F612CD50E7CD}"/>
          </ac:grpSpMkLst>
        </pc:grpChg>
        <pc:grpChg chg="mod">
          <ac:chgData name="尾嵜 成真" userId="dd95f81a979e9056" providerId="LiveId" clId="{FCC2AE78-7B2A-4B8A-87F2-2039D47FE252}" dt="2022-12-28T11:39:28.948" v="4879" actId="1076"/>
          <ac:grpSpMkLst>
            <pc:docMk/>
            <pc:sldMk cId="3060674528" sldId="386"/>
            <ac:grpSpMk id="5" creationId="{9A03F420-9491-4177-BECB-F1640F380D4C}"/>
          </ac:grpSpMkLst>
        </pc:grpChg>
        <pc:grpChg chg="mod">
          <ac:chgData name="尾嵜 成真" userId="dd95f81a979e9056" providerId="LiveId" clId="{FCC2AE78-7B2A-4B8A-87F2-2039D47FE252}" dt="2022-12-28T11:39:28.948" v="4879" actId="1076"/>
          <ac:grpSpMkLst>
            <pc:docMk/>
            <pc:sldMk cId="3060674528" sldId="386"/>
            <ac:grpSpMk id="6" creationId="{D1DBE470-BFFD-4DB0-B7FA-93F737876573}"/>
          </ac:grpSpMkLst>
        </pc:grpChg>
        <pc:grpChg chg="del">
          <ac:chgData name="尾嵜 成真" userId="dd95f81a979e9056" providerId="LiveId" clId="{FCC2AE78-7B2A-4B8A-87F2-2039D47FE252}" dt="2022-12-28T11:39:14.023" v="4877" actId="478"/>
          <ac:grpSpMkLst>
            <pc:docMk/>
            <pc:sldMk cId="3060674528" sldId="386"/>
            <ac:grpSpMk id="17" creationId="{B0FD30C0-9718-FE51-0480-A8AA07EA80FC}"/>
          </ac:grpSpMkLst>
        </pc:grpChg>
      </pc:sldChg>
      <pc:sldChg chg="new del">
        <pc:chgData name="尾嵜 成真" userId="dd95f81a979e9056" providerId="LiveId" clId="{FCC2AE78-7B2A-4B8A-87F2-2039D47FE252}" dt="2022-12-28T09:38:58.043" v="3100" actId="47"/>
        <pc:sldMkLst>
          <pc:docMk/>
          <pc:sldMk cId="2960990701" sldId="387"/>
        </pc:sldMkLst>
      </pc:sldChg>
      <pc:sldChg chg="new del">
        <pc:chgData name="尾嵜 成真" userId="dd95f81a979e9056" providerId="LiveId" clId="{FCC2AE78-7B2A-4B8A-87F2-2039D47FE252}" dt="2022-12-28T09:38:59.001" v="3101" actId="47"/>
        <pc:sldMkLst>
          <pc:docMk/>
          <pc:sldMk cId="2608600051" sldId="388"/>
        </pc:sldMkLst>
      </pc:sldChg>
      <pc:sldChg chg="new del">
        <pc:chgData name="尾嵜 成真" userId="dd95f81a979e9056" providerId="LiveId" clId="{FCC2AE78-7B2A-4B8A-87F2-2039D47FE252}" dt="2022-12-28T09:38:59.802" v="3102" actId="47"/>
        <pc:sldMkLst>
          <pc:docMk/>
          <pc:sldMk cId="427717550" sldId="389"/>
        </pc:sldMkLst>
      </pc:sldChg>
    </pc:docChg>
  </pc:docChgLst>
  <pc:docChgLst>
    <pc:chgData name="尾嵜 成真" userId="dd95f81a979e9056" providerId="LiveId" clId="{17755A40-A7A9-4FA6-8632-C2FF9700AB17}"/>
    <pc:docChg chg="undo custSel addSld delSld modSld">
      <pc:chgData name="尾嵜 成真" userId="dd95f81a979e9056" providerId="LiveId" clId="{17755A40-A7A9-4FA6-8632-C2FF9700AB17}" dt="2023-01-03T15:22:44.157" v="2748" actId="1076"/>
      <pc:docMkLst>
        <pc:docMk/>
      </pc:docMkLst>
      <pc:sldChg chg="delSp modSp mod">
        <pc:chgData name="尾嵜 成真" userId="dd95f81a979e9056" providerId="LiveId" clId="{17755A40-A7A9-4FA6-8632-C2FF9700AB17}" dt="2023-01-03T15:22:44.157" v="2748" actId="1076"/>
        <pc:sldMkLst>
          <pc:docMk/>
          <pc:sldMk cId="0" sldId="259"/>
        </pc:sldMkLst>
        <pc:spChg chg="mod">
          <ac:chgData name="尾嵜 成真" userId="dd95f81a979e9056" providerId="LiveId" clId="{17755A40-A7A9-4FA6-8632-C2FF9700AB17}" dt="2023-01-03T15:22:44.157" v="2748" actId="1076"/>
          <ac:spMkLst>
            <pc:docMk/>
            <pc:sldMk cId="0" sldId="259"/>
            <ac:spMk id="7" creationId="{868586D0-495E-0042-21C8-6D9C53F32F5A}"/>
          </ac:spMkLst>
        </pc:spChg>
        <pc:spChg chg="del">
          <ac:chgData name="尾嵜 成真" userId="dd95f81a979e9056" providerId="LiveId" clId="{17755A40-A7A9-4FA6-8632-C2FF9700AB17}" dt="2023-01-03T15:21:38.759" v="2731" actId="478"/>
          <ac:spMkLst>
            <pc:docMk/>
            <pc:sldMk cId="0" sldId="259"/>
            <ac:spMk id="8" creationId="{1ACDCEDB-3A9A-B841-DD5E-AF772017E75B}"/>
          </ac:spMkLst>
        </pc:spChg>
        <pc:spChg chg="del">
          <ac:chgData name="尾嵜 成真" userId="dd95f81a979e9056" providerId="LiveId" clId="{17755A40-A7A9-4FA6-8632-C2FF9700AB17}" dt="2023-01-03T15:21:38.759" v="2731" actId="478"/>
          <ac:spMkLst>
            <pc:docMk/>
            <pc:sldMk cId="0" sldId="259"/>
            <ac:spMk id="10" creationId="{A69571F4-BBF9-1D5E-AB90-6345D5ACAD32}"/>
          </ac:spMkLst>
        </pc:spChg>
        <pc:spChg chg="del">
          <ac:chgData name="尾嵜 成真" userId="dd95f81a979e9056" providerId="LiveId" clId="{17755A40-A7A9-4FA6-8632-C2FF9700AB17}" dt="2023-01-03T15:21:26.757" v="2730" actId="478"/>
          <ac:spMkLst>
            <pc:docMk/>
            <pc:sldMk cId="0" sldId="259"/>
            <ac:spMk id="12" creationId="{447B83FD-7886-15F1-19BE-29E3263FE945}"/>
          </ac:spMkLst>
        </pc:spChg>
        <pc:spChg chg="del">
          <ac:chgData name="尾嵜 成真" userId="dd95f81a979e9056" providerId="LiveId" clId="{17755A40-A7A9-4FA6-8632-C2FF9700AB17}" dt="2023-01-03T15:21:26.757" v="2730" actId="478"/>
          <ac:spMkLst>
            <pc:docMk/>
            <pc:sldMk cId="0" sldId="259"/>
            <ac:spMk id="16" creationId="{6494AC06-B42F-33DA-6522-B8FB9C5EDEED}"/>
          </ac:spMkLst>
        </pc:spChg>
        <pc:spChg chg="mod">
          <ac:chgData name="尾嵜 成真" userId="dd95f81a979e9056" providerId="LiveId" clId="{17755A40-A7A9-4FA6-8632-C2FF9700AB17}" dt="2023-01-03T15:22:37.208" v="2747" actId="1076"/>
          <ac:spMkLst>
            <pc:docMk/>
            <pc:sldMk cId="0" sldId="259"/>
            <ac:spMk id="27" creationId="{00000000-0000-0000-0000-000000000000}"/>
          </ac:spMkLst>
        </pc:spChg>
        <pc:grpChg chg="mod">
          <ac:chgData name="尾嵜 成真" userId="dd95f81a979e9056" providerId="LiveId" clId="{17755A40-A7A9-4FA6-8632-C2FF9700AB17}" dt="2023-01-03T15:22:28.010" v="2745" actId="1076"/>
          <ac:grpSpMkLst>
            <pc:docMk/>
            <pc:sldMk cId="0" sldId="259"/>
            <ac:grpSpMk id="2" creationId="{F3E18761-6F4D-4A56-A95B-FE9E51163FF2}"/>
          </ac:grpSpMkLst>
        </pc:grpChg>
        <pc:grpChg chg="mod">
          <ac:chgData name="尾嵜 成真" userId="dd95f81a979e9056" providerId="LiveId" clId="{17755A40-A7A9-4FA6-8632-C2FF9700AB17}" dt="2023-01-03T15:22:44.157" v="2748" actId="1076"/>
          <ac:grpSpMkLst>
            <pc:docMk/>
            <pc:sldMk cId="0" sldId="259"/>
            <ac:grpSpMk id="3" creationId="{28D86D72-E7AD-4CA2-BA44-25225DE74CDA}"/>
          </ac:grpSpMkLst>
        </pc:grpChg>
        <pc:grpChg chg="del">
          <ac:chgData name="尾嵜 成真" userId="dd95f81a979e9056" providerId="LiveId" clId="{17755A40-A7A9-4FA6-8632-C2FF9700AB17}" dt="2023-01-03T15:21:38.759" v="2731" actId="478"/>
          <ac:grpSpMkLst>
            <pc:docMk/>
            <pc:sldMk cId="0" sldId="259"/>
            <ac:grpSpMk id="4" creationId="{A55DAF8F-E612-4233-AEC5-F612CD50E7CD}"/>
          </ac:grpSpMkLst>
        </pc:grpChg>
        <pc:grpChg chg="del">
          <ac:chgData name="尾嵜 成真" userId="dd95f81a979e9056" providerId="LiveId" clId="{17755A40-A7A9-4FA6-8632-C2FF9700AB17}" dt="2023-01-03T15:21:38.759" v="2731" actId="478"/>
          <ac:grpSpMkLst>
            <pc:docMk/>
            <pc:sldMk cId="0" sldId="259"/>
            <ac:grpSpMk id="5" creationId="{9A03F420-9491-4177-BECB-F1640F380D4C}"/>
          </ac:grpSpMkLst>
        </pc:grpChg>
        <pc:grpChg chg="del">
          <ac:chgData name="尾嵜 成真" userId="dd95f81a979e9056" providerId="LiveId" clId="{17755A40-A7A9-4FA6-8632-C2FF9700AB17}" dt="2023-01-03T15:21:26.757" v="2730" actId="478"/>
          <ac:grpSpMkLst>
            <pc:docMk/>
            <pc:sldMk cId="0" sldId="259"/>
            <ac:grpSpMk id="6" creationId="{D1DBE470-BFFD-4DB0-B7FA-93F737876573}"/>
          </ac:grpSpMkLst>
        </pc:grpChg>
        <pc:grpChg chg="del">
          <ac:chgData name="尾嵜 成真" userId="dd95f81a979e9056" providerId="LiveId" clId="{17755A40-A7A9-4FA6-8632-C2FF9700AB17}" dt="2023-01-03T15:21:26.757" v="2730" actId="478"/>
          <ac:grpSpMkLst>
            <pc:docMk/>
            <pc:sldMk cId="0" sldId="259"/>
            <ac:grpSpMk id="13" creationId="{8371866A-3538-46F6-CD50-FF1C7038E076}"/>
          </ac:grpSpMkLst>
        </pc:grpChg>
        <pc:grpChg chg="del">
          <ac:chgData name="尾嵜 成真" userId="dd95f81a979e9056" providerId="LiveId" clId="{17755A40-A7A9-4FA6-8632-C2FF9700AB17}" dt="2023-01-03T15:21:26.757" v="2730" actId="478"/>
          <ac:grpSpMkLst>
            <pc:docMk/>
            <pc:sldMk cId="0" sldId="259"/>
            <ac:grpSpMk id="17" creationId="{B0FD30C0-9718-FE51-0480-A8AA07EA80FC}"/>
          </ac:grpSpMkLst>
        </pc:grpChg>
      </pc:sldChg>
      <pc:sldChg chg="modSp mod">
        <pc:chgData name="尾嵜 成真" userId="dd95f81a979e9056" providerId="LiveId" clId="{17755A40-A7A9-4FA6-8632-C2FF9700AB17}" dt="2023-01-02T04:58:49.918" v="55"/>
        <pc:sldMkLst>
          <pc:docMk/>
          <pc:sldMk cId="0" sldId="293"/>
        </pc:sldMkLst>
        <pc:spChg chg="mod">
          <ac:chgData name="尾嵜 成真" userId="dd95f81a979e9056" providerId="LiveId" clId="{17755A40-A7A9-4FA6-8632-C2FF9700AB17}" dt="2023-01-02T04:58:49.918" v="55"/>
          <ac:spMkLst>
            <pc:docMk/>
            <pc:sldMk cId="0" sldId="293"/>
            <ac:spMk id="7" creationId="{00000000-0000-0000-0000-000000000000}"/>
          </ac:spMkLst>
        </pc:spChg>
      </pc:sldChg>
      <pc:sldChg chg="addSp delSp modSp mod">
        <pc:chgData name="尾嵜 成真" userId="dd95f81a979e9056" providerId="LiveId" clId="{17755A40-A7A9-4FA6-8632-C2FF9700AB17}" dt="2023-01-03T11:07:38.242" v="1480"/>
        <pc:sldMkLst>
          <pc:docMk/>
          <pc:sldMk cId="4190097553" sldId="303"/>
        </pc:sldMkLst>
        <pc:spChg chg="add del mod">
          <ac:chgData name="尾嵜 成真" userId="dd95f81a979e9056" providerId="LiveId" clId="{17755A40-A7A9-4FA6-8632-C2FF9700AB17}" dt="2023-01-03T11:07:38.242" v="1480"/>
          <ac:spMkLst>
            <pc:docMk/>
            <pc:sldMk cId="4190097553" sldId="303"/>
            <ac:spMk id="2" creationId="{3785DC32-1891-E3EA-57E9-0EA847AE6DF9}"/>
          </ac:spMkLst>
        </pc:spChg>
        <pc:spChg chg="mod">
          <ac:chgData name="尾嵜 成真" userId="dd95f81a979e9056" providerId="LiveId" clId="{17755A40-A7A9-4FA6-8632-C2FF9700AB17}" dt="2023-01-03T06:47:44.018" v="1184" actId="14100"/>
          <ac:spMkLst>
            <pc:docMk/>
            <pc:sldMk cId="4190097553" sldId="303"/>
            <ac:spMk id="22" creationId="{130837D4-140A-1DB8-3B90-658860BB5C5B}"/>
          </ac:spMkLst>
        </pc:spChg>
        <pc:spChg chg="mod">
          <ac:chgData name="尾嵜 成真" userId="dd95f81a979e9056" providerId="LiveId" clId="{17755A40-A7A9-4FA6-8632-C2FF9700AB17}" dt="2023-01-03T06:47:57.648" v="1189" actId="20577"/>
          <ac:spMkLst>
            <pc:docMk/>
            <pc:sldMk cId="4190097553" sldId="303"/>
            <ac:spMk id="26" creationId="{4C6CF6C6-84B1-9D0E-1D23-344066B0F396}"/>
          </ac:spMkLst>
        </pc:spChg>
        <pc:spChg chg="mod">
          <ac:chgData name="尾嵜 成真" userId="dd95f81a979e9056" providerId="LiveId" clId="{17755A40-A7A9-4FA6-8632-C2FF9700AB17}" dt="2023-01-02T04:59:22.974" v="66" actId="1076"/>
          <ac:spMkLst>
            <pc:docMk/>
            <pc:sldMk cId="4190097553" sldId="303"/>
            <ac:spMk id="28" creationId="{C265F40D-3F25-6778-A99F-C0FFAD5908E8}"/>
          </ac:spMkLst>
        </pc:spChg>
        <pc:picChg chg="add del mod">
          <ac:chgData name="尾嵜 成真" userId="dd95f81a979e9056" providerId="LiveId" clId="{17755A40-A7A9-4FA6-8632-C2FF9700AB17}" dt="2023-01-02T04:58:52.490" v="57" actId="478"/>
          <ac:picMkLst>
            <pc:docMk/>
            <pc:sldMk cId="4190097553" sldId="303"/>
            <ac:picMk id="3" creationId="{943792A4-5AB7-EABA-258C-662D246379A2}"/>
          </ac:picMkLst>
        </pc:picChg>
        <pc:picChg chg="add del mod">
          <ac:chgData name="尾嵜 成真" userId="dd95f81a979e9056" providerId="LiveId" clId="{17755A40-A7A9-4FA6-8632-C2FF9700AB17}" dt="2023-01-02T05:02:01.960" v="76" actId="478"/>
          <ac:picMkLst>
            <pc:docMk/>
            <pc:sldMk cId="4190097553" sldId="303"/>
            <ac:picMk id="4" creationId="{2CC2608A-E155-07FD-ACA1-A20C344DA363}"/>
          </ac:picMkLst>
        </pc:picChg>
        <pc:picChg chg="del">
          <ac:chgData name="尾嵜 成真" userId="dd95f81a979e9056" providerId="LiveId" clId="{17755A40-A7A9-4FA6-8632-C2FF9700AB17}" dt="2023-01-02T04:56:02.015" v="37" actId="478"/>
          <ac:picMkLst>
            <pc:docMk/>
            <pc:sldMk cId="4190097553" sldId="303"/>
            <ac:picMk id="5" creationId="{16BEE4F1-CEB8-1162-B7A4-DDE817BC5596}"/>
          </ac:picMkLst>
        </pc:picChg>
        <pc:picChg chg="add mod">
          <ac:chgData name="尾嵜 成真" userId="dd95f81a979e9056" providerId="LiveId" clId="{17755A40-A7A9-4FA6-8632-C2FF9700AB17}" dt="2023-01-03T06:47:35.529" v="1183" actId="14100"/>
          <ac:picMkLst>
            <pc:docMk/>
            <pc:sldMk cId="4190097553" sldId="303"/>
            <ac:picMk id="6" creationId="{A19635C5-D727-342D-DCAB-A69665FCF2FC}"/>
          </ac:picMkLst>
        </pc:picChg>
      </pc:sldChg>
      <pc:sldChg chg="modSp mod">
        <pc:chgData name="尾嵜 成真" userId="dd95f81a979e9056" providerId="LiveId" clId="{17755A40-A7A9-4FA6-8632-C2FF9700AB17}" dt="2023-01-02T05:09:26.266" v="207" actId="2711"/>
        <pc:sldMkLst>
          <pc:docMk/>
          <pc:sldMk cId="1793902739" sldId="305"/>
        </pc:sldMkLst>
        <pc:spChg chg="mod">
          <ac:chgData name="尾嵜 成真" userId="dd95f81a979e9056" providerId="LiveId" clId="{17755A40-A7A9-4FA6-8632-C2FF9700AB17}" dt="2023-01-02T05:09:26.266" v="207" actId="2711"/>
          <ac:spMkLst>
            <pc:docMk/>
            <pc:sldMk cId="1793902739" sldId="305"/>
            <ac:spMk id="10" creationId="{4C8D8093-D708-E46A-39FD-79BFCCF8875B}"/>
          </ac:spMkLst>
        </pc:spChg>
        <pc:graphicFrameChg chg="modGraphic">
          <ac:chgData name="尾嵜 成真" userId="dd95f81a979e9056" providerId="LiveId" clId="{17755A40-A7A9-4FA6-8632-C2FF9700AB17}" dt="2023-01-02T05:04:03.505" v="82" actId="207"/>
          <ac:graphicFrameMkLst>
            <pc:docMk/>
            <pc:sldMk cId="1793902739" sldId="305"/>
            <ac:graphicFrameMk id="2" creationId="{7B87186C-A8B4-ED74-004E-2B74DDD0A081}"/>
          </ac:graphicFrameMkLst>
        </pc:graphicFrameChg>
        <pc:graphicFrameChg chg="modGraphic">
          <ac:chgData name="尾嵜 成真" userId="dd95f81a979e9056" providerId="LiveId" clId="{17755A40-A7A9-4FA6-8632-C2FF9700AB17}" dt="2023-01-02T05:00:48.289" v="75" actId="207"/>
          <ac:graphicFrameMkLst>
            <pc:docMk/>
            <pc:sldMk cId="1793902739" sldId="305"/>
            <ac:graphicFrameMk id="31" creationId="{48DC726C-6E54-B2D0-3B8B-B4BA03014533}"/>
          </ac:graphicFrameMkLst>
        </pc:graphicFrameChg>
      </pc:sldChg>
      <pc:sldChg chg="addSp modSp mod">
        <pc:chgData name="尾嵜 成真" userId="dd95f81a979e9056" providerId="LiveId" clId="{17755A40-A7A9-4FA6-8632-C2FF9700AB17}" dt="2023-01-02T05:37:22.294" v="1141" actId="207"/>
        <pc:sldMkLst>
          <pc:docMk/>
          <pc:sldMk cId="3198427016" sldId="306"/>
        </pc:sldMkLst>
        <pc:spChg chg="add mod">
          <ac:chgData name="尾嵜 成真" userId="dd95f81a979e9056" providerId="LiveId" clId="{17755A40-A7A9-4FA6-8632-C2FF9700AB17}" dt="2023-01-02T05:05:37.652" v="112" actId="571"/>
          <ac:spMkLst>
            <pc:docMk/>
            <pc:sldMk cId="3198427016" sldId="306"/>
            <ac:spMk id="5" creationId="{2D7393A7-D2C7-50B8-8BB6-FDC86D10BEC3}"/>
          </ac:spMkLst>
        </pc:spChg>
        <pc:spChg chg="mod">
          <ac:chgData name="尾嵜 成真" userId="dd95f81a979e9056" providerId="LiveId" clId="{17755A40-A7A9-4FA6-8632-C2FF9700AB17}" dt="2023-01-02T05:09:21.550" v="206" actId="2711"/>
          <ac:spMkLst>
            <pc:docMk/>
            <pc:sldMk cId="3198427016" sldId="306"/>
            <ac:spMk id="10" creationId="{4C8D8093-D708-E46A-39FD-79BFCCF8875B}"/>
          </ac:spMkLst>
        </pc:spChg>
        <pc:graphicFrameChg chg="mod modGraphic">
          <ac:chgData name="尾嵜 成真" userId="dd95f81a979e9056" providerId="LiveId" clId="{17755A40-A7A9-4FA6-8632-C2FF9700AB17}" dt="2023-01-02T05:37:22.294" v="1141" actId="207"/>
          <ac:graphicFrameMkLst>
            <pc:docMk/>
            <pc:sldMk cId="3198427016" sldId="306"/>
            <ac:graphicFrameMk id="2" creationId="{4A46E109-EF54-CBF0-8FCA-158AEC5AE535}"/>
          </ac:graphicFrameMkLst>
        </pc:graphicFrameChg>
        <pc:graphicFrameChg chg="mod modGraphic">
          <ac:chgData name="尾嵜 成真" userId="dd95f81a979e9056" providerId="LiveId" clId="{17755A40-A7A9-4FA6-8632-C2FF9700AB17}" dt="2023-01-02T05:06:09.068" v="116" actId="1076"/>
          <ac:graphicFrameMkLst>
            <pc:docMk/>
            <pc:sldMk cId="3198427016" sldId="306"/>
            <ac:graphicFrameMk id="3" creationId="{31FFB8B3-1018-C2FE-AB2D-7D3A20AEB7E6}"/>
          </ac:graphicFrameMkLst>
        </pc:graphicFrameChg>
        <pc:graphicFrameChg chg="mod modGraphic">
          <ac:chgData name="尾嵜 成真" userId="dd95f81a979e9056" providerId="LiveId" clId="{17755A40-A7A9-4FA6-8632-C2FF9700AB17}" dt="2023-01-02T05:05:45.597" v="113" actId="1076"/>
          <ac:graphicFrameMkLst>
            <pc:docMk/>
            <pc:sldMk cId="3198427016" sldId="306"/>
            <ac:graphicFrameMk id="4" creationId="{F9B8FF01-FAF6-78EA-838F-9757583E8040}"/>
          </ac:graphicFrameMkLst>
        </pc:graphicFrameChg>
        <pc:graphicFrameChg chg="mod modGraphic">
          <ac:chgData name="尾嵜 成真" userId="dd95f81a979e9056" providerId="LiveId" clId="{17755A40-A7A9-4FA6-8632-C2FF9700AB17}" dt="2023-01-02T05:06:09.068" v="116" actId="1076"/>
          <ac:graphicFrameMkLst>
            <pc:docMk/>
            <pc:sldMk cId="3198427016" sldId="306"/>
            <ac:graphicFrameMk id="6" creationId="{85F9FFB5-5C2B-1879-05B7-483F748F6536}"/>
          </ac:graphicFrameMkLst>
        </pc:graphicFrameChg>
      </pc:sldChg>
      <pc:sldChg chg="addSp delSp modSp mod">
        <pc:chgData name="尾嵜 成真" userId="dd95f81a979e9056" providerId="LiveId" clId="{17755A40-A7A9-4FA6-8632-C2FF9700AB17}" dt="2023-01-03T12:45:43.639" v="1555" actId="1076"/>
        <pc:sldMkLst>
          <pc:docMk/>
          <pc:sldMk cId="2225451864" sldId="307"/>
        </pc:sldMkLst>
        <pc:spChg chg="add mod">
          <ac:chgData name="尾嵜 成真" userId="dd95f81a979e9056" providerId="LiveId" clId="{17755A40-A7A9-4FA6-8632-C2FF9700AB17}" dt="2023-01-03T12:45:31.085" v="1554" actId="14100"/>
          <ac:spMkLst>
            <pc:docMk/>
            <pc:sldMk cId="2225451864" sldId="307"/>
            <ac:spMk id="4" creationId="{93197517-03A4-B20D-CF2A-660A8A1E510B}"/>
          </ac:spMkLst>
        </pc:spChg>
        <pc:spChg chg="add mod">
          <ac:chgData name="尾嵜 成真" userId="dd95f81a979e9056" providerId="LiveId" clId="{17755A40-A7A9-4FA6-8632-C2FF9700AB17}" dt="2023-01-03T12:45:43.639" v="1555" actId="1076"/>
          <ac:spMkLst>
            <pc:docMk/>
            <pc:sldMk cId="2225451864" sldId="307"/>
            <ac:spMk id="7" creationId="{DC6D6A75-97F3-F980-9BE2-C9A4AB599422}"/>
          </ac:spMkLst>
        </pc:spChg>
        <pc:spChg chg="mod">
          <ac:chgData name="尾嵜 成真" userId="dd95f81a979e9056" providerId="LiveId" clId="{17755A40-A7A9-4FA6-8632-C2FF9700AB17}" dt="2023-01-03T10:44:55.905" v="1458" actId="113"/>
          <ac:spMkLst>
            <pc:docMk/>
            <pc:sldMk cId="2225451864" sldId="307"/>
            <ac:spMk id="10" creationId="{4C8D8093-D708-E46A-39FD-79BFCCF8875B}"/>
          </ac:spMkLst>
        </pc:spChg>
        <pc:spChg chg="mod">
          <ac:chgData name="尾嵜 成真" userId="dd95f81a979e9056" providerId="LiveId" clId="{17755A40-A7A9-4FA6-8632-C2FF9700AB17}" dt="2023-01-02T05:37:54.353" v="1153"/>
          <ac:spMkLst>
            <pc:docMk/>
            <pc:sldMk cId="2225451864" sldId="307"/>
            <ac:spMk id="28" creationId="{B0F217A8-646C-15BA-6733-F4B0F1014565}"/>
          </ac:spMkLst>
        </pc:spChg>
        <pc:spChg chg="mod">
          <ac:chgData name="尾嵜 成真" userId="dd95f81a979e9056" providerId="LiveId" clId="{17755A40-A7A9-4FA6-8632-C2FF9700AB17}" dt="2023-01-03T10:33:28.775" v="1427" actId="20577"/>
          <ac:spMkLst>
            <pc:docMk/>
            <pc:sldMk cId="2225451864" sldId="307"/>
            <ac:spMk id="29" creationId="{A17934AB-FCC8-3776-1635-6E61D9A7D43B}"/>
          </ac:spMkLst>
        </pc:spChg>
        <pc:graphicFrameChg chg="add del mod">
          <ac:chgData name="尾嵜 成真" userId="dd95f81a979e9056" providerId="LiveId" clId="{17755A40-A7A9-4FA6-8632-C2FF9700AB17}" dt="2023-01-02T05:38:12.821" v="1161"/>
          <ac:graphicFrameMkLst>
            <pc:docMk/>
            <pc:sldMk cId="2225451864" sldId="307"/>
            <ac:graphicFrameMk id="2" creationId="{5B12BE99-ABB1-CC1D-EA84-5449D4A77936}"/>
          </ac:graphicFrameMkLst>
        </pc:graphicFrameChg>
        <pc:graphicFrameChg chg="add del mod">
          <ac:chgData name="尾嵜 成真" userId="dd95f81a979e9056" providerId="LiveId" clId="{17755A40-A7A9-4FA6-8632-C2FF9700AB17}" dt="2023-01-02T05:38:12.821" v="1161"/>
          <ac:graphicFrameMkLst>
            <pc:docMk/>
            <pc:sldMk cId="2225451864" sldId="307"/>
            <ac:graphicFrameMk id="3" creationId="{ED8A478A-D2AA-6E60-FDB4-E11B3199F235}"/>
          </ac:graphicFrameMkLst>
        </pc:graphicFrameChg>
        <pc:picChg chg="add del mod">
          <ac:chgData name="尾嵜 成真" userId="dd95f81a979e9056" providerId="LiveId" clId="{17755A40-A7A9-4FA6-8632-C2FF9700AB17}" dt="2023-01-03T11:04:13.276" v="1469" actId="478"/>
          <ac:picMkLst>
            <pc:docMk/>
            <pc:sldMk cId="2225451864" sldId="307"/>
            <ac:picMk id="3" creationId="{3029DE7A-CA94-5FCB-66E5-6F65E32B4C46}"/>
          </ac:picMkLst>
        </pc:picChg>
        <pc:picChg chg="add del mod">
          <ac:chgData name="尾嵜 成真" userId="dd95f81a979e9056" providerId="LiveId" clId="{17755A40-A7A9-4FA6-8632-C2FF9700AB17}" dt="2023-01-03T12:42:24.908" v="1529" actId="478"/>
          <ac:picMkLst>
            <pc:docMk/>
            <pc:sldMk cId="2225451864" sldId="307"/>
            <ac:picMk id="6" creationId="{A2300578-C3FF-1B68-7127-EFC72E3E5AAB}"/>
          </ac:picMkLst>
        </pc:picChg>
        <pc:picChg chg="add mod">
          <ac:chgData name="尾嵜 成真" userId="dd95f81a979e9056" providerId="LiveId" clId="{17755A40-A7A9-4FA6-8632-C2FF9700AB17}" dt="2023-01-03T12:42:36.704" v="1532" actId="1076"/>
          <ac:picMkLst>
            <pc:docMk/>
            <pc:sldMk cId="2225451864" sldId="307"/>
            <ac:picMk id="9" creationId="{911CBB3D-E9FC-A2FC-E63D-5544D5DE1A68}"/>
          </ac:picMkLst>
        </pc:picChg>
        <pc:picChg chg="del">
          <ac:chgData name="尾嵜 成真" userId="dd95f81a979e9056" providerId="LiveId" clId="{17755A40-A7A9-4FA6-8632-C2FF9700AB17}" dt="2023-01-03T10:11:34.501" v="1193" actId="478"/>
          <ac:picMkLst>
            <pc:docMk/>
            <pc:sldMk cId="2225451864" sldId="307"/>
            <ac:picMk id="11" creationId="{1ACF21D3-D8A0-95FC-ACFB-2A1BBB31652D}"/>
          </ac:picMkLst>
        </pc:picChg>
        <pc:picChg chg="add mod">
          <ac:chgData name="尾嵜 成真" userId="dd95f81a979e9056" providerId="LiveId" clId="{17755A40-A7A9-4FA6-8632-C2FF9700AB17}" dt="2023-01-03T12:44:37.866" v="1550" actId="14100"/>
          <ac:picMkLst>
            <pc:docMk/>
            <pc:sldMk cId="2225451864" sldId="307"/>
            <ac:picMk id="13" creationId="{41B2F451-564F-7C57-7B2D-024D3A95D12C}"/>
          </ac:picMkLst>
        </pc:picChg>
      </pc:sldChg>
      <pc:sldChg chg="del">
        <pc:chgData name="尾嵜 成真" userId="dd95f81a979e9056" providerId="LiveId" clId="{17755A40-A7A9-4FA6-8632-C2FF9700AB17}" dt="2023-01-02T05:37:46.174" v="1146" actId="47"/>
        <pc:sldMkLst>
          <pc:docMk/>
          <pc:sldMk cId="3242685888" sldId="381"/>
        </pc:sldMkLst>
      </pc:sldChg>
      <pc:sldChg chg="del">
        <pc:chgData name="尾嵜 成真" userId="dd95f81a979e9056" providerId="LiveId" clId="{17755A40-A7A9-4FA6-8632-C2FF9700AB17}" dt="2023-01-02T05:37:47.522" v="1147" actId="47"/>
        <pc:sldMkLst>
          <pc:docMk/>
          <pc:sldMk cId="1506097416" sldId="382"/>
        </pc:sldMkLst>
      </pc:sldChg>
      <pc:sldChg chg="del">
        <pc:chgData name="尾嵜 成真" userId="dd95f81a979e9056" providerId="LiveId" clId="{17755A40-A7A9-4FA6-8632-C2FF9700AB17}" dt="2023-01-02T05:37:44.584" v="1143" actId="47"/>
        <pc:sldMkLst>
          <pc:docMk/>
          <pc:sldMk cId="84514218" sldId="387"/>
        </pc:sldMkLst>
      </pc:sldChg>
      <pc:sldChg chg="addSp delSp modSp del mod">
        <pc:chgData name="尾嵜 成真" userId="dd95f81a979e9056" providerId="LiveId" clId="{17755A40-A7A9-4FA6-8632-C2FF9700AB17}" dt="2023-01-02T05:37:45.094" v="1144" actId="47"/>
        <pc:sldMkLst>
          <pc:docMk/>
          <pc:sldMk cId="2387750747" sldId="388"/>
        </pc:sldMkLst>
        <pc:picChg chg="del">
          <ac:chgData name="尾嵜 成真" userId="dd95f81a979e9056" providerId="LiveId" clId="{17755A40-A7A9-4FA6-8632-C2FF9700AB17}" dt="2023-01-02T04:56:29.773" v="44" actId="478"/>
          <ac:picMkLst>
            <pc:docMk/>
            <pc:sldMk cId="2387750747" sldId="388"/>
            <ac:picMk id="2" creationId="{4B8FC684-6485-3C36-39FB-CEEE6006E592}"/>
          </ac:picMkLst>
        </pc:picChg>
        <pc:picChg chg="add mod">
          <ac:chgData name="尾嵜 成真" userId="dd95f81a979e9056" providerId="LiveId" clId="{17755A40-A7A9-4FA6-8632-C2FF9700AB17}" dt="2023-01-02T04:56:39.834" v="51" actId="1076"/>
          <ac:picMkLst>
            <pc:docMk/>
            <pc:sldMk cId="2387750747" sldId="388"/>
            <ac:picMk id="4" creationId="{6CD6EDAE-997C-EEFD-ED44-613EE8517918}"/>
          </ac:picMkLst>
        </pc:picChg>
      </pc:sldChg>
      <pc:sldChg chg="del">
        <pc:chgData name="尾嵜 成真" userId="dd95f81a979e9056" providerId="LiveId" clId="{17755A40-A7A9-4FA6-8632-C2FF9700AB17}" dt="2023-01-02T05:37:45.673" v="1145" actId="47"/>
        <pc:sldMkLst>
          <pc:docMk/>
          <pc:sldMk cId="1462542911" sldId="389"/>
        </pc:sldMkLst>
      </pc:sldChg>
      <pc:sldChg chg="addSp delSp modSp add mod">
        <pc:chgData name="尾嵜 成真" userId="dd95f81a979e9056" providerId="LiveId" clId="{17755A40-A7A9-4FA6-8632-C2FF9700AB17}" dt="2023-01-02T05:37:16.801" v="1140" actId="207"/>
        <pc:sldMkLst>
          <pc:docMk/>
          <pc:sldMk cId="4185851663" sldId="390"/>
        </pc:sldMkLst>
        <pc:spChg chg="add del mod">
          <ac:chgData name="尾嵜 成真" userId="dd95f81a979e9056" providerId="LiveId" clId="{17755A40-A7A9-4FA6-8632-C2FF9700AB17}" dt="2023-01-02T05:35:01.481" v="1105" actId="478"/>
          <ac:spMkLst>
            <pc:docMk/>
            <pc:sldMk cId="4185851663" sldId="390"/>
            <ac:spMk id="9" creationId="{6820A834-B351-E1B0-482F-EEFDE8282049}"/>
          </ac:spMkLst>
        </pc:spChg>
        <pc:spChg chg="del mod">
          <ac:chgData name="尾嵜 成真" userId="dd95f81a979e9056" providerId="LiveId" clId="{17755A40-A7A9-4FA6-8632-C2FF9700AB17}" dt="2023-01-02T05:34:55.003" v="1104" actId="478"/>
          <ac:spMkLst>
            <pc:docMk/>
            <pc:sldMk cId="4185851663" sldId="390"/>
            <ac:spMk id="10" creationId="{4C8D8093-D708-E46A-39FD-79BFCCF8875B}"/>
          </ac:spMkLst>
        </pc:spChg>
        <pc:spChg chg="add mod">
          <ac:chgData name="尾嵜 成真" userId="dd95f81a979e9056" providerId="LiveId" clId="{17755A40-A7A9-4FA6-8632-C2FF9700AB17}" dt="2023-01-02T05:37:16.801" v="1140" actId="207"/>
          <ac:spMkLst>
            <pc:docMk/>
            <pc:sldMk cId="4185851663" sldId="390"/>
            <ac:spMk id="11" creationId="{82801F1A-E221-ECE4-E09F-3A51E8C4F21C}"/>
          </ac:spMkLst>
        </pc:spChg>
        <pc:graphicFrameChg chg="del">
          <ac:chgData name="尾嵜 成真" userId="dd95f81a979e9056" providerId="LiveId" clId="{17755A40-A7A9-4FA6-8632-C2FF9700AB17}" dt="2023-01-02T05:08:30.193" v="169" actId="478"/>
          <ac:graphicFrameMkLst>
            <pc:docMk/>
            <pc:sldMk cId="4185851663" sldId="390"/>
            <ac:graphicFrameMk id="2" creationId="{4A46E109-EF54-CBF0-8FCA-158AEC5AE535}"/>
          </ac:graphicFrameMkLst>
        </pc:graphicFrameChg>
        <pc:graphicFrameChg chg="del">
          <ac:chgData name="尾嵜 成真" userId="dd95f81a979e9056" providerId="LiveId" clId="{17755A40-A7A9-4FA6-8632-C2FF9700AB17}" dt="2023-01-02T05:08:30.193" v="169" actId="478"/>
          <ac:graphicFrameMkLst>
            <pc:docMk/>
            <pc:sldMk cId="4185851663" sldId="390"/>
            <ac:graphicFrameMk id="3" creationId="{31FFB8B3-1018-C2FE-AB2D-7D3A20AEB7E6}"/>
          </ac:graphicFrameMkLst>
        </pc:graphicFrameChg>
        <pc:graphicFrameChg chg="del mod modGraphic">
          <ac:chgData name="尾嵜 成真" userId="dd95f81a979e9056" providerId="LiveId" clId="{17755A40-A7A9-4FA6-8632-C2FF9700AB17}" dt="2023-01-02T05:35:19.920" v="1108" actId="21"/>
          <ac:graphicFrameMkLst>
            <pc:docMk/>
            <pc:sldMk cId="4185851663" sldId="390"/>
            <ac:graphicFrameMk id="4" creationId="{F9B8FF01-FAF6-78EA-838F-9757583E8040}"/>
          </ac:graphicFrameMkLst>
        </pc:graphicFrameChg>
        <pc:graphicFrameChg chg="add del mod">
          <ac:chgData name="尾嵜 成真" userId="dd95f81a979e9056" providerId="LiveId" clId="{17755A40-A7A9-4FA6-8632-C2FF9700AB17}" dt="2023-01-02T05:17:16.305" v="456"/>
          <ac:graphicFrameMkLst>
            <pc:docMk/>
            <pc:sldMk cId="4185851663" sldId="390"/>
            <ac:graphicFrameMk id="5" creationId="{1B7FDD16-931D-764C-C9E0-D2F11C8DD44A}"/>
          </ac:graphicFrameMkLst>
        </pc:graphicFrameChg>
        <pc:graphicFrameChg chg="del">
          <ac:chgData name="尾嵜 成真" userId="dd95f81a979e9056" providerId="LiveId" clId="{17755A40-A7A9-4FA6-8632-C2FF9700AB17}" dt="2023-01-02T05:08:30.193" v="169" actId="478"/>
          <ac:graphicFrameMkLst>
            <pc:docMk/>
            <pc:sldMk cId="4185851663" sldId="390"/>
            <ac:graphicFrameMk id="6" creationId="{85F9FFB5-5C2B-1879-05B7-483F748F6536}"/>
          </ac:graphicFrameMkLst>
        </pc:graphicFrameChg>
        <pc:graphicFrameChg chg="add del mod">
          <ac:chgData name="尾嵜 成真" userId="dd95f81a979e9056" providerId="LiveId" clId="{17755A40-A7A9-4FA6-8632-C2FF9700AB17}" dt="2023-01-02T05:35:19.920" v="1108" actId="21"/>
          <ac:graphicFrameMkLst>
            <pc:docMk/>
            <pc:sldMk cId="4185851663" sldId="390"/>
            <ac:graphicFrameMk id="7" creationId="{33C67E7B-575B-9D12-8052-3065B4B5E281}"/>
          </ac:graphicFrameMkLst>
        </pc:graphicFrameChg>
        <pc:graphicFrameChg chg="add mod">
          <ac:chgData name="尾嵜 成真" userId="dd95f81a979e9056" providerId="LiveId" clId="{17755A40-A7A9-4FA6-8632-C2FF9700AB17}" dt="2023-01-02T05:35:39.634" v="1112" actId="1076"/>
          <ac:graphicFrameMkLst>
            <pc:docMk/>
            <pc:sldMk cId="4185851663" sldId="390"/>
            <ac:graphicFrameMk id="12" creationId="{BDB7B359-9971-1119-6F15-36F0D9F80615}"/>
          </ac:graphicFrameMkLst>
        </pc:graphicFrameChg>
        <pc:graphicFrameChg chg="add mod">
          <ac:chgData name="尾嵜 成真" userId="dd95f81a979e9056" providerId="LiveId" clId="{17755A40-A7A9-4FA6-8632-C2FF9700AB17}" dt="2023-01-02T05:35:24.591" v="1110" actId="1076"/>
          <ac:graphicFrameMkLst>
            <pc:docMk/>
            <pc:sldMk cId="4185851663" sldId="390"/>
            <ac:graphicFrameMk id="13" creationId="{DCD87A92-5DD2-7907-CBAB-D57EE35F0680}"/>
          </ac:graphicFrameMkLst>
        </pc:graphicFrameChg>
      </pc:sldChg>
      <pc:sldChg chg="addSp delSp modSp add del mod">
        <pc:chgData name="尾嵜 成真" userId="dd95f81a979e9056" providerId="LiveId" clId="{17755A40-A7A9-4FA6-8632-C2FF9700AB17}" dt="2023-01-03T12:51:03.529" v="1572" actId="47"/>
        <pc:sldMkLst>
          <pc:docMk/>
          <pc:sldMk cId="713143397" sldId="391"/>
        </pc:sldMkLst>
        <pc:spChg chg="add del mod">
          <ac:chgData name="尾嵜 成真" userId="dd95f81a979e9056" providerId="LiveId" clId="{17755A40-A7A9-4FA6-8632-C2FF9700AB17}" dt="2023-01-03T12:50:50.598" v="1569"/>
          <ac:spMkLst>
            <pc:docMk/>
            <pc:sldMk cId="713143397" sldId="391"/>
            <ac:spMk id="2" creationId="{6A27E79F-C779-938F-0306-6912E694C21E}"/>
          </ac:spMkLst>
        </pc:spChg>
        <pc:spChg chg="add mod">
          <ac:chgData name="尾嵜 成真" userId="dd95f81a979e9056" providerId="LiveId" clId="{17755A40-A7A9-4FA6-8632-C2FF9700AB17}" dt="2023-01-03T12:50:52.218" v="1570"/>
          <ac:spMkLst>
            <pc:docMk/>
            <pc:sldMk cId="713143397" sldId="391"/>
            <ac:spMk id="3" creationId="{0527AF40-5AB0-52DE-1881-8A711B07E441}"/>
          </ac:spMkLst>
        </pc:spChg>
        <pc:spChg chg="mod">
          <ac:chgData name="尾嵜 成真" userId="dd95f81a979e9056" providerId="LiveId" clId="{17755A40-A7A9-4FA6-8632-C2FF9700AB17}" dt="2023-01-03T10:33:34.664" v="1428" actId="21"/>
          <ac:spMkLst>
            <pc:docMk/>
            <pc:sldMk cId="713143397" sldId="391"/>
            <ac:spMk id="10" creationId="{4C8D8093-D708-E46A-39FD-79BFCCF8875B}"/>
          </ac:spMkLst>
        </pc:spChg>
        <pc:spChg chg="mod">
          <ac:chgData name="尾嵜 成真" userId="dd95f81a979e9056" providerId="LiveId" clId="{17755A40-A7A9-4FA6-8632-C2FF9700AB17}" dt="2023-01-03T12:49:50.168" v="1567" actId="20577"/>
          <ac:spMkLst>
            <pc:docMk/>
            <pc:sldMk cId="713143397" sldId="391"/>
            <ac:spMk id="29" creationId="{A17934AB-FCC8-3776-1635-6E61D9A7D43B}"/>
          </ac:spMkLst>
        </pc:spChg>
      </pc:sldChg>
      <pc:sldChg chg="add del">
        <pc:chgData name="尾嵜 成真" userId="dd95f81a979e9056" providerId="LiveId" clId="{17755A40-A7A9-4FA6-8632-C2FF9700AB17}" dt="2023-01-02T05:38:20.892" v="1163" actId="47"/>
        <pc:sldMkLst>
          <pc:docMk/>
          <pc:sldMk cId="1315900707" sldId="391"/>
        </pc:sldMkLst>
      </pc:sldChg>
      <pc:sldChg chg="modSp add del mod">
        <pc:chgData name="尾嵜 成真" userId="dd95f81a979e9056" providerId="LiveId" clId="{17755A40-A7A9-4FA6-8632-C2FF9700AB17}" dt="2023-01-02T05:37:37.517" v="1142" actId="47"/>
        <pc:sldMkLst>
          <pc:docMk/>
          <pc:sldMk cId="3297728334" sldId="391"/>
        </pc:sldMkLst>
        <pc:spChg chg="mod">
          <ac:chgData name="尾嵜 成真" userId="dd95f81a979e9056" providerId="LiveId" clId="{17755A40-A7A9-4FA6-8632-C2FF9700AB17}" dt="2023-01-02T05:11:43.328" v="263" actId="20577"/>
          <ac:spMkLst>
            <pc:docMk/>
            <pc:sldMk cId="3297728334" sldId="391"/>
            <ac:spMk id="10" creationId="{4C8D8093-D708-E46A-39FD-79BFCCF8875B}"/>
          </ac:spMkLst>
        </pc:spChg>
        <pc:graphicFrameChg chg="mod modGraphic">
          <ac:chgData name="尾嵜 成真" userId="dd95f81a979e9056" providerId="LiveId" clId="{17755A40-A7A9-4FA6-8632-C2FF9700AB17}" dt="2023-01-02T05:11:19.482" v="236" actId="20577"/>
          <ac:graphicFrameMkLst>
            <pc:docMk/>
            <pc:sldMk cId="3297728334" sldId="391"/>
            <ac:graphicFrameMk id="4" creationId="{F9B8FF01-FAF6-78EA-838F-9757583E8040}"/>
          </ac:graphicFrameMkLst>
        </pc:graphicFrameChg>
      </pc:sldChg>
      <pc:sldChg chg="addSp delSp modSp add mod">
        <pc:chgData name="尾嵜 成真" userId="dd95f81a979e9056" providerId="LiveId" clId="{17755A40-A7A9-4FA6-8632-C2FF9700AB17}" dt="2023-01-03T13:19:36.257" v="2297" actId="947"/>
        <pc:sldMkLst>
          <pc:docMk/>
          <pc:sldMk cId="3006967339" sldId="392"/>
        </pc:sldMkLst>
        <pc:spChg chg="del">
          <ac:chgData name="尾嵜 成真" userId="dd95f81a979e9056" providerId="LiveId" clId="{17755A40-A7A9-4FA6-8632-C2FF9700AB17}" dt="2023-01-03T12:51:06.778" v="1573" actId="478"/>
          <ac:spMkLst>
            <pc:docMk/>
            <pc:sldMk cId="3006967339" sldId="392"/>
            <ac:spMk id="4" creationId="{93197517-03A4-B20D-CF2A-660A8A1E510B}"/>
          </ac:spMkLst>
        </pc:spChg>
        <pc:spChg chg="add mod">
          <ac:chgData name="尾嵜 成真" userId="dd95f81a979e9056" providerId="LiveId" clId="{17755A40-A7A9-4FA6-8632-C2FF9700AB17}" dt="2023-01-03T13:17:05.188" v="2249" actId="14100"/>
          <ac:spMkLst>
            <pc:docMk/>
            <pc:sldMk cId="3006967339" sldId="392"/>
            <ac:spMk id="5" creationId="{70260686-8B7E-DF5A-6E75-301B0992F6A8}"/>
          </ac:spMkLst>
        </pc:spChg>
        <pc:spChg chg="add mod">
          <ac:chgData name="尾嵜 成真" userId="dd95f81a979e9056" providerId="LiveId" clId="{17755A40-A7A9-4FA6-8632-C2FF9700AB17}" dt="2023-01-03T13:17:29.384" v="2285" actId="20577"/>
          <ac:spMkLst>
            <pc:docMk/>
            <pc:sldMk cId="3006967339" sldId="392"/>
            <ac:spMk id="6" creationId="{4A82FFB9-9FED-53F9-A2A2-FC325D82FC40}"/>
          </ac:spMkLst>
        </pc:spChg>
        <pc:spChg chg="del">
          <ac:chgData name="尾嵜 成真" userId="dd95f81a979e9056" providerId="LiveId" clId="{17755A40-A7A9-4FA6-8632-C2FF9700AB17}" dt="2023-01-03T12:51:06.778" v="1573" actId="478"/>
          <ac:spMkLst>
            <pc:docMk/>
            <pc:sldMk cId="3006967339" sldId="392"/>
            <ac:spMk id="7" creationId="{DC6D6A75-97F3-F980-9BE2-C9A4AB599422}"/>
          </ac:spMkLst>
        </pc:spChg>
        <pc:spChg chg="mod">
          <ac:chgData name="尾嵜 成真" userId="dd95f81a979e9056" providerId="LiveId" clId="{17755A40-A7A9-4FA6-8632-C2FF9700AB17}" dt="2023-01-03T13:19:36.257" v="2297" actId="947"/>
          <ac:spMkLst>
            <pc:docMk/>
            <pc:sldMk cId="3006967339" sldId="392"/>
            <ac:spMk id="10" creationId="{4C8D8093-D708-E46A-39FD-79BFCCF8875B}"/>
          </ac:spMkLst>
        </pc:spChg>
        <pc:spChg chg="mod">
          <ac:chgData name="尾嵜 成真" userId="dd95f81a979e9056" providerId="LiveId" clId="{17755A40-A7A9-4FA6-8632-C2FF9700AB17}" dt="2023-01-03T12:51:20.187" v="1582" actId="20577"/>
          <ac:spMkLst>
            <pc:docMk/>
            <pc:sldMk cId="3006967339" sldId="392"/>
            <ac:spMk id="29" creationId="{A17934AB-FCC8-3776-1635-6E61D9A7D43B}"/>
          </ac:spMkLst>
        </pc:spChg>
        <pc:picChg chg="add mod">
          <ac:chgData name="尾嵜 成真" userId="dd95f81a979e9056" providerId="LiveId" clId="{17755A40-A7A9-4FA6-8632-C2FF9700AB17}" dt="2023-01-03T13:17:00.026" v="2248" actId="1076"/>
          <ac:picMkLst>
            <pc:docMk/>
            <pc:sldMk cId="3006967339" sldId="392"/>
            <ac:picMk id="3" creationId="{21152B24-6D84-6FB1-91FF-9C816BE6D5C5}"/>
          </ac:picMkLst>
        </pc:picChg>
        <pc:picChg chg="del">
          <ac:chgData name="尾嵜 成真" userId="dd95f81a979e9056" providerId="LiveId" clId="{17755A40-A7A9-4FA6-8632-C2FF9700AB17}" dt="2023-01-03T12:51:06.778" v="1573" actId="478"/>
          <ac:picMkLst>
            <pc:docMk/>
            <pc:sldMk cId="3006967339" sldId="392"/>
            <ac:picMk id="9" creationId="{911CBB3D-E9FC-A2FC-E63D-5544D5DE1A68}"/>
          </ac:picMkLst>
        </pc:picChg>
        <pc:picChg chg="del">
          <ac:chgData name="尾嵜 成真" userId="dd95f81a979e9056" providerId="LiveId" clId="{17755A40-A7A9-4FA6-8632-C2FF9700AB17}" dt="2023-01-03T12:51:06.778" v="1573" actId="478"/>
          <ac:picMkLst>
            <pc:docMk/>
            <pc:sldMk cId="3006967339" sldId="392"/>
            <ac:picMk id="13" creationId="{41B2F451-564F-7C57-7B2D-024D3A95D12C}"/>
          </ac:picMkLst>
        </pc:picChg>
      </pc:sldChg>
      <pc:sldChg chg="addSp delSp modSp add mod">
        <pc:chgData name="尾嵜 成真" userId="dd95f81a979e9056" providerId="LiveId" clId="{17755A40-A7A9-4FA6-8632-C2FF9700AB17}" dt="2023-01-03T15:20:39.040" v="2729" actId="14100"/>
        <pc:sldMkLst>
          <pc:docMk/>
          <pc:sldMk cId="200167436" sldId="393"/>
        </pc:sldMkLst>
        <pc:spChg chg="del">
          <ac:chgData name="尾嵜 成真" userId="dd95f81a979e9056" providerId="LiveId" clId="{17755A40-A7A9-4FA6-8632-C2FF9700AB17}" dt="2023-01-03T13:30:30.670" v="2333" actId="478"/>
          <ac:spMkLst>
            <pc:docMk/>
            <pc:sldMk cId="200167436" sldId="393"/>
            <ac:spMk id="5" creationId="{70260686-8B7E-DF5A-6E75-301B0992F6A8}"/>
          </ac:spMkLst>
        </pc:spChg>
        <pc:spChg chg="del">
          <ac:chgData name="尾嵜 成真" userId="dd95f81a979e9056" providerId="LiveId" clId="{17755A40-A7A9-4FA6-8632-C2FF9700AB17}" dt="2023-01-03T13:30:30.670" v="2333" actId="478"/>
          <ac:spMkLst>
            <pc:docMk/>
            <pc:sldMk cId="200167436" sldId="393"/>
            <ac:spMk id="6" creationId="{4A82FFB9-9FED-53F9-A2A2-FC325D82FC40}"/>
          </ac:spMkLst>
        </pc:spChg>
        <pc:spChg chg="add mod">
          <ac:chgData name="尾嵜 成真" userId="dd95f81a979e9056" providerId="LiveId" clId="{17755A40-A7A9-4FA6-8632-C2FF9700AB17}" dt="2023-01-03T15:20:39.040" v="2729" actId="14100"/>
          <ac:spMkLst>
            <pc:docMk/>
            <pc:sldMk cId="200167436" sldId="393"/>
            <ac:spMk id="8" creationId="{54DB713D-C7C0-80A7-3E1A-F741AD01C749}"/>
          </ac:spMkLst>
        </pc:spChg>
        <pc:spChg chg="mod">
          <ac:chgData name="尾嵜 成真" userId="dd95f81a979e9056" providerId="LiveId" clId="{17755A40-A7A9-4FA6-8632-C2FF9700AB17}" dt="2023-01-03T13:42:23.827" v="2726" actId="20577"/>
          <ac:spMkLst>
            <pc:docMk/>
            <pc:sldMk cId="200167436" sldId="393"/>
            <ac:spMk id="10" creationId="{4C8D8093-D708-E46A-39FD-79BFCCF8875B}"/>
          </ac:spMkLst>
        </pc:spChg>
        <pc:spChg chg="add mod">
          <ac:chgData name="尾嵜 成真" userId="dd95f81a979e9056" providerId="LiveId" clId="{17755A40-A7A9-4FA6-8632-C2FF9700AB17}" dt="2023-01-03T15:20:35.620" v="2728" actId="14100"/>
          <ac:spMkLst>
            <pc:docMk/>
            <pc:sldMk cId="200167436" sldId="393"/>
            <ac:spMk id="11" creationId="{97366C32-0D05-C2E1-92FD-99E2B6247254}"/>
          </ac:spMkLst>
        </pc:spChg>
        <pc:spChg chg="mod">
          <ac:chgData name="尾嵜 成真" userId="dd95f81a979e9056" providerId="LiveId" clId="{17755A40-A7A9-4FA6-8632-C2FF9700AB17}" dt="2023-01-03T13:22:58.218" v="2332" actId="20577"/>
          <ac:spMkLst>
            <pc:docMk/>
            <pc:sldMk cId="200167436" sldId="393"/>
            <ac:spMk id="29" creationId="{A17934AB-FCC8-3776-1635-6E61D9A7D43B}"/>
          </ac:spMkLst>
        </pc:spChg>
        <pc:picChg chg="del">
          <ac:chgData name="尾嵜 成真" userId="dd95f81a979e9056" providerId="LiveId" clId="{17755A40-A7A9-4FA6-8632-C2FF9700AB17}" dt="2023-01-03T13:30:30.670" v="2333" actId="478"/>
          <ac:picMkLst>
            <pc:docMk/>
            <pc:sldMk cId="200167436" sldId="393"/>
            <ac:picMk id="3" creationId="{21152B24-6D84-6FB1-91FF-9C816BE6D5C5}"/>
          </ac:picMkLst>
        </pc:picChg>
        <pc:picChg chg="add mod">
          <ac:chgData name="尾嵜 成真" userId="dd95f81a979e9056" providerId="LiveId" clId="{17755A40-A7A9-4FA6-8632-C2FF9700AB17}" dt="2023-01-03T13:41:36.420" v="2718" actId="14100"/>
          <ac:picMkLst>
            <pc:docMk/>
            <pc:sldMk cId="200167436" sldId="393"/>
            <ac:picMk id="4" creationId="{AFC55236-7F9C-0354-62B9-31BD9A5200F6}"/>
          </ac:picMkLst>
        </pc:picChg>
        <pc:picChg chg="add mod">
          <ac:chgData name="尾嵜 成真" userId="dd95f81a979e9056" providerId="LiveId" clId="{17755A40-A7A9-4FA6-8632-C2FF9700AB17}" dt="2023-01-03T13:38:11.868" v="2652" actId="1076"/>
          <ac:picMkLst>
            <pc:docMk/>
            <pc:sldMk cId="200167436" sldId="393"/>
            <ac:picMk id="7" creationId="{F91BB343-091A-459C-AC99-EE9079B26B29}"/>
          </ac:picMkLst>
        </pc:picChg>
        <pc:picChg chg="add mod">
          <ac:chgData name="尾嵜 成真" userId="dd95f81a979e9056" providerId="LiveId" clId="{17755A40-A7A9-4FA6-8632-C2FF9700AB17}" dt="2023-01-03T13:42:15.892" v="2724" actId="1076"/>
          <ac:picMkLst>
            <pc:docMk/>
            <pc:sldMk cId="200167436" sldId="393"/>
            <ac:picMk id="9" creationId="{D8887659-237E-46C3-8CE1-4E7761861B15}"/>
          </ac:picMkLst>
        </pc:picChg>
        <pc:picChg chg="add mod">
          <ac:chgData name="尾嵜 成真" userId="dd95f81a979e9056" providerId="LiveId" clId="{17755A40-A7A9-4FA6-8632-C2FF9700AB17}" dt="2023-01-03T13:42:08.512" v="2723" actId="1076"/>
          <ac:picMkLst>
            <pc:docMk/>
            <pc:sldMk cId="200167436" sldId="393"/>
            <ac:picMk id="13" creationId="{4B519090-F769-D42C-690C-E3E92EE5222B}"/>
          </ac:picMkLst>
        </pc:picChg>
      </pc:sldChg>
    </pc:docChg>
  </pc:docChgLst>
  <pc:docChgLst>
    <pc:chgData name="尾嵜 成真" userId="dd95f81a979e9056" providerId="LiveId" clId="{261289AE-FA7C-4CE5-8626-F461A71A7004}"/>
    <pc:docChg chg="undo custSel addSld delSld modSld sldOrd">
      <pc:chgData name="尾嵜 成真" userId="dd95f81a979e9056" providerId="LiveId" clId="{261289AE-FA7C-4CE5-8626-F461A71A7004}" dt="2023-01-15T06:29:45.574" v="3435" actId="47"/>
      <pc:docMkLst>
        <pc:docMk/>
      </pc:docMkLst>
      <pc:sldChg chg="modSp mod">
        <pc:chgData name="尾嵜 成真" userId="dd95f81a979e9056" providerId="LiveId" clId="{261289AE-FA7C-4CE5-8626-F461A71A7004}" dt="2023-01-15T06:28:36.400" v="3390"/>
        <pc:sldMkLst>
          <pc:docMk/>
          <pc:sldMk cId="0" sldId="259"/>
        </pc:sldMkLst>
        <pc:spChg chg="mod">
          <ac:chgData name="尾嵜 成真" userId="dd95f81a979e9056" providerId="LiveId" clId="{261289AE-FA7C-4CE5-8626-F461A71A7004}" dt="2023-01-15T06:28:07.277" v="3352"/>
          <ac:spMkLst>
            <pc:docMk/>
            <pc:sldMk cId="0" sldId="259"/>
            <ac:spMk id="19" creationId="{C6CA1394-23CE-E914-905A-097451AC4BCF}"/>
          </ac:spMkLst>
        </pc:spChg>
        <pc:spChg chg="mod">
          <ac:chgData name="尾嵜 成真" userId="dd95f81a979e9056" providerId="LiveId" clId="{261289AE-FA7C-4CE5-8626-F461A71A7004}" dt="2023-01-15T06:28:19.901" v="3379" actId="20577"/>
          <ac:spMkLst>
            <pc:docMk/>
            <pc:sldMk cId="0" sldId="259"/>
            <ac:spMk id="22" creationId="{6286828B-49EF-1DB2-95F8-A3227739ECEA}"/>
          </ac:spMkLst>
        </pc:spChg>
        <pc:spChg chg="mod">
          <ac:chgData name="尾嵜 成真" userId="dd95f81a979e9056" providerId="LiveId" clId="{261289AE-FA7C-4CE5-8626-F461A71A7004}" dt="2023-01-15T06:28:36.400" v="3390"/>
          <ac:spMkLst>
            <pc:docMk/>
            <pc:sldMk cId="0" sldId="259"/>
            <ac:spMk id="23" creationId="{2E9F8BEE-54A9-4485-30DE-5BD610AD9383}"/>
          </ac:spMkLst>
        </pc:spChg>
      </pc:sldChg>
      <pc:sldChg chg="modSp mod">
        <pc:chgData name="尾嵜 成真" userId="dd95f81a979e9056" providerId="LiveId" clId="{261289AE-FA7C-4CE5-8626-F461A71A7004}" dt="2023-01-12T08:26:25.458" v="47" actId="1076"/>
        <pc:sldMkLst>
          <pc:docMk/>
          <pc:sldMk cId="0" sldId="293"/>
        </pc:sldMkLst>
        <pc:spChg chg="mod">
          <ac:chgData name="尾嵜 成真" userId="dd95f81a979e9056" providerId="LiveId" clId="{261289AE-FA7C-4CE5-8626-F461A71A7004}" dt="2023-01-12T08:26:25.458" v="47" actId="1076"/>
          <ac:spMkLst>
            <pc:docMk/>
            <pc:sldMk cId="0" sldId="293"/>
            <ac:spMk id="7" creationId="{00000000-0000-0000-0000-000000000000}"/>
          </ac:spMkLst>
        </pc:spChg>
      </pc:sldChg>
      <pc:sldChg chg="add del">
        <pc:chgData name="尾嵜 成真" userId="dd95f81a979e9056" providerId="LiveId" clId="{261289AE-FA7C-4CE5-8626-F461A71A7004}" dt="2023-01-13T16:03:01.700" v="3346" actId="47"/>
        <pc:sldMkLst>
          <pc:docMk/>
          <pc:sldMk cId="0" sldId="297"/>
        </pc:sldMkLst>
      </pc:sldChg>
      <pc:sldChg chg="addSp delSp modSp mod">
        <pc:chgData name="尾嵜 成真" userId="dd95f81a979e9056" providerId="LiveId" clId="{261289AE-FA7C-4CE5-8626-F461A71A7004}" dt="2023-01-15T06:28:55.925" v="3394" actId="20577"/>
        <pc:sldMkLst>
          <pc:docMk/>
          <pc:sldMk cId="4190097553" sldId="303"/>
        </pc:sldMkLst>
        <pc:spChg chg="add del mod">
          <ac:chgData name="尾嵜 成真" userId="dd95f81a979e9056" providerId="LiveId" clId="{261289AE-FA7C-4CE5-8626-F461A71A7004}" dt="2023-01-12T09:03:49.194" v="354" actId="21"/>
          <ac:spMkLst>
            <pc:docMk/>
            <pc:sldMk cId="4190097553" sldId="303"/>
            <ac:spMk id="4" creationId="{B5F2B6C3-7C56-ED3E-0A55-124518F27536}"/>
          </ac:spMkLst>
        </pc:spChg>
        <pc:spChg chg="add mod">
          <ac:chgData name="尾嵜 成真" userId="dd95f81a979e9056" providerId="LiveId" clId="{261289AE-FA7C-4CE5-8626-F461A71A7004}" dt="2023-01-12T09:04:04.905" v="360" actId="1076"/>
          <ac:spMkLst>
            <pc:docMk/>
            <pc:sldMk cId="4190097553" sldId="303"/>
            <ac:spMk id="7" creationId="{0A9DF4CA-A130-7598-3E60-7416732F4692}"/>
          </ac:spMkLst>
        </pc:spChg>
        <pc:spChg chg="del">
          <ac:chgData name="尾嵜 成真" userId="dd95f81a979e9056" providerId="LiveId" clId="{261289AE-FA7C-4CE5-8626-F461A71A7004}" dt="2023-01-12T08:54:50.945" v="51" actId="21"/>
          <ac:spMkLst>
            <pc:docMk/>
            <pc:sldMk cId="4190097553" sldId="303"/>
            <ac:spMk id="10" creationId="{8651F9A1-698E-5887-581B-DB5C35D78A45}"/>
          </ac:spMkLst>
        </pc:spChg>
        <pc:spChg chg="mod">
          <ac:chgData name="尾嵜 成真" userId="dd95f81a979e9056" providerId="LiveId" clId="{261289AE-FA7C-4CE5-8626-F461A71A7004}" dt="2023-01-12T08:58:07.250" v="298" actId="14100"/>
          <ac:spMkLst>
            <pc:docMk/>
            <pc:sldMk cId="4190097553" sldId="303"/>
            <ac:spMk id="22" creationId="{130837D4-140A-1DB8-3B90-658860BB5C5B}"/>
          </ac:spMkLst>
        </pc:spChg>
        <pc:spChg chg="mod">
          <ac:chgData name="尾嵜 成真" userId="dd95f81a979e9056" providerId="LiveId" clId="{261289AE-FA7C-4CE5-8626-F461A71A7004}" dt="2023-01-15T06:28:55.925" v="3394" actId="20577"/>
          <ac:spMkLst>
            <pc:docMk/>
            <pc:sldMk cId="4190097553" sldId="303"/>
            <ac:spMk id="26" creationId="{4C6CF6C6-84B1-9D0E-1D23-344066B0F396}"/>
          </ac:spMkLst>
        </pc:spChg>
        <pc:picChg chg="add del mod">
          <ac:chgData name="尾嵜 成真" userId="dd95f81a979e9056" providerId="LiveId" clId="{261289AE-FA7C-4CE5-8626-F461A71A7004}" dt="2023-01-12T09:03:43.908" v="351" actId="478"/>
          <ac:picMkLst>
            <pc:docMk/>
            <pc:sldMk cId="4190097553" sldId="303"/>
            <ac:picMk id="3" creationId="{4EF5794C-D484-D01C-4042-C6EB0D9ED67D}"/>
          </ac:picMkLst>
        </pc:picChg>
        <pc:picChg chg="add mod">
          <ac:chgData name="尾嵜 成真" userId="dd95f81a979e9056" providerId="LiveId" clId="{261289AE-FA7C-4CE5-8626-F461A71A7004}" dt="2023-01-12T09:03:59.441" v="359" actId="1076"/>
          <ac:picMkLst>
            <pc:docMk/>
            <pc:sldMk cId="4190097553" sldId="303"/>
            <ac:picMk id="6" creationId="{EF1798BA-EE46-54ED-BDDE-14B5D9B753EC}"/>
          </ac:picMkLst>
        </pc:picChg>
        <pc:picChg chg="del">
          <ac:chgData name="尾嵜 成真" userId="dd95f81a979e9056" providerId="LiveId" clId="{261289AE-FA7C-4CE5-8626-F461A71A7004}" dt="2023-01-12T08:54:46.333" v="48" actId="478"/>
          <ac:picMkLst>
            <pc:docMk/>
            <pc:sldMk cId="4190097553" sldId="303"/>
            <ac:picMk id="9" creationId="{8FDAE5A2-1F42-C716-85A1-99DE6F246787}"/>
          </ac:picMkLst>
        </pc:picChg>
      </pc:sldChg>
      <pc:sldChg chg="addSp delSp modSp mod">
        <pc:chgData name="尾嵜 成真" userId="dd95f81a979e9056" providerId="LiveId" clId="{261289AE-FA7C-4CE5-8626-F461A71A7004}" dt="2023-01-12T09:00:58.921" v="337" actId="14100"/>
        <pc:sldMkLst>
          <pc:docMk/>
          <pc:sldMk cId="1793902739" sldId="305"/>
        </pc:sldMkLst>
        <pc:spChg chg="mod">
          <ac:chgData name="尾嵜 成真" userId="dd95f81a979e9056" providerId="LiveId" clId="{261289AE-FA7C-4CE5-8626-F461A71A7004}" dt="2023-01-12T09:00:58.921" v="337" actId="14100"/>
          <ac:spMkLst>
            <pc:docMk/>
            <pc:sldMk cId="1793902739" sldId="305"/>
            <ac:spMk id="10" creationId="{4C8D8093-D708-E46A-39FD-79BFCCF8875B}"/>
          </ac:spMkLst>
        </pc:spChg>
        <pc:graphicFrameChg chg="add del mod">
          <ac:chgData name="尾嵜 成真" userId="dd95f81a979e9056" providerId="LiveId" clId="{261289AE-FA7C-4CE5-8626-F461A71A7004}" dt="2023-01-12T09:00:49.191" v="334"/>
          <ac:graphicFrameMkLst>
            <pc:docMk/>
            <pc:sldMk cId="1793902739" sldId="305"/>
            <ac:graphicFrameMk id="2" creationId="{BAB19AA5-E9F4-F5A3-79B2-24E9C1164D5F}"/>
          </ac:graphicFrameMkLst>
        </pc:graphicFrameChg>
        <pc:graphicFrameChg chg="mod">
          <ac:chgData name="尾嵜 成真" userId="dd95f81a979e9056" providerId="LiveId" clId="{261289AE-FA7C-4CE5-8626-F461A71A7004}" dt="2023-01-12T09:00:46.082" v="330" actId="1076"/>
          <ac:graphicFrameMkLst>
            <pc:docMk/>
            <pc:sldMk cId="1793902739" sldId="305"/>
            <ac:graphicFrameMk id="25" creationId="{3CFF4B47-98A9-D733-0321-B17F59799447}"/>
          </ac:graphicFrameMkLst>
        </pc:graphicFrameChg>
        <pc:graphicFrameChg chg="mod">
          <ac:chgData name="尾嵜 成真" userId="dd95f81a979e9056" providerId="LiveId" clId="{261289AE-FA7C-4CE5-8626-F461A71A7004}" dt="2023-01-12T09:00:46.082" v="330" actId="1076"/>
          <ac:graphicFrameMkLst>
            <pc:docMk/>
            <pc:sldMk cId="1793902739" sldId="305"/>
            <ac:graphicFrameMk id="30" creationId="{214E2012-FCD6-F5BF-3BAB-B787756B59E3}"/>
          </ac:graphicFrameMkLst>
        </pc:graphicFrameChg>
        <pc:graphicFrameChg chg="mod modGraphic">
          <ac:chgData name="尾嵜 成真" userId="dd95f81a979e9056" providerId="LiveId" clId="{261289AE-FA7C-4CE5-8626-F461A71A7004}" dt="2023-01-12T09:00:46.082" v="330" actId="1076"/>
          <ac:graphicFrameMkLst>
            <pc:docMk/>
            <pc:sldMk cId="1793902739" sldId="305"/>
            <ac:graphicFrameMk id="31" creationId="{48DC726C-6E54-B2D0-3B8B-B4BA03014533}"/>
          </ac:graphicFrameMkLst>
        </pc:graphicFrameChg>
        <pc:graphicFrameChg chg="mod">
          <ac:chgData name="尾嵜 成真" userId="dd95f81a979e9056" providerId="LiveId" clId="{261289AE-FA7C-4CE5-8626-F461A71A7004}" dt="2023-01-12T09:00:46.082" v="330" actId="1076"/>
          <ac:graphicFrameMkLst>
            <pc:docMk/>
            <pc:sldMk cId="1793902739" sldId="305"/>
            <ac:graphicFrameMk id="32" creationId="{09633478-8EA1-EC49-9A21-449910C52C1D}"/>
          </ac:graphicFrameMkLst>
        </pc:graphicFrameChg>
      </pc:sldChg>
      <pc:sldChg chg="addSp delSp modSp del mod">
        <pc:chgData name="尾嵜 成真" userId="dd95f81a979e9056" providerId="LiveId" clId="{261289AE-FA7C-4CE5-8626-F461A71A7004}" dt="2023-01-15T06:29:18.791" v="3395" actId="47"/>
        <pc:sldMkLst>
          <pc:docMk/>
          <pc:sldMk cId="3198427016" sldId="306"/>
        </pc:sldMkLst>
        <pc:spChg chg="add del">
          <ac:chgData name="尾嵜 成真" userId="dd95f81a979e9056" providerId="LiveId" clId="{261289AE-FA7C-4CE5-8626-F461A71A7004}" dt="2023-01-12T09:07:48.248" v="410" actId="22"/>
          <ac:spMkLst>
            <pc:docMk/>
            <pc:sldMk cId="3198427016" sldId="306"/>
            <ac:spMk id="7" creationId="{10A4F8A7-8A7F-65FB-AE24-49DE2221C229}"/>
          </ac:spMkLst>
        </pc:spChg>
        <pc:spChg chg="mod">
          <ac:chgData name="尾嵜 成真" userId="dd95f81a979e9056" providerId="LiveId" clId="{261289AE-FA7C-4CE5-8626-F461A71A7004}" dt="2023-01-12T09:07:53.267" v="417"/>
          <ac:spMkLst>
            <pc:docMk/>
            <pc:sldMk cId="3198427016" sldId="306"/>
            <ac:spMk id="10" creationId="{4C8D8093-D708-E46A-39FD-79BFCCF8875B}"/>
          </ac:spMkLst>
        </pc:spChg>
        <pc:graphicFrameChg chg="mod modGraphic">
          <ac:chgData name="尾嵜 成真" userId="dd95f81a979e9056" providerId="LiveId" clId="{261289AE-FA7C-4CE5-8626-F461A71A7004}" dt="2023-01-12T09:07:29.643" v="407" actId="20577"/>
          <ac:graphicFrameMkLst>
            <pc:docMk/>
            <pc:sldMk cId="3198427016" sldId="306"/>
            <ac:graphicFrameMk id="2" creationId="{4A46E109-EF54-CBF0-8FCA-158AEC5AE535}"/>
          </ac:graphicFrameMkLst>
        </pc:graphicFrameChg>
        <pc:graphicFrameChg chg="add del mod">
          <ac:chgData name="尾嵜 成真" userId="dd95f81a979e9056" providerId="LiveId" clId="{261289AE-FA7C-4CE5-8626-F461A71A7004}" dt="2023-01-12T09:01:11.599" v="339"/>
          <ac:graphicFrameMkLst>
            <pc:docMk/>
            <pc:sldMk cId="3198427016" sldId="306"/>
            <ac:graphicFrameMk id="3" creationId="{4C5CA0E0-A286-2EB0-698A-D94123BCA81F}"/>
          </ac:graphicFrameMkLst>
        </pc:graphicFrameChg>
        <pc:graphicFrameChg chg="add del mod modGraphic">
          <ac:chgData name="尾嵜 成真" userId="dd95f81a979e9056" providerId="LiveId" clId="{261289AE-FA7C-4CE5-8626-F461A71A7004}" dt="2023-01-12T09:07:13.944" v="405" actId="207"/>
          <ac:graphicFrameMkLst>
            <pc:docMk/>
            <pc:sldMk cId="3198427016" sldId="306"/>
            <ac:graphicFrameMk id="4" creationId="{F9B8FF01-FAF6-78EA-838F-9757583E8040}"/>
          </ac:graphicFrameMkLst>
        </pc:graphicFrameChg>
        <pc:graphicFrameChg chg="del">
          <ac:chgData name="尾嵜 成真" userId="dd95f81a979e9056" providerId="LiveId" clId="{261289AE-FA7C-4CE5-8626-F461A71A7004}" dt="2023-01-12T09:01:21.720" v="343" actId="478"/>
          <ac:graphicFrameMkLst>
            <pc:docMk/>
            <pc:sldMk cId="3198427016" sldId="306"/>
            <ac:graphicFrameMk id="5" creationId="{BD37686A-DCE8-BE18-07EE-C87BAC7B8406}"/>
          </ac:graphicFrameMkLst>
        </pc:graphicFrameChg>
        <pc:graphicFrameChg chg="add mod modGraphic">
          <ac:chgData name="尾嵜 成真" userId="dd95f81a979e9056" providerId="LiveId" clId="{261289AE-FA7C-4CE5-8626-F461A71A7004}" dt="2023-01-12T09:09:15.379" v="467" actId="207"/>
          <ac:graphicFrameMkLst>
            <pc:docMk/>
            <pc:sldMk cId="3198427016" sldId="306"/>
            <ac:graphicFrameMk id="8" creationId="{9626AFB6-7AC3-028B-C620-47C13AB51FC8}"/>
          </ac:graphicFrameMkLst>
        </pc:graphicFrameChg>
        <pc:graphicFrameChg chg="add mod modGraphic">
          <ac:chgData name="尾嵜 成真" userId="dd95f81a979e9056" providerId="LiveId" clId="{261289AE-FA7C-4CE5-8626-F461A71A7004}" dt="2023-01-12T09:20:55.922" v="829" actId="207"/>
          <ac:graphicFrameMkLst>
            <pc:docMk/>
            <pc:sldMk cId="3198427016" sldId="306"/>
            <ac:graphicFrameMk id="9" creationId="{65F5991B-EDC6-B641-A61B-9A2FC96EF726}"/>
          </ac:graphicFrameMkLst>
        </pc:graphicFrameChg>
      </pc:sldChg>
      <pc:sldChg chg="modSp del mod">
        <pc:chgData name="尾嵜 成真" userId="dd95f81a979e9056" providerId="LiveId" clId="{261289AE-FA7C-4CE5-8626-F461A71A7004}" dt="2023-01-12T09:09:24.486" v="469" actId="47"/>
        <pc:sldMkLst>
          <pc:docMk/>
          <pc:sldMk cId="1778224841" sldId="394"/>
        </pc:sldMkLst>
        <pc:spChg chg="mod">
          <ac:chgData name="尾嵜 成真" userId="dd95f81a979e9056" providerId="LiveId" clId="{261289AE-FA7C-4CE5-8626-F461A71A7004}" dt="2023-01-12T09:07:45.770" v="408" actId="21"/>
          <ac:spMkLst>
            <pc:docMk/>
            <pc:sldMk cId="1778224841" sldId="394"/>
            <ac:spMk id="10" creationId="{4C8D8093-D708-E46A-39FD-79BFCCF8875B}"/>
          </ac:spMkLst>
        </pc:spChg>
      </pc:sldChg>
      <pc:sldChg chg="del">
        <pc:chgData name="尾嵜 成真" userId="dd95f81a979e9056" providerId="LiveId" clId="{261289AE-FA7C-4CE5-8626-F461A71A7004}" dt="2023-01-12T09:09:29.421" v="470" actId="47"/>
        <pc:sldMkLst>
          <pc:docMk/>
          <pc:sldMk cId="1148648546" sldId="395"/>
        </pc:sldMkLst>
      </pc:sldChg>
      <pc:sldChg chg="modSp mod">
        <pc:chgData name="尾嵜 成真" userId="dd95f81a979e9056" providerId="LiveId" clId="{261289AE-FA7C-4CE5-8626-F461A71A7004}" dt="2023-01-13T14:55:51.024" v="1863" actId="113"/>
        <pc:sldMkLst>
          <pc:docMk/>
          <pc:sldMk cId="1362757188" sldId="406"/>
        </pc:sldMkLst>
        <pc:spChg chg="mod">
          <ac:chgData name="尾嵜 成真" userId="dd95f81a979e9056" providerId="LiveId" clId="{261289AE-FA7C-4CE5-8626-F461A71A7004}" dt="2023-01-13T14:55:51.024" v="1863" actId="113"/>
          <ac:spMkLst>
            <pc:docMk/>
            <pc:sldMk cId="1362757188" sldId="406"/>
            <ac:spMk id="10" creationId="{4C8D8093-D708-E46A-39FD-79BFCCF8875B}"/>
          </ac:spMkLst>
        </pc:spChg>
        <pc:spChg chg="mod">
          <ac:chgData name="尾嵜 成真" userId="dd95f81a979e9056" providerId="LiveId" clId="{261289AE-FA7C-4CE5-8626-F461A71A7004}" dt="2023-01-12T10:45:50.224" v="841"/>
          <ac:spMkLst>
            <pc:docMk/>
            <pc:sldMk cId="1362757188" sldId="406"/>
            <ac:spMk id="28" creationId="{B0F217A8-646C-15BA-6733-F4B0F1014565}"/>
          </ac:spMkLst>
        </pc:spChg>
        <pc:spChg chg="mod">
          <ac:chgData name="尾嵜 成真" userId="dd95f81a979e9056" providerId="LiveId" clId="{261289AE-FA7C-4CE5-8626-F461A71A7004}" dt="2023-01-12T11:59:21.447" v="846" actId="20577"/>
          <ac:spMkLst>
            <pc:docMk/>
            <pc:sldMk cId="1362757188" sldId="406"/>
            <ac:spMk id="29" creationId="{A17934AB-FCC8-3776-1635-6E61D9A7D43B}"/>
          </ac:spMkLst>
        </pc:spChg>
      </pc:sldChg>
      <pc:sldChg chg="addSp modSp mod">
        <pc:chgData name="尾嵜 成真" userId="dd95f81a979e9056" providerId="LiveId" clId="{261289AE-FA7C-4CE5-8626-F461A71A7004}" dt="2023-01-13T15:12:35.878" v="1954" actId="20577"/>
        <pc:sldMkLst>
          <pc:docMk/>
          <pc:sldMk cId="2298084990" sldId="407"/>
        </pc:sldMkLst>
        <pc:spChg chg="add mod">
          <ac:chgData name="尾嵜 成真" userId="dd95f81a979e9056" providerId="LiveId" clId="{261289AE-FA7C-4CE5-8626-F461A71A7004}" dt="2023-01-12T09:21:29.856" v="834" actId="571"/>
          <ac:spMkLst>
            <pc:docMk/>
            <pc:sldMk cId="2298084990" sldId="407"/>
            <ac:spMk id="4" creationId="{DAF257A6-4FE3-D89C-E804-8196DE6CD591}"/>
          </ac:spMkLst>
        </pc:spChg>
        <pc:spChg chg="mod">
          <ac:chgData name="尾嵜 成真" userId="dd95f81a979e9056" providerId="LiveId" clId="{261289AE-FA7C-4CE5-8626-F461A71A7004}" dt="2023-01-13T15:12:35.878" v="1954" actId="20577"/>
          <ac:spMkLst>
            <pc:docMk/>
            <pc:sldMk cId="2298084990" sldId="407"/>
            <ac:spMk id="10" creationId="{4C8D8093-D708-E46A-39FD-79BFCCF8875B}"/>
          </ac:spMkLst>
        </pc:spChg>
        <pc:graphicFrameChg chg="add mod modGraphic">
          <ac:chgData name="尾嵜 成真" userId="dd95f81a979e9056" providerId="LiveId" clId="{261289AE-FA7C-4CE5-8626-F461A71A7004}" dt="2023-01-12T09:21:36.885" v="835" actId="1076"/>
          <ac:graphicFrameMkLst>
            <pc:docMk/>
            <pc:sldMk cId="2298084990" sldId="407"/>
            <ac:graphicFrameMk id="2" creationId="{85E29A6D-981C-5E51-58EE-A8431DB4FE15}"/>
          </ac:graphicFrameMkLst>
        </pc:graphicFrameChg>
        <pc:graphicFrameChg chg="add mod modGraphic">
          <ac:chgData name="尾嵜 成真" userId="dd95f81a979e9056" providerId="LiveId" clId="{261289AE-FA7C-4CE5-8626-F461A71A7004}" dt="2023-01-12T09:21:50.084" v="836" actId="1076"/>
          <ac:graphicFrameMkLst>
            <pc:docMk/>
            <pc:sldMk cId="2298084990" sldId="407"/>
            <ac:graphicFrameMk id="3" creationId="{B7EB18FC-B8B9-561C-BC53-10D207CB1AD5}"/>
          </ac:graphicFrameMkLst>
        </pc:graphicFrameChg>
        <pc:graphicFrameChg chg="mod modGraphic">
          <ac:chgData name="尾嵜 成真" userId="dd95f81a979e9056" providerId="LiveId" clId="{261289AE-FA7C-4CE5-8626-F461A71A7004}" dt="2023-01-12T09:21:36.885" v="835" actId="1076"/>
          <ac:graphicFrameMkLst>
            <pc:docMk/>
            <pc:sldMk cId="2298084990" sldId="407"/>
            <ac:graphicFrameMk id="5" creationId="{53A7FBB1-5148-FEED-E8A4-8AC9734A1E50}"/>
          </ac:graphicFrameMkLst>
        </pc:graphicFrameChg>
      </pc:sldChg>
      <pc:sldChg chg="del">
        <pc:chgData name="尾嵜 成真" userId="dd95f81a979e9056" providerId="LiveId" clId="{261289AE-FA7C-4CE5-8626-F461A71A7004}" dt="2023-01-13T16:02:54.914" v="3337" actId="47"/>
        <pc:sldMkLst>
          <pc:docMk/>
          <pc:sldMk cId="2680518299" sldId="408"/>
        </pc:sldMkLst>
      </pc:sldChg>
      <pc:sldChg chg="addSp delSp modSp add del mod">
        <pc:chgData name="尾嵜 成真" userId="dd95f81a979e9056" providerId="LiveId" clId="{261289AE-FA7C-4CE5-8626-F461A71A7004}" dt="2023-01-15T06:27:48.879" v="3347" actId="20577"/>
        <pc:sldMkLst>
          <pc:docMk/>
          <pc:sldMk cId="3139867923" sldId="410"/>
        </pc:sldMkLst>
        <pc:spChg chg="add mod">
          <ac:chgData name="尾嵜 成真" userId="dd95f81a979e9056" providerId="LiveId" clId="{261289AE-FA7C-4CE5-8626-F461A71A7004}" dt="2023-01-13T15:49:23.330" v="2783" actId="1076"/>
          <ac:spMkLst>
            <pc:docMk/>
            <pc:sldMk cId="3139867923" sldId="410"/>
            <ac:spMk id="4" creationId="{01C98059-1FD9-341C-9CDE-B94D516A55B9}"/>
          </ac:spMkLst>
        </pc:spChg>
        <pc:spChg chg="add mod">
          <ac:chgData name="尾嵜 成真" userId="dd95f81a979e9056" providerId="LiveId" clId="{261289AE-FA7C-4CE5-8626-F461A71A7004}" dt="2023-01-13T15:54:09.633" v="3016" actId="20577"/>
          <ac:spMkLst>
            <pc:docMk/>
            <pc:sldMk cId="3139867923" sldId="410"/>
            <ac:spMk id="6" creationId="{CC74BEC2-63B3-CE7D-362F-3D8173ED8827}"/>
          </ac:spMkLst>
        </pc:spChg>
        <pc:spChg chg="add mod">
          <ac:chgData name="尾嵜 成真" userId="dd95f81a979e9056" providerId="LiveId" clId="{261289AE-FA7C-4CE5-8626-F461A71A7004}" dt="2023-01-13T15:54:01.860" v="3015" actId="20577"/>
          <ac:spMkLst>
            <pc:docMk/>
            <pc:sldMk cId="3139867923" sldId="410"/>
            <ac:spMk id="8" creationId="{E7AC5E83-09A9-1C57-CACD-CD5B5AEDD7D1}"/>
          </ac:spMkLst>
        </pc:spChg>
        <pc:spChg chg="mod">
          <ac:chgData name="尾嵜 成真" userId="dd95f81a979e9056" providerId="LiveId" clId="{261289AE-FA7C-4CE5-8626-F461A71A7004}" dt="2023-01-15T06:27:48.879" v="3347" actId="20577"/>
          <ac:spMkLst>
            <pc:docMk/>
            <pc:sldMk cId="3139867923" sldId="410"/>
            <ac:spMk id="10" creationId="{4C8D8093-D708-E46A-39FD-79BFCCF8875B}"/>
          </ac:spMkLst>
        </pc:spChg>
        <pc:spChg chg="add mod">
          <ac:chgData name="尾嵜 成真" userId="dd95f81a979e9056" providerId="LiveId" clId="{261289AE-FA7C-4CE5-8626-F461A71A7004}" dt="2023-01-13T15:55:21.107" v="3089" actId="20577"/>
          <ac:spMkLst>
            <pc:docMk/>
            <pc:sldMk cId="3139867923" sldId="410"/>
            <ac:spMk id="11" creationId="{11902838-52F0-0B18-D782-F918FE39B7EB}"/>
          </ac:spMkLst>
        </pc:spChg>
        <pc:spChg chg="mod">
          <ac:chgData name="尾嵜 成真" userId="dd95f81a979e9056" providerId="LiveId" clId="{261289AE-FA7C-4CE5-8626-F461A71A7004}" dt="2023-01-13T15:41:14.398" v="2590"/>
          <ac:spMkLst>
            <pc:docMk/>
            <pc:sldMk cId="3139867923" sldId="410"/>
            <ac:spMk id="28" creationId="{B0F217A8-646C-15BA-6733-F4B0F1014565}"/>
          </ac:spMkLst>
        </pc:spChg>
        <pc:spChg chg="mod">
          <ac:chgData name="尾嵜 成真" userId="dd95f81a979e9056" providerId="LiveId" clId="{261289AE-FA7C-4CE5-8626-F461A71A7004}" dt="2023-01-13T15:41:17.328" v="2597"/>
          <ac:spMkLst>
            <pc:docMk/>
            <pc:sldMk cId="3139867923" sldId="410"/>
            <ac:spMk id="29" creationId="{A17934AB-FCC8-3776-1635-6E61D9A7D43B}"/>
          </ac:spMkLst>
        </pc:spChg>
        <pc:spChg chg="del">
          <ac:chgData name="尾嵜 成真" userId="dd95f81a979e9056" providerId="LiveId" clId="{261289AE-FA7C-4CE5-8626-F461A71A7004}" dt="2023-01-13T15:31:57.053" v="2554" actId="478"/>
          <ac:spMkLst>
            <pc:docMk/>
            <pc:sldMk cId="3139867923" sldId="410"/>
            <ac:spMk id="101" creationId="{83A8B892-D58C-F214-CC73-696A21A79939}"/>
          </ac:spMkLst>
        </pc:spChg>
        <pc:spChg chg="del">
          <ac:chgData name="尾嵜 成真" userId="dd95f81a979e9056" providerId="LiveId" clId="{261289AE-FA7C-4CE5-8626-F461A71A7004}" dt="2023-01-13T15:31:57.053" v="2554" actId="478"/>
          <ac:spMkLst>
            <pc:docMk/>
            <pc:sldMk cId="3139867923" sldId="410"/>
            <ac:spMk id="109" creationId="{EDA8A187-0998-43B3-54C9-2CADE2B043D4}"/>
          </ac:spMkLst>
        </pc:spChg>
        <pc:spChg chg="del">
          <ac:chgData name="尾嵜 成真" userId="dd95f81a979e9056" providerId="LiveId" clId="{261289AE-FA7C-4CE5-8626-F461A71A7004}" dt="2023-01-13T15:31:57.053" v="2554" actId="478"/>
          <ac:spMkLst>
            <pc:docMk/>
            <pc:sldMk cId="3139867923" sldId="410"/>
            <ac:spMk id="110" creationId="{2CFC3419-D60F-CB0D-FF84-B747B8D76E23}"/>
          </ac:spMkLst>
        </pc:spChg>
        <pc:spChg chg="del">
          <ac:chgData name="尾嵜 成真" userId="dd95f81a979e9056" providerId="LiveId" clId="{261289AE-FA7C-4CE5-8626-F461A71A7004}" dt="2023-01-13T15:31:57.053" v="2554" actId="478"/>
          <ac:spMkLst>
            <pc:docMk/>
            <pc:sldMk cId="3139867923" sldId="410"/>
            <ac:spMk id="111" creationId="{914AEE6C-0E7E-CB37-FE7A-B345D6A90E92}"/>
          </ac:spMkLst>
        </pc:spChg>
        <pc:spChg chg="del">
          <ac:chgData name="尾嵜 成真" userId="dd95f81a979e9056" providerId="LiveId" clId="{261289AE-FA7C-4CE5-8626-F461A71A7004}" dt="2023-01-13T15:31:57.053" v="2554" actId="478"/>
          <ac:spMkLst>
            <pc:docMk/>
            <pc:sldMk cId="3139867923" sldId="410"/>
            <ac:spMk id="124" creationId="{3F76A605-AD10-5810-F66F-05A802FABF68}"/>
          </ac:spMkLst>
        </pc:spChg>
        <pc:spChg chg="del">
          <ac:chgData name="尾嵜 成真" userId="dd95f81a979e9056" providerId="LiveId" clId="{261289AE-FA7C-4CE5-8626-F461A71A7004}" dt="2023-01-13T15:31:57.053" v="2554" actId="478"/>
          <ac:spMkLst>
            <pc:docMk/>
            <pc:sldMk cId="3139867923" sldId="410"/>
            <ac:spMk id="125" creationId="{E179C35C-E085-2F47-047A-B3A7FC0E2C92}"/>
          </ac:spMkLst>
        </pc:spChg>
        <pc:picChg chg="add mod">
          <ac:chgData name="尾嵜 成真" userId="dd95f81a979e9056" providerId="LiveId" clId="{261289AE-FA7C-4CE5-8626-F461A71A7004}" dt="2023-01-13T15:49:23.330" v="2783" actId="1076"/>
          <ac:picMkLst>
            <pc:docMk/>
            <pc:sldMk cId="3139867923" sldId="410"/>
            <ac:picMk id="3" creationId="{A222B41D-EC04-4D95-261B-1DED6A91DEB7}"/>
          </ac:picMkLst>
        </pc:picChg>
        <pc:picChg chg="add mod">
          <ac:chgData name="尾嵜 成真" userId="dd95f81a979e9056" providerId="LiveId" clId="{261289AE-FA7C-4CE5-8626-F461A71A7004}" dt="2023-01-13T15:50:58.801" v="2877" actId="1076"/>
          <ac:picMkLst>
            <pc:docMk/>
            <pc:sldMk cId="3139867923" sldId="410"/>
            <ac:picMk id="5" creationId="{597A3163-1D66-B87A-7919-96AC0BD3CF79}"/>
          </ac:picMkLst>
        </pc:picChg>
        <pc:picChg chg="add mod">
          <ac:chgData name="尾嵜 成真" userId="dd95f81a979e9056" providerId="LiveId" clId="{261289AE-FA7C-4CE5-8626-F461A71A7004}" dt="2023-01-13T15:53:30.057" v="2993" actId="1076"/>
          <ac:picMkLst>
            <pc:docMk/>
            <pc:sldMk cId="3139867923" sldId="410"/>
            <ac:picMk id="7" creationId="{C78760EB-6D48-CEE1-693D-1E9655C33BD9}"/>
          </ac:picMkLst>
        </pc:picChg>
        <pc:picChg chg="add mod">
          <ac:chgData name="尾嵜 成真" userId="dd95f81a979e9056" providerId="LiveId" clId="{261289AE-FA7C-4CE5-8626-F461A71A7004}" dt="2023-01-13T15:55:00.827" v="3074" actId="1076"/>
          <ac:picMkLst>
            <pc:docMk/>
            <pc:sldMk cId="3139867923" sldId="410"/>
            <ac:picMk id="9" creationId="{4D8AA87D-AF13-9CD8-7AEB-BD52341ECD24}"/>
          </ac:picMkLst>
        </pc:picChg>
        <pc:picChg chg="del">
          <ac:chgData name="尾嵜 成真" userId="dd95f81a979e9056" providerId="LiveId" clId="{261289AE-FA7C-4CE5-8626-F461A71A7004}" dt="2023-01-13T15:31:57.053" v="2554" actId="478"/>
          <ac:picMkLst>
            <pc:docMk/>
            <pc:sldMk cId="3139867923" sldId="410"/>
            <ac:picMk id="100" creationId="{0A02E126-E294-0FC2-6361-EBA70307C44C}"/>
          </ac:picMkLst>
        </pc:picChg>
        <pc:picChg chg="del">
          <ac:chgData name="尾嵜 成真" userId="dd95f81a979e9056" providerId="LiveId" clId="{261289AE-FA7C-4CE5-8626-F461A71A7004}" dt="2023-01-13T15:31:57.053" v="2554" actId="478"/>
          <ac:picMkLst>
            <pc:docMk/>
            <pc:sldMk cId="3139867923" sldId="410"/>
            <ac:picMk id="102" creationId="{1BA8F531-B3E1-2119-0925-BDB80F0E4459}"/>
          </ac:picMkLst>
        </pc:picChg>
        <pc:picChg chg="del">
          <ac:chgData name="尾嵜 成真" userId="dd95f81a979e9056" providerId="LiveId" clId="{261289AE-FA7C-4CE5-8626-F461A71A7004}" dt="2023-01-13T15:31:57.053" v="2554" actId="478"/>
          <ac:picMkLst>
            <pc:docMk/>
            <pc:sldMk cId="3139867923" sldId="410"/>
            <ac:picMk id="103" creationId="{82F268A2-8A07-5422-07CF-431A18381E3B}"/>
          </ac:picMkLst>
        </pc:picChg>
        <pc:picChg chg="del">
          <ac:chgData name="尾嵜 成真" userId="dd95f81a979e9056" providerId="LiveId" clId="{261289AE-FA7C-4CE5-8626-F461A71A7004}" dt="2023-01-13T15:31:57.053" v="2554" actId="478"/>
          <ac:picMkLst>
            <pc:docMk/>
            <pc:sldMk cId="3139867923" sldId="410"/>
            <ac:picMk id="104" creationId="{39AD31B7-7DC4-0F2B-BDFA-1020890911C3}"/>
          </ac:picMkLst>
        </pc:picChg>
        <pc:picChg chg="del">
          <ac:chgData name="尾嵜 成真" userId="dd95f81a979e9056" providerId="LiveId" clId="{261289AE-FA7C-4CE5-8626-F461A71A7004}" dt="2023-01-13T15:31:57.053" v="2554" actId="478"/>
          <ac:picMkLst>
            <pc:docMk/>
            <pc:sldMk cId="3139867923" sldId="410"/>
            <ac:picMk id="105" creationId="{A8291433-FF71-2251-F8B2-6A85C6B387C3}"/>
          </ac:picMkLst>
        </pc:picChg>
        <pc:picChg chg="del">
          <ac:chgData name="尾嵜 成真" userId="dd95f81a979e9056" providerId="LiveId" clId="{261289AE-FA7C-4CE5-8626-F461A71A7004}" dt="2023-01-13T15:31:57.053" v="2554" actId="478"/>
          <ac:picMkLst>
            <pc:docMk/>
            <pc:sldMk cId="3139867923" sldId="410"/>
            <ac:picMk id="112" creationId="{BF63A4D2-70AC-D7FF-CC83-A00A2AF6D775}"/>
          </ac:picMkLst>
        </pc:picChg>
        <pc:picChg chg="del">
          <ac:chgData name="尾嵜 成真" userId="dd95f81a979e9056" providerId="LiveId" clId="{261289AE-FA7C-4CE5-8626-F461A71A7004}" dt="2023-01-13T15:31:57.053" v="2554" actId="478"/>
          <ac:picMkLst>
            <pc:docMk/>
            <pc:sldMk cId="3139867923" sldId="410"/>
            <ac:picMk id="113" creationId="{AB232B70-D12C-4A94-C4EA-C0D42481C341}"/>
          </ac:picMkLst>
        </pc:picChg>
        <pc:picChg chg="del">
          <ac:chgData name="尾嵜 成真" userId="dd95f81a979e9056" providerId="LiveId" clId="{261289AE-FA7C-4CE5-8626-F461A71A7004}" dt="2023-01-13T15:31:57.053" v="2554" actId="478"/>
          <ac:picMkLst>
            <pc:docMk/>
            <pc:sldMk cId="3139867923" sldId="410"/>
            <ac:picMk id="114" creationId="{882C1337-2934-157D-73AF-C1AA6DA0332C}"/>
          </ac:picMkLst>
        </pc:picChg>
        <pc:picChg chg="del">
          <ac:chgData name="尾嵜 成真" userId="dd95f81a979e9056" providerId="LiveId" clId="{261289AE-FA7C-4CE5-8626-F461A71A7004}" dt="2023-01-13T15:31:57.053" v="2554" actId="478"/>
          <ac:picMkLst>
            <pc:docMk/>
            <pc:sldMk cId="3139867923" sldId="410"/>
            <ac:picMk id="115" creationId="{09DF699D-7513-818D-8A2F-3B6320E917BC}"/>
          </ac:picMkLst>
        </pc:picChg>
        <pc:picChg chg="del">
          <ac:chgData name="尾嵜 成真" userId="dd95f81a979e9056" providerId="LiveId" clId="{261289AE-FA7C-4CE5-8626-F461A71A7004}" dt="2023-01-13T15:31:57.053" v="2554" actId="478"/>
          <ac:picMkLst>
            <pc:docMk/>
            <pc:sldMk cId="3139867923" sldId="410"/>
            <ac:picMk id="116" creationId="{8359B24D-F8F7-B77F-4806-CE4CD3670AF3}"/>
          </ac:picMkLst>
        </pc:picChg>
        <pc:picChg chg="del">
          <ac:chgData name="尾嵜 成真" userId="dd95f81a979e9056" providerId="LiveId" clId="{261289AE-FA7C-4CE5-8626-F461A71A7004}" dt="2023-01-13T15:31:57.053" v="2554" actId="478"/>
          <ac:picMkLst>
            <pc:docMk/>
            <pc:sldMk cId="3139867923" sldId="410"/>
            <ac:picMk id="117" creationId="{26DE2BEC-6FCC-FB0A-2F19-E08184929CEC}"/>
          </ac:picMkLst>
        </pc:picChg>
        <pc:cxnChg chg="del mod">
          <ac:chgData name="尾嵜 成真" userId="dd95f81a979e9056" providerId="LiveId" clId="{261289AE-FA7C-4CE5-8626-F461A71A7004}" dt="2023-01-13T15:31:57.053" v="2554" actId="478"/>
          <ac:cxnSpMkLst>
            <pc:docMk/>
            <pc:sldMk cId="3139867923" sldId="410"/>
            <ac:cxnSpMk id="106" creationId="{91A6949D-D1A0-192D-A852-9A3E52C8E592}"/>
          </ac:cxnSpMkLst>
        </pc:cxnChg>
        <pc:cxnChg chg="del mod">
          <ac:chgData name="尾嵜 成真" userId="dd95f81a979e9056" providerId="LiveId" clId="{261289AE-FA7C-4CE5-8626-F461A71A7004}" dt="2023-01-13T15:31:57.053" v="2554" actId="478"/>
          <ac:cxnSpMkLst>
            <pc:docMk/>
            <pc:sldMk cId="3139867923" sldId="410"/>
            <ac:cxnSpMk id="107" creationId="{494B561B-5428-AB60-E95C-65D9EC103032}"/>
          </ac:cxnSpMkLst>
        </pc:cxnChg>
        <pc:cxnChg chg="del mod">
          <ac:chgData name="尾嵜 成真" userId="dd95f81a979e9056" providerId="LiveId" clId="{261289AE-FA7C-4CE5-8626-F461A71A7004}" dt="2023-01-13T15:31:57.053" v="2554" actId="478"/>
          <ac:cxnSpMkLst>
            <pc:docMk/>
            <pc:sldMk cId="3139867923" sldId="410"/>
            <ac:cxnSpMk id="108" creationId="{14A39E33-55B1-FD2B-2EE9-51797A5E5EBC}"/>
          </ac:cxnSpMkLst>
        </pc:cxnChg>
        <pc:cxnChg chg="del mod">
          <ac:chgData name="尾嵜 成真" userId="dd95f81a979e9056" providerId="LiveId" clId="{261289AE-FA7C-4CE5-8626-F461A71A7004}" dt="2023-01-13T15:31:57.053" v="2554" actId="478"/>
          <ac:cxnSpMkLst>
            <pc:docMk/>
            <pc:sldMk cId="3139867923" sldId="410"/>
            <ac:cxnSpMk id="118" creationId="{27AA0824-F5DD-1921-C221-868D58E2B98E}"/>
          </ac:cxnSpMkLst>
        </pc:cxnChg>
        <pc:cxnChg chg="del mod">
          <ac:chgData name="尾嵜 成真" userId="dd95f81a979e9056" providerId="LiveId" clId="{261289AE-FA7C-4CE5-8626-F461A71A7004}" dt="2023-01-13T15:31:57.053" v="2554" actId="478"/>
          <ac:cxnSpMkLst>
            <pc:docMk/>
            <pc:sldMk cId="3139867923" sldId="410"/>
            <ac:cxnSpMk id="119" creationId="{130011E1-473B-6BFA-838F-5B368B13F642}"/>
          </ac:cxnSpMkLst>
        </pc:cxnChg>
        <pc:cxnChg chg="del mod">
          <ac:chgData name="尾嵜 成真" userId="dd95f81a979e9056" providerId="LiveId" clId="{261289AE-FA7C-4CE5-8626-F461A71A7004}" dt="2023-01-13T15:31:57.053" v="2554" actId="478"/>
          <ac:cxnSpMkLst>
            <pc:docMk/>
            <pc:sldMk cId="3139867923" sldId="410"/>
            <ac:cxnSpMk id="120" creationId="{311DE159-5153-490B-2A15-8C6E241C90D8}"/>
          </ac:cxnSpMkLst>
        </pc:cxnChg>
        <pc:cxnChg chg="del mod">
          <ac:chgData name="尾嵜 成真" userId="dd95f81a979e9056" providerId="LiveId" clId="{261289AE-FA7C-4CE5-8626-F461A71A7004}" dt="2023-01-13T15:31:57.053" v="2554" actId="478"/>
          <ac:cxnSpMkLst>
            <pc:docMk/>
            <pc:sldMk cId="3139867923" sldId="410"/>
            <ac:cxnSpMk id="121" creationId="{748CE440-DC84-6AA8-E120-CD809491F765}"/>
          </ac:cxnSpMkLst>
        </pc:cxnChg>
        <pc:cxnChg chg="del mod">
          <ac:chgData name="尾嵜 成真" userId="dd95f81a979e9056" providerId="LiveId" clId="{261289AE-FA7C-4CE5-8626-F461A71A7004}" dt="2023-01-13T15:31:57.053" v="2554" actId="478"/>
          <ac:cxnSpMkLst>
            <pc:docMk/>
            <pc:sldMk cId="3139867923" sldId="410"/>
            <ac:cxnSpMk id="122" creationId="{3F4ABB59-BC35-5804-A138-E5E194E1E335}"/>
          </ac:cxnSpMkLst>
        </pc:cxnChg>
        <pc:cxnChg chg="del mod">
          <ac:chgData name="尾嵜 成真" userId="dd95f81a979e9056" providerId="LiveId" clId="{261289AE-FA7C-4CE5-8626-F461A71A7004}" dt="2023-01-13T15:31:57.053" v="2554" actId="478"/>
          <ac:cxnSpMkLst>
            <pc:docMk/>
            <pc:sldMk cId="3139867923" sldId="410"/>
            <ac:cxnSpMk id="123" creationId="{6441C048-4807-FF38-CDF6-C7FE2FAB7950}"/>
          </ac:cxnSpMkLst>
        </pc:cxnChg>
      </pc:sldChg>
      <pc:sldChg chg="del">
        <pc:chgData name="尾嵜 成真" userId="dd95f81a979e9056" providerId="LiveId" clId="{261289AE-FA7C-4CE5-8626-F461A71A7004}" dt="2023-01-13T16:02:55.754" v="3338" actId="47"/>
        <pc:sldMkLst>
          <pc:docMk/>
          <pc:sldMk cId="3565108647" sldId="411"/>
        </pc:sldMkLst>
      </pc:sldChg>
      <pc:sldChg chg="del">
        <pc:chgData name="尾嵜 成真" userId="dd95f81a979e9056" providerId="LiveId" clId="{261289AE-FA7C-4CE5-8626-F461A71A7004}" dt="2023-01-13T16:02:56.457" v="3339" actId="47"/>
        <pc:sldMkLst>
          <pc:docMk/>
          <pc:sldMk cId="2948967432" sldId="412"/>
        </pc:sldMkLst>
      </pc:sldChg>
      <pc:sldChg chg="del">
        <pc:chgData name="尾嵜 成真" userId="dd95f81a979e9056" providerId="LiveId" clId="{261289AE-FA7C-4CE5-8626-F461A71A7004}" dt="2023-01-13T16:02:56.691" v="3340" actId="47"/>
        <pc:sldMkLst>
          <pc:docMk/>
          <pc:sldMk cId="3553905273" sldId="415"/>
        </pc:sldMkLst>
      </pc:sldChg>
      <pc:sldChg chg="del">
        <pc:chgData name="尾嵜 成真" userId="dd95f81a979e9056" providerId="LiveId" clId="{261289AE-FA7C-4CE5-8626-F461A71A7004}" dt="2023-01-13T16:02:56.910" v="3341" actId="47"/>
        <pc:sldMkLst>
          <pc:docMk/>
          <pc:sldMk cId="305311975" sldId="416"/>
        </pc:sldMkLst>
      </pc:sldChg>
      <pc:sldChg chg="del">
        <pc:chgData name="尾嵜 成真" userId="dd95f81a979e9056" providerId="LiveId" clId="{261289AE-FA7C-4CE5-8626-F461A71A7004}" dt="2023-01-13T16:02:57.128" v="3342" actId="47"/>
        <pc:sldMkLst>
          <pc:docMk/>
          <pc:sldMk cId="343408756" sldId="417"/>
        </pc:sldMkLst>
      </pc:sldChg>
      <pc:sldChg chg="delSp modSp add mod ord">
        <pc:chgData name="尾嵜 成真" userId="dd95f81a979e9056" providerId="LiveId" clId="{261289AE-FA7C-4CE5-8626-F461A71A7004}" dt="2023-01-13T15:31:30.584" v="2553" actId="20577"/>
        <pc:sldMkLst>
          <pc:docMk/>
          <pc:sldMk cId="1930483195" sldId="418"/>
        </pc:sldMkLst>
        <pc:spChg chg="mod">
          <ac:chgData name="尾嵜 成真" userId="dd95f81a979e9056" providerId="LiveId" clId="{261289AE-FA7C-4CE5-8626-F461A71A7004}" dt="2023-01-13T15:31:30.584" v="2553" actId="20577"/>
          <ac:spMkLst>
            <pc:docMk/>
            <pc:sldMk cId="1930483195" sldId="418"/>
            <ac:spMk id="10" creationId="{4C8D8093-D708-E46A-39FD-79BFCCF8875B}"/>
          </ac:spMkLst>
        </pc:spChg>
        <pc:spChg chg="mod">
          <ac:chgData name="尾嵜 成真" userId="dd95f81a979e9056" providerId="LiveId" clId="{261289AE-FA7C-4CE5-8626-F461A71A7004}" dt="2023-01-13T15:12:25.647" v="1950"/>
          <ac:spMkLst>
            <pc:docMk/>
            <pc:sldMk cId="1930483195" sldId="418"/>
            <ac:spMk id="28" creationId="{B0F217A8-646C-15BA-6733-F4B0F1014565}"/>
          </ac:spMkLst>
        </pc:spChg>
        <pc:spChg chg="mod">
          <ac:chgData name="尾嵜 成真" userId="dd95f81a979e9056" providerId="LiveId" clId="{261289AE-FA7C-4CE5-8626-F461A71A7004}" dt="2023-01-13T15:12:25.647" v="1950"/>
          <ac:spMkLst>
            <pc:docMk/>
            <pc:sldMk cId="1930483195" sldId="418"/>
            <ac:spMk id="29" creationId="{A17934AB-FCC8-3776-1635-6E61D9A7D43B}"/>
          </ac:spMkLst>
        </pc:spChg>
        <pc:spChg chg="del">
          <ac:chgData name="尾嵜 成真" userId="dd95f81a979e9056" providerId="LiveId" clId="{261289AE-FA7C-4CE5-8626-F461A71A7004}" dt="2023-01-13T10:11:24.838" v="1269" actId="478"/>
          <ac:spMkLst>
            <pc:docMk/>
            <pc:sldMk cId="1930483195" sldId="418"/>
            <ac:spMk id="101" creationId="{83A8B892-D58C-F214-CC73-696A21A79939}"/>
          </ac:spMkLst>
        </pc:spChg>
        <pc:spChg chg="del">
          <ac:chgData name="尾嵜 成真" userId="dd95f81a979e9056" providerId="LiveId" clId="{261289AE-FA7C-4CE5-8626-F461A71A7004}" dt="2023-01-13T10:11:24.838" v="1269" actId="478"/>
          <ac:spMkLst>
            <pc:docMk/>
            <pc:sldMk cId="1930483195" sldId="418"/>
            <ac:spMk id="109" creationId="{EDA8A187-0998-43B3-54C9-2CADE2B043D4}"/>
          </ac:spMkLst>
        </pc:spChg>
        <pc:spChg chg="del">
          <ac:chgData name="尾嵜 成真" userId="dd95f81a979e9056" providerId="LiveId" clId="{261289AE-FA7C-4CE5-8626-F461A71A7004}" dt="2023-01-13T10:11:24.838" v="1269" actId="478"/>
          <ac:spMkLst>
            <pc:docMk/>
            <pc:sldMk cId="1930483195" sldId="418"/>
            <ac:spMk id="110" creationId="{2CFC3419-D60F-CB0D-FF84-B747B8D76E23}"/>
          </ac:spMkLst>
        </pc:spChg>
        <pc:spChg chg="del">
          <ac:chgData name="尾嵜 成真" userId="dd95f81a979e9056" providerId="LiveId" clId="{261289AE-FA7C-4CE5-8626-F461A71A7004}" dt="2023-01-13T10:11:24.838" v="1269" actId="478"/>
          <ac:spMkLst>
            <pc:docMk/>
            <pc:sldMk cId="1930483195" sldId="418"/>
            <ac:spMk id="111" creationId="{914AEE6C-0E7E-CB37-FE7A-B345D6A90E92}"/>
          </ac:spMkLst>
        </pc:spChg>
        <pc:spChg chg="del">
          <ac:chgData name="尾嵜 成真" userId="dd95f81a979e9056" providerId="LiveId" clId="{261289AE-FA7C-4CE5-8626-F461A71A7004}" dt="2023-01-13T10:11:24.838" v="1269" actId="478"/>
          <ac:spMkLst>
            <pc:docMk/>
            <pc:sldMk cId="1930483195" sldId="418"/>
            <ac:spMk id="124" creationId="{3F76A605-AD10-5810-F66F-05A802FABF68}"/>
          </ac:spMkLst>
        </pc:spChg>
        <pc:spChg chg="del">
          <ac:chgData name="尾嵜 成真" userId="dd95f81a979e9056" providerId="LiveId" clId="{261289AE-FA7C-4CE5-8626-F461A71A7004}" dt="2023-01-13T10:11:24.838" v="1269" actId="478"/>
          <ac:spMkLst>
            <pc:docMk/>
            <pc:sldMk cId="1930483195" sldId="418"/>
            <ac:spMk id="125" creationId="{E179C35C-E085-2F47-047A-B3A7FC0E2C92}"/>
          </ac:spMkLst>
        </pc:spChg>
        <pc:picChg chg="del">
          <ac:chgData name="尾嵜 成真" userId="dd95f81a979e9056" providerId="LiveId" clId="{261289AE-FA7C-4CE5-8626-F461A71A7004}" dt="2023-01-13T10:11:24.838" v="1269" actId="478"/>
          <ac:picMkLst>
            <pc:docMk/>
            <pc:sldMk cId="1930483195" sldId="418"/>
            <ac:picMk id="100" creationId="{0A02E126-E294-0FC2-6361-EBA70307C44C}"/>
          </ac:picMkLst>
        </pc:picChg>
        <pc:picChg chg="del">
          <ac:chgData name="尾嵜 成真" userId="dd95f81a979e9056" providerId="LiveId" clId="{261289AE-FA7C-4CE5-8626-F461A71A7004}" dt="2023-01-13T10:11:24.838" v="1269" actId="478"/>
          <ac:picMkLst>
            <pc:docMk/>
            <pc:sldMk cId="1930483195" sldId="418"/>
            <ac:picMk id="102" creationId="{1BA8F531-B3E1-2119-0925-BDB80F0E4459}"/>
          </ac:picMkLst>
        </pc:picChg>
        <pc:picChg chg="del">
          <ac:chgData name="尾嵜 成真" userId="dd95f81a979e9056" providerId="LiveId" clId="{261289AE-FA7C-4CE5-8626-F461A71A7004}" dt="2023-01-13T10:11:24.838" v="1269" actId="478"/>
          <ac:picMkLst>
            <pc:docMk/>
            <pc:sldMk cId="1930483195" sldId="418"/>
            <ac:picMk id="103" creationId="{82F268A2-8A07-5422-07CF-431A18381E3B}"/>
          </ac:picMkLst>
        </pc:picChg>
        <pc:picChg chg="del">
          <ac:chgData name="尾嵜 成真" userId="dd95f81a979e9056" providerId="LiveId" clId="{261289AE-FA7C-4CE5-8626-F461A71A7004}" dt="2023-01-13T10:11:24.838" v="1269" actId="478"/>
          <ac:picMkLst>
            <pc:docMk/>
            <pc:sldMk cId="1930483195" sldId="418"/>
            <ac:picMk id="104" creationId="{39AD31B7-7DC4-0F2B-BDFA-1020890911C3}"/>
          </ac:picMkLst>
        </pc:picChg>
        <pc:picChg chg="del">
          <ac:chgData name="尾嵜 成真" userId="dd95f81a979e9056" providerId="LiveId" clId="{261289AE-FA7C-4CE5-8626-F461A71A7004}" dt="2023-01-13T10:11:24.838" v="1269" actId="478"/>
          <ac:picMkLst>
            <pc:docMk/>
            <pc:sldMk cId="1930483195" sldId="418"/>
            <ac:picMk id="105" creationId="{A8291433-FF71-2251-F8B2-6A85C6B387C3}"/>
          </ac:picMkLst>
        </pc:picChg>
        <pc:picChg chg="del">
          <ac:chgData name="尾嵜 成真" userId="dd95f81a979e9056" providerId="LiveId" clId="{261289AE-FA7C-4CE5-8626-F461A71A7004}" dt="2023-01-13T10:11:24.838" v="1269" actId="478"/>
          <ac:picMkLst>
            <pc:docMk/>
            <pc:sldMk cId="1930483195" sldId="418"/>
            <ac:picMk id="112" creationId="{BF63A4D2-70AC-D7FF-CC83-A00A2AF6D775}"/>
          </ac:picMkLst>
        </pc:picChg>
        <pc:picChg chg="del">
          <ac:chgData name="尾嵜 成真" userId="dd95f81a979e9056" providerId="LiveId" clId="{261289AE-FA7C-4CE5-8626-F461A71A7004}" dt="2023-01-13T10:11:24.838" v="1269" actId="478"/>
          <ac:picMkLst>
            <pc:docMk/>
            <pc:sldMk cId="1930483195" sldId="418"/>
            <ac:picMk id="113" creationId="{AB232B70-D12C-4A94-C4EA-C0D42481C341}"/>
          </ac:picMkLst>
        </pc:picChg>
        <pc:picChg chg="del">
          <ac:chgData name="尾嵜 成真" userId="dd95f81a979e9056" providerId="LiveId" clId="{261289AE-FA7C-4CE5-8626-F461A71A7004}" dt="2023-01-13T10:11:24.838" v="1269" actId="478"/>
          <ac:picMkLst>
            <pc:docMk/>
            <pc:sldMk cId="1930483195" sldId="418"/>
            <ac:picMk id="114" creationId="{882C1337-2934-157D-73AF-C1AA6DA0332C}"/>
          </ac:picMkLst>
        </pc:picChg>
        <pc:picChg chg="del">
          <ac:chgData name="尾嵜 成真" userId="dd95f81a979e9056" providerId="LiveId" clId="{261289AE-FA7C-4CE5-8626-F461A71A7004}" dt="2023-01-13T10:11:24.838" v="1269" actId="478"/>
          <ac:picMkLst>
            <pc:docMk/>
            <pc:sldMk cId="1930483195" sldId="418"/>
            <ac:picMk id="115" creationId="{09DF699D-7513-818D-8A2F-3B6320E917BC}"/>
          </ac:picMkLst>
        </pc:picChg>
        <pc:picChg chg="del">
          <ac:chgData name="尾嵜 成真" userId="dd95f81a979e9056" providerId="LiveId" clId="{261289AE-FA7C-4CE5-8626-F461A71A7004}" dt="2023-01-13T10:11:24.838" v="1269" actId="478"/>
          <ac:picMkLst>
            <pc:docMk/>
            <pc:sldMk cId="1930483195" sldId="418"/>
            <ac:picMk id="116" creationId="{8359B24D-F8F7-B77F-4806-CE4CD3670AF3}"/>
          </ac:picMkLst>
        </pc:picChg>
        <pc:picChg chg="del">
          <ac:chgData name="尾嵜 成真" userId="dd95f81a979e9056" providerId="LiveId" clId="{261289AE-FA7C-4CE5-8626-F461A71A7004}" dt="2023-01-13T10:11:24.838" v="1269" actId="478"/>
          <ac:picMkLst>
            <pc:docMk/>
            <pc:sldMk cId="1930483195" sldId="418"/>
            <ac:picMk id="117" creationId="{26DE2BEC-6FCC-FB0A-2F19-E08184929CEC}"/>
          </ac:picMkLst>
        </pc:picChg>
        <pc:cxnChg chg="del mod">
          <ac:chgData name="尾嵜 成真" userId="dd95f81a979e9056" providerId="LiveId" clId="{261289AE-FA7C-4CE5-8626-F461A71A7004}" dt="2023-01-13T10:11:24.838" v="1269" actId="478"/>
          <ac:cxnSpMkLst>
            <pc:docMk/>
            <pc:sldMk cId="1930483195" sldId="418"/>
            <ac:cxnSpMk id="106" creationId="{91A6949D-D1A0-192D-A852-9A3E52C8E592}"/>
          </ac:cxnSpMkLst>
        </pc:cxnChg>
        <pc:cxnChg chg="del mod">
          <ac:chgData name="尾嵜 成真" userId="dd95f81a979e9056" providerId="LiveId" clId="{261289AE-FA7C-4CE5-8626-F461A71A7004}" dt="2023-01-13T10:11:24.838" v="1269" actId="478"/>
          <ac:cxnSpMkLst>
            <pc:docMk/>
            <pc:sldMk cId="1930483195" sldId="418"/>
            <ac:cxnSpMk id="107" creationId="{494B561B-5428-AB60-E95C-65D9EC103032}"/>
          </ac:cxnSpMkLst>
        </pc:cxnChg>
        <pc:cxnChg chg="del mod">
          <ac:chgData name="尾嵜 成真" userId="dd95f81a979e9056" providerId="LiveId" clId="{261289AE-FA7C-4CE5-8626-F461A71A7004}" dt="2023-01-13T10:11:24.838" v="1269" actId="478"/>
          <ac:cxnSpMkLst>
            <pc:docMk/>
            <pc:sldMk cId="1930483195" sldId="418"/>
            <ac:cxnSpMk id="108" creationId="{14A39E33-55B1-FD2B-2EE9-51797A5E5EBC}"/>
          </ac:cxnSpMkLst>
        </pc:cxnChg>
        <pc:cxnChg chg="del mod">
          <ac:chgData name="尾嵜 成真" userId="dd95f81a979e9056" providerId="LiveId" clId="{261289AE-FA7C-4CE5-8626-F461A71A7004}" dt="2023-01-13T10:11:24.838" v="1269" actId="478"/>
          <ac:cxnSpMkLst>
            <pc:docMk/>
            <pc:sldMk cId="1930483195" sldId="418"/>
            <ac:cxnSpMk id="118" creationId="{27AA0824-F5DD-1921-C221-868D58E2B98E}"/>
          </ac:cxnSpMkLst>
        </pc:cxnChg>
        <pc:cxnChg chg="del mod">
          <ac:chgData name="尾嵜 成真" userId="dd95f81a979e9056" providerId="LiveId" clId="{261289AE-FA7C-4CE5-8626-F461A71A7004}" dt="2023-01-13T10:11:24.838" v="1269" actId="478"/>
          <ac:cxnSpMkLst>
            <pc:docMk/>
            <pc:sldMk cId="1930483195" sldId="418"/>
            <ac:cxnSpMk id="119" creationId="{130011E1-473B-6BFA-838F-5B368B13F642}"/>
          </ac:cxnSpMkLst>
        </pc:cxnChg>
        <pc:cxnChg chg="del mod">
          <ac:chgData name="尾嵜 成真" userId="dd95f81a979e9056" providerId="LiveId" clId="{261289AE-FA7C-4CE5-8626-F461A71A7004}" dt="2023-01-13T10:11:24.838" v="1269" actId="478"/>
          <ac:cxnSpMkLst>
            <pc:docMk/>
            <pc:sldMk cId="1930483195" sldId="418"/>
            <ac:cxnSpMk id="120" creationId="{311DE159-5153-490B-2A15-8C6E241C90D8}"/>
          </ac:cxnSpMkLst>
        </pc:cxnChg>
        <pc:cxnChg chg="del mod">
          <ac:chgData name="尾嵜 成真" userId="dd95f81a979e9056" providerId="LiveId" clId="{261289AE-FA7C-4CE5-8626-F461A71A7004}" dt="2023-01-13T10:11:24.838" v="1269" actId="478"/>
          <ac:cxnSpMkLst>
            <pc:docMk/>
            <pc:sldMk cId="1930483195" sldId="418"/>
            <ac:cxnSpMk id="121" creationId="{748CE440-DC84-6AA8-E120-CD809491F765}"/>
          </ac:cxnSpMkLst>
        </pc:cxnChg>
        <pc:cxnChg chg="del mod">
          <ac:chgData name="尾嵜 成真" userId="dd95f81a979e9056" providerId="LiveId" clId="{261289AE-FA7C-4CE5-8626-F461A71A7004}" dt="2023-01-13T10:11:24.838" v="1269" actId="478"/>
          <ac:cxnSpMkLst>
            <pc:docMk/>
            <pc:sldMk cId="1930483195" sldId="418"/>
            <ac:cxnSpMk id="122" creationId="{3F4ABB59-BC35-5804-A138-E5E194E1E335}"/>
          </ac:cxnSpMkLst>
        </pc:cxnChg>
        <pc:cxnChg chg="del mod">
          <ac:chgData name="尾嵜 成真" userId="dd95f81a979e9056" providerId="LiveId" clId="{261289AE-FA7C-4CE5-8626-F461A71A7004}" dt="2023-01-13T10:11:24.838" v="1269" actId="478"/>
          <ac:cxnSpMkLst>
            <pc:docMk/>
            <pc:sldMk cId="1930483195" sldId="418"/>
            <ac:cxnSpMk id="123" creationId="{6441C048-4807-FF38-CDF6-C7FE2FAB7950}"/>
          </ac:cxnSpMkLst>
        </pc:cxnChg>
      </pc:sldChg>
      <pc:sldChg chg="new del">
        <pc:chgData name="尾嵜 成真" userId="dd95f81a979e9056" providerId="LiveId" clId="{261289AE-FA7C-4CE5-8626-F461A71A7004}" dt="2023-01-15T06:29:33.809" v="3416" actId="47"/>
        <pc:sldMkLst>
          <pc:docMk/>
          <pc:sldMk cId="3108966437" sldId="419"/>
        </pc:sldMkLst>
      </pc:sldChg>
      <pc:sldChg chg="new del">
        <pc:chgData name="尾嵜 成真" userId="dd95f81a979e9056" providerId="LiveId" clId="{261289AE-FA7C-4CE5-8626-F461A71A7004}" dt="2023-01-15T06:29:34.043" v="3417" actId="47"/>
        <pc:sldMkLst>
          <pc:docMk/>
          <pc:sldMk cId="4134926211" sldId="420"/>
        </pc:sldMkLst>
      </pc:sldChg>
      <pc:sldChg chg="new del">
        <pc:chgData name="尾嵜 成真" userId="dd95f81a979e9056" providerId="LiveId" clId="{261289AE-FA7C-4CE5-8626-F461A71A7004}" dt="2023-01-15T06:29:34.950" v="3418" actId="47"/>
        <pc:sldMkLst>
          <pc:docMk/>
          <pc:sldMk cId="2935844502" sldId="421"/>
        </pc:sldMkLst>
      </pc:sldChg>
      <pc:sldChg chg="new del">
        <pc:chgData name="尾嵜 成真" userId="dd95f81a979e9056" providerId="LiveId" clId="{261289AE-FA7C-4CE5-8626-F461A71A7004}" dt="2023-01-15T06:29:35.371" v="3419" actId="47"/>
        <pc:sldMkLst>
          <pc:docMk/>
          <pc:sldMk cId="3447549296" sldId="422"/>
        </pc:sldMkLst>
      </pc:sldChg>
      <pc:sldChg chg="new del">
        <pc:chgData name="尾嵜 成真" userId="dd95f81a979e9056" providerId="LiveId" clId="{261289AE-FA7C-4CE5-8626-F461A71A7004}" dt="2023-01-15T06:29:35.778" v="3420" actId="47"/>
        <pc:sldMkLst>
          <pc:docMk/>
          <pc:sldMk cId="3787148432" sldId="423"/>
        </pc:sldMkLst>
      </pc:sldChg>
      <pc:sldChg chg="new del">
        <pc:chgData name="尾嵜 成真" userId="dd95f81a979e9056" providerId="LiveId" clId="{261289AE-FA7C-4CE5-8626-F461A71A7004}" dt="2023-01-15T06:29:36.184" v="3421" actId="47"/>
        <pc:sldMkLst>
          <pc:docMk/>
          <pc:sldMk cId="2233472898" sldId="424"/>
        </pc:sldMkLst>
      </pc:sldChg>
      <pc:sldChg chg="new del">
        <pc:chgData name="尾嵜 成真" userId="dd95f81a979e9056" providerId="LiveId" clId="{261289AE-FA7C-4CE5-8626-F461A71A7004}" dt="2023-01-15T06:29:36.668" v="3422" actId="47"/>
        <pc:sldMkLst>
          <pc:docMk/>
          <pc:sldMk cId="1589406591" sldId="425"/>
        </pc:sldMkLst>
      </pc:sldChg>
      <pc:sldChg chg="new del">
        <pc:chgData name="尾嵜 成真" userId="dd95f81a979e9056" providerId="LiveId" clId="{261289AE-FA7C-4CE5-8626-F461A71A7004}" dt="2023-01-15T06:29:37.184" v="3423" actId="47"/>
        <pc:sldMkLst>
          <pc:docMk/>
          <pc:sldMk cId="1295600855" sldId="426"/>
        </pc:sldMkLst>
      </pc:sldChg>
      <pc:sldChg chg="new del">
        <pc:chgData name="尾嵜 成真" userId="dd95f81a979e9056" providerId="LiveId" clId="{261289AE-FA7C-4CE5-8626-F461A71A7004}" dt="2023-01-15T06:29:37.605" v="3424" actId="47"/>
        <pc:sldMkLst>
          <pc:docMk/>
          <pc:sldMk cId="2376717919" sldId="427"/>
        </pc:sldMkLst>
      </pc:sldChg>
      <pc:sldChg chg="new del">
        <pc:chgData name="尾嵜 成真" userId="dd95f81a979e9056" providerId="LiveId" clId="{261289AE-FA7C-4CE5-8626-F461A71A7004}" dt="2023-01-15T06:29:38.059" v="3425" actId="47"/>
        <pc:sldMkLst>
          <pc:docMk/>
          <pc:sldMk cId="6714374" sldId="428"/>
        </pc:sldMkLst>
      </pc:sldChg>
      <pc:sldChg chg="new del">
        <pc:chgData name="尾嵜 成真" userId="dd95f81a979e9056" providerId="LiveId" clId="{261289AE-FA7C-4CE5-8626-F461A71A7004}" dt="2023-01-15T06:29:38.434" v="3426" actId="47"/>
        <pc:sldMkLst>
          <pc:docMk/>
          <pc:sldMk cId="1957603104" sldId="429"/>
        </pc:sldMkLst>
      </pc:sldChg>
      <pc:sldChg chg="new del">
        <pc:chgData name="尾嵜 成真" userId="dd95f81a979e9056" providerId="LiveId" clId="{261289AE-FA7C-4CE5-8626-F461A71A7004}" dt="2023-01-15T06:29:38.949" v="3427" actId="47"/>
        <pc:sldMkLst>
          <pc:docMk/>
          <pc:sldMk cId="472109842" sldId="430"/>
        </pc:sldMkLst>
      </pc:sldChg>
      <pc:sldChg chg="new del">
        <pc:chgData name="尾嵜 成真" userId="dd95f81a979e9056" providerId="LiveId" clId="{261289AE-FA7C-4CE5-8626-F461A71A7004}" dt="2023-01-15T06:29:39.418" v="3428" actId="47"/>
        <pc:sldMkLst>
          <pc:docMk/>
          <pc:sldMk cId="3064356623" sldId="431"/>
        </pc:sldMkLst>
      </pc:sldChg>
      <pc:sldChg chg="new del">
        <pc:chgData name="尾嵜 成真" userId="dd95f81a979e9056" providerId="LiveId" clId="{261289AE-FA7C-4CE5-8626-F461A71A7004}" dt="2023-01-15T06:29:39.824" v="3429" actId="47"/>
        <pc:sldMkLst>
          <pc:docMk/>
          <pc:sldMk cId="2506139560" sldId="432"/>
        </pc:sldMkLst>
      </pc:sldChg>
      <pc:sldChg chg="new del">
        <pc:chgData name="尾嵜 成真" userId="dd95f81a979e9056" providerId="LiveId" clId="{261289AE-FA7C-4CE5-8626-F461A71A7004}" dt="2023-01-15T06:29:43.355" v="3430" actId="47"/>
        <pc:sldMkLst>
          <pc:docMk/>
          <pc:sldMk cId="3135272439" sldId="433"/>
        </pc:sldMkLst>
      </pc:sldChg>
      <pc:sldChg chg="new del">
        <pc:chgData name="尾嵜 成真" userId="dd95f81a979e9056" providerId="LiveId" clId="{261289AE-FA7C-4CE5-8626-F461A71A7004}" dt="2023-01-15T06:29:43.793" v="3431" actId="47"/>
        <pc:sldMkLst>
          <pc:docMk/>
          <pc:sldMk cId="451437345" sldId="434"/>
        </pc:sldMkLst>
      </pc:sldChg>
      <pc:sldChg chg="new del">
        <pc:chgData name="尾嵜 成真" userId="dd95f81a979e9056" providerId="LiveId" clId="{261289AE-FA7C-4CE5-8626-F461A71A7004}" dt="2023-01-15T06:29:44.136" v="3432" actId="47"/>
        <pc:sldMkLst>
          <pc:docMk/>
          <pc:sldMk cId="3991438989" sldId="435"/>
        </pc:sldMkLst>
      </pc:sldChg>
      <pc:sldChg chg="new del">
        <pc:chgData name="尾嵜 成真" userId="dd95f81a979e9056" providerId="LiveId" clId="{261289AE-FA7C-4CE5-8626-F461A71A7004}" dt="2023-01-15T06:29:44.511" v="3433" actId="47"/>
        <pc:sldMkLst>
          <pc:docMk/>
          <pc:sldMk cId="125730631" sldId="436"/>
        </pc:sldMkLst>
      </pc:sldChg>
      <pc:sldChg chg="new del">
        <pc:chgData name="尾嵜 成真" userId="dd95f81a979e9056" providerId="LiveId" clId="{261289AE-FA7C-4CE5-8626-F461A71A7004}" dt="2023-01-15T06:29:45.074" v="3434" actId="47"/>
        <pc:sldMkLst>
          <pc:docMk/>
          <pc:sldMk cId="237065274" sldId="437"/>
        </pc:sldMkLst>
      </pc:sldChg>
      <pc:sldChg chg="new del">
        <pc:chgData name="尾嵜 成真" userId="dd95f81a979e9056" providerId="LiveId" clId="{261289AE-FA7C-4CE5-8626-F461A71A7004}" dt="2023-01-15T06:29:45.574" v="3435" actId="47"/>
        <pc:sldMkLst>
          <pc:docMk/>
          <pc:sldMk cId="2986861723" sldId="438"/>
        </pc:sldMkLst>
      </pc:sldChg>
    </pc:docChg>
  </pc:docChgLst>
  <pc:docChgLst>
    <pc:chgData name="尾嵜 成真" userId="dd95f81a979e9056" providerId="LiveId" clId="{0AD138A4-6C53-4681-96F3-484A28ABEF1D}"/>
    <pc:docChg chg="undo custSel addSld delSld modSld">
      <pc:chgData name="尾嵜 成真" userId="dd95f81a979e9056" providerId="LiveId" clId="{0AD138A4-6C53-4681-96F3-484A28ABEF1D}" dt="2023-01-17T07:44:39.885" v="1697" actId="1076"/>
      <pc:docMkLst>
        <pc:docMk/>
      </pc:docMkLst>
      <pc:sldChg chg="modSp mod">
        <pc:chgData name="尾嵜 成真" userId="dd95f81a979e9056" providerId="LiveId" clId="{0AD138A4-6C53-4681-96F3-484A28ABEF1D}" dt="2023-01-15T06:43:21.820" v="29" actId="14100"/>
        <pc:sldMkLst>
          <pc:docMk/>
          <pc:sldMk cId="0" sldId="293"/>
        </pc:sldMkLst>
        <pc:spChg chg="mod">
          <ac:chgData name="尾嵜 成真" userId="dd95f81a979e9056" providerId="LiveId" clId="{0AD138A4-6C53-4681-96F3-484A28ABEF1D}" dt="2023-01-15T06:43:21.820" v="29" actId="14100"/>
          <ac:spMkLst>
            <pc:docMk/>
            <pc:sldMk cId="0" sldId="293"/>
            <ac:spMk id="7" creationId="{00000000-0000-0000-0000-000000000000}"/>
          </ac:spMkLst>
        </pc:spChg>
      </pc:sldChg>
      <pc:sldChg chg="del">
        <pc:chgData name="尾嵜 成真" userId="dd95f81a979e9056" providerId="LiveId" clId="{0AD138A4-6C53-4681-96F3-484A28ABEF1D}" dt="2023-01-15T07:34:54.477" v="30" actId="47"/>
        <pc:sldMkLst>
          <pc:docMk/>
          <pc:sldMk cId="4190097553" sldId="303"/>
        </pc:sldMkLst>
      </pc:sldChg>
      <pc:sldChg chg="del">
        <pc:chgData name="尾嵜 成真" userId="dd95f81a979e9056" providerId="LiveId" clId="{0AD138A4-6C53-4681-96F3-484A28ABEF1D}" dt="2023-01-15T07:34:54.946" v="31" actId="47"/>
        <pc:sldMkLst>
          <pc:docMk/>
          <pc:sldMk cId="1793902739" sldId="305"/>
        </pc:sldMkLst>
      </pc:sldChg>
      <pc:sldChg chg="del">
        <pc:chgData name="尾嵜 成真" userId="dd95f81a979e9056" providerId="LiveId" clId="{0AD138A4-6C53-4681-96F3-484A28ABEF1D}" dt="2023-01-15T07:34:56.352" v="33" actId="47"/>
        <pc:sldMkLst>
          <pc:docMk/>
          <pc:sldMk cId="1362757188" sldId="406"/>
        </pc:sldMkLst>
      </pc:sldChg>
      <pc:sldChg chg="del">
        <pc:chgData name="尾嵜 成真" userId="dd95f81a979e9056" providerId="LiveId" clId="{0AD138A4-6C53-4681-96F3-484A28ABEF1D}" dt="2023-01-15T07:34:55.430" v="32" actId="47"/>
        <pc:sldMkLst>
          <pc:docMk/>
          <pc:sldMk cId="2298084990" sldId="407"/>
        </pc:sldMkLst>
      </pc:sldChg>
      <pc:sldChg chg="addSp delSp modSp mod">
        <pc:chgData name="尾嵜 成真" userId="dd95f81a979e9056" providerId="LiveId" clId="{0AD138A4-6C53-4681-96F3-484A28ABEF1D}" dt="2023-01-15T09:59:32.151" v="923" actId="947"/>
        <pc:sldMkLst>
          <pc:docMk/>
          <pc:sldMk cId="3139867923" sldId="410"/>
        </pc:sldMkLst>
        <pc:spChg chg="del">
          <ac:chgData name="尾嵜 成真" userId="dd95f81a979e9056" providerId="LiveId" clId="{0AD138A4-6C53-4681-96F3-484A28ABEF1D}" dt="2023-01-15T09:23:01.734" v="821" actId="478"/>
          <ac:spMkLst>
            <pc:docMk/>
            <pc:sldMk cId="3139867923" sldId="410"/>
            <ac:spMk id="4" creationId="{01C98059-1FD9-341C-9CDE-B94D516A55B9}"/>
          </ac:spMkLst>
        </pc:spChg>
        <pc:spChg chg="del">
          <ac:chgData name="尾嵜 成真" userId="dd95f81a979e9056" providerId="LiveId" clId="{0AD138A4-6C53-4681-96F3-484A28ABEF1D}" dt="2023-01-15T09:23:01.734" v="821" actId="478"/>
          <ac:spMkLst>
            <pc:docMk/>
            <pc:sldMk cId="3139867923" sldId="410"/>
            <ac:spMk id="6" creationId="{CC74BEC2-63B3-CE7D-362F-3D8173ED8827}"/>
          </ac:spMkLst>
        </pc:spChg>
        <pc:spChg chg="del">
          <ac:chgData name="尾嵜 成真" userId="dd95f81a979e9056" providerId="LiveId" clId="{0AD138A4-6C53-4681-96F3-484A28ABEF1D}" dt="2023-01-15T09:23:01.734" v="821" actId="478"/>
          <ac:spMkLst>
            <pc:docMk/>
            <pc:sldMk cId="3139867923" sldId="410"/>
            <ac:spMk id="8" creationId="{E7AC5E83-09A9-1C57-CACD-CD5B5AEDD7D1}"/>
          </ac:spMkLst>
        </pc:spChg>
        <pc:spChg chg="mod">
          <ac:chgData name="尾嵜 成真" userId="dd95f81a979e9056" providerId="LiveId" clId="{0AD138A4-6C53-4681-96F3-484A28ABEF1D}" dt="2023-01-15T09:59:32.151" v="923" actId="947"/>
          <ac:spMkLst>
            <pc:docMk/>
            <pc:sldMk cId="3139867923" sldId="410"/>
            <ac:spMk id="10" creationId="{4C8D8093-D708-E46A-39FD-79BFCCF8875B}"/>
          </ac:spMkLst>
        </pc:spChg>
        <pc:spChg chg="del">
          <ac:chgData name="尾嵜 成真" userId="dd95f81a979e9056" providerId="LiveId" clId="{0AD138A4-6C53-4681-96F3-484A28ABEF1D}" dt="2023-01-15T09:23:01.734" v="821" actId="478"/>
          <ac:spMkLst>
            <pc:docMk/>
            <pc:sldMk cId="3139867923" sldId="410"/>
            <ac:spMk id="11" creationId="{11902838-52F0-0B18-D782-F918FE39B7EB}"/>
          </ac:spMkLst>
        </pc:spChg>
        <pc:spChg chg="mod">
          <ac:chgData name="尾嵜 成真" userId="dd95f81a979e9056" providerId="LiveId" clId="{0AD138A4-6C53-4681-96F3-484A28ABEF1D}" dt="2023-01-15T08:05:31.318" v="684" actId="20577"/>
          <ac:spMkLst>
            <pc:docMk/>
            <pc:sldMk cId="3139867923" sldId="410"/>
            <ac:spMk id="28" creationId="{B0F217A8-646C-15BA-6733-F4B0F1014565}"/>
          </ac:spMkLst>
        </pc:spChg>
        <pc:spChg chg="mod">
          <ac:chgData name="尾嵜 成真" userId="dd95f81a979e9056" providerId="LiveId" clId="{0AD138A4-6C53-4681-96F3-484A28ABEF1D}" dt="2023-01-15T09:02:03.412" v="820" actId="20577"/>
          <ac:spMkLst>
            <pc:docMk/>
            <pc:sldMk cId="3139867923" sldId="410"/>
            <ac:spMk id="29" creationId="{A17934AB-FCC8-3776-1635-6E61D9A7D43B}"/>
          </ac:spMkLst>
        </pc:spChg>
        <pc:picChg chg="del">
          <ac:chgData name="尾嵜 成真" userId="dd95f81a979e9056" providerId="LiveId" clId="{0AD138A4-6C53-4681-96F3-484A28ABEF1D}" dt="2023-01-15T09:23:01.734" v="821" actId="478"/>
          <ac:picMkLst>
            <pc:docMk/>
            <pc:sldMk cId="3139867923" sldId="410"/>
            <ac:picMk id="3" creationId="{A222B41D-EC04-4D95-261B-1DED6A91DEB7}"/>
          </ac:picMkLst>
        </pc:picChg>
        <pc:picChg chg="del">
          <ac:chgData name="尾嵜 成真" userId="dd95f81a979e9056" providerId="LiveId" clId="{0AD138A4-6C53-4681-96F3-484A28ABEF1D}" dt="2023-01-15T09:23:01.734" v="821" actId="478"/>
          <ac:picMkLst>
            <pc:docMk/>
            <pc:sldMk cId="3139867923" sldId="410"/>
            <ac:picMk id="5" creationId="{597A3163-1D66-B87A-7919-96AC0BD3CF79}"/>
          </ac:picMkLst>
        </pc:picChg>
        <pc:picChg chg="del">
          <ac:chgData name="尾嵜 成真" userId="dd95f81a979e9056" providerId="LiveId" clId="{0AD138A4-6C53-4681-96F3-484A28ABEF1D}" dt="2023-01-15T09:23:01.734" v="821" actId="478"/>
          <ac:picMkLst>
            <pc:docMk/>
            <pc:sldMk cId="3139867923" sldId="410"/>
            <ac:picMk id="7" creationId="{C78760EB-6D48-CEE1-693D-1E9655C33BD9}"/>
          </ac:picMkLst>
        </pc:picChg>
        <pc:picChg chg="del">
          <ac:chgData name="尾嵜 成真" userId="dd95f81a979e9056" providerId="LiveId" clId="{0AD138A4-6C53-4681-96F3-484A28ABEF1D}" dt="2023-01-15T09:23:01.734" v="821" actId="478"/>
          <ac:picMkLst>
            <pc:docMk/>
            <pc:sldMk cId="3139867923" sldId="410"/>
            <ac:picMk id="9" creationId="{4D8AA87D-AF13-9CD8-7AEB-BD52341ECD24}"/>
          </ac:picMkLst>
        </pc:picChg>
        <pc:picChg chg="add mod">
          <ac:chgData name="尾嵜 成真" userId="dd95f81a979e9056" providerId="LiveId" clId="{0AD138A4-6C53-4681-96F3-484A28ABEF1D}" dt="2023-01-15T09:59:09.514" v="920" actId="1076"/>
          <ac:picMkLst>
            <pc:docMk/>
            <pc:sldMk cId="3139867923" sldId="410"/>
            <ac:picMk id="12" creationId="{0A21E155-8BD9-27F9-2062-9947526CFE08}"/>
          </ac:picMkLst>
        </pc:picChg>
      </pc:sldChg>
      <pc:sldChg chg="modSp del mod">
        <pc:chgData name="尾嵜 成真" userId="dd95f81a979e9056" providerId="LiveId" clId="{0AD138A4-6C53-4681-96F3-484A28ABEF1D}" dt="2023-01-15T08:01:38.328" v="587" actId="47"/>
        <pc:sldMkLst>
          <pc:docMk/>
          <pc:sldMk cId="1930483195" sldId="418"/>
        </pc:sldMkLst>
        <pc:spChg chg="mod">
          <ac:chgData name="尾嵜 成真" userId="dd95f81a979e9056" providerId="LiveId" clId="{0AD138A4-6C53-4681-96F3-484A28ABEF1D}" dt="2023-01-15T07:59:21.957" v="492" actId="20577"/>
          <ac:spMkLst>
            <pc:docMk/>
            <pc:sldMk cId="1930483195" sldId="418"/>
            <ac:spMk id="10" creationId="{4C8D8093-D708-E46A-39FD-79BFCCF8875B}"/>
          </ac:spMkLst>
        </pc:spChg>
        <pc:spChg chg="mod">
          <ac:chgData name="尾嵜 成真" userId="dd95f81a979e9056" providerId="LiveId" clId="{0AD138A4-6C53-4681-96F3-484A28ABEF1D}" dt="2023-01-15T07:35:09.398" v="49" actId="20577"/>
          <ac:spMkLst>
            <pc:docMk/>
            <pc:sldMk cId="1930483195" sldId="418"/>
            <ac:spMk id="28" creationId="{B0F217A8-646C-15BA-6733-F4B0F1014565}"/>
          </ac:spMkLst>
        </pc:spChg>
        <pc:spChg chg="mod">
          <ac:chgData name="尾嵜 成真" userId="dd95f81a979e9056" providerId="LiveId" clId="{0AD138A4-6C53-4681-96F3-484A28ABEF1D}" dt="2023-01-15T07:38:20.019" v="54" actId="20577"/>
          <ac:spMkLst>
            <pc:docMk/>
            <pc:sldMk cId="1930483195" sldId="418"/>
            <ac:spMk id="29" creationId="{A17934AB-FCC8-3776-1635-6E61D9A7D43B}"/>
          </ac:spMkLst>
        </pc:spChg>
      </pc:sldChg>
      <pc:sldChg chg="modSp add mod">
        <pc:chgData name="尾嵜 成真" userId="dd95f81a979e9056" providerId="LiveId" clId="{0AD138A4-6C53-4681-96F3-484A28ABEF1D}" dt="2023-01-15T08:05:09.157" v="664" actId="947"/>
        <pc:sldMkLst>
          <pc:docMk/>
          <pc:sldMk cId="1143039015" sldId="419"/>
        </pc:sldMkLst>
        <pc:spChg chg="mod">
          <ac:chgData name="尾嵜 成真" userId="dd95f81a979e9056" providerId="LiveId" clId="{0AD138A4-6C53-4681-96F3-484A28ABEF1D}" dt="2023-01-15T08:05:09.157" v="664" actId="947"/>
          <ac:spMkLst>
            <pc:docMk/>
            <pc:sldMk cId="1143039015" sldId="419"/>
            <ac:spMk id="10" creationId="{4C8D8093-D708-E46A-39FD-79BFCCF8875B}"/>
          </ac:spMkLst>
        </pc:spChg>
      </pc:sldChg>
      <pc:sldChg chg="modSp add del mod">
        <pc:chgData name="尾嵜 成真" userId="dd95f81a979e9056" providerId="LiveId" clId="{0AD138A4-6C53-4681-96F3-484A28ABEF1D}" dt="2023-01-15T09:59:55.769" v="925" actId="47"/>
        <pc:sldMkLst>
          <pc:docMk/>
          <pc:sldMk cId="2341262383" sldId="420"/>
        </pc:sldMkLst>
        <pc:spChg chg="mod">
          <ac:chgData name="尾嵜 成真" userId="dd95f81a979e9056" providerId="LiveId" clId="{0AD138A4-6C53-4681-96F3-484A28ABEF1D}" dt="2023-01-15T08:05:53.759" v="807" actId="27636"/>
          <ac:spMkLst>
            <pc:docMk/>
            <pc:sldMk cId="2341262383" sldId="420"/>
            <ac:spMk id="28" creationId="{B0F217A8-646C-15BA-6733-F4B0F1014565}"/>
          </ac:spMkLst>
        </pc:spChg>
      </pc:sldChg>
      <pc:sldChg chg="addSp delSp modSp add mod">
        <pc:chgData name="尾嵜 成真" userId="dd95f81a979e9056" providerId="LiveId" clId="{0AD138A4-6C53-4681-96F3-484A28ABEF1D}" dt="2023-01-17T07:44:39.885" v="1697" actId="1076"/>
        <pc:sldMkLst>
          <pc:docMk/>
          <pc:sldMk cId="2927483992" sldId="421"/>
        </pc:sldMkLst>
        <pc:spChg chg="add mod">
          <ac:chgData name="尾嵜 成真" userId="dd95f81a979e9056" providerId="LiveId" clId="{0AD138A4-6C53-4681-96F3-484A28ABEF1D}" dt="2023-01-15T10:21:02.290" v="1695" actId="1076"/>
          <ac:spMkLst>
            <pc:docMk/>
            <pc:sldMk cId="2927483992" sldId="421"/>
            <ac:spMk id="4" creationId="{D36C6C66-F99B-480E-F803-BF2A4195BD32}"/>
          </ac:spMkLst>
        </pc:spChg>
        <pc:spChg chg="add del">
          <ac:chgData name="尾嵜 成真" userId="dd95f81a979e9056" providerId="LiveId" clId="{0AD138A4-6C53-4681-96F3-484A28ABEF1D}" dt="2023-01-15T10:17:33.749" v="1659" actId="22"/>
          <ac:spMkLst>
            <pc:docMk/>
            <pc:sldMk cId="2927483992" sldId="421"/>
            <ac:spMk id="8" creationId="{E79D73DE-0978-D86D-1026-9304C9B08305}"/>
          </ac:spMkLst>
        </pc:spChg>
        <pc:spChg chg="mod">
          <ac:chgData name="尾嵜 成真" userId="dd95f81a979e9056" providerId="LiveId" clId="{0AD138A4-6C53-4681-96F3-484A28ABEF1D}" dt="2023-01-15T10:22:11.903" v="1696" actId="947"/>
          <ac:spMkLst>
            <pc:docMk/>
            <pc:sldMk cId="2927483992" sldId="421"/>
            <ac:spMk id="10" creationId="{4C8D8093-D708-E46A-39FD-79BFCCF8875B}"/>
          </ac:spMkLst>
        </pc:spChg>
        <pc:spChg chg="mod">
          <ac:chgData name="尾嵜 成真" userId="dd95f81a979e9056" providerId="LiveId" clId="{0AD138A4-6C53-4681-96F3-484A28ABEF1D}" dt="2023-01-15T10:01:05.087" v="961" actId="20577"/>
          <ac:spMkLst>
            <pc:docMk/>
            <pc:sldMk cId="2927483992" sldId="421"/>
            <ac:spMk id="28" creationId="{B0F217A8-646C-15BA-6733-F4B0F1014565}"/>
          </ac:spMkLst>
        </pc:spChg>
        <pc:spChg chg="mod">
          <ac:chgData name="尾嵜 成真" userId="dd95f81a979e9056" providerId="LiveId" clId="{0AD138A4-6C53-4681-96F3-484A28ABEF1D}" dt="2023-01-15T10:01:10.980" v="978" actId="20577"/>
          <ac:spMkLst>
            <pc:docMk/>
            <pc:sldMk cId="2927483992" sldId="421"/>
            <ac:spMk id="29" creationId="{A17934AB-FCC8-3776-1635-6E61D9A7D43B}"/>
          </ac:spMkLst>
        </pc:spChg>
        <pc:picChg chg="add mod">
          <ac:chgData name="尾嵜 成真" userId="dd95f81a979e9056" providerId="LiveId" clId="{0AD138A4-6C53-4681-96F3-484A28ABEF1D}" dt="2023-01-15T10:20:51.761" v="1694" actId="1076"/>
          <ac:picMkLst>
            <pc:docMk/>
            <pc:sldMk cId="2927483992" sldId="421"/>
            <ac:picMk id="3" creationId="{F7A6B0F0-4459-BDEA-7115-D5EDFD1E056A}"/>
          </ac:picMkLst>
        </pc:picChg>
        <pc:picChg chg="add mod">
          <ac:chgData name="尾嵜 成真" userId="dd95f81a979e9056" providerId="LiveId" clId="{0AD138A4-6C53-4681-96F3-484A28ABEF1D}" dt="2023-01-17T07:44:39.885" v="1697" actId="1076"/>
          <ac:picMkLst>
            <pc:docMk/>
            <pc:sldMk cId="2927483992" sldId="421"/>
            <ac:picMk id="6" creationId="{A4B77909-8F65-EE3B-8ECE-9FAE27C9453D}"/>
          </ac:picMkLst>
        </pc:picChg>
        <pc:picChg chg="del">
          <ac:chgData name="尾嵜 成真" userId="dd95f81a979e9056" providerId="LiveId" clId="{0AD138A4-6C53-4681-96F3-484A28ABEF1D}" dt="2023-01-15T10:13:52.890" v="1624" actId="478"/>
          <ac:picMkLst>
            <pc:docMk/>
            <pc:sldMk cId="2927483992" sldId="421"/>
            <ac:picMk id="12" creationId="{0A21E155-8BD9-27F9-2062-9947526CFE08}"/>
          </ac:picMkLst>
        </pc:picChg>
        <pc:picChg chg="add mod">
          <ac:chgData name="尾嵜 成真" userId="dd95f81a979e9056" providerId="LiveId" clId="{0AD138A4-6C53-4681-96F3-484A28ABEF1D}" dt="2023-01-15T10:20:51.761" v="1694" actId="1076"/>
          <ac:picMkLst>
            <pc:docMk/>
            <pc:sldMk cId="2927483992" sldId="421"/>
            <ac:picMk id="1026" creationId="{25FC01CC-94ED-B618-B270-6339161BB48E}"/>
          </ac:picMkLst>
        </pc:picChg>
        <pc:picChg chg="add del mod">
          <ac:chgData name="尾嵜 成真" userId="dd95f81a979e9056" providerId="LiveId" clId="{0AD138A4-6C53-4681-96F3-484A28ABEF1D}" dt="2023-01-15T10:18:22.688" v="1666"/>
          <ac:picMkLst>
            <pc:docMk/>
            <pc:sldMk cId="2927483992" sldId="421"/>
            <ac:picMk id="1028" creationId="{AAD96B48-FED6-10F8-FA6D-C4C677A810FA}"/>
          </ac:picMkLst>
        </pc:picChg>
        <pc:picChg chg="add mod">
          <ac:chgData name="尾嵜 成真" userId="dd95f81a979e9056" providerId="LiveId" clId="{0AD138A4-6C53-4681-96F3-484A28ABEF1D}" dt="2023-01-15T10:20:51.761" v="1694" actId="1076"/>
          <ac:picMkLst>
            <pc:docMk/>
            <pc:sldMk cId="2927483992" sldId="421"/>
            <ac:picMk id="1030" creationId="{431C1DD0-EF1B-3AC5-6FD7-506330BD1B29}"/>
          </ac:picMkLst>
        </pc:picChg>
        <pc:picChg chg="add mod">
          <ac:chgData name="尾嵜 成真" userId="dd95f81a979e9056" providerId="LiveId" clId="{0AD138A4-6C53-4681-96F3-484A28ABEF1D}" dt="2023-01-15T10:20:51.761" v="1694" actId="1076"/>
          <ac:picMkLst>
            <pc:docMk/>
            <pc:sldMk cId="2927483992" sldId="421"/>
            <ac:picMk id="1032" creationId="{FDF7BD5A-F78F-E0AB-395D-A90EF3596644}"/>
          </ac:picMkLst>
        </pc:picChg>
      </pc:sldChg>
    </pc:docChg>
  </pc:docChgLst>
  <pc:docChgLst>
    <pc:chgData name="尾嵜 成真" userId="dd95f81a979e9056" providerId="LiveId" clId="{4AE731A8-771B-4059-BD1F-4064A0027A78}"/>
    <pc:docChg chg="modSld">
      <pc:chgData name="尾嵜 成真" userId="dd95f81a979e9056" providerId="LiveId" clId="{4AE731A8-771B-4059-BD1F-4064A0027A78}" dt="2022-12-03T13:22:01.505" v="209" actId="113"/>
      <pc:docMkLst>
        <pc:docMk/>
      </pc:docMkLst>
      <pc:sldChg chg="modSp mod">
        <pc:chgData name="尾嵜 成真" userId="dd95f81a979e9056" providerId="LiveId" clId="{4AE731A8-771B-4059-BD1F-4064A0027A78}" dt="2022-12-03T13:22:01.505" v="209" actId="113"/>
        <pc:sldMkLst>
          <pc:docMk/>
          <pc:sldMk cId="0" sldId="293"/>
        </pc:sldMkLst>
        <pc:spChg chg="mod">
          <ac:chgData name="尾嵜 成真" userId="dd95f81a979e9056" providerId="LiveId" clId="{4AE731A8-771B-4059-BD1F-4064A0027A78}" dt="2022-12-03T13:22:01.505" v="209" actId="113"/>
          <ac:spMkLst>
            <pc:docMk/>
            <pc:sldMk cId="0" sldId="293"/>
            <ac:spMk id="7" creationId="{00000000-0000-0000-0000-000000000000}"/>
          </ac:spMkLst>
        </pc:spChg>
      </pc:sldChg>
      <pc:sldChg chg="modSp mod">
        <pc:chgData name="尾嵜 成真" userId="dd95f81a979e9056" providerId="LiveId" clId="{4AE731A8-771B-4059-BD1F-4064A0027A78}" dt="2022-12-03T13:20:05.613" v="206" actId="6549"/>
        <pc:sldMkLst>
          <pc:docMk/>
          <pc:sldMk cId="1868244200" sldId="302"/>
        </pc:sldMkLst>
        <pc:spChg chg="mod">
          <ac:chgData name="尾嵜 成真" userId="dd95f81a979e9056" providerId="LiveId" clId="{4AE731A8-771B-4059-BD1F-4064A0027A78}" dt="2022-12-03T13:20:05.613" v="206" actId="6549"/>
          <ac:spMkLst>
            <pc:docMk/>
            <pc:sldMk cId="1868244200" sldId="302"/>
            <ac:spMk id="10" creationId="{4C8D8093-D708-E46A-39FD-79BFCCF8875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2023-01-17</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2023-01-17</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760004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2023-01-17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9" name="제목 1"/>
          <p:cNvSpPr>
            <a:spLocks noGrp="1"/>
          </p:cNvSpPr>
          <p:nvPr>
            <p:ph type="ctrTitle"/>
          </p:nvPr>
        </p:nvSpPr>
        <p:spPr>
          <a:xfrm>
            <a:off x="3311352" y="2420888"/>
            <a:ext cx="5832648" cy="1585337"/>
          </a:xfrm>
        </p:spPr>
        <p:txBody>
          <a:bodyPr vert="horz" wrap="square" lIns="91440" tIns="45720" rIns="91440" bIns="45720" numCol="1" rtlCol="0" anchor="ctr"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5400" b="0" kern="1200" baseline="0" dirty="0">
                <a:solidFill>
                  <a:srgbClr val="FFC000"/>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2023-01-17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683568" y="2636912"/>
            <a:ext cx="7772400" cy="1362075"/>
          </a:xfrm>
        </p:spPr>
        <p:txBody>
          <a:bodyPr anchor="ctr"/>
          <a:lstStyle>
            <a:lvl1pPr algn="ctr">
              <a:defRPr sz="4000" b="0" cap="all">
                <a:solidFill>
                  <a:schemeClr val="tx1">
                    <a:lumMod val="65000"/>
                    <a:lumOff val="35000"/>
                  </a:schemeClr>
                </a:solidFill>
              </a:defRPr>
            </a:lvl1pPr>
          </a:lstStyle>
          <a:p>
            <a:r>
              <a:rPr lang="ko-KR" altLang="en-US" dirty="0"/>
              <a:t>마스터 제목 스타일 편집</a:t>
            </a:r>
          </a:p>
        </p:txBody>
      </p:sp>
      <p:sp>
        <p:nvSpPr>
          <p:cNvPr id="4" name="날짜 개체 틀 3"/>
          <p:cNvSpPr>
            <a:spLocks noGrp="1"/>
          </p:cNvSpPr>
          <p:nvPr>
            <p:ph type="dt" sz="half" idx="10"/>
          </p:nvPr>
        </p:nvSpPr>
        <p:spPr/>
        <p:txBody>
          <a:bodyPr/>
          <a:lstStyle/>
          <a:p>
            <a:fld id="{ED3D6733-6F27-4404-AB51-585418F146E5}" type="datetimeFigureOut">
              <a:rPr lang="ko-KR" altLang="en-US" smtClean="0"/>
              <a:pPr/>
              <a:t>2023-01-17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pic>
        <p:nvPicPr>
          <p:cNvPr id="3" name="그림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2023-01-17</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6" name="내용 개체 틀 2"/>
          <p:cNvSpPr>
            <a:spLocks noGrp="1"/>
          </p:cNvSpPr>
          <p:nvPr>
            <p:ph idx="1"/>
          </p:nvPr>
        </p:nvSpPr>
        <p:spPr>
          <a:xfrm>
            <a:off x="395536"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a:xfrm>
            <a:off x="457200" y="6500834"/>
            <a:ext cx="2133600" cy="220641"/>
          </a:xfrm>
        </p:spPr>
        <p:txBody>
          <a:bodyPr/>
          <a:lstStyle>
            <a:lvl1pPr>
              <a:defRPr>
                <a:latin typeface="+mj-lt"/>
              </a:defRPr>
            </a:lvl1pPr>
          </a:lstStyle>
          <a:p>
            <a:fld id="{ED3D6733-6F27-4404-AB51-585418F146E5}" type="datetimeFigureOut">
              <a:rPr lang="ko-KR" altLang="en-US" smtClean="0"/>
              <a:pPr/>
              <a:t>2023-01-17</a:t>
            </a:fld>
            <a:endParaRPr lang="ko-KR" altLang="en-US"/>
          </a:p>
        </p:txBody>
      </p:sp>
      <p:sp>
        <p:nvSpPr>
          <p:cNvPr id="5" name="바닥글 개체 틀 4"/>
          <p:cNvSpPr>
            <a:spLocks noGrp="1"/>
          </p:cNvSpPr>
          <p:nvPr>
            <p:ph type="ftr" sz="quarter" idx="11"/>
          </p:nvPr>
        </p:nvSpPr>
        <p:spPr>
          <a:xfrm>
            <a:off x="3124200" y="6500834"/>
            <a:ext cx="2895600" cy="220641"/>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6553200" y="6500834"/>
            <a:ext cx="2133600" cy="220641"/>
          </a:xfrm>
        </p:spPr>
        <p:txBody>
          <a:bodyPr/>
          <a:lstStyle>
            <a:lvl1pPr>
              <a:defRPr>
                <a:latin typeface="+mj-lt"/>
              </a:defRPr>
            </a:lvl1pPr>
          </a:lstStyle>
          <a:p>
            <a:fld id="{EE6BC638-39B7-4287-91A7-2A3DDA573295}" type="slidenum">
              <a:rPr lang="ko-KR" altLang="en-US" smtClean="0"/>
              <a:pPr/>
              <a:t>‹#›</a:t>
            </a:fld>
            <a:endParaRPr lang="ko-KR" altLang="en-US"/>
          </a:p>
        </p:txBody>
      </p:sp>
      <p:sp>
        <p:nvSpPr>
          <p:cNvPr id="11" name="내용 개체 틀 2"/>
          <p:cNvSpPr>
            <a:spLocks noGrp="1"/>
          </p:cNvSpPr>
          <p:nvPr>
            <p:ph idx="1"/>
          </p:nvPr>
        </p:nvSpPr>
        <p:spPr>
          <a:xfrm>
            <a:off x="395536"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2023-01-17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제목 1"/>
          <p:cNvSpPr>
            <a:spLocks noGrp="1"/>
          </p:cNvSpPr>
          <p:nvPr>
            <p:ph type="ctrTitle"/>
          </p:nvPr>
        </p:nvSpPr>
        <p:spPr>
          <a:xfrm>
            <a:off x="3671346" y="2348880"/>
            <a:ext cx="5472654" cy="1368152"/>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7000" b="0" kern="1200" dirty="0">
                <a:solidFill>
                  <a:srgbClr val="FFC000"/>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9026"/>
            <a:ext cx="8229600" cy="796908"/>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062021"/>
            <a:ext cx="8229600" cy="5286412"/>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429396"/>
            <a:ext cx="2133600" cy="292079"/>
          </a:xfrm>
          <a:prstGeom prst="rect">
            <a:avLst/>
          </a:prstGeom>
        </p:spPr>
        <p:txBody>
          <a:bodyPr vert="horz" lIns="91440" tIns="45720" rIns="91440" bIns="45720" rtlCol="0" anchor="ctr"/>
          <a:lstStyle>
            <a:lvl1pPr algn="l">
              <a:defRPr sz="1200">
                <a:solidFill>
                  <a:schemeClr val="tx1">
                    <a:tint val="75000"/>
                  </a:schemeClr>
                </a:solidFill>
              </a:defRPr>
            </a:lvl1pPr>
          </a:lstStyle>
          <a:p>
            <a:fld id="{ED3D6733-6F27-4404-AB51-585418F146E5}" type="datetimeFigureOut">
              <a:rPr lang="ko-KR" altLang="en-US" smtClean="0"/>
              <a:pPr/>
              <a:t>2023-01-17</a:t>
            </a:fld>
            <a:endParaRPr lang="ko-KR" altLang="en-US"/>
          </a:p>
        </p:txBody>
      </p:sp>
      <p:sp>
        <p:nvSpPr>
          <p:cNvPr id="5" name="바닥글 개체 틀 4"/>
          <p:cNvSpPr>
            <a:spLocks noGrp="1"/>
          </p:cNvSpPr>
          <p:nvPr>
            <p:ph type="ftr" sz="quarter" idx="3"/>
          </p:nvPr>
        </p:nvSpPr>
        <p:spPr>
          <a:xfrm>
            <a:off x="3124200" y="6429396"/>
            <a:ext cx="2895600" cy="29207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429396"/>
            <a:ext cx="2133600" cy="292079"/>
          </a:xfrm>
          <a:prstGeom prst="rect">
            <a:avLst/>
          </a:prstGeom>
        </p:spPr>
        <p:txBody>
          <a:bodyPr vert="horz" lIns="91440" tIns="45720" rIns="91440" bIns="45720" rtlCol="0" anchor="ctr"/>
          <a:lstStyle>
            <a:lvl1pPr algn="r">
              <a:defRPr sz="1200">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14400" rtl="0" eaLnBrk="1" latinLnBrk="1" hangingPunct="1">
        <a:spcBef>
          <a:spcPct val="0"/>
        </a:spcBef>
        <a:buNone/>
        <a:defRPr lang="ko-KR" altLang="en-US" sz="3500" kern="1200">
          <a:solidFill>
            <a:sysClr val="windowText" lastClr="000000"/>
          </a:solidFill>
          <a:latin typeface="맑은 고딕" pitchFamily="50" charset="-127"/>
          <a:ea typeface="맑은 고딕" pitchFamily="50" charset="-127"/>
          <a:cs typeface="+mj-cs"/>
        </a:defRPr>
      </a:lvl1pPr>
    </p:titleStyle>
    <p:bodyStyle>
      <a:lvl1pPr marL="342900" indent="-342900" algn="l" defTabSz="914400" rtl="0" eaLnBrk="1" latinLnBrk="1" hangingPunct="1">
        <a:spcBef>
          <a:spcPct val="20000"/>
        </a:spcBef>
        <a:buFont typeface="Arial" pitchFamily="34" charset="0"/>
        <a:buChar char="•"/>
        <a:defRPr lang="ko-KR" altLang="en-US" sz="2500" kern="1200" smtClean="0">
          <a:solidFill>
            <a:schemeClr val="tx1"/>
          </a:solidFill>
          <a:latin typeface="맑은 고딕" pitchFamily="50" charset="-127"/>
          <a:ea typeface="맑은 고딕" pitchFamily="50" charset="-127"/>
          <a:cs typeface="+mn-cs"/>
        </a:defRPr>
      </a:lvl1pPr>
      <a:lvl2pPr marL="742950" indent="-28575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2pPr>
      <a:lvl3pPr marL="11430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3pPr>
      <a:lvl4pPr marL="16002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4pPr>
      <a:lvl5pPr marL="2057400" indent="-228600" algn="l" defTabSz="914400" rtl="0" eaLnBrk="1" latinLnBrk="1" hangingPunct="1">
        <a:spcBef>
          <a:spcPct val="20000"/>
        </a:spcBef>
        <a:buFont typeface="Arial" pitchFamily="34" charset="0"/>
        <a:buChar char="»"/>
        <a:defRPr lang="ko-KR" altLang="en-US" sz="1800" kern="1200">
          <a:solidFill>
            <a:schemeClr val="tx1"/>
          </a:solidFill>
          <a:latin typeface="맑은 고딕" pitchFamily="50" charset="-127"/>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a:xfrm>
            <a:off x="1691680" y="3717032"/>
            <a:ext cx="7466871" cy="1585337"/>
          </a:xfrm>
        </p:spPr>
        <p:txBody>
          <a:bodyPr/>
          <a:lstStyle/>
          <a:p>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10</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章</a:t>
            </a:r>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監視運用サービス</a:t>
            </a:r>
            <a:endParaRPr lang="ko-KR" altLang="en-US" b="1" dirty="0">
              <a:solidFill>
                <a:schemeClr val="accent6">
                  <a:lumMod val="75000"/>
                </a:schemeClr>
              </a:solidFill>
              <a:latin typeface="BIZ UDP明朝 Medium" panose="02020500000000000000" pitchFamily="18"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5463567" y="1335120"/>
            <a:ext cx="2304256" cy="553998"/>
          </a:xfrm>
          <a:prstGeom prst="rect">
            <a:avLst/>
          </a:prstGeom>
        </p:spPr>
        <p:txBody>
          <a:bodyPr wrap="square" rtlCol="0">
            <a:spAutoFit/>
          </a:bodyPr>
          <a:lstStyle/>
          <a:p>
            <a:pPr algn="ctr" fontAlgn="base">
              <a:spcBef>
                <a:spcPct val="0"/>
              </a:spcBef>
              <a:spcAft>
                <a:spcPct val="0"/>
              </a:spcAft>
              <a:buClr>
                <a:schemeClr val="hlink"/>
              </a:buClr>
            </a:pPr>
            <a:r>
              <a:rPr lang="en-US" altLang="ko-KR" sz="3000" b="1" dirty="0">
                <a:solidFill>
                  <a:schemeClr val="accent6"/>
                </a:solidFill>
                <a:latin typeface="+mj-lt"/>
                <a:ea typeface="맑은 고딕" pitchFamily="50" charset="-127"/>
                <a:cs typeface="+mj-cs"/>
              </a:rPr>
              <a:t>CONTENTS</a:t>
            </a:r>
            <a:endParaRPr lang="ko-KR" altLang="en-US" sz="3000" b="1" dirty="0">
              <a:solidFill>
                <a:schemeClr val="accent6"/>
              </a:solidFill>
              <a:latin typeface="+mj-lt"/>
              <a:ea typeface="맑은 고딕" pitchFamily="50" charset="-127"/>
              <a:cs typeface="+mj-cs"/>
            </a:endParaRPr>
          </a:p>
        </p:txBody>
      </p:sp>
      <p:grpSp>
        <p:nvGrpSpPr>
          <p:cNvPr id="4" name="그룹 1">
            <a:extLst>
              <a:ext uri="{FF2B5EF4-FFF2-40B4-BE49-F238E27FC236}">
                <a16:creationId xmlns:a16="http://schemas.microsoft.com/office/drawing/2014/main" id="{D878DFA1-E3C6-85BD-E041-0F46C006721D}"/>
              </a:ext>
            </a:extLst>
          </p:cNvPr>
          <p:cNvGrpSpPr/>
          <p:nvPr/>
        </p:nvGrpSpPr>
        <p:grpSpPr>
          <a:xfrm>
            <a:off x="4595639" y="2204864"/>
            <a:ext cx="3744416" cy="864096"/>
            <a:chOff x="4238823" y="1217861"/>
            <a:chExt cx="3744416" cy="864096"/>
          </a:xfrm>
        </p:grpSpPr>
        <p:sp>
          <p:nvSpPr>
            <p:cNvPr id="5" name="직각 삼각형 20">
              <a:extLst>
                <a:ext uri="{FF2B5EF4-FFF2-40B4-BE49-F238E27FC236}">
                  <a16:creationId xmlns:a16="http://schemas.microsoft.com/office/drawing/2014/main" id="{FD830EDF-0AE0-07AC-3408-C14707F98F7C}"/>
                </a:ext>
              </a:extLst>
            </p:cNvPr>
            <p:cNvSpPr/>
            <p:nvPr/>
          </p:nvSpPr>
          <p:spPr>
            <a:xfrm rot="16200000">
              <a:off x="4238823" y="1217861"/>
              <a:ext cx="864096" cy="864096"/>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6" name="Text Box 5">
              <a:extLst>
                <a:ext uri="{FF2B5EF4-FFF2-40B4-BE49-F238E27FC236}">
                  <a16:creationId xmlns:a16="http://schemas.microsoft.com/office/drawing/2014/main" id="{5E8DF250-E2E1-463A-1CFB-606AA0029019}"/>
                </a:ext>
              </a:extLst>
            </p:cNvPr>
            <p:cNvSpPr txBox="1">
              <a:spLocks noChangeArrowheads="1"/>
            </p:cNvSpPr>
            <p:nvPr/>
          </p:nvSpPr>
          <p:spPr bwMode="auto">
            <a:xfrm>
              <a:off x="5256786" y="1579935"/>
              <a:ext cx="2726453" cy="369332"/>
            </a:xfrm>
            <a:prstGeom prst="rect">
              <a:avLst/>
            </a:prstGeom>
            <a:noFill/>
            <a:ln w="9525">
              <a:noFill/>
              <a:miter lim="800000"/>
              <a:headEnd/>
              <a:tailEnd/>
            </a:ln>
          </p:spPr>
          <p:txBody>
            <a:bodyPr wrap="square">
              <a:spAutoFit/>
            </a:bodyPr>
            <a:lstStyle/>
            <a:p>
              <a:pPr>
                <a:defRPr/>
              </a:pP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構成</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8" name="TextBox 13">
              <a:extLst>
                <a:ext uri="{FF2B5EF4-FFF2-40B4-BE49-F238E27FC236}">
                  <a16:creationId xmlns:a16="http://schemas.microsoft.com/office/drawing/2014/main" id="{E222909A-9036-F7D3-BE09-C025DCAE0646}"/>
                </a:ext>
              </a:extLst>
            </p:cNvPr>
            <p:cNvSpPr txBox="1">
              <a:spLocks noChangeArrowheads="1"/>
            </p:cNvSpPr>
            <p:nvPr/>
          </p:nvSpPr>
          <p:spPr bwMode="auto">
            <a:xfrm>
              <a:off x="4589575" y="1526074"/>
              <a:ext cx="508473" cy="477054"/>
            </a:xfrm>
            <a:prstGeom prst="rect">
              <a:avLst/>
            </a:prstGeom>
            <a:noFill/>
            <a:ln w="9525">
              <a:noFill/>
              <a:miter lim="800000"/>
              <a:headEnd/>
              <a:tailEnd/>
            </a:ln>
          </p:spPr>
          <p:txBody>
            <a:bodyPr wrap="none">
              <a:spAutoFit/>
            </a:bodyPr>
            <a:lstStyle/>
            <a:p>
              <a:r>
                <a:rPr lang="en-US" altLang="ko-KR" sz="2500" b="1" dirty="0">
                  <a:solidFill>
                    <a:schemeClr val="bg1"/>
                  </a:solidFill>
                  <a:latin typeface="+mj-lt"/>
                  <a:ea typeface="맑은 고딕" pitchFamily="50" charset="-127"/>
                  <a:cs typeface="+mj-cs"/>
                </a:rPr>
                <a:t>01</a:t>
              </a:r>
              <a:endParaRPr lang="ko-KR" altLang="en-US" sz="2500" b="1" dirty="0">
                <a:solidFill>
                  <a:schemeClr val="bg1"/>
                </a:solidFill>
                <a:latin typeface="+mj-lt"/>
                <a:ea typeface="맑은 고딕" pitchFamily="50" charset="-127"/>
                <a:cs typeface="+mj-cs"/>
              </a:endParaRPr>
            </a:p>
          </p:txBody>
        </p:sp>
      </p:grpSp>
      <p:grpSp>
        <p:nvGrpSpPr>
          <p:cNvPr id="9" name="그룹 2">
            <a:extLst>
              <a:ext uri="{FF2B5EF4-FFF2-40B4-BE49-F238E27FC236}">
                <a16:creationId xmlns:a16="http://schemas.microsoft.com/office/drawing/2014/main" id="{EF7ADAA6-09FB-2358-E4FC-1C2B2AF8D65E}"/>
              </a:ext>
            </a:extLst>
          </p:cNvPr>
          <p:cNvGrpSpPr/>
          <p:nvPr/>
        </p:nvGrpSpPr>
        <p:grpSpPr>
          <a:xfrm>
            <a:off x="4595639" y="3295294"/>
            <a:ext cx="864096" cy="864096"/>
            <a:chOff x="4238823" y="2308291"/>
            <a:chExt cx="864096" cy="864096"/>
          </a:xfrm>
        </p:grpSpPr>
        <p:sp>
          <p:nvSpPr>
            <p:cNvPr id="10" name="직각 삼각형 29">
              <a:extLst>
                <a:ext uri="{FF2B5EF4-FFF2-40B4-BE49-F238E27FC236}">
                  <a16:creationId xmlns:a16="http://schemas.microsoft.com/office/drawing/2014/main" id="{1672DA89-349C-8309-A511-350F09352493}"/>
                </a:ext>
              </a:extLst>
            </p:cNvPr>
            <p:cNvSpPr/>
            <p:nvPr/>
          </p:nvSpPr>
          <p:spPr>
            <a:xfrm rot="16200000">
              <a:off x="4238823" y="2308291"/>
              <a:ext cx="864096" cy="864096"/>
            </a:xfrm>
            <a:prstGeom prst="rtTriangle">
              <a:avLst/>
            </a:prstGeom>
            <a:solidFill>
              <a:srgbClr val="D5D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11" name="TextBox 13">
              <a:extLst>
                <a:ext uri="{FF2B5EF4-FFF2-40B4-BE49-F238E27FC236}">
                  <a16:creationId xmlns:a16="http://schemas.microsoft.com/office/drawing/2014/main" id="{A46567DC-FCEE-BEBC-E1EF-A6D636BCEE40}"/>
                </a:ext>
              </a:extLst>
            </p:cNvPr>
            <p:cNvSpPr txBox="1">
              <a:spLocks noChangeArrowheads="1"/>
            </p:cNvSpPr>
            <p:nvPr/>
          </p:nvSpPr>
          <p:spPr bwMode="auto">
            <a:xfrm>
              <a:off x="4589575" y="2630246"/>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02</a:t>
              </a:r>
              <a:endParaRPr lang="ko-KR" altLang="en-US" sz="2500" b="1" dirty="0">
                <a:solidFill>
                  <a:schemeClr val="bg1"/>
                </a:solidFill>
                <a:latin typeface="+mj-lt"/>
                <a:ea typeface="맑은 고딕" pitchFamily="50" charset="-127"/>
                <a:cs typeface="+mj-cs"/>
              </a:endParaRPr>
            </a:p>
          </p:txBody>
        </p:sp>
      </p:grpSp>
      <p:grpSp>
        <p:nvGrpSpPr>
          <p:cNvPr id="12" name="그룹 3">
            <a:extLst>
              <a:ext uri="{FF2B5EF4-FFF2-40B4-BE49-F238E27FC236}">
                <a16:creationId xmlns:a16="http://schemas.microsoft.com/office/drawing/2014/main" id="{7932C5DD-8842-00F0-E891-D564ACEDE896}"/>
              </a:ext>
            </a:extLst>
          </p:cNvPr>
          <p:cNvGrpSpPr/>
          <p:nvPr/>
        </p:nvGrpSpPr>
        <p:grpSpPr>
          <a:xfrm>
            <a:off x="4595639" y="4385724"/>
            <a:ext cx="864096" cy="864096"/>
            <a:chOff x="4238823" y="3398721"/>
            <a:chExt cx="864096" cy="864096"/>
          </a:xfrm>
        </p:grpSpPr>
        <p:sp>
          <p:nvSpPr>
            <p:cNvPr id="13" name="직각 삼각형 27">
              <a:extLst>
                <a:ext uri="{FF2B5EF4-FFF2-40B4-BE49-F238E27FC236}">
                  <a16:creationId xmlns:a16="http://schemas.microsoft.com/office/drawing/2014/main" id="{876820BD-90E4-79F3-3708-6452A8E8AB28}"/>
                </a:ext>
              </a:extLst>
            </p:cNvPr>
            <p:cNvSpPr/>
            <p:nvPr/>
          </p:nvSpPr>
          <p:spPr>
            <a:xfrm rot="16200000">
              <a:off x="4238823" y="3398721"/>
              <a:ext cx="864096" cy="864096"/>
            </a:xfrm>
            <a:prstGeom prst="rtTriangle">
              <a:avLst/>
            </a:prstGeom>
            <a:solidFill>
              <a:srgbClr val="F2A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14" name="TextBox 13">
              <a:extLst>
                <a:ext uri="{FF2B5EF4-FFF2-40B4-BE49-F238E27FC236}">
                  <a16:creationId xmlns:a16="http://schemas.microsoft.com/office/drawing/2014/main" id="{84B8BDC7-3A1E-7358-7651-F75675669039}"/>
                </a:ext>
              </a:extLst>
            </p:cNvPr>
            <p:cNvSpPr txBox="1">
              <a:spLocks noChangeArrowheads="1"/>
            </p:cNvSpPr>
            <p:nvPr/>
          </p:nvSpPr>
          <p:spPr bwMode="auto">
            <a:xfrm>
              <a:off x="4589575" y="3734418"/>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03</a:t>
              </a:r>
              <a:endParaRPr lang="ko-KR" altLang="en-US" sz="2500" b="1" dirty="0">
                <a:solidFill>
                  <a:schemeClr val="bg1"/>
                </a:solidFill>
                <a:latin typeface="+mj-lt"/>
                <a:ea typeface="맑은 고딕" pitchFamily="50" charset="-127"/>
                <a:cs typeface="+mj-cs"/>
              </a:endParaRPr>
            </a:p>
          </p:txBody>
        </p:sp>
      </p:grpSp>
      <p:grpSp>
        <p:nvGrpSpPr>
          <p:cNvPr id="15" name="그룹 4">
            <a:extLst>
              <a:ext uri="{FF2B5EF4-FFF2-40B4-BE49-F238E27FC236}">
                <a16:creationId xmlns:a16="http://schemas.microsoft.com/office/drawing/2014/main" id="{ABF64C8C-9B4C-9D21-9AF5-4477981CD304}"/>
              </a:ext>
            </a:extLst>
          </p:cNvPr>
          <p:cNvGrpSpPr/>
          <p:nvPr/>
        </p:nvGrpSpPr>
        <p:grpSpPr>
          <a:xfrm>
            <a:off x="4595639" y="5476154"/>
            <a:ext cx="864096" cy="864096"/>
            <a:chOff x="4238823" y="4489151"/>
            <a:chExt cx="864096" cy="864096"/>
          </a:xfrm>
        </p:grpSpPr>
        <p:sp>
          <p:nvSpPr>
            <p:cNvPr id="16" name="직각 삼각형 23">
              <a:extLst>
                <a:ext uri="{FF2B5EF4-FFF2-40B4-BE49-F238E27FC236}">
                  <a16:creationId xmlns:a16="http://schemas.microsoft.com/office/drawing/2014/main" id="{28B2A99B-06B7-7194-14A2-260C9E93F2DD}"/>
                </a:ext>
              </a:extLst>
            </p:cNvPr>
            <p:cNvSpPr/>
            <p:nvPr/>
          </p:nvSpPr>
          <p:spPr>
            <a:xfrm rot="16200000">
              <a:off x="4238823" y="4489151"/>
              <a:ext cx="864096" cy="864096"/>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17" name="TextBox 13">
              <a:extLst>
                <a:ext uri="{FF2B5EF4-FFF2-40B4-BE49-F238E27FC236}">
                  <a16:creationId xmlns:a16="http://schemas.microsoft.com/office/drawing/2014/main" id="{ADA89448-5159-F66C-80CE-8F46B466264C}"/>
                </a:ext>
              </a:extLst>
            </p:cNvPr>
            <p:cNvSpPr txBox="1">
              <a:spLocks noChangeArrowheads="1"/>
            </p:cNvSpPr>
            <p:nvPr/>
          </p:nvSpPr>
          <p:spPr bwMode="auto">
            <a:xfrm>
              <a:off x="4589575" y="4838590"/>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04</a:t>
              </a:r>
              <a:endParaRPr lang="ko-KR" altLang="en-US" sz="2500" b="1" dirty="0">
                <a:solidFill>
                  <a:schemeClr val="bg1"/>
                </a:solidFill>
                <a:latin typeface="+mj-lt"/>
                <a:ea typeface="맑은 고딕" pitchFamily="50" charset="-127"/>
                <a:cs typeface="+mj-cs"/>
              </a:endParaRPr>
            </a:p>
          </p:txBody>
        </p:sp>
      </p:grpSp>
      <p:sp>
        <p:nvSpPr>
          <p:cNvPr id="19" name="Text Box 5">
            <a:extLst>
              <a:ext uri="{FF2B5EF4-FFF2-40B4-BE49-F238E27FC236}">
                <a16:creationId xmlns:a16="http://schemas.microsoft.com/office/drawing/2014/main" id="{C6CA1394-23CE-E914-905A-097451AC4BCF}"/>
              </a:ext>
            </a:extLst>
          </p:cNvPr>
          <p:cNvSpPr txBox="1">
            <a:spLocks noChangeArrowheads="1"/>
          </p:cNvSpPr>
          <p:nvPr/>
        </p:nvSpPr>
        <p:spPr bwMode="auto">
          <a:xfrm>
            <a:off x="5613602" y="3671110"/>
            <a:ext cx="3150969" cy="369332"/>
          </a:xfrm>
          <a:prstGeom prst="rect">
            <a:avLst/>
          </a:prstGeom>
          <a:noFill/>
          <a:ln w="9525">
            <a:noFill/>
            <a:miter lim="800000"/>
            <a:headEnd/>
            <a:tailEnd/>
          </a:ln>
        </p:spPr>
        <p:txBody>
          <a:bodyPr wrap="square">
            <a:spAutoFit/>
          </a:bodyPr>
          <a:lstStyle/>
          <a:p>
            <a:pPr>
              <a:defRPr/>
            </a:pPr>
            <a:r>
              <a:rPr lang="en-US" altLang="ja-JP" sz="1800" b="1" dirty="0">
                <a:solidFill>
                  <a:schemeClr val="accent6">
                    <a:lumMod val="75000"/>
                  </a:schemeClr>
                </a:solidFill>
                <a:latin typeface="BIZ UDP明朝 Medium" panose="02020500000000000000" pitchFamily="18" charset="-128"/>
                <a:ea typeface="BIZ UDP明朝 Medium" panose="02020500000000000000" pitchFamily="18" charset="-128"/>
              </a:rPr>
              <a:t>S3</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22" name="Text Box 5">
            <a:extLst>
              <a:ext uri="{FF2B5EF4-FFF2-40B4-BE49-F238E27FC236}">
                <a16:creationId xmlns:a16="http://schemas.microsoft.com/office/drawing/2014/main" id="{6286828B-49EF-1DB2-95F8-A3227739ECEA}"/>
              </a:ext>
            </a:extLst>
          </p:cNvPr>
          <p:cNvSpPr txBox="1">
            <a:spLocks noChangeArrowheads="1"/>
          </p:cNvSpPr>
          <p:nvPr/>
        </p:nvSpPr>
        <p:spPr bwMode="auto">
          <a:xfrm>
            <a:off x="5613602" y="4757512"/>
            <a:ext cx="2726453" cy="369332"/>
          </a:xfrm>
          <a:prstGeom prst="rect">
            <a:avLst/>
          </a:prstGeom>
          <a:noFill/>
          <a:ln w="9525">
            <a:noFill/>
            <a:miter lim="800000"/>
            <a:headEnd/>
            <a:tailEnd/>
          </a:ln>
        </p:spPr>
        <p:txBody>
          <a:bodyPr wrap="square">
            <a:spAutoFit/>
          </a:bodyPr>
          <a:lstStyle/>
          <a:p>
            <a:pPr>
              <a:defRPr/>
            </a:pPr>
            <a:r>
              <a:rPr lang="en-US" altLang="ja-JP" sz="1800" b="1" dirty="0">
                <a:solidFill>
                  <a:schemeClr val="accent6">
                    <a:lumMod val="75000"/>
                  </a:schemeClr>
                </a:solidFill>
                <a:latin typeface="BIZ UDP明朝 Medium" panose="02020500000000000000" pitchFamily="18" charset="-128"/>
                <a:ea typeface="BIZ UDP明朝 Medium" panose="02020500000000000000" pitchFamily="18" charset="-128"/>
              </a:rPr>
              <a:t>VPC</a:t>
            </a:r>
            <a:r>
              <a:rPr lang="ja-JP" altLang="en-US" sz="1800" b="1" dirty="0">
                <a:solidFill>
                  <a:schemeClr val="accent6">
                    <a:lumMod val="75000"/>
                  </a:schemeClr>
                </a:solidFill>
                <a:latin typeface="BIZ UDP明朝 Medium" panose="02020500000000000000" pitchFamily="18" charset="-128"/>
                <a:ea typeface="BIZ UDP明朝 Medium" panose="02020500000000000000" pitchFamily="18" charset="-128"/>
              </a:rPr>
              <a:t>エンドポイント</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23" name="Text Box 5">
            <a:extLst>
              <a:ext uri="{FF2B5EF4-FFF2-40B4-BE49-F238E27FC236}">
                <a16:creationId xmlns:a16="http://schemas.microsoft.com/office/drawing/2014/main" id="{2E9F8BEE-54A9-4485-30DE-5BD610AD9383}"/>
              </a:ext>
            </a:extLst>
          </p:cNvPr>
          <p:cNvSpPr txBox="1">
            <a:spLocks noChangeArrowheads="1"/>
          </p:cNvSpPr>
          <p:nvPr/>
        </p:nvSpPr>
        <p:spPr bwMode="auto">
          <a:xfrm>
            <a:off x="5607518" y="5843915"/>
            <a:ext cx="2804546" cy="369332"/>
          </a:xfrm>
          <a:prstGeom prst="rect">
            <a:avLst/>
          </a:prstGeom>
          <a:noFill/>
          <a:ln w="9525">
            <a:noFill/>
            <a:miter lim="800000"/>
            <a:headEnd/>
            <a:tailEnd/>
          </a:ln>
        </p:spPr>
        <p:txBody>
          <a:bodyPr wrap="square">
            <a:spAutoFit/>
          </a:bodyPr>
          <a:lstStyle/>
          <a:p>
            <a:pPr>
              <a:defRPr/>
            </a:pPr>
            <a:r>
              <a:rPr lang="en-US" altLang="ja-JP" sz="1800" b="1" dirty="0">
                <a:solidFill>
                  <a:schemeClr val="accent6">
                    <a:lumMod val="75000"/>
                  </a:schemeClr>
                </a:solidFill>
                <a:latin typeface="BIZ UDP明朝 Medium" panose="02020500000000000000" pitchFamily="18" charset="-128"/>
                <a:ea typeface="BIZ UDP明朝 Medium" panose="02020500000000000000" pitchFamily="18" charset="-128"/>
              </a:rPr>
              <a:t>AWS CLI</a:t>
            </a:r>
            <a:endParaRPr lang="en-US" altLang="ko-KR" sz="1800"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5733256"/>
          </a:xfrm>
          <a:solidFill>
            <a:schemeClr val="bg1"/>
          </a:solidFill>
        </p:spPr>
        <p:txBody>
          <a:bodyPr>
            <a:normAutofit/>
          </a:bodyPr>
          <a:lstStyle/>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CloudWatch</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EC2</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や</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RDS</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などの</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AWS</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サービスやオンプレミスのサーバーなどを監視出来るモニタリングサービス</a:t>
            </a:r>
            <a:r>
              <a:rPr lang="ja-JP" altLang="en-US" i="0" dirty="0">
                <a:solidFill>
                  <a:schemeClr val="tx1"/>
                </a:solidFill>
                <a:latin typeface="BIZ UDP明朝 Medium" panose="02020500000000000000" pitchFamily="18" charset="-128"/>
                <a:ea typeface="BIZ UDP明朝 Medium" panose="02020500000000000000" pitchFamily="18" charset="-128"/>
              </a:rPr>
              <a:t>です。監視するほか、アラーム発生やイベントトリガーなど様々な機能があります。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CloudWatch</a:t>
            </a:r>
            <a:r>
              <a:rPr lang="ja-JP" altLang="en-US" b="1" i="0" dirty="0">
                <a:solidFill>
                  <a:srgbClr val="F6882E"/>
                </a:solidFill>
                <a:latin typeface="BIZ UDP明朝 Medium" panose="02020500000000000000" pitchFamily="18" charset="-128"/>
                <a:ea typeface="BIZ UDP明朝 Medium" panose="02020500000000000000" pitchFamily="18" charset="-128"/>
              </a:rPr>
              <a:t>メトリクス</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b="1" i="0" dirty="0">
                <a:solidFill>
                  <a:srgbClr val="F6882E"/>
                </a:solidFill>
                <a:latin typeface="BIZ UDP明朝 Medium" panose="02020500000000000000" pitchFamily="18" charset="-128"/>
                <a:ea typeface="BIZ UDP明朝 Medium" panose="02020500000000000000" pitchFamily="18" charset="-128"/>
              </a:rPr>
              <a:t>メトリクス</a:t>
            </a:r>
            <a:r>
              <a:rPr lang="ja-JP" altLang="en-US" i="0" dirty="0">
                <a:solidFill>
                  <a:schemeClr val="tx1"/>
                </a:solidFill>
                <a:latin typeface="BIZ UDP明朝 Medium" panose="02020500000000000000" pitchFamily="18" charset="-128"/>
                <a:ea typeface="BIZ UDP明朝 Medium" panose="02020500000000000000" pitchFamily="18" charset="-128"/>
              </a:rPr>
              <a:t>とは各リソースから</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収集したデータを時系列でまとめたもの</a:t>
            </a:r>
            <a:r>
              <a:rPr lang="ja-JP" altLang="en-US" i="0" dirty="0">
                <a:solidFill>
                  <a:schemeClr val="tx1"/>
                </a:solidFill>
                <a:latin typeface="BIZ UDP明朝 Medium" panose="02020500000000000000" pitchFamily="18" charset="-128"/>
                <a:ea typeface="BIZ UDP明朝 Medium" panose="02020500000000000000" pitchFamily="18" charset="-128"/>
              </a:rPr>
              <a:t>です。</a:t>
            </a:r>
            <a:r>
              <a:rPr lang="en-US" altLang="ja-JP" i="0" dirty="0">
                <a:solidFill>
                  <a:schemeClr val="tx1"/>
                </a:solidFill>
                <a:latin typeface="BIZ UDP明朝 Medium" panose="02020500000000000000" pitchFamily="18" charset="-128"/>
                <a:ea typeface="BIZ UDP明朝 Medium" panose="02020500000000000000" pitchFamily="18" charset="-128"/>
              </a:rPr>
              <a:t> CloudWatch</a:t>
            </a:r>
            <a:r>
              <a:rPr lang="ja-JP" altLang="en-US" i="0" dirty="0">
                <a:solidFill>
                  <a:schemeClr val="tx1"/>
                </a:solidFill>
                <a:latin typeface="BIZ UDP明朝 Medium" panose="02020500000000000000" pitchFamily="18" charset="-128"/>
                <a:ea typeface="BIZ UDP明朝 Medium" panose="02020500000000000000" pitchFamily="18" charset="-128"/>
              </a:rPr>
              <a:t>メトリクスは、</a:t>
            </a:r>
            <a:r>
              <a:rPr lang="en-US" altLang="ja-JP" i="0" dirty="0">
                <a:solidFill>
                  <a:schemeClr val="tx1"/>
                </a:solidFill>
                <a:latin typeface="BIZ UDP明朝 Medium" panose="02020500000000000000" pitchFamily="18" charset="-128"/>
                <a:ea typeface="BIZ UDP明朝 Medium" panose="02020500000000000000" pitchFamily="18" charset="-128"/>
              </a:rPr>
              <a:t>EC2</a:t>
            </a:r>
            <a:r>
              <a:rPr lang="ja-JP" altLang="en-US" i="0" dirty="0">
                <a:solidFill>
                  <a:schemeClr val="tx1"/>
                </a:solidFill>
                <a:latin typeface="BIZ UDP明朝 Medium" panose="02020500000000000000" pitchFamily="18" charset="-128"/>
                <a:ea typeface="BIZ UDP明朝 Medium" panose="02020500000000000000" pitchFamily="18" charset="-128"/>
              </a:rPr>
              <a:t>や</a:t>
            </a:r>
            <a:r>
              <a:rPr lang="en-US" altLang="ja-JP" i="0" dirty="0">
                <a:solidFill>
                  <a:schemeClr val="tx1"/>
                </a:solidFill>
                <a:latin typeface="BIZ UDP明朝 Medium" panose="02020500000000000000" pitchFamily="18" charset="-128"/>
                <a:ea typeface="BIZ UDP明朝 Medium" panose="02020500000000000000" pitchFamily="18" charset="-128"/>
              </a:rPr>
              <a:t>RDS</a:t>
            </a:r>
            <a:r>
              <a:rPr lang="ja-JP" altLang="en-US" i="0" dirty="0">
                <a:solidFill>
                  <a:schemeClr val="tx1"/>
                </a:solidFill>
                <a:latin typeface="BIZ UDP明朝 Medium" panose="02020500000000000000" pitchFamily="18" charset="-128"/>
                <a:ea typeface="BIZ UDP明朝 Medium" panose="02020500000000000000" pitchFamily="18" charset="-128"/>
              </a:rPr>
              <a:t>などの各リソースの</a:t>
            </a:r>
            <a:r>
              <a:rPr lang="en-US" altLang="ja-JP" i="0" dirty="0">
                <a:solidFill>
                  <a:schemeClr val="tx1"/>
                </a:solidFill>
                <a:latin typeface="BIZ UDP明朝 Medium" panose="02020500000000000000" pitchFamily="18" charset="-128"/>
                <a:ea typeface="BIZ UDP明朝 Medium" panose="02020500000000000000" pitchFamily="18" charset="-128"/>
              </a:rPr>
              <a:t>CPU</a:t>
            </a:r>
            <a:r>
              <a:rPr lang="ja-JP" altLang="en-US" i="0" dirty="0">
                <a:solidFill>
                  <a:schemeClr val="tx1"/>
                </a:solidFill>
                <a:latin typeface="BIZ UDP明朝 Medium" panose="02020500000000000000" pitchFamily="18" charset="-128"/>
                <a:ea typeface="BIZ UDP明朝 Medium" panose="02020500000000000000" pitchFamily="18" charset="-128"/>
              </a:rPr>
              <a:t>使用率やネットワークの通信料、エラー発生、接続数などのデータを時系列で表示することができます。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CloudWatch</a:t>
            </a:r>
            <a:r>
              <a:rPr lang="ja-JP" altLang="en-US" b="1" i="0" dirty="0">
                <a:solidFill>
                  <a:srgbClr val="F6882E"/>
                </a:solidFill>
                <a:latin typeface="BIZ UDP明朝 Medium" panose="02020500000000000000" pitchFamily="18" charset="-128"/>
                <a:ea typeface="BIZ UDP明朝 Medium" panose="02020500000000000000" pitchFamily="18" charset="-128"/>
              </a:rPr>
              <a:t>ログ</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CloudWatch</a:t>
            </a:r>
            <a:r>
              <a:rPr lang="ja-JP" altLang="en-US" i="0" dirty="0">
                <a:solidFill>
                  <a:schemeClr val="tx1"/>
                </a:solidFill>
                <a:latin typeface="BIZ UDP明朝 Medium" panose="02020500000000000000" pitchFamily="18" charset="-128"/>
                <a:ea typeface="BIZ UDP明朝 Medium" panose="02020500000000000000" pitchFamily="18" charset="-128"/>
              </a:rPr>
              <a:t>ログは、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各リソースのログ収集、分析を行えるサービス</a:t>
            </a:r>
            <a:r>
              <a:rPr lang="ja-JP" altLang="en-US" i="0" dirty="0">
                <a:solidFill>
                  <a:schemeClr val="tx1"/>
                </a:solidFill>
                <a:latin typeface="BIZ UDP明朝 Medium" panose="02020500000000000000" pitchFamily="18" charset="-128"/>
                <a:ea typeface="BIZ UDP明朝 Medium" panose="02020500000000000000" pitchFamily="18" charset="-128"/>
              </a:rPr>
              <a:t>です。ログ収集のためには、</a:t>
            </a:r>
            <a:r>
              <a:rPr lang="en-US" altLang="ja-JP" b="1" i="0" dirty="0">
                <a:solidFill>
                  <a:srgbClr val="F6882E"/>
                </a:solidFill>
                <a:latin typeface="BIZ UDP明朝 Medium" panose="02020500000000000000" pitchFamily="18" charset="-128"/>
                <a:ea typeface="BIZ UDP明朝 Medium" panose="02020500000000000000" pitchFamily="18" charset="-128"/>
              </a:rPr>
              <a:t>CloudWatch Logs Agent</a:t>
            </a:r>
            <a:r>
              <a:rPr lang="ja-JP" altLang="en-US" i="0" dirty="0">
                <a:solidFill>
                  <a:schemeClr val="tx1"/>
                </a:solidFill>
                <a:latin typeface="BIZ UDP明朝 Medium" panose="02020500000000000000" pitchFamily="18" charset="-128"/>
                <a:ea typeface="BIZ UDP明朝 Medium" panose="02020500000000000000" pitchFamily="18" charset="-128"/>
              </a:rPr>
              <a:t>と呼ばれるエージェントを、導入したい対象にインストールすれば、ログの収集が可能になります。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CloudWatch</a:t>
            </a:r>
            <a:r>
              <a:rPr lang="ja-JP" altLang="en-US" b="1" i="0" dirty="0">
                <a:solidFill>
                  <a:srgbClr val="F6882E"/>
                </a:solidFill>
                <a:latin typeface="BIZ UDP明朝 Medium" panose="02020500000000000000" pitchFamily="18" charset="-128"/>
                <a:ea typeface="BIZ UDP明朝 Medium" panose="02020500000000000000" pitchFamily="18" charset="-128"/>
              </a:rPr>
              <a:t>イベント</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 CloudWatch</a:t>
            </a:r>
            <a:r>
              <a:rPr lang="ja-JP" altLang="en-US" i="0" dirty="0">
                <a:solidFill>
                  <a:schemeClr val="tx1"/>
                </a:solidFill>
                <a:latin typeface="BIZ UDP明朝 Medium" panose="02020500000000000000" pitchFamily="18" charset="-128"/>
                <a:ea typeface="BIZ UDP明朝 Medium" panose="02020500000000000000" pitchFamily="18" charset="-128"/>
              </a:rPr>
              <a:t>イベントは、</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AWS</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リソースの変更や</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API</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の特定のイベント、特定の時間などをトリガーとしてアクションの実行を自動化出来るサービス</a:t>
            </a:r>
            <a:r>
              <a:rPr lang="ja-JP" altLang="en-US" i="0" dirty="0">
                <a:solidFill>
                  <a:schemeClr val="tx1"/>
                </a:solidFill>
                <a:latin typeface="BIZ UDP明朝 Medium" panose="02020500000000000000" pitchFamily="18" charset="-128"/>
                <a:ea typeface="BIZ UDP明朝 Medium" panose="02020500000000000000" pitchFamily="18" charset="-128"/>
              </a:rPr>
              <a:t>です。現在は、</a:t>
            </a:r>
            <a:r>
              <a:rPr lang="en-US" altLang="ja-JP" b="1" i="0" dirty="0">
                <a:solidFill>
                  <a:srgbClr val="F6882E"/>
                </a:solidFill>
                <a:latin typeface="BIZ UDP明朝 Medium" panose="02020500000000000000" pitchFamily="18" charset="-128"/>
                <a:ea typeface="BIZ UDP明朝 Medium" panose="02020500000000000000" pitchFamily="18" charset="-128"/>
              </a:rPr>
              <a:t>Event Bridge</a:t>
            </a:r>
            <a:r>
              <a:rPr lang="ja-JP" altLang="en-US" i="0" dirty="0">
                <a:solidFill>
                  <a:schemeClr val="tx1"/>
                </a:solidFill>
                <a:latin typeface="BIZ UDP明朝 Medium" panose="02020500000000000000" pitchFamily="18" charset="-128"/>
                <a:ea typeface="BIZ UDP明朝 Medium" panose="02020500000000000000" pitchFamily="18" charset="-128"/>
              </a:rPr>
              <a:t>というサービス名で独立しています。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CloudWatch</a:t>
            </a:r>
            <a:r>
              <a:rPr lang="ja-JP" altLang="en-US" b="1" i="0" dirty="0">
                <a:solidFill>
                  <a:srgbClr val="F6882E"/>
                </a:solidFill>
                <a:latin typeface="BIZ UDP明朝 Medium" panose="02020500000000000000" pitchFamily="18" charset="-128"/>
                <a:ea typeface="BIZ UDP明朝 Medium" panose="02020500000000000000" pitchFamily="18" charset="-128"/>
              </a:rPr>
              <a:t>アラーム</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CloudWatch</a:t>
            </a:r>
            <a:r>
              <a:rPr lang="ja-JP" altLang="en-US" i="0" dirty="0">
                <a:solidFill>
                  <a:schemeClr val="tx1"/>
                </a:solidFill>
                <a:latin typeface="BIZ UDP明朝 Medium" panose="02020500000000000000" pitchFamily="18" charset="-128"/>
                <a:ea typeface="BIZ UDP明朝 Medium" panose="02020500000000000000" pitchFamily="18" charset="-128"/>
              </a:rPr>
              <a:t>アラームは、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メトリクスが特定の値になった時や、特定のログを検知したときにアラームを発生させ、メールなどで通知を行うことが出来るサービス</a:t>
            </a:r>
            <a:r>
              <a:rPr lang="ja-JP" altLang="en-US" i="0" dirty="0">
                <a:solidFill>
                  <a:schemeClr val="tx1"/>
                </a:solidFill>
                <a:latin typeface="BIZ UDP明朝 Medium" panose="02020500000000000000" pitchFamily="18" charset="-128"/>
                <a:ea typeface="BIZ UDP明朝 Medium" panose="02020500000000000000" pitchFamily="18" charset="-128"/>
              </a:rPr>
              <a:t>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CloudWatch</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CloudWatch</a:t>
            </a:r>
            <a:endParaRPr lang="ja-JP" altLang="en-US" sz="2400" dirty="0">
              <a:solidFill>
                <a:schemeClr val="tx1"/>
              </a:solidFill>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1143039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24536"/>
          </a:xfrm>
          <a:noFill/>
        </p:spPr>
        <p:txBody>
          <a:bodyPr>
            <a:normAutofit/>
          </a:bodyPr>
          <a:lstStyle/>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Cloud</a:t>
            </a:r>
            <a:r>
              <a:rPr lang="ja-JP" altLang="en-US" b="1" i="0" dirty="0">
                <a:solidFill>
                  <a:srgbClr val="F6882E"/>
                </a:solidFill>
                <a:latin typeface="BIZ UDP明朝 Medium" panose="02020500000000000000" pitchFamily="18" charset="-128"/>
                <a:ea typeface="BIZ UDP明朝 Medium" panose="02020500000000000000" pitchFamily="18" charset="-128"/>
              </a:rPr>
              <a:t>Ｔｒａｉｌ</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AWS</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アカウント内で「いつ」、「だれが」、「何を」したのかを記録してくれるサービス</a:t>
            </a:r>
            <a:r>
              <a:rPr lang="ja-JP" altLang="en-US" i="0" dirty="0">
                <a:solidFill>
                  <a:schemeClr val="tx1"/>
                </a:solidFill>
                <a:latin typeface="BIZ UDP明朝 Medium" panose="02020500000000000000" pitchFamily="18" charset="-128"/>
                <a:ea typeface="BIZ UDP明朝 Medium" panose="02020500000000000000" pitchFamily="18" charset="-128"/>
              </a:rPr>
              <a:t>です。マネジメントコンソールや</a:t>
            </a:r>
            <a:r>
              <a:rPr lang="en-US" altLang="ja-JP" i="0" dirty="0">
                <a:solidFill>
                  <a:schemeClr val="tx1"/>
                </a:solidFill>
                <a:latin typeface="BIZ UDP明朝 Medium" panose="02020500000000000000" pitchFamily="18" charset="-128"/>
                <a:ea typeface="BIZ UDP明朝 Medium" panose="02020500000000000000" pitchFamily="18" charset="-128"/>
              </a:rPr>
              <a:t>CLI</a:t>
            </a:r>
            <a:r>
              <a:rPr lang="ja-JP" altLang="en-US" i="0" dirty="0">
                <a:solidFill>
                  <a:schemeClr val="tx1"/>
                </a:solidFill>
                <a:latin typeface="BIZ UDP明朝 Medium" panose="02020500000000000000" pitchFamily="18" charset="-128"/>
                <a:ea typeface="BIZ UDP明朝 Medium" panose="02020500000000000000" pitchFamily="18" charset="-128"/>
              </a:rPr>
              <a:t>での操作、他の</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サービスにより実行されるアクションすべてを記録します。これらの情報から</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に対して誰がどういった操作をしたのかということを詳しく追うことができ、利用者による不正な操作やプログラムの想定外の動作による思わぬ変更などの調査に役立ちます。</a:t>
            </a:r>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ログは自動的に</a:t>
            </a:r>
            <a:r>
              <a:rPr lang="en-US" altLang="ja-JP" i="0" dirty="0">
                <a:solidFill>
                  <a:schemeClr val="tx1"/>
                </a:solidFill>
                <a:latin typeface="BIZ UDP明朝 Medium" panose="02020500000000000000" pitchFamily="18" charset="-128"/>
                <a:ea typeface="BIZ UDP明朝 Medium" panose="02020500000000000000" pitchFamily="18" charset="-128"/>
              </a:rPr>
              <a:t>90</a:t>
            </a:r>
            <a:r>
              <a:rPr lang="ja-JP" altLang="en-US" i="0" dirty="0">
                <a:solidFill>
                  <a:schemeClr val="tx1"/>
                </a:solidFill>
                <a:latin typeface="BIZ UDP明朝 Medium" panose="02020500000000000000" pitchFamily="18" charset="-128"/>
                <a:ea typeface="BIZ UDP明朝 Medium" panose="02020500000000000000" pitchFamily="18" charset="-128"/>
              </a:rPr>
              <a:t>日間保管されますが、設定により</a:t>
            </a:r>
            <a:r>
              <a:rPr lang="en-US" altLang="ja-JP" i="0" dirty="0">
                <a:solidFill>
                  <a:schemeClr val="tx1"/>
                </a:solidFill>
                <a:latin typeface="BIZ UDP明朝 Medium" panose="02020500000000000000" pitchFamily="18" charset="-128"/>
                <a:ea typeface="BIZ UDP明朝 Medium" panose="02020500000000000000" pitchFamily="18" charset="-128"/>
              </a:rPr>
              <a:t>S3</a:t>
            </a:r>
            <a:r>
              <a:rPr lang="ja-JP" altLang="en-US" i="0" dirty="0">
                <a:solidFill>
                  <a:schemeClr val="tx1"/>
                </a:solidFill>
                <a:latin typeface="BIZ UDP明朝 Medium" panose="02020500000000000000" pitchFamily="18" charset="-128"/>
                <a:ea typeface="BIZ UDP明朝 Medium" panose="02020500000000000000" pitchFamily="18" charset="-128"/>
              </a:rPr>
              <a:t>などへログをファイルとして保管することも可能です。</a:t>
            </a:r>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endParaRPr lang="ko-KR" altLang="en-US"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02 CloudTrail</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CloudTrail</a:t>
            </a:r>
            <a:endParaRPr lang="ja-JP" altLang="en-US" sz="2400" dirty="0">
              <a:solidFill>
                <a:schemeClr val="tx1"/>
              </a:solidFill>
              <a:latin typeface="BIZ UDP明朝 Medium" panose="02020500000000000000" pitchFamily="18" charset="-128"/>
              <a:ea typeface="BIZ UDP明朝 Medium" panose="02020500000000000000" pitchFamily="18" charset="-128"/>
            </a:endParaRPr>
          </a:p>
        </p:txBody>
      </p:sp>
      <p:pic>
        <p:nvPicPr>
          <p:cNvPr id="12" name="図 11">
            <a:extLst>
              <a:ext uri="{FF2B5EF4-FFF2-40B4-BE49-F238E27FC236}">
                <a16:creationId xmlns:a16="http://schemas.microsoft.com/office/drawing/2014/main" id="{0A21E155-8BD9-27F9-2062-9947526CFE08}"/>
              </a:ext>
            </a:extLst>
          </p:cNvPr>
          <p:cNvPicPr>
            <a:picLocks noChangeAspect="1"/>
          </p:cNvPicPr>
          <p:nvPr/>
        </p:nvPicPr>
        <p:blipFill>
          <a:blip r:embed="rId2"/>
          <a:stretch>
            <a:fillRect/>
          </a:stretch>
        </p:blipFill>
        <p:spPr>
          <a:xfrm>
            <a:off x="989856" y="3293115"/>
            <a:ext cx="7164288" cy="3178740"/>
          </a:xfrm>
          <a:prstGeom prst="rect">
            <a:avLst/>
          </a:prstGeom>
        </p:spPr>
      </p:pic>
    </p:spTree>
    <p:extLst>
      <p:ext uri="{BB962C8B-B14F-4D97-AF65-F5344CB8AC3E}">
        <p14:creationId xmlns:p14="http://schemas.microsoft.com/office/powerpoint/2010/main" val="3139867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24536"/>
          </a:xfrm>
          <a:noFill/>
        </p:spPr>
        <p:txBody>
          <a:bodyPr>
            <a:normAutofit/>
          </a:bodyPr>
          <a:lstStyle/>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CloudWatch</a:t>
            </a:r>
            <a:r>
              <a:rPr lang="ja-JP" altLang="en-US" i="0" dirty="0">
                <a:solidFill>
                  <a:schemeClr val="tx1"/>
                </a:solidFill>
                <a:latin typeface="BIZ UDP明朝 Medium" panose="02020500000000000000" pitchFamily="18" charset="-128"/>
                <a:ea typeface="BIZ UDP明朝 Medium" panose="02020500000000000000" pitchFamily="18" charset="-128"/>
              </a:rPr>
              <a:t>を使用して、</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の監視運用を行うことは当然可能ですが、</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外のサードパーティ製の監視ツールを利用して監視運用を行うといったことはよくあります。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外部監視ツールを使用することで、</a:t>
            </a:r>
            <a:r>
              <a:rPr lang="en-US" altLang="ja-JP" i="0" dirty="0">
                <a:solidFill>
                  <a:schemeClr val="tx1"/>
                </a:solidFill>
                <a:latin typeface="BIZ UDP明朝 Medium" panose="02020500000000000000" pitchFamily="18" charset="-128"/>
                <a:ea typeface="BIZ UDP明朝 Medium" panose="02020500000000000000" pitchFamily="18" charset="-128"/>
              </a:rPr>
              <a:t> </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監視内容を細かく設定する、メトリクスデータから統計データを算出する、監視をまとめて可視化する、他の監視サービスと連携させるなど、</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 CloudWatch</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ではできないことを実現することができます</a:t>
            </a:r>
            <a:r>
              <a:rPr lang="ja-JP" altLang="en-US" i="0" dirty="0">
                <a:solidFill>
                  <a:schemeClr val="tx1"/>
                </a:solidFill>
                <a:latin typeface="BIZ UDP明朝 Medium" panose="02020500000000000000" pitchFamily="18" charset="-128"/>
                <a:ea typeface="BIZ UDP明朝 Medium" panose="02020500000000000000" pitchFamily="18" charset="-128"/>
              </a:rPr>
              <a:t>。</a:t>
            </a:r>
            <a:endParaRPr lang="ko-KR" altLang="en-US"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03 </a:t>
            </a:r>
            <a:r>
              <a:rPr lang="ja-JP" altLang="en-US" sz="1600" dirty="0">
                <a:latin typeface="BIZ UDP明朝 Medium" panose="02020500000000000000" pitchFamily="18" charset="-128"/>
                <a:ea typeface="BIZ UDP明朝 Medium" panose="02020500000000000000" pitchFamily="18" charset="-128"/>
              </a:rPr>
              <a:t>外部監視ツール</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外部監視ツール</a:t>
            </a:r>
          </a:p>
        </p:txBody>
      </p:sp>
      <p:pic>
        <p:nvPicPr>
          <p:cNvPr id="3" name="図 2">
            <a:extLst>
              <a:ext uri="{FF2B5EF4-FFF2-40B4-BE49-F238E27FC236}">
                <a16:creationId xmlns:a16="http://schemas.microsoft.com/office/drawing/2014/main" id="{F7A6B0F0-4459-BDEA-7115-D5EDFD1E0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852936"/>
            <a:ext cx="6596670" cy="3749294"/>
          </a:xfrm>
          <a:prstGeom prst="rect">
            <a:avLst/>
          </a:prstGeom>
        </p:spPr>
      </p:pic>
      <p:sp>
        <p:nvSpPr>
          <p:cNvPr id="4" name="제목 1">
            <a:extLst>
              <a:ext uri="{FF2B5EF4-FFF2-40B4-BE49-F238E27FC236}">
                <a16:creationId xmlns:a16="http://schemas.microsoft.com/office/drawing/2014/main" id="{D36C6C66-F99B-480E-F803-BF2A4195BD32}"/>
              </a:ext>
            </a:extLst>
          </p:cNvPr>
          <p:cNvSpPr txBox="1">
            <a:spLocks/>
          </p:cNvSpPr>
          <p:nvPr/>
        </p:nvSpPr>
        <p:spPr>
          <a:xfrm>
            <a:off x="1331640" y="2551609"/>
            <a:ext cx="2238391" cy="373518"/>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000" b="0" dirty="0">
                <a:solidFill>
                  <a:srgbClr val="F6882E"/>
                </a:solidFill>
                <a:latin typeface="BIZ UDP明朝 Medium" panose="02020500000000000000" pitchFamily="18" charset="-128"/>
                <a:ea typeface="BIZ UDP明朝 Medium" panose="02020500000000000000" pitchFamily="18" charset="-128"/>
              </a:rPr>
              <a:t>主な外部監視ツール</a:t>
            </a:r>
          </a:p>
        </p:txBody>
      </p:sp>
      <p:pic>
        <p:nvPicPr>
          <p:cNvPr id="6" name="図 5">
            <a:extLst>
              <a:ext uri="{FF2B5EF4-FFF2-40B4-BE49-F238E27FC236}">
                <a16:creationId xmlns:a16="http://schemas.microsoft.com/office/drawing/2014/main" id="{A4B77909-8F65-EE3B-8ECE-9FAE27C9453D}"/>
              </a:ext>
            </a:extLst>
          </p:cNvPr>
          <p:cNvPicPr>
            <a:picLocks noChangeAspect="1"/>
          </p:cNvPicPr>
          <p:nvPr/>
        </p:nvPicPr>
        <p:blipFill>
          <a:blip r:embed="rId3"/>
          <a:stretch>
            <a:fillRect/>
          </a:stretch>
        </p:blipFill>
        <p:spPr>
          <a:xfrm>
            <a:off x="2051720" y="3112484"/>
            <a:ext cx="1640780" cy="1640780"/>
          </a:xfrm>
          <a:prstGeom prst="rect">
            <a:avLst/>
          </a:prstGeom>
        </p:spPr>
      </p:pic>
      <p:pic>
        <p:nvPicPr>
          <p:cNvPr id="1026" name="Picture 2">
            <a:extLst>
              <a:ext uri="{FF2B5EF4-FFF2-40B4-BE49-F238E27FC236}">
                <a16:creationId xmlns:a16="http://schemas.microsoft.com/office/drawing/2014/main" id="{25FC01CC-94ED-B618-B270-6339161BB4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9973" y="3498271"/>
            <a:ext cx="3361204" cy="8963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31C1DD0-EF1B-3AC5-6FD7-506330BD1B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0881" y="5385081"/>
            <a:ext cx="2088210" cy="10166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DF7BD5A-F78F-E0AB-395D-A90EF35966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1096" y="5596847"/>
            <a:ext cx="2838957" cy="552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483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3563888" y="3068960"/>
            <a:ext cx="5472654" cy="1368152"/>
          </a:xfrm>
        </p:spPr>
        <p:txBody>
          <a:bodyPr/>
          <a:lstStyle/>
          <a:p>
            <a:r>
              <a:rPr lang="en-US" altLang="ko-KR" dirty="0"/>
              <a:t>THANK YOU</a:t>
            </a:r>
            <a:endParaRPr lang="ko-KR" altLang="en-US" dirty="0"/>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24231</TotalTime>
  <Words>487</Words>
  <Application>Microsoft Office PowerPoint</Application>
  <PresentationFormat>画面に合わせる (4:3)</PresentationFormat>
  <Paragraphs>36</Paragraphs>
  <Slides>6</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BIZ UDP明朝 Medium</vt:lpstr>
      <vt:lpstr>Arial</vt:lpstr>
      <vt:lpstr>Malgun Gothic</vt:lpstr>
      <vt:lpstr>Calibri</vt:lpstr>
      <vt:lpstr>Calibri Light</vt:lpstr>
      <vt:lpstr>GulimChe</vt:lpstr>
      <vt:lpstr>Office 테마</vt:lpstr>
      <vt:lpstr>10章.監視運用サービス</vt:lpstr>
      <vt:lpstr>PowerPoint プレゼンテーション</vt:lpstr>
      <vt:lpstr>01 CloudWatch</vt:lpstr>
      <vt:lpstr>02 CloudTrail</vt:lpstr>
      <vt:lpstr>03 外部監視ツール</vt:lpstr>
      <vt:lpstr>THANK YOU</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尾嵜 成真</cp:lastModifiedBy>
  <cp:revision>16</cp:revision>
  <dcterms:created xsi:type="dcterms:W3CDTF">2010-02-01T08:03:16Z</dcterms:created>
  <dcterms:modified xsi:type="dcterms:W3CDTF">2023-01-17T07:44:45Z</dcterms:modified>
  <cp:category>www.slidemembers.com</cp:category>
</cp:coreProperties>
</file>