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93" r:id="rId2"/>
    <p:sldId id="259" r:id="rId3"/>
    <p:sldId id="312" r:id="rId4"/>
    <p:sldId id="316" r:id="rId5"/>
    <p:sldId id="319" r:id="rId6"/>
    <p:sldId id="322" r:id="rId7"/>
    <p:sldId id="323" r:id="rId8"/>
    <p:sldId id="317" r:id="rId9"/>
    <p:sldId id="324" r:id="rId10"/>
    <p:sldId id="325" r:id="rId11"/>
    <p:sldId id="326" r:id="rId12"/>
    <p:sldId id="297" r:id="rId13"/>
  </p:sldIdLst>
  <p:sldSz cx="9144000" cy="6858000" type="screen4x3"/>
  <p:notesSz cx="6858000" cy="9144000"/>
  <p:embeddedFontLst>
    <p:embeddedFont>
      <p:font typeface="GulimChe" panose="020B0609000101010101" pitchFamily="49" charset="-127"/>
      <p:regular r:id="rId16"/>
    </p:embeddedFont>
    <p:embeddedFont>
      <p:font typeface="BIZ UDP明朝 Medium" panose="02020500000000000000" pitchFamily="18" charset="-128"/>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algun Gothic" panose="020B0503020000020004" pitchFamily="34" charset="-127"/>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C00000"/>
    <a:srgbClr val="6A7538"/>
    <a:srgbClr val="592A34"/>
    <a:srgbClr val="DBAFB8"/>
    <a:srgbClr val="B35669"/>
    <a:srgbClr val="FDE7FC"/>
    <a:srgbClr val="944657"/>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0F09C-98BD-484F-81B9-9BC638223955}" v="225" dt="2023-02-02T13:08:13.447"/>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182" autoAdjust="0"/>
  </p:normalViewPr>
  <p:slideViewPr>
    <p:cSldViewPr>
      <p:cViewPr varScale="1">
        <p:scale>
          <a:sx n="104" d="100"/>
          <a:sy n="104" d="100"/>
        </p:scale>
        <p:origin x="2148"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3D40AD2A-0A90-452B-93A1-01C5143906D3}"/>
    <pc:docChg chg="undo custSel addSld delSld modSld">
      <pc:chgData name="尾嵜 成真" userId="dd95f81a979e9056" providerId="LiveId" clId="{3D40AD2A-0A90-452B-93A1-01C5143906D3}" dt="2023-01-29T06:26:03.945" v="7041" actId="113"/>
      <pc:docMkLst>
        <pc:docMk/>
      </pc:docMkLst>
      <pc:sldChg chg="addSp delSp mod">
        <pc:chgData name="尾嵜 成真" userId="dd95f81a979e9056" providerId="LiveId" clId="{3D40AD2A-0A90-452B-93A1-01C5143906D3}" dt="2023-01-25T10:06:44.878" v="377" actId="22"/>
        <pc:sldMkLst>
          <pc:docMk/>
          <pc:sldMk cId="0" sldId="259"/>
        </pc:sldMkLst>
        <pc:spChg chg="add del">
          <ac:chgData name="尾嵜 成真" userId="dd95f81a979e9056" providerId="LiveId" clId="{3D40AD2A-0A90-452B-93A1-01C5143906D3}" dt="2023-01-25T10:06:44.878" v="377" actId="22"/>
          <ac:spMkLst>
            <pc:docMk/>
            <pc:sldMk cId="0" sldId="259"/>
            <ac:spMk id="11" creationId="{3177332F-BC3A-F2E3-A9AB-C1C5C6CC60B3}"/>
          </ac:spMkLst>
        </pc:spChg>
      </pc:sldChg>
      <pc:sldChg chg="modSp mod">
        <pc:chgData name="尾嵜 成真" userId="dd95f81a979e9056" providerId="LiveId" clId="{3D40AD2A-0A90-452B-93A1-01C5143906D3}" dt="2023-01-26T06:25:09.443" v="1579" actId="1076"/>
        <pc:sldMkLst>
          <pc:docMk/>
          <pc:sldMk cId="0" sldId="293"/>
        </pc:sldMkLst>
        <pc:spChg chg="mod">
          <ac:chgData name="尾嵜 成真" userId="dd95f81a979e9056" providerId="LiveId" clId="{3D40AD2A-0A90-452B-93A1-01C5143906D3}" dt="2023-01-26T06:25:09.443" v="1579" actId="1076"/>
          <ac:spMkLst>
            <pc:docMk/>
            <pc:sldMk cId="0" sldId="293"/>
            <ac:spMk id="7" creationId="{00000000-0000-0000-0000-000000000000}"/>
          </ac:spMkLst>
        </pc:spChg>
      </pc:sldChg>
      <pc:sldChg chg="addSp delSp modSp mod">
        <pc:chgData name="尾嵜 成真" userId="dd95f81a979e9056" providerId="LiveId" clId="{3D40AD2A-0A90-452B-93A1-01C5143906D3}" dt="2023-01-29T06:15:55.207" v="6989" actId="947"/>
        <pc:sldMkLst>
          <pc:docMk/>
          <pc:sldMk cId="0" sldId="296"/>
        </pc:sldMkLst>
        <pc:spChg chg="mod">
          <ac:chgData name="尾嵜 成真" userId="dd95f81a979e9056" providerId="LiveId" clId="{3D40AD2A-0A90-452B-93A1-01C5143906D3}" dt="2023-01-29T06:15:55.207" v="6989" actId="947"/>
          <ac:spMkLst>
            <pc:docMk/>
            <pc:sldMk cId="0" sldId="296"/>
            <ac:spMk id="4" creationId="{F4F57D5B-5258-C942-9420-57293D3774D4}"/>
          </ac:spMkLst>
        </pc:spChg>
        <pc:spChg chg="mod">
          <ac:chgData name="尾嵜 成真" userId="dd95f81a979e9056" providerId="LiveId" clId="{3D40AD2A-0A90-452B-93A1-01C5143906D3}" dt="2023-01-26T08:15:15.170" v="2839"/>
          <ac:spMkLst>
            <pc:docMk/>
            <pc:sldMk cId="0" sldId="296"/>
            <ac:spMk id="5" creationId="{165FC0E4-C01D-7BA8-BF87-4D03D1E0D594}"/>
          </ac:spMkLst>
        </pc:spChg>
        <pc:spChg chg="mod">
          <ac:chgData name="尾嵜 成真" userId="dd95f81a979e9056" providerId="LiveId" clId="{3D40AD2A-0A90-452B-93A1-01C5143906D3}" dt="2023-01-26T08:15:18.773" v="2848"/>
          <ac:spMkLst>
            <pc:docMk/>
            <pc:sldMk cId="0" sldId="296"/>
            <ac:spMk id="6" creationId="{328E8C32-9164-2876-C63D-59A5D487A4F5}"/>
          </ac:spMkLst>
        </pc:spChg>
        <pc:spChg chg="del">
          <ac:chgData name="尾嵜 成真" userId="dd95f81a979e9056" providerId="LiveId" clId="{3D40AD2A-0A90-452B-93A1-01C5143906D3}" dt="2023-01-25T10:02:30.047" v="29" actId="478"/>
          <ac:spMkLst>
            <pc:docMk/>
            <pc:sldMk cId="0" sldId="296"/>
            <ac:spMk id="10" creationId="{91005A81-16DA-265B-AB63-1C1EE91CEB7F}"/>
          </ac:spMkLst>
        </pc:spChg>
        <pc:spChg chg="del">
          <ac:chgData name="尾嵜 成真" userId="dd95f81a979e9056" providerId="LiveId" clId="{3D40AD2A-0A90-452B-93A1-01C5143906D3}" dt="2023-01-25T10:02:30.047" v="29" actId="478"/>
          <ac:spMkLst>
            <pc:docMk/>
            <pc:sldMk cId="0" sldId="296"/>
            <ac:spMk id="11" creationId="{309E494F-8B55-7B62-4386-F526A67FC341}"/>
          </ac:spMkLst>
        </pc:spChg>
        <pc:spChg chg="add del mod">
          <ac:chgData name="尾嵜 成真" userId="dd95f81a979e9056" providerId="LiveId" clId="{3D40AD2A-0A90-452B-93A1-01C5143906D3}" dt="2023-01-26T08:31:27.369" v="3323" actId="478"/>
          <ac:spMkLst>
            <pc:docMk/>
            <pc:sldMk cId="0" sldId="296"/>
            <ac:spMk id="15" creationId="{DC9FEA7A-14FE-E8B1-65A7-2C9F270B4AF6}"/>
          </ac:spMkLst>
        </pc:spChg>
        <pc:spChg chg="add del mod">
          <ac:chgData name="尾嵜 成真" userId="dd95f81a979e9056" providerId="LiveId" clId="{3D40AD2A-0A90-452B-93A1-01C5143906D3}" dt="2023-01-26T08:32:06.501" v="3327" actId="478"/>
          <ac:spMkLst>
            <pc:docMk/>
            <pc:sldMk cId="0" sldId="296"/>
            <ac:spMk id="16" creationId="{82BC03F1-8FC6-0E1D-918B-BE20292B6485}"/>
          </ac:spMkLst>
        </pc:spChg>
        <pc:spChg chg="add del mod">
          <ac:chgData name="尾嵜 成真" userId="dd95f81a979e9056" providerId="LiveId" clId="{3D40AD2A-0A90-452B-93A1-01C5143906D3}" dt="2023-01-26T08:32:06.501" v="3327" actId="478"/>
          <ac:spMkLst>
            <pc:docMk/>
            <pc:sldMk cId="0" sldId="296"/>
            <ac:spMk id="17" creationId="{4CE23F5E-046F-7537-B08F-5C95EB19BC74}"/>
          </ac:spMkLst>
        </pc:spChg>
        <pc:spChg chg="add del mod">
          <ac:chgData name="尾嵜 成真" userId="dd95f81a979e9056" providerId="LiveId" clId="{3D40AD2A-0A90-452B-93A1-01C5143906D3}" dt="2023-01-26T08:32:06.501" v="3327" actId="478"/>
          <ac:spMkLst>
            <pc:docMk/>
            <pc:sldMk cId="0" sldId="296"/>
            <ac:spMk id="18" creationId="{3CAE2942-FB55-490D-262C-64FEE2BA4D7C}"/>
          </ac:spMkLst>
        </pc:spChg>
        <pc:spChg chg="add del mod">
          <ac:chgData name="尾嵜 成真" userId="dd95f81a979e9056" providerId="LiveId" clId="{3D40AD2A-0A90-452B-93A1-01C5143906D3}" dt="2023-01-26T08:32:14.056" v="3331" actId="478"/>
          <ac:spMkLst>
            <pc:docMk/>
            <pc:sldMk cId="0" sldId="296"/>
            <ac:spMk id="19" creationId="{D81BEB4E-11C2-77C2-6688-4624946DEE5F}"/>
          </ac:spMkLst>
        </pc:spChg>
        <pc:spChg chg="add del mod">
          <ac:chgData name="尾嵜 成真" userId="dd95f81a979e9056" providerId="LiveId" clId="{3D40AD2A-0A90-452B-93A1-01C5143906D3}" dt="2023-01-26T08:32:18.934" v="3333" actId="478"/>
          <ac:spMkLst>
            <pc:docMk/>
            <pc:sldMk cId="0" sldId="296"/>
            <ac:spMk id="20" creationId="{E9E5F092-2B40-1FE8-8B51-DC6CFF3A01D6}"/>
          </ac:spMkLst>
        </pc:spChg>
        <pc:spChg chg="add del mod">
          <ac:chgData name="尾嵜 成真" userId="dd95f81a979e9056" providerId="LiveId" clId="{3D40AD2A-0A90-452B-93A1-01C5143906D3}" dt="2023-01-26T08:32:26.824" v="3336" actId="478"/>
          <ac:spMkLst>
            <pc:docMk/>
            <pc:sldMk cId="0" sldId="296"/>
            <ac:spMk id="21" creationId="{BFCCAA23-00B7-E3A6-E340-B330FD5CF7DC}"/>
          </ac:spMkLst>
        </pc:spChg>
        <pc:spChg chg="del">
          <ac:chgData name="尾嵜 成真" userId="dd95f81a979e9056" providerId="LiveId" clId="{3D40AD2A-0A90-452B-93A1-01C5143906D3}" dt="2023-01-25T10:02:30.047" v="29" actId="478"/>
          <ac:spMkLst>
            <pc:docMk/>
            <pc:sldMk cId="0" sldId="296"/>
            <ac:spMk id="24" creationId="{AEB455E8-3753-30B4-EFC6-8760FED257B2}"/>
          </ac:spMkLst>
        </pc:spChg>
        <pc:spChg chg="add mod">
          <ac:chgData name="尾嵜 成真" userId="dd95f81a979e9056" providerId="LiveId" clId="{3D40AD2A-0A90-452B-93A1-01C5143906D3}" dt="2023-01-27T09:54:24.836" v="4898" actId="14100"/>
          <ac:spMkLst>
            <pc:docMk/>
            <pc:sldMk cId="0" sldId="296"/>
            <ac:spMk id="28" creationId="{28332CDF-6D3D-08A7-54F8-1D30F5AAC451}"/>
          </ac:spMkLst>
        </pc:spChg>
        <pc:spChg chg="add mod">
          <ac:chgData name="尾嵜 成真" userId="dd95f81a979e9056" providerId="LiveId" clId="{3D40AD2A-0A90-452B-93A1-01C5143906D3}" dt="2023-01-27T09:52:36.673" v="4834" actId="1076"/>
          <ac:spMkLst>
            <pc:docMk/>
            <pc:sldMk cId="0" sldId="296"/>
            <ac:spMk id="29" creationId="{A11B3B3C-A52C-AAEC-53D9-0AE8785884AE}"/>
          </ac:spMkLst>
        </pc:spChg>
        <pc:spChg chg="add mod">
          <ac:chgData name="尾嵜 成真" userId="dd95f81a979e9056" providerId="LiveId" clId="{3D40AD2A-0A90-452B-93A1-01C5143906D3}" dt="2023-01-27T09:52:36.673" v="4834" actId="1076"/>
          <ac:spMkLst>
            <pc:docMk/>
            <pc:sldMk cId="0" sldId="296"/>
            <ac:spMk id="32" creationId="{B149A76A-B5B2-BACD-579E-EAB42721ACE7}"/>
          </ac:spMkLst>
        </pc:spChg>
        <pc:spChg chg="add del mod">
          <ac:chgData name="尾嵜 成真" userId="dd95f81a979e9056" providerId="LiveId" clId="{3D40AD2A-0A90-452B-93A1-01C5143906D3}" dt="2023-01-26T09:17:50.403" v="3403" actId="478"/>
          <ac:spMkLst>
            <pc:docMk/>
            <pc:sldMk cId="0" sldId="296"/>
            <ac:spMk id="33" creationId="{FFED2199-B663-F514-42E3-42732FB45315}"/>
          </ac:spMkLst>
        </pc:spChg>
        <pc:spChg chg="add del mod">
          <ac:chgData name="尾嵜 成真" userId="dd95f81a979e9056" providerId="LiveId" clId="{3D40AD2A-0A90-452B-93A1-01C5143906D3}" dt="2023-01-26T10:27:45.490" v="4047" actId="21"/>
          <ac:spMkLst>
            <pc:docMk/>
            <pc:sldMk cId="0" sldId="296"/>
            <ac:spMk id="34" creationId="{B3448EEF-D4DC-0728-74E0-35B8304FF2F5}"/>
          </ac:spMkLst>
        </pc:spChg>
        <pc:spChg chg="add del mod">
          <ac:chgData name="尾嵜 成真" userId="dd95f81a979e9056" providerId="LiveId" clId="{3D40AD2A-0A90-452B-93A1-01C5143906D3}" dt="2023-01-26T09:18:39.052" v="3418" actId="21"/>
          <ac:spMkLst>
            <pc:docMk/>
            <pc:sldMk cId="0" sldId="296"/>
            <ac:spMk id="35" creationId="{48B1D654-7590-27B8-7A44-177E4EDBA74F}"/>
          </ac:spMkLst>
        </pc:spChg>
        <pc:spChg chg="add del mod">
          <ac:chgData name="尾嵜 成真" userId="dd95f81a979e9056" providerId="LiveId" clId="{3D40AD2A-0A90-452B-93A1-01C5143906D3}" dt="2023-01-27T09:52:36.673" v="4834" actId="1076"/>
          <ac:spMkLst>
            <pc:docMk/>
            <pc:sldMk cId="0" sldId="296"/>
            <ac:spMk id="37" creationId="{00ABE961-E7A2-1B71-3308-9F2C50492C64}"/>
          </ac:spMkLst>
        </pc:spChg>
        <pc:spChg chg="add del mod">
          <ac:chgData name="尾嵜 成真" userId="dd95f81a979e9056" providerId="LiveId" clId="{3D40AD2A-0A90-452B-93A1-01C5143906D3}" dt="2023-01-26T10:27:45.490" v="4047" actId="21"/>
          <ac:spMkLst>
            <pc:docMk/>
            <pc:sldMk cId="0" sldId="296"/>
            <ac:spMk id="38" creationId="{C89C87D8-D5E5-8A2E-8AB2-C05824C97478}"/>
          </ac:spMkLst>
        </pc:spChg>
        <pc:spChg chg="add mod">
          <ac:chgData name="尾嵜 成真" userId="dd95f81a979e9056" providerId="LiveId" clId="{3D40AD2A-0A90-452B-93A1-01C5143906D3}" dt="2023-01-27T10:00:28.509" v="5149" actId="208"/>
          <ac:spMkLst>
            <pc:docMk/>
            <pc:sldMk cId="0" sldId="296"/>
            <ac:spMk id="39" creationId="{71CB3922-C19C-900C-A04E-0203BF91C188}"/>
          </ac:spMkLst>
        </pc:spChg>
        <pc:spChg chg="add mod">
          <ac:chgData name="尾嵜 成真" userId="dd95f81a979e9056" providerId="LiveId" clId="{3D40AD2A-0A90-452B-93A1-01C5143906D3}" dt="2023-01-27T09:52:36.673" v="4834" actId="1076"/>
          <ac:spMkLst>
            <pc:docMk/>
            <pc:sldMk cId="0" sldId="296"/>
            <ac:spMk id="41" creationId="{3BA60B3E-08AC-7944-2D37-D5BAA88B3103}"/>
          </ac:spMkLst>
        </pc:spChg>
        <pc:spChg chg="add del mod">
          <ac:chgData name="尾嵜 成真" userId="dd95f81a979e9056" providerId="LiveId" clId="{3D40AD2A-0A90-452B-93A1-01C5143906D3}" dt="2023-01-26T09:20:29.835" v="3635"/>
          <ac:spMkLst>
            <pc:docMk/>
            <pc:sldMk cId="0" sldId="296"/>
            <ac:spMk id="44" creationId="{474EC84B-3F03-2BC4-BB2A-ACFE03FAF5B0}"/>
          </ac:spMkLst>
        </pc:spChg>
        <pc:spChg chg="add mod">
          <ac:chgData name="尾嵜 成真" userId="dd95f81a979e9056" providerId="LiveId" clId="{3D40AD2A-0A90-452B-93A1-01C5143906D3}" dt="2023-01-27T09:52:36.673" v="4834" actId="1076"/>
          <ac:spMkLst>
            <pc:docMk/>
            <pc:sldMk cId="0" sldId="296"/>
            <ac:spMk id="49" creationId="{02AD69E6-3F33-4B38-BF78-FDB4B08EB663}"/>
          </ac:spMkLst>
        </pc:spChg>
        <pc:spChg chg="add del mod">
          <ac:chgData name="尾嵜 成真" userId="dd95f81a979e9056" providerId="LiveId" clId="{3D40AD2A-0A90-452B-93A1-01C5143906D3}" dt="2023-01-26T09:21:50.838" v="3651" actId="478"/>
          <ac:spMkLst>
            <pc:docMk/>
            <pc:sldMk cId="0" sldId="296"/>
            <ac:spMk id="50" creationId="{5FB607A4-91E1-D34A-6B93-B55DFC95C9AE}"/>
          </ac:spMkLst>
        </pc:spChg>
        <pc:spChg chg="add del mod">
          <ac:chgData name="尾嵜 成真" userId="dd95f81a979e9056" providerId="LiveId" clId="{3D40AD2A-0A90-452B-93A1-01C5143906D3}" dt="2023-01-26T09:23:10.171" v="3669" actId="478"/>
          <ac:spMkLst>
            <pc:docMk/>
            <pc:sldMk cId="0" sldId="296"/>
            <ac:spMk id="51" creationId="{0A6E788D-A1CF-214A-B4D5-3DD1E841038B}"/>
          </ac:spMkLst>
        </pc:spChg>
        <pc:spChg chg="add mod">
          <ac:chgData name="尾嵜 成真" userId="dd95f81a979e9056" providerId="LiveId" clId="{3D40AD2A-0A90-452B-93A1-01C5143906D3}" dt="2023-01-27T09:52:36.673" v="4834" actId="1076"/>
          <ac:spMkLst>
            <pc:docMk/>
            <pc:sldMk cId="0" sldId="296"/>
            <ac:spMk id="52" creationId="{57EEFD95-F477-4937-FBCB-C56413ADC008}"/>
          </ac:spMkLst>
        </pc:spChg>
        <pc:spChg chg="add mod">
          <ac:chgData name="尾嵜 成真" userId="dd95f81a979e9056" providerId="LiveId" clId="{3D40AD2A-0A90-452B-93A1-01C5143906D3}" dt="2023-01-27T09:52:36.673" v="4834" actId="1076"/>
          <ac:spMkLst>
            <pc:docMk/>
            <pc:sldMk cId="0" sldId="296"/>
            <ac:spMk id="56" creationId="{109742CB-C41A-88D8-EBD8-45DA15EFB8A7}"/>
          </ac:spMkLst>
        </pc:spChg>
        <pc:spChg chg="add mod">
          <ac:chgData name="尾嵜 成真" userId="dd95f81a979e9056" providerId="LiveId" clId="{3D40AD2A-0A90-452B-93A1-01C5143906D3}" dt="2023-01-27T10:00:23.025" v="5146" actId="208"/>
          <ac:spMkLst>
            <pc:docMk/>
            <pc:sldMk cId="0" sldId="296"/>
            <ac:spMk id="57" creationId="{14F5E181-EAF3-2731-38EB-694B7A4D80A8}"/>
          </ac:spMkLst>
        </pc:spChg>
        <pc:picChg chg="add del">
          <ac:chgData name="尾嵜 成真" userId="dd95f81a979e9056" providerId="LiveId" clId="{3D40AD2A-0A90-452B-93A1-01C5143906D3}" dt="2023-01-26T08:23:07.096" v="3065" actId="478"/>
          <ac:picMkLst>
            <pc:docMk/>
            <pc:sldMk cId="0" sldId="296"/>
            <ac:picMk id="3" creationId="{A2373FD4-E7E7-D95D-17E3-A199335E30E1}"/>
          </ac:picMkLst>
        </pc:picChg>
        <pc:picChg chg="del">
          <ac:chgData name="尾嵜 成真" userId="dd95f81a979e9056" providerId="LiveId" clId="{3D40AD2A-0A90-452B-93A1-01C5143906D3}" dt="2023-01-25T10:02:30.047" v="29" actId="478"/>
          <ac:picMkLst>
            <pc:docMk/>
            <pc:sldMk cId="0" sldId="296"/>
            <ac:picMk id="7" creationId="{1358D36A-265D-AC28-5159-F11AB40FAA66}"/>
          </ac:picMkLst>
        </pc:picChg>
        <pc:picChg chg="add del">
          <ac:chgData name="尾嵜 成真" userId="dd95f81a979e9056" providerId="LiveId" clId="{3D40AD2A-0A90-452B-93A1-01C5143906D3}" dt="2023-01-26T08:24:43.677" v="3067" actId="478"/>
          <ac:picMkLst>
            <pc:docMk/>
            <pc:sldMk cId="0" sldId="296"/>
            <ac:picMk id="8" creationId="{9BAF16CC-6BF3-704E-E00F-C96ADBF0F73C}"/>
          </ac:picMkLst>
        </pc:picChg>
        <pc:picChg chg="add del mod">
          <ac:chgData name="尾嵜 成真" userId="dd95f81a979e9056" providerId="LiveId" clId="{3D40AD2A-0A90-452B-93A1-01C5143906D3}" dt="2023-01-26T09:16:18.138" v="3382" actId="478"/>
          <ac:picMkLst>
            <pc:docMk/>
            <pc:sldMk cId="0" sldId="296"/>
            <ac:picMk id="10" creationId="{D53F7104-87CB-5A31-EE2B-D42C260965C2}"/>
          </ac:picMkLst>
        </pc:picChg>
        <pc:picChg chg="add del mod">
          <ac:chgData name="尾嵜 成真" userId="dd95f81a979e9056" providerId="LiveId" clId="{3D40AD2A-0A90-452B-93A1-01C5143906D3}" dt="2023-01-26T10:27:38.372" v="4045" actId="478"/>
          <ac:picMkLst>
            <pc:docMk/>
            <pc:sldMk cId="0" sldId="296"/>
            <ac:picMk id="11" creationId="{6EF1467E-FD8D-9B71-EC15-B96ED1B6A3C1}"/>
          </ac:picMkLst>
        </pc:picChg>
        <pc:picChg chg="del">
          <ac:chgData name="尾嵜 成真" userId="dd95f81a979e9056" providerId="LiveId" clId="{3D40AD2A-0A90-452B-93A1-01C5143906D3}" dt="2023-01-25T10:02:30.047" v="29" actId="478"/>
          <ac:picMkLst>
            <pc:docMk/>
            <pc:sldMk cId="0" sldId="296"/>
            <ac:picMk id="12" creationId="{394D8FD9-4D69-66A8-48CA-BB22B739EE0F}"/>
          </ac:picMkLst>
        </pc:picChg>
        <pc:picChg chg="add mod">
          <ac:chgData name="尾嵜 成真" userId="dd95f81a979e9056" providerId="LiveId" clId="{3D40AD2A-0A90-452B-93A1-01C5143906D3}" dt="2023-01-27T09:52:36.673" v="4834" actId="1076"/>
          <ac:picMkLst>
            <pc:docMk/>
            <pc:sldMk cId="0" sldId="296"/>
            <ac:picMk id="12" creationId="{D4356CF1-FFD6-AF50-655A-FBEF82962E5F}"/>
          </ac:picMkLst>
        </pc:picChg>
        <pc:picChg chg="add del mod">
          <ac:chgData name="尾嵜 成真" userId="dd95f81a979e9056" providerId="LiveId" clId="{3D40AD2A-0A90-452B-93A1-01C5143906D3}" dt="2023-01-26T08:32:21.744" v="3334" actId="478"/>
          <ac:picMkLst>
            <pc:docMk/>
            <pc:sldMk cId="0" sldId="296"/>
            <ac:picMk id="13" creationId="{8152391A-735C-12C7-F9F9-5AD33C114A33}"/>
          </ac:picMkLst>
        </pc:picChg>
        <pc:picChg chg="add del mod">
          <ac:chgData name="尾嵜 成真" userId="dd95f81a979e9056" providerId="LiveId" clId="{3D40AD2A-0A90-452B-93A1-01C5143906D3}" dt="2023-01-26T08:33:35.677" v="3337" actId="478"/>
          <ac:picMkLst>
            <pc:docMk/>
            <pc:sldMk cId="0" sldId="296"/>
            <ac:picMk id="14" creationId="{C9A6F60B-0177-1094-0B67-554CDB8DE734}"/>
          </ac:picMkLst>
        </pc:picChg>
        <pc:picChg chg="add mod">
          <ac:chgData name="尾嵜 成真" userId="dd95f81a979e9056" providerId="LiveId" clId="{3D40AD2A-0A90-452B-93A1-01C5143906D3}" dt="2023-01-27T09:52:36.673" v="4834" actId="1076"/>
          <ac:picMkLst>
            <pc:docMk/>
            <pc:sldMk cId="0" sldId="296"/>
            <ac:picMk id="25" creationId="{9804FADE-5CFE-B6E0-F73F-A54F058343DE}"/>
          </ac:picMkLst>
        </pc:picChg>
        <pc:picChg chg="add del mod">
          <ac:chgData name="尾嵜 成真" userId="dd95f81a979e9056" providerId="LiveId" clId="{3D40AD2A-0A90-452B-93A1-01C5143906D3}" dt="2023-01-26T09:18:24.972" v="3412" actId="478"/>
          <ac:picMkLst>
            <pc:docMk/>
            <pc:sldMk cId="0" sldId="296"/>
            <ac:picMk id="27" creationId="{DFF9E673-1462-9D6E-6CC3-69B1AE82DA0C}"/>
          </ac:picMkLst>
        </pc:picChg>
        <pc:picChg chg="add mod">
          <ac:chgData name="尾嵜 成真" userId="dd95f81a979e9056" providerId="LiveId" clId="{3D40AD2A-0A90-452B-93A1-01C5143906D3}" dt="2023-01-27T09:52:36.673" v="4834" actId="1076"/>
          <ac:picMkLst>
            <pc:docMk/>
            <pc:sldMk cId="0" sldId="296"/>
            <ac:picMk id="30" creationId="{84022869-1B27-EB3E-0C1C-BF3F69AC6C5E}"/>
          </ac:picMkLst>
        </pc:picChg>
        <pc:picChg chg="add mod">
          <ac:chgData name="尾嵜 成真" userId="dd95f81a979e9056" providerId="LiveId" clId="{3D40AD2A-0A90-452B-93A1-01C5143906D3}" dt="2023-01-27T09:52:36.673" v="4834" actId="1076"/>
          <ac:picMkLst>
            <pc:docMk/>
            <pc:sldMk cId="0" sldId="296"/>
            <ac:picMk id="31" creationId="{92674A84-2D36-5EA2-0D6D-8117A01F75F1}"/>
          </ac:picMkLst>
        </pc:picChg>
        <pc:picChg chg="add mod">
          <ac:chgData name="尾嵜 成真" userId="dd95f81a979e9056" providerId="LiveId" clId="{3D40AD2A-0A90-452B-93A1-01C5143906D3}" dt="2023-01-27T09:52:36.673" v="4834" actId="1076"/>
          <ac:picMkLst>
            <pc:docMk/>
            <pc:sldMk cId="0" sldId="296"/>
            <ac:picMk id="36" creationId="{D830879B-27AB-6178-35DD-403273C5B882}"/>
          </ac:picMkLst>
        </pc:picChg>
        <pc:picChg chg="add mod">
          <ac:chgData name="尾嵜 成真" userId="dd95f81a979e9056" providerId="LiveId" clId="{3D40AD2A-0A90-452B-93A1-01C5143906D3}" dt="2023-01-26T09:19:16.709" v="3600" actId="571"/>
          <ac:picMkLst>
            <pc:docMk/>
            <pc:sldMk cId="0" sldId="296"/>
            <ac:picMk id="40" creationId="{9B5E0051-4AB5-8AAC-6B1F-22BBE0E0621B}"/>
          </ac:picMkLst>
        </pc:picChg>
        <pc:picChg chg="add del mod">
          <ac:chgData name="尾嵜 成真" userId="dd95f81a979e9056" providerId="LiveId" clId="{3D40AD2A-0A90-452B-93A1-01C5143906D3}" dt="2023-01-26T09:24:40.535" v="3678" actId="478"/>
          <ac:picMkLst>
            <pc:docMk/>
            <pc:sldMk cId="0" sldId="296"/>
            <ac:picMk id="53" creationId="{F28F9BFA-4AD0-100A-18AB-D2F826E24DDE}"/>
          </ac:picMkLst>
        </pc:picChg>
        <pc:picChg chg="add mod">
          <ac:chgData name="尾嵜 成真" userId="dd95f81a979e9056" providerId="LiveId" clId="{3D40AD2A-0A90-452B-93A1-01C5143906D3}" dt="2023-01-27T09:52:36.673" v="4834" actId="1076"/>
          <ac:picMkLst>
            <pc:docMk/>
            <pc:sldMk cId="0" sldId="296"/>
            <ac:picMk id="55" creationId="{306C79F1-EE95-0D80-40D6-40615DBE37B0}"/>
          </ac:picMkLst>
        </pc:picChg>
        <pc:cxnChg chg="add del mod">
          <ac:chgData name="尾嵜 成真" userId="dd95f81a979e9056" providerId="LiveId" clId="{3D40AD2A-0A90-452B-93A1-01C5143906D3}" dt="2023-01-27T09:59:57.049" v="5145" actId="478"/>
          <ac:cxnSpMkLst>
            <pc:docMk/>
            <pc:sldMk cId="0" sldId="296"/>
            <ac:cxnSpMk id="2" creationId="{DCE7105C-634D-05C7-066F-B2911FA2CC9B}"/>
          </ac:cxnSpMkLst>
        </pc:cxnChg>
        <pc:cxnChg chg="add mod">
          <ac:chgData name="尾嵜 成真" userId="dd95f81a979e9056" providerId="LiveId" clId="{3D40AD2A-0A90-452B-93A1-01C5143906D3}" dt="2023-01-27T09:54:19.711" v="4897" actId="14100"/>
          <ac:cxnSpMkLst>
            <pc:docMk/>
            <pc:sldMk cId="0" sldId="296"/>
            <ac:cxnSpMk id="3" creationId="{C8ABA2B7-1900-9BE3-F2BA-85CF0BAFC6C7}"/>
          </ac:cxnSpMkLst>
        </pc:cxnChg>
        <pc:cxnChg chg="del">
          <ac:chgData name="尾嵜 成真" userId="dd95f81a979e9056" providerId="LiveId" clId="{3D40AD2A-0A90-452B-93A1-01C5143906D3}" dt="2023-01-25T10:02:30.047" v="29" actId="478"/>
          <ac:cxnSpMkLst>
            <pc:docMk/>
            <pc:sldMk cId="0" sldId="296"/>
            <ac:cxnSpMk id="14" creationId="{8A429DAD-7CAF-14F6-DA4E-912707CEB54C}"/>
          </ac:cxnSpMkLst>
        </pc:cxnChg>
        <pc:cxnChg chg="del">
          <ac:chgData name="尾嵜 成真" userId="dd95f81a979e9056" providerId="LiveId" clId="{3D40AD2A-0A90-452B-93A1-01C5143906D3}" dt="2023-01-25T10:02:30.047" v="29" actId="478"/>
          <ac:cxnSpMkLst>
            <pc:docMk/>
            <pc:sldMk cId="0" sldId="296"/>
            <ac:cxnSpMk id="15" creationId="{748ECD4C-395D-47D4-3D75-57540F237882}"/>
          </ac:cxnSpMkLst>
        </pc:cxnChg>
        <pc:cxnChg chg="del">
          <ac:chgData name="尾嵜 成真" userId="dd95f81a979e9056" providerId="LiveId" clId="{3D40AD2A-0A90-452B-93A1-01C5143906D3}" dt="2023-01-25T10:02:30.047" v="29" actId="478"/>
          <ac:cxnSpMkLst>
            <pc:docMk/>
            <pc:sldMk cId="0" sldId="296"/>
            <ac:cxnSpMk id="18" creationId="{4B269A84-3D65-EBC0-64DB-B1FAFF4F8561}"/>
          </ac:cxnSpMkLst>
        </pc:cxnChg>
        <pc:cxnChg chg="del">
          <ac:chgData name="尾嵜 成真" userId="dd95f81a979e9056" providerId="LiveId" clId="{3D40AD2A-0A90-452B-93A1-01C5143906D3}" dt="2023-01-25T10:02:30.047" v="29" actId="478"/>
          <ac:cxnSpMkLst>
            <pc:docMk/>
            <pc:sldMk cId="0" sldId="296"/>
            <ac:cxnSpMk id="19" creationId="{17FE5EFC-40A9-F0C3-642E-917BB32C808A}"/>
          </ac:cxnSpMkLst>
        </pc:cxnChg>
        <pc:cxnChg chg="add del mod">
          <ac:chgData name="尾嵜 成真" userId="dd95f81a979e9056" providerId="LiveId" clId="{3D40AD2A-0A90-452B-93A1-01C5143906D3}" dt="2023-01-26T08:31:58.584" v="3326" actId="478"/>
          <ac:cxnSpMkLst>
            <pc:docMk/>
            <pc:sldMk cId="0" sldId="296"/>
            <ac:cxnSpMk id="22" creationId="{5EBB603E-0283-43F3-475B-B3D69EC0A24F}"/>
          </ac:cxnSpMkLst>
        </pc:cxnChg>
        <pc:cxnChg chg="add del mod">
          <ac:chgData name="尾嵜 成真" userId="dd95f81a979e9056" providerId="LiveId" clId="{3D40AD2A-0A90-452B-93A1-01C5143906D3}" dt="2023-01-26T08:32:07.616" v="3328" actId="478"/>
          <ac:cxnSpMkLst>
            <pc:docMk/>
            <pc:sldMk cId="0" sldId="296"/>
            <ac:cxnSpMk id="23" creationId="{DA338F82-B925-EC5A-2C4B-15C77E29AEE9}"/>
          </ac:cxnSpMkLst>
        </pc:cxnChg>
        <pc:cxnChg chg="add del mod">
          <ac:chgData name="尾嵜 成真" userId="dd95f81a979e9056" providerId="LiveId" clId="{3D40AD2A-0A90-452B-93A1-01C5143906D3}" dt="2023-01-26T08:32:08.530" v="3329" actId="478"/>
          <ac:cxnSpMkLst>
            <pc:docMk/>
            <pc:sldMk cId="0" sldId="296"/>
            <ac:cxnSpMk id="24" creationId="{755B4098-55ED-0E5E-2C0C-F7480E7B08D7}"/>
          </ac:cxnSpMkLst>
        </pc:cxnChg>
        <pc:cxnChg chg="add mod">
          <ac:chgData name="尾嵜 成真" userId="dd95f81a979e9056" providerId="LiveId" clId="{3D40AD2A-0A90-452B-93A1-01C5143906D3}" dt="2023-01-27T09:52:36.673" v="4834" actId="1076"/>
          <ac:cxnSpMkLst>
            <pc:docMk/>
            <pc:sldMk cId="0" sldId="296"/>
            <ac:cxnSpMk id="43" creationId="{32A84673-6296-E484-2E99-04D0A001F520}"/>
          </ac:cxnSpMkLst>
        </pc:cxnChg>
        <pc:cxnChg chg="add mod">
          <ac:chgData name="尾嵜 成真" userId="dd95f81a979e9056" providerId="LiveId" clId="{3D40AD2A-0A90-452B-93A1-01C5143906D3}" dt="2023-01-27T10:00:37.311" v="5151" actId="208"/>
          <ac:cxnSpMkLst>
            <pc:docMk/>
            <pc:sldMk cId="0" sldId="296"/>
            <ac:cxnSpMk id="45" creationId="{C7F17B5B-71FC-5166-A8B0-9CD80201D182}"/>
          </ac:cxnSpMkLst>
        </pc:cxnChg>
        <pc:cxnChg chg="add mod">
          <ac:chgData name="尾嵜 成真" userId="dd95f81a979e9056" providerId="LiveId" clId="{3D40AD2A-0A90-452B-93A1-01C5143906D3}" dt="2023-01-27T09:52:36.673" v="4834" actId="1076"/>
          <ac:cxnSpMkLst>
            <pc:docMk/>
            <pc:sldMk cId="0" sldId="296"/>
            <ac:cxnSpMk id="47" creationId="{F5374DE5-356A-61D6-A8D7-65DE9D041A76}"/>
          </ac:cxnSpMkLst>
        </pc:cxnChg>
        <pc:cxnChg chg="add mod">
          <ac:chgData name="尾嵜 成真" userId="dd95f81a979e9056" providerId="LiveId" clId="{3D40AD2A-0A90-452B-93A1-01C5143906D3}" dt="2023-01-27T09:52:36.673" v="4834" actId="1076"/>
          <ac:cxnSpMkLst>
            <pc:docMk/>
            <pc:sldMk cId="0" sldId="296"/>
            <ac:cxnSpMk id="48" creationId="{70FF78FA-64D9-1830-3FC0-423F2C24D8B3}"/>
          </ac:cxnSpMkLst>
        </pc:cxnChg>
      </pc:sldChg>
      <pc:sldChg chg="del">
        <pc:chgData name="尾嵜 成真" userId="dd95f81a979e9056" providerId="LiveId" clId="{3D40AD2A-0A90-452B-93A1-01C5143906D3}" dt="2023-01-27T09:35:26.415" v="4584" actId="47"/>
        <pc:sldMkLst>
          <pc:docMk/>
          <pc:sldMk cId="3896172835" sldId="298"/>
        </pc:sldMkLst>
      </pc:sldChg>
      <pc:sldChg chg="del">
        <pc:chgData name="尾嵜 成真" userId="dd95f81a979e9056" providerId="LiveId" clId="{3D40AD2A-0A90-452B-93A1-01C5143906D3}" dt="2023-01-27T09:35:18.132" v="4582" actId="47"/>
        <pc:sldMkLst>
          <pc:docMk/>
          <pc:sldMk cId="1296301590" sldId="303"/>
        </pc:sldMkLst>
      </pc:sldChg>
      <pc:sldChg chg="del">
        <pc:chgData name="尾嵜 成真" userId="dd95f81a979e9056" providerId="LiveId" clId="{3D40AD2A-0A90-452B-93A1-01C5143906D3}" dt="2023-01-27T09:35:19.857" v="4583" actId="47"/>
        <pc:sldMkLst>
          <pc:docMk/>
          <pc:sldMk cId="2060368077" sldId="304"/>
        </pc:sldMkLst>
      </pc:sldChg>
      <pc:sldChg chg="del">
        <pc:chgData name="尾嵜 成真" userId="dd95f81a979e9056" providerId="LiveId" clId="{3D40AD2A-0A90-452B-93A1-01C5143906D3}" dt="2023-01-27T09:35:16.780" v="4581" actId="47"/>
        <pc:sldMkLst>
          <pc:docMk/>
          <pc:sldMk cId="11884363" sldId="305"/>
        </pc:sldMkLst>
      </pc:sldChg>
      <pc:sldChg chg="del">
        <pc:chgData name="尾嵜 成真" userId="dd95f81a979e9056" providerId="LiveId" clId="{3D40AD2A-0A90-452B-93A1-01C5143906D3}" dt="2023-01-27T09:35:26.415" v="4584" actId="47"/>
        <pc:sldMkLst>
          <pc:docMk/>
          <pc:sldMk cId="3207978612" sldId="306"/>
        </pc:sldMkLst>
      </pc:sldChg>
      <pc:sldChg chg="del">
        <pc:chgData name="尾嵜 成真" userId="dd95f81a979e9056" providerId="LiveId" clId="{3D40AD2A-0A90-452B-93A1-01C5143906D3}" dt="2023-01-27T09:35:26.415" v="4584" actId="47"/>
        <pc:sldMkLst>
          <pc:docMk/>
          <pc:sldMk cId="3777064375" sldId="307"/>
        </pc:sldMkLst>
      </pc:sldChg>
      <pc:sldChg chg="del">
        <pc:chgData name="尾嵜 成真" userId="dd95f81a979e9056" providerId="LiveId" clId="{3D40AD2A-0A90-452B-93A1-01C5143906D3}" dt="2023-01-27T09:35:26.415" v="4584" actId="47"/>
        <pc:sldMkLst>
          <pc:docMk/>
          <pc:sldMk cId="2983270753" sldId="308"/>
        </pc:sldMkLst>
      </pc:sldChg>
      <pc:sldChg chg="del">
        <pc:chgData name="尾嵜 成真" userId="dd95f81a979e9056" providerId="LiveId" clId="{3D40AD2A-0A90-452B-93A1-01C5143906D3}" dt="2023-01-27T09:35:26.415" v="4584" actId="47"/>
        <pc:sldMkLst>
          <pc:docMk/>
          <pc:sldMk cId="4190097553" sldId="309"/>
        </pc:sldMkLst>
      </pc:sldChg>
      <pc:sldChg chg="del">
        <pc:chgData name="尾嵜 成真" userId="dd95f81a979e9056" providerId="LiveId" clId="{3D40AD2A-0A90-452B-93A1-01C5143906D3}" dt="2023-01-27T09:35:26.415" v="4584" actId="47"/>
        <pc:sldMkLst>
          <pc:docMk/>
          <pc:sldMk cId="2698334619" sldId="310"/>
        </pc:sldMkLst>
      </pc:sldChg>
      <pc:sldChg chg="addSp delSp modSp add mod">
        <pc:chgData name="尾嵜 成真" userId="dd95f81a979e9056" providerId="LiveId" clId="{3D40AD2A-0A90-452B-93A1-01C5143906D3}" dt="2023-01-26T06:35:46.838" v="1867" actId="20577"/>
        <pc:sldMkLst>
          <pc:docMk/>
          <pc:sldMk cId="1131972897" sldId="311"/>
        </pc:sldMkLst>
        <pc:spChg chg="mod">
          <ac:chgData name="尾嵜 成真" userId="dd95f81a979e9056" providerId="LiveId" clId="{3D40AD2A-0A90-452B-93A1-01C5143906D3}" dt="2023-01-25T10:24:45.119" v="790" actId="207"/>
          <ac:spMkLst>
            <pc:docMk/>
            <pc:sldMk cId="1131972897" sldId="311"/>
            <ac:spMk id="4" creationId="{F4F57D5B-5258-C942-9420-57293D3774D4}"/>
          </ac:spMkLst>
        </pc:spChg>
        <pc:spChg chg="mod">
          <ac:chgData name="尾嵜 成真" userId="dd95f81a979e9056" providerId="LiveId" clId="{3D40AD2A-0A90-452B-93A1-01C5143906D3}" dt="2023-01-26T06:35:27.167" v="1827" actId="20577"/>
          <ac:spMkLst>
            <pc:docMk/>
            <pc:sldMk cId="1131972897" sldId="311"/>
            <ac:spMk id="5" creationId="{165FC0E4-C01D-7BA8-BF87-4D03D1E0D594}"/>
          </ac:spMkLst>
        </pc:spChg>
        <pc:spChg chg="mod">
          <ac:chgData name="尾嵜 成真" userId="dd95f81a979e9056" providerId="LiveId" clId="{3D40AD2A-0A90-452B-93A1-01C5143906D3}" dt="2023-01-26T06:35:46.838" v="1867" actId="20577"/>
          <ac:spMkLst>
            <pc:docMk/>
            <pc:sldMk cId="1131972897" sldId="311"/>
            <ac:spMk id="6" creationId="{328E8C32-9164-2876-C63D-59A5D487A4F5}"/>
          </ac:spMkLst>
        </pc:spChg>
        <pc:spChg chg="add mod">
          <ac:chgData name="尾嵜 成真" userId="dd95f81a979e9056" providerId="LiveId" clId="{3D40AD2A-0A90-452B-93A1-01C5143906D3}" dt="2023-01-25T10:30:25.366" v="843" actId="1076"/>
          <ac:spMkLst>
            <pc:docMk/>
            <pc:sldMk cId="1131972897" sldId="311"/>
            <ac:spMk id="22" creationId="{9E07B640-A05F-3588-2E96-9BEA1411C4C5}"/>
          </ac:spMkLst>
        </pc:spChg>
        <pc:spChg chg="add mod">
          <ac:chgData name="尾嵜 成真" userId="dd95f81a979e9056" providerId="LiveId" clId="{3D40AD2A-0A90-452B-93A1-01C5143906D3}" dt="2023-01-25T10:30:25.366" v="843" actId="1076"/>
          <ac:spMkLst>
            <pc:docMk/>
            <pc:sldMk cId="1131972897" sldId="311"/>
            <ac:spMk id="23" creationId="{D5D4FE4B-B4A6-6A82-216B-E8C3B603C497}"/>
          </ac:spMkLst>
        </pc:spChg>
        <pc:spChg chg="add mod">
          <ac:chgData name="尾嵜 成真" userId="dd95f81a979e9056" providerId="LiveId" clId="{3D40AD2A-0A90-452B-93A1-01C5143906D3}" dt="2023-01-25T10:30:25.366" v="843" actId="1076"/>
          <ac:spMkLst>
            <pc:docMk/>
            <pc:sldMk cId="1131972897" sldId="311"/>
            <ac:spMk id="25" creationId="{0BE81E8D-E972-90A9-1693-79D4937B9C83}"/>
          </ac:spMkLst>
        </pc:spChg>
        <pc:spChg chg="add mod">
          <ac:chgData name="尾嵜 成真" userId="dd95f81a979e9056" providerId="LiveId" clId="{3D40AD2A-0A90-452B-93A1-01C5143906D3}" dt="2023-01-25T10:30:25.366" v="843" actId="1076"/>
          <ac:spMkLst>
            <pc:docMk/>
            <pc:sldMk cId="1131972897" sldId="311"/>
            <ac:spMk id="28" creationId="{38BB07C6-8B35-54BB-5819-C0A90A557772}"/>
          </ac:spMkLst>
        </pc:spChg>
        <pc:spChg chg="add mod">
          <ac:chgData name="尾嵜 成真" userId="dd95f81a979e9056" providerId="LiveId" clId="{3D40AD2A-0A90-452B-93A1-01C5143906D3}" dt="2023-01-25T10:30:25.366" v="843" actId="1076"/>
          <ac:spMkLst>
            <pc:docMk/>
            <pc:sldMk cId="1131972897" sldId="311"/>
            <ac:spMk id="30" creationId="{85D6C0C3-0A71-7B12-66BF-7AF760DD7C1E}"/>
          </ac:spMkLst>
        </pc:spChg>
        <pc:spChg chg="add mod">
          <ac:chgData name="尾嵜 成真" userId="dd95f81a979e9056" providerId="LiveId" clId="{3D40AD2A-0A90-452B-93A1-01C5143906D3}" dt="2023-01-25T10:30:25.366" v="843" actId="1076"/>
          <ac:spMkLst>
            <pc:docMk/>
            <pc:sldMk cId="1131972897" sldId="311"/>
            <ac:spMk id="31" creationId="{3FE59D1B-ADE4-9679-AD33-CB6FCD10574E}"/>
          </ac:spMkLst>
        </pc:spChg>
        <pc:spChg chg="add mod">
          <ac:chgData name="尾嵜 成真" userId="dd95f81a979e9056" providerId="LiveId" clId="{3D40AD2A-0A90-452B-93A1-01C5143906D3}" dt="2023-01-25T10:39:49.537" v="951" actId="207"/>
          <ac:spMkLst>
            <pc:docMk/>
            <pc:sldMk cId="1131972897" sldId="311"/>
            <ac:spMk id="39" creationId="{209C4C51-E3B1-A4D8-808D-0F1656D264E5}"/>
          </ac:spMkLst>
        </pc:spChg>
        <pc:spChg chg="add mod">
          <ac:chgData name="尾嵜 成真" userId="dd95f81a979e9056" providerId="LiveId" clId="{3D40AD2A-0A90-452B-93A1-01C5143906D3}" dt="2023-01-25T10:40:09.884" v="955" actId="208"/>
          <ac:spMkLst>
            <pc:docMk/>
            <pc:sldMk cId="1131972897" sldId="311"/>
            <ac:spMk id="40" creationId="{20977282-D5C5-2052-1F95-C677F1EA5887}"/>
          </ac:spMkLst>
        </pc:spChg>
        <pc:spChg chg="add del mod">
          <ac:chgData name="尾嵜 成真" userId="dd95f81a979e9056" providerId="LiveId" clId="{3D40AD2A-0A90-452B-93A1-01C5143906D3}" dt="2023-01-25T10:47:53.326" v="959"/>
          <ac:spMkLst>
            <pc:docMk/>
            <pc:sldMk cId="1131972897" sldId="311"/>
            <ac:spMk id="43" creationId="{FF241DCC-175F-531C-5B65-E2A3926759B1}"/>
          </ac:spMkLst>
        </pc:spChg>
        <pc:picChg chg="add mod">
          <ac:chgData name="尾嵜 成真" userId="dd95f81a979e9056" providerId="LiveId" clId="{3D40AD2A-0A90-452B-93A1-01C5143906D3}" dt="2023-01-25T10:30:25.366" v="843" actId="1076"/>
          <ac:picMkLst>
            <pc:docMk/>
            <pc:sldMk cId="1131972897" sldId="311"/>
            <ac:picMk id="2" creationId="{E2E4DFC1-D655-2B30-C293-8253447400B7}"/>
          </ac:picMkLst>
        </pc:picChg>
        <pc:picChg chg="add mod">
          <ac:chgData name="尾嵜 成真" userId="dd95f81a979e9056" providerId="LiveId" clId="{3D40AD2A-0A90-452B-93A1-01C5143906D3}" dt="2023-01-25T10:30:25.366" v="843" actId="1076"/>
          <ac:picMkLst>
            <pc:docMk/>
            <pc:sldMk cId="1131972897" sldId="311"/>
            <ac:picMk id="7" creationId="{F6D7CF88-5B59-8FE7-CFDD-E0917C6D33AB}"/>
          </ac:picMkLst>
        </pc:picChg>
        <pc:picChg chg="add mod">
          <ac:chgData name="尾嵜 成真" userId="dd95f81a979e9056" providerId="LiveId" clId="{3D40AD2A-0A90-452B-93A1-01C5143906D3}" dt="2023-01-25T10:30:25.366" v="843" actId="1076"/>
          <ac:picMkLst>
            <pc:docMk/>
            <pc:sldMk cId="1131972897" sldId="311"/>
            <ac:picMk id="14" creationId="{AA39B9DC-A464-D044-A407-83A2D193AF16}"/>
          </ac:picMkLst>
        </pc:picChg>
        <pc:cxnChg chg="add mod">
          <ac:chgData name="尾嵜 成真" userId="dd95f81a979e9056" providerId="LiveId" clId="{3D40AD2A-0A90-452B-93A1-01C5143906D3}" dt="2023-01-25T10:40:34.879" v="957" actId="14100"/>
          <ac:cxnSpMkLst>
            <pc:docMk/>
            <pc:sldMk cId="1131972897" sldId="311"/>
            <ac:cxnSpMk id="9" creationId="{FBA3B97B-8BFA-0B12-1AE1-61F70402C494}"/>
          </ac:cxnSpMkLst>
        </pc:cxnChg>
        <pc:cxnChg chg="add del">
          <ac:chgData name="尾嵜 成真" userId="dd95f81a979e9056" providerId="LiveId" clId="{3D40AD2A-0A90-452B-93A1-01C5143906D3}" dt="2023-01-25T10:22:19.283" v="787" actId="478"/>
          <ac:cxnSpMkLst>
            <pc:docMk/>
            <pc:sldMk cId="1131972897" sldId="311"/>
            <ac:cxnSpMk id="12" creationId="{46D518C9-A2CD-1829-ED25-8BEC21744BEB}"/>
          </ac:cxnSpMkLst>
        </pc:cxnChg>
        <pc:cxnChg chg="add del mod">
          <ac:chgData name="尾嵜 成真" userId="dd95f81a979e9056" providerId="LiveId" clId="{3D40AD2A-0A90-452B-93A1-01C5143906D3}" dt="2023-01-25T10:27:30.629" v="817" actId="21"/>
          <ac:cxnSpMkLst>
            <pc:docMk/>
            <pc:sldMk cId="1131972897" sldId="311"/>
            <ac:cxnSpMk id="15" creationId="{2987BC3B-BDA6-E48F-F0E8-165B1960A43D}"/>
          </ac:cxnSpMkLst>
        </pc:cxnChg>
        <pc:cxnChg chg="add mod">
          <ac:chgData name="尾嵜 成真" userId="dd95f81a979e9056" providerId="LiveId" clId="{3D40AD2A-0A90-452B-93A1-01C5143906D3}" dt="2023-01-25T10:30:25.366" v="843" actId="1076"/>
          <ac:cxnSpMkLst>
            <pc:docMk/>
            <pc:sldMk cId="1131972897" sldId="311"/>
            <ac:cxnSpMk id="18" creationId="{CEF6591E-9C7D-5175-893D-C93FE421E534}"/>
          </ac:cxnSpMkLst>
        </pc:cxnChg>
        <pc:cxnChg chg="add mod">
          <ac:chgData name="尾嵜 成真" userId="dd95f81a979e9056" providerId="LiveId" clId="{3D40AD2A-0A90-452B-93A1-01C5143906D3}" dt="2023-01-25T10:30:25.366" v="843" actId="1076"/>
          <ac:cxnSpMkLst>
            <pc:docMk/>
            <pc:sldMk cId="1131972897" sldId="311"/>
            <ac:cxnSpMk id="26" creationId="{6B385D03-3EC3-ADD9-77D6-190429324845}"/>
          </ac:cxnSpMkLst>
        </pc:cxnChg>
        <pc:cxnChg chg="add mod">
          <ac:chgData name="尾嵜 成真" userId="dd95f81a979e9056" providerId="LiveId" clId="{3D40AD2A-0A90-452B-93A1-01C5143906D3}" dt="2023-01-25T10:40:13.943" v="956" actId="14100"/>
          <ac:cxnSpMkLst>
            <pc:docMk/>
            <pc:sldMk cId="1131972897" sldId="311"/>
            <ac:cxnSpMk id="34" creationId="{2C5F3A93-19A5-4D67-68F2-225BEE3154B6}"/>
          </ac:cxnSpMkLst>
        </pc:cxnChg>
      </pc:sldChg>
      <pc:sldChg chg="addSp delSp modSp add mod">
        <pc:chgData name="尾嵜 成真" userId="dd95f81a979e9056" providerId="LiveId" clId="{3D40AD2A-0A90-452B-93A1-01C5143906D3}" dt="2023-01-29T06:04:33.640" v="6985" actId="947"/>
        <pc:sldMkLst>
          <pc:docMk/>
          <pc:sldMk cId="1352137269" sldId="312"/>
        </pc:sldMkLst>
        <pc:spChg chg="mod">
          <ac:chgData name="尾嵜 成真" userId="dd95f81a979e9056" providerId="LiveId" clId="{3D40AD2A-0A90-452B-93A1-01C5143906D3}" dt="2023-01-29T06:04:33.640" v="6985" actId="947"/>
          <ac:spMkLst>
            <pc:docMk/>
            <pc:sldMk cId="1352137269" sldId="312"/>
            <ac:spMk id="4" creationId="{F4F57D5B-5258-C942-9420-57293D3774D4}"/>
          </ac:spMkLst>
        </pc:spChg>
        <pc:spChg chg="mod">
          <ac:chgData name="尾嵜 成真" userId="dd95f81a979e9056" providerId="LiveId" clId="{3D40AD2A-0A90-452B-93A1-01C5143906D3}" dt="2023-01-26T08:12:00.240" v="2797"/>
          <ac:spMkLst>
            <pc:docMk/>
            <pc:sldMk cId="1352137269" sldId="312"/>
            <ac:spMk id="5" creationId="{165FC0E4-C01D-7BA8-BF87-4D03D1E0D594}"/>
          </ac:spMkLst>
        </pc:spChg>
        <pc:spChg chg="mod">
          <ac:chgData name="尾嵜 成真" userId="dd95f81a979e9056" providerId="LiveId" clId="{3D40AD2A-0A90-452B-93A1-01C5143906D3}" dt="2023-01-26T06:35:35.511" v="1847" actId="20577"/>
          <ac:spMkLst>
            <pc:docMk/>
            <pc:sldMk cId="1352137269" sldId="312"/>
            <ac:spMk id="6" creationId="{328E8C32-9164-2876-C63D-59A5D487A4F5}"/>
          </ac:spMkLst>
        </pc:spChg>
        <pc:spChg chg="add mod">
          <ac:chgData name="尾嵜 成真" userId="dd95f81a979e9056" providerId="LiveId" clId="{3D40AD2A-0A90-452B-93A1-01C5143906D3}" dt="2023-01-26T07:19:09.038" v="2018" actId="1076"/>
          <ac:spMkLst>
            <pc:docMk/>
            <pc:sldMk cId="1352137269" sldId="312"/>
            <ac:spMk id="19" creationId="{60BAA75C-E093-BD96-D008-7FAC504F8417}"/>
          </ac:spMkLst>
        </pc:spChg>
        <pc:spChg chg="del">
          <ac:chgData name="尾嵜 成真" userId="dd95f81a979e9056" providerId="LiveId" clId="{3D40AD2A-0A90-452B-93A1-01C5143906D3}" dt="2023-01-25T12:20:09.741" v="963" actId="478"/>
          <ac:spMkLst>
            <pc:docMk/>
            <pc:sldMk cId="1352137269" sldId="312"/>
            <ac:spMk id="22" creationId="{9E07B640-A05F-3588-2E96-9BEA1411C4C5}"/>
          </ac:spMkLst>
        </pc:spChg>
        <pc:spChg chg="add del mod">
          <ac:chgData name="尾嵜 成真" userId="dd95f81a979e9056" providerId="LiveId" clId="{3D40AD2A-0A90-452B-93A1-01C5143906D3}" dt="2023-01-26T07:15:06.252" v="1976" actId="21"/>
          <ac:spMkLst>
            <pc:docMk/>
            <pc:sldMk cId="1352137269" sldId="312"/>
            <ac:spMk id="23" creationId="{77DAADDC-8985-432C-FDD4-D9818BB0513D}"/>
          </ac:spMkLst>
        </pc:spChg>
        <pc:spChg chg="del">
          <ac:chgData name="尾嵜 成真" userId="dd95f81a979e9056" providerId="LiveId" clId="{3D40AD2A-0A90-452B-93A1-01C5143906D3}" dt="2023-01-25T12:20:09.741" v="963" actId="478"/>
          <ac:spMkLst>
            <pc:docMk/>
            <pc:sldMk cId="1352137269" sldId="312"/>
            <ac:spMk id="23" creationId="{D5D4FE4B-B4A6-6A82-216B-E8C3B603C497}"/>
          </ac:spMkLst>
        </pc:spChg>
        <pc:spChg chg="add mod">
          <ac:chgData name="尾嵜 成真" userId="dd95f81a979e9056" providerId="LiveId" clId="{3D40AD2A-0A90-452B-93A1-01C5143906D3}" dt="2023-01-26T07:19:09.038" v="2018" actId="1076"/>
          <ac:spMkLst>
            <pc:docMk/>
            <pc:sldMk cId="1352137269" sldId="312"/>
            <ac:spMk id="24" creationId="{85F9CA36-85AE-7EB1-50A1-1EA41ACFBEDA}"/>
          </ac:spMkLst>
        </pc:spChg>
        <pc:spChg chg="del">
          <ac:chgData name="尾嵜 成真" userId="dd95f81a979e9056" providerId="LiveId" clId="{3D40AD2A-0A90-452B-93A1-01C5143906D3}" dt="2023-01-25T12:20:09.741" v="963" actId="478"/>
          <ac:spMkLst>
            <pc:docMk/>
            <pc:sldMk cId="1352137269" sldId="312"/>
            <ac:spMk id="25" creationId="{0BE81E8D-E972-90A9-1693-79D4937B9C83}"/>
          </ac:spMkLst>
        </pc:spChg>
        <pc:spChg chg="add mod">
          <ac:chgData name="尾嵜 成真" userId="dd95f81a979e9056" providerId="LiveId" clId="{3D40AD2A-0A90-452B-93A1-01C5143906D3}" dt="2023-01-26T07:19:09.038" v="2018" actId="1076"/>
          <ac:spMkLst>
            <pc:docMk/>
            <pc:sldMk cId="1352137269" sldId="312"/>
            <ac:spMk id="25" creationId="{6A782FEA-2DF7-D58A-A6FD-F896C88D5162}"/>
          </ac:spMkLst>
        </pc:spChg>
        <pc:spChg chg="add del mod">
          <ac:chgData name="尾嵜 成真" userId="dd95f81a979e9056" providerId="LiveId" clId="{3D40AD2A-0A90-452B-93A1-01C5143906D3}" dt="2023-01-26T07:12:22.214" v="1946"/>
          <ac:spMkLst>
            <pc:docMk/>
            <pc:sldMk cId="1352137269" sldId="312"/>
            <ac:spMk id="26" creationId="{4135E5D8-65C5-E1BB-7823-A8455EABCF35}"/>
          </ac:spMkLst>
        </pc:spChg>
        <pc:spChg chg="add mod">
          <ac:chgData name="尾嵜 成真" userId="dd95f81a979e9056" providerId="LiveId" clId="{3D40AD2A-0A90-452B-93A1-01C5143906D3}" dt="2023-01-26T07:19:09.038" v="2018" actId="1076"/>
          <ac:spMkLst>
            <pc:docMk/>
            <pc:sldMk cId="1352137269" sldId="312"/>
            <ac:spMk id="27" creationId="{151F848E-1169-9234-69DF-B1BAE6783C05}"/>
          </ac:spMkLst>
        </pc:spChg>
        <pc:spChg chg="del">
          <ac:chgData name="尾嵜 成真" userId="dd95f81a979e9056" providerId="LiveId" clId="{3D40AD2A-0A90-452B-93A1-01C5143906D3}" dt="2023-01-25T12:20:09.741" v="963" actId="478"/>
          <ac:spMkLst>
            <pc:docMk/>
            <pc:sldMk cId="1352137269" sldId="312"/>
            <ac:spMk id="28" creationId="{38BB07C6-8B35-54BB-5819-C0A90A557772}"/>
          </ac:spMkLst>
        </pc:spChg>
        <pc:spChg chg="add mod">
          <ac:chgData name="尾嵜 成真" userId="dd95f81a979e9056" providerId="LiveId" clId="{3D40AD2A-0A90-452B-93A1-01C5143906D3}" dt="2023-01-26T07:19:09.038" v="2018" actId="1076"/>
          <ac:spMkLst>
            <pc:docMk/>
            <pc:sldMk cId="1352137269" sldId="312"/>
            <ac:spMk id="30" creationId="{0C026109-5CE5-1636-1685-5BE4D2B0E2BD}"/>
          </ac:spMkLst>
        </pc:spChg>
        <pc:spChg chg="del">
          <ac:chgData name="尾嵜 成真" userId="dd95f81a979e9056" providerId="LiveId" clId="{3D40AD2A-0A90-452B-93A1-01C5143906D3}" dt="2023-01-25T12:20:09.741" v="963" actId="478"/>
          <ac:spMkLst>
            <pc:docMk/>
            <pc:sldMk cId="1352137269" sldId="312"/>
            <ac:spMk id="30" creationId="{85D6C0C3-0A71-7B12-66BF-7AF760DD7C1E}"/>
          </ac:spMkLst>
        </pc:spChg>
        <pc:spChg chg="del">
          <ac:chgData name="尾嵜 成真" userId="dd95f81a979e9056" providerId="LiveId" clId="{3D40AD2A-0A90-452B-93A1-01C5143906D3}" dt="2023-01-25T12:20:09.741" v="963" actId="478"/>
          <ac:spMkLst>
            <pc:docMk/>
            <pc:sldMk cId="1352137269" sldId="312"/>
            <ac:spMk id="31" creationId="{3FE59D1B-ADE4-9679-AD33-CB6FCD10574E}"/>
          </ac:spMkLst>
        </pc:spChg>
        <pc:spChg chg="add mod">
          <ac:chgData name="尾嵜 成真" userId="dd95f81a979e9056" providerId="LiveId" clId="{3D40AD2A-0A90-452B-93A1-01C5143906D3}" dt="2023-01-26T07:19:09.038" v="2018" actId="1076"/>
          <ac:spMkLst>
            <pc:docMk/>
            <pc:sldMk cId="1352137269" sldId="312"/>
            <ac:spMk id="32" creationId="{12182C08-3EA9-2FC4-C3BF-3689071FBED6}"/>
          </ac:spMkLst>
        </pc:spChg>
        <pc:spChg chg="add mod">
          <ac:chgData name="尾嵜 成真" userId="dd95f81a979e9056" providerId="LiveId" clId="{3D40AD2A-0A90-452B-93A1-01C5143906D3}" dt="2023-01-26T07:19:15.450" v="2019" actId="1076"/>
          <ac:spMkLst>
            <pc:docMk/>
            <pc:sldMk cId="1352137269" sldId="312"/>
            <ac:spMk id="33" creationId="{68F8E5B2-2011-5705-A8D5-4898B8F24226}"/>
          </ac:spMkLst>
        </pc:spChg>
        <pc:spChg chg="add mod">
          <ac:chgData name="尾嵜 成真" userId="dd95f81a979e9056" providerId="LiveId" clId="{3D40AD2A-0A90-452B-93A1-01C5143906D3}" dt="2023-01-26T07:19:21.258" v="2020" actId="1076"/>
          <ac:spMkLst>
            <pc:docMk/>
            <pc:sldMk cId="1352137269" sldId="312"/>
            <ac:spMk id="34" creationId="{EE1F3135-C340-32B8-DD53-28E191A7CA55}"/>
          </ac:spMkLst>
        </pc:spChg>
        <pc:spChg chg="add mod">
          <ac:chgData name="尾嵜 成真" userId="dd95f81a979e9056" providerId="LiveId" clId="{3D40AD2A-0A90-452B-93A1-01C5143906D3}" dt="2023-01-26T07:19:09.038" v="2018" actId="1076"/>
          <ac:spMkLst>
            <pc:docMk/>
            <pc:sldMk cId="1352137269" sldId="312"/>
            <ac:spMk id="35" creationId="{F9C32AA7-30DD-31BD-ABDB-120C083AFAC7}"/>
          </ac:spMkLst>
        </pc:spChg>
        <pc:spChg chg="add mod">
          <ac:chgData name="尾嵜 成真" userId="dd95f81a979e9056" providerId="LiveId" clId="{3D40AD2A-0A90-452B-93A1-01C5143906D3}" dt="2023-01-26T07:19:09.038" v="2018" actId="1076"/>
          <ac:spMkLst>
            <pc:docMk/>
            <pc:sldMk cId="1352137269" sldId="312"/>
            <ac:spMk id="36" creationId="{7FF2831F-19C2-5B88-8C38-D68728D423EF}"/>
          </ac:spMkLst>
        </pc:spChg>
        <pc:spChg chg="add mod">
          <ac:chgData name="尾嵜 成真" userId="dd95f81a979e9056" providerId="LiveId" clId="{3D40AD2A-0A90-452B-93A1-01C5143906D3}" dt="2023-01-26T07:19:09.038" v="2018" actId="1076"/>
          <ac:spMkLst>
            <pc:docMk/>
            <pc:sldMk cId="1352137269" sldId="312"/>
            <ac:spMk id="37" creationId="{F1B51353-6190-46B0-88FC-97C8E689C37C}"/>
          </ac:spMkLst>
        </pc:spChg>
        <pc:spChg chg="del">
          <ac:chgData name="尾嵜 成真" userId="dd95f81a979e9056" providerId="LiveId" clId="{3D40AD2A-0A90-452B-93A1-01C5143906D3}" dt="2023-01-25T12:20:09.741" v="963" actId="478"/>
          <ac:spMkLst>
            <pc:docMk/>
            <pc:sldMk cId="1352137269" sldId="312"/>
            <ac:spMk id="39" creationId="{209C4C51-E3B1-A4D8-808D-0F1656D264E5}"/>
          </ac:spMkLst>
        </pc:spChg>
        <pc:spChg chg="del">
          <ac:chgData name="尾嵜 成真" userId="dd95f81a979e9056" providerId="LiveId" clId="{3D40AD2A-0A90-452B-93A1-01C5143906D3}" dt="2023-01-25T12:20:09.741" v="963" actId="478"/>
          <ac:spMkLst>
            <pc:docMk/>
            <pc:sldMk cId="1352137269" sldId="312"/>
            <ac:spMk id="40" creationId="{20977282-D5C5-2052-1F95-C677F1EA5887}"/>
          </ac:spMkLst>
        </pc:spChg>
        <pc:picChg chg="del">
          <ac:chgData name="尾嵜 成真" userId="dd95f81a979e9056" providerId="LiveId" clId="{3D40AD2A-0A90-452B-93A1-01C5143906D3}" dt="2023-01-25T12:20:09.741" v="963" actId="478"/>
          <ac:picMkLst>
            <pc:docMk/>
            <pc:sldMk cId="1352137269" sldId="312"/>
            <ac:picMk id="2" creationId="{E2E4DFC1-D655-2B30-C293-8253447400B7}"/>
          </ac:picMkLst>
        </pc:picChg>
        <pc:picChg chg="add mod">
          <ac:chgData name="尾嵜 成真" userId="dd95f81a979e9056" providerId="LiveId" clId="{3D40AD2A-0A90-452B-93A1-01C5143906D3}" dt="2023-01-26T07:19:09.038" v="2018" actId="1076"/>
          <ac:picMkLst>
            <pc:docMk/>
            <pc:sldMk cId="1352137269" sldId="312"/>
            <ac:picMk id="3" creationId="{8405B70F-CCD2-2ABE-20D0-DFA27BD87A3A}"/>
          </ac:picMkLst>
        </pc:picChg>
        <pc:picChg chg="del">
          <ac:chgData name="尾嵜 成真" userId="dd95f81a979e9056" providerId="LiveId" clId="{3D40AD2A-0A90-452B-93A1-01C5143906D3}" dt="2023-01-25T12:20:09.741" v="963" actId="478"/>
          <ac:picMkLst>
            <pc:docMk/>
            <pc:sldMk cId="1352137269" sldId="312"/>
            <ac:picMk id="7" creationId="{F6D7CF88-5B59-8FE7-CFDD-E0917C6D33AB}"/>
          </ac:picMkLst>
        </pc:picChg>
        <pc:picChg chg="add del mod">
          <ac:chgData name="尾嵜 成真" userId="dd95f81a979e9056" providerId="LiveId" clId="{3D40AD2A-0A90-452B-93A1-01C5143906D3}" dt="2023-01-26T06:59:58.100" v="1880" actId="478"/>
          <ac:picMkLst>
            <pc:docMk/>
            <pc:sldMk cId="1352137269" sldId="312"/>
            <ac:picMk id="8" creationId="{AEFCE264-6C61-9D9F-B75E-BA190C426BC5}"/>
          </ac:picMkLst>
        </pc:picChg>
        <pc:picChg chg="add del">
          <ac:chgData name="尾嵜 成真" userId="dd95f81a979e9056" providerId="LiveId" clId="{3D40AD2A-0A90-452B-93A1-01C5143906D3}" dt="2023-01-26T06:51:34" v="1877" actId="478"/>
          <ac:picMkLst>
            <pc:docMk/>
            <pc:sldMk cId="1352137269" sldId="312"/>
            <ac:picMk id="10" creationId="{2F542405-89D4-AA24-2588-803A98D0D583}"/>
          </ac:picMkLst>
        </pc:picChg>
        <pc:picChg chg="add mod">
          <ac:chgData name="尾嵜 成真" userId="dd95f81a979e9056" providerId="LiveId" clId="{3D40AD2A-0A90-452B-93A1-01C5143906D3}" dt="2023-01-26T07:19:15.450" v="2019" actId="1076"/>
          <ac:picMkLst>
            <pc:docMk/>
            <pc:sldMk cId="1352137269" sldId="312"/>
            <ac:picMk id="12" creationId="{16D072AC-94CD-3168-9722-70A25242CBAC}"/>
          </ac:picMkLst>
        </pc:picChg>
        <pc:picChg chg="add del mod">
          <ac:chgData name="尾嵜 成真" userId="dd95f81a979e9056" providerId="LiveId" clId="{3D40AD2A-0A90-452B-93A1-01C5143906D3}" dt="2023-01-26T07:14:41.887" v="1970" actId="478"/>
          <ac:picMkLst>
            <pc:docMk/>
            <pc:sldMk cId="1352137269" sldId="312"/>
            <ac:picMk id="14" creationId="{473CC5DC-E68F-C3E4-BA3E-BF7C71B2DBDC}"/>
          </ac:picMkLst>
        </pc:picChg>
        <pc:picChg chg="del">
          <ac:chgData name="尾嵜 成真" userId="dd95f81a979e9056" providerId="LiveId" clId="{3D40AD2A-0A90-452B-93A1-01C5143906D3}" dt="2023-01-25T12:20:09.741" v="963" actId="478"/>
          <ac:picMkLst>
            <pc:docMk/>
            <pc:sldMk cId="1352137269" sldId="312"/>
            <ac:picMk id="14" creationId="{AA39B9DC-A464-D044-A407-83A2D193AF16}"/>
          </ac:picMkLst>
        </pc:picChg>
        <pc:picChg chg="add mod">
          <ac:chgData name="尾嵜 成真" userId="dd95f81a979e9056" providerId="LiveId" clId="{3D40AD2A-0A90-452B-93A1-01C5143906D3}" dt="2023-01-26T07:19:09.038" v="2018" actId="1076"/>
          <ac:picMkLst>
            <pc:docMk/>
            <pc:sldMk cId="1352137269" sldId="312"/>
            <ac:picMk id="16" creationId="{65A72B71-FD5E-7F8B-BDD2-C9DCAC35BE4F}"/>
          </ac:picMkLst>
        </pc:picChg>
        <pc:picChg chg="add mod">
          <ac:chgData name="尾嵜 成真" userId="dd95f81a979e9056" providerId="LiveId" clId="{3D40AD2A-0A90-452B-93A1-01C5143906D3}" dt="2023-01-26T07:19:21.258" v="2020" actId="1076"/>
          <ac:picMkLst>
            <pc:docMk/>
            <pc:sldMk cId="1352137269" sldId="312"/>
            <ac:picMk id="18" creationId="{CCEFA003-3B5F-04E9-639D-44DB47C03758}"/>
          </ac:picMkLst>
        </pc:picChg>
        <pc:picChg chg="add mod">
          <ac:chgData name="尾嵜 成真" userId="dd95f81a979e9056" providerId="LiveId" clId="{3D40AD2A-0A90-452B-93A1-01C5143906D3}" dt="2023-01-26T07:19:09.038" v="2018" actId="1076"/>
          <ac:picMkLst>
            <pc:docMk/>
            <pc:sldMk cId="1352137269" sldId="312"/>
            <ac:picMk id="29" creationId="{A0682524-CB5B-EA72-E2AB-3C008E3023E0}"/>
          </ac:picMkLst>
        </pc:picChg>
        <pc:cxnChg chg="del mod">
          <ac:chgData name="尾嵜 成真" userId="dd95f81a979e9056" providerId="LiveId" clId="{3D40AD2A-0A90-452B-93A1-01C5143906D3}" dt="2023-01-25T12:20:09.741" v="963" actId="478"/>
          <ac:cxnSpMkLst>
            <pc:docMk/>
            <pc:sldMk cId="1352137269" sldId="312"/>
            <ac:cxnSpMk id="9" creationId="{FBA3B97B-8BFA-0B12-1AE1-61F70402C494}"/>
          </ac:cxnSpMkLst>
        </pc:cxnChg>
        <pc:cxnChg chg="del">
          <ac:chgData name="尾嵜 成真" userId="dd95f81a979e9056" providerId="LiveId" clId="{3D40AD2A-0A90-452B-93A1-01C5143906D3}" dt="2023-01-25T12:20:09.741" v="963" actId="478"/>
          <ac:cxnSpMkLst>
            <pc:docMk/>
            <pc:sldMk cId="1352137269" sldId="312"/>
            <ac:cxnSpMk id="18" creationId="{CEF6591E-9C7D-5175-893D-C93FE421E534}"/>
          </ac:cxnSpMkLst>
        </pc:cxnChg>
        <pc:cxnChg chg="add del mod">
          <ac:chgData name="尾嵜 成真" userId="dd95f81a979e9056" providerId="LiveId" clId="{3D40AD2A-0A90-452B-93A1-01C5143906D3}" dt="2023-01-26T07:15:38.598" v="1984" actId="478"/>
          <ac:cxnSpMkLst>
            <pc:docMk/>
            <pc:sldMk cId="1352137269" sldId="312"/>
            <ac:cxnSpMk id="20" creationId="{D30A83AE-AC39-9813-70EA-49790D1E40DF}"/>
          </ac:cxnSpMkLst>
        </pc:cxnChg>
        <pc:cxnChg chg="del mod">
          <ac:chgData name="尾嵜 成真" userId="dd95f81a979e9056" providerId="LiveId" clId="{3D40AD2A-0A90-452B-93A1-01C5143906D3}" dt="2023-01-25T12:20:09.741" v="963" actId="478"/>
          <ac:cxnSpMkLst>
            <pc:docMk/>
            <pc:sldMk cId="1352137269" sldId="312"/>
            <ac:cxnSpMk id="26" creationId="{6B385D03-3EC3-ADD9-77D6-190429324845}"/>
          </ac:cxnSpMkLst>
        </pc:cxnChg>
        <pc:cxnChg chg="del mod">
          <ac:chgData name="尾嵜 成真" userId="dd95f81a979e9056" providerId="LiveId" clId="{3D40AD2A-0A90-452B-93A1-01C5143906D3}" dt="2023-01-25T12:20:09.741" v="963" actId="478"/>
          <ac:cxnSpMkLst>
            <pc:docMk/>
            <pc:sldMk cId="1352137269" sldId="312"/>
            <ac:cxnSpMk id="34" creationId="{2C5F3A93-19A5-4D67-68F2-225BEE3154B6}"/>
          </ac:cxnSpMkLst>
        </pc:cxnChg>
        <pc:cxnChg chg="add mod">
          <ac:chgData name="尾嵜 成真" userId="dd95f81a979e9056" providerId="LiveId" clId="{3D40AD2A-0A90-452B-93A1-01C5143906D3}" dt="2023-01-26T07:19:09.038" v="2018" actId="1076"/>
          <ac:cxnSpMkLst>
            <pc:docMk/>
            <pc:sldMk cId="1352137269" sldId="312"/>
            <ac:cxnSpMk id="39" creationId="{DA8E604F-FED2-80A9-AFAF-E2E8346A6FB1}"/>
          </ac:cxnSpMkLst>
        </pc:cxnChg>
        <pc:cxnChg chg="add mod">
          <ac:chgData name="尾嵜 成真" userId="dd95f81a979e9056" providerId="LiveId" clId="{3D40AD2A-0A90-452B-93A1-01C5143906D3}" dt="2023-01-26T07:19:09.038" v="2018" actId="1076"/>
          <ac:cxnSpMkLst>
            <pc:docMk/>
            <pc:sldMk cId="1352137269" sldId="312"/>
            <ac:cxnSpMk id="40" creationId="{5829C400-964D-FA48-863A-1FB7ED16F3E3}"/>
          </ac:cxnSpMkLst>
        </pc:cxnChg>
        <pc:cxnChg chg="add mod">
          <ac:chgData name="尾嵜 成真" userId="dd95f81a979e9056" providerId="LiveId" clId="{3D40AD2A-0A90-452B-93A1-01C5143906D3}" dt="2023-01-26T07:24:18.234" v="2036" actId="14100"/>
          <ac:cxnSpMkLst>
            <pc:docMk/>
            <pc:sldMk cId="1352137269" sldId="312"/>
            <ac:cxnSpMk id="44" creationId="{307E2D14-6776-E962-0844-2B53959CADB6}"/>
          </ac:cxnSpMkLst>
        </pc:cxnChg>
        <pc:cxnChg chg="add mod">
          <ac:chgData name="尾嵜 成真" userId="dd95f81a979e9056" providerId="LiveId" clId="{3D40AD2A-0A90-452B-93A1-01C5143906D3}" dt="2023-01-26T07:20:47.151" v="2025" actId="208"/>
          <ac:cxnSpMkLst>
            <pc:docMk/>
            <pc:sldMk cId="1352137269" sldId="312"/>
            <ac:cxnSpMk id="46" creationId="{5C53A19F-6FFA-1A91-C614-8B76E3127FFB}"/>
          </ac:cxnSpMkLst>
        </pc:cxnChg>
        <pc:cxnChg chg="add mod">
          <ac:chgData name="尾嵜 成真" userId="dd95f81a979e9056" providerId="LiveId" clId="{3D40AD2A-0A90-452B-93A1-01C5143906D3}" dt="2023-01-26T07:20:55.432" v="2028" actId="14100"/>
          <ac:cxnSpMkLst>
            <pc:docMk/>
            <pc:sldMk cId="1352137269" sldId="312"/>
            <ac:cxnSpMk id="49" creationId="{37868808-B581-0F60-10A8-78AECC916996}"/>
          </ac:cxnSpMkLst>
        </pc:cxnChg>
        <pc:cxnChg chg="add mod">
          <ac:chgData name="尾嵜 成真" userId="dd95f81a979e9056" providerId="LiveId" clId="{3D40AD2A-0A90-452B-93A1-01C5143906D3}" dt="2023-01-26T07:21:11.542" v="2032" actId="208"/>
          <ac:cxnSpMkLst>
            <pc:docMk/>
            <pc:sldMk cId="1352137269" sldId="312"/>
            <ac:cxnSpMk id="52" creationId="{596AC4F0-CD18-5ED3-734E-936438523FCC}"/>
          </ac:cxnSpMkLst>
        </pc:cxnChg>
        <pc:cxnChg chg="add mod">
          <ac:chgData name="尾嵜 成真" userId="dd95f81a979e9056" providerId="LiveId" clId="{3D40AD2A-0A90-452B-93A1-01C5143906D3}" dt="2023-01-26T07:23:11.816" v="2035" actId="14100"/>
          <ac:cxnSpMkLst>
            <pc:docMk/>
            <pc:sldMk cId="1352137269" sldId="312"/>
            <ac:cxnSpMk id="55" creationId="{B18E881A-0284-711D-F5D4-9868C30F722E}"/>
          </ac:cxnSpMkLst>
        </pc:cxnChg>
      </pc:sldChg>
      <pc:sldChg chg="add del">
        <pc:chgData name="尾嵜 成真" userId="dd95f81a979e9056" providerId="LiveId" clId="{3D40AD2A-0A90-452B-93A1-01C5143906D3}" dt="2023-01-25T12:20:02.322" v="961" actId="47"/>
        <pc:sldMkLst>
          <pc:docMk/>
          <pc:sldMk cId="2599050073" sldId="312"/>
        </pc:sldMkLst>
      </pc:sldChg>
      <pc:sldChg chg="addSp delSp modSp add mod">
        <pc:chgData name="尾嵜 成真" userId="dd95f81a979e9056" providerId="LiveId" clId="{3D40AD2A-0A90-452B-93A1-01C5143906D3}" dt="2023-01-29T06:09:02.415" v="6988" actId="113"/>
        <pc:sldMkLst>
          <pc:docMk/>
          <pc:sldMk cId="1635811995" sldId="313"/>
        </pc:sldMkLst>
        <pc:spChg chg="mod">
          <ac:chgData name="尾嵜 成真" userId="dd95f81a979e9056" providerId="LiveId" clId="{3D40AD2A-0A90-452B-93A1-01C5143906D3}" dt="2023-01-29T06:09:02.415" v="6988" actId="113"/>
          <ac:spMkLst>
            <pc:docMk/>
            <pc:sldMk cId="1635811995" sldId="313"/>
            <ac:spMk id="4" creationId="{F4F57D5B-5258-C942-9420-57293D3774D4}"/>
          </ac:spMkLst>
        </pc:spChg>
        <pc:spChg chg="mod">
          <ac:chgData name="尾嵜 成真" userId="dd95f81a979e9056" providerId="LiveId" clId="{3D40AD2A-0A90-452B-93A1-01C5143906D3}" dt="2023-01-26T08:15:00.318" v="2825"/>
          <ac:spMkLst>
            <pc:docMk/>
            <pc:sldMk cId="1635811995" sldId="313"/>
            <ac:spMk id="5" creationId="{165FC0E4-C01D-7BA8-BF87-4D03D1E0D594}"/>
          </ac:spMkLst>
        </pc:spChg>
        <pc:spChg chg="mod">
          <ac:chgData name="尾嵜 成真" userId="dd95f81a979e9056" providerId="LiveId" clId="{3D40AD2A-0A90-452B-93A1-01C5143906D3}" dt="2023-01-26T08:14:58.342" v="2821"/>
          <ac:spMkLst>
            <pc:docMk/>
            <pc:sldMk cId="1635811995" sldId="313"/>
            <ac:spMk id="6" creationId="{328E8C32-9164-2876-C63D-59A5D487A4F5}"/>
          </ac:spMkLst>
        </pc:spChg>
        <pc:spChg chg="add mod">
          <ac:chgData name="尾嵜 成真" userId="dd95f81a979e9056" providerId="LiveId" clId="{3D40AD2A-0A90-452B-93A1-01C5143906D3}" dt="2023-01-26T07:55:56.590" v="2733" actId="1076"/>
          <ac:spMkLst>
            <pc:docMk/>
            <pc:sldMk cId="1635811995" sldId="313"/>
            <ac:spMk id="7" creationId="{F68C5A99-8DA2-524B-B925-8064AA0D4715}"/>
          </ac:spMkLst>
        </pc:spChg>
        <pc:spChg chg="add mod">
          <ac:chgData name="尾嵜 成真" userId="dd95f81a979e9056" providerId="LiveId" clId="{3D40AD2A-0A90-452B-93A1-01C5143906D3}" dt="2023-01-26T07:53:13.876" v="2524" actId="1076"/>
          <ac:spMkLst>
            <pc:docMk/>
            <pc:sldMk cId="1635811995" sldId="313"/>
            <ac:spMk id="8" creationId="{611D0A52-05F5-3D0C-578F-FFED07EEFA82}"/>
          </ac:spMkLst>
        </pc:spChg>
        <pc:spChg chg="add mod">
          <ac:chgData name="尾嵜 成真" userId="dd95f81a979e9056" providerId="LiveId" clId="{3D40AD2A-0A90-452B-93A1-01C5143906D3}" dt="2023-01-26T07:53:13.876" v="2524" actId="1076"/>
          <ac:spMkLst>
            <pc:docMk/>
            <pc:sldMk cId="1635811995" sldId="313"/>
            <ac:spMk id="10" creationId="{E968B1BC-A9AE-ACBB-C1B3-5B6CF9D136C7}"/>
          </ac:spMkLst>
        </pc:spChg>
        <pc:spChg chg="add mod">
          <ac:chgData name="尾嵜 成真" userId="dd95f81a979e9056" providerId="LiveId" clId="{3D40AD2A-0A90-452B-93A1-01C5143906D3}" dt="2023-01-26T07:56:29.922" v="2738" actId="1076"/>
          <ac:spMkLst>
            <pc:docMk/>
            <pc:sldMk cId="1635811995" sldId="313"/>
            <ac:spMk id="11" creationId="{90DB8551-95C8-498E-8B0D-83F5F235C0F1}"/>
          </ac:spMkLst>
        </pc:spChg>
        <pc:spChg chg="add del mod">
          <ac:chgData name="尾嵜 成真" userId="dd95f81a979e9056" providerId="LiveId" clId="{3D40AD2A-0A90-452B-93A1-01C5143906D3}" dt="2023-01-26T07:51:15.895" v="2429" actId="478"/>
          <ac:spMkLst>
            <pc:docMk/>
            <pc:sldMk cId="1635811995" sldId="313"/>
            <ac:spMk id="13" creationId="{A6C69C15-BD0F-7684-B149-F88A242733BC}"/>
          </ac:spMkLst>
        </pc:spChg>
        <pc:spChg chg="add mod">
          <ac:chgData name="尾嵜 成真" userId="dd95f81a979e9056" providerId="LiveId" clId="{3D40AD2A-0A90-452B-93A1-01C5143906D3}" dt="2023-01-26T09:21:37.343" v="3647" actId="1036"/>
          <ac:spMkLst>
            <pc:docMk/>
            <pc:sldMk cId="1635811995" sldId="313"/>
            <ac:spMk id="14" creationId="{FA22CADF-A95C-D8FB-2C92-A1EC4349028A}"/>
          </ac:spMkLst>
        </pc:spChg>
        <pc:spChg chg="add mod">
          <ac:chgData name="尾嵜 成真" userId="dd95f81a979e9056" providerId="LiveId" clId="{3D40AD2A-0A90-452B-93A1-01C5143906D3}" dt="2023-01-26T07:53:13.876" v="2524" actId="1076"/>
          <ac:spMkLst>
            <pc:docMk/>
            <pc:sldMk cId="1635811995" sldId="313"/>
            <ac:spMk id="15" creationId="{85148D4A-7880-8717-B45C-07EE3DB331FC}"/>
          </ac:spMkLst>
        </pc:spChg>
        <pc:spChg chg="add mod">
          <ac:chgData name="尾嵜 成真" userId="dd95f81a979e9056" providerId="LiveId" clId="{3D40AD2A-0A90-452B-93A1-01C5143906D3}" dt="2023-01-26T07:53:13.876" v="2524" actId="1076"/>
          <ac:spMkLst>
            <pc:docMk/>
            <pc:sldMk cId="1635811995" sldId="313"/>
            <ac:spMk id="17" creationId="{A8EE40DE-AC95-691C-23DA-4A26FBE5A448}"/>
          </ac:spMkLst>
        </pc:spChg>
        <pc:spChg chg="mod">
          <ac:chgData name="尾嵜 成真" userId="dd95f81a979e9056" providerId="LiveId" clId="{3D40AD2A-0A90-452B-93A1-01C5143906D3}" dt="2023-01-26T07:53:13.876" v="2524" actId="1076"/>
          <ac:spMkLst>
            <pc:docMk/>
            <pc:sldMk cId="1635811995" sldId="313"/>
            <ac:spMk id="19" creationId="{60BAA75C-E093-BD96-D008-7FAC504F8417}"/>
          </ac:spMkLst>
        </pc:spChg>
        <pc:spChg chg="add mod">
          <ac:chgData name="尾嵜 成真" userId="dd95f81a979e9056" providerId="LiveId" clId="{3D40AD2A-0A90-452B-93A1-01C5143906D3}" dt="2023-01-26T07:53:13.876" v="2524" actId="1076"/>
          <ac:spMkLst>
            <pc:docMk/>
            <pc:sldMk cId="1635811995" sldId="313"/>
            <ac:spMk id="20" creationId="{12492F40-436E-9B9D-B67D-D0099334C6DF}"/>
          </ac:spMkLst>
        </pc:spChg>
        <pc:spChg chg="add mod">
          <ac:chgData name="尾嵜 成真" userId="dd95f81a979e9056" providerId="LiveId" clId="{3D40AD2A-0A90-452B-93A1-01C5143906D3}" dt="2023-01-26T07:56:26.167" v="2737" actId="1076"/>
          <ac:spMkLst>
            <pc:docMk/>
            <pc:sldMk cId="1635811995" sldId="313"/>
            <ac:spMk id="21" creationId="{FA1C3715-3AAE-5942-7BFA-AFB5213147E1}"/>
          </ac:spMkLst>
        </pc:spChg>
        <pc:spChg chg="add mod">
          <ac:chgData name="尾嵜 成真" userId="dd95f81a979e9056" providerId="LiveId" clId="{3D40AD2A-0A90-452B-93A1-01C5143906D3}" dt="2023-01-26T07:53:13.876" v="2524" actId="1076"/>
          <ac:spMkLst>
            <pc:docMk/>
            <pc:sldMk cId="1635811995" sldId="313"/>
            <ac:spMk id="22" creationId="{012AD866-6F1B-A129-FCB9-107181D45A06}"/>
          </ac:spMkLst>
        </pc:spChg>
        <pc:spChg chg="add mod">
          <ac:chgData name="尾嵜 成真" userId="dd95f81a979e9056" providerId="LiveId" clId="{3D40AD2A-0A90-452B-93A1-01C5143906D3}" dt="2023-01-26T07:53:13.876" v="2524" actId="1076"/>
          <ac:spMkLst>
            <pc:docMk/>
            <pc:sldMk cId="1635811995" sldId="313"/>
            <ac:spMk id="23" creationId="{687982C4-2C9C-E63D-4BE4-9726008AF7C7}"/>
          </ac:spMkLst>
        </pc:spChg>
        <pc:spChg chg="mod">
          <ac:chgData name="尾嵜 成真" userId="dd95f81a979e9056" providerId="LiveId" clId="{3D40AD2A-0A90-452B-93A1-01C5143906D3}" dt="2023-01-26T07:53:13.876" v="2524" actId="1076"/>
          <ac:spMkLst>
            <pc:docMk/>
            <pc:sldMk cId="1635811995" sldId="313"/>
            <ac:spMk id="24" creationId="{85F9CA36-85AE-7EB1-50A1-1EA41ACFBEDA}"/>
          </ac:spMkLst>
        </pc:spChg>
        <pc:spChg chg="mod">
          <ac:chgData name="尾嵜 成真" userId="dd95f81a979e9056" providerId="LiveId" clId="{3D40AD2A-0A90-452B-93A1-01C5143906D3}" dt="2023-01-26T07:53:13.876" v="2524" actId="1076"/>
          <ac:spMkLst>
            <pc:docMk/>
            <pc:sldMk cId="1635811995" sldId="313"/>
            <ac:spMk id="25" creationId="{6A782FEA-2DF7-D58A-A6FD-F896C88D5162}"/>
          </ac:spMkLst>
        </pc:spChg>
        <pc:spChg chg="mod">
          <ac:chgData name="尾嵜 成真" userId="dd95f81a979e9056" providerId="LiveId" clId="{3D40AD2A-0A90-452B-93A1-01C5143906D3}" dt="2023-01-26T07:53:13.876" v="2524" actId="1076"/>
          <ac:spMkLst>
            <pc:docMk/>
            <pc:sldMk cId="1635811995" sldId="313"/>
            <ac:spMk id="27" creationId="{151F848E-1169-9234-69DF-B1BAE6783C05}"/>
          </ac:spMkLst>
        </pc:spChg>
        <pc:spChg chg="mod">
          <ac:chgData name="尾嵜 成真" userId="dd95f81a979e9056" providerId="LiveId" clId="{3D40AD2A-0A90-452B-93A1-01C5143906D3}" dt="2023-01-26T07:53:13.876" v="2524" actId="1076"/>
          <ac:spMkLst>
            <pc:docMk/>
            <pc:sldMk cId="1635811995" sldId="313"/>
            <ac:spMk id="30" creationId="{0C026109-5CE5-1636-1685-5BE4D2B0E2BD}"/>
          </ac:spMkLst>
        </pc:spChg>
        <pc:spChg chg="mod">
          <ac:chgData name="尾嵜 成真" userId="dd95f81a979e9056" providerId="LiveId" clId="{3D40AD2A-0A90-452B-93A1-01C5143906D3}" dt="2023-01-26T07:53:13.876" v="2524" actId="1076"/>
          <ac:spMkLst>
            <pc:docMk/>
            <pc:sldMk cId="1635811995" sldId="313"/>
            <ac:spMk id="32" creationId="{12182C08-3EA9-2FC4-C3BF-3689071FBED6}"/>
          </ac:spMkLst>
        </pc:spChg>
        <pc:spChg chg="mod">
          <ac:chgData name="尾嵜 成真" userId="dd95f81a979e9056" providerId="LiveId" clId="{3D40AD2A-0A90-452B-93A1-01C5143906D3}" dt="2023-01-26T07:53:13.876" v="2524" actId="1076"/>
          <ac:spMkLst>
            <pc:docMk/>
            <pc:sldMk cId="1635811995" sldId="313"/>
            <ac:spMk id="33" creationId="{68F8E5B2-2011-5705-A8D5-4898B8F24226}"/>
          </ac:spMkLst>
        </pc:spChg>
        <pc:spChg chg="mod">
          <ac:chgData name="尾嵜 成真" userId="dd95f81a979e9056" providerId="LiveId" clId="{3D40AD2A-0A90-452B-93A1-01C5143906D3}" dt="2023-01-26T07:56:19.554" v="2734" actId="14100"/>
          <ac:spMkLst>
            <pc:docMk/>
            <pc:sldMk cId="1635811995" sldId="313"/>
            <ac:spMk id="34" creationId="{EE1F3135-C340-32B8-DD53-28E191A7CA55}"/>
          </ac:spMkLst>
        </pc:spChg>
        <pc:spChg chg="mod">
          <ac:chgData name="尾嵜 成真" userId="dd95f81a979e9056" providerId="LiveId" clId="{3D40AD2A-0A90-452B-93A1-01C5143906D3}" dt="2023-01-26T07:53:13.876" v="2524" actId="1076"/>
          <ac:spMkLst>
            <pc:docMk/>
            <pc:sldMk cId="1635811995" sldId="313"/>
            <ac:spMk id="35" creationId="{F9C32AA7-30DD-31BD-ABDB-120C083AFAC7}"/>
          </ac:spMkLst>
        </pc:spChg>
        <pc:spChg chg="mod">
          <ac:chgData name="尾嵜 成真" userId="dd95f81a979e9056" providerId="LiveId" clId="{3D40AD2A-0A90-452B-93A1-01C5143906D3}" dt="2023-01-26T07:53:13.876" v="2524" actId="1076"/>
          <ac:spMkLst>
            <pc:docMk/>
            <pc:sldMk cId="1635811995" sldId="313"/>
            <ac:spMk id="36" creationId="{7FF2831F-19C2-5B88-8C38-D68728D423EF}"/>
          </ac:spMkLst>
        </pc:spChg>
        <pc:spChg chg="mod">
          <ac:chgData name="尾嵜 成真" userId="dd95f81a979e9056" providerId="LiveId" clId="{3D40AD2A-0A90-452B-93A1-01C5143906D3}" dt="2023-01-26T07:53:13.876" v="2524" actId="1076"/>
          <ac:spMkLst>
            <pc:docMk/>
            <pc:sldMk cId="1635811995" sldId="313"/>
            <ac:spMk id="37" creationId="{F1B51353-6190-46B0-88FC-97C8E689C37C}"/>
          </ac:spMkLst>
        </pc:spChg>
        <pc:spChg chg="add mod">
          <ac:chgData name="尾嵜 成真" userId="dd95f81a979e9056" providerId="LiveId" clId="{3D40AD2A-0A90-452B-93A1-01C5143906D3}" dt="2023-01-26T07:56:22.037" v="2736" actId="571"/>
          <ac:spMkLst>
            <pc:docMk/>
            <pc:sldMk cId="1635811995" sldId="313"/>
            <ac:spMk id="43" creationId="{6396835F-03BB-DF29-EE5F-F9C4A6B955B4}"/>
          </ac:spMkLst>
        </pc:spChg>
        <pc:spChg chg="add mod">
          <ac:chgData name="尾嵜 成真" userId="dd95f81a979e9056" providerId="LiveId" clId="{3D40AD2A-0A90-452B-93A1-01C5143906D3}" dt="2023-01-26T07:56:22.037" v="2736" actId="571"/>
          <ac:spMkLst>
            <pc:docMk/>
            <pc:sldMk cId="1635811995" sldId="313"/>
            <ac:spMk id="45" creationId="{D3609646-5174-FB82-B92F-1A23F64B2503}"/>
          </ac:spMkLst>
        </pc:spChg>
        <pc:picChg chg="mod">
          <ac:chgData name="尾嵜 成真" userId="dd95f81a979e9056" providerId="LiveId" clId="{3D40AD2A-0A90-452B-93A1-01C5143906D3}" dt="2023-01-26T07:53:13.876" v="2524" actId="1076"/>
          <ac:picMkLst>
            <pc:docMk/>
            <pc:sldMk cId="1635811995" sldId="313"/>
            <ac:picMk id="3" creationId="{8405B70F-CCD2-2ABE-20D0-DFA27BD87A3A}"/>
          </ac:picMkLst>
        </pc:picChg>
        <pc:picChg chg="mod">
          <ac:chgData name="尾嵜 成真" userId="dd95f81a979e9056" providerId="LiveId" clId="{3D40AD2A-0A90-452B-93A1-01C5143906D3}" dt="2023-01-26T07:53:13.876" v="2524" actId="1076"/>
          <ac:picMkLst>
            <pc:docMk/>
            <pc:sldMk cId="1635811995" sldId="313"/>
            <ac:picMk id="12" creationId="{16D072AC-94CD-3168-9722-70A25242CBAC}"/>
          </ac:picMkLst>
        </pc:picChg>
        <pc:picChg chg="mod">
          <ac:chgData name="尾嵜 成真" userId="dd95f81a979e9056" providerId="LiveId" clId="{3D40AD2A-0A90-452B-93A1-01C5143906D3}" dt="2023-01-26T07:53:13.876" v="2524" actId="1076"/>
          <ac:picMkLst>
            <pc:docMk/>
            <pc:sldMk cId="1635811995" sldId="313"/>
            <ac:picMk id="16" creationId="{65A72B71-FD5E-7F8B-BDD2-C9DCAC35BE4F}"/>
          </ac:picMkLst>
        </pc:picChg>
        <pc:picChg chg="mod">
          <ac:chgData name="尾嵜 成真" userId="dd95f81a979e9056" providerId="LiveId" clId="{3D40AD2A-0A90-452B-93A1-01C5143906D3}" dt="2023-01-26T07:56:19.554" v="2734" actId="14100"/>
          <ac:picMkLst>
            <pc:docMk/>
            <pc:sldMk cId="1635811995" sldId="313"/>
            <ac:picMk id="18" creationId="{CCEFA003-3B5F-04E9-639D-44DB47C03758}"/>
          </ac:picMkLst>
        </pc:picChg>
        <pc:picChg chg="mod">
          <ac:chgData name="尾嵜 成真" userId="dd95f81a979e9056" providerId="LiveId" clId="{3D40AD2A-0A90-452B-93A1-01C5143906D3}" dt="2023-01-26T07:53:13.876" v="2524" actId="1076"/>
          <ac:picMkLst>
            <pc:docMk/>
            <pc:sldMk cId="1635811995" sldId="313"/>
            <ac:picMk id="29" creationId="{A0682524-CB5B-EA72-E2AB-3C008E3023E0}"/>
          </ac:picMkLst>
        </pc:picChg>
        <pc:picChg chg="add mod">
          <ac:chgData name="尾嵜 成真" userId="dd95f81a979e9056" providerId="LiveId" clId="{3D40AD2A-0A90-452B-93A1-01C5143906D3}" dt="2023-01-26T07:56:22.037" v="2736" actId="571"/>
          <ac:picMkLst>
            <pc:docMk/>
            <pc:sldMk cId="1635811995" sldId="313"/>
            <ac:picMk id="42" creationId="{00E1ECA4-AC80-F1F7-52CF-51792A5404F6}"/>
          </ac:picMkLst>
        </pc:picChg>
        <pc:cxnChg chg="add mod">
          <ac:chgData name="尾嵜 成真" userId="dd95f81a979e9056" providerId="LiveId" clId="{3D40AD2A-0A90-452B-93A1-01C5143906D3}" dt="2023-01-26T07:55:52.703" v="2732" actId="14100"/>
          <ac:cxnSpMkLst>
            <pc:docMk/>
            <pc:sldMk cId="1635811995" sldId="313"/>
            <ac:cxnSpMk id="2" creationId="{F41E76C3-F251-176C-3CE3-0669D9060B58}"/>
          </ac:cxnSpMkLst>
        </pc:cxnChg>
        <pc:cxnChg chg="mod">
          <ac:chgData name="尾嵜 成真" userId="dd95f81a979e9056" providerId="LiveId" clId="{3D40AD2A-0A90-452B-93A1-01C5143906D3}" dt="2023-01-26T07:53:13.876" v="2524" actId="1076"/>
          <ac:cxnSpMkLst>
            <pc:docMk/>
            <pc:sldMk cId="1635811995" sldId="313"/>
            <ac:cxnSpMk id="39" creationId="{DA8E604F-FED2-80A9-AFAF-E2E8346A6FB1}"/>
          </ac:cxnSpMkLst>
        </pc:cxnChg>
        <pc:cxnChg chg="mod">
          <ac:chgData name="尾嵜 成真" userId="dd95f81a979e9056" providerId="LiveId" clId="{3D40AD2A-0A90-452B-93A1-01C5143906D3}" dt="2023-01-26T07:53:13.876" v="2524" actId="1076"/>
          <ac:cxnSpMkLst>
            <pc:docMk/>
            <pc:sldMk cId="1635811995" sldId="313"/>
            <ac:cxnSpMk id="40" creationId="{5829C400-964D-FA48-863A-1FB7ED16F3E3}"/>
          </ac:cxnSpMkLst>
        </pc:cxnChg>
        <pc:cxnChg chg="mod">
          <ac:chgData name="尾嵜 成真" userId="dd95f81a979e9056" providerId="LiveId" clId="{3D40AD2A-0A90-452B-93A1-01C5143906D3}" dt="2023-01-26T07:53:13.876" v="2524" actId="1076"/>
          <ac:cxnSpMkLst>
            <pc:docMk/>
            <pc:sldMk cId="1635811995" sldId="313"/>
            <ac:cxnSpMk id="44" creationId="{307E2D14-6776-E962-0844-2B53959CADB6}"/>
          </ac:cxnSpMkLst>
        </pc:cxnChg>
        <pc:cxnChg chg="mod">
          <ac:chgData name="尾嵜 成真" userId="dd95f81a979e9056" providerId="LiveId" clId="{3D40AD2A-0A90-452B-93A1-01C5143906D3}" dt="2023-01-26T07:53:13.876" v="2524" actId="1076"/>
          <ac:cxnSpMkLst>
            <pc:docMk/>
            <pc:sldMk cId="1635811995" sldId="313"/>
            <ac:cxnSpMk id="46" creationId="{5C53A19F-6FFA-1A91-C614-8B76E3127FFB}"/>
          </ac:cxnSpMkLst>
        </pc:cxnChg>
        <pc:cxnChg chg="mod">
          <ac:chgData name="尾嵜 成真" userId="dd95f81a979e9056" providerId="LiveId" clId="{3D40AD2A-0A90-452B-93A1-01C5143906D3}" dt="2023-01-26T07:53:13.876" v="2524" actId="1076"/>
          <ac:cxnSpMkLst>
            <pc:docMk/>
            <pc:sldMk cId="1635811995" sldId="313"/>
            <ac:cxnSpMk id="49" creationId="{37868808-B581-0F60-10A8-78AECC916996}"/>
          </ac:cxnSpMkLst>
        </pc:cxnChg>
        <pc:cxnChg chg="mod">
          <ac:chgData name="尾嵜 成真" userId="dd95f81a979e9056" providerId="LiveId" clId="{3D40AD2A-0A90-452B-93A1-01C5143906D3}" dt="2023-01-26T07:56:19.554" v="2734" actId="14100"/>
          <ac:cxnSpMkLst>
            <pc:docMk/>
            <pc:sldMk cId="1635811995" sldId="313"/>
            <ac:cxnSpMk id="52" creationId="{596AC4F0-CD18-5ED3-734E-936438523FCC}"/>
          </ac:cxnSpMkLst>
        </pc:cxnChg>
        <pc:cxnChg chg="mod">
          <ac:chgData name="尾嵜 成真" userId="dd95f81a979e9056" providerId="LiveId" clId="{3D40AD2A-0A90-452B-93A1-01C5143906D3}" dt="2023-01-26T07:56:19.554" v="2734" actId="14100"/>
          <ac:cxnSpMkLst>
            <pc:docMk/>
            <pc:sldMk cId="1635811995" sldId="313"/>
            <ac:cxnSpMk id="55" creationId="{B18E881A-0284-711D-F5D4-9868C30F722E}"/>
          </ac:cxnSpMkLst>
        </pc:cxnChg>
      </pc:sldChg>
      <pc:sldChg chg="addSp delSp modSp add mod">
        <pc:chgData name="尾嵜 成真" userId="dd95f81a979e9056" providerId="LiveId" clId="{3D40AD2A-0A90-452B-93A1-01C5143906D3}" dt="2023-01-29T06:25:50.234" v="7039" actId="14100"/>
        <pc:sldMkLst>
          <pc:docMk/>
          <pc:sldMk cId="2190477354" sldId="314"/>
        </pc:sldMkLst>
        <pc:spChg chg="add mod">
          <ac:chgData name="尾嵜 成真" userId="dd95f81a979e9056" providerId="LiveId" clId="{3D40AD2A-0A90-452B-93A1-01C5143906D3}" dt="2023-01-29T06:23:02.433" v="7026" actId="1076"/>
          <ac:spMkLst>
            <pc:docMk/>
            <pc:sldMk cId="2190477354" sldId="314"/>
            <ac:spMk id="3" creationId="{671635AE-9FB4-20BD-7408-DCF03215A06E}"/>
          </ac:spMkLst>
        </pc:spChg>
        <pc:spChg chg="mod">
          <ac:chgData name="尾嵜 成真" userId="dd95f81a979e9056" providerId="LiveId" clId="{3D40AD2A-0A90-452B-93A1-01C5143906D3}" dt="2023-01-29T06:22:10.541" v="7025" actId="20577"/>
          <ac:spMkLst>
            <pc:docMk/>
            <pc:sldMk cId="2190477354" sldId="314"/>
            <ac:spMk id="4" creationId="{F4F57D5B-5258-C942-9420-57293D3774D4}"/>
          </ac:spMkLst>
        </pc:spChg>
        <pc:spChg chg="mod">
          <ac:chgData name="尾嵜 成真" userId="dd95f81a979e9056" providerId="LiveId" clId="{3D40AD2A-0A90-452B-93A1-01C5143906D3}" dt="2023-01-27T09:49:21.024" v="4739"/>
          <ac:spMkLst>
            <pc:docMk/>
            <pc:sldMk cId="2190477354" sldId="314"/>
            <ac:spMk id="5" creationId="{165FC0E4-C01D-7BA8-BF87-4D03D1E0D594}"/>
          </ac:spMkLst>
        </pc:spChg>
        <pc:spChg chg="add mod">
          <ac:chgData name="尾嵜 成真" userId="dd95f81a979e9056" providerId="LiveId" clId="{3D40AD2A-0A90-452B-93A1-01C5143906D3}" dt="2023-01-29T06:23:02.433" v="7026" actId="1076"/>
          <ac:spMkLst>
            <pc:docMk/>
            <pc:sldMk cId="2190477354" sldId="314"/>
            <ac:spMk id="7" creationId="{3059238A-BA82-F06B-958F-0368E2D3DE14}"/>
          </ac:spMkLst>
        </pc:spChg>
        <pc:spChg chg="add mod">
          <ac:chgData name="尾嵜 成真" userId="dd95f81a979e9056" providerId="LiveId" clId="{3D40AD2A-0A90-452B-93A1-01C5143906D3}" dt="2023-01-29T06:23:02.433" v="7026" actId="1076"/>
          <ac:spMkLst>
            <pc:docMk/>
            <pc:sldMk cId="2190477354" sldId="314"/>
            <ac:spMk id="8" creationId="{BE3EA2C7-8EB5-9E55-9C70-9065D5B7A93B}"/>
          </ac:spMkLst>
        </pc:spChg>
        <pc:spChg chg="add mod">
          <ac:chgData name="尾嵜 成真" userId="dd95f81a979e9056" providerId="LiveId" clId="{3D40AD2A-0A90-452B-93A1-01C5143906D3}" dt="2023-01-29T06:23:02.433" v="7026" actId="1076"/>
          <ac:spMkLst>
            <pc:docMk/>
            <pc:sldMk cId="2190477354" sldId="314"/>
            <ac:spMk id="9" creationId="{B43C9A96-EC68-0F1D-1862-DF9698791342}"/>
          </ac:spMkLst>
        </pc:spChg>
        <pc:spChg chg="add mod">
          <ac:chgData name="尾嵜 成真" userId="dd95f81a979e9056" providerId="LiveId" clId="{3D40AD2A-0A90-452B-93A1-01C5143906D3}" dt="2023-01-29T06:23:02.433" v="7026" actId="1076"/>
          <ac:spMkLst>
            <pc:docMk/>
            <pc:sldMk cId="2190477354" sldId="314"/>
            <ac:spMk id="14" creationId="{CB7CDE98-318C-0D11-9FF5-B553B6FA21DD}"/>
          </ac:spMkLst>
        </pc:spChg>
        <pc:spChg chg="add mod">
          <ac:chgData name="尾嵜 成真" userId="dd95f81a979e9056" providerId="LiveId" clId="{3D40AD2A-0A90-452B-93A1-01C5143906D3}" dt="2023-01-29T06:23:02.433" v="7026" actId="1076"/>
          <ac:spMkLst>
            <pc:docMk/>
            <pc:sldMk cId="2190477354" sldId="314"/>
            <ac:spMk id="15" creationId="{F1B31BD3-A48A-F5E4-EFB2-5E1BEA82299B}"/>
          </ac:spMkLst>
        </pc:spChg>
        <pc:spChg chg="add del mod">
          <ac:chgData name="尾嵜 成真" userId="dd95f81a979e9056" providerId="LiveId" clId="{3D40AD2A-0A90-452B-93A1-01C5143906D3}" dt="2023-01-29T05:58:15.512" v="6967" actId="478"/>
          <ac:spMkLst>
            <pc:docMk/>
            <pc:sldMk cId="2190477354" sldId="314"/>
            <ac:spMk id="19" creationId="{332EEC51-883F-D306-8A07-E5D5539A6610}"/>
          </ac:spMkLst>
        </pc:spChg>
        <pc:spChg chg="add del mod">
          <ac:chgData name="尾嵜 成真" userId="dd95f81a979e9056" providerId="LiveId" clId="{3D40AD2A-0A90-452B-93A1-01C5143906D3}" dt="2023-01-29T05:58:15.512" v="6967" actId="478"/>
          <ac:spMkLst>
            <pc:docMk/>
            <pc:sldMk cId="2190477354" sldId="314"/>
            <ac:spMk id="20" creationId="{5BBC9638-F49A-7513-3FEF-390CEDBE855F}"/>
          </ac:spMkLst>
        </pc:spChg>
        <pc:spChg chg="add del mod">
          <ac:chgData name="尾嵜 成真" userId="dd95f81a979e9056" providerId="LiveId" clId="{3D40AD2A-0A90-452B-93A1-01C5143906D3}" dt="2023-01-29T05:58:15.512" v="6967" actId="478"/>
          <ac:spMkLst>
            <pc:docMk/>
            <pc:sldMk cId="2190477354" sldId="314"/>
            <ac:spMk id="21" creationId="{E9774753-E48A-1EE4-B752-CD7A82E08395}"/>
          </ac:spMkLst>
        </pc:spChg>
        <pc:spChg chg="add del mod">
          <ac:chgData name="尾嵜 成真" userId="dd95f81a979e9056" providerId="LiveId" clId="{3D40AD2A-0A90-452B-93A1-01C5143906D3}" dt="2023-01-29T05:58:15.512" v="6967" actId="478"/>
          <ac:spMkLst>
            <pc:docMk/>
            <pc:sldMk cId="2190477354" sldId="314"/>
            <ac:spMk id="22" creationId="{210B76EA-2928-1571-963F-0FE4B3361F35}"/>
          </ac:spMkLst>
        </pc:spChg>
        <pc:spChg chg="add del mod">
          <ac:chgData name="尾嵜 成真" userId="dd95f81a979e9056" providerId="LiveId" clId="{3D40AD2A-0A90-452B-93A1-01C5143906D3}" dt="2023-01-29T05:58:21.565" v="6969" actId="478"/>
          <ac:spMkLst>
            <pc:docMk/>
            <pc:sldMk cId="2190477354" sldId="314"/>
            <ac:spMk id="26" creationId="{B44B32E4-B61D-E45A-EFDF-01C915E968F3}"/>
          </ac:spMkLst>
        </pc:spChg>
        <pc:spChg chg="add del mod">
          <ac:chgData name="尾嵜 成真" userId="dd95f81a979e9056" providerId="LiveId" clId="{3D40AD2A-0A90-452B-93A1-01C5143906D3}" dt="2023-01-29T05:58:21.565" v="6969" actId="478"/>
          <ac:spMkLst>
            <pc:docMk/>
            <pc:sldMk cId="2190477354" sldId="314"/>
            <ac:spMk id="27" creationId="{C272BE00-4DD2-27A0-8AD4-83A93935AF29}"/>
          </ac:spMkLst>
        </pc:spChg>
        <pc:spChg chg="add del mod">
          <ac:chgData name="尾嵜 成真" userId="dd95f81a979e9056" providerId="LiveId" clId="{3D40AD2A-0A90-452B-93A1-01C5143906D3}" dt="2023-01-29T05:58:21.565" v="6969" actId="478"/>
          <ac:spMkLst>
            <pc:docMk/>
            <pc:sldMk cId="2190477354" sldId="314"/>
            <ac:spMk id="28" creationId="{B64DF9BA-C20D-F219-9891-0E92063C9AC6}"/>
          </ac:spMkLst>
        </pc:spChg>
        <pc:spChg chg="add del mod">
          <ac:chgData name="尾嵜 成真" userId="dd95f81a979e9056" providerId="LiveId" clId="{3D40AD2A-0A90-452B-93A1-01C5143906D3}" dt="2023-01-29T05:58:15.512" v="6967" actId="478"/>
          <ac:spMkLst>
            <pc:docMk/>
            <pc:sldMk cId="2190477354" sldId="314"/>
            <ac:spMk id="32" creationId="{F04EF8E5-8347-F4AB-4219-F5EFF1EE62BD}"/>
          </ac:spMkLst>
        </pc:spChg>
        <pc:spChg chg="add del mod">
          <ac:chgData name="尾嵜 成真" userId="dd95f81a979e9056" providerId="LiveId" clId="{3D40AD2A-0A90-452B-93A1-01C5143906D3}" dt="2023-01-29T05:58:17.974" v="6968" actId="478"/>
          <ac:spMkLst>
            <pc:docMk/>
            <pc:sldMk cId="2190477354" sldId="314"/>
            <ac:spMk id="37" creationId="{B9CE7467-F576-B91D-0DA3-6A322AF8808E}"/>
          </ac:spMkLst>
        </pc:spChg>
        <pc:spChg chg="add del mod">
          <ac:chgData name="尾嵜 成真" userId="dd95f81a979e9056" providerId="LiveId" clId="{3D40AD2A-0A90-452B-93A1-01C5143906D3}" dt="2023-01-29T05:58:15.512" v="6967" actId="478"/>
          <ac:spMkLst>
            <pc:docMk/>
            <pc:sldMk cId="2190477354" sldId="314"/>
            <ac:spMk id="43" creationId="{C262142F-C381-14D2-9F24-A332ECA7375E}"/>
          </ac:spMkLst>
        </pc:spChg>
        <pc:spChg chg="add mod">
          <ac:chgData name="尾嵜 成真" userId="dd95f81a979e9056" providerId="LiveId" clId="{3D40AD2A-0A90-452B-93A1-01C5143906D3}" dt="2023-01-29T06:25:43.034" v="7037" actId="14100"/>
          <ac:spMkLst>
            <pc:docMk/>
            <pc:sldMk cId="2190477354" sldId="314"/>
            <ac:spMk id="46" creationId="{E1247208-4BAE-84A8-1791-45ED3E580C70}"/>
          </ac:spMkLst>
        </pc:spChg>
        <pc:spChg chg="add mod">
          <ac:chgData name="尾嵜 成真" userId="dd95f81a979e9056" providerId="LiveId" clId="{3D40AD2A-0A90-452B-93A1-01C5143906D3}" dt="2023-01-29T06:23:02.433" v="7026" actId="1076"/>
          <ac:spMkLst>
            <pc:docMk/>
            <pc:sldMk cId="2190477354" sldId="314"/>
            <ac:spMk id="47" creationId="{5EDE9004-4430-7013-7EFC-687EB2981622}"/>
          </ac:spMkLst>
        </pc:spChg>
        <pc:picChg chg="add mod">
          <ac:chgData name="尾嵜 成真" userId="dd95f81a979e9056" providerId="LiveId" clId="{3D40AD2A-0A90-452B-93A1-01C5143906D3}" dt="2023-01-29T06:23:02.433" v="7026" actId="1076"/>
          <ac:picMkLst>
            <pc:docMk/>
            <pc:sldMk cId="2190477354" sldId="314"/>
            <ac:picMk id="2" creationId="{3836CD78-A584-625C-F16F-4EAAF6A77474}"/>
          </ac:picMkLst>
        </pc:picChg>
        <pc:picChg chg="add del mod">
          <ac:chgData name="尾嵜 成真" userId="dd95f81a979e9056" providerId="LiveId" clId="{3D40AD2A-0A90-452B-93A1-01C5143906D3}" dt="2023-01-29T06:25:10.956" v="7031" actId="21"/>
          <ac:picMkLst>
            <pc:docMk/>
            <pc:sldMk cId="2190477354" sldId="314"/>
            <ac:picMk id="16" creationId="{1FC187CF-0A0B-D4C8-6D14-851FA02102CF}"/>
          </ac:picMkLst>
        </pc:picChg>
        <pc:picChg chg="add del mod">
          <ac:chgData name="尾嵜 成真" userId="dd95f81a979e9056" providerId="LiveId" clId="{3D40AD2A-0A90-452B-93A1-01C5143906D3}" dt="2023-01-29T06:25:10.956" v="7031" actId="21"/>
          <ac:picMkLst>
            <pc:docMk/>
            <pc:sldMk cId="2190477354" sldId="314"/>
            <ac:picMk id="17" creationId="{DEEFDB72-0946-0654-3583-2C4D3316093B}"/>
          </ac:picMkLst>
        </pc:picChg>
        <pc:picChg chg="add del mod">
          <ac:chgData name="尾嵜 成真" userId="dd95f81a979e9056" providerId="LiveId" clId="{3D40AD2A-0A90-452B-93A1-01C5143906D3}" dt="2023-01-29T06:25:10.956" v="7031" actId="21"/>
          <ac:picMkLst>
            <pc:docMk/>
            <pc:sldMk cId="2190477354" sldId="314"/>
            <ac:picMk id="18" creationId="{8F29EBD1-E2DB-C9A5-10A0-CEC24D406D3F}"/>
          </ac:picMkLst>
        </pc:picChg>
        <pc:picChg chg="add mod">
          <ac:chgData name="尾嵜 成真" userId="dd95f81a979e9056" providerId="LiveId" clId="{3D40AD2A-0A90-452B-93A1-01C5143906D3}" dt="2023-01-29T06:25:27.262" v="7035" actId="1076"/>
          <ac:picMkLst>
            <pc:docMk/>
            <pc:sldMk cId="2190477354" sldId="314"/>
            <ac:picMk id="48" creationId="{FF455CC2-2CC1-6642-7199-CF5EB1896D93}"/>
          </ac:picMkLst>
        </pc:picChg>
        <pc:picChg chg="add mod">
          <ac:chgData name="尾嵜 成真" userId="dd95f81a979e9056" providerId="LiveId" clId="{3D40AD2A-0A90-452B-93A1-01C5143906D3}" dt="2023-01-29T06:25:50.234" v="7039" actId="14100"/>
          <ac:picMkLst>
            <pc:docMk/>
            <pc:sldMk cId="2190477354" sldId="314"/>
            <ac:picMk id="49" creationId="{F489D2A1-ECBE-D81A-C60B-270FF63D931F}"/>
          </ac:picMkLst>
        </pc:picChg>
        <pc:picChg chg="add mod">
          <ac:chgData name="尾嵜 成真" userId="dd95f81a979e9056" providerId="LiveId" clId="{3D40AD2A-0A90-452B-93A1-01C5143906D3}" dt="2023-01-29T06:25:10.982" v="7032"/>
          <ac:picMkLst>
            <pc:docMk/>
            <pc:sldMk cId="2190477354" sldId="314"/>
            <ac:picMk id="50" creationId="{46C81087-59BD-52C4-E471-34F11E7B7812}"/>
          </ac:picMkLst>
        </pc:picChg>
        <pc:cxnChg chg="add mod">
          <ac:chgData name="尾嵜 成真" userId="dd95f81a979e9056" providerId="LiveId" clId="{3D40AD2A-0A90-452B-93A1-01C5143906D3}" dt="2023-01-29T06:23:02.433" v="7026" actId="1076"/>
          <ac:cxnSpMkLst>
            <pc:docMk/>
            <pc:sldMk cId="2190477354" sldId="314"/>
            <ac:cxnSpMk id="10" creationId="{989CC40F-3D25-CF66-F524-CA33113D052B}"/>
          </ac:cxnSpMkLst>
        </pc:cxnChg>
        <pc:cxnChg chg="add mod">
          <ac:chgData name="尾嵜 成真" userId="dd95f81a979e9056" providerId="LiveId" clId="{3D40AD2A-0A90-452B-93A1-01C5143906D3}" dt="2023-01-29T06:23:02.433" v="7026" actId="1076"/>
          <ac:cxnSpMkLst>
            <pc:docMk/>
            <pc:sldMk cId="2190477354" sldId="314"/>
            <ac:cxnSpMk id="11" creationId="{67BE2078-6493-109F-8669-48CD5ACFDA6C}"/>
          </ac:cxnSpMkLst>
        </pc:cxnChg>
        <pc:cxnChg chg="add mod">
          <ac:chgData name="尾嵜 成真" userId="dd95f81a979e9056" providerId="LiveId" clId="{3D40AD2A-0A90-452B-93A1-01C5143906D3}" dt="2023-01-29T06:23:02.433" v="7026" actId="1076"/>
          <ac:cxnSpMkLst>
            <pc:docMk/>
            <pc:sldMk cId="2190477354" sldId="314"/>
            <ac:cxnSpMk id="12" creationId="{91DDE2B9-A1C8-605D-D59C-87BA8FB8CE98}"/>
          </ac:cxnSpMkLst>
        </pc:cxnChg>
        <pc:cxnChg chg="add mod">
          <ac:chgData name="尾嵜 成真" userId="dd95f81a979e9056" providerId="LiveId" clId="{3D40AD2A-0A90-452B-93A1-01C5143906D3}" dt="2023-01-29T06:23:02.433" v="7026" actId="1076"/>
          <ac:cxnSpMkLst>
            <pc:docMk/>
            <pc:sldMk cId="2190477354" sldId="314"/>
            <ac:cxnSpMk id="13" creationId="{802695B5-DB24-C5CE-3DF1-BD857B7558BA}"/>
          </ac:cxnSpMkLst>
        </pc:cxnChg>
        <pc:cxnChg chg="add del mod">
          <ac:chgData name="尾嵜 成真" userId="dd95f81a979e9056" providerId="LiveId" clId="{3D40AD2A-0A90-452B-93A1-01C5143906D3}" dt="2023-01-29T05:58:15.512" v="6967" actId="478"/>
          <ac:cxnSpMkLst>
            <pc:docMk/>
            <pc:sldMk cId="2190477354" sldId="314"/>
            <ac:cxnSpMk id="23" creationId="{D7172E09-3310-A29E-E6ED-24862F49CBC4}"/>
          </ac:cxnSpMkLst>
        </pc:cxnChg>
        <pc:cxnChg chg="add del mod">
          <ac:chgData name="尾嵜 成真" userId="dd95f81a979e9056" providerId="LiveId" clId="{3D40AD2A-0A90-452B-93A1-01C5143906D3}" dt="2023-01-29T05:58:15.512" v="6967" actId="478"/>
          <ac:cxnSpMkLst>
            <pc:docMk/>
            <pc:sldMk cId="2190477354" sldId="314"/>
            <ac:cxnSpMk id="24" creationId="{F7B26B4C-8DFC-3A7E-FA0E-667D8B1138F2}"/>
          </ac:cxnSpMkLst>
        </pc:cxnChg>
        <pc:cxnChg chg="add del mod">
          <ac:chgData name="尾嵜 成真" userId="dd95f81a979e9056" providerId="LiveId" clId="{3D40AD2A-0A90-452B-93A1-01C5143906D3}" dt="2023-01-29T05:58:15.512" v="6967" actId="478"/>
          <ac:cxnSpMkLst>
            <pc:docMk/>
            <pc:sldMk cId="2190477354" sldId="314"/>
            <ac:cxnSpMk id="25" creationId="{446713FF-13E1-16AC-2DF1-C1FC424682D1}"/>
          </ac:cxnSpMkLst>
        </pc:cxnChg>
        <pc:cxnChg chg="add del mod">
          <ac:chgData name="尾嵜 成真" userId="dd95f81a979e9056" providerId="LiveId" clId="{3D40AD2A-0A90-452B-93A1-01C5143906D3}" dt="2023-01-29T05:58:15.512" v="6967" actId="478"/>
          <ac:cxnSpMkLst>
            <pc:docMk/>
            <pc:sldMk cId="2190477354" sldId="314"/>
            <ac:cxnSpMk id="29" creationId="{BF9BB478-A907-E908-1099-91C1351408E2}"/>
          </ac:cxnSpMkLst>
        </pc:cxnChg>
        <pc:cxnChg chg="add del mod">
          <ac:chgData name="尾嵜 成真" userId="dd95f81a979e9056" providerId="LiveId" clId="{3D40AD2A-0A90-452B-93A1-01C5143906D3}" dt="2023-01-29T05:58:15.512" v="6967" actId="478"/>
          <ac:cxnSpMkLst>
            <pc:docMk/>
            <pc:sldMk cId="2190477354" sldId="314"/>
            <ac:cxnSpMk id="30" creationId="{40855A7E-E2ED-77CF-E8F7-0E88E561FD3E}"/>
          </ac:cxnSpMkLst>
        </pc:cxnChg>
        <pc:cxnChg chg="add del mod">
          <ac:chgData name="尾嵜 成真" userId="dd95f81a979e9056" providerId="LiveId" clId="{3D40AD2A-0A90-452B-93A1-01C5143906D3}" dt="2023-01-29T05:58:15.512" v="6967" actId="478"/>
          <ac:cxnSpMkLst>
            <pc:docMk/>
            <pc:sldMk cId="2190477354" sldId="314"/>
            <ac:cxnSpMk id="31" creationId="{1AEDCB5A-68E5-51E3-F186-26C1B1A5FC23}"/>
          </ac:cxnSpMkLst>
        </pc:cxnChg>
        <pc:cxnChg chg="add del mod">
          <ac:chgData name="尾嵜 成真" userId="dd95f81a979e9056" providerId="LiveId" clId="{3D40AD2A-0A90-452B-93A1-01C5143906D3}" dt="2023-01-29T05:58:15.512" v="6967" actId="478"/>
          <ac:cxnSpMkLst>
            <pc:docMk/>
            <pc:sldMk cId="2190477354" sldId="314"/>
            <ac:cxnSpMk id="33" creationId="{07D9ABF6-7B80-0005-9DCE-4FFAFAA67677}"/>
          </ac:cxnSpMkLst>
        </pc:cxnChg>
        <pc:cxnChg chg="add del mod">
          <ac:chgData name="尾嵜 成真" userId="dd95f81a979e9056" providerId="LiveId" clId="{3D40AD2A-0A90-452B-93A1-01C5143906D3}" dt="2023-01-29T05:58:15.512" v="6967" actId="478"/>
          <ac:cxnSpMkLst>
            <pc:docMk/>
            <pc:sldMk cId="2190477354" sldId="314"/>
            <ac:cxnSpMk id="34" creationId="{33522718-5081-F72C-764C-70A9C7EA8CFD}"/>
          </ac:cxnSpMkLst>
        </pc:cxnChg>
        <pc:cxnChg chg="add del mod">
          <ac:chgData name="尾嵜 成真" userId="dd95f81a979e9056" providerId="LiveId" clId="{3D40AD2A-0A90-452B-93A1-01C5143906D3}" dt="2023-01-29T05:58:15.512" v="6967" actId="478"/>
          <ac:cxnSpMkLst>
            <pc:docMk/>
            <pc:sldMk cId="2190477354" sldId="314"/>
            <ac:cxnSpMk id="35" creationId="{0F5E9F68-CD48-A821-A614-1846B1A7863D}"/>
          </ac:cxnSpMkLst>
        </pc:cxnChg>
        <pc:cxnChg chg="add del mod">
          <ac:chgData name="尾嵜 成真" userId="dd95f81a979e9056" providerId="LiveId" clId="{3D40AD2A-0A90-452B-93A1-01C5143906D3}" dt="2023-01-29T05:58:07.174" v="6966" actId="478"/>
          <ac:cxnSpMkLst>
            <pc:docMk/>
            <pc:sldMk cId="2190477354" sldId="314"/>
            <ac:cxnSpMk id="36" creationId="{825BE5CE-AE5F-9D80-D298-764C31CA6506}"/>
          </ac:cxnSpMkLst>
        </pc:cxnChg>
        <pc:cxnChg chg="add del mod">
          <ac:chgData name="尾嵜 成真" userId="dd95f81a979e9056" providerId="LiveId" clId="{3D40AD2A-0A90-452B-93A1-01C5143906D3}" dt="2023-01-29T05:58:15.512" v="6967" actId="478"/>
          <ac:cxnSpMkLst>
            <pc:docMk/>
            <pc:sldMk cId="2190477354" sldId="314"/>
            <ac:cxnSpMk id="38" creationId="{A94F4196-5476-A5D8-D859-4B3BD5853CD8}"/>
          </ac:cxnSpMkLst>
        </pc:cxnChg>
        <pc:cxnChg chg="add del mod">
          <ac:chgData name="尾嵜 成真" userId="dd95f81a979e9056" providerId="LiveId" clId="{3D40AD2A-0A90-452B-93A1-01C5143906D3}" dt="2023-01-29T05:58:15.512" v="6967" actId="478"/>
          <ac:cxnSpMkLst>
            <pc:docMk/>
            <pc:sldMk cId="2190477354" sldId="314"/>
            <ac:cxnSpMk id="39" creationId="{556FB099-512D-DA13-449E-BA39AAAE7C5D}"/>
          </ac:cxnSpMkLst>
        </pc:cxnChg>
        <pc:cxnChg chg="add del mod">
          <ac:chgData name="尾嵜 成真" userId="dd95f81a979e9056" providerId="LiveId" clId="{3D40AD2A-0A90-452B-93A1-01C5143906D3}" dt="2023-01-29T05:58:15.512" v="6967" actId="478"/>
          <ac:cxnSpMkLst>
            <pc:docMk/>
            <pc:sldMk cId="2190477354" sldId="314"/>
            <ac:cxnSpMk id="40" creationId="{303DA7A9-41CC-5A0F-D104-D4BEE192F270}"/>
          </ac:cxnSpMkLst>
        </pc:cxnChg>
        <pc:cxnChg chg="add del mod">
          <ac:chgData name="尾嵜 成真" userId="dd95f81a979e9056" providerId="LiveId" clId="{3D40AD2A-0A90-452B-93A1-01C5143906D3}" dt="2023-01-29T05:58:15.512" v="6967" actId="478"/>
          <ac:cxnSpMkLst>
            <pc:docMk/>
            <pc:sldMk cId="2190477354" sldId="314"/>
            <ac:cxnSpMk id="41" creationId="{E490E9D7-8297-C749-779D-1BEDC34DE28A}"/>
          </ac:cxnSpMkLst>
        </pc:cxnChg>
        <pc:cxnChg chg="add del mod">
          <ac:chgData name="尾嵜 成真" userId="dd95f81a979e9056" providerId="LiveId" clId="{3D40AD2A-0A90-452B-93A1-01C5143906D3}" dt="2023-01-29T05:58:15.512" v="6967" actId="478"/>
          <ac:cxnSpMkLst>
            <pc:docMk/>
            <pc:sldMk cId="2190477354" sldId="314"/>
            <ac:cxnSpMk id="42" creationId="{54123FB2-E4C7-A540-072C-BE39B2534986}"/>
          </ac:cxnSpMkLst>
        </pc:cxnChg>
        <pc:cxnChg chg="add del mod">
          <ac:chgData name="尾嵜 成真" userId="dd95f81a979e9056" providerId="LiveId" clId="{3D40AD2A-0A90-452B-93A1-01C5143906D3}" dt="2023-01-29T05:58:15.512" v="6967" actId="478"/>
          <ac:cxnSpMkLst>
            <pc:docMk/>
            <pc:sldMk cId="2190477354" sldId="314"/>
            <ac:cxnSpMk id="44" creationId="{82401C98-5014-3598-B4A9-E9BAF1639BAA}"/>
          </ac:cxnSpMkLst>
        </pc:cxnChg>
        <pc:cxnChg chg="add del mod">
          <ac:chgData name="尾嵜 成真" userId="dd95f81a979e9056" providerId="LiveId" clId="{3D40AD2A-0A90-452B-93A1-01C5143906D3}" dt="2023-01-29T05:58:15.512" v="6967" actId="478"/>
          <ac:cxnSpMkLst>
            <pc:docMk/>
            <pc:sldMk cId="2190477354" sldId="314"/>
            <ac:cxnSpMk id="45" creationId="{3186D703-9341-C6D6-E616-A9CE615175C7}"/>
          </ac:cxnSpMkLst>
        </pc:cxnChg>
      </pc:sldChg>
      <pc:sldChg chg="addSp delSp modSp add mod">
        <pc:chgData name="尾嵜 成真" userId="dd95f81a979e9056" providerId="LiveId" clId="{3D40AD2A-0A90-452B-93A1-01C5143906D3}" dt="2023-01-29T06:16:49.086" v="6994" actId="14100"/>
        <pc:sldMkLst>
          <pc:docMk/>
          <pc:sldMk cId="2764020205" sldId="315"/>
        </pc:sldMkLst>
        <pc:spChg chg="add mod">
          <ac:chgData name="尾嵜 成真" userId="dd95f81a979e9056" providerId="LiveId" clId="{3D40AD2A-0A90-452B-93A1-01C5143906D3}" dt="2023-01-26T10:25:35.823" v="4044" actId="1076"/>
          <ac:spMkLst>
            <pc:docMk/>
            <pc:sldMk cId="2764020205" sldId="315"/>
            <ac:spMk id="3" creationId="{0697E06C-639A-638C-9468-78CE1F056F60}"/>
          </ac:spMkLst>
        </pc:spChg>
        <pc:spChg chg="mod">
          <ac:chgData name="尾嵜 成真" userId="dd95f81a979e9056" providerId="LiveId" clId="{3D40AD2A-0A90-452B-93A1-01C5143906D3}" dt="2023-01-29T06:16:22.317" v="6992" actId="947"/>
          <ac:spMkLst>
            <pc:docMk/>
            <pc:sldMk cId="2764020205" sldId="315"/>
            <ac:spMk id="4" creationId="{F4F57D5B-5258-C942-9420-57293D3774D4}"/>
          </ac:spMkLst>
        </pc:spChg>
        <pc:spChg chg="mod">
          <ac:chgData name="尾嵜 成真" userId="dd95f81a979e9056" providerId="LiveId" clId="{3D40AD2A-0A90-452B-93A1-01C5143906D3}" dt="2023-01-26T10:18:09.130" v="3680"/>
          <ac:spMkLst>
            <pc:docMk/>
            <pc:sldMk cId="2764020205" sldId="315"/>
            <ac:spMk id="5" creationId="{165FC0E4-C01D-7BA8-BF87-4D03D1E0D594}"/>
          </ac:spMkLst>
        </pc:spChg>
        <pc:spChg chg="mod">
          <ac:chgData name="尾嵜 成真" userId="dd95f81a979e9056" providerId="LiveId" clId="{3D40AD2A-0A90-452B-93A1-01C5143906D3}" dt="2023-01-26T10:18:17.119" v="3681"/>
          <ac:spMkLst>
            <pc:docMk/>
            <pc:sldMk cId="2764020205" sldId="315"/>
            <ac:spMk id="6" creationId="{328E8C32-9164-2876-C63D-59A5D487A4F5}"/>
          </ac:spMkLst>
        </pc:spChg>
        <pc:spChg chg="add mod">
          <ac:chgData name="尾嵜 成真" userId="dd95f81a979e9056" providerId="LiveId" clId="{3D40AD2A-0A90-452B-93A1-01C5143906D3}" dt="2023-01-29T06:16:43.318" v="6993" actId="1076"/>
          <ac:spMkLst>
            <pc:docMk/>
            <pc:sldMk cId="2764020205" sldId="315"/>
            <ac:spMk id="15" creationId="{BA3BF8BE-FF50-6563-C7B9-75CC1B80CB36}"/>
          </ac:spMkLst>
        </pc:spChg>
        <pc:spChg chg="add mod">
          <ac:chgData name="尾嵜 成真" userId="dd95f81a979e9056" providerId="LiveId" clId="{3D40AD2A-0A90-452B-93A1-01C5143906D3}" dt="2023-01-29T06:16:43.318" v="6993" actId="1076"/>
          <ac:spMkLst>
            <pc:docMk/>
            <pc:sldMk cId="2764020205" sldId="315"/>
            <ac:spMk id="27" creationId="{DF0F15FB-06EB-6606-7EC9-35ADBFFE5FF4}"/>
          </ac:spMkLst>
        </pc:spChg>
        <pc:spChg chg="add mod">
          <ac:chgData name="尾嵜 成真" userId="dd95f81a979e9056" providerId="LiveId" clId="{3D40AD2A-0A90-452B-93A1-01C5143906D3}" dt="2023-01-29T06:16:43.318" v="6993" actId="1076"/>
          <ac:spMkLst>
            <pc:docMk/>
            <pc:sldMk cId="2764020205" sldId="315"/>
            <ac:spMk id="28" creationId="{A2857BB4-3B83-2BA9-2268-5B009DAF6421}"/>
          </ac:spMkLst>
        </pc:spChg>
        <pc:spChg chg="add del mod">
          <ac:chgData name="尾嵜 成真" userId="dd95f81a979e9056" providerId="LiveId" clId="{3D40AD2A-0A90-452B-93A1-01C5143906D3}" dt="2023-01-27T08:43:48.391" v="4190" actId="11529"/>
          <ac:spMkLst>
            <pc:docMk/>
            <pc:sldMk cId="2764020205" sldId="315"/>
            <ac:spMk id="29" creationId="{351B416E-7911-36E3-D3A3-84840D94CFD9}"/>
          </ac:spMkLst>
        </pc:spChg>
        <pc:spChg chg="add mod">
          <ac:chgData name="尾嵜 成真" userId="dd95f81a979e9056" providerId="LiveId" clId="{3D40AD2A-0A90-452B-93A1-01C5143906D3}" dt="2023-01-29T06:16:43.318" v="6993" actId="1076"/>
          <ac:spMkLst>
            <pc:docMk/>
            <pc:sldMk cId="2764020205" sldId="315"/>
            <ac:spMk id="32" creationId="{158AF102-C56D-32EE-813B-0E2283DF6901}"/>
          </ac:spMkLst>
        </pc:spChg>
        <pc:picChg chg="add mod">
          <ac:chgData name="尾嵜 成真" userId="dd95f81a979e9056" providerId="LiveId" clId="{3D40AD2A-0A90-452B-93A1-01C5143906D3}" dt="2023-01-27T08:37:27.491" v="4147" actId="1076"/>
          <ac:picMkLst>
            <pc:docMk/>
            <pc:sldMk cId="2764020205" sldId="315"/>
            <ac:picMk id="2" creationId="{65CC49AD-89C0-C99D-ED3D-E8B185AA76B2}"/>
          </ac:picMkLst>
        </pc:picChg>
        <pc:picChg chg="add mod">
          <ac:chgData name="尾嵜 成真" userId="dd95f81a979e9056" providerId="LiveId" clId="{3D40AD2A-0A90-452B-93A1-01C5143906D3}" dt="2023-01-29T06:16:43.318" v="6993" actId="1076"/>
          <ac:picMkLst>
            <pc:docMk/>
            <pc:sldMk cId="2764020205" sldId="315"/>
            <ac:picMk id="8" creationId="{A51F1AB5-17C2-E8E7-033F-84C2A98FDC8D}"/>
          </ac:picMkLst>
        </pc:picChg>
        <pc:picChg chg="add mod">
          <ac:chgData name="尾嵜 成真" userId="dd95f81a979e9056" providerId="LiveId" clId="{3D40AD2A-0A90-452B-93A1-01C5143906D3}" dt="2023-01-27T08:40:11.170" v="4160" actId="1076"/>
          <ac:picMkLst>
            <pc:docMk/>
            <pc:sldMk cId="2764020205" sldId="315"/>
            <ac:picMk id="9" creationId="{BDF6939A-7DAF-4650-54E8-0D1BDF2680AF}"/>
          </ac:picMkLst>
        </pc:picChg>
        <pc:picChg chg="add mod">
          <ac:chgData name="尾嵜 成真" userId="dd95f81a979e9056" providerId="LiveId" clId="{3D40AD2A-0A90-452B-93A1-01C5143906D3}" dt="2023-01-29T06:16:43.318" v="6993" actId="1076"/>
          <ac:picMkLst>
            <pc:docMk/>
            <pc:sldMk cId="2764020205" sldId="315"/>
            <ac:picMk id="10" creationId="{FBE42A72-3D8B-6FBE-73FC-6554D788FD7B}"/>
          </ac:picMkLst>
        </pc:picChg>
        <pc:cxnChg chg="add mod">
          <ac:chgData name="尾嵜 成真" userId="dd95f81a979e9056" providerId="LiveId" clId="{3D40AD2A-0A90-452B-93A1-01C5143906D3}" dt="2023-01-29T06:16:43.318" v="6993" actId="1076"/>
          <ac:cxnSpMkLst>
            <pc:docMk/>
            <pc:sldMk cId="2764020205" sldId="315"/>
            <ac:cxnSpMk id="12" creationId="{BED5C8FF-D14B-FE50-4AA9-2D0E9FFB4FA3}"/>
          </ac:cxnSpMkLst>
        </pc:cxnChg>
        <pc:cxnChg chg="add mod">
          <ac:chgData name="尾嵜 成真" userId="dd95f81a979e9056" providerId="LiveId" clId="{3D40AD2A-0A90-452B-93A1-01C5143906D3}" dt="2023-01-27T08:42:26.874" v="4179" actId="208"/>
          <ac:cxnSpMkLst>
            <pc:docMk/>
            <pc:sldMk cId="2764020205" sldId="315"/>
            <ac:cxnSpMk id="17" creationId="{97089685-B1CC-9D9D-AB16-D80BE22A6479}"/>
          </ac:cxnSpMkLst>
        </pc:cxnChg>
        <pc:cxnChg chg="add mod">
          <ac:chgData name="尾嵜 成真" userId="dd95f81a979e9056" providerId="LiveId" clId="{3D40AD2A-0A90-452B-93A1-01C5143906D3}" dt="2023-01-29T06:16:49.086" v="6994" actId="14100"/>
          <ac:cxnSpMkLst>
            <pc:docMk/>
            <pc:sldMk cId="2764020205" sldId="315"/>
            <ac:cxnSpMk id="19" creationId="{CEEB6E7F-2E0A-60FB-0C68-787D0F79BB61}"/>
          </ac:cxnSpMkLst>
        </pc:cxnChg>
        <pc:cxnChg chg="add mod">
          <ac:chgData name="尾嵜 成真" userId="dd95f81a979e9056" providerId="LiveId" clId="{3D40AD2A-0A90-452B-93A1-01C5143906D3}" dt="2023-01-27T08:42:38.560" v="4180" actId="208"/>
          <ac:cxnSpMkLst>
            <pc:docMk/>
            <pc:sldMk cId="2764020205" sldId="315"/>
            <ac:cxnSpMk id="20" creationId="{C3DAC533-573C-0AE1-59E8-F5450F449371}"/>
          </ac:cxnSpMkLst>
        </pc:cxnChg>
        <pc:cxnChg chg="add mod">
          <ac:chgData name="尾嵜 成真" userId="dd95f81a979e9056" providerId="LiveId" clId="{3D40AD2A-0A90-452B-93A1-01C5143906D3}" dt="2023-01-29T06:16:43.318" v="6993" actId="1076"/>
          <ac:cxnSpMkLst>
            <pc:docMk/>
            <pc:sldMk cId="2764020205" sldId="315"/>
            <ac:cxnSpMk id="22" creationId="{902EE38A-BAB0-2A0C-042F-AEEBAA5F802D}"/>
          </ac:cxnSpMkLst>
        </pc:cxnChg>
        <pc:cxnChg chg="add mod">
          <ac:chgData name="尾嵜 成真" userId="dd95f81a979e9056" providerId="LiveId" clId="{3D40AD2A-0A90-452B-93A1-01C5143906D3}" dt="2023-01-29T06:16:43.318" v="6993" actId="1076"/>
          <ac:cxnSpMkLst>
            <pc:docMk/>
            <pc:sldMk cId="2764020205" sldId="315"/>
            <ac:cxnSpMk id="31" creationId="{0DF1CA99-525C-42C1-D659-3E2FC8443C1F}"/>
          </ac:cxnSpMkLst>
        </pc:cxnChg>
      </pc:sldChg>
      <pc:sldChg chg="addSp delSp modSp add mod">
        <pc:chgData name="尾嵜 成真" userId="dd95f81a979e9056" providerId="LiveId" clId="{3D40AD2A-0A90-452B-93A1-01C5143906D3}" dt="2023-01-29T06:17:45.306" v="6997" actId="113"/>
        <pc:sldMkLst>
          <pc:docMk/>
          <pc:sldMk cId="1628176598" sldId="316"/>
        </pc:sldMkLst>
        <pc:spChg chg="del">
          <ac:chgData name="尾嵜 成真" userId="dd95f81a979e9056" providerId="LiveId" clId="{3D40AD2A-0A90-452B-93A1-01C5143906D3}" dt="2023-01-27T09:02:23.191" v="4285" actId="478"/>
          <ac:spMkLst>
            <pc:docMk/>
            <pc:sldMk cId="1628176598" sldId="316"/>
            <ac:spMk id="3" creationId="{0697E06C-639A-638C-9468-78CE1F056F60}"/>
          </ac:spMkLst>
        </pc:spChg>
        <pc:spChg chg="mod">
          <ac:chgData name="尾嵜 成真" userId="dd95f81a979e9056" providerId="LiveId" clId="{3D40AD2A-0A90-452B-93A1-01C5143906D3}" dt="2023-01-29T06:17:45.306" v="6997" actId="113"/>
          <ac:spMkLst>
            <pc:docMk/>
            <pc:sldMk cId="1628176598" sldId="316"/>
            <ac:spMk id="4" creationId="{F4F57D5B-5258-C942-9420-57293D3774D4}"/>
          </ac:spMkLst>
        </pc:spChg>
        <pc:spChg chg="del">
          <ac:chgData name="尾嵜 成真" userId="dd95f81a979e9056" providerId="LiveId" clId="{3D40AD2A-0A90-452B-93A1-01C5143906D3}" dt="2023-01-27T09:02:23.191" v="4285" actId="478"/>
          <ac:spMkLst>
            <pc:docMk/>
            <pc:sldMk cId="1628176598" sldId="316"/>
            <ac:spMk id="15" creationId="{BA3BF8BE-FF50-6563-C7B9-75CC1B80CB36}"/>
          </ac:spMkLst>
        </pc:spChg>
        <pc:spChg chg="add del mod">
          <ac:chgData name="尾嵜 成真" userId="dd95f81a979e9056" providerId="LiveId" clId="{3D40AD2A-0A90-452B-93A1-01C5143906D3}" dt="2023-01-27T09:16:33.948" v="4556" actId="21"/>
          <ac:spMkLst>
            <pc:docMk/>
            <pc:sldMk cId="1628176598" sldId="316"/>
            <ac:spMk id="26" creationId="{B812A2DE-7F86-1FB6-D0EA-447109A1F865}"/>
          </ac:spMkLst>
        </pc:spChg>
        <pc:spChg chg="del">
          <ac:chgData name="尾嵜 成真" userId="dd95f81a979e9056" providerId="LiveId" clId="{3D40AD2A-0A90-452B-93A1-01C5143906D3}" dt="2023-01-27T09:02:23.191" v="4285" actId="478"/>
          <ac:spMkLst>
            <pc:docMk/>
            <pc:sldMk cId="1628176598" sldId="316"/>
            <ac:spMk id="27" creationId="{DF0F15FB-06EB-6606-7EC9-35ADBFFE5FF4}"/>
          </ac:spMkLst>
        </pc:spChg>
        <pc:spChg chg="del">
          <ac:chgData name="尾嵜 成真" userId="dd95f81a979e9056" providerId="LiveId" clId="{3D40AD2A-0A90-452B-93A1-01C5143906D3}" dt="2023-01-27T09:02:23.191" v="4285" actId="478"/>
          <ac:spMkLst>
            <pc:docMk/>
            <pc:sldMk cId="1628176598" sldId="316"/>
            <ac:spMk id="28" creationId="{A2857BB4-3B83-2BA9-2268-5B009DAF6421}"/>
          </ac:spMkLst>
        </pc:spChg>
        <pc:spChg chg="add mod">
          <ac:chgData name="尾嵜 成真" userId="dd95f81a979e9056" providerId="LiveId" clId="{3D40AD2A-0A90-452B-93A1-01C5143906D3}" dt="2023-01-27T09:15:56.126" v="4549" actId="14100"/>
          <ac:spMkLst>
            <pc:docMk/>
            <pc:sldMk cId="1628176598" sldId="316"/>
            <ac:spMk id="29" creationId="{6FA3CD07-AC6B-9CD5-AA41-A07CF6B3EAF6}"/>
          </ac:spMkLst>
        </pc:spChg>
        <pc:spChg chg="del">
          <ac:chgData name="尾嵜 成真" userId="dd95f81a979e9056" providerId="LiveId" clId="{3D40AD2A-0A90-452B-93A1-01C5143906D3}" dt="2023-01-27T09:02:25.656" v="4286" actId="478"/>
          <ac:spMkLst>
            <pc:docMk/>
            <pc:sldMk cId="1628176598" sldId="316"/>
            <ac:spMk id="32" creationId="{158AF102-C56D-32EE-813B-0E2283DF6901}"/>
          </ac:spMkLst>
        </pc:spChg>
        <pc:spChg chg="add mod">
          <ac:chgData name="尾嵜 成真" userId="dd95f81a979e9056" providerId="LiveId" clId="{3D40AD2A-0A90-452B-93A1-01C5143906D3}" dt="2023-01-27T09:44:46.099" v="4721" actId="14100"/>
          <ac:spMkLst>
            <pc:docMk/>
            <pc:sldMk cId="1628176598" sldId="316"/>
            <ac:spMk id="36" creationId="{D0167D12-1B46-2F32-AF94-1F30C10950B7}"/>
          </ac:spMkLst>
        </pc:spChg>
        <pc:spChg chg="add mod">
          <ac:chgData name="尾嵜 成真" userId="dd95f81a979e9056" providerId="LiveId" clId="{3D40AD2A-0A90-452B-93A1-01C5143906D3}" dt="2023-01-27T09:43:25.255" v="4709" actId="14100"/>
          <ac:spMkLst>
            <pc:docMk/>
            <pc:sldMk cId="1628176598" sldId="316"/>
            <ac:spMk id="42" creationId="{C44D1D35-1B9C-B62D-FF8C-40BFE312EAC9}"/>
          </ac:spMkLst>
        </pc:spChg>
        <pc:spChg chg="add mod">
          <ac:chgData name="尾嵜 成真" userId="dd95f81a979e9056" providerId="LiveId" clId="{3D40AD2A-0A90-452B-93A1-01C5143906D3}" dt="2023-01-27T09:18:19.999" v="4580" actId="1076"/>
          <ac:spMkLst>
            <pc:docMk/>
            <pc:sldMk cId="1628176598" sldId="316"/>
            <ac:spMk id="43" creationId="{03F06648-9C94-18ED-6130-8CEF72DBC99E}"/>
          </ac:spMkLst>
        </pc:spChg>
        <pc:spChg chg="add mod">
          <ac:chgData name="尾嵜 成真" userId="dd95f81a979e9056" providerId="LiveId" clId="{3D40AD2A-0A90-452B-93A1-01C5143906D3}" dt="2023-01-27T09:39:47.885" v="4614" actId="1076"/>
          <ac:spMkLst>
            <pc:docMk/>
            <pc:sldMk cId="1628176598" sldId="316"/>
            <ac:spMk id="44" creationId="{4E112082-7580-4E47-1D2A-90C26D97527A}"/>
          </ac:spMkLst>
        </pc:spChg>
        <pc:spChg chg="add mod">
          <ac:chgData name="尾嵜 成真" userId="dd95f81a979e9056" providerId="LiveId" clId="{3D40AD2A-0A90-452B-93A1-01C5143906D3}" dt="2023-01-27T09:39:47.885" v="4614" actId="1076"/>
          <ac:spMkLst>
            <pc:docMk/>
            <pc:sldMk cId="1628176598" sldId="316"/>
            <ac:spMk id="45" creationId="{13269B91-1F05-8431-8D06-CD4F38DD5AF3}"/>
          </ac:spMkLst>
        </pc:spChg>
        <pc:spChg chg="add del mod">
          <ac:chgData name="尾嵜 成真" userId="dd95f81a979e9056" providerId="LiveId" clId="{3D40AD2A-0A90-452B-93A1-01C5143906D3}" dt="2023-01-27T09:46:50.459" v="4730" actId="478"/>
          <ac:spMkLst>
            <pc:docMk/>
            <pc:sldMk cId="1628176598" sldId="316"/>
            <ac:spMk id="66" creationId="{98961800-DAEA-720E-8CE1-F238A578C6D3}"/>
          </ac:spMkLst>
        </pc:spChg>
        <pc:spChg chg="add mod">
          <ac:chgData name="尾嵜 成真" userId="dd95f81a979e9056" providerId="LiveId" clId="{3D40AD2A-0A90-452B-93A1-01C5143906D3}" dt="2023-01-27T09:47:04.138" v="4733" actId="1076"/>
          <ac:spMkLst>
            <pc:docMk/>
            <pc:sldMk cId="1628176598" sldId="316"/>
            <ac:spMk id="71" creationId="{1F91AB6E-73A9-0A92-6939-3CA9698EACCF}"/>
          </ac:spMkLst>
        </pc:spChg>
        <pc:picChg chg="del">
          <ac:chgData name="尾嵜 成真" userId="dd95f81a979e9056" providerId="LiveId" clId="{3D40AD2A-0A90-452B-93A1-01C5143906D3}" dt="2023-01-27T09:02:23.191" v="4285" actId="478"/>
          <ac:picMkLst>
            <pc:docMk/>
            <pc:sldMk cId="1628176598" sldId="316"/>
            <ac:picMk id="2" creationId="{65CC49AD-89C0-C99D-ED3D-E8B185AA76B2}"/>
          </ac:picMkLst>
        </pc:picChg>
        <pc:picChg chg="add del mod">
          <ac:chgData name="尾嵜 成真" userId="dd95f81a979e9056" providerId="LiveId" clId="{3D40AD2A-0A90-452B-93A1-01C5143906D3}" dt="2023-01-27T09:14:54.946" v="4540" actId="1076"/>
          <ac:picMkLst>
            <pc:docMk/>
            <pc:sldMk cId="1628176598" sldId="316"/>
            <ac:picMk id="7" creationId="{16DDB900-2F0F-10A2-5EF6-D13D778FB75F}"/>
          </ac:picMkLst>
        </pc:picChg>
        <pc:picChg chg="del">
          <ac:chgData name="尾嵜 成真" userId="dd95f81a979e9056" providerId="LiveId" clId="{3D40AD2A-0A90-452B-93A1-01C5143906D3}" dt="2023-01-27T09:02:23.191" v="4285" actId="478"/>
          <ac:picMkLst>
            <pc:docMk/>
            <pc:sldMk cId="1628176598" sldId="316"/>
            <ac:picMk id="8" creationId="{A51F1AB5-17C2-E8E7-033F-84C2A98FDC8D}"/>
          </ac:picMkLst>
        </pc:picChg>
        <pc:picChg chg="del">
          <ac:chgData name="尾嵜 成真" userId="dd95f81a979e9056" providerId="LiveId" clId="{3D40AD2A-0A90-452B-93A1-01C5143906D3}" dt="2023-01-27T09:02:23.191" v="4285" actId="478"/>
          <ac:picMkLst>
            <pc:docMk/>
            <pc:sldMk cId="1628176598" sldId="316"/>
            <ac:picMk id="9" creationId="{BDF6939A-7DAF-4650-54E8-0D1BDF2680AF}"/>
          </ac:picMkLst>
        </pc:picChg>
        <pc:picChg chg="del">
          <ac:chgData name="尾嵜 成真" userId="dd95f81a979e9056" providerId="LiveId" clId="{3D40AD2A-0A90-452B-93A1-01C5143906D3}" dt="2023-01-27T09:02:23.191" v="4285" actId="478"/>
          <ac:picMkLst>
            <pc:docMk/>
            <pc:sldMk cId="1628176598" sldId="316"/>
            <ac:picMk id="10" creationId="{FBE42A72-3D8B-6FBE-73FC-6554D788FD7B}"/>
          </ac:picMkLst>
        </pc:picChg>
        <pc:picChg chg="add del mod">
          <ac:chgData name="尾嵜 成真" userId="dd95f81a979e9056" providerId="LiveId" clId="{3D40AD2A-0A90-452B-93A1-01C5143906D3}" dt="2023-01-27T09:12:15.034" v="4519" actId="478"/>
          <ac:picMkLst>
            <pc:docMk/>
            <pc:sldMk cId="1628176598" sldId="316"/>
            <ac:picMk id="11" creationId="{F46DADA8-7A48-69B7-2BAD-EA65D4318E0C}"/>
          </ac:picMkLst>
        </pc:picChg>
        <pc:picChg chg="add mod">
          <ac:chgData name="尾嵜 成真" userId="dd95f81a979e9056" providerId="LiveId" clId="{3D40AD2A-0A90-452B-93A1-01C5143906D3}" dt="2023-01-27T09:18:19.999" v="4580" actId="1076"/>
          <ac:picMkLst>
            <pc:docMk/>
            <pc:sldMk cId="1628176598" sldId="316"/>
            <ac:picMk id="14" creationId="{2FA63D0E-0A70-A299-A5CE-D1F86CF89916}"/>
          </ac:picMkLst>
        </pc:picChg>
        <pc:picChg chg="add mod">
          <ac:chgData name="尾嵜 成真" userId="dd95f81a979e9056" providerId="LiveId" clId="{3D40AD2A-0A90-452B-93A1-01C5143906D3}" dt="2023-01-27T09:17:35.339" v="4571" actId="1076"/>
          <ac:picMkLst>
            <pc:docMk/>
            <pc:sldMk cId="1628176598" sldId="316"/>
            <ac:picMk id="16" creationId="{677E6F57-4A85-DAB4-F121-E7F598F05F98}"/>
          </ac:picMkLst>
        </pc:picChg>
        <pc:picChg chg="add del">
          <ac:chgData name="尾嵜 成真" userId="dd95f81a979e9056" providerId="LiveId" clId="{3D40AD2A-0A90-452B-93A1-01C5143906D3}" dt="2023-01-27T09:13:49.742" v="4526" actId="478"/>
          <ac:picMkLst>
            <pc:docMk/>
            <pc:sldMk cId="1628176598" sldId="316"/>
            <ac:picMk id="21" creationId="{BA6C6971-FE92-EA74-9C37-5A91D6021F7C}"/>
          </ac:picMkLst>
        </pc:picChg>
        <pc:picChg chg="add mod">
          <ac:chgData name="尾嵜 成真" userId="dd95f81a979e9056" providerId="LiveId" clId="{3D40AD2A-0A90-452B-93A1-01C5143906D3}" dt="2023-01-27T09:39:47.885" v="4614" actId="1076"/>
          <ac:picMkLst>
            <pc:docMk/>
            <pc:sldMk cId="1628176598" sldId="316"/>
            <ac:picMk id="24" creationId="{E280D48F-6BE9-5C1F-E97C-5DCBD6BB170A}"/>
          </ac:picMkLst>
        </pc:picChg>
        <pc:picChg chg="add del mod">
          <ac:chgData name="尾嵜 成真" userId="dd95f81a979e9056" providerId="LiveId" clId="{3D40AD2A-0A90-452B-93A1-01C5143906D3}" dt="2023-01-27T09:16:30.428" v="4554" actId="478"/>
          <ac:picMkLst>
            <pc:docMk/>
            <pc:sldMk cId="1628176598" sldId="316"/>
            <ac:picMk id="25" creationId="{8ED89288-7AD2-00E1-85F8-74D0173ABB85}"/>
          </ac:picMkLst>
        </pc:picChg>
        <pc:picChg chg="add mod">
          <ac:chgData name="尾嵜 成真" userId="dd95f81a979e9056" providerId="LiveId" clId="{3D40AD2A-0A90-452B-93A1-01C5143906D3}" dt="2023-01-27T09:43:14.492" v="4705" actId="14100"/>
          <ac:picMkLst>
            <pc:docMk/>
            <pc:sldMk cId="1628176598" sldId="316"/>
            <ac:picMk id="35" creationId="{915B45AF-8621-78F3-B94E-93B507972840}"/>
          </ac:picMkLst>
        </pc:picChg>
        <pc:cxnChg chg="del mod">
          <ac:chgData name="尾嵜 成真" userId="dd95f81a979e9056" providerId="LiveId" clId="{3D40AD2A-0A90-452B-93A1-01C5143906D3}" dt="2023-01-27T09:02:23.191" v="4285" actId="478"/>
          <ac:cxnSpMkLst>
            <pc:docMk/>
            <pc:sldMk cId="1628176598" sldId="316"/>
            <ac:cxnSpMk id="12" creationId="{BED5C8FF-D14B-FE50-4AA9-2D0E9FFB4FA3}"/>
          </ac:cxnSpMkLst>
        </pc:cxnChg>
        <pc:cxnChg chg="del">
          <ac:chgData name="尾嵜 成真" userId="dd95f81a979e9056" providerId="LiveId" clId="{3D40AD2A-0A90-452B-93A1-01C5143906D3}" dt="2023-01-27T09:02:23.191" v="4285" actId="478"/>
          <ac:cxnSpMkLst>
            <pc:docMk/>
            <pc:sldMk cId="1628176598" sldId="316"/>
            <ac:cxnSpMk id="17" creationId="{97089685-B1CC-9D9D-AB16-D80BE22A6479}"/>
          </ac:cxnSpMkLst>
        </pc:cxnChg>
        <pc:cxnChg chg="del mod">
          <ac:chgData name="尾嵜 成真" userId="dd95f81a979e9056" providerId="LiveId" clId="{3D40AD2A-0A90-452B-93A1-01C5143906D3}" dt="2023-01-27T09:02:23.191" v="4285" actId="478"/>
          <ac:cxnSpMkLst>
            <pc:docMk/>
            <pc:sldMk cId="1628176598" sldId="316"/>
            <ac:cxnSpMk id="19" creationId="{CEEB6E7F-2E0A-60FB-0C68-787D0F79BB61}"/>
          </ac:cxnSpMkLst>
        </pc:cxnChg>
        <pc:cxnChg chg="del">
          <ac:chgData name="尾嵜 成真" userId="dd95f81a979e9056" providerId="LiveId" clId="{3D40AD2A-0A90-452B-93A1-01C5143906D3}" dt="2023-01-27T09:02:23.191" v="4285" actId="478"/>
          <ac:cxnSpMkLst>
            <pc:docMk/>
            <pc:sldMk cId="1628176598" sldId="316"/>
            <ac:cxnSpMk id="20" creationId="{C3DAC533-573C-0AE1-59E8-F5450F449371}"/>
          </ac:cxnSpMkLst>
        </pc:cxnChg>
        <pc:cxnChg chg="del mod">
          <ac:chgData name="尾嵜 成真" userId="dd95f81a979e9056" providerId="LiveId" clId="{3D40AD2A-0A90-452B-93A1-01C5143906D3}" dt="2023-01-27T09:02:23.191" v="4285" actId="478"/>
          <ac:cxnSpMkLst>
            <pc:docMk/>
            <pc:sldMk cId="1628176598" sldId="316"/>
            <ac:cxnSpMk id="22" creationId="{902EE38A-BAB0-2A0C-042F-AEEBAA5F802D}"/>
          </ac:cxnSpMkLst>
        </pc:cxnChg>
        <pc:cxnChg chg="del mod">
          <ac:chgData name="尾嵜 成真" userId="dd95f81a979e9056" providerId="LiveId" clId="{3D40AD2A-0A90-452B-93A1-01C5143906D3}" dt="2023-01-27T09:02:23.191" v="4285" actId="478"/>
          <ac:cxnSpMkLst>
            <pc:docMk/>
            <pc:sldMk cId="1628176598" sldId="316"/>
            <ac:cxnSpMk id="31" creationId="{0DF1CA99-525C-42C1-D659-3E2FC8443C1F}"/>
          </ac:cxnSpMkLst>
        </pc:cxnChg>
        <pc:cxnChg chg="add del mod">
          <ac:chgData name="尾嵜 成真" userId="dd95f81a979e9056" providerId="LiveId" clId="{3D40AD2A-0A90-452B-93A1-01C5143906D3}" dt="2023-01-27T09:16:33.948" v="4556" actId="21"/>
          <ac:cxnSpMkLst>
            <pc:docMk/>
            <pc:sldMk cId="1628176598" sldId="316"/>
            <ac:cxnSpMk id="33" creationId="{6C148CFA-B169-92CB-534E-F78482AE0674}"/>
          </ac:cxnSpMkLst>
        </pc:cxnChg>
        <pc:cxnChg chg="add del mod">
          <ac:chgData name="尾嵜 成真" userId="dd95f81a979e9056" providerId="LiveId" clId="{3D40AD2A-0A90-452B-93A1-01C5143906D3}" dt="2023-01-27T09:16:33.948" v="4556" actId="21"/>
          <ac:cxnSpMkLst>
            <pc:docMk/>
            <pc:sldMk cId="1628176598" sldId="316"/>
            <ac:cxnSpMk id="34" creationId="{D890A045-142B-C633-BC40-38DC6180C51A}"/>
          </ac:cxnSpMkLst>
        </pc:cxnChg>
        <pc:cxnChg chg="add mod">
          <ac:chgData name="尾嵜 成真" userId="dd95f81a979e9056" providerId="LiveId" clId="{3D40AD2A-0A90-452B-93A1-01C5143906D3}" dt="2023-01-27T09:44:43.685" v="4720" actId="1076"/>
          <ac:cxnSpMkLst>
            <pc:docMk/>
            <pc:sldMk cId="1628176598" sldId="316"/>
            <ac:cxnSpMk id="37" creationId="{BBAE7E6E-D889-A932-DF6F-9CA068DC81E2}"/>
          </ac:cxnSpMkLst>
        </pc:cxnChg>
        <pc:cxnChg chg="add mod">
          <ac:chgData name="尾嵜 成真" userId="dd95f81a979e9056" providerId="LiveId" clId="{3D40AD2A-0A90-452B-93A1-01C5143906D3}" dt="2023-01-27T09:44:38.262" v="4719" actId="14100"/>
          <ac:cxnSpMkLst>
            <pc:docMk/>
            <pc:sldMk cId="1628176598" sldId="316"/>
            <ac:cxnSpMk id="38" creationId="{AFC08D22-55BC-672F-B0ED-D6C67239FF4F}"/>
          </ac:cxnSpMkLst>
        </pc:cxnChg>
        <pc:cxnChg chg="add mod">
          <ac:chgData name="尾嵜 成真" userId="dd95f81a979e9056" providerId="LiveId" clId="{3D40AD2A-0A90-452B-93A1-01C5143906D3}" dt="2023-01-27T09:44:46.099" v="4721" actId="14100"/>
          <ac:cxnSpMkLst>
            <pc:docMk/>
            <pc:sldMk cId="1628176598" sldId="316"/>
            <ac:cxnSpMk id="41" creationId="{8DCA2457-8175-A298-5BE0-2B7736939690}"/>
          </ac:cxnSpMkLst>
        </pc:cxnChg>
        <pc:cxnChg chg="add del mod">
          <ac:chgData name="尾嵜 成真" userId="dd95f81a979e9056" providerId="LiveId" clId="{3D40AD2A-0A90-452B-93A1-01C5143906D3}" dt="2023-01-27T09:46:47.601" v="4728" actId="478"/>
          <ac:cxnSpMkLst>
            <pc:docMk/>
            <pc:sldMk cId="1628176598" sldId="316"/>
            <ac:cxnSpMk id="46" creationId="{90909AFF-FF24-202D-0C8A-4B8FD1DF9CBA}"/>
          </ac:cxnSpMkLst>
        </pc:cxnChg>
        <pc:cxnChg chg="add mod">
          <ac:chgData name="尾嵜 成真" userId="dd95f81a979e9056" providerId="LiveId" clId="{3D40AD2A-0A90-452B-93A1-01C5143906D3}" dt="2023-01-27T09:45:55.969" v="4722" actId="1076"/>
          <ac:cxnSpMkLst>
            <pc:docMk/>
            <pc:sldMk cId="1628176598" sldId="316"/>
            <ac:cxnSpMk id="49" creationId="{FA76F763-9784-830E-1FE7-93D8A56C0019}"/>
          </ac:cxnSpMkLst>
        </pc:cxnChg>
        <pc:cxnChg chg="add mod">
          <ac:chgData name="尾嵜 成真" userId="dd95f81a979e9056" providerId="LiveId" clId="{3D40AD2A-0A90-452B-93A1-01C5143906D3}" dt="2023-01-27T09:46:07.969" v="4724" actId="14100"/>
          <ac:cxnSpMkLst>
            <pc:docMk/>
            <pc:sldMk cId="1628176598" sldId="316"/>
            <ac:cxnSpMk id="50" creationId="{0C4AB59E-6237-B075-067B-FA6C3BF09805}"/>
          </ac:cxnSpMkLst>
        </pc:cxnChg>
        <pc:cxnChg chg="add mod">
          <ac:chgData name="尾嵜 成真" userId="dd95f81a979e9056" providerId="LiveId" clId="{3D40AD2A-0A90-452B-93A1-01C5143906D3}" dt="2023-01-27T09:43:56.167" v="4716" actId="14100"/>
          <ac:cxnSpMkLst>
            <pc:docMk/>
            <pc:sldMk cId="1628176598" sldId="316"/>
            <ac:cxnSpMk id="53" creationId="{F40F62AB-D92F-0DF1-EA8A-36D21ECB36B8}"/>
          </ac:cxnSpMkLst>
        </pc:cxnChg>
        <pc:cxnChg chg="add mod">
          <ac:chgData name="尾嵜 成真" userId="dd95f81a979e9056" providerId="LiveId" clId="{3D40AD2A-0A90-452B-93A1-01C5143906D3}" dt="2023-01-27T09:39:47.885" v="4614" actId="1076"/>
          <ac:cxnSpMkLst>
            <pc:docMk/>
            <pc:sldMk cId="1628176598" sldId="316"/>
            <ac:cxnSpMk id="56" creationId="{324ABFC5-5ED0-DED8-9EC3-4AC12C73EF83}"/>
          </ac:cxnSpMkLst>
        </pc:cxnChg>
        <pc:cxnChg chg="add mod">
          <ac:chgData name="尾嵜 成真" userId="dd95f81a979e9056" providerId="LiveId" clId="{3D40AD2A-0A90-452B-93A1-01C5143906D3}" dt="2023-01-27T09:48:34.970" v="4735" actId="14100"/>
          <ac:cxnSpMkLst>
            <pc:docMk/>
            <pc:sldMk cId="1628176598" sldId="316"/>
            <ac:cxnSpMk id="59" creationId="{E742A13A-D42E-F6B4-E722-2B14EB513C49}"/>
          </ac:cxnSpMkLst>
        </pc:cxnChg>
        <pc:cxnChg chg="add del mod">
          <ac:chgData name="尾嵜 成真" userId="dd95f81a979e9056" providerId="LiveId" clId="{3D40AD2A-0A90-452B-93A1-01C5143906D3}" dt="2023-01-27T09:46:48.684" v="4729" actId="478"/>
          <ac:cxnSpMkLst>
            <pc:docMk/>
            <pc:sldMk cId="1628176598" sldId="316"/>
            <ac:cxnSpMk id="68" creationId="{F549D49B-EE7B-7A1B-34A0-B01DD5191184}"/>
          </ac:cxnSpMkLst>
        </pc:cxnChg>
        <pc:cxnChg chg="add mod">
          <ac:chgData name="尾嵜 成真" userId="dd95f81a979e9056" providerId="LiveId" clId="{3D40AD2A-0A90-452B-93A1-01C5143906D3}" dt="2023-01-27T09:46:59.648" v="4732" actId="14100"/>
          <ac:cxnSpMkLst>
            <pc:docMk/>
            <pc:sldMk cId="1628176598" sldId="316"/>
            <ac:cxnSpMk id="69" creationId="{CD13AB57-51C4-E84F-B467-3EDF11F2CB0F}"/>
          </ac:cxnSpMkLst>
        </pc:cxnChg>
        <pc:cxnChg chg="add mod">
          <ac:chgData name="尾嵜 成真" userId="dd95f81a979e9056" providerId="LiveId" clId="{3D40AD2A-0A90-452B-93A1-01C5143906D3}" dt="2023-01-27T09:43:19.647" v="4707" actId="1076"/>
          <ac:cxnSpMkLst>
            <pc:docMk/>
            <pc:sldMk cId="1628176598" sldId="316"/>
            <ac:cxnSpMk id="72" creationId="{A9070C0B-EA1A-0BA6-7DE5-39A78D504C8D}"/>
          </ac:cxnSpMkLst>
        </pc:cxnChg>
        <pc:cxnChg chg="add mod">
          <ac:chgData name="尾嵜 成真" userId="dd95f81a979e9056" providerId="LiveId" clId="{3D40AD2A-0A90-452B-93A1-01C5143906D3}" dt="2023-01-27T09:44:03.914" v="4717" actId="1076"/>
          <ac:cxnSpMkLst>
            <pc:docMk/>
            <pc:sldMk cId="1628176598" sldId="316"/>
            <ac:cxnSpMk id="74" creationId="{92466A1D-07E4-28B1-5404-14CD9EDCFB7A}"/>
          </ac:cxnSpMkLst>
        </pc:cxnChg>
        <pc:cxnChg chg="add mod">
          <ac:chgData name="尾嵜 成真" userId="dd95f81a979e9056" providerId="LiveId" clId="{3D40AD2A-0A90-452B-93A1-01C5143906D3}" dt="2023-01-27T09:43:49.885" v="4715" actId="208"/>
          <ac:cxnSpMkLst>
            <pc:docMk/>
            <pc:sldMk cId="1628176598" sldId="316"/>
            <ac:cxnSpMk id="77" creationId="{97A3749D-4E19-1249-F72A-4FB0547735E6}"/>
          </ac:cxnSpMkLst>
        </pc:cxnChg>
      </pc:sldChg>
      <pc:sldChg chg="addSp delSp modSp add mod">
        <pc:chgData name="尾嵜 成真" userId="dd95f81a979e9056" providerId="LiveId" clId="{3D40AD2A-0A90-452B-93A1-01C5143906D3}" dt="2023-01-29T06:26:03.945" v="7041" actId="113"/>
        <pc:sldMkLst>
          <pc:docMk/>
          <pc:sldMk cId="3028790215" sldId="317"/>
        </pc:sldMkLst>
        <pc:spChg chg="del">
          <ac:chgData name="尾嵜 成真" userId="dd95f81a979e9056" providerId="LiveId" clId="{3D40AD2A-0A90-452B-93A1-01C5143906D3}" dt="2023-01-27T14:45:15.321" v="6093" actId="478"/>
          <ac:spMkLst>
            <pc:docMk/>
            <pc:sldMk cId="3028790215" sldId="317"/>
            <ac:spMk id="3" creationId="{671635AE-9FB4-20BD-7408-DCF03215A06E}"/>
          </ac:spMkLst>
        </pc:spChg>
        <pc:spChg chg="mod">
          <ac:chgData name="尾嵜 成真" userId="dd95f81a979e9056" providerId="LiveId" clId="{3D40AD2A-0A90-452B-93A1-01C5143906D3}" dt="2023-01-29T06:26:03.945" v="7041" actId="113"/>
          <ac:spMkLst>
            <pc:docMk/>
            <pc:sldMk cId="3028790215" sldId="317"/>
            <ac:spMk id="4" creationId="{F4F57D5B-5258-C942-9420-57293D3774D4}"/>
          </ac:spMkLst>
        </pc:spChg>
        <pc:spChg chg="del">
          <ac:chgData name="尾嵜 成真" userId="dd95f81a979e9056" providerId="LiveId" clId="{3D40AD2A-0A90-452B-93A1-01C5143906D3}" dt="2023-01-27T14:45:15.321" v="6093" actId="478"/>
          <ac:spMkLst>
            <pc:docMk/>
            <pc:sldMk cId="3028790215" sldId="317"/>
            <ac:spMk id="7" creationId="{3059238A-BA82-F06B-958F-0368E2D3DE14}"/>
          </ac:spMkLst>
        </pc:spChg>
        <pc:spChg chg="del">
          <ac:chgData name="尾嵜 成真" userId="dd95f81a979e9056" providerId="LiveId" clId="{3D40AD2A-0A90-452B-93A1-01C5143906D3}" dt="2023-01-27T14:45:15.321" v="6093" actId="478"/>
          <ac:spMkLst>
            <pc:docMk/>
            <pc:sldMk cId="3028790215" sldId="317"/>
            <ac:spMk id="8" creationId="{BE3EA2C7-8EB5-9E55-9C70-9065D5B7A93B}"/>
          </ac:spMkLst>
        </pc:spChg>
        <pc:spChg chg="del">
          <ac:chgData name="尾嵜 成真" userId="dd95f81a979e9056" providerId="LiveId" clId="{3D40AD2A-0A90-452B-93A1-01C5143906D3}" dt="2023-01-27T14:45:15.321" v="6093" actId="478"/>
          <ac:spMkLst>
            <pc:docMk/>
            <pc:sldMk cId="3028790215" sldId="317"/>
            <ac:spMk id="9" creationId="{B43C9A96-EC68-0F1D-1862-DF9698791342}"/>
          </ac:spMkLst>
        </pc:spChg>
        <pc:spChg chg="del">
          <ac:chgData name="尾嵜 成真" userId="dd95f81a979e9056" providerId="LiveId" clId="{3D40AD2A-0A90-452B-93A1-01C5143906D3}" dt="2023-01-27T14:45:15.321" v="6093" actId="478"/>
          <ac:spMkLst>
            <pc:docMk/>
            <pc:sldMk cId="3028790215" sldId="317"/>
            <ac:spMk id="14" creationId="{CB7CDE98-318C-0D11-9FF5-B553B6FA21DD}"/>
          </ac:spMkLst>
        </pc:spChg>
        <pc:spChg chg="del">
          <ac:chgData name="尾嵜 成真" userId="dd95f81a979e9056" providerId="LiveId" clId="{3D40AD2A-0A90-452B-93A1-01C5143906D3}" dt="2023-01-27T14:45:15.321" v="6093" actId="478"/>
          <ac:spMkLst>
            <pc:docMk/>
            <pc:sldMk cId="3028790215" sldId="317"/>
            <ac:spMk id="15" creationId="{F1B31BD3-A48A-F5E4-EFB2-5E1BEA82299B}"/>
          </ac:spMkLst>
        </pc:spChg>
        <pc:spChg chg="add mod">
          <ac:chgData name="尾嵜 成真" userId="dd95f81a979e9056" providerId="LiveId" clId="{3D40AD2A-0A90-452B-93A1-01C5143906D3}" dt="2023-01-27T15:35:21.085" v="6785" actId="1076"/>
          <ac:spMkLst>
            <pc:docMk/>
            <pc:sldMk cId="3028790215" sldId="317"/>
            <ac:spMk id="38" creationId="{D7913570-A766-A647-B195-3F23D69922AA}"/>
          </ac:spMkLst>
        </pc:spChg>
        <pc:spChg chg="add mod">
          <ac:chgData name="尾嵜 成真" userId="dd95f81a979e9056" providerId="LiveId" clId="{3D40AD2A-0A90-452B-93A1-01C5143906D3}" dt="2023-01-27T15:35:21.085" v="6785" actId="1076"/>
          <ac:spMkLst>
            <pc:docMk/>
            <pc:sldMk cId="3028790215" sldId="317"/>
            <ac:spMk id="39" creationId="{03D6BFDA-3EB7-ED39-C3BF-7D1CB1293283}"/>
          </ac:spMkLst>
        </pc:spChg>
        <pc:spChg chg="add mod">
          <ac:chgData name="尾嵜 成真" userId="dd95f81a979e9056" providerId="LiveId" clId="{3D40AD2A-0A90-452B-93A1-01C5143906D3}" dt="2023-01-27T15:35:21.085" v="6785" actId="1076"/>
          <ac:spMkLst>
            <pc:docMk/>
            <pc:sldMk cId="3028790215" sldId="317"/>
            <ac:spMk id="40" creationId="{1EC9825F-CED4-D077-A48D-539DE8E2C455}"/>
          </ac:spMkLst>
        </pc:spChg>
        <pc:spChg chg="add mod">
          <ac:chgData name="尾嵜 成真" userId="dd95f81a979e9056" providerId="LiveId" clId="{3D40AD2A-0A90-452B-93A1-01C5143906D3}" dt="2023-01-27T15:35:21.085" v="6785" actId="1076"/>
          <ac:spMkLst>
            <pc:docMk/>
            <pc:sldMk cId="3028790215" sldId="317"/>
            <ac:spMk id="41" creationId="{30ED18C5-26A5-C279-BB04-9C26081A9669}"/>
          </ac:spMkLst>
        </pc:spChg>
        <pc:spChg chg="add del mod">
          <ac:chgData name="尾嵜 成真" userId="dd95f81a979e9056" providerId="LiveId" clId="{3D40AD2A-0A90-452B-93A1-01C5143906D3}" dt="2023-01-27T15:06:36.550" v="6227"/>
          <ac:spMkLst>
            <pc:docMk/>
            <pc:sldMk cId="3028790215" sldId="317"/>
            <ac:spMk id="44" creationId="{B5E67C2C-1731-3195-5DE6-C7DCEBAAEC2A}"/>
          </ac:spMkLst>
        </pc:spChg>
        <pc:spChg chg="add mod">
          <ac:chgData name="尾嵜 成真" userId="dd95f81a979e9056" providerId="LiveId" clId="{3D40AD2A-0A90-452B-93A1-01C5143906D3}" dt="2023-01-27T15:35:21.085" v="6785" actId="1076"/>
          <ac:spMkLst>
            <pc:docMk/>
            <pc:sldMk cId="3028790215" sldId="317"/>
            <ac:spMk id="55" creationId="{DF0D8A35-2B3A-E2E7-8F25-2D708166DDC5}"/>
          </ac:spMkLst>
        </pc:spChg>
        <pc:spChg chg="add mod">
          <ac:chgData name="尾嵜 成真" userId="dd95f81a979e9056" providerId="LiveId" clId="{3D40AD2A-0A90-452B-93A1-01C5143906D3}" dt="2023-01-27T15:35:21.085" v="6785" actId="1076"/>
          <ac:spMkLst>
            <pc:docMk/>
            <pc:sldMk cId="3028790215" sldId="317"/>
            <ac:spMk id="60" creationId="{65BD4226-A347-5461-6F3A-FEED915FB78C}"/>
          </ac:spMkLst>
        </pc:spChg>
        <pc:spChg chg="add mod">
          <ac:chgData name="尾嵜 成真" userId="dd95f81a979e9056" providerId="LiveId" clId="{3D40AD2A-0A90-452B-93A1-01C5143906D3}" dt="2023-01-27T15:35:21.085" v="6785" actId="1076"/>
          <ac:spMkLst>
            <pc:docMk/>
            <pc:sldMk cId="3028790215" sldId="317"/>
            <ac:spMk id="61" creationId="{5F1D6128-6A61-D4E7-C0DD-6129A0FEA672}"/>
          </ac:spMkLst>
        </pc:spChg>
        <pc:spChg chg="add mod">
          <ac:chgData name="尾嵜 成真" userId="dd95f81a979e9056" providerId="LiveId" clId="{3D40AD2A-0A90-452B-93A1-01C5143906D3}" dt="2023-01-27T15:35:21.085" v="6785" actId="1076"/>
          <ac:spMkLst>
            <pc:docMk/>
            <pc:sldMk cId="3028790215" sldId="317"/>
            <ac:spMk id="73" creationId="{D7D4CC54-22EC-87D8-9F9C-E380539BDB05}"/>
          </ac:spMkLst>
        </pc:spChg>
        <pc:spChg chg="add mod">
          <ac:chgData name="尾嵜 成真" userId="dd95f81a979e9056" providerId="LiveId" clId="{3D40AD2A-0A90-452B-93A1-01C5143906D3}" dt="2023-01-27T15:35:21.085" v="6785" actId="1076"/>
          <ac:spMkLst>
            <pc:docMk/>
            <pc:sldMk cId="3028790215" sldId="317"/>
            <ac:spMk id="118" creationId="{C56D1897-B510-E534-901F-02D2DEA506CE}"/>
          </ac:spMkLst>
        </pc:spChg>
        <pc:spChg chg="add mod">
          <ac:chgData name="尾嵜 成真" userId="dd95f81a979e9056" providerId="LiveId" clId="{3D40AD2A-0A90-452B-93A1-01C5143906D3}" dt="2023-01-27T15:35:32.770" v="6789" actId="1076"/>
          <ac:spMkLst>
            <pc:docMk/>
            <pc:sldMk cId="3028790215" sldId="317"/>
            <ac:spMk id="163" creationId="{9E1D8A46-A286-9A23-CAE1-A2F7A5CEEE22}"/>
          </ac:spMkLst>
        </pc:spChg>
        <pc:spChg chg="add mod">
          <ac:chgData name="尾嵜 成真" userId="dd95f81a979e9056" providerId="LiveId" clId="{3D40AD2A-0A90-452B-93A1-01C5143906D3}" dt="2023-01-27T15:35:21.085" v="6785" actId="1076"/>
          <ac:spMkLst>
            <pc:docMk/>
            <pc:sldMk cId="3028790215" sldId="317"/>
            <ac:spMk id="184" creationId="{7F6E0B61-06CF-7D9C-D44D-3D28556E4176}"/>
          </ac:spMkLst>
        </pc:spChg>
        <pc:spChg chg="add mod">
          <ac:chgData name="尾嵜 成真" userId="dd95f81a979e9056" providerId="LiveId" clId="{3D40AD2A-0A90-452B-93A1-01C5143906D3}" dt="2023-01-27T15:35:21.085" v="6785" actId="1076"/>
          <ac:spMkLst>
            <pc:docMk/>
            <pc:sldMk cId="3028790215" sldId="317"/>
            <ac:spMk id="185" creationId="{E089E6EC-992B-CD89-21FB-649BC1DED7E6}"/>
          </ac:spMkLst>
        </pc:spChg>
        <pc:spChg chg="add mod">
          <ac:chgData name="尾嵜 成真" userId="dd95f81a979e9056" providerId="LiveId" clId="{3D40AD2A-0A90-452B-93A1-01C5143906D3}" dt="2023-01-27T15:39:45.376" v="6955" actId="208"/>
          <ac:spMkLst>
            <pc:docMk/>
            <pc:sldMk cId="3028790215" sldId="317"/>
            <ac:spMk id="190" creationId="{E7712C5F-3660-81E7-5DCF-B39820CEF532}"/>
          </ac:spMkLst>
        </pc:spChg>
        <pc:picChg chg="del">
          <ac:chgData name="尾嵜 成真" userId="dd95f81a979e9056" providerId="LiveId" clId="{3D40AD2A-0A90-452B-93A1-01C5143906D3}" dt="2023-01-27T14:45:15.321" v="6093" actId="478"/>
          <ac:picMkLst>
            <pc:docMk/>
            <pc:sldMk cId="3028790215" sldId="317"/>
            <ac:picMk id="2" creationId="{3836CD78-A584-625C-F16F-4EAAF6A77474}"/>
          </ac:picMkLst>
        </pc:picChg>
        <pc:picChg chg="add del mod">
          <ac:chgData name="尾嵜 成真" userId="dd95f81a979e9056" providerId="LiveId" clId="{3D40AD2A-0A90-452B-93A1-01C5143906D3}" dt="2023-01-27T14:54:12.109" v="6170" actId="478"/>
          <ac:picMkLst>
            <pc:docMk/>
            <pc:sldMk cId="3028790215" sldId="317"/>
            <ac:picMk id="17" creationId="{07984548-DBF9-34D0-F0B6-4C5C8ED1CCF6}"/>
          </ac:picMkLst>
        </pc:picChg>
        <pc:picChg chg="add mod">
          <ac:chgData name="尾嵜 成真" userId="dd95f81a979e9056" providerId="LiveId" clId="{3D40AD2A-0A90-452B-93A1-01C5143906D3}" dt="2023-01-27T15:35:21.085" v="6785" actId="1076"/>
          <ac:picMkLst>
            <pc:docMk/>
            <pc:sldMk cId="3028790215" sldId="317"/>
            <ac:picMk id="19" creationId="{32E5E908-5472-B63E-A473-772BB88EC5E3}"/>
          </ac:picMkLst>
        </pc:picChg>
        <pc:picChg chg="add del mod">
          <ac:chgData name="尾嵜 成真" userId="dd95f81a979e9056" providerId="LiveId" clId="{3D40AD2A-0A90-452B-93A1-01C5143906D3}" dt="2023-01-27T15:00:04.082" v="6178" actId="478"/>
          <ac:picMkLst>
            <pc:docMk/>
            <pc:sldMk cId="3028790215" sldId="317"/>
            <ac:picMk id="21" creationId="{EE3FC308-EBBE-E286-E8EC-F14C14036995}"/>
          </ac:picMkLst>
        </pc:picChg>
        <pc:picChg chg="add del mod">
          <ac:chgData name="尾嵜 成真" userId="dd95f81a979e9056" providerId="LiveId" clId="{3D40AD2A-0A90-452B-93A1-01C5143906D3}" dt="2023-01-27T15:01:01.687" v="6186" actId="478"/>
          <ac:picMkLst>
            <pc:docMk/>
            <pc:sldMk cId="3028790215" sldId="317"/>
            <ac:picMk id="23" creationId="{B37B5241-56D8-1CB0-9D4F-351732084E76}"/>
          </ac:picMkLst>
        </pc:picChg>
        <pc:picChg chg="add del mod">
          <ac:chgData name="尾嵜 成真" userId="dd95f81a979e9056" providerId="LiveId" clId="{3D40AD2A-0A90-452B-93A1-01C5143906D3}" dt="2023-01-27T15:00:58.564" v="6184" actId="478"/>
          <ac:picMkLst>
            <pc:docMk/>
            <pc:sldMk cId="3028790215" sldId="317"/>
            <ac:picMk id="25" creationId="{E8905DCE-D0C6-6F82-E00B-F6E023AFE203}"/>
          </ac:picMkLst>
        </pc:picChg>
        <pc:picChg chg="add del mod">
          <ac:chgData name="尾嵜 成真" userId="dd95f81a979e9056" providerId="LiveId" clId="{3D40AD2A-0A90-452B-93A1-01C5143906D3}" dt="2023-01-27T15:00:59.599" v="6185" actId="478"/>
          <ac:picMkLst>
            <pc:docMk/>
            <pc:sldMk cId="3028790215" sldId="317"/>
            <ac:picMk id="27" creationId="{E7AF245D-64F5-F180-81DC-660F7CA14A04}"/>
          </ac:picMkLst>
        </pc:picChg>
        <pc:picChg chg="add mod">
          <ac:chgData name="尾嵜 成真" userId="dd95f81a979e9056" providerId="LiveId" clId="{3D40AD2A-0A90-452B-93A1-01C5143906D3}" dt="2023-01-27T15:35:28.970" v="6788" actId="1076"/>
          <ac:picMkLst>
            <pc:docMk/>
            <pc:sldMk cId="3028790215" sldId="317"/>
            <ac:picMk id="29" creationId="{A650AF0D-BEC6-E32F-8F08-4993B38BBB16}"/>
          </ac:picMkLst>
        </pc:picChg>
        <pc:picChg chg="add mod">
          <ac:chgData name="尾嵜 成真" userId="dd95f81a979e9056" providerId="LiveId" clId="{3D40AD2A-0A90-452B-93A1-01C5143906D3}" dt="2023-01-27T15:35:21.085" v="6785" actId="1076"/>
          <ac:picMkLst>
            <pc:docMk/>
            <pc:sldMk cId="3028790215" sldId="317"/>
            <ac:picMk id="31" creationId="{70757016-FFF6-CC3F-4CDB-8F70BEA2E54C}"/>
          </ac:picMkLst>
        </pc:picChg>
        <pc:picChg chg="add mod">
          <ac:chgData name="尾嵜 成真" userId="dd95f81a979e9056" providerId="LiveId" clId="{3D40AD2A-0A90-452B-93A1-01C5143906D3}" dt="2023-01-27T15:35:25.420" v="6786" actId="1076"/>
          <ac:picMkLst>
            <pc:docMk/>
            <pc:sldMk cId="3028790215" sldId="317"/>
            <ac:picMk id="33" creationId="{9CE07C4E-B576-77D6-D3AF-4386F533EE31}"/>
          </ac:picMkLst>
        </pc:picChg>
        <pc:picChg chg="add mod">
          <ac:chgData name="尾嵜 成真" userId="dd95f81a979e9056" providerId="LiveId" clId="{3D40AD2A-0A90-452B-93A1-01C5143906D3}" dt="2023-01-27T15:35:25.420" v="6786" actId="1076"/>
          <ac:picMkLst>
            <pc:docMk/>
            <pc:sldMk cId="3028790215" sldId="317"/>
            <ac:picMk id="35" creationId="{945A1596-2E20-A109-E5ED-8DC5E55544DF}"/>
          </ac:picMkLst>
        </pc:picChg>
        <pc:picChg chg="add mod">
          <ac:chgData name="尾嵜 成真" userId="dd95f81a979e9056" providerId="LiveId" clId="{3D40AD2A-0A90-452B-93A1-01C5143906D3}" dt="2023-01-27T15:35:25.420" v="6786" actId="1076"/>
          <ac:picMkLst>
            <pc:docMk/>
            <pc:sldMk cId="3028790215" sldId="317"/>
            <ac:picMk id="37" creationId="{E21C0441-36AA-766C-40A6-F691E945328B}"/>
          </ac:picMkLst>
        </pc:picChg>
        <pc:picChg chg="add mod">
          <ac:chgData name="尾嵜 成真" userId="dd95f81a979e9056" providerId="LiveId" clId="{3D40AD2A-0A90-452B-93A1-01C5143906D3}" dt="2023-01-27T15:07:50.667" v="6245" actId="571"/>
          <ac:picMkLst>
            <pc:docMk/>
            <pc:sldMk cId="3028790215" sldId="317"/>
            <ac:picMk id="59" creationId="{882A31EE-44C1-E0B8-63BE-F93455BE2D23}"/>
          </ac:picMkLst>
        </pc:picChg>
        <pc:picChg chg="add del mod">
          <ac:chgData name="尾嵜 成真" userId="dd95f81a979e9056" providerId="LiveId" clId="{3D40AD2A-0A90-452B-93A1-01C5143906D3}" dt="2023-01-27T15:38:54.420" v="6947"/>
          <ac:picMkLst>
            <pc:docMk/>
            <pc:sldMk cId="3028790215" sldId="317"/>
            <ac:picMk id="188" creationId="{3CCA7324-E9B6-2F57-0EE4-6E6F4DA1FAE5}"/>
          </ac:picMkLst>
        </pc:picChg>
        <pc:picChg chg="add del mod">
          <ac:chgData name="尾嵜 成真" userId="dd95f81a979e9056" providerId="LiveId" clId="{3D40AD2A-0A90-452B-93A1-01C5143906D3}" dt="2023-01-27T15:38:59.177" v="6949"/>
          <ac:picMkLst>
            <pc:docMk/>
            <pc:sldMk cId="3028790215" sldId="317"/>
            <ac:picMk id="189" creationId="{4C3BA5D5-71D8-4FCC-B773-B89B3C27C362}"/>
          </ac:picMkLst>
        </pc:picChg>
        <pc:cxnChg chg="del">
          <ac:chgData name="尾嵜 成真" userId="dd95f81a979e9056" providerId="LiveId" clId="{3D40AD2A-0A90-452B-93A1-01C5143906D3}" dt="2023-01-27T14:45:15.321" v="6093" actId="478"/>
          <ac:cxnSpMkLst>
            <pc:docMk/>
            <pc:sldMk cId="3028790215" sldId="317"/>
            <ac:cxnSpMk id="10" creationId="{989CC40F-3D25-CF66-F524-CA33113D052B}"/>
          </ac:cxnSpMkLst>
        </pc:cxnChg>
        <pc:cxnChg chg="del">
          <ac:chgData name="尾嵜 成真" userId="dd95f81a979e9056" providerId="LiveId" clId="{3D40AD2A-0A90-452B-93A1-01C5143906D3}" dt="2023-01-27T14:45:15.321" v="6093" actId="478"/>
          <ac:cxnSpMkLst>
            <pc:docMk/>
            <pc:sldMk cId="3028790215" sldId="317"/>
            <ac:cxnSpMk id="11" creationId="{67BE2078-6493-109F-8669-48CD5ACFDA6C}"/>
          </ac:cxnSpMkLst>
        </pc:cxnChg>
        <pc:cxnChg chg="del">
          <ac:chgData name="尾嵜 成真" userId="dd95f81a979e9056" providerId="LiveId" clId="{3D40AD2A-0A90-452B-93A1-01C5143906D3}" dt="2023-01-27T14:45:15.321" v="6093" actId="478"/>
          <ac:cxnSpMkLst>
            <pc:docMk/>
            <pc:sldMk cId="3028790215" sldId="317"/>
            <ac:cxnSpMk id="12" creationId="{91DDE2B9-A1C8-605D-D59C-87BA8FB8CE98}"/>
          </ac:cxnSpMkLst>
        </pc:cxnChg>
        <pc:cxnChg chg="del mod">
          <ac:chgData name="尾嵜 成真" userId="dd95f81a979e9056" providerId="LiveId" clId="{3D40AD2A-0A90-452B-93A1-01C5143906D3}" dt="2023-01-27T14:45:15.321" v="6093" actId="478"/>
          <ac:cxnSpMkLst>
            <pc:docMk/>
            <pc:sldMk cId="3028790215" sldId="317"/>
            <ac:cxnSpMk id="13" creationId="{802695B5-DB24-C5CE-3DF1-BD857B7558BA}"/>
          </ac:cxnSpMkLst>
        </pc:cxnChg>
        <pc:cxnChg chg="add mod">
          <ac:chgData name="尾嵜 成真" userId="dd95f81a979e9056" providerId="LiveId" clId="{3D40AD2A-0A90-452B-93A1-01C5143906D3}" dt="2023-01-27T15:35:21.085" v="6785" actId="1076"/>
          <ac:cxnSpMkLst>
            <pc:docMk/>
            <pc:sldMk cId="3028790215" sldId="317"/>
            <ac:cxnSpMk id="43" creationId="{A272B6FB-57FB-72ED-4E36-CA2E5A1AFE88}"/>
          </ac:cxnSpMkLst>
        </pc:cxnChg>
        <pc:cxnChg chg="add mod">
          <ac:chgData name="尾嵜 成真" userId="dd95f81a979e9056" providerId="LiveId" clId="{3D40AD2A-0A90-452B-93A1-01C5143906D3}" dt="2023-01-27T15:35:21.085" v="6785" actId="1076"/>
          <ac:cxnSpMkLst>
            <pc:docMk/>
            <pc:sldMk cId="3028790215" sldId="317"/>
            <ac:cxnSpMk id="45" creationId="{AD435ABB-B8FA-B032-57CF-4BB85DC567FE}"/>
          </ac:cxnSpMkLst>
        </pc:cxnChg>
        <pc:cxnChg chg="add mod">
          <ac:chgData name="尾嵜 成真" userId="dd95f81a979e9056" providerId="LiveId" clId="{3D40AD2A-0A90-452B-93A1-01C5143906D3}" dt="2023-01-27T15:35:21.085" v="6785" actId="1076"/>
          <ac:cxnSpMkLst>
            <pc:docMk/>
            <pc:sldMk cId="3028790215" sldId="317"/>
            <ac:cxnSpMk id="48" creationId="{FB286B7D-628E-7A53-E099-D850DA98E9D6}"/>
          </ac:cxnSpMkLst>
        </pc:cxnChg>
        <pc:cxnChg chg="add mod">
          <ac:chgData name="尾嵜 成真" userId="dd95f81a979e9056" providerId="LiveId" clId="{3D40AD2A-0A90-452B-93A1-01C5143906D3}" dt="2023-01-27T15:35:21.085" v="6785" actId="1076"/>
          <ac:cxnSpMkLst>
            <pc:docMk/>
            <pc:sldMk cId="3028790215" sldId="317"/>
            <ac:cxnSpMk id="62" creationId="{162B8760-D9C8-7F60-5ED1-E1DDB2D9DF70}"/>
          </ac:cxnSpMkLst>
        </pc:cxnChg>
        <pc:cxnChg chg="add mod">
          <ac:chgData name="尾嵜 成真" userId="dd95f81a979e9056" providerId="LiveId" clId="{3D40AD2A-0A90-452B-93A1-01C5143906D3}" dt="2023-01-27T15:35:21.085" v="6785" actId="1076"/>
          <ac:cxnSpMkLst>
            <pc:docMk/>
            <pc:sldMk cId="3028790215" sldId="317"/>
            <ac:cxnSpMk id="66" creationId="{F553A992-6C9F-88DD-1745-F79BC4E543E8}"/>
          </ac:cxnSpMkLst>
        </pc:cxnChg>
        <pc:cxnChg chg="add mod">
          <ac:chgData name="尾嵜 成真" userId="dd95f81a979e9056" providerId="LiveId" clId="{3D40AD2A-0A90-452B-93A1-01C5143906D3}" dt="2023-01-27T15:35:21.085" v="6785" actId="1076"/>
          <ac:cxnSpMkLst>
            <pc:docMk/>
            <pc:sldMk cId="3028790215" sldId="317"/>
            <ac:cxnSpMk id="69" creationId="{9B3F2873-C617-5977-E94F-C273AAB9E9A5}"/>
          </ac:cxnSpMkLst>
        </pc:cxnChg>
        <pc:cxnChg chg="add mod">
          <ac:chgData name="尾嵜 成真" userId="dd95f81a979e9056" providerId="LiveId" clId="{3D40AD2A-0A90-452B-93A1-01C5143906D3}" dt="2023-01-27T15:35:21.085" v="6785" actId="1076"/>
          <ac:cxnSpMkLst>
            <pc:docMk/>
            <pc:sldMk cId="3028790215" sldId="317"/>
            <ac:cxnSpMk id="75" creationId="{38BDDABF-7CFC-D89C-6B1C-AD35FD699DA8}"/>
          </ac:cxnSpMkLst>
        </pc:cxnChg>
        <pc:cxnChg chg="add mod">
          <ac:chgData name="尾嵜 成真" userId="dd95f81a979e9056" providerId="LiveId" clId="{3D40AD2A-0A90-452B-93A1-01C5143906D3}" dt="2023-01-27T15:35:25.420" v="6786" actId="1076"/>
          <ac:cxnSpMkLst>
            <pc:docMk/>
            <pc:sldMk cId="3028790215" sldId="317"/>
            <ac:cxnSpMk id="79" creationId="{78E7E8D7-ABF7-7A5C-F624-366375DEF845}"/>
          </ac:cxnSpMkLst>
        </pc:cxnChg>
        <pc:cxnChg chg="add mod">
          <ac:chgData name="尾嵜 成真" userId="dd95f81a979e9056" providerId="LiveId" clId="{3D40AD2A-0A90-452B-93A1-01C5143906D3}" dt="2023-01-27T15:35:21.085" v="6785" actId="1076"/>
          <ac:cxnSpMkLst>
            <pc:docMk/>
            <pc:sldMk cId="3028790215" sldId="317"/>
            <ac:cxnSpMk id="81" creationId="{09991162-DC97-B643-CCA3-ED587DF32221}"/>
          </ac:cxnSpMkLst>
        </pc:cxnChg>
        <pc:cxnChg chg="add mod">
          <ac:chgData name="尾嵜 成真" userId="dd95f81a979e9056" providerId="LiveId" clId="{3D40AD2A-0A90-452B-93A1-01C5143906D3}" dt="2023-01-27T15:35:25.420" v="6786" actId="1076"/>
          <ac:cxnSpMkLst>
            <pc:docMk/>
            <pc:sldMk cId="3028790215" sldId="317"/>
            <ac:cxnSpMk id="84" creationId="{FFD4F300-3CC7-7990-24E0-A3487E97628E}"/>
          </ac:cxnSpMkLst>
        </pc:cxnChg>
        <pc:cxnChg chg="add mod">
          <ac:chgData name="尾嵜 成真" userId="dd95f81a979e9056" providerId="LiveId" clId="{3D40AD2A-0A90-452B-93A1-01C5143906D3}" dt="2023-01-27T15:35:25.420" v="6786" actId="1076"/>
          <ac:cxnSpMkLst>
            <pc:docMk/>
            <pc:sldMk cId="3028790215" sldId="317"/>
            <ac:cxnSpMk id="85" creationId="{25E5B947-00E0-7A51-A569-8736E462EE94}"/>
          </ac:cxnSpMkLst>
        </pc:cxnChg>
        <pc:cxnChg chg="add del mod">
          <ac:chgData name="尾嵜 成真" userId="dd95f81a979e9056" providerId="LiveId" clId="{3D40AD2A-0A90-452B-93A1-01C5143906D3}" dt="2023-01-27T15:36:14.152" v="6792" actId="1076"/>
          <ac:cxnSpMkLst>
            <pc:docMk/>
            <pc:sldMk cId="3028790215" sldId="317"/>
            <ac:cxnSpMk id="90" creationId="{22A66557-C531-F94C-CAAB-0A171A4AD834}"/>
          </ac:cxnSpMkLst>
        </pc:cxnChg>
        <pc:cxnChg chg="add mod">
          <ac:chgData name="尾嵜 成真" userId="dd95f81a979e9056" providerId="LiveId" clId="{3D40AD2A-0A90-452B-93A1-01C5143906D3}" dt="2023-01-27T15:35:25.420" v="6786" actId="1076"/>
          <ac:cxnSpMkLst>
            <pc:docMk/>
            <pc:sldMk cId="3028790215" sldId="317"/>
            <ac:cxnSpMk id="92" creationId="{2CE235EC-69FB-470D-2DA1-9DA76334C6A9}"/>
          </ac:cxnSpMkLst>
        </pc:cxnChg>
        <pc:cxnChg chg="add mod">
          <ac:chgData name="尾嵜 成真" userId="dd95f81a979e9056" providerId="LiveId" clId="{3D40AD2A-0A90-452B-93A1-01C5143906D3}" dt="2023-01-27T15:35:25.420" v="6786" actId="1076"/>
          <ac:cxnSpMkLst>
            <pc:docMk/>
            <pc:sldMk cId="3028790215" sldId="317"/>
            <ac:cxnSpMk id="95" creationId="{BD35D680-B384-A4E8-D9B0-BD7B9EBF4E3C}"/>
          </ac:cxnSpMkLst>
        </pc:cxnChg>
        <pc:cxnChg chg="add mod">
          <ac:chgData name="尾嵜 成真" userId="dd95f81a979e9056" providerId="LiveId" clId="{3D40AD2A-0A90-452B-93A1-01C5143906D3}" dt="2023-01-27T15:35:21.085" v="6785" actId="1076"/>
          <ac:cxnSpMkLst>
            <pc:docMk/>
            <pc:sldMk cId="3028790215" sldId="317"/>
            <ac:cxnSpMk id="98" creationId="{B9951E67-CBAC-87E8-1E21-70F13502C7FC}"/>
          </ac:cxnSpMkLst>
        </pc:cxnChg>
        <pc:cxnChg chg="add mod">
          <ac:chgData name="尾嵜 成真" userId="dd95f81a979e9056" providerId="LiveId" clId="{3D40AD2A-0A90-452B-93A1-01C5143906D3}" dt="2023-01-27T15:35:25.420" v="6786" actId="1076"/>
          <ac:cxnSpMkLst>
            <pc:docMk/>
            <pc:sldMk cId="3028790215" sldId="317"/>
            <ac:cxnSpMk id="104" creationId="{441554B5-5DF8-0B4A-F93B-13D4B39100DF}"/>
          </ac:cxnSpMkLst>
        </pc:cxnChg>
        <pc:cxnChg chg="add mod">
          <ac:chgData name="尾嵜 成真" userId="dd95f81a979e9056" providerId="LiveId" clId="{3D40AD2A-0A90-452B-93A1-01C5143906D3}" dt="2023-01-27T15:35:25.420" v="6786" actId="1076"/>
          <ac:cxnSpMkLst>
            <pc:docMk/>
            <pc:sldMk cId="3028790215" sldId="317"/>
            <ac:cxnSpMk id="107" creationId="{B4C6C659-AC44-59EA-4EE9-99CC9FF96C5B}"/>
          </ac:cxnSpMkLst>
        </pc:cxnChg>
        <pc:cxnChg chg="add mod">
          <ac:chgData name="尾嵜 成真" userId="dd95f81a979e9056" providerId="LiveId" clId="{3D40AD2A-0A90-452B-93A1-01C5143906D3}" dt="2023-01-27T15:35:25.420" v="6786" actId="1076"/>
          <ac:cxnSpMkLst>
            <pc:docMk/>
            <pc:sldMk cId="3028790215" sldId="317"/>
            <ac:cxnSpMk id="109" creationId="{679C83AE-233D-9617-F0DA-ED700FCA2279}"/>
          </ac:cxnSpMkLst>
        </pc:cxnChg>
        <pc:cxnChg chg="add mod">
          <ac:chgData name="尾嵜 成真" userId="dd95f81a979e9056" providerId="LiveId" clId="{3D40AD2A-0A90-452B-93A1-01C5143906D3}" dt="2023-01-27T15:35:21.085" v="6785" actId="1076"/>
          <ac:cxnSpMkLst>
            <pc:docMk/>
            <pc:sldMk cId="3028790215" sldId="317"/>
            <ac:cxnSpMk id="113" creationId="{1B8907B4-F468-9E28-6437-835D336C5C92}"/>
          </ac:cxnSpMkLst>
        </pc:cxnChg>
        <pc:cxnChg chg="add del mod">
          <ac:chgData name="尾嵜 成真" userId="dd95f81a979e9056" providerId="LiveId" clId="{3D40AD2A-0A90-452B-93A1-01C5143906D3}" dt="2023-01-27T15:18:40.929" v="6356"/>
          <ac:cxnSpMkLst>
            <pc:docMk/>
            <pc:sldMk cId="3028790215" sldId="317"/>
            <ac:cxnSpMk id="115" creationId="{EAEFE7F1-E705-BB09-99C9-F3170D654B77}"/>
          </ac:cxnSpMkLst>
        </pc:cxnChg>
        <pc:cxnChg chg="add mod">
          <ac:chgData name="尾嵜 成真" userId="dd95f81a979e9056" providerId="LiveId" clId="{3D40AD2A-0A90-452B-93A1-01C5143906D3}" dt="2023-01-27T15:39:42.659" v="6954" actId="208"/>
          <ac:cxnSpMkLst>
            <pc:docMk/>
            <pc:sldMk cId="3028790215" sldId="317"/>
            <ac:cxnSpMk id="120" creationId="{27C5307E-CB36-5514-715F-83CD99F02B19}"/>
          </ac:cxnSpMkLst>
        </pc:cxnChg>
        <pc:cxnChg chg="add mod">
          <ac:chgData name="尾嵜 成真" userId="dd95f81a979e9056" providerId="LiveId" clId="{3D40AD2A-0A90-452B-93A1-01C5143906D3}" dt="2023-01-27T15:35:21.085" v="6785" actId="1076"/>
          <ac:cxnSpMkLst>
            <pc:docMk/>
            <pc:sldMk cId="3028790215" sldId="317"/>
            <ac:cxnSpMk id="121" creationId="{EB242D95-2D62-4CB6-42D2-93A949E6FC4F}"/>
          </ac:cxnSpMkLst>
        </pc:cxnChg>
        <pc:cxnChg chg="add mod">
          <ac:chgData name="尾嵜 成真" userId="dd95f81a979e9056" providerId="LiveId" clId="{3D40AD2A-0A90-452B-93A1-01C5143906D3}" dt="2023-01-27T15:35:21.085" v="6785" actId="1076"/>
          <ac:cxnSpMkLst>
            <pc:docMk/>
            <pc:sldMk cId="3028790215" sldId="317"/>
            <ac:cxnSpMk id="124" creationId="{913A3CBA-B821-ABAA-34D4-CF59136DB48B}"/>
          </ac:cxnSpMkLst>
        </pc:cxnChg>
        <pc:cxnChg chg="add mod">
          <ac:chgData name="尾嵜 成真" userId="dd95f81a979e9056" providerId="LiveId" clId="{3D40AD2A-0A90-452B-93A1-01C5143906D3}" dt="2023-01-27T15:35:21.085" v="6785" actId="1076"/>
          <ac:cxnSpMkLst>
            <pc:docMk/>
            <pc:sldMk cId="3028790215" sldId="317"/>
            <ac:cxnSpMk id="126" creationId="{A260909F-7F75-DFFE-FC98-737A43A8424C}"/>
          </ac:cxnSpMkLst>
        </pc:cxnChg>
        <pc:cxnChg chg="add del mod">
          <ac:chgData name="尾嵜 成真" userId="dd95f81a979e9056" providerId="LiveId" clId="{3D40AD2A-0A90-452B-93A1-01C5143906D3}" dt="2023-01-27T15:27:54.470" v="6470" actId="478"/>
          <ac:cxnSpMkLst>
            <pc:docMk/>
            <pc:sldMk cId="3028790215" sldId="317"/>
            <ac:cxnSpMk id="165" creationId="{F56BE437-0839-7528-635B-9C839ABB16F9}"/>
          </ac:cxnSpMkLst>
        </pc:cxnChg>
        <pc:cxnChg chg="add mod">
          <ac:chgData name="尾嵜 成真" userId="dd95f81a979e9056" providerId="LiveId" clId="{3D40AD2A-0A90-452B-93A1-01C5143906D3}" dt="2023-01-27T15:35:25.420" v="6786" actId="1076"/>
          <ac:cxnSpMkLst>
            <pc:docMk/>
            <pc:sldMk cId="3028790215" sldId="317"/>
            <ac:cxnSpMk id="168" creationId="{C91995C1-503D-4CD9-C698-64A2648D3640}"/>
          </ac:cxnSpMkLst>
        </pc:cxnChg>
        <pc:cxnChg chg="add mod">
          <ac:chgData name="尾嵜 成真" userId="dd95f81a979e9056" providerId="LiveId" clId="{3D40AD2A-0A90-452B-93A1-01C5143906D3}" dt="2023-01-27T15:35:25.420" v="6786" actId="1076"/>
          <ac:cxnSpMkLst>
            <pc:docMk/>
            <pc:sldMk cId="3028790215" sldId="317"/>
            <ac:cxnSpMk id="170" creationId="{E432EECD-0456-3B9F-F30B-9E218F0C5A3D}"/>
          </ac:cxnSpMkLst>
        </pc:cxnChg>
        <pc:cxnChg chg="add mod">
          <ac:chgData name="尾嵜 成真" userId="dd95f81a979e9056" providerId="LiveId" clId="{3D40AD2A-0A90-452B-93A1-01C5143906D3}" dt="2023-01-27T15:35:25.420" v="6786" actId="1076"/>
          <ac:cxnSpMkLst>
            <pc:docMk/>
            <pc:sldMk cId="3028790215" sldId="317"/>
            <ac:cxnSpMk id="173" creationId="{883C15BE-B773-D1D5-3D01-E9B73100B536}"/>
          </ac:cxnSpMkLst>
        </pc:cxnChg>
        <pc:cxnChg chg="add mod">
          <ac:chgData name="尾嵜 成真" userId="dd95f81a979e9056" providerId="LiveId" clId="{3D40AD2A-0A90-452B-93A1-01C5143906D3}" dt="2023-01-27T15:35:41.427" v="6791" actId="14100"/>
          <ac:cxnSpMkLst>
            <pc:docMk/>
            <pc:sldMk cId="3028790215" sldId="317"/>
            <ac:cxnSpMk id="177" creationId="{7B23E94C-F409-2336-1AFD-36758C61D5CE}"/>
          </ac:cxnSpMkLst>
        </pc:cxnChg>
        <pc:cxnChg chg="add mod">
          <ac:chgData name="尾嵜 成真" userId="dd95f81a979e9056" providerId="LiveId" clId="{3D40AD2A-0A90-452B-93A1-01C5143906D3}" dt="2023-01-27T15:39:59.793" v="6958" actId="14100"/>
          <ac:cxnSpMkLst>
            <pc:docMk/>
            <pc:sldMk cId="3028790215" sldId="317"/>
            <ac:cxnSpMk id="191" creationId="{70C789B2-F904-AC00-672F-AFFACDFA0948}"/>
          </ac:cxnSpMkLst>
        </pc:cxnChg>
        <pc:cxnChg chg="add mod">
          <ac:chgData name="尾嵜 成真" userId="dd95f81a979e9056" providerId="LiveId" clId="{3D40AD2A-0A90-452B-93A1-01C5143906D3}" dt="2023-01-27T15:40:09.782" v="6961" actId="14100"/>
          <ac:cxnSpMkLst>
            <pc:docMk/>
            <pc:sldMk cId="3028790215" sldId="317"/>
            <ac:cxnSpMk id="194" creationId="{09EC0101-640A-DB9A-7C28-1FECE1F2D4BB}"/>
          </ac:cxnSpMkLst>
        </pc:cxn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1710F09C-98BD-484F-81B9-9BC638223955}"/>
    <pc:docChg chg="undo redo custSel addSld delSld modSld sldOrd">
      <pc:chgData name="尾嵜 成真" userId="dd95f81a979e9056" providerId="LiveId" clId="{1710F09C-98BD-484F-81B9-9BC638223955}" dt="2023-02-02T13:15:23.785" v="9828" actId="947"/>
      <pc:docMkLst>
        <pc:docMk/>
      </pc:docMkLst>
      <pc:sldChg chg="delSp modSp mod">
        <pc:chgData name="尾嵜 成真" userId="dd95f81a979e9056" providerId="LiveId" clId="{1710F09C-98BD-484F-81B9-9BC638223955}" dt="2023-02-02T13:08:53.238" v="9817" actId="20577"/>
        <pc:sldMkLst>
          <pc:docMk/>
          <pc:sldMk cId="0" sldId="259"/>
        </pc:sldMkLst>
        <pc:spChg chg="mod">
          <ac:chgData name="尾嵜 成真" userId="dd95f81a979e9056" providerId="LiveId" clId="{1710F09C-98BD-484F-81B9-9BC638223955}" dt="2023-02-02T13:08:42.008" v="9808" actId="20577"/>
          <ac:spMkLst>
            <pc:docMk/>
            <pc:sldMk cId="0" sldId="259"/>
            <ac:spMk id="7" creationId="{868586D0-495E-0042-21C8-6D9C53F32F5A}"/>
          </ac:spMkLst>
        </pc:spChg>
        <pc:spChg chg="mod">
          <ac:chgData name="尾嵜 成真" userId="dd95f81a979e9056" providerId="LiveId" clId="{1710F09C-98BD-484F-81B9-9BC638223955}" dt="2023-02-02T13:08:53.238" v="9817" actId="20577"/>
          <ac:spMkLst>
            <pc:docMk/>
            <pc:sldMk cId="0" sldId="259"/>
            <ac:spMk id="8" creationId="{1ACDCEDB-3A9A-B841-DD5E-AF772017E75B}"/>
          </ac:spMkLst>
        </pc:spChg>
        <pc:spChg chg="del">
          <ac:chgData name="尾嵜 成真" userId="dd95f81a979e9056" providerId="LiveId" clId="{1710F09C-98BD-484F-81B9-9BC638223955}" dt="2023-02-02T13:07:47.019" v="9785" actId="478"/>
          <ac:spMkLst>
            <pc:docMk/>
            <pc:sldMk cId="0" sldId="259"/>
            <ac:spMk id="10" creationId="{A69571F4-BBF9-1D5E-AB90-6345D5ACAD32}"/>
          </ac:spMkLst>
        </pc:spChg>
        <pc:spChg chg="del">
          <ac:chgData name="尾嵜 成真" userId="dd95f81a979e9056" providerId="LiveId" clId="{1710F09C-98BD-484F-81B9-9BC638223955}" dt="2023-02-02T13:07:47.019" v="9785" actId="478"/>
          <ac:spMkLst>
            <pc:docMk/>
            <pc:sldMk cId="0" sldId="259"/>
            <ac:spMk id="12" creationId="{447B83FD-7886-15F1-19BE-29E3263FE945}"/>
          </ac:spMkLst>
        </pc:spChg>
        <pc:spChg chg="mod">
          <ac:chgData name="尾嵜 成真" userId="dd95f81a979e9056" providerId="LiveId" clId="{1710F09C-98BD-484F-81B9-9BC638223955}" dt="2023-02-02T13:08:13.447" v="9798"/>
          <ac:spMkLst>
            <pc:docMk/>
            <pc:sldMk cId="0" sldId="259"/>
            <ac:spMk id="18" creationId="{00000000-0000-0000-0000-000000000000}"/>
          </ac:spMkLst>
        </pc:spChg>
        <pc:spChg chg="mod">
          <ac:chgData name="尾嵜 成真" userId="dd95f81a979e9056" providerId="LiveId" clId="{1710F09C-98BD-484F-81B9-9BC638223955}" dt="2023-02-02T13:08:01.129" v="9787" actId="1076"/>
          <ac:spMkLst>
            <pc:docMk/>
            <pc:sldMk cId="0" sldId="259"/>
            <ac:spMk id="27" creationId="{00000000-0000-0000-0000-000000000000}"/>
          </ac:spMkLst>
        </pc:spChg>
        <pc:grpChg chg="mod">
          <ac:chgData name="尾嵜 成真" userId="dd95f81a979e9056" providerId="LiveId" clId="{1710F09C-98BD-484F-81B9-9BC638223955}" dt="2023-02-02T13:07:56.324" v="9786" actId="1076"/>
          <ac:grpSpMkLst>
            <pc:docMk/>
            <pc:sldMk cId="0" sldId="259"/>
            <ac:grpSpMk id="2" creationId="{F3E18761-6F4D-4A56-A95B-FE9E51163FF2}"/>
          </ac:grpSpMkLst>
        </pc:grpChg>
        <pc:grpChg chg="mod">
          <ac:chgData name="尾嵜 成真" userId="dd95f81a979e9056" providerId="LiveId" clId="{1710F09C-98BD-484F-81B9-9BC638223955}" dt="2023-02-02T13:07:56.324" v="9786" actId="1076"/>
          <ac:grpSpMkLst>
            <pc:docMk/>
            <pc:sldMk cId="0" sldId="259"/>
            <ac:grpSpMk id="3" creationId="{28D86D72-E7AD-4CA2-BA44-25225DE74CDA}"/>
          </ac:grpSpMkLst>
        </pc:grpChg>
        <pc:grpChg chg="mod">
          <ac:chgData name="尾嵜 成真" userId="dd95f81a979e9056" providerId="LiveId" clId="{1710F09C-98BD-484F-81B9-9BC638223955}" dt="2023-02-02T13:07:56.324" v="9786" actId="1076"/>
          <ac:grpSpMkLst>
            <pc:docMk/>
            <pc:sldMk cId="0" sldId="259"/>
            <ac:grpSpMk id="4" creationId="{A55DAF8F-E612-4233-AEC5-F612CD50E7CD}"/>
          </ac:grpSpMkLst>
        </pc:grpChg>
        <pc:grpChg chg="del">
          <ac:chgData name="尾嵜 成真" userId="dd95f81a979e9056" providerId="LiveId" clId="{1710F09C-98BD-484F-81B9-9BC638223955}" dt="2023-02-02T13:07:47.019" v="9785" actId="478"/>
          <ac:grpSpMkLst>
            <pc:docMk/>
            <pc:sldMk cId="0" sldId="259"/>
            <ac:grpSpMk id="5" creationId="{9A03F420-9491-4177-BECB-F1640F380D4C}"/>
          </ac:grpSpMkLst>
        </pc:grpChg>
        <pc:grpChg chg="del">
          <ac:chgData name="尾嵜 成真" userId="dd95f81a979e9056" providerId="LiveId" clId="{1710F09C-98BD-484F-81B9-9BC638223955}" dt="2023-02-02T13:07:47.019" v="9785" actId="478"/>
          <ac:grpSpMkLst>
            <pc:docMk/>
            <pc:sldMk cId="0" sldId="259"/>
            <ac:grpSpMk id="6" creationId="{D1DBE470-BFFD-4DB0-B7FA-93F737876573}"/>
          </ac:grpSpMkLst>
        </pc:grpChg>
      </pc:sldChg>
      <pc:sldChg chg="modSp mod">
        <pc:chgData name="尾嵜 成真" userId="dd95f81a979e9056" providerId="LiveId" clId="{1710F09C-98BD-484F-81B9-9BC638223955}" dt="2023-01-29T06:38:57.633" v="14" actId="1076"/>
        <pc:sldMkLst>
          <pc:docMk/>
          <pc:sldMk cId="0" sldId="293"/>
        </pc:sldMkLst>
        <pc:spChg chg="mod">
          <ac:chgData name="尾嵜 成真" userId="dd95f81a979e9056" providerId="LiveId" clId="{1710F09C-98BD-484F-81B9-9BC638223955}" dt="2023-01-29T06:38:57.633" v="14" actId="1076"/>
          <ac:spMkLst>
            <pc:docMk/>
            <pc:sldMk cId="0" sldId="293"/>
            <ac:spMk id="7" creationId="{00000000-0000-0000-0000-000000000000}"/>
          </ac:spMkLst>
        </pc:spChg>
      </pc:sldChg>
      <pc:sldChg chg="del">
        <pc:chgData name="尾嵜 成真" userId="dd95f81a979e9056" providerId="LiveId" clId="{1710F09C-98BD-484F-81B9-9BC638223955}" dt="2023-01-29T07:44:07.745" v="15" actId="47"/>
        <pc:sldMkLst>
          <pc:docMk/>
          <pc:sldMk cId="0" sldId="296"/>
        </pc:sldMkLst>
      </pc:sldChg>
      <pc:sldChg chg="del">
        <pc:chgData name="尾嵜 成真" userId="dd95f81a979e9056" providerId="LiveId" clId="{1710F09C-98BD-484F-81B9-9BC638223955}" dt="2023-02-01T14:00:13.513" v="8176" actId="47"/>
        <pc:sldMkLst>
          <pc:docMk/>
          <pc:sldMk cId="1131972897" sldId="311"/>
        </pc:sldMkLst>
      </pc:sldChg>
      <pc:sldChg chg="del">
        <pc:chgData name="尾嵜 成真" userId="dd95f81a979e9056" providerId="LiveId" clId="{1710F09C-98BD-484F-81B9-9BC638223955}" dt="2023-01-29T07:44:07.745" v="15" actId="47"/>
        <pc:sldMkLst>
          <pc:docMk/>
          <pc:sldMk cId="1352137269" sldId="312"/>
        </pc:sldMkLst>
      </pc:sldChg>
      <pc:sldChg chg="delSp modSp add mod">
        <pc:chgData name="尾嵜 成真" userId="dd95f81a979e9056" providerId="LiveId" clId="{1710F09C-98BD-484F-81B9-9BC638223955}" dt="2023-02-02T13:15:23.785" v="9828" actId="947"/>
        <pc:sldMkLst>
          <pc:docMk/>
          <pc:sldMk cId="2687885908" sldId="312"/>
        </pc:sldMkLst>
        <pc:spChg chg="mod">
          <ac:chgData name="尾嵜 成真" userId="dd95f81a979e9056" providerId="LiveId" clId="{1710F09C-98BD-484F-81B9-9BC638223955}" dt="2023-02-02T13:15:23.785" v="9828" actId="947"/>
          <ac:spMkLst>
            <pc:docMk/>
            <pc:sldMk cId="2687885908" sldId="312"/>
            <ac:spMk id="4" creationId="{F4F57D5B-5258-C942-9420-57293D3774D4}"/>
          </ac:spMkLst>
        </pc:spChg>
        <pc:spChg chg="mod">
          <ac:chgData name="尾嵜 成真" userId="dd95f81a979e9056" providerId="LiveId" clId="{1710F09C-98BD-484F-81B9-9BC638223955}" dt="2023-01-29T07:51:54.548" v="37" actId="20577"/>
          <ac:spMkLst>
            <pc:docMk/>
            <pc:sldMk cId="2687885908" sldId="312"/>
            <ac:spMk id="5" creationId="{165FC0E4-C01D-7BA8-BF87-4D03D1E0D594}"/>
          </ac:spMkLst>
        </pc:spChg>
        <pc:spChg chg="mod">
          <ac:chgData name="尾嵜 成真" userId="dd95f81a979e9056" providerId="LiveId" clId="{1710F09C-98BD-484F-81B9-9BC638223955}" dt="2023-01-29T07:52:03.327" v="49"/>
          <ac:spMkLst>
            <pc:docMk/>
            <pc:sldMk cId="2687885908" sldId="312"/>
            <ac:spMk id="6" creationId="{328E8C32-9164-2876-C63D-59A5D487A4F5}"/>
          </ac:spMkLst>
        </pc:spChg>
        <pc:spChg chg="del">
          <ac:chgData name="尾嵜 成真" userId="dd95f81a979e9056" providerId="LiveId" clId="{1710F09C-98BD-484F-81B9-9BC638223955}" dt="2023-01-29T07:44:16.659" v="17" actId="478"/>
          <ac:spMkLst>
            <pc:docMk/>
            <pc:sldMk cId="2687885908" sldId="312"/>
            <ac:spMk id="22" creationId="{9E07B640-A05F-3588-2E96-9BEA1411C4C5}"/>
          </ac:spMkLst>
        </pc:spChg>
        <pc:spChg chg="del">
          <ac:chgData name="尾嵜 成真" userId="dd95f81a979e9056" providerId="LiveId" clId="{1710F09C-98BD-484F-81B9-9BC638223955}" dt="2023-01-29T07:44:16.659" v="17" actId="478"/>
          <ac:spMkLst>
            <pc:docMk/>
            <pc:sldMk cId="2687885908" sldId="312"/>
            <ac:spMk id="23" creationId="{D5D4FE4B-B4A6-6A82-216B-E8C3B603C497}"/>
          </ac:spMkLst>
        </pc:spChg>
        <pc:spChg chg="del">
          <ac:chgData name="尾嵜 成真" userId="dd95f81a979e9056" providerId="LiveId" clId="{1710F09C-98BD-484F-81B9-9BC638223955}" dt="2023-01-29T07:44:16.659" v="17" actId="478"/>
          <ac:spMkLst>
            <pc:docMk/>
            <pc:sldMk cId="2687885908" sldId="312"/>
            <ac:spMk id="25" creationId="{0BE81E8D-E972-90A9-1693-79D4937B9C83}"/>
          </ac:spMkLst>
        </pc:spChg>
        <pc:spChg chg="del">
          <ac:chgData name="尾嵜 成真" userId="dd95f81a979e9056" providerId="LiveId" clId="{1710F09C-98BD-484F-81B9-9BC638223955}" dt="2023-01-29T07:44:16.659" v="17" actId="478"/>
          <ac:spMkLst>
            <pc:docMk/>
            <pc:sldMk cId="2687885908" sldId="312"/>
            <ac:spMk id="28" creationId="{38BB07C6-8B35-54BB-5819-C0A90A557772}"/>
          </ac:spMkLst>
        </pc:spChg>
        <pc:spChg chg="del">
          <ac:chgData name="尾嵜 成真" userId="dd95f81a979e9056" providerId="LiveId" clId="{1710F09C-98BD-484F-81B9-9BC638223955}" dt="2023-01-29T07:44:16.659" v="17" actId="478"/>
          <ac:spMkLst>
            <pc:docMk/>
            <pc:sldMk cId="2687885908" sldId="312"/>
            <ac:spMk id="30" creationId="{85D6C0C3-0A71-7B12-66BF-7AF760DD7C1E}"/>
          </ac:spMkLst>
        </pc:spChg>
        <pc:spChg chg="del">
          <ac:chgData name="尾嵜 成真" userId="dd95f81a979e9056" providerId="LiveId" clId="{1710F09C-98BD-484F-81B9-9BC638223955}" dt="2023-01-29T07:44:16.659" v="17" actId="478"/>
          <ac:spMkLst>
            <pc:docMk/>
            <pc:sldMk cId="2687885908" sldId="312"/>
            <ac:spMk id="31" creationId="{3FE59D1B-ADE4-9679-AD33-CB6FCD10574E}"/>
          </ac:spMkLst>
        </pc:spChg>
        <pc:spChg chg="del">
          <ac:chgData name="尾嵜 成真" userId="dd95f81a979e9056" providerId="LiveId" clId="{1710F09C-98BD-484F-81B9-9BC638223955}" dt="2023-01-29T07:44:16.659" v="17" actId="478"/>
          <ac:spMkLst>
            <pc:docMk/>
            <pc:sldMk cId="2687885908" sldId="312"/>
            <ac:spMk id="39" creationId="{209C4C51-E3B1-A4D8-808D-0F1656D264E5}"/>
          </ac:spMkLst>
        </pc:spChg>
        <pc:spChg chg="del">
          <ac:chgData name="尾嵜 成真" userId="dd95f81a979e9056" providerId="LiveId" clId="{1710F09C-98BD-484F-81B9-9BC638223955}" dt="2023-01-29T07:44:16.659" v="17" actId="478"/>
          <ac:spMkLst>
            <pc:docMk/>
            <pc:sldMk cId="2687885908" sldId="312"/>
            <ac:spMk id="40" creationId="{20977282-D5C5-2052-1F95-C677F1EA5887}"/>
          </ac:spMkLst>
        </pc:spChg>
        <pc:picChg chg="del">
          <ac:chgData name="尾嵜 成真" userId="dd95f81a979e9056" providerId="LiveId" clId="{1710F09C-98BD-484F-81B9-9BC638223955}" dt="2023-01-29T07:44:16.659" v="17" actId="478"/>
          <ac:picMkLst>
            <pc:docMk/>
            <pc:sldMk cId="2687885908" sldId="312"/>
            <ac:picMk id="2" creationId="{E2E4DFC1-D655-2B30-C293-8253447400B7}"/>
          </ac:picMkLst>
        </pc:picChg>
        <pc:picChg chg="del">
          <ac:chgData name="尾嵜 成真" userId="dd95f81a979e9056" providerId="LiveId" clId="{1710F09C-98BD-484F-81B9-9BC638223955}" dt="2023-01-29T07:44:16.659" v="17" actId="478"/>
          <ac:picMkLst>
            <pc:docMk/>
            <pc:sldMk cId="2687885908" sldId="312"/>
            <ac:picMk id="7" creationId="{F6D7CF88-5B59-8FE7-CFDD-E0917C6D33AB}"/>
          </ac:picMkLst>
        </pc:picChg>
        <pc:picChg chg="del">
          <ac:chgData name="尾嵜 成真" userId="dd95f81a979e9056" providerId="LiveId" clId="{1710F09C-98BD-484F-81B9-9BC638223955}" dt="2023-01-29T07:44:16.659" v="17" actId="478"/>
          <ac:picMkLst>
            <pc:docMk/>
            <pc:sldMk cId="2687885908" sldId="312"/>
            <ac:picMk id="14" creationId="{AA39B9DC-A464-D044-A407-83A2D193AF16}"/>
          </ac:picMkLst>
        </pc:picChg>
        <pc:cxnChg chg="del mod">
          <ac:chgData name="尾嵜 成真" userId="dd95f81a979e9056" providerId="LiveId" clId="{1710F09C-98BD-484F-81B9-9BC638223955}" dt="2023-01-29T07:44:16.659" v="17" actId="478"/>
          <ac:cxnSpMkLst>
            <pc:docMk/>
            <pc:sldMk cId="2687885908" sldId="312"/>
            <ac:cxnSpMk id="9" creationId="{FBA3B97B-8BFA-0B12-1AE1-61F70402C494}"/>
          </ac:cxnSpMkLst>
        </pc:cxnChg>
        <pc:cxnChg chg="del">
          <ac:chgData name="尾嵜 成真" userId="dd95f81a979e9056" providerId="LiveId" clId="{1710F09C-98BD-484F-81B9-9BC638223955}" dt="2023-01-29T07:44:16.659" v="17" actId="478"/>
          <ac:cxnSpMkLst>
            <pc:docMk/>
            <pc:sldMk cId="2687885908" sldId="312"/>
            <ac:cxnSpMk id="18" creationId="{CEF6591E-9C7D-5175-893D-C93FE421E534}"/>
          </ac:cxnSpMkLst>
        </pc:cxnChg>
        <pc:cxnChg chg="del mod">
          <ac:chgData name="尾嵜 成真" userId="dd95f81a979e9056" providerId="LiveId" clId="{1710F09C-98BD-484F-81B9-9BC638223955}" dt="2023-01-29T07:44:16.659" v="17" actId="478"/>
          <ac:cxnSpMkLst>
            <pc:docMk/>
            <pc:sldMk cId="2687885908" sldId="312"/>
            <ac:cxnSpMk id="26" creationId="{6B385D03-3EC3-ADD9-77D6-190429324845}"/>
          </ac:cxnSpMkLst>
        </pc:cxnChg>
        <pc:cxnChg chg="del mod">
          <ac:chgData name="尾嵜 成真" userId="dd95f81a979e9056" providerId="LiveId" clId="{1710F09C-98BD-484F-81B9-9BC638223955}" dt="2023-01-29T07:44:16.659" v="17" actId="478"/>
          <ac:cxnSpMkLst>
            <pc:docMk/>
            <pc:sldMk cId="2687885908" sldId="312"/>
            <ac:cxnSpMk id="34" creationId="{2C5F3A93-19A5-4D67-68F2-225BEE3154B6}"/>
          </ac:cxnSpMkLst>
        </pc:cxnChg>
      </pc:sldChg>
      <pc:sldChg chg="del">
        <pc:chgData name="尾嵜 成真" userId="dd95f81a979e9056" providerId="LiveId" clId="{1710F09C-98BD-484F-81B9-9BC638223955}" dt="2023-01-29T07:44:07.745" v="15" actId="47"/>
        <pc:sldMkLst>
          <pc:docMk/>
          <pc:sldMk cId="1635811995" sldId="313"/>
        </pc:sldMkLst>
      </pc:sldChg>
      <pc:sldChg chg="addSp delSp add del mod">
        <pc:chgData name="尾嵜 成真" userId="dd95f81a979e9056" providerId="LiveId" clId="{1710F09C-98BD-484F-81B9-9BC638223955}" dt="2023-01-29T15:07:22.436" v="3141" actId="47"/>
        <pc:sldMkLst>
          <pc:docMk/>
          <pc:sldMk cId="3280349443" sldId="313"/>
        </pc:sldMkLst>
        <pc:picChg chg="add del">
          <ac:chgData name="尾嵜 成真" userId="dd95f81a979e9056" providerId="LiveId" clId="{1710F09C-98BD-484F-81B9-9BC638223955}" dt="2023-01-29T15:04:47.244" v="3139" actId="478"/>
          <ac:picMkLst>
            <pc:docMk/>
            <pc:sldMk cId="3280349443" sldId="313"/>
            <ac:picMk id="3" creationId="{CE660565-BBCB-DEF9-1DD4-6FE93C2F3C45}"/>
          </ac:picMkLst>
        </pc:picChg>
        <pc:picChg chg="add">
          <ac:chgData name="尾嵜 成真" userId="dd95f81a979e9056" providerId="LiveId" clId="{1710F09C-98BD-484F-81B9-9BC638223955}" dt="2023-01-29T15:04:47.826" v="3140" actId="22"/>
          <ac:picMkLst>
            <pc:docMk/>
            <pc:sldMk cId="3280349443" sldId="313"/>
            <ac:picMk id="7" creationId="{7676C1F5-BBE9-361E-BC05-CDF0404AA7B7}"/>
          </ac:picMkLst>
        </pc:picChg>
      </pc:sldChg>
      <pc:sldChg chg="del">
        <pc:chgData name="尾嵜 成真" userId="dd95f81a979e9056" providerId="LiveId" clId="{1710F09C-98BD-484F-81B9-9BC638223955}" dt="2023-01-29T07:44:07.745" v="15" actId="47"/>
        <pc:sldMkLst>
          <pc:docMk/>
          <pc:sldMk cId="2190477354" sldId="314"/>
        </pc:sldMkLst>
      </pc:sldChg>
      <pc:sldChg chg="addSp delSp modSp add del mod">
        <pc:chgData name="尾嵜 成真" userId="dd95f81a979e9056" providerId="LiveId" clId="{1710F09C-98BD-484F-81B9-9BC638223955}" dt="2023-01-29T15:07:23.203" v="3142" actId="47"/>
        <pc:sldMkLst>
          <pc:docMk/>
          <pc:sldMk cId="2818989248" sldId="314"/>
        </pc:sldMkLst>
        <pc:spChg chg="del">
          <ac:chgData name="尾嵜 成真" userId="dd95f81a979e9056" providerId="LiveId" clId="{1710F09C-98BD-484F-81B9-9BC638223955}" dt="2023-01-29T14:18:50.602" v="2975" actId="478"/>
          <ac:spMkLst>
            <pc:docMk/>
            <pc:sldMk cId="2818989248" sldId="314"/>
            <ac:spMk id="4" creationId="{F4F57D5B-5258-C942-9420-57293D3774D4}"/>
          </ac:spMkLst>
        </pc:spChg>
        <pc:spChg chg="del">
          <ac:chgData name="尾嵜 成真" userId="dd95f81a979e9056" providerId="LiveId" clId="{1710F09C-98BD-484F-81B9-9BC638223955}" dt="2023-01-29T14:18:50.602" v="2975" actId="478"/>
          <ac:spMkLst>
            <pc:docMk/>
            <pc:sldMk cId="2818989248" sldId="314"/>
            <ac:spMk id="5" creationId="{165FC0E4-C01D-7BA8-BF87-4D03D1E0D594}"/>
          </ac:spMkLst>
        </pc:spChg>
        <pc:spChg chg="del">
          <ac:chgData name="尾嵜 成真" userId="dd95f81a979e9056" providerId="LiveId" clId="{1710F09C-98BD-484F-81B9-9BC638223955}" dt="2023-01-29T14:18:50.602" v="2975" actId="478"/>
          <ac:spMkLst>
            <pc:docMk/>
            <pc:sldMk cId="2818989248" sldId="314"/>
            <ac:spMk id="6" creationId="{328E8C32-9164-2876-C63D-59A5D487A4F5}"/>
          </ac:spMkLst>
        </pc:spChg>
        <pc:spChg chg="add del mod">
          <ac:chgData name="尾嵜 成真" userId="dd95f81a979e9056" providerId="LiveId" clId="{1710F09C-98BD-484F-81B9-9BC638223955}" dt="2023-01-29T14:35:58.639" v="2976" actId="22"/>
          <ac:spMkLst>
            <pc:docMk/>
            <pc:sldMk cId="2818989248" sldId="314"/>
            <ac:spMk id="8" creationId="{11CFD486-08E2-D2E0-916B-26967C80F490}"/>
          </ac:spMkLst>
        </pc:spChg>
        <pc:spChg chg="add del mod">
          <ac:chgData name="尾嵜 成真" userId="dd95f81a979e9056" providerId="LiveId" clId="{1710F09C-98BD-484F-81B9-9BC638223955}" dt="2023-01-29T14:47:18.283" v="3045" actId="478"/>
          <ac:spMkLst>
            <pc:docMk/>
            <pc:sldMk cId="2818989248" sldId="314"/>
            <ac:spMk id="10" creationId="{C9CEDDAC-CF9D-7EB7-69B5-C3CDBCCBAC15}"/>
          </ac:spMkLst>
        </pc:spChg>
        <pc:spChg chg="add del mod">
          <ac:chgData name="尾嵜 成真" userId="dd95f81a979e9056" providerId="LiveId" clId="{1710F09C-98BD-484F-81B9-9BC638223955}" dt="2023-01-29T14:48:04.850" v="3050" actId="478"/>
          <ac:spMkLst>
            <pc:docMk/>
            <pc:sldMk cId="2818989248" sldId="314"/>
            <ac:spMk id="15" creationId="{03DC9936-99E5-B612-5E46-4348B59CABDD}"/>
          </ac:spMkLst>
        </pc:spChg>
        <pc:spChg chg="add del mod">
          <ac:chgData name="尾嵜 成真" userId="dd95f81a979e9056" providerId="LiveId" clId="{1710F09C-98BD-484F-81B9-9BC638223955}" dt="2023-01-29T14:37:41.683" v="2994"/>
          <ac:spMkLst>
            <pc:docMk/>
            <pc:sldMk cId="2818989248" sldId="314"/>
            <ac:spMk id="16" creationId="{135C3AD8-C94B-C420-FA7C-EE81FFFE0A44}"/>
          </ac:spMkLst>
        </pc:spChg>
        <pc:spChg chg="add del mod">
          <ac:chgData name="尾嵜 成真" userId="dd95f81a979e9056" providerId="LiveId" clId="{1710F09C-98BD-484F-81B9-9BC638223955}" dt="2023-01-29T14:48:09.916" v="3052" actId="478"/>
          <ac:spMkLst>
            <pc:docMk/>
            <pc:sldMk cId="2818989248" sldId="314"/>
            <ac:spMk id="17" creationId="{6C16B96E-2DA8-4185-59E7-654FF0D36E7D}"/>
          </ac:spMkLst>
        </pc:spChg>
        <pc:spChg chg="add del mod">
          <ac:chgData name="尾嵜 成真" userId="dd95f81a979e9056" providerId="LiveId" clId="{1710F09C-98BD-484F-81B9-9BC638223955}" dt="2023-01-29T14:48:24.465" v="3053" actId="21"/>
          <ac:spMkLst>
            <pc:docMk/>
            <pc:sldMk cId="2818989248" sldId="314"/>
            <ac:spMk id="30" creationId="{D41E1BDA-52AE-A312-A92B-9EA2D8B4D76D}"/>
          </ac:spMkLst>
        </pc:spChg>
        <pc:spChg chg="add del mod">
          <ac:chgData name="尾嵜 成真" userId="dd95f81a979e9056" providerId="LiveId" clId="{1710F09C-98BD-484F-81B9-9BC638223955}" dt="2023-01-29T14:48:31.929" v="3056" actId="478"/>
          <ac:spMkLst>
            <pc:docMk/>
            <pc:sldMk cId="2818989248" sldId="314"/>
            <ac:spMk id="32" creationId="{21D5AD52-0B05-C803-51C4-1A901E261D52}"/>
          </ac:spMkLst>
        </pc:spChg>
        <pc:spChg chg="add mod">
          <ac:chgData name="尾嵜 成真" userId="dd95f81a979e9056" providerId="LiveId" clId="{1710F09C-98BD-484F-81B9-9BC638223955}" dt="2023-01-29T14:50:32.829" v="3085" actId="1076"/>
          <ac:spMkLst>
            <pc:docMk/>
            <pc:sldMk cId="2818989248" sldId="314"/>
            <ac:spMk id="35" creationId="{B8D1C11E-D2D4-6500-8C6C-47A05374C038}"/>
          </ac:spMkLst>
        </pc:spChg>
        <pc:spChg chg="add mod">
          <ac:chgData name="尾嵜 成真" userId="dd95f81a979e9056" providerId="LiveId" clId="{1710F09C-98BD-484F-81B9-9BC638223955}" dt="2023-01-29T14:50:48.377" v="3097"/>
          <ac:spMkLst>
            <pc:docMk/>
            <pc:sldMk cId="2818989248" sldId="314"/>
            <ac:spMk id="36" creationId="{A72C1D67-0827-D33E-42B7-ED1933A8B8E2}"/>
          </ac:spMkLst>
        </pc:spChg>
        <pc:spChg chg="add mod">
          <ac:chgData name="尾嵜 成真" userId="dd95f81a979e9056" providerId="LiveId" clId="{1710F09C-98BD-484F-81B9-9BC638223955}" dt="2023-01-29T14:51:03.177" v="3106"/>
          <ac:spMkLst>
            <pc:docMk/>
            <pc:sldMk cId="2818989248" sldId="314"/>
            <ac:spMk id="38" creationId="{940ED07D-3924-3D2B-81DE-C29C01732FA8}"/>
          </ac:spMkLst>
        </pc:spChg>
        <pc:spChg chg="add mod">
          <ac:chgData name="尾嵜 成真" userId="dd95f81a979e9056" providerId="LiveId" clId="{1710F09C-98BD-484F-81B9-9BC638223955}" dt="2023-01-29T14:51:17.026" v="3114"/>
          <ac:spMkLst>
            <pc:docMk/>
            <pc:sldMk cId="2818989248" sldId="314"/>
            <ac:spMk id="39" creationId="{13CE929F-9A1C-8D81-EE8B-10EAD8BA1467}"/>
          </ac:spMkLst>
        </pc:spChg>
        <pc:spChg chg="add mod">
          <ac:chgData name="尾嵜 成真" userId="dd95f81a979e9056" providerId="LiveId" clId="{1710F09C-98BD-484F-81B9-9BC638223955}" dt="2023-01-29T14:51:27.411" v="3121"/>
          <ac:spMkLst>
            <pc:docMk/>
            <pc:sldMk cId="2818989248" sldId="314"/>
            <ac:spMk id="40" creationId="{7B2AF551-AB24-DC22-0465-469D2DB259D5}"/>
          </ac:spMkLst>
        </pc:spChg>
        <pc:spChg chg="add mod">
          <ac:chgData name="尾嵜 成真" userId="dd95f81a979e9056" providerId="LiveId" clId="{1710F09C-98BD-484F-81B9-9BC638223955}" dt="2023-01-29T15:04:23.549" v="3138" actId="20577"/>
          <ac:spMkLst>
            <pc:docMk/>
            <pc:sldMk cId="2818989248" sldId="314"/>
            <ac:spMk id="41" creationId="{F603A64E-814E-7C35-CE3B-C8360A7F97DE}"/>
          </ac:spMkLst>
        </pc:spChg>
        <pc:picChg chg="add del">
          <ac:chgData name="尾嵜 成真" userId="dd95f81a979e9056" providerId="LiveId" clId="{1710F09C-98BD-484F-81B9-9BC638223955}" dt="2023-01-29T14:18:50.602" v="2975" actId="478"/>
          <ac:picMkLst>
            <pc:docMk/>
            <pc:sldMk cId="2818989248" sldId="314"/>
            <ac:picMk id="3" creationId="{C87B2CD1-F6FC-8023-753A-B7C45DAB3BAE}"/>
          </ac:picMkLst>
        </pc:picChg>
        <pc:picChg chg="add del mod ord">
          <ac:chgData name="尾嵜 成真" userId="dd95f81a979e9056" providerId="LiveId" clId="{1710F09C-98BD-484F-81B9-9BC638223955}" dt="2023-01-29T14:47:53.084" v="3046" actId="478"/>
          <ac:picMkLst>
            <pc:docMk/>
            <pc:sldMk cId="2818989248" sldId="314"/>
            <ac:picMk id="12" creationId="{6BF6B604-7669-6D9C-A6DE-EB625972E247}"/>
          </ac:picMkLst>
        </pc:picChg>
        <pc:picChg chg="add mod">
          <ac:chgData name="尾嵜 成真" userId="dd95f81a979e9056" providerId="LiveId" clId="{1710F09C-98BD-484F-81B9-9BC638223955}" dt="2023-01-29T14:50:36.963" v="3088" actId="1076"/>
          <ac:picMkLst>
            <pc:docMk/>
            <pc:sldMk cId="2818989248" sldId="314"/>
            <ac:picMk id="14" creationId="{FA0B4AE5-276A-772A-4DA5-6DCAECDF4DC6}"/>
          </ac:picMkLst>
        </pc:picChg>
        <pc:picChg chg="add mod">
          <ac:chgData name="尾嵜 成真" userId="dd95f81a979e9056" providerId="LiveId" clId="{1710F09C-98BD-484F-81B9-9BC638223955}" dt="2023-01-29T14:49:40.960" v="3073" actId="1076"/>
          <ac:picMkLst>
            <pc:docMk/>
            <pc:sldMk cId="2818989248" sldId="314"/>
            <ac:picMk id="19" creationId="{0FFE026F-038E-8AEE-A161-ACAE67222DF6}"/>
          </ac:picMkLst>
        </pc:picChg>
        <pc:picChg chg="add mod">
          <ac:chgData name="尾嵜 成真" userId="dd95f81a979e9056" providerId="LiveId" clId="{1710F09C-98BD-484F-81B9-9BC638223955}" dt="2023-01-29T14:50:13.283" v="3080" actId="14100"/>
          <ac:picMkLst>
            <pc:docMk/>
            <pc:sldMk cId="2818989248" sldId="314"/>
            <ac:picMk id="21" creationId="{E5F94115-BC5F-8E9B-680D-DD86AC07B41C}"/>
          </ac:picMkLst>
        </pc:picChg>
        <pc:picChg chg="add mod">
          <ac:chgData name="尾嵜 成真" userId="dd95f81a979e9056" providerId="LiveId" clId="{1710F09C-98BD-484F-81B9-9BC638223955}" dt="2023-01-29T14:49:48.713" v="3076" actId="14100"/>
          <ac:picMkLst>
            <pc:docMk/>
            <pc:sldMk cId="2818989248" sldId="314"/>
            <ac:picMk id="23" creationId="{61DEFA90-F6DF-BE8A-BAD8-6155BB8D4692}"/>
          </ac:picMkLst>
        </pc:picChg>
        <pc:picChg chg="add mod">
          <ac:chgData name="尾嵜 成真" userId="dd95f81a979e9056" providerId="LiveId" clId="{1710F09C-98BD-484F-81B9-9BC638223955}" dt="2023-01-29T14:50:22.228" v="3083" actId="14100"/>
          <ac:picMkLst>
            <pc:docMk/>
            <pc:sldMk cId="2818989248" sldId="314"/>
            <ac:picMk id="25" creationId="{EC06ED6D-9FEA-9D0A-039F-28811A8DE2EF}"/>
          </ac:picMkLst>
        </pc:picChg>
        <pc:picChg chg="add del mod">
          <ac:chgData name="尾嵜 成真" userId="dd95f81a979e9056" providerId="LiveId" clId="{1710F09C-98BD-484F-81B9-9BC638223955}" dt="2023-01-29T14:47:07.915" v="3042" actId="478"/>
          <ac:picMkLst>
            <pc:docMk/>
            <pc:sldMk cId="2818989248" sldId="314"/>
            <ac:picMk id="27" creationId="{1045ED23-AC79-AC45-DF3C-68D3F543CFC6}"/>
          </ac:picMkLst>
        </pc:picChg>
        <pc:picChg chg="add del">
          <ac:chgData name="尾嵜 成真" userId="dd95f81a979e9056" providerId="LiveId" clId="{1710F09C-98BD-484F-81B9-9BC638223955}" dt="2023-01-29T14:44:16.379" v="3024" actId="22"/>
          <ac:picMkLst>
            <pc:docMk/>
            <pc:sldMk cId="2818989248" sldId="314"/>
            <ac:picMk id="29" creationId="{F9C51B52-685B-7CCC-DBEC-E88120871084}"/>
          </ac:picMkLst>
        </pc:picChg>
        <pc:picChg chg="add mod">
          <ac:chgData name="尾嵜 成真" userId="dd95f81a979e9056" providerId="LiveId" clId="{1710F09C-98BD-484F-81B9-9BC638223955}" dt="2023-01-29T14:50:53.195" v="3100" actId="1076"/>
          <ac:picMkLst>
            <pc:docMk/>
            <pc:sldMk cId="2818989248" sldId="314"/>
            <ac:picMk id="34" creationId="{14E71CFE-F9F7-F473-93A3-E87EBA3B0DA6}"/>
          </ac:picMkLst>
        </pc:picChg>
        <pc:picChg chg="add mod">
          <ac:chgData name="尾嵜 成真" userId="dd95f81a979e9056" providerId="LiveId" clId="{1710F09C-98BD-484F-81B9-9BC638223955}" dt="2023-01-29T14:50:39.612" v="3090" actId="571"/>
          <ac:picMkLst>
            <pc:docMk/>
            <pc:sldMk cId="2818989248" sldId="314"/>
            <ac:picMk id="37" creationId="{AB5DDA82-3A57-E64B-7F58-F5FFAC5CCD57}"/>
          </ac:picMkLst>
        </pc:picChg>
      </pc:sldChg>
      <pc:sldChg chg="del">
        <pc:chgData name="尾嵜 成真" userId="dd95f81a979e9056" providerId="LiveId" clId="{1710F09C-98BD-484F-81B9-9BC638223955}" dt="2023-01-29T07:44:07.745" v="15" actId="47"/>
        <pc:sldMkLst>
          <pc:docMk/>
          <pc:sldMk cId="2764020205" sldId="315"/>
        </pc:sldMkLst>
      </pc:sldChg>
      <pc:sldChg chg="addSp delSp modSp add del mod">
        <pc:chgData name="尾嵜 成真" userId="dd95f81a979e9056" providerId="LiveId" clId="{1710F09C-98BD-484F-81B9-9BC638223955}" dt="2023-01-29T15:07:24.058" v="3143" actId="47"/>
        <pc:sldMkLst>
          <pc:docMk/>
          <pc:sldMk cId="3984209859" sldId="315"/>
        </pc:sldMkLst>
        <pc:spChg chg="del mod">
          <ac:chgData name="尾嵜 成真" userId="dd95f81a979e9056" providerId="LiveId" clId="{1710F09C-98BD-484F-81B9-9BC638223955}" dt="2023-01-29T14:12:48.273" v="2916" actId="478"/>
          <ac:spMkLst>
            <pc:docMk/>
            <pc:sldMk cId="3984209859" sldId="315"/>
            <ac:spMk id="4" creationId="{F4F57D5B-5258-C942-9420-57293D3774D4}"/>
          </ac:spMkLst>
        </pc:spChg>
        <pc:spChg chg="del mod">
          <ac:chgData name="尾嵜 成真" userId="dd95f81a979e9056" providerId="LiveId" clId="{1710F09C-98BD-484F-81B9-9BC638223955}" dt="2023-01-29T14:12:49.214" v="2917" actId="478"/>
          <ac:spMkLst>
            <pc:docMk/>
            <pc:sldMk cId="3984209859" sldId="315"/>
            <ac:spMk id="5" creationId="{165FC0E4-C01D-7BA8-BF87-4D03D1E0D594}"/>
          </ac:spMkLst>
        </pc:spChg>
        <pc:spChg chg="mod">
          <ac:chgData name="尾嵜 成真" userId="dd95f81a979e9056" providerId="LiveId" clId="{1710F09C-98BD-484F-81B9-9BC638223955}" dt="2023-01-29T14:12:44.696" v="2914" actId="6549"/>
          <ac:spMkLst>
            <pc:docMk/>
            <pc:sldMk cId="3984209859" sldId="315"/>
            <ac:spMk id="6" creationId="{328E8C32-9164-2876-C63D-59A5D487A4F5}"/>
          </ac:spMkLst>
        </pc:spChg>
        <pc:picChg chg="add mod">
          <ac:chgData name="尾嵜 成真" userId="dd95f81a979e9056" providerId="LiveId" clId="{1710F09C-98BD-484F-81B9-9BC638223955}" dt="2023-01-29T14:16:57.011" v="2966" actId="14100"/>
          <ac:picMkLst>
            <pc:docMk/>
            <pc:sldMk cId="3984209859" sldId="315"/>
            <ac:picMk id="3" creationId="{11747913-5105-BC68-9EE4-C751649658BD}"/>
          </ac:picMkLst>
        </pc:picChg>
        <pc:picChg chg="add mod">
          <ac:chgData name="尾嵜 成真" userId="dd95f81a979e9056" providerId="LiveId" clId="{1710F09C-98BD-484F-81B9-9BC638223955}" dt="2023-01-29T14:16:49.938" v="2964" actId="1076"/>
          <ac:picMkLst>
            <pc:docMk/>
            <pc:sldMk cId="3984209859" sldId="315"/>
            <ac:picMk id="8" creationId="{8C2A4000-47B7-0FC7-1F8F-B5FE58667FAD}"/>
          </ac:picMkLst>
        </pc:picChg>
        <pc:picChg chg="add mod">
          <ac:chgData name="尾嵜 成真" userId="dd95f81a979e9056" providerId="LiveId" clId="{1710F09C-98BD-484F-81B9-9BC638223955}" dt="2023-01-29T14:16:59.567" v="2967" actId="14100"/>
          <ac:picMkLst>
            <pc:docMk/>
            <pc:sldMk cId="3984209859" sldId="315"/>
            <ac:picMk id="10" creationId="{C9B87B25-ECD4-7237-8FB1-B039DD04EED2}"/>
          </ac:picMkLst>
        </pc:picChg>
        <pc:picChg chg="add mod">
          <ac:chgData name="尾嵜 成真" userId="dd95f81a979e9056" providerId="LiveId" clId="{1710F09C-98BD-484F-81B9-9BC638223955}" dt="2023-01-29T14:17:06.193" v="2969" actId="14100"/>
          <ac:picMkLst>
            <pc:docMk/>
            <pc:sldMk cId="3984209859" sldId="315"/>
            <ac:picMk id="12" creationId="{6D3D389E-D8E6-5DBD-014C-4D5F1456004A}"/>
          </ac:picMkLst>
        </pc:picChg>
        <pc:picChg chg="add mod">
          <ac:chgData name="尾嵜 成真" userId="dd95f81a979e9056" providerId="LiveId" clId="{1710F09C-98BD-484F-81B9-9BC638223955}" dt="2023-01-29T14:17:17.087" v="2973" actId="14100"/>
          <ac:picMkLst>
            <pc:docMk/>
            <pc:sldMk cId="3984209859" sldId="315"/>
            <ac:picMk id="14" creationId="{8E7DFEA3-F3AB-E87A-B0DF-151AA533AE0A}"/>
          </ac:picMkLst>
        </pc:picChg>
        <pc:picChg chg="add mod">
          <ac:chgData name="尾嵜 成真" userId="dd95f81a979e9056" providerId="LiveId" clId="{1710F09C-98BD-484F-81B9-9BC638223955}" dt="2023-01-29T14:17:14.395" v="2972" actId="14100"/>
          <ac:picMkLst>
            <pc:docMk/>
            <pc:sldMk cId="3984209859" sldId="315"/>
            <ac:picMk id="16" creationId="{48B9780F-4706-592C-8C39-2A74FDB58C65}"/>
          </ac:picMkLst>
        </pc:picChg>
      </pc:sldChg>
      <pc:sldChg chg="del">
        <pc:chgData name="尾嵜 成真" userId="dd95f81a979e9056" providerId="LiveId" clId="{1710F09C-98BD-484F-81B9-9BC638223955}" dt="2023-01-29T07:44:07.745" v="15" actId="47"/>
        <pc:sldMkLst>
          <pc:docMk/>
          <pc:sldMk cId="1628176598" sldId="316"/>
        </pc:sldMkLst>
      </pc:sldChg>
      <pc:sldChg chg="addSp delSp modSp add mod ord">
        <pc:chgData name="尾嵜 成真" userId="dd95f81a979e9056" providerId="LiveId" clId="{1710F09C-98BD-484F-81B9-9BC638223955}" dt="2023-01-31T07:07:48.584" v="5928" actId="255"/>
        <pc:sldMkLst>
          <pc:docMk/>
          <pc:sldMk cId="2735048596" sldId="316"/>
        </pc:sldMkLst>
        <pc:spChg chg="add mod">
          <ac:chgData name="尾嵜 成真" userId="dd95f81a979e9056" providerId="LiveId" clId="{1710F09C-98BD-484F-81B9-9BC638223955}" dt="2023-01-31T07:07:13.318" v="5918" actId="208"/>
          <ac:spMkLst>
            <pc:docMk/>
            <pc:sldMk cId="2735048596" sldId="316"/>
            <ac:spMk id="2" creationId="{BC6A6AE0-F3DA-61CA-2586-936BF9BD2930}"/>
          </ac:spMkLst>
        </pc:spChg>
        <pc:spChg chg="mod">
          <ac:chgData name="尾嵜 成真" userId="dd95f81a979e9056" providerId="LiveId" clId="{1710F09C-98BD-484F-81B9-9BC638223955}" dt="2023-01-31T06:03:11.217" v="4503" actId="20577"/>
          <ac:spMkLst>
            <pc:docMk/>
            <pc:sldMk cId="2735048596" sldId="316"/>
            <ac:spMk id="4" creationId="{F4F57D5B-5258-C942-9420-57293D3774D4}"/>
          </ac:spMkLst>
        </pc:spChg>
        <pc:spChg chg="mod">
          <ac:chgData name="尾嵜 成真" userId="dd95f81a979e9056" providerId="LiveId" clId="{1710F09C-98BD-484F-81B9-9BC638223955}" dt="2023-01-30T11:17:15.323" v="4478" actId="20577"/>
          <ac:spMkLst>
            <pc:docMk/>
            <pc:sldMk cId="2735048596" sldId="316"/>
            <ac:spMk id="6" creationId="{328E8C32-9164-2876-C63D-59A5D487A4F5}"/>
          </ac:spMkLst>
        </pc:spChg>
        <pc:spChg chg="add mod">
          <ac:chgData name="尾嵜 成真" userId="dd95f81a979e9056" providerId="LiveId" clId="{1710F09C-98BD-484F-81B9-9BC638223955}" dt="2023-01-31T07:06:48.425" v="5913"/>
          <ac:spMkLst>
            <pc:docMk/>
            <pc:sldMk cId="2735048596" sldId="316"/>
            <ac:spMk id="15" creationId="{C731C59F-0298-7ECE-D7C5-F7700D91016C}"/>
          </ac:spMkLst>
        </pc:spChg>
        <pc:spChg chg="add del mod">
          <ac:chgData name="尾嵜 成真" userId="dd95f81a979e9056" providerId="LiveId" clId="{1710F09C-98BD-484F-81B9-9BC638223955}" dt="2023-01-31T07:06:47.868" v="5912" actId="21"/>
          <ac:spMkLst>
            <pc:docMk/>
            <pc:sldMk cId="2735048596" sldId="316"/>
            <ac:spMk id="23" creationId="{D31D5B4D-7BDC-1D14-27F8-2BBFACBC59AB}"/>
          </ac:spMkLst>
        </pc:spChg>
        <pc:spChg chg="add mod">
          <ac:chgData name="尾嵜 成真" userId="dd95f81a979e9056" providerId="LiveId" clId="{1710F09C-98BD-484F-81B9-9BC638223955}" dt="2023-01-31T07:06:48.425" v="5913"/>
          <ac:spMkLst>
            <pc:docMk/>
            <pc:sldMk cId="2735048596" sldId="316"/>
            <ac:spMk id="25" creationId="{D7764274-212A-EDF7-BCD9-1EE0561E2CB8}"/>
          </ac:spMkLst>
        </pc:spChg>
        <pc:spChg chg="add del mod">
          <ac:chgData name="尾嵜 成真" userId="dd95f81a979e9056" providerId="LiveId" clId="{1710F09C-98BD-484F-81B9-9BC638223955}" dt="2023-01-31T07:06:47.868" v="5912" actId="21"/>
          <ac:spMkLst>
            <pc:docMk/>
            <pc:sldMk cId="2735048596" sldId="316"/>
            <ac:spMk id="27" creationId="{98F1DF5D-F768-ED46-4F8B-3527F04F885D}"/>
          </ac:spMkLst>
        </pc:spChg>
        <pc:spChg chg="add mod">
          <ac:chgData name="尾嵜 成真" userId="dd95f81a979e9056" providerId="LiveId" clId="{1710F09C-98BD-484F-81B9-9BC638223955}" dt="2023-01-31T07:06:48.425" v="5913"/>
          <ac:spMkLst>
            <pc:docMk/>
            <pc:sldMk cId="2735048596" sldId="316"/>
            <ac:spMk id="29" creationId="{99997644-832D-5C79-0A8E-80573D187BC5}"/>
          </ac:spMkLst>
        </pc:spChg>
        <pc:spChg chg="add del mod">
          <ac:chgData name="尾嵜 成真" userId="dd95f81a979e9056" providerId="LiveId" clId="{1710F09C-98BD-484F-81B9-9BC638223955}" dt="2023-01-31T07:06:47.868" v="5912" actId="21"/>
          <ac:spMkLst>
            <pc:docMk/>
            <pc:sldMk cId="2735048596" sldId="316"/>
            <ac:spMk id="31" creationId="{32749260-5947-2E07-C045-74A9E42D77E6}"/>
          </ac:spMkLst>
        </pc:spChg>
        <pc:spChg chg="add mod">
          <ac:chgData name="尾嵜 成真" userId="dd95f81a979e9056" providerId="LiveId" clId="{1710F09C-98BD-484F-81B9-9BC638223955}" dt="2023-01-31T07:06:48.425" v="5913"/>
          <ac:spMkLst>
            <pc:docMk/>
            <pc:sldMk cId="2735048596" sldId="316"/>
            <ac:spMk id="33" creationId="{CB21E0DD-26CE-184C-EE92-35FD653ECD1B}"/>
          </ac:spMkLst>
        </pc:spChg>
        <pc:spChg chg="add mod">
          <ac:chgData name="尾嵜 成真" userId="dd95f81a979e9056" providerId="LiveId" clId="{1710F09C-98BD-484F-81B9-9BC638223955}" dt="2023-01-31T07:06:48.425" v="5913"/>
          <ac:spMkLst>
            <pc:docMk/>
            <pc:sldMk cId="2735048596" sldId="316"/>
            <ac:spMk id="34" creationId="{C78C79F2-3B9C-D744-0844-14C04133419B}"/>
          </ac:spMkLst>
        </pc:spChg>
        <pc:spChg chg="add del mod">
          <ac:chgData name="尾嵜 成真" userId="dd95f81a979e9056" providerId="LiveId" clId="{1710F09C-98BD-484F-81B9-9BC638223955}" dt="2023-01-31T07:06:47.868" v="5912" actId="21"/>
          <ac:spMkLst>
            <pc:docMk/>
            <pc:sldMk cId="2735048596" sldId="316"/>
            <ac:spMk id="35" creationId="{A2EBC1CA-D44F-D79A-F613-155E1B51E6C4}"/>
          </ac:spMkLst>
        </pc:spChg>
        <pc:spChg chg="add del mod">
          <ac:chgData name="尾嵜 成真" userId="dd95f81a979e9056" providerId="LiveId" clId="{1710F09C-98BD-484F-81B9-9BC638223955}" dt="2023-01-31T07:06:47.868" v="5912" actId="21"/>
          <ac:spMkLst>
            <pc:docMk/>
            <pc:sldMk cId="2735048596" sldId="316"/>
            <ac:spMk id="36" creationId="{5A1E070E-0DED-D852-8793-8581F86155BE}"/>
          </ac:spMkLst>
        </pc:spChg>
        <pc:spChg chg="add del mod">
          <ac:chgData name="尾嵜 成真" userId="dd95f81a979e9056" providerId="LiveId" clId="{1710F09C-98BD-484F-81B9-9BC638223955}" dt="2023-01-31T07:06:53.034" v="5914" actId="21"/>
          <ac:spMkLst>
            <pc:docMk/>
            <pc:sldMk cId="2735048596" sldId="316"/>
            <ac:spMk id="37" creationId="{E5051E6E-0832-07F4-C13C-C0EDFEB310B1}"/>
          </ac:spMkLst>
        </pc:spChg>
        <pc:spChg chg="add del mod">
          <ac:chgData name="尾嵜 成真" userId="dd95f81a979e9056" providerId="LiveId" clId="{1710F09C-98BD-484F-81B9-9BC638223955}" dt="2023-01-31T07:06:53.034" v="5914" actId="21"/>
          <ac:spMkLst>
            <pc:docMk/>
            <pc:sldMk cId="2735048596" sldId="316"/>
            <ac:spMk id="38" creationId="{953FD251-A168-A754-A971-A0B4C4AB3F72}"/>
          </ac:spMkLst>
        </pc:spChg>
        <pc:spChg chg="add mod">
          <ac:chgData name="尾嵜 成真" userId="dd95f81a979e9056" providerId="LiveId" clId="{1710F09C-98BD-484F-81B9-9BC638223955}" dt="2023-01-31T07:06:48.425" v="5913"/>
          <ac:spMkLst>
            <pc:docMk/>
            <pc:sldMk cId="2735048596" sldId="316"/>
            <ac:spMk id="43" creationId="{0C75B4A8-4AA0-9FCC-3A5B-1845F7C1AC9C}"/>
          </ac:spMkLst>
        </pc:spChg>
        <pc:spChg chg="add del mod">
          <ac:chgData name="尾嵜 成真" userId="dd95f81a979e9056" providerId="LiveId" clId="{1710F09C-98BD-484F-81B9-9BC638223955}" dt="2023-01-31T07:06:47.868" v="5912" actId="21"/>
          <ac:spMkLst>
            <pc:docMk/>
            <pc:sldMk cId="2735048596" sldId="316"/>
            <ac:spMk id="44" creationId="{06D06C3A-D9E2-90DD-AFC7-57C7BFE296BA}"/>
          </ac:spMkLst>
        </pc:spChg>
        <pc:spChg chg="add mod">
          <ac:chgData name="尾嵜 成真" userId="dd95f81a979e9056" providerId="LiveId" clId="{1710F09C-98BD-484F-81B9-9BC638223955}" dt="2023-01-31T07:06:53.738" v="5915"/>
          <ac:spMkLst>
            <pc:docMk/>
            <pc:sldMk cId="2735048596" sldId="316"/>
            <ac:spMk id="45" creationId="{52B00E5A-BF6D-2BAA-DD7E-6C7E1D3A3AD1}"/>
          </ac:spMkLst>
        </pc:spChg>
        <pc:spChg chg="add mod">
          <ac:chgData name="尾嵜 成真" userId="dd95f81a979e9056" providerId="LiveId" clId="{1710F09C-98BD-484F-81B9-9BC638223955}" dt="2023-01-31T07:06:53.738" v="5915"/>
          <ac:spMkLst>
            <pc:docMk/>
            <pc:sldMk cId="2735048596" sldId="316"/>
            <ac:spMk id="46" creationId="{933A915F-69A5-76DD-F38C-B437BDE72E6D}"/>
          </ac:spMkLst>
        </pc:spChg>
        <pc:spChg chg="add mod">
          <ac:chgData name="尾嵜 成真" userId="dd95f81a979e9056" providerId="LiveId" clId="{1710F09C-98BD-484F-81B9-9BC638223955}" dt="2023-01-31T07:07:48.584" v="5928" actId="255"/>
          <ac:spMkLst>
            <pc:docMk/>
            <pc:sldMk cId="2735048596" sldId="316"/>
            <ac:spMk id="47" creationId="{0BB83979-99F8-8BB0-5623-B37C5AA6FBAE}"/>
          </ac:spMkLst>
        </pc:spChg>
        <pc:picChg chg="add mod">
          <ac:chgData name="尾嵜 成真" userId="dd95f81a979e9056" providerId="LiveId" clId="{1710F09C-98BD-484F-81B9-9BC638223955}" dt="2023-01-31T07:06:58.840" v="5916" actId="1076"/>
          <ac:picMkLst>
            <pc:docMk/>
            <pc:sldMk cId="2735048596" sldId="316"/>
            <ac:picMk id="3" creationId="{2721540C-4D73-B39B-07E8-674E9BF1658E}"/>
          </ac:picMkLst>
        </pc:picChg>
        <pc:picChg chg="add del mod">
          <ac:chgData name="尾嵜 成真" userId="dd95f81a979e9056" providerId="LiveId" clId="{1710F09C-98BD-484F-81B9-9BC638223955}" dt="2023-01-30T08:29:07.048" v="4242" actId="478"/>
          <ac:picMkLst>
            <pc:docMk/>
            <pc:sldMk cId="2735048596" sldId="316"/>
            <ac:picMk id="3" creationId="{541508EB-8EA8-47B8-89D0-9008CBD17874}"/>
          </ac:picMkLst>
        </pc:picChg>
        <pc:picChg chg="add del mod">
          <ac:chgData name="尾嵜 成真" userId="dd95f81a979e9056" providerId="LiveId" clId="{1710F09C-98BD-484F-81B9-9BC638223955}" dt="2023-01-30T09:49:01.916" v="4249" actId="478"/>
          <ac:picMkLst>
            <pc:docMk/>
            <pc:sldMk cId="2735048596" sldId="316"/>
            <ac:picMk id="7" creationId="{50A3EDE8-663C-9D07-DE19-CEDBD08BB13C}"/>
          </ac:picMkLst>
        </pc:picChg>
        <pc:picChg chg="add mod">
          <ac:chgData name="尾嵜 成真" userId="dd95f81a979e9056" providerId="LiveId" clId="{1710F09C-98BD-484F-81B9-9BC638223955}" dt="2023-01-31T07:06:48.425" v="5913"/>
          <ac:picMkLst>
            <pc:docMk/>
            <pc:sldMk cId="2735048596" sldId="316"/>
            <ac:picMk id="7" creationId="{D994E53B-A907-C381-488E-ACE797999FC0}"/>
          </ac:picMkLst>
        </pc:picChg>
        <pc:picChg chg="add mod">
          <ac:chgData name="尾嵜 成真" userId="dd95f81a979e9056" providerId="LiveId" clId="{1710F09C-98BD-484F-81B9-9BC638223955}" dt="2023-01-31T07:06:48.425" v="5913"/>
          <ac:picMkLst>
            <pc:docMk/>
            <pc:sldMk cId="2735048596" sldId="316"/>
            <ac:picMk id="8" creationId="{40BB89A3-0694-0303-D2BA-D469E375B0F7}"/>
          </ac:picMkLst>
        </pc:picChg>
        <pc:picChg chg="add del mod">
          <ac:chgData name="尾嵜 成真" userId="dd95f81a979e9056" providerId="LiveId" clId="{1710F09C-98BD-484F-81B9-9BC638223955}" dt="2023-01-31T07:06:47.868" v="5912" actId="21"/>
          <ac:picMkLst>
            <pc:docMk/>
            <pc:sldMk cId="2735048596" sldId="316"/>
            <ac:picMk id="9" creationId="{4B9DB6FE-938B-D815-E619-97D5E1CEC4A3}"/>
          </ac:picMkLst>
        </pc:picChg>
        <pc:picChg chg="add mod">
          <ac:chgData name="尾嵜 成真" userId="dd95f81a979e9056" providerId="LiveId" clId="{1710F09C-98BD-484F-81B9-9BC638223955}" dt="2023-01-31T07:06:48.425" v="5913"/>
          <ac:picMkLst>
            <pc:docMk/>
            <pc:sldMk cId="2735048596" sldId="316"/>
            <ac:picMk id="10" creationId="{7753CE31-CABF-8DCF-F627-263B603F95A0}"/>
          </ac:picMkLst>
        </pc:picChg>
        <pc:picChg chg="add del mod">
          <ac:chgData name="尾嵜 成真" userId="dd95f81a979e9056" providerId="LiveId" clId="{1710F09C-98BD-484F-81B9-9BC638223955}" dt="2023-01-30T08:29:07.048" v="4242" actId="478"/>
          <ac:picMkLst>
            <pc:docMk/>
            <pc:sldMk cId="2735048596" sldId="316"/>
            <ac:picMk id="10" creationId="{A6A91634-A6EE-820D-C780-2A3F28EA80B0}"/>
          </ac:picMkLst>
        </pc:picChg>
        <pc:picChg chg="add mod">
          <ac:chgData name="尾嵜 成真" userId="dd95f81a979e9056" providerId="LiveId" clId="{1710F09C-98BD-484F-81B9-9BC638223955}" dt="2023-01-31T07:06:48.425" v="5913"/>
          <ac:picMkLst>
            <pc:docMk/>
            <pc:sldMk cId="2735048596" sldId="316"/>
            <ac:picMk id="11" creationId="{AC1A83EE-4EA0-9209-6A8B-1DA55562C9E9}"/>
          </ac:picMkLst>
        </pc:picChg>
        <pc:picChg chg="add del mod">
          <ac:chgData name="尾嵜 成真" userId="dd95f81a979e9056" providerId="LiveId" clId="{1710F09C-98BD-484F-81B9-9BC638223955}" dt="2023-01-30T09:51:59.978" v="4276" actId="21"/>
          <ac:picMkLst>
            <pc:docMk/>
            <pc:sldMk cId="2735048596" sldId="316"/>
            <ac:picMk id="12" creationId="{39155587-2F1D-6692-E3BC-F4C00580CAE4}"/>
          </ac:picMkLst>
        </pc:picChg>
        <pc:picChg chg="add mod">
          <ac:chgData name="尾嵜 成真" userId="dd95f81a979e9056" providerId="LiveId" clId="{1710F09C-98BD-484F-81B9-9BC638223955}" dt="2023-01-31T07:06:48.425" v="5913"/>
          <ac:picMkLst>
            <pc:docMk/>
            <pc:sldMk cId="2735048596" sldId="316"/>
            <ac:picMk id="12" creationId="{395322A6-84F8-9112-8F68-1881B3914072}"/>
          </ac:picMkLst>
        </pc:picChg>
        <pc:picChg chg="add mod">
          <ac:chgData name="尾嵜 成真" userId="dd95f81a979e9056" providerId="LiveId" clId="{1710F09C-98BD-484F-81B9-9BC638223955}" dt="2023-01-31T07:06:48.425" v="5913"/>
          <ac:picMkLst>
            <pc:docMk/>
            <pc:sldMk cId="2735048596" sldId="316"/>
            <ac:picMk id="13" creationId="{47ACDE1C-3504-F9CE-33A0-6827E74A1806}"/>
          </ac:picMkLst>
        </pc:picChg>
        <pc:picChg chg="add del mod">
          <ac:chgData name="尾嵜 成真" userId="dd95f81a979e9056" providerId="LiveId" clId="{1710F09C-98BD-484F-81B9-9BC638223955}" dt="2023-01-30T09:51:41.513" v="4266" actId="478"/>
          <ac:picMkLst>
            <pc:docMk/>
            <pc:sldMk cId="2735048596" sldId="316"/>
            <ac:picMk id="14" creationId="{9741FAA2-649D-0550-552E-F44139940F00}"/>
          </ac:picMkLst>
        </pc:picChg>
        <pc:picChg chg="add del mod">
          <ac:chgData name="尾嵜 成真" userId="dd95f81a979e9056" providerId="LiveId" clId="{1710F09C-98BD-484F-81B9-9BC638223955}" dt="2023-01-30T09:51:55.180" v="4273" actId="21"/>
          <ac:picMkLst>
            <pc:docMk/>
            <pc:sldMk cId="2735048596" sldId="316"/>
            <ac:picMk id="15" creationId="{28906320-BE95-1480-0BF8-7C50784C40DE}"/>
          </ac:picMkLst>
        </pc:picChg>
        <pc:picChg chg="add del mod">
          <ac:chgData name="尾嵜 成真" userId="dd95f81a979e9056" providerId="LiveId" clId="{1710F09C-98BD-484F-81B9-9BC638223955}" dt="2023-01-31T07:06:47.868" v="5912" actId="21"/>
          <ac:picMkLst>
            <pc:docMk/>
            <pc:sldMk cId="2735048596" sldId="316"/>
            <ac:picMk id="16" creationId="{45BF1B92-FDB7-47FA-7793-886A40F2F69F}"/>
          </ac:picMkLst>
        </pc:picChg>
        <pc:picChg chg="add del mod">
          <ac:chgData name="尾嵜 成真" userId="dd95f81a979e9056" providerId="LiveId" clId="{1710F09C-98BD-484F-81B9-9BC638223955}" dt="2023-01-31T07:06:47.868" v="5912" actId="21"/>
          <ac:picMkLst>
            <pc:docMk/>
            <pc:sldMk cId="2735048596" sldId="316"/>
            <ac:picMk id="17" creationId="{C0F6100B-918F-3637-0B39-DE63E4323118}"/>
          </ac:picMkLst>
        </pc:picChg>
        <pc:picChg chg="add del mod">
          <ac:chgData name="尾嵜 成真" userId="dd95f81a979e9056" providerId="LiveId" clId="{1710F09C-98BD-484F-81B9-9BC638223955}" dt="2023-01-31T07:06:47.868" v="5912" actId="21"/>
          <ac:picMkLst>
            <pc:docMk/>
            <pc:sldMk cId="2735048596" sldId="316"/>
            <ac:picMk id="18" creationId="{640DA03D-86D1-62AA-EAB5-C6DD99C26943}"/>
          </ac:picMkLst>
        </pc:picChg>
        <pc:picChg chg="add del mod">
          <ac:chgData name="尾嵜 成真" userId="dd95f81a979e9056" providerId="LiveId" clId="{1710F09C-98BD-484F-81B9-9BC638223955}" dt="2023-01-31T07:06:47.868" v="5912" actId="21"/>
          <ac:picMkLst>
            <pc:docMk/>
            <pc:sldMk cId="2735048596" sldId="316"/>
            <ac:picMk id="19" creationId="{E982253A-6A29-BBEA-2B0E-0F8E2888CA82}"/>
          </ac:picMkLst>
        </pc:picChg>
        <pc:picChg chg="add del mod">
          <ac:chgData name="尾嵜 成真" userId="dd95f81a979e9056" providerId="LiveId" clId="{1710F09C-98BD-484F-81B9-9BC638223955}" dt="2023-01-31T07:06:47.868" v="5912" actId="21"/>
          <ac:picMkLst>
            <pc:docMk/>
            <pc:sldMk cId="2735048596" sldId="316"/>
            <ac:picMk id="20" creationId="{8DD63FC5-C243-69ED-DA99-2CA0EAA13BDD}"/>
          </ac:picMkLst>
        </pc:picChg>
        <pc:picChg chg="add del mod">
          <ac:chgData name="尾嵜 成真" userId="dd95f81a979e9056" providerId="LiveId" clId="{1710F09C-98BD-484F-81B9-9BC638223955}" dt="2023-01-30T07:27:15.875" v="3392" actId="478"/>
          <ac:picMkLst>
            <pc:docMk/>
            <pc:sldMk cId="2735048596" sldId="316"/>
            <ac:picMk id="1026" creationId="{D2613615-4DD8-7D9B-4DF1-DD6C3717F2C1}"/>
          </ac:picMkLst>
        </pc:picChg>
        <pc:picChg chg="add del mod">
          <ac:chgData name="尾嵜 成真" userId="dd95f81a979e9056" providerId="LiveId" clId="{1710F09C-98BD-484F-81B9-9BC638223955}" dt="2023-01-30T07:27:15.347" v="3391" actId="478"/>
          <ac:picMkLst>
            <pc:docMk/>
            <pc:sldMk cId="2735048596" sldId="316"/>
            <ac:picMk id="1028" creationId="{5CF4992A-F429-D867-EB14-5F77400638F9}"/>
          </ac:picMkLst>
        </pc:picChg>
        <pc:picChg chg="add del">
          <ac:chgData name="尾嵜 成真" userId="dd95f81a979e9056" providerId="LiveId" clId="{1710F09C-98BD-484F-81B9-9BC638223955}" dt="2023-01-30T07:22:58.867" v="3383"/>
          <ac:picMkLst>
            <pc:docMk/>
            <pc:sldMk cId="2735048596" sldId="316"/>
            <ac:picMk id="1030" creationId="{1A59516B-5BAC-AC2A-4123-5936EBDA0268}"/>
          </ac:picMkLst>
        </pc:picChg>
        <pc:picChg chg="add del mod">
          <ac:chgData name="尾嵜 成真" userId="dd95f81a979e9056" providerId="LiveId" clId="{1710F09C-98BD-484F-81B9-9BC638223955}" dt="2023-01-31T07:06:47.868" v="5912" actId="21"/>
          <ac:picMkLst>
            <pc:docMk/>
            <pc:sldMk cId="2735048596" sldId="316"/>
            <ac:picMk id="1032" creationId="{F35AEBEB-F765-506D-5126-4BD6045A4D43}"/>
          </ac:picMkLst>
        </pc:picChg>
        <pc:cxnChg chg="add mod">
          <ac:chgData name="尾嵜 成真" userId="dd95f81a979e9056" providerId="LiveId" clId="{1710F09C-98BD-484F-81B9-9BC638223955}" dt="2023-01-31T07:06:48.425" v="5913"/>
          <ac:cxnSpMkLst>
            <pc:docMk/>
            <pc:sldMk cId="2735048596" sldId="316"/>
            <ac:cxnSpMk id="14" creationId="{2E1704B4-01F6-3E9A-F275-671E530480B3}"/>
          </ac:cxnSpMkLst>
        </pc:cxnChg>
        <pc:cxnChg chg="add mod">
          <ac:chgData name="尾嵜 成真" userId="dd95f81a979e9056" providerId="LiveId" clId="{1710F09C-98BD-484F-81B9-9BC638223955}" dt="2023-01-31T07:06:48.425" v="5913"/>
          <ac:cxnSpMkLst>
            <pc:docMk/>
            <pc:sldMk cId="2735048596" sldId="316"/>
            <ac:cxnSpMk id="21" creationId="{FF99BF76-CBDC-488A-19C7-9901397B8FCC}"/>
          </ac:cxnSpMkLst>
        </pc:cxnChg>
        <pc:cxnChg chg="add del mod">
          <ac:chgData name="尾嵜 成真" userId="dd95f81a979e9056" providerId="LiveId" clId="{1710F09C-98BD-484F-81B9-9BC638223955}" dt="2023-01-31T07:06:47.868" v="5912" actId="21"/>
          <ac:cxnSpMkLst>
            <pc:docMk/>
            <pc:sldMk cId="2735048596" sldId="316"/>
            <ac:cxnSpMk id="22" creationId="{A6F156F9-C84E-ABEB-AFFE-EDD5878DCD1B}"/>
          </ac:cxnSpMkLst>
        </pc:cxnChg>
        <pc:cxnChg chg="add del mod">
          <ac:chgData name="尾嵜 成真" userId="dd95f81a979e9056" providerId="LiveId" clId="{1710F09C-98BD-484F-81B9-9BC638223955}" dt="2023-01-31T07:06:47.868" v="5912" actId="21"/>
          <ac:cxnSpMkLst>
            <pc:docMk/>
            <pc:sldMk cId="2735048596" sldId="316"/>
            <ac:cxnSpMk id="24" creationId="{C102BE56-C008-B6C0-C071-480C9BC2F78F}"/>
          </ac:cxnSpMkLst>
        </pc:cxnChg>
        <pc:cxnChg chg="add mod">
          <ac:chgData name="尾嵜 成真" userId="dd95f81a979e9056" providerId="LiveId" clId="{1710F09C-98BD-484F-81B9-9BC638223955}" dt="2023-01-31T07:06:48.425" v="5913"/>
          <ac:cxnSpMkLst>
            <pc:docMk/>
            <pc:sldMk cId="2735048596" sldId="316"/>
            <ac:cxnSpMk id="26" creationId="{3F6C6BF3-56BD-8485-AF7B-47C0DC3B4079}"/>
          </ac:cxnSpMkLst>
        </pc:cxnChg>
        <pc:cxnChg chg="add del mod">
          <ac:chgData name="尾嵜 成真" userId="dd95f81a979e9056" providerId="LiveId" clId="{1710F09C-98BD-484F-81B9-9BC638223955}" dt="2023-01-31T07:06:47.868" v="5912" actId="21"/>
          <ac:cxnSpMkLst>
            <pc:docMk/>
            <pc:sldMk cId="2735048596" sldId="316"/>
            <ac:cxnSpMk id="28" creationId="{CD017F15-C11F-D64A-95A1-8F48F6461742}"/>
          </ac:cxnSpMkLst>
        </pc:cxnChg>
        <pc:cxnChg chg="add mod">
          <ac:chgData name="尾嵜 成真" userId="dd95f81a979e9056" providerId="LiveId" clId="{1710F09C-98BD-484F-81B9-9BC638223955}" dt="2023-01-31T07:06:48.425" v="5913"/>
          <ac:cxnSpMkLst>
            <pc:docMk/>
            <pc:sldMk cId="2735048596" sldId="316"/>
            <ac:cxnSpMk id="30" creationId="{B1BA7EDF-605C-FA03-9D67-7A550EBBF3E7}"/>
          </ac:cxnSpMkLst>
        </pc:cxnChg>
        <pc:cxnChg chg="add del mod">
          <ac:chgData name="尾嵜 成真" userId="dd95f81a979e9056" providerId="LiveId" clId="{1710F09C-98BD-484F-81B9-9BC638223955}" dt="2023-01-31T07:06:47.868" v="5912" actId="21"/>
          <ac:cxnSpMkLst>
            <pc:docMk/>
            <pc:sldMk cId="2735048596" sldId="316"/>
            <ac:cxnSpMk id="32" creationId="{228CCDD8-A0B8-EF76-962D-2D81E8FEF654}"/>
          </ac:cxnSpMkLst>
        </pc:cxnChg>
        <pc:cxnChg chg="add mod">
          <ac:chgData name="尾嵜 成真" userId="dd95f81a979e9056" providerId="LiveId" clId="{1710F09C-98BD-484F-81B9-9BC638223955}" dt="2023-01-31T07:06:48.425" v="5913"/>
          <ac:cxnSpMkLst>
            <pc:docMk/>
            <pc:sldMk cId="2735048596" sldId="316"/>
            <ac:cxnSpMk id="39" creationId="{B1BBA034-6AC4-ACEC-14B1-AE73C2B46AB6}"/>
          </ac:cxnSpMkLst>
        </pc:cxnChg>
        <pc:cxnChg chg="add del mod">
          <ac:chgData name="尾嵜 成真" userId="dd95f81a979e9056" providerId="LiveId" clId="{1710F09C-98BD-484F-81B9-9BC638223955}" dt="2023-01-31T07:06:47.868" v="5912" actId="21"/>
          <ac:cxnSpMkLst>
            <pc:docMk/>
            <pc:sldMk cId="2735048596" sldId="316"/>
            <ac:cxnSpMk id="40" creationId="{6B106AC0-E900-BD87-1464-0F860CF327BD}"/>
          </ac:cxnSpMkLst>
        </pc:cxnChg>
        <pc:cxnChg chg="add del mod">
          <ac:chgData name="尾嵜 成真" userId="dd95f81a979e9056" providerId="LiveId" clId="{1710F09C-98BD-484F-81B9-9BC638223955}" dt="2023-01-31T07:06:47.868" v="5912" actId="21"/>
          <ac:cxnSpMkLst>
            <pc:docMk/>
            <pc:sldMk cId="2735048596" sldId="316"/>
            <ac:cxnSpMk id="41" creationId="{9327DAD3-DD1B-94DB-39E6-5DFB0E0B5F35}"/>
          </ac:cxnSpMkLst>
        </pc:cxnChg>
        <pc:cxnChg chg="add mod">
          <ac:chgData name="尾嵜 成真" userId="dd95f81a979e9056" providerId="LiveId" clId="{1710F09C-98BD-484F-81B9-9BC638223955}" dt="2023-01-31T07:06:48.425" v="5913"/>
          <ac:cxnSpMkLst>
            <pc:docMk/>
            <pc:sldMk cId="2735048596" sldId="316"/>
            <ac:cxnSpMk id="42" creationId="{42C9B357-6FFE-B3E7-C091-BF408141EA4F}"/>
          </ac:cxnSpMkLst>
        </pc:cxnChg>
      </pc:sldChg>
      <pc:sldChg chg="addSp delSp modSp add mod ord">
        <pc:chgData name="尾嵜 成真" userId="dd95f81a979e9056" providerId="LiveId" clId="{1710F09C-98BD-484F-81B9-9BC638223955}" dt="2023-01-31T08:50:54.344" v="7333" actId="20577"/>
        <pc:sldMkLst>
          <pc:docMk/>
          <pc:sldMk cId="514918616" sldId="317"/>
        </pc:sldMkLst>
        <pc:spChg chg="mod">
          <ac:chgData name="尾嵜 成真" userId="dd95f81a979e9056" providerId="LiveId" clId="{1710F09C-98BD-484F-81B9-9BC638223955}" dt="2023-01-31T08:50:54.344" v="7333" actId="20577"/>
          <ac:spMkLst>
            <pc:docMk/>
            <pc:sldMk cId="514918616" sldId="317"/>
            <ac:spMk id="4" creationId="{F4F57D5B-5258-C942-9420-57293D3774D4}"/>
          </ac:spMkLst>
        </pc:spChg>
        <pc:spChg chg="add mod">
          <ac:chgData name="尾嵜 成真" userId="dd95f81a979e9056" providerId="LiveId" clId="{1710F09C-98BD-484F-81B9-9BC638223955}" dt="2023-01-31T06:31:44.082" v="5135" actId="20577"/>
          <ac:spMkLst>
            <pc:docMk/>
            <pc:sldMk cId="514918616" sldId="317"/>
            <ac:spMk id="7" creationId="{008BAF59-0E95-5AAF-E319-F7EDDC6DE4A2}"/>
          </ac:spMkLst>
        </pc:spChg>
        <pc:spChg chg="add mod">
          <ac:chgData name="尾嵜 成真" userId="dd95f81a979e9056" providerId="LiveId" clId="{1710F09C-98BD-484F-81B9-9BC638223955}" dt="2023-01-31T08:48:19.518" v="7259" actId="14100"/>
          <ac:spMkLst>
            <pc:docMk/>
            <pc:sldMk cId="514918616" sldId="317"/>
            <ac:spMk id="9" creationId="{296EBDA7-B02F-A86F-0765-4A447D0A8760}"/>
          </ac:spMkLst>
        </pc:spChg>
        <pc:picChg chg="add mod">
          <ac:chgData name="尾嵜 成真" userId="dd95f81a979e9056" providerId="LiveId" clId="{1710F09C-98BD-484F-81B9-9BC638223955}" dt="2023-01-31T06:29:59.951" v="5109" actId="1076"/>
          <ac:picMkLst>
            <pc:docMk/>
            <pc:sldMk cId="514918616" sldId="317"/>
            <ac:picMk id="3" creationId="{9F1457C5-E43C-B300-9BA2-3223B6FF8D74}"/>
          </ac:picMkLst>
        </pc:picChg>
        <pc:picChg chg="add mod">
          <ac:chgData name="尾嵜 成真" userId="dd95f81a979e9056" providerId="LiveId" clId="{1710F09C-98BD-484F-81B9-9BC638223955}" dt="2023-01-31T08:48:24.026" v="7260" actId="14100"/>
          <ac:picMkLst>
            <pc:docMk/>
            <pc:sldMk cId="514918616" sldId="317"/>
            <ac:picMk id="8" creationId="{62FE18B4-28ED-059F-5886-DA94601AB745}"/>
          </ac:picMkLst>
        </pc:picChg>
        <pc:picChg chg="del mod">
          <ac:chgData name="尾嵜 成真" userId="dd95f81a979e9056" providerId="LiveId" clId="{1710F09C-98BD-484F-81B9-9BC638223955}" dt="2023-01-31T06:19:22.319" v="4641" actId="478"/>
          <ac:picMkLst>
            <pc:docMk/>
            <pc:sldMk cId="514918616" sldId="317"/>
            <ac:picMk id="1026" creationId="{D2613615-4DD8-7D9B-4DF1-DD6C3717F2C1}"/>
          </ac:picMkLst>
        </pc:picChg>
        <pc:picChg chg="del mod">
          <ac:chgData name="尾嵜 成真" userId="dd95f81a979e9056" providerId="LiveId" clId="{1710F09C-98BD-484F-81B9-9BC638223955}" dt="2023-01-31T06:19:20.808" v="4640" actId="478"/>
          <ac:picMkLst>
            <pc:docMk/>
            <pc:sldMk cId="514918616" sldId="317"/>
            <ac:picMk id="1028" creationId="{5CF4992A-F429-D867-EB14-5F77400638F9}"/>
          </ac:picMkLst>
        </pc:picChg>
      </pc:sldChg>
      <pc:sldChg chg="add del">
        <pc:chgData name="尾嵜 成真" userId="dd95f81a979e9056" providerId="LiveId" clId="{1710F09C-98BD-484F-81B9-9BC638223955}" dt="2023-01-30T06:58:17.327" v="3218" actId="47"/>
        <pc:sldMkLst>
          <pc:docMk/>
          <pc:sldMk cId="2277412140" sldId="317"/>
        </pc:sldMkLst>
      </pc:sldChg>
      <pc:sldChg chg="del">
        <pc:chgData name="尾嵜 成真" userId="dd95f81a979e9056" providerId="LiveId" clId="{1710F09C-98BD-484F-81B9-9BC638223955}" dt="2023-01-29T07:44:07.745" v="15" actId="47"/>
        <pc:sldMkLst>
          <pc:docMk/>
          <pc:sldMk cId="3028790215" sldId="317"/>
        </pc:sldMkLst>
      </pc:sldChg>
      <pc:sldChg chg="delSp modSp add del mod ord">
        <pc:chgData name="尾嵜 成真" userId="dd95f81a979e9056" providerId="LiveId" clId="{1710F09C-98BD-484F-81B9-9BC638223955}" dt="2023-01-31T08:44:47.470" v="7023" actId="47"/>
        <pc:sldMkLst>
          <pc:docMk/>
          <pc:sldMk cId="1372138627" sldId="318"/>
        </pc:sldMkLst>
        <pc:spChg chg="mod">
          <ac:chgData name="尾嵜 成真" userId="dd95f81a979e9056" providerId="LiveId" clId="{1710F09C-98BD-484F-81B9-9BC638223955}" dt="2023-01-31T06:12:42.866" v="4637" actId="20577"/>
          <ac:spMkLst>
            <pc:docMk/>
            <pc:sldMk cId="1372138627" sldId="318"/>
            <ac:spMk id="4" creationId="{F4F57D5B-5258-C942-9420-57293D3774D4}"/>
          </ac:spMkLst>
        </pc:spChg>
        <pc:spChg chg="mod">
          <ac:chgData name="尾嵜 成真" userId="dd95f81a979e9056" providerId="LiveId" clId="{1710F09C-98BD-484F-81B9-9BC638223955}" dt="2023-01-30T11:15:55.792" v="4471" actId="20577"/>
          <ac:spMkLst>
            <pc:docMk/>
            <pc:sldMk cId="1372138627" sldId="318"/>
            <ac:spMk id="6" creationId="{328E8C32-9164-2876-C63D-59A5D487A4F5}"/>
          </ac:spMkLst>
        </pc:spChg>
        <pc:picChg chg="del">
          <ac:chgData name="尾嵜 成真" userId="dd95f81a979e9056" providerId="LiveId" clId="{1710F09C-98BD-484F-81B9-9BC638223955}" dt="2023-01-30T11:15:44.600" v="4455" actId="478"/>
          <ac:picMkLst>
            <pc:docMk/>
            <pc:sldMk cId="1372138627" sldId="318"/>
            <ac:picMk id="1026" creationId="{D2613615-4DD8-7D9B-4DF1-DD6C3717F2C1}"/>
          </ac:picMkLst>
        </pc:picChg>
        <pc:picChg chg="del">
          <ac:chgData name="尾嵜 成真" userId="dd95f81a979e9056" providerId="LiveId" clId="{1710F09C-98BD-484F-81B9-9BC638223955}" dt="2023-01-30T11:15:43.989" v="4454" actId="478"/>
          <ac:picMkLst>
            <pc:docMk/>
            <pc:sldMk cId="1372138627" sldId="318"/>
            <ac:picMk id="1028" creationId="{5CF4992A-F429-D867-EB14-5F77400638F9}"/>
          </ac:picMkLst>
        </pc:picChg>
      </pc:sldChg>
      <pc:sldChg chg="addSp delSp modSp add mod">
        <pc:chgData name="尾嵜 成真" userId="dd95f81a979e9056" providerId="LiveId" clId="{1710F09C-98BD-484F-81B9-9BC638223955}" dt="2023-01-31T07:09:52.721" v="5947"/>
        <pc:sldMkLst>
          <pc:docMk/>
          <pc:sldMk cId="3617036924" sldId="319"/>
        </pc:sldMkLst>
        <pc:spChg chg="mod">
          <ac:chgData name="尾嵜 成真" userId="dd95f81a979e9056" providerId="LiveId" clId="{1710F09C-98BD-484F-81B9-9BC638223955}" dt="2023-01-31T06:47:58.319" v="5748" actId="6549"/>
          <ac:spMkLst>
            <pc:docMk/>
            <pc:sldMk cId="3617036924" sldId="319"/>
            <ac:spMk id="4" creationId="{F4F57D5B-5258-C942-9420-57293D3774D4}"/>
          </ac:spMkLst>
        </pc:spChg>
        <pc:spChg chg="mod">
          <ac:chgData name="尾嵜 成真" userId="dd95f81a979e9056" providerId="LiveId" clId="{1710F09C-98BD-484F-81B9-9BC638223955}" dt="2023-01-31T06:35:18.076" v="5164" actId="20577"/>
          <ac:spMkLst>
            <pc:docMk/>
            <pc:sldMk cId="3617036924" sldId="319"/>
            <ac:spMk id="6" creationId="{328E8C32-9164-2876-C63D-59A5D487A4F5}"/>
          </ac:spMkLst>
        </pc:spChg>
        <pc:spChg chg="add del mod">
          <ac:chgData name="尾嵜 成真" userId="dd95f81a979e9056" providerId="LiveId" clId="{1710F09C-98BD-484F-81B9-9BC638223955}" dt="2023-01-31T07:08:16.866" v="5932" actId="21"/>
          <ac:spMkLst>
            <pc:docMk/>
            <pc:sldMk cId="3617036924" sldId="319"/>
            <ac:spMk id="14" creationId="{AE849038-6FB2-8E0C-9DCE-CA8406A3FFB3}"/>
          </ac:spMkLst>
        </pc:spChg>
        <pc:spChg chg="add del mod">
          <ac:chgData name="尾嵜 成真" userId="dd95f81a979e9056" providerId="LiveId" clId="{1710F09C-98BD-484F-81B9-9BC638223955}" dt="2023-01-31T07:08:16.866" v="5932" actId="21"/>
          <ac:spMkLst>
            <pc:docMk/>
            <pc:sldMk cId="3617036924" sldId="319"/>
            <ac:spMk id="21" creationId="{9229617A-ECC5-6575-C86C-D6A228403FB1}"/>
          </ac:spMkLst>
        </pc:spChg>
        <pc:spChg chg="del">
          <ac:chgData name="尾嵜 成真" userId="dd95f81a979e9056" providerId="LiveId" clId="{1710F09C-98BD-484F-81B9-9BC638223955}" dt="2023-01-31T06:48:03.661" v="5751" actId="478"/>
          <ac:spMkLst>
            <pc:docMk/>
            <pc:sldMk cId="3617036924" sldId="319"/>
            <ac:spMk id="23" creationId="{D31D5B4D-7BDC-1D14-27F8-2BBFACBC59AB}"/>
          </ac:spMkLst>
        </pc:spChg>
        <pc:spChg chg="add del mod">
          <ac:chgData name="尾嵜 成真" userId="dd95f81a979e9056" providerId="LiveId" clId="{1710F09C-98BD-484F-81B9-9BC638223955}" dt="2023-01-31T07:08:16.866" v="5932" actId="21"/>
          <ac:spMkLst>
            <pc:docMk/>
            <pc:sldMk cId="3617036924" sldId="319"/>
            <ac:spMk id="26" creationId="{6D3B3350-BF96-F7B5-75C0-BEDAC9B86650}"/>
          </ac:spMkLst>
        </pc:spChg>
        <pc:spChg chg="del">
          <ac:chgData name="尾嵜 成真" userId="dd95f81a979e9056" providerId="LiveId" clId="{1710F09C-98BD-484F-81B9-9BC638223955}" dt="2023-01-31T06:47:55.147" v="5747" actId="478"/>
          <ac:spMkLst>
            <pc:docMk/>
            <pc:sldMk cId="3617036924" sldId="319"/>
            <ac:spMk id="27" creationId="{98F1DF5D-F768-ED46-4F8B-3527F04F885D}"/>
          </ac:spMkLst>
        </pc:spChg>
        <pc:spChg chg="add del mod">
          <ac:chgData name="尾嵜 成真" userId="dd95f81a979e9056" providerId="LiveId" clId="{1710F09C-98BD-484F-81B9-9BC638223955}" dt="2023-01-31T07:08:16.866" v="5932" actId="21"/>
          <ac:spMkLst>
            <pc:docMk/>
            <pc:sldMk cId="3617036924" sldId="319"/>
            <ac:spMk id="30" creationId="{A16C2DA5-04EE-016E-A844-B717B2A4996B}"/>
          </ac:spMkLst>
        </pc:spChg>
        <pc:spChg chg="del">
          <ac:chgData name="尾嵜 成真" userId="dd95f81a979e9056" providerId="LiveId" clId="{1710F09C-98BD-484F-81B9-9BC638223955}" dt="2023-01-31T06:47:55.147" v="5747" actId="478"/>
          <ac:spMkLst>
            <pc:docMk/>
            <pc:sldMk cId="3617036924" sldId="319"/>
            <ac:spMk id="31" creationId="{32749260-5947-2E07-C045-74A9E42D77E6}"/>
          </ac:spMkLst>
        </pc:spChg>
        <pc:spChg chg="add del mod">
          <ac:chgData name="尾嵜 成真" userId="dd95f81a979e9056" providerId="LiveId" clId="{1710F09C-98BD-484F-81B9-9BC638223955}" dt="2023-01-31T07:08:16.866" v="5932" actId="21"/>
          <ac:spMkLst>
            <pc:docMk/>
            <pc:sldMk cId="3617036924" sldId="319"/>
            <ac:spMk id="33" creationId="{F0A6CD63-9B3A-B209-D8D8-43F1751AE7DE}"/>
          </ac:spMkLst>
        </pc:spChg>
        <pc:spChg chg="add del mod">
          <ac:chgData name="尾嵜 成真" userId="dd95f81a979e9056" providerId="LiveId" clId="{1710F09C-98BD-484F-81B9-9BC638223955}" dt="2023-01-31T07:08:16.866" v="5932" actId="21"/>
          <ac:spMkLst>
            <pc:docMk/>
            <pc:sldMk cId="3617036924" sldId="319"/>
            <ac:spMk id="34" creationId="{C3A60E3C-B645-9454-E598-80D6ABE18891}"/>
          </ac:spMkLst>
        </pc:spChg>
        <pc:spChg chg="del">
          <ac:chgData name="尾嵜 成真" userId="dd95f81a979e9056" providerId="LiveId" clId="{1710F09C-98BD-484F-81B9-9BC638223955}" dt="2023-01-31T06:47:55.147" v="5747" actId="478"/>
          <ac:spMkLst>
            <pc:docMk/>
            <pc:sldMk cId="3617036924" sldId="319"/>
            <ac:spMk id="35" creationId="{A2EBC1CA-D44F-D79A-F613-155E1B51E6C4}"/>
          </ac:spMkLst>
        </pc:spChg>
        <pc:spChg chg="del">
          <ac:chgData name="尾嵜 成真" userId="dd95f81a979e9056" providerId="LiveId" clId="{1710F09C-98BD-484F-81B9-9BC638223955}" dt="2023-01-31T06:47:52.569" v="5746" actId="478"/>
          <ac:spMkLst>
            <pc:docMk/>
            <pc:sldMk cId="3617036924" sldId="319"/>
            <ac:spMk id="36" creationId="{5A1E070E-0DED-D852-8793-8581F86155BE}"/>
          </ac:spMkLst>
        </pc:spChg>
        <pc:spChg chg="add del mod">
          <ac:chgData name="尾嵜 成真" userId="dd95f81a979e9056" providerId="LiveId" clId="{1710F09C-98BD-484F-81B9-9BC638223955}" dt="2023-01-31T06:56:31.607" v="5776" actId="478"/>
          <ac:spMkLst>
            <pc:docMk/>
            <pc:sldMk cId="3617036924" sldId="319"/>
            <ac:spMk id="37" creationId="{E5051E6E-0832-07F4-C13C-C0EDFEB310B1}"/>
          </ac:spMkLst>
        </pc:spChg>
        <pc:spChg chg="del">
          <ac:chgData name="尾嵜 成真" userId="dd95f81a979e9056" providerId="LiveId" clId="{1710F09C-98BD-484F-81B9-9BC638223955}" dt="2023-01-31T06:48:06.176" v="5752" actId="478"/>
          <ac:spMkLst>
            <pc:docMk/>
            <pc:sldMk cId="3617036924" sldId="319"/>
            <ac:spMk id="38" creationId="{953FD251-A168-A754-A971-A0B4C4AB3F72}"/>
          </ac:spMkLst>
        </pc:spChg>
        <pc:spChg chg="add del mod">
          <ac:chgData name="尾嵜 成真" userId="dd95f81a979e9056" providerId="LiveId" clId="{1710F09C-98BD-484F-81B9-9BC638223955}" dt="2023-01-31T07:08:16.866" v="5932" actId="21"/>
          <ac:spMkLst>
            <pc:docMk/>
            <pc:sldMk cId="3617036924" sldId="319"/>
            <ac:spMk id="39" creationId="{8D428140-973C-520E-F65B-7ED6C6E41012}"/>
          </ac:spMkLst>
        </pc:spChg>
        <pc:spChg chg="del">
          <ac:chgData name="尾嵜 成真" userId="dd95f81a979e9056" providerId="LiveId" clId="{1710F09C-98BD-484F-81B9-9BC638223955}" dt="2023-01-31T06:47:52.569" v="5746" actId="478"/>
          <ac:spMkLst>
            <pc:docMk/>
            <pc:sldMk cId="3617036924" sldId="319"/>
            <ac:spMk id="44" creationId="{06D06C3A-D9E2-90DD-AFC7-57C7BFE296BA}"/>
          </ac:spMkLst>
        </pc:spChg>
        <pc:spChg chg="add del mod">
          <ac:chgData name="尾嵜 成真" userId="dd95f81a979e9056" providerId="LiveId" clId="{1710F09C-98BD-484F-81B9-9BC638223955}" dt="2023-01-31T07:08:16.866" v="5932" actId="21"/>
          <ac:spMkLst>
            <pc:docMk/>
            <pc:sldMk cId="3617036924" sldId="319"/>
            <ac:spMk id="45" creationId="{570DDB7F-409C-5AC1-6860-0DC0ED770AF6}"/>
          </ac:spMkLst>
        </pc:spChg>
        <pc:spChg chg="add del mod">
          <ac:chgData name="尾嵜 成真" userId="dd95f81a979e9056" providerId="LiveId" clId="{1710F09C-98BD-484F-81B9-9BC638223955}" dt="2023-01-31T07:08:16.866" v="5932" actId="21"/>
          <ac:spMkLst>
            <pc:docMk/>
            <pc:sldMk cId="3617036924" sldId="319"/>
            <ac:spMk id="48" creationId="{6FDC2D9D-F8F1-BAA4-4DC6-D96061CA1FC7}"/>
          </ac:spMkLst>
        </pc:spChg>
        <pc:spChg chg="add del mod">
          <ac:chgData name="尾嵜 成真" userId="dd95f81a979e9056" providerId="LiveId" clId="{1710F09C-98BD-484F-81B9-9BC638223955}" dt="2023-01-31T07:08:16.866" v="5932" actId="21"/>
          <ac:spMkLst>
            <pc:docMk/>
            <pc:sldMk cId="3617036924" sldId="319"/>
            <ac:spMk id="53" creationId="{57614124-1A65-B749-0FAE-3A768F57FED2}"/>
          </ac:spMkLst>
        </pc:spChg>
        <pc:spChg chg="add del mod">
          <ac:chgData name="尾嵜 成真" userId="dd95f81a979e9056" providerId="LiveId" clId="{1710F09C-98BD-484F-81B9-9BC638223955}" dt="2023-01-31T07:00:31.565" v="5855" actId="21"/>
          <ac:spMkLst>
            <pc:docMk/>
            <pc:sldMk cId="3617036924" sldId="319"/>
            <ac:spMk id="57" creationId="{52779C8F-F5F0-DFC9-A244-59369644A779}"/>
          </ac:spMkLst>
        </pc:spChg>
        <pc:spChg chg="add del mod">
          <ac:chgData name="尾嵜 成真" userId="dd95f81a979e9056" providerId="LiveId" clId="{1710F09C-98BD-484F-81B9-9BC638223955}" dt="2023-01-31T07:08:16.866" v="5932" actId="21"/>
          <ac:spMkLst>
            <pc:docMk/>
            <pc:sldMk cId="3617036924" sldId="319"/>
            <ac:spMk id="59" creationId="{376AB18B-2988-8B4D-8291-811F335312AE}"/>
          </ac:spMkLst>
        </pc:spChg>
        <pc:spChg chg="add del mod">
          <ac:chgData name="尾嵜 成真" userId="dd95f81a979e9056" providerId="LiveId" clId="{1710F09C-98BD-484F-81B9-9BC638223955}" dt="2023-01-31T07:08:16.866" v="5932" actId="21"/>
          <ac:spMkLst>
            <pc:docMk/>
            <pc:sldMk cId="3617036924" sldId="319"/>
            <ac:spMk id="60" creationId="{81E51B7E-7033-6007-1C34-4700E11D1AEA}"/>
          </ac:spMkLst>
        </pc:spChg>
        <pc:spChg chg="add del mod">
          <ac:chgData name="尾嵜 成真" userId="dd95f81a979e9056" providerId="LiveId" clId="{1710F09C-98BD-484F-81B9-9BC638223955}" dt="2023-01-31T07:08:16.866" v="5932" actId="21"/>
          <ac:spMkLst>
            <pc:docMk/>
            <pc:sldMk cId="3617036924" sldId="319"/>
            <ac:spMk id="61" creationId="{D23D9A84-223B-61AF-2C79-DE189A6B46EF}"/>
          </ac:spMkLst>
        </pc:spChg>
        <pc:spChg chg="add del mod">
          <ac:chgData name="尾嵜 成真" userId="dd95f81a979e9056" providerId="LiveId" clId="{1710F09C-98BD-484F-81B9-9BC638223955}" dt="2023-01-31T07:08:16.866" v="5932" actId="21"/>
          <ac:spMkLst>
            <pc:docMk/>
            <pc:sldMk cId="3617036924" sldId="319"/>
            <ac:spMk id="1024" creationId="{02A4BCE9-8763-0B4E-C9D2-D5D55C4CB796}"/>
          </ac:spMkLst>
        </pc:spChg>
        <pc:spChg chg="add del mod">
          <ac:chgData name="尾嵜 成真" userId="dd95f81a979e9056" providerId="LiveId" clId="{1710F09C-98BD-484F-81B9-9BC638223955}" dt="2023-01-31T07:08:16.866" v="5932" actId="21"/>
          <ac:spMkLst>
            <pc:docMk/>
            <pc:sldMk cId="3617036924" sldId="319"/>
            <ac:spMk id="1025" creationId="{694C8827-8790-CCCA-56A5-B9CA4447511B}"/>
          </ac:spMkLst>
        </pc:spChg>
        <pc:spChg chg="add mod">
          <ac:chgData name="尾嵜 成真" userId="dd95f81a979e9056" providerId="LiveId" clId="{1710F09C-98BD-484F-81B9-9BC638223955}" dt="2023-01-31T07:09:23.811" v="5945" actId="1076"/>
          <ac:spMkLst>
            <pc:docMk/>
            <pc:sldMk cId="3617036924" sldId="319"/>
            <ac:spMk id="1026" creationId="{5DB57A71-C369-9D9E-2A1B-DAD9FBC706D4}"/>
          </ac:spMkLst>
        </pc:spChg>
        <pc:spChg chg="add mod">
          <ac:chgData name="尾嵜 成真" userId="dd95f81a979e9056" providerId="LiveId" clId="{1710F09C-98BD-484F-81B9-9BC638223955}" dt="2023-01-31T07:09:23.811" v="5945" actId="1076"/>
          <ac:spMkLst>
            <pc:docMk/>
            <pc:sldMk cId="3617036924" sldId="319"/>
            <ac:spMk id="1036" creationId="{359145CA-DD8E-6238-AB33-ABC407A30393}"/>
          </ac:spMkLst>
        </pc:spChg>
        <pc:spChg chg="add mod">
          <ac:chgData name="尾嵜 成真" userId="dd95f81a979e9056" providerId="LiveId" clId="{1710F09C-98BD-484F-81B9-9BC638223955}" dt="2023-01-31T07:09:23.811" v="5945" actId="1076"/>
          <ac:spMkLst>
            <pc:docMk/>
            <pc:sldMk cId="3617036924" sldId="319"/>
            <ac:spMk id="1038" creationId="{43F44E49-6A71-959C-CCA0-93CCE298354B}"/>
          </ac:spMkLst>
        </pc:spChg>
        <pc:spChg chg="add mod">
          <ac:chgData name="尾嵜 成真" userId="dd95f81a979e9056" providerId="LiveId" clId="{1710F09C-98BD-484F-81B9-9BC638223955}" dt="2023-01-31T07:09:23.811" v="5945" actId="1076"/>
          <ac:spMkLst>
            <pc:docMk/>
            <pc:sldMk cId="3617036924" sldId="319"/>
            <ac:spMk id="1040" creationId="{9C0CBBBF-D06F-2C88-0586-AD9361E69D83}"/>
          </ac:spMkLst>
        </pc:spChg>
        <pc:spChg chg="add mod">
          <ac:chgData name="尾嵜 成真" userId="dd95f81a979e9056" providerId="LiveId" clId="{1710F09C-98BD-484F-81B9-9BC638223955}" dt="2023-01-31T07:09:23.811" v="5945" actId="1076"/>
          <ac:spMkLst>
            <pc:docMk/>
            <pc:sldMk cId="3617036924" sldId="319"/>
            <ac:spMk id="1042" creationId="{C0EE5C65-7316-7232-5D39-9E94EA2A6F5C}"/>
          </ac:spMkLst>
        </pc:spChg>
        <pc:spChg chg="add mod">
          <ac:chgData name="尾嵜 成真" userId="dd95f81a979e9056" providerId="LiveId" clId="{1710F09C-98BD-484F-81B9-9BC638223955}" dt="2023-01-31T07:09:23.811" v="5945" actId="1076"/>
          <ac:spMkLst>
            <pc:docMk/>
            <pc:sldMk cId="3617036924" sldId="319"/>
            <ac:spMk id="1043" creationId="{86B2F651-F68D-D74B-F295-9E62DB0298F3}"/>
          </ac:spMkLst>
        </pc:spChg>
        <pc:spChg chg="add mod">
          <ac:chgData name="尾嵜 成真" userId="dd95f81a979e9056" providerId="LiveId" clId="{1710F09C-98BD-484F-81B9-9BC638223955}" dt="2023-01-31T07:09:23.811" v="5945" actId="1076"/>
          <ac:spMkLst>
            <pc:docMk/>
            <pc:sldMk cId="3617036924" sldId="319"/>
            <ac:spMk id="1044" creationId="{9F1239BC-65B7-EBE6-5DBF-F9E6710A3C9D}"/>
          </ac:spMkLst>
        </pc:spChg>
        <pc:spChg chg="add mod">
          <ac:chgData name="尾嵜 成真" userId="dd95f81a979e9056" providerId="LiveId" clId="{1710F09C-98BD-484F-81B9-9BC638223955}" dt="2023-01-31T07:09:23.811" v="5945" actId="1076"/>
          <ac:spMkLst>
            <pc:docMk/>
            <pc:sldMk cId="3617036924" sldId="319"/>
            <ac:spMk id="1045" creationId="{B9EF7AE8-E5E2-05F6-1787-563ED5CE3A8B}"/>
          </ac:spMkLst>
        </pc:spChg>
        <pc:spChg chg="add mod">
          <ac:chgData name="尾嵜 成真" userId="dd95f81a979e9056" providerId="LiveId" clId="{1710F09C-98BD-484F-81B9-9BC638223955}" dt="2023-01-31T07:09:23.811" v="5945" actId="1076"/>
          <ac:spMkLst>
            <pc:docMk/>
            <pc:sldMk cId="3617036924" sldId="319"/>
            <ac:spMk id="1048" creationId="{2373D68A-AF80-02F4-807A-FD3B11187CF1}"/>
          </ac:spMkLst>
        </pc:spChg>
        <pc:spChg chg="add mod">
          <ac:chgData name="尾嵜 成真" userId="dd95f81a979e9056" providerId="LiveId" clId="{1710F09C-98BD-484F-81B9-9BC638223955}" dt="2023-01-31T07:09:23.811" v="5945" actId="1076"/>
          <ac:spMkLst>
            <pc:docMk/>
            <pc:sldMk cId="3617036924" sldId="319"/>
            <ac:spMk id="1050" creationId="{FAD7DDAA-FCAC-C729-DE8C-BAA787D045A2}"/>
          </ac:spMkLst>
        </pc:spChg>
        <pc:spChg chg="add mod">
          <ac:chgData name="尾嵜 成真" userId="dd95f81a979e9056" providerId="LiveId" clId="{1710F09C-98BD-484F-81B9-9BC638223955}" dt="2023-01-31T07:09:23.811" v="5945" actId="1076"/>
          <ac:spMkLst>
            <pc:docMk/>
            <pc:sldMk cId="3617036924" sldId="319"/>
            <ac:spMk id="1052" creationId="{8829D2AD-5D63-44BD-73B6-A1C6FB34A0BA}"/>
          </ac:spMkLst>
        </pc:spChg>
        <pc:spChg chg="add mod">
          <ac:chgData name="尾嵜 成真" userId="dd95f81a979e9056" providerId="LiveId" clId="{1710F09C-98BD-484F-81B9-9BC638223955}" dt="2023-01-31T07:09:23.811" v="5945" actId="1076"/>
          <ac:spMkLst>
            <pc:docMk/>
            <pc:sldMk cId="3617036924" sldId="319"/>
            <ac:spMk id="1054" creationId="{DE675DB8-9791-3BF2-00C3-A19DFD5FBF3D}"/>
          </ac:spMkLst>
        </pc:spChg>
        <pc:spChg chg="add mod">
          <ac:chgData name="尾嵜 成真" userId="dd95f81a979e9056" providerId="LiveId" clId="{1710F09C-98BD-484F-81B9-9BC638223955}" dt="2023-01-31T07:09:23.811" v="5945" actId="1076"/>
          <ac:spMkLst>
            <pc:docMk/>
            <pc:sldMk cId="3617036924" sldId="319"/>
            <ac:spMk id="1055" creationId="{24938955-35D3-99B6-1907-70E86E8B260B}"/>
          </ac:spMkLst>
        </pc:spChg>
        <pc:spChg chg="add mod">
          <ac:chgData name="尾嵜 成真" userId="dd95f81a979e9056" providerId="LiveId" clId="{1710F09C-98BD-484F-81B9-9BC638223955}" dt="2023-01-31T07:09:23.811" v="5945" actId="1076"/>
          <ac:spMkLst>
            <pc:docMk/>
            <pc:sldMk cId="3617036924" sldId="319"/>
            <ac:spMk id="1056" creationId="{7D763885-79CC-F614-E8A7-81CDD9BD177A}"/>
          </ac:spMkLst>
        </pc:spChg>
        <pc:spChg chg="add mod">
          <ac:chgData name="尾嵜 成真" userId="dd95f81a979e9056" providerId="LiveId" clId="{1710F09C-98BD-484F-81B9-9BC638223955}" dt="2023-01-31T07:09:23.811" v="5945" actId="1076"/>
          <ac:spMkLst>
            <pc:docMk/>
            <pc:sldMk cId="3617036924" sldId="319"/>
            <ac:spMk id="1057" creationId="{621007A3-3769-C3F3-8615-4EF5D04B28E7}"/>
          </ac:spMkLst>
        </pc:spChg>
        <pc:spChg chg="add mod">
          <ac:chgData name="尾嵜 成真" userId="dd95f81a979e9056" providerId="LiveId" clId="{1710F09C-98BD-484F-81B9-9BC638223955}" dt="2023-01-31T07:09:23.811" v="5945" actId="1076"/>
          <ac:spMkLst>
            <pc:docMk/>
            <pc:sldMk cId="3617036924" sldId="319"/>
            <ac:spMk id="1058" creationId="{FC0B6644-9415-2BAB-E759-F87243359430}"/>
          </ac:spMkLst>
        </pc:spChg>
        <pc:spChg chg="add del mod">
          <ac:chgData name="尾嵜 成真" userId="dd95f81a979e9056" providerId="LiveId" clId="{1710F09C-98BD-484F-81B9-9BC638223955}" dt="2023-01-31T07:09:52.721" v="5947"/>
          <ac:spMkLst>
            <pc:docMk/>
            <pc:sldMk cId="3617036924" sldId="319"/>
            <ac:spMk id="1060" creationId="{6F3EEC81-FFF9-4464-1F43-704F16582D18}"/>
          </ac:spMkLst>
        </pc:spChg>
        <pc:spChg chg="add del mod">
          <ac:chgData name="尾嵜 成真" userId="dd95f81a979e9056" providerId="LiveId" clId="{1710F09C-98BD-484F-81B9-9BC638223955}" dt="2023-01-31T07:09:52.721" v="5947"/>
          <ac:spMkLst>
            <pc:docMk/>
            <pc:sldMk cId="3617036924" sldId="319"/>
            <ac:spMk id="1069" creationId="{1859E354-6331-9493-DB9D-883A1E45D170}"/>
          </ac:spMkLst>
        </pc:spChg>
        <pc:spChg chg="add del mod">
          <ac:chgData name="尾嵜 成真" userId="dd95f81a979e9056" providerId="LiveId" clId="{1710F09C-98BD-484F-81B9-9BC638223955}" dt="2023-01-31T07:09:52.721" v="5947"/>
          <ac:spMkLst>
            <pc:docMk/>
            <pc:sldMk cId="3617036924" sldId="319"/>
            <ac:spMk id="1071" creationId="{FF3FAEB0-3E92-219B-5FDE-8D3563B89935}"/>
          </ac:spMkLst>
        </pc:spChg>
        <pc:spChg chg="add del mod">
          <ac:chgData name="尾嵜 成真" userId="dd95f81a979e9056" providerId="LiveId" clId="{1710F09C-98BD-484F-81B9-9BC638223955}" dt="2023-01-31T07:09:52.721" v="5947"/>
          <ac:spMkLst>
            <pc:docMk/>
            <pc:sldMk cId="3617036924" sldId="319"/>
            <ac:spMk id="1073" creationId="{A57136A2-ADAF-F7A8-33CB-A7F5E09A9456}"/>
          </ac:spMkLst>
        </pc:spChg>
        <pc:spChg chg="add del mod">
          <ac:chgData name="尾嵜 成真" userId="dd95f81a979e9056" providerId="LiveId" clId="{1710F09C-98BD-484F-81B9-9BC638223955}" dt="2023-01-31T07:09:52.721" v="5947"/>
          <ac:spMkLst>
            <pc:docMk/>
            <pc:sldMk cId="3617036924" sldId="319"/>
            <ac:spMk id="1075" creationId="{4EAFDB1F-6070-5790-3E4B-FC1D95401B5A}"/>
          </ac:spMkLst>
        </pc:spChg>
        <pc:spChg chg="add del mod">
          <ac:chgData name="尾嵜 成真" userId="dd95f81a979e9056" providerId="LiveId" clId="{1710F09C-98BD-484F-81B9-9BC638223955}" dt="2023-01-31T07:09:52.721" v="5947"/>
          <ac:spMkLst>
            <pc:docMk/>
            <pc:sldMk cId="3617036924" sldId="319"/>
            <ac:spMk id="1076" creationId="{4E67DA9A-6E77-E8E5-CE8D-5D41F91DEF47}"/>
          </ac:spMkLst>
        </pc:spChg>
        <pc:spChg chg="add del mod">
          <ac:chgData name="尾嵜 成真" userId="dd95f81a979e9056" providerId="LiveId" clId="{1710F09C-98BD-484F-81B9-9BC638223955}" dt="2023-01-31T07:09:52.721" v="5947"/>
          <ac:spMkLst>
            <pc:docMk/>
            <pc:sldMk cId="3617036924" sldId="319"/>
            <ac:spMk id="1077" creationId="{710D0885-3587-41D3-6686-914279C3254F}"/>
          </ac:spMkLst>
        </pc:spChg>
        <pc:spChg chg="add del mod">
          <ac:chgData name="尾嵜 成真" userId="dd95f81a979e9056" providerId="LiveId" clId="{1710F09C-98BD-484F-81B9-9BC638223955}" dt="2023-01-31T07:09:52.721" v="5947"/>
          <ac:spMkLst>
            <pc:docMk/>
            <pc:sldMk cId="3617036924" sldId="319"/>
            <ac:spMk id="1078" creationId="{D23F86DF-C51D-0393-154A-DE18914698C4}"/>
          </ac:spMkLst>
        </pc:spChg>
        <pc:spChg chg="add del mod">
          <ac:chgData name="尾嵜 成真" userId="dd95f81a979e9056" providerId="LiveId" clId="{1710F09C-98BD-484F-81B9-9BC638223955}" dt="2023-01-31T07:09:52.721" v="5947"/>
          <ac:spMkLst>
            <pc:docMk/>
            <pc:sldMk cId="3617036924" sldId="319"/>
            <ac:spMk id="1081" creationId="{DFDD3DA0-3134-90F9-CBF4-7735B873C1FD}"/>
          </ac:spMkLst>
        </pc:spChg>
        <pc:spChg chg="add del mod">
          <ac:chgData name="尾嵜 成真" userId="dd95f81a979e9056" providerId="LiveId" clId="{1710F09C-98BD-484F-81B9-9BC638223955}" dt="2023-01-31T07:09:52.721" v="5947"/>
          <ac:spMkLst>
            <pc:docMk/>
            <pc:sldMk cId="3617036924" sldId="319"/>
            <ac:spMk id="1083" creationId="{CC768E4A-BF38-0554-5CB3-D10652D2F563}"/>
          </ac:spMkLst>
        </pc:spChg>
        <pc:spChg chg="add del mod">
          <ac:chgData name="尾嵜 成真" userId="dd95f81a979e9056" providerId="LiveId" clId="{1710F09C-98BD-484F-81B9-9BC638223955}" dt="2023-01-31T07:09:52.721" v="5947"/>
          <ac:spMkLst>
            <pc:docMk/>
            <pc:sldMk cId="3617036924" sldId="319"/>
            <ac:spMk id="1085" creationId="{04326BA9-A0CC-F953-0744-BC22FAA94030}"/>
          </ac:spMkLst>
        </pc:spChg>
        <pc:spChg chg="add del mod">
          <ac:chgData name="尾嵜 成真" userId="dd95f81a979e9056" providerId="LiveId" clId="{1710F09C-98BD-484F-81B9-9BC638223955}" dt="2023-01-31T07:09:52.721" v="5947"/>
          <ac:spMkLst>
            <pc:docMk/>
            <pc:sldMk cId="3617036924" sldId="319"/>
            <ac:spMk id="1087" creationId="{EFC27563-6304-4897-B5C3-9283B994B56F}"/>
          </ac:spMkLst>
        </pc:spChg>
        <pc:spChg chg="add del mod">
          <ac:chgData name="尾嵜 成真" userId="dd95f81a979e9056" providerId="LiveId" clId="{1710F09C-98BD-484F-81B9-9BC638223955}" dt="2023-01-31T07:09:52.721" v="5947"/>
          <ac:spMkLst>
            <pc:docMk/>
            <pc:sldMk cId="3617036924" sldId="319"/>
            <ac:spMk id="1088" creationId="{84768D77-0372-D771-C02A-6AB4862493D8}"/>
          </ac:spMkLst>
        </pc:spChg>
        <pc:spChg chg="add del mod">
          <ac:chgData name="尾嵜 成真" userId="dd95f81a979e9056" providerId="LiveId" clId="{1710F09C-98BD-484F-81B9-9BC638223955}" dt="2023-01-31T07:09:52.721" v="5947"/>
          <ac:spMkLst>
            <pc:docMk/>
            <pc:sldMk cId="3617036924" sldId="319"/>
            <ac:spMk id="1089" creationId="{94634454-27A1-36F5-E619-777420E52766}"/>
          </ac:spMkLst>
        </pc:spChg>
        <pc:spChg chg="add del mod">
          <ac:chgData name="尾嵜 成真" userId="dd95f81a979e9056" providerId="LiveId" clId="{1710F09C-98BD-484F-81B9-9BC638223955}" dt="2023-01-31T07:09:52.721" v="5947"/>
          <ac:spMkLst>
            <pc:docMk/>
            <pc:sldMk cId="3617036924" sldId="319"/>
            <ac:spMk id="1090" creationId="{E60EF793-DD71-D089-AEF5-76031318B21D}"/>
          </ac:spMkLst>
        </pc:spChg>
        <pc:spChg chg="add del mod">
          <ac:chgData name="尾嵜 成真" userId="dd95f81a979e9056" providerId="LiveId" clId="{1710F09C-98BD-484F-81B9-9BC638223955}" dt="2023-01-31T07:09:52.721" v="5947"/>
          <ac:spMkLst>
            <pc:docMk/>
            <pc:sldMk cId="3617036924" sldId="319"/>
            <ac:spMk id="1091" creationId="{34F9CA8D-5119-EB57-2574-B40CBAD01B60}"/>
          </ac:spMkLst>
        </pc:spChg>
        <pc:picChg chg="add del mod">
          <ac:chgData name="尾嵜 成真" userId="dd95f81a979e9056" providerId="LiveId" clId="{1710F09C-98BD-484F-81B9-9BC638223955}" dt="2023-01-31T07:08:16.866" v="5932" actId="21"/>
          <ac:picMkLst>
            <pc:docMk/>
            <pc:sldMk cId="3617036924" sldId="319"/>
            <ac:picMk id="2" creationId="{2E3903FF-93F9-E7DB-536C-1D8A26A7BE50}"/>
          </ac:picMkLst>
        </pc:picChg>
        <pc:picChg chg="add del mod">
          <ac:chgData name="尾嵜 成真" userId="dd95f81a979e9056" providerId="LiveId" clId="{1710F09C-98BD-484F-81B9-9BC638223955}" dt="2023-01-31T07:08:16.866" v="5932" actId="21"/>
          <ac:picMkLst>
            <pc:docMk/>
            <pc:sldMk cId="3617036924" sldId="319"/>
            <ac:picMk id="3" creationId="{08954C82-E45B-C139-6139-46FAABA1FF45}"/>
          </ac:picMkLst>
        </pc:picChg>
        <pc:picChg chg="add del mod">
          <ac:chgData name="尾嵜 成真" userId="dd95f81a979e9056" providerId="LiveId" clId="{1710F09C-98BD-484F-81B9-9BC638223955}" dt="2023-01-31T07:08:16.866" v="5932" actId="21"/>
          <ac:picMkLst>
            <pc:docMk/>
            <pc:sldMk cId="3617036924" sldId="319"/>
            <ac:picMk id="7" creationId="{21D46A6A-963C-2BE0-2DB6-054C33CED010}"/>
          </ac:picMkLst>
        </pc:picChg>
        <pc:picChg chg="add del mod">
          <ac:chgData name="尾嵜 成真" userId="dd95f81a979e9056" providerId="LiveId" clId="{1710F09C-98BD-484F-81B9-9BC638223955}" dt="2023-01-31T07:08:16.866" v="5932" actId="21"/>
          <ac:picMkLst>
            <pc:docMk/>
            <pc:sldMk cId="3617036924" sldId="319"/>
            <ac:picMk id="8" creationId="{A9CFF183-85A7-6A99-16EE-EF0D019B72D9}"/>
          </ac:picMkLst>
        </pc:picChg>
        <pc:picChg chg="del">
          <ac:chgData name="尾嵜 成真" userId="dd95f81a979e9056" providerId="LiveId" clId="{1710F09C-98BD-484F-81B9-9BC638223955}" dt="2023-01-31T06:47:55.147" v="5747" actId="478"/>
          <ac:picMkLst>
            <pc:docMk/>
            <pc:sldMk cId="3617036924" sldId="319"/>
            <ac:picMk id="9" creationId="{4B9DB6FE-938B-D815-E619-97D5E1CEC4A3}"/>
          </ac:picMkLst>
        </pc:picChg>
        <pc:picChg chg="add del mod">
          <ac:chgData name="尾嵜 成真" userId="dd95f81a979e9056" providerId="LiveId" clId="{1710F09C-98BD-484F-81B9-9BC638223955}" dt="2023-01-31T07:08:16.866" v="5932" actId="21"/>
          <ac:picMkLst>
            <pc:docMk/>
            <pc:sldMk cId="3617036924" sldId="319"/>
            <ac:picMk id="10" creationId="{319688BD-9973-A542-CD85-5C951CDE86E4}"/>
          </ac:picMkLst>
        </pc:picChg>
        <pc:picChg chg="add del mod">
          <ac:chgData name="尾嵜 成真" userId="dd95f81a979e9056" providerId="LiveId" clId="{1710F09C-98BD-484F-81B9-9BC638223955}" dt="2023-01-31T07:08:16.866" v="5932" actId="21"/>
          <ac:picMkLst>
            <pc:docMk/>
            <pc:sldMk cId="3617036924" sldId="319"/>
            <ac:picMk id="11" creationId="{A21250D2-4AFE-5C30-08F1-17095564FC77}"/>
          </ac:picMkLst>
        </pc:picChg>
        <pc:picChg chg="add del mod">
          <ac:chgData name="尾嵜 成真" userId="dd95f81a979e9056" providerId="LiveId" clId="{1710F09C-98BD-484F-81B9-9BC638223955}" dt="2023-01-31T07:08:16.866" v="5932" actId="21"/>
          <ac:picMkLst>
            <pc:docMk/>
            <pc:sldMk cId="3617036924" sldId="319"/>
            <ac:picMk id="12" creationId="{8613CB06-40B7-7D43-F12D-E0F5ED6B9620}"/>
          </ac:picMkLst>
        </pc:picChg>
        <pc:picChg chg="del">
          <ac:chgData name="尾嵜 成真" userId="dd95f81a979e9056" providerId="LiveId" clId="{1710F09C-98BD-484F-81B9-9BC638223955}" dt="2023-01-31T06:56:31.607" v="5776" actId="478"/>
          <ac:picMkLst>
            <pc:docMk/>
            <pc:sldMk cId="3617036924" sldId="319"/>
            <ac:picMk id="16" creationId="{45BF1B92-FDB7-47FA-7793-886A40F2F69F}"/>
          </ac:picMkLst>
        </pc:picChg>
        <pc:picChg chg="del">
          <ac:chgData name="尾嵜 成真" userId="dd95f81a979e9056" providerId="LiveId" clId="{1710F09C-98BD-484F-81B9-9BC638223955}" dt="2023-01-31T06:48:06.176" v="5752" actId="478"/>
          <ac:picMkLst>
            <pc:docMk/>
            <pc:sldMk cId="3617036924" sldId="319"/>
            <ac:picMk id="17" creationId="{C0F6100B-918F-3637-0B39-DE63E4323118}"/>
          </ac:picMkLst>
        </pc:picChg>
        <pc:picChg chg="del">
          <ac:chgData name="尾嵜 成真" userId="dd95f81a979e9056" providerId="LiveId" clId="{1710F09C-98BD-484F-81B9-9BC638223955}" dt="2023-01-31T06:47:55.147" v="5747" actId="478"/>
          <ac:picMkLst>
            <pc:docMk/>
            <pc:sldMk cId="3617036924" sldId="319"/>
            <ac:picMk id="18" creationId="{640DA03D-86D1-62AA-EAB5-C6DD99C26943}"/>
          </ac:picMkLst>
        </pc:picChg>
        <pc:picChg chg="del">
          <ac:chgData name="尾嵜 成真" userId="dd95f81a979e9056" providerId="LiveId" clId="{1710F09C-98BD-484F-81B9-9BC638223955}" dt="2023-01-31T06:47:52.569" v="5746" actId="478"/>
          <ac:picMkLst>
            <pc:docMk/>
            <pc:sldMk cId="3617036924" sldId="319"/>
            <ac:picMk id="19" creationId="{E982253A-6A29-BBEA-2B0E-0F8E2888CA82}"/>
          </ac:picMkLst>
        </pc:picChg>
        <pc:picChg chg="del">
          <ac:chgData name="尾嵜 成真" userId="dd95f81a979e9056" providerId="LiveId" clId="{1710F09C-98BD-484F-81B9-9BC638223955}" dt="2023-01-31T06:47:52.569" v="5746" actId="478"/>
          <ac:picMkLst>
            <pc:docMk/>
            <pc:sldMk cId="3617036924" sldId="319"/>
            <ac:picMk id="20" creationId="{8DD63FC5-C243-69ED-DA99-2CA0EAA13BDD}"/>
          </ac:picMkLst>
        </pc:picChg>
        <pc:picChg chg="add mod">
          <ac:chgData name="尾嵜 成真" userId="dd95f81a979e9056" providerId="LiveId" clId="{1710F09C-98BD-484F-81B9-9BC638223955}" dt="2023-01-31T07:09:23.811" v="5945" actId="1076"/>
          <ac:picMkLst>
            <pc:docMk/>
            <pc:sldMk cId="3617036924" sldId="319"/>
            <ac:picMk id="1027" creationId="{488AB950-1E3A-03D5-DE26-C71C7D5C5CA7}"/>
          </ac:picMkLst>
        </pc:picChg>
        <pc:picChg chg="add mod">
          <ac:chgData name="尾嵜 成真" userId="dd95f81a979e9056" providerId="LiveId" clId="{1710F09C-98BD-484F-81B9-9BC638223955}" dt="2023-01-31T07:09:23.811" v="5945" actId="1076"/>
          <ac:picMkLst>
            <pc:docMk/>
            <pc:sldMk cId="3617036924" sldId="319"/>
            <ac:picMk id="1028" creationId="{9C110029-3DE0-3F5F-4555-12D21F4300BC}"/>
          </ac:picMkLst>
        </pc:picChg>
        <pc:picChg chg="add mod">
          <ac:chgData name="尾嵜 成真" userId="dd95f81a979e9056" providerId="LiveId" clId="{1710F09C-98BD-484F-81B9-9BC638223955}" dt="2023-01-31T07:09:23.811" v="5945" actId="1076"/>
          <ac:picMkLst>
            <pc:docMk/>
            <pc:sldMk cId="3617036924" sldId="319"/>
            <ac:picMk id="1029" creationId="{934A707B-EBB0-FDDA-4A13-3974212F299E}"/>
          </ac:picMkLst>
        </pc:picChg>
        <pc:picChg chg="add mod">
          <ac:chgData name="尾嵜 成真" userId="dd95f81a979e9056" providerId="LiveId" clId="{1710F09C-98BD-484F-81B9-9BC638223955}" dt="2023-01-31T07:09:23.811" v="5945" actId="1076"/>
          <ac:picMkLst>
            <pc:docMk/>
            <pc:sldMk cId="3617036924" sldId="319"/>
            <ac:picMk id="1030" creationId="{40A84B78-DA53-BF14-EB1C-6D12432518AE}"/>
          </ac:picMkLst>
        </pc:picChg>
        <pc:picChg chg="add mod">
          <ac:chgData name="尾嵜 成真" userId="dd95f81a979e9056" providerId="LiveId" clId="{1710F09C-98BD-484F-81B9-9BC638223955}" dt="2023-01-31T07:09:23.811" v="5945" actId="1076"/>
          <ac:picMkLst>
            <pc:docMk/>
            <pc:sldMk cId="3617036924" sldId="319"/>
            <ac:picMk id="1031" creationId="{C196996F-1A20-20DA-7522-F2389B932463}"/>
          </ac:picMkLst>
        </pc:picChg>
        <pc:picChg chg="del">
          <ac:chgData name="尾嵜 成真" userId="dd95f81a979e9056" providerId="LiveId" clId="{1710F09C-98BD-484F-81B9-9BC638223955}" dt="2023-01-31T06:56:31.607" v="5776" actId="478"/>
          <ac:picMkLst>
            <pc:docMk/>
            <pc:sldMk cId="3617036924" sldId="319"/>
            <ac:picMk id="1032" creationId="{F35AEBEB-F765-506D-5126-4BD6045A4D43}"/>
          </ac:picMkLst>
        </pc:picChg>
        <pc:picChg chg="add mod">
          <ac:chgData name="尾嵜 成真" userId="dd95f81a979e9056" providerId="LiveId" clId="{1710F09C-98BD-484F-81B9-9BC638223955}" dt="2023-01-31T07:09:23.811" v="5945" actId="1076"/>
          <ac:picMkLst>
            <pc:docMk/>
            <pc:sldMk cId="3617036924" sldId="319"/>
            <ac:picMk id="1033" creationId="{7654FF06-9311-77FA-42C3-44F76F3EDDDF}"/>
          </ac:picMkLst>
        </pc:picChg>
        <pc:picChg chg="add mod">
          <ac:chgData name="尾嵜 成真" userId="dd95f81a979e9056" providerId="LiveId" clId="{1710F09C-98BD-484F-81B9-9BC638223955}" dt="2023-01-31T07:09:23.811" v="5945" actId="1076"/>
          <ac:picMkLst>
            <pc:docMk/>
            <pc:sldMk cId="3617036924" sldId="319"/>
            <ac:picMk id="1034" creationId="{3A14F974-57E2-0AB0-026E-02FBD2F3D976}"/>
          </ac:picMkLst>
        </pc:picChg>
        <pc:picChg chg="add del mod">
          <ac:chgData name="尾嵜 成真" userId="dd95f81a979e9056" providerId="LiveId" clId="{1710F09C-98BD-484F-81B9-9BC638223955}" dt="2023-01-31T07:09:52.721" v="5947"/>
          <ac:picMkLst>
            <pc:docMk/>
            <pc:sldMk cId="3617036924" sldId="319"/>
            <ac:picMk id="1061" creationId="{3F43CBAF-323D-B032-243C-C31139C205A3}"/>
          </ac:picMkLst>
        </pc:picChg>
        <pc:picChg chg="add del mod">
          <ac:chgData name="尾嵜 成真" userId="dd95f81a979e9056" providerId="LiveId" clId="{1710F09C-98BD-484F-81B9-9BC638223955}" dt="2023-01-31T07:09:52.721" v="5947"/>
          <ac:picMkLst>
            <pc:docMk/>
            <pc:sldMk cId="3617036924" sldId="319"/>
            <ac:picMk id="1062" creationId="{3602F1C0-292B-77E9-2F79-57B19FB2CFFF}"/>
          </ac:picMkLst>
        </pc:picChg>
        <pc:picChg chg="add del mod">
          <ac:chgData name="尾嵜 成真" userId="dd95f81a979e9056" providerId="LiveId" clId="{1710F09C-98BD-484F-81B9-9BC638223955}" dt="2023-01-31T07:09:52.721" v="5947"/>
          <ac:picMkLst>
            <pc:docMk/>
            <pc:sldMk cId="3617036924" sldId="319"/>
            <ac:picMk id="1063" creationId="{42EB8221-A374-496E-D67A-A527CC8795F5}"/>
          </ac:picMkLst>
        </pc:picChg>
        <pc:picChg chg="add del mod">
          <ac:chgData name="尾嵜 成真" userId="dd95f81a979e9056" providerId="LiveId" clId="{1710F09C-98BD-484F-81B9-9BC638223955}" dt="2023-01-31T07:09:52.721" v="5947"/>
          <ac:picMkLst>
            <pc:docMk/>
            <pc:sldMk cId="3617036924" sldId="319"/>
            <ac:picMk id="1064" creationId="{EF375C41-A2FD-594A-BD7D-164A627D6D42}"/>
          </ac:picMkLst>
        </pc:picChg>
        <pc:picChg chg="add del mod">
          <ac:chgData name="尾嵜 成真" userId="dd95f81a979e9056" providerId="LiveId" clId="{1710F09C-98BD-484F-81B9-9BC638223955}" dt="2023-01-31T07:09:52.721" v="5947"/>
          <ac:picMkLst>
            <pc:docMk/>
            <pc:sldMk cId="3617036924" sldId="319"/>
            <ac:picMk id="1065" creationId="{10848CF9-CDA5-D20A-AEF2-6355E8C7FBCB}"/>
          </ac:picMkLst>
        </pc:picChg>
        <pc:picChg chg="add del mod">
          <ac:chgData name="尾嵜 成真" userId="dd95f81a979e9056" providerId="LiveId" clId="{1710F09C-98BD-484F-81B9-9BC638223955}" dt="2023-01-31T07:09:52.721" v="5947"/>
          <ac:picMkLst>
            <pc:docMk/>
            <pc:sldMk cId="3617036924" sldId="319"/>
            <ac:picMk id="1066" creationId="{EEF77F8D-E20A-2816-55B4-63A54DB3B486}"/>
          </ac:picMkLst>
        </pc:picChg>
        <pc:picChg chg="add del mod">
          <ac:chgData name="尾嵜 成真" userId="dd95f81a979e9056" providerId="LiveId" clId="{1710F09C-98BD-484F-81B9-9BC638223955}" dt="2023-01-31T07:09:52.721" v="5947"/>
          <ac:picMkLst>
            <pc:docMk/>
            <pc:sldMk cId="3617036924" sldId="319"/>
            <ac:picMk id="1067" creationId="{8C2E2F0E-6C73-CA83-E461-B5681B8008C3}"/>
          </ac:picMkLst>
        </pc:picChg>
        <pc:cxnChg chg="add del mod">
          <ac:chgData name="尾嵜 成真" userId="dd95f81a979e9056" providerId="LiveId" clId="{1710F09C-98BD-484F-81B9-9BC638223955}" dt="2023-01-31T07:08:16.866" v="5932" actId="21"/>
          <ac:cxnSpMkLst>
            <pc:docMk/>
            <pc:sldMk cId="3617036924" sldId="319"/>
            <ac:cxnSpMk id="13" creationId="{C1AE9586-85A3-EE67-AC64-2BB86CD4A419}"/>
          </ac:cxnSpMkLst>
        </pc:cxnChg>
        <pc:cxnChg chg="add del mod">
          <ac:chgData name="尾嵜 成真" userId="dd95f81a979e9056" providerId="LiveId" clId="{1710F09C-98BD-484F-81B9-9BC638223955}" dt="2023-01-31T07:08:16.866" v="5932" actId="21"/>
          <ac:cxnSpMkLst>
            <pc:docMk/>
            <pc:sldMk cId="3617036924" sldId="319"/>
            <ac:cxnSpMk id="15" creationId="{A5E786CC-6773-9982-0186-0B042B3F46AB}"/>
          </ac:cxnSpMkLst>
        </pc:cxnChg>
        <pc:cxnChg chg="del mod">
          <ac:chgData name="尾嵜 成真" userId="dd95f81a979e9056" providerId="LiveId" clId="{1710F09C-98BD-484F-81B9-9BC638223955}" dt="2023-01-31T06:47:55.147" v="5747" actId="478"/>
          <ac:cxnSpMkLst>
            <pc:docMk/>
            <pc:sldMk cId="3617036924" sldId="319"/>
            <ac:cxnSpMk id="22" creationId="{A6F156F9-C84E-ABEB-AFFE-EDD5878DCD1B}"/>
          </ac:cxnSpMkLst>
        </pc:cxnChg>
        <pc:cxnChg chg="del mod">
          <ac:chgData name="尾嵜 成真" userId="dd95f81a979e9056" providerId="LiveId" clId="{1710F09C-98BD-484F-81B9-9BC638223955}" dt="2023-01-31T06:47:55.147" v="5747" actId="478"/>
          <ac:cxnSpMkLst>
            <pc:docMk/>
            <pc:sldMk cId="3617036924" sldId="319"/>
            <ac:cxnSpMk id="24" creationId="{C102BE56-C008-B6C0-C071-480C9BC2F78F}"/>
          </ac:cxnSpMkLst>
        </pc:cxnChg>
        <pc:cxnChg chg="add del mod">
          <ac:chgData name="尾嵜 成真" userId="dd95f81a979e9056" providerId="LiveId" clId="{1710F09C-98BD-484F-81B9-9BC638223955}" dt="2023-01-31T07:08:16.866" v="5932" actId="21"/>
          <ac:cxnSpMkLst>
            <pc:docMk/>
            <pc:sldMk cId="3617036924" sldId="319"/>
            <ac:cxnSpMk id="25" creationId="{58676CB2-B7BD-67FD-5B08-445DFDB60948}"/>
          </ac:cxnSpMkLst>
        </pc:cxnChg>
        <pc:cxnChg chg="del mod">
          <ac:chgData name="尾嵜 成真" userId="dd95f81a979e9056" providerId="LiveId" clId="{1710F09C-98BD-484F-81B9-9BC638223955}" dt="2023-01-31T06:48:06.176" v="5752" actId="478"/>
          <ac:cxnSpMkLst>
            <pc:docMk/>
            <pc:sldMk cId="3617036924" sldId="319"/>
            <ac:cxnSpMk id="28" creationId="{CD017F15-C11F-D64A-95A1-8F48F6461742}"/>
          </ac:cxnSpMkLst>
        </pc:cxnChg>
        <pc:cxnChg chg="add del mod">
          <ac:chgData name="尾嵜 成真" userId="dd95f81a979e9056" providerId="LiveId" clId="{1710F09C-98BD-484F-81B9-9BC638223955}" dt="2023-01-31T07:08:16.866" v="5932" actId="21"/>
          <ac:cxnSpMkLst>
            <pc:docMk/>
            <pc:sldMk cId="3617036924" sldId="319"/>
            <ac:cxnSpMk id="29" creationId="{567D284E-7226-B5A9-11CC-200552F85202}"/>
          </ac:cxnSpMkLst>
        </pc:cxnChg>
        <pc:cxnChg chg="del mod">
          <ac:chgData name="尾嵜 成真" userId="dd95f81a979e9056" providerId="LiveId" clId="{1710F09C-98BD-484F-81B9-9BC638223955}" dt="2023-01-31T06:47:55.147" v="5747" actId="478"/>
          <ac:cxnSpMkLst>
            <pc:docMk/>
            <pc:sldMk cId="3617036924" sldId="319"/>
            <ac:cxnSpMk id="32" creationId="{228CCDD8-A0B8-EF76-962D-2D81E8FEF654}"/>
          </ac:cxnSpMkLst>
        </pc:cxnChg>
        <pc:cxnChg chg="del">
          <ac:chgData name="尾嵜 成真" userId="dd95f81a979e9056" providerId="LiveId" clId="{1710F09C-98BD-484F-81B9-9BC638223955}" dt="2023-01-31T06:48:06.176" v="5752" actId="478"/>
          <ac:cxnSpMkLst>
            <pc:docMk/>
            <pc:sldMk cId="3617036924" sldId="319"/>
            <ac:cxnSpMk id="40" creationId="{6B106AC0-E900-BD87-1464-0F860CF327BD}"/>
          </ac:cxnSpMkLst>
        </pc:cxnChg>
        <pc:cxnChg chg="del">
          <ac:chgData name="尾嵜 成真" userId="dd95f81a979e9056" providerId="LiveId" clId="{1710F09C-98BD-484F-81B9-9BC638223955}" dt="2023-01-31T06:47:52.569" v="5746" actId="478"/>
          <ac:cxnSpMkLst>
            <pc:docMk/>
            <pc:sldMk cId="3617036924" sldId="319"/>
            <ac:cxnSpMk id="41" creationId="{9327DAD3-DD1B-94DB-39E6-5DFB0E0B5F35}"/>
          </ac:cxnSpMkLst>
        </pc:cxnChg>
        <pc:cxnChg chg="add del mod">
          <ac:chgData name="尾嵜 成真" userId="dd95f81a979e9056" providerId="LiveId" clId="{1710F09C-98BD-484F-81B9-9BC638223955}" dt="2023-01-31T07:08:16.866" v="5932" actId="21"/>
          <ac:cxnSpMkLst>
            <pc:docMk/>
            <pc:sldMk cId="3617036924" sldId="319"/>
            <ac:cxnSpMk id="42" creationId="{B01450FC-D7E6-73F0-9112-FC9247B56DD9}"/>
          </ac:cxnSpMkLst>
        </pc:cxnChg>
        <pc:cxnChg chg="add del mod">
          <ac:chgData name="尾嵜 成真" userId="dd95f81a979e9056" providerId="LiveId" clId="{1710F09C-98BD-484F-81B9-9BC638223955}" dt="2023-01-31T07:08:16.866" v="5932" actId="21"/>
          <ac:cxnSpMkLst>
            <pc:docMk/>
            <pc:sldMk cId="3617036924" sldId="319"/>
            <ac:cxnSpMk id="43" creationId="{808E4F35-D7CE-F502-F459-D32B547329A7}"/>
          </ac:cxnSpMkLst>
        </pc:cxnChg>
        <pc:cxnChg chg="add del mod">
          <ac:chgData name="尾嵜 成真" userId="dd95f81a979e9056" providerId="LiveId" clId="{1710F09C-98BD-484F-81B9-9BC638223955}" dt="2023-01-31T07:08:16.866" v="5932" actId="21"/>
          <ac:cxnSpMkLst>
            <pc:docMk/>
            <pc:sldMk cId="3617036924" sldId="319"/>
            <ac:cxnSpMk id="47" creationId="{AA3DC98F-26A5-139B-CEE5-2FD375714934}"/>
          </ac:cxnSpMkLst>
        </pc:cxnChg>
        <pc:cxnChg chg="add del mod">
          <ac:chgData name="尾嵜 成真" userId="dd95f81a979e9056" providerId="LiveId" clId="{1710F09C-98BD-484F-81B9-9BC638223955}" dt="2023-01-31T07:08:16.866" v="5932" actId="21"/>
          <ac:cxnSpMkLst>
            <pc:docMk/>
            <pc:sldMk cId="3617036924" sldId="319"/>
            <ac:cxnSpMk id="49" creationId="{C79F2457-26C0-923B-D2FA-670BAF42BC59}"/>
          </ac:cxnSpMkLst>
        </pc:cxnChg>
        <pc:cxnChg chg="add del mod">
          <ac:chgData name="尾嵜 成真" userId="dd95f81a979e9056" providerId="LiveId" clId="{1710F09C-98BD-484F-81B9-9BC638223955}" dt="2023-01-31T07:08:16.866" v="5932" actId="21"/>
          <ac:cxnSpMkLst>
            <pc:docMk/>
            <pc:sldMk cId="3617036924" sldId="319"/>
            <ac:cxnSpMk id="54" creationId="{6D5B3217-E71B-C836-A93F-EAEA9C37257A}"/>
          </ac:cxnSpMkLst>
        </pc:cxnChg>
        <pc:cxnChg chg="add mod">
          <ac:chgData name="尾嵜 成真" userId="dd95f81a979e9056" providerId="LiveId" clId="{1710F09C-98BD-484F-81B9-9BC638223955}" dt="2023-01-31T07:09:23.811" v="5945" actId="1076"/>
          <ac:cxnSpMkLst>
            <pc:docMk/>
            <pc:sldMk cId="3617036924" sldId="319"/>
            <ac:cxnSpMk id="1035" creationId="{ACF442E1-7CD6-743D-8202-BFA52CD7E4B6}"/>
          </ac:cxnSpMkLst>
        </pc:cxnChg>
        <pc:cxnChg chg="add mod">
          <ac:chgData name="尾嵜 成真" userId="dd95f81a979e9056" providerId="LiveId" clId="{1710F09C-98BD-484F-81B9-9BC638223955}" dt="2023-01-31T07:09:23.811" v="5945" actId="1076"/>
          <ac:cxnSpMkLst>
            <pc:docMk/>
            <pc:sldMk cId="3617036924" sldId="319"/>
            <ac:cxnSpMk id="1037" creationId="{41E07BFB-019B-7934-DA21-C13DFA3B091E}"/>
          </ac:cxnSpMkLst>
        </pc:cxnChg>
        <pc:cxnChg chg="add mod">
          <ac:chgData name="尾嵜 成真" userId="dd95f81a979e9056" providerId="LiveId" clId="{1710F09C-98BD-484F-81B9-9BC638223955}" dt="2023-01-31T07:09:23.811" v="5945" actId="1076"/>
          <ac:cxnSpMkLst>
            <pc:docMk/>
            <pc:sldMk cId="3617036924" sldId="319"/>
            <ac:cxnSpMk id="1039" creationId="{9BEC24EF-D2C2-4DA9-70B9-55169E969BE3}"/>
          </ac:cxnSpMkLst>
        </pc:cxnChg>
        <pc:cxnChg chg="add mod">
          <ac:chgData name="尾嵜 成真" userId="dd95f81a979e9056" providerId="LiveId" clId="{1710F09C-98BD-484F-81B9-9BC638223955}" dt="2023-01-31T07:09:23.811" v="5945" actId="1076"/>
          <ac:cxnSpMkLst>
            <pc:docMk/>
            <pc:sldMk cId="3617036924" sldId="319"/>
            <ac:cxnSpMk id="1041" creationId="{5908C54F-5FF6-4317-A7C9-AEDD77D48DCE}"/>
          </ac:cxnSpMkLst>
        </pc:cxnChg>
        <pc:cxnChg chg="add mod">
          <ac:chgData name="尾嵜 成真" userId="dd95f81a979e9056" providerId="LiveId" clId="{1710F09C-98BD-484F-81B9-9BC638223955}" dt="2023-01-31T07:09:23.811" v="5945" actId="1076"/>
          <ac:cxnSpMkLst>
            <pc:docMk/>
            <pc:sldMk cId="3617036924" sldId="319"/>
            <ac:cxnSpMk id="1046" creationId="{C1D8ACD5-5DFC-EF74-9CDA-6A1E23893BBA}"/>
          </ac:cxnSpMkLst>
        </pc:cxnChg>
        <pc:cxnChg chg="add mod">
          <ac:chgData name="尾嵜 成真" userId="dd95f81a979e9056" providerId="LiveId" clId="{1710F09C-98BD-484F-81B9-9BC638223955}" dt="2023-01-31T07:09:23.811" v="5945" actId="1076"/>
          <ac:cxnSpMkLst>
            <pc:docMk/>
            <pc:sldMk cId="3617036924" sldId="319"/>
            <ac:cxnSpMk id="1047" creationId="{1159E1D9-C44D-B198-A086-DACB4F8FFC9B}"/>
          </ac:cxnSpMkLst>
        </pc:cxnChg>
        <pc:cxnChg chg="add mod">
          <ac:chgData name="尾嵜 成真" userId="dd95f81a979e9056" providerId="LiveId" clId="{1710F09C-98BD-484F-81B9-9BC638223955}" dt="2023-01-31T07:09:23.811" v="5945" actId="1076"/>
          <ac:cxnSpMkLst>
            <pc:docMk/>
            <pc:sldMk cId="3617036924" sldId="319"/>
            <ac:cxnSpMk id="1049" creationId="{257D8614-AFF8-302E-0904-34598F05C841}"/>
          </ac:cxnSpMkLst>
        </pc:cxnChg>
        <pc:cxnChg chg="add mod">
          <ac:chgData name="尾嵜 成真" userId="dd95f81a979e9056" providerId="LiveId" clId="{1710F09C-98BD-484F-81B9-9BC638223955}" dt="2023-01-31T07:09:23.811" v="5945" actId="1076"/>
          <ac:cxnSpMkLst>
            <pc:docMk/>
            <pc:sldMk cId="3617036924" sldId="319"/>
            <ac:cxnSpMk id="1051" creationId="{D561476C-F02F-794A-56DA-D64FCEB77926}"/>
          </ac:cxnSpMkLst>
        </pc:cxnChg>
        <pc:cxnChg chg="add mod">
          <ac:chgData name="尾嵜 成真" userId="dd95f81a979e9056" providerId="LiveId" clId="{1710F09C-98BD-484F-81B9-9BC638223955}" dt="2023-01-31T07:09:23.811" v="5945" actId="1076"/>
          <ac:cxnSpMkLst>
            <pc:docMk/>
            <pc:sldMk cId="3617036924" sldId="319"/>
            <ac:cxnSpMk id="1053" creationId="{CE1716DF-8D69-A5A2-C4AC-95FEAFD50313}"/>
          </ac:cxnSpMkLst>
        </pc:cxnChg>
        <pc:cxnChg chg="add del mod">
          <ac:chgData name="尾嵜 成真" userId="dd95f81a979e9056" providerId="LiveId" clId="{1710F09C-98BD-484F-81B9-9BC638223955}" dt="2023-01-31T07:09:52.721" v="5947"/>
          <ac:cxnSpMkLst>
            <pc:docMk/>
            <pc:sldMk cId="3617036924" sldId="319"/>
            <ac:cxnSpMk id="1068" creationId="{79ABCFC3-B72F-4C12-CE57-8D27CBDE52E9}"/>
          </ac:cxnSpMkLst>
        </pc:cxnChg>
        <pc:cxnChg chg="add del mod">
          <ac:chgData name="尾嵜 成真" userId="dd95f81a979e9056" providerId="LiveId" clId="{1710F09C-98BD-484F-81B9-9BC638223955}" dt="2023-01-31T07:09:52.721" v="5947"/>
          <ac:cxnSpMkLst>
            <pc:docMk/>
            <pc:sldMk cId="3617036924" sldId="319"/>
            <ac:cxnSpMk id="1070" creationId="{FF3252E2-680D-8B91-DC5F-0BCF5CCBB903}"/>
          </ac:cxnSpMkLst>
        </pc:cxnChg>
        <pc:cxnChg chg="add del mod">
          <ac:chgData name="尾嵜 成真" userId="dd95f81a979e9056" providerId="LiveId" clId="{1710F09C-98BD-484F-81B9-9BC638223955}" dt="2023-01-31T07:09:52.721" v="5947"/>
          <ac:cxnSpMkLst>
            <pc:docMk/>
            <pc:sldMk cId="3617036924" sldId="319"/>
            <ac:cxnSpMk id="1072" creationId="{FB6AA439-1656-EA28-253F-029F3402897A}"/>
          </ac:cxnSpMkLst>
        </pc:cxnChg>
        <pc:cxnChg chg="add del mod">
          <ac:chgData name="尾嵜 成真" userId="dd95f81a979e9056" providerId="LiveId" clId="{1710F09C-98BD-484F-81B9-9BC638223955}" dt="2023-01-31T07:09:52.721" v="5947"/>
          <ac:cxnSpMkLst>
            <pc:docMk/>
            <pc:sldMk cId="3617036924" sldId="319"/>
            <ac:cxnSpMk id="1074" creationId="{45CD8422-0E29-BFDE-18A7-471DA350D57C}"/>
          </ac:cxnSpMkLst>
        </pc:cxnChg>
        <pc:cxnChg chg="add del mod">
          <ac:chgData name="尾嵜 成真" userId="dd95f81a979e9056" providerId="LiveId" clId="{1710F09C-98BD-484F-81B9-9BC638223955}" dt="2023-01-31T07:09:52.721" v="5947"/>
          <ac:cxnSpMkLst>
            <pc:docMk/>
            <pc:sldMk cId="3617036924" sldId="319"/>
            <ac:cxnSpMk id="1079" creationId="{E6E6AAAC-0441-6872-3BB3-840650F7905C}"/>
          </ac:cxnSpMkLst>
        </pc:cxnChg>
        <pc:cxnChg chg="add del mod">
          <ac:chgData name="尾嵜 成真" userId="dd95f81a979e9056" providerId="LiveId" clId="{1710F09C-98BD-484F-81B9-9BC638223955}" dt="2023-01-31T07:09:52.721" v="5947"/>
          <ac:cxnSpMkLst>
            <pc:docMk/>
            <pc:sldMk cId="3617036924" sldId="319"/>
            <ac:cxnSpMk id="1080" creationId="{6D305F34-1C52-21AA-AECA-CC8F903B7FCD}"/>
          </ac:cxnSpMkLst>
        </pc:cxnChg>
        <pc:cxnChg chg="add del mod">
          <ac:chgData name="尾嵜 成真" userId="dd95f81a979e9056" providerId="LiveId" clId="{1710F09C-98BD-484F-81B9-9BC638223955}" dt="2023-01-31T07:09:52.721" v="5947"/>
          <ac:cxnSpMkLst>
            <pc:docMk/>
            <pc:sldMk cId="3617036924" sldId="319"/>
            <ac:cxnSpMk id="1082" creationId="{54AB446A-C7C5-C6DF-9FC2-B85DF2D40044}"/>
          </ac:cxnSpMkLst>
        </pc:cxnChg>
        <pc:cxnChg chg="add del mod">
          <ac:chgData name="尾嵜 成真" userId="dd95f81a979e9056" providerId="LiveId" clId="{1710F09C-98BD-484F-81B9-9BC638223955}" dt="2023-01-31T07:09:52.721" v="5947"/>
          <ac:cxnSpMkLst>
            <pc:docMk/>
            <pc:sldMk cId="3617036924" sldId="319"/>
            <ac:cxnSpMk id="1084" creationId="{31E96061-DD92-C2C2-0646-CF31CDCF3029}"/>
          </ac:cxnSpMkLst>
        </pc:cxnChg>
        <pc:cxnChg chg="add del mod">
          <ac:chgData name="尾嵜 成真" userId="dd95f81a979e9056" providerId="LiveId" clId="{1710F09C-98BD-484F-81B9-9BC638223955}" dt="2023-01-31T07:09:52.721" v="5947"/>
          <ac:cxnSpMkLst>
            <pc:docMk/>
            <pc:sldMk cId="3617036924" sldId="319"/>
            <ac:cxnSpMk id="1086" creationId="{E6ED66E0-5E5D-0128-0606-C71913ADE4DF}"/>
          </ac:cxnSpMkLst>
        </pc:cxnChg>
      </pc:sldChg>
      <pc:sldChg chg="addSp delSp modSp add del mod">
        <pc:chgData name="尾嵜 成真" userId="dd95f81a979e9056" providerId="LiveId" clId="{1710F09C-98BD-484F-81B9-9BC638223955}" dt="2023-01-31T08:09:16.193" v="6512" actId="47"/>
        <pc:sldMkLst>
          <pc:docMk/>
          <pc:sldMk cId="51600322" sldId="320"/>
        </pc:sldMkLst>
        <pc:spChg chg="add del mod">
          <ac:chgData name="尾嵜 成真" userId="dd95f81a979e9056" providerId="LiveId" clId="{1710F09C-98BD-484F-81B9-9BC638223955}" dt="2023-01-31T07:10:03.585" v="5950" actId="478"/>
          <ac:spMkLst>
            <pc:docMk/>
            <pc:sldMk cId="51600322" sldId="320"/>
            <ac:spMk id="3" creationId="{8D87B9E7-26CA-C67D-0518-A2B7D8531BC5}"/>
          </ac:spMkLst>
        </pc:spChg>
        <pc:spChg chg="del">
          <ac:chgData name="尾嵜 成真" userId="dd95f81a979e9056" providerId="LiveId" clId="{1710F09C-98BD-484F-81B9-9BC638223955}" dt="2023-01-31T07:10:02.686" v="5949" actId="478"/>
          <ac:spMkLst>
            <pc:docMk/>
            <pc:sldMk cId="51600322" sldId="320"/>
            <ac:spMk id="4" creationId="{F4F57D5B-5258-C942-9420-57293D3774D4}"/>
          </ac:spMkLst>
        </pc:spChg>
        <pc:spChg chg="add mod">
          <ac:chgData name="尾嵜 成真" userId="dd95f81a979e9056" providerId="LiveId" clId="{1710F09C-98BD-484F-81B9-9BC638223955}" dt="2023-01-31T07:13:42.196" v="6012" actId="14100"/>
          <ac:spMkLst>
            <pc:docMk/>
            <pc:sldMk cId="51600322" sldId="320"/>
            <ac:spMk id="11" creationId="{29438188-27BB-21F2-8F46-E556C5C08656}"/>
          </ac:spMkLst>
        </pc:spChg>
        <pc:spChg chg="add mod">
          <ac:chgData name="尾嵜 成真" userId="dd95f81a979e9056" providerId="LiveId" clId="{1710F09C-98BD-484F-81B9-9BC638223955}" dt="2023-01-31T07:13:53.168" v="6013" actId="14100"/>
          <ac:spMkLst>
            <pc:docMk/>
            <pc:sldMk cId="51600322" sldId="320"/>
            <ac:spMk id="12" creationId="{166246D0-1324-FCC6-6641-2C66DDCE38D7}"/>
          </ac:spMkLst>
        </pc:spChg>
        <pc:spChg chg="mod">
          <ac:chgData name="尾嵜 成真" userId="dd95f81a979e9056" providerId="LiveId" clId="{1710F09C-98BD-484F-81B9-9BC638223955}" dt="2023-01-31T07:18:47.496" v="6116" actId="14100"/>
          <ac:spMkLst>
            <pc:docMk/>
            <pc:sldMk cId="51600322" sldId="320"/>
            <ac:spMk id="1026" creationId="{5DB57A71-C369-9D9E-2A1B-DAD9FBC706D4}"/>
          </ac:spMkLst>
        </pc:spChg>
        <pc:spChg chg="mod">
          <ac:chgData name="尾嵜 成真" userId="dd95f81a979e9056" providerId="LiveId" clId="{1710F09C-98BD-484F-81B9-9BC638223955}" dt="2023-01-31T07:12:34.731" v="5973" actId="1076"/>
          <ac:spMkLst>
            <pc:docMk/>
            <pc:sldMk cId="51600322" sldId="320"/>
            <ac:spMk id="1036" creationId="{359145CA-DD8E-6238-AB33-ABC407A30393}"/>
          </ac:spMkLst>
        </pc:spChg>
        <pc:spChg chg="mod">
          <ac:chgData name="尾嵜 成真" userId="dd95f81a979e9056" providerId="LiveId" clId="{1710F09C-98BD-484F-81B9-9BC638223955}" dt="2023-01-31T07:12:34.731" v="5973" actId="1076"/>
          <ac:spMkLst>
            <pc:docMk/>
            <pc:sldMk cId="51600322" sldId="320"/>
            <ac:spMk id="1038" creationId="{43F44E49-6A71-959C-CCA0-93CCE298354B}"/>
          </ac:spMkLst>
        </pc:spChg>
        <pc:spChg chg="mod">
          <ac:chgData name="尾嵜 成真" userId="dd95f81a979e9056" providerId="LiveId" clId="{1710F09C-98BD-484F-81B9-9BC638223955}" dt="2023-01-31T07:12:34.731" v="5973" actId="1076"/>
          <ac:spMkLst>
            <pc:docMk/>
            <pc:sldMk cId="51600322" sldId="320"/>
            <ac:spMk id="1040" creationId="{9C0CBBBF-D06F-2C88-0586-AD9361E69D83}"/>
          </ac:spMkLst>
        </pc:spChg>
        <pc:spChg chg="mod">
          <ac:chgData name="尾嵜 成真" userId="dd95f81a979e9056" providerId="LiveId" clId="{1710F09C-98BD-484F-81B9-9BC638223955}" dt="2023-01-31T07:12:34.731" v="5973" actId="1076"/>
          <ac:spMkLst>
            <pc:docMk/>
            <pc:sldMk cId="51600322" sldId="320"/>
            <ac:spMk id="1042" creationId="{C0EE5C65-7316-7232-5D39-9E94EA2A6F5C}"/>
          </ac:spMkLst>
        </pc:spChg>
        <pc:spChg chg="mod">
          <ac:chgData name="尾嵜 成真" userId="dd95f81a979e9056" providerId="LiveId" clId="{1710F09C-98BD-484F-81B9-9BC638223955}" dt="2023-01-31T07:12:34.731" v="5973" actId="1076"/>
          <ac:spMkLst>
            <pc:docMk/>
            <pc:sldMk cId="51600322" sldId="320"/>
            <ac:spMk id="1043" creationId="{86B2F651-F68D-D74B-F295-9E62DB0298F3}"/>
          </ac:spMkLst>
        </pc:spChg>
        <pc:spChg chg="mod">
          <ac:chgData name="尾嵜 成真" userId="dd95f81a979e9056" providerId="LiveId" clId="{1710F09C-98BD-484F-81B9-9BC638223955}" dt="2023-01-31T07:12:34.731" v="5973" actId="1076"/>
          <ac:spMkLst>
            <pc:docMk/>
            <pc:sldMk cId="51600322" sldId="320"/>
            <ac:spMk id="1044" creationId="{9F1239BC-65B7-EBE6-5DBF-F9E6710A3C9D}"/>
          </ac:spMkLst>
        </pc:spChg>
        <pc:spChg chg="mod">
          <ac:chgData name="尾嵜 成真" userId="dd95f81a979e9056" providerId="LiveId" clId="{1710F09C-98BD-484F-81B9-9BC638223955}" dt="2023-01-31T07:12:34.731" v="5973" actId="1076"/>
          <ac:spMkLst>
            <pc:docMk/>
            <pc:sldMk cId="51600322" sldId="320"/>
            <ac:spMk id="1045" creationId="{B9EF7AE8-E5E2-05F6-1787-563ED5CE3A8B}"/>
          </ac:spMkLst>
        </pc:spChg>
        <pc:spChg chg="mod">
          <ac:chgData name="尾嵜 成真" userId="dd95f81a979e9056" providerId="LiveId" clId="{1710F09C-98BD-484F-81B9-9BC638223955}" dt="2023-01-31T07:12:34.731" v="5973" actId="1076"/>
          <ac:spMkLst>
            <pc:docMk/>
            <pc:sldMk cId="51600322" sldId="320"/>
            <ac:spMk id="1048" creationId="{2373D68A-AF80-02F4-807A-FD3B11187CF1}"/>
          </ac:spMkLst>
        </pc:spChg>
        <pc:spChg chg="mod">
          <ac:chgData name="尾嵜 成真" userId="dd95f81a979e9056" providerId="LiveId" clId="{1710F09C-98BD-484F-81B9-9BC638223955}" dt="2023-01-31T07:13:58.590" v="6017" actId="20577"/>
          <ac:spMkLst>
            <pc:docMk/>
            <pc:sldMk cId="51600322" sldId="320"/>
            <ac:spMk id="1050" creationId="{FAD7DDAA-FCAC-C729-DE8C-BAA787D045A2}"/>
          </ac:spMkLst>
        </pc:spChg>
        <pc:spChg chg="mod">
          <ac:chgData name="尾嵜 成真" userId="dd95f81a979e9056" providerId="LiveId" clId="{1710F09C-98BD-484F-81B9-9BC638223955}" dt="2023-01-31T07:14:09.341" v="6023"/>
          <ac:spMkLst>
            <pc:docMk/>
            <pc:sldMk cId="51600322" sldId="320"/>
            <ac:spMk id="1052" creationId="{8829D2AD-5D63-44BD-73B6-A1C6FB34A0BA}"/>
          </ac:spMkLst>
        </pc:spChg>
        <pc:spChg chg="mod">
          <ac:chgData name="尾嵜 成真" userId="dd95f81a979e9056" providerId="LiveId" clId="{1710F09C-98BD-484F-81B9-9BC638223955}" dt="2023-01-31T07:12:34.731" v="5973" actId="1076"/>
          <ac:spMkLst>
            <pc:docMk/>
            <pc:sldMk cId="51600322" sldId="320"/>
            <ac:spMk id="1054" creationId="{DE675DB8-9791-3BF2-00C3-A19DFD5FBF3D}"/>
          </ac:spMkLst>
        </pc:spChg>
        <pc:spChg chg="mod">
          <ac:chgData name="尾嵜 成真" userId="dd95f81a979e9056" providerId="LiveId" clId="{1710F09C-98BD-484F-81B9-9BC638223955}" dt="2023-01-31T07:12:34.731" v="5973" actId="1076"/>
          <ac:spMkLst>
            <pc:docMk/>
            <pc:sldMk cId="51600322" sldId="320"/>
            <ac:spMk id="1055" creationId="{24938955-35D3-99B6-1907-70E86E8B260B}"/>
          </ac:spMkLst>
        </pc:spChg>
        <pc:spChg chg="mod">
          <ac:chgData name="尾嵜 成真" userId="dd95f81a979e9056" providerId="LiveId" clId="{1710F09C-98BD-484F-81B9-9BC638223955}" dt="2023-01-31T07:15:52.949" v="6100" actId="14100"/>
          <ac:spMkLst>
            <pc:docMk/>
            <pc:sldMk cId="51600322" sldId="320"/>
            <ac:spMk id="1056" creationId="{7D763885-79CC-F614-E8A7-81CDD9BD177A}"/>
          </ac:spMkLst>
        </pc:spChg>
        <pc:spChg chg="mod">
          <ac:chgData name="尾嵜 成真" userId="dd95f81a979e9056" providerId="LiveId" clId="{1710F09C-98BD-484F-81B9-9BC638223955}" dt="2023-01-31T07:16:03.533" v="6114" actId="20577"/>
          <ac:spMkLst>
            <pc:docMk/>
            <pc:sldMk cId="51600322" sldId="320"/>
            <ac:spMk id="1057" creationId="{621007A3-3769-C3F3-8615-4EF5D04B28E7}"/>
          </ac:spMkLst>
        </pc:spChg>
        <pc:spChg chg="mod">
          <ac:chgData name="尾嵜 成真" userId="dd95f81a979e9056" providerId="LiveId" clId="{1710F09C-98BD-484F-81B9-9BC638223955}" dt="2023-01-31T07:18:53.589" v="6117" actId="1076"/>
          <ac:spMkLst>
            <pc:docMk/>
            <pc:sldMk cId="51600322" sldId="320"/>
            <ac:spMk id="1058" creationId="{FC0B6644-9415-2BAB-E759-F87243359430}"/>
          </ac:spMkLst>
        </pc:spChg>
        <pc:picChg chg="mod">
          <ac:chgData name="尾嵜 成真" userId="dd95f81a979e9056" providerId="LiveId" clId="{1710F09C-98BD-484F-81B9-9BC638223955}" dt="2023-01-31T07:12:34.731" v="5973" actId="1076"/>
          <ac:picMkLst>
            <pc:docMk/>
            <pc:sldMk cId="51600322" sldId="320"/>
            <ac:picMk id="1027" creationId="{488AB950-1E3A-03D5-DE26-C71C7D5C5CA7}"/>
          </ac:picMkLst>
        </pc:picChg>
        <pc:picChg chg="mod">
          <ac:chgData name="尾嵜 成真" userId="dd95f81a979e9056" providerId="LiveId" clId="{1710F09C-98BD-484F-81B9-9BC638223955}" dt="2023-01-31T07:12:34.731" v="5973" actId="1076"/>
          <ac:picMkLst>
            <pc:docMk/>
            <pc:sldMk cId="51600322" sldId="320"/>
            <ac:picMk id="1028" creationId="{9C110029-3DE0-3F5F-4555-12D21F4300BC}"/>
          </ac:picMkLst>
        </pc:picChg>
        <pc:picChg chg="mod">
          <ac:chgData name="尾嵜 成真" userId="dd95f81a979e9056" providerId="LiveId" clId="{1710F09C-98BD-484F-81B9-9BC638223955}" dt="2023-01-31T07:12:34.731" v="5973" actId="1076"/>
          <ac:picMkLst>
            <pc:docMk/>
            <pc:sldMk cId="51600322" sldId="320"/>
            <ac:picMk id="1029" creationId="{934A707B-EBB0-FDDA-4A13-3974212F299E}"/>
          </ac:picMkLst>
        </pc:picChg>
        <pc:picChg chg="mod">
          <ac:chgData name="尾嵜 成真" userId="dd95f81a979e9056" providerId="LiveId" clId="{1710F09C-98BD-484F-81B9-9BC638223955}" dt="2023-01-31T07:12:34.731" v="5973" actId="1076"/>
          <ac:picMkLst>
            <pc:docMk/>
            <pc:sldMk cId="51600322" sldId="320"/>
            <ac:picMk id="1030" creationId="{40A84B78-DA53-BF14-EB1C-6D12432518AE}"/>
          </ac:picMkLst>
        </pc:picChg>
        <pc:picChg chg="mod">
          <ac:chgData name="尾嵜 成真" userId="dd95f81a979e9056" providerId="LiveId" clId="{1710F09C-98BD-484F-81B9-9BC638223955}" dt="2023-01-31T07:12:34.731" v="5973" actId="1076"/>
          <ac:picMkLst>
            <pc:docMk/>
            <pc:sldMk cId="51600322" sldId="320"/>
            <ac:picMk id="1031" creationId="{C196996F-1A20-20DA-7522-F2389B932463}"/>
          </ac:picMkLst>
        </pc:picChg>
        <pc:picChg chg="mod">
          <ac:chgData name="尾嵜 成真" userId="dd95f81a979e9056" providerId="LiveId" clId="{1710F09C-98BD-484F-81B9-9BC638223955}" dt="2023-01-31T07:12:34.731" v="5973" actId="1076"/>
          <ac:picMkLst>
            <pc:docMk/>
            <pc:sldMk cId="51600322" sldId="320"/>
            <ac:picMk id="1033" creationId="{7654FF06-9311-77FA-42C3-44F76F3EDDDF}"/>
          </ac:picMkLst>
        </pc:picChg>
        <pc:picChg chg="mod">
          <ac:chgData name="尾嵜 成真" userId="dd95f81a979e9056" providerId="LiveId" clId="{1710F09C-98BD-484F-81B9-9BC638223955}" dt="2023-01-31T07:12:34.731" v="5973" actId="1076"/>
          <ac:picMkLst>
            <pc:docMk/>
            <pc:sldMk cId="51600322" sldId="320"/>
            <ac:picMk id="1034" creationId="{3A14F974-57E2-0AB0-026E-02FBD2F3D976}"/>
          </ac:picMkLst>
        </pc:picChg>
        <pc:cxnChg chg="add mod">
          <ac:chgData name="尾嵜 成真" userId="dd95f81a979e9056" providerId="LiveId" clId="{1710F09C-98BD-484F-81B9-9BC638223955}" dt="2023-01-31T07:12:56.222" v="5977" actId="1076"/>
          <ac:cxnSpMkLst>
            <pc:docMk/>
            <pc:sldMk cId="51600322" sldId="320"/>
            <ac:cxnSpMk id="10" creationId="{45A5A069-8E2B-44BB-F9D8-435A3E9EA96D}"/>
          </ac:cxnSpMkLst>
        </pc:cxnChg>
        <pc:cxnChg chg="mod">
          <ac:chgData name="尾嵜 成真" userId="dd95f81a979e9056" providerId="LiveId" clId="{1710F09C-98BD-484F-81B9-9BC638223955}" dt="2023-01-31T07:12:34.731" v="5973" actId="1076"/>
          <ac:cxnSpMkLst>
            <pc:docMk/>
            <pc:sldMk cId="51600322" sldId="320"/>
            <ac:cxnSpMk id="1035" creationId="{ACF442E1-7CD6-743D-8202-BFA52CD7E4B6}"/>
          </ac:cxnSpMkLst>
        </pc:cxnChg>
        <pc:cxnChg chg="mod">
          <ac:chgData name="尾嵜 成真" userId="dd95f81a979e9056" providerId="LiveId" clId="{1710F09C-98BD-484F-81B9-9BC638223955}" dt="2023-01-31T07:12:34.731" v="5973" actId="1076"/>
          <ac:cxnSpMkLst>
            <pc:docMk/>
            <pc:sldMk cId="51600322" sldId="320"/>
            <ac:cxnSpMk id="1037" creationId="{41E07BFB-019B-7934-DA21-C13DFA3B091E}"/>
          </ac:cxnSpMkLst>
        </pc:cxnChg>
        <pc:cxnChg chg="mod">
          <ac:chgData name="尾嵜 成真" userId="dd95f81a979e9056" providerId="LiveId" clId="{1710F09C-98BD-484F-81B9-9BC638223955}" dt="2023-01-31T07:12:34.731" v="5973" actId="1076"/>
          <ac:cxnSpMkLst>
            <pc:docMk/>
            <pc:sldMk cId="51600322" sldId="320"/>
            <ac:cxnSpMk id="1039" creationId="{9BEC24EF-D2C2-4DA9-70B9-55169E969BE3}"/>
          </ac:cxnSpMkLst>
        </pc:cxnChg>
        <pc:cxnChg chg="mod">
          <ac:chgData name="尾嵜 成真" userId="dd95f81a979e9056" providerId="LiveId" clId="{1710F09C-98BD-484F-81B9-9BC638223955}" dt="2023-01-31T07:12:34.731" v="5973" actId="1076"/>
          <ac:cxnSpMkLst>
            <pc:docMk/>
            <pc:sldMk cId="51600322" sldId="320"/>
            <ac:cxnSpMk id="1041" creationId="{5908C54F-5FF6-4317-A7C9-AEDD77D48DCE}"/>
          </ac:cxnSpMkLst>
        </pc:cxnChg>
        <pc:cxnChg chg="mod">
          <ac:chgData name="尾嵜 成真" userId="dd95f81a979e9056" providerId="LiveId" clId="{1710F09C-98BD-484F-81B9-9BC638223955}" dt="2023-01-31T07:12:34.731" v="5973" actId="1076"/>
          <ac:cxnSpMkLst>
            <pc:docMk/>
            <pc:sldMk cId="51600322" sldId="320"/>
            <ac:cxnSpMk id="1046" creationId="{C1D8ACD5-5DFC-EF74-9CDA-6A1E23893BBA}"/>
          </ac:cxnSpMkLst>
        </pc:cxnChg>
        <pc:cxnChg chg="mod">
          <ac:chgData name="尾嵜 成真" userId="dd95f81a979e9056" providerId="LiveId" clId="{1710F09C-98BD-484F-81B9-9BC638223955}" dt="2023-01-31T07:12:34.731" v="5973" actId="1076"/>
          <ac:cxnSpMkLst>
            <pc:docMk/>
            <pc:sldMk cId="51600322" sldId="320"/>
            <ac:cxnSpMk id="1047" creationId="{1159E1D9-C44D-B198-A086-DACB4F8FFC9B}"/>
          </ac:cxnSpMkLst>
        </pc:cxnChg>
        <pc:cxnChg chg="mod">
          <ac:chgData name="尾嵜 成真" userId="dd95f81a979e9056" providerId="LiveId" clId="{1710F09C-98BD-484F-81B9-9BC638223955}" dt="2023-01-31T07:12:34.731" v="5973" actId="1076"/>
          <ac:cxnSpMkLst>
            <pc:docMk/>
            <pc:sldMk cId="51600322" sldId="320"/>
            <ac:cxnSpMk id="1049" creationId="{257D8614-AFF8-302E-0904-34598F05C841}"/>
          </ac:cxnSpMkLst>
        </pc:cxnChg>
        <pc:cxnChg chg="mod">
          <ac:chgData name="尾嵜 成真" userId="dd95f81a979e9056" providerId="LiveId" clId="{1710F09C-98BD-484F-81B9-9BC638223955}" dt="2023-01-31T07:12:34.731" v="5973" actId="1076"/>
          <ac:cxnSpMkLst>
            <pc:docMk/>
            <pc:sldMk cId="51600322" sldId="320"/>
            <ac:cxnSpMk id="1051" creationId="{D561476C-F02F-794A-56DA-D64FCEB77926}"/>
          </ac:cxnSpMkLst>
        </pc:cxnChg>
        <pc:cxnChg chg="mod">
          <ac:chgData name="尾嵜 成真" userId="dd95f81a979e9056" providerId="LiveId" clId="{1710F09C-98BD-484F-81B9-9BC638223955}" dt="2023-01-31T07:12:34.731" v="5973" actId="1076"/>
          <ac:cxnSpMkLst>
            <pc:docMk/>
            <pc:sldMk cId="51600322" sldId="320"/>
            <ac:cxnSpMk id="1053" creationId="{CE1716DF-8D69-A5A2-C4AC-95FEAFD50313}"/>
          </ac:cxnSpMkLst>
        </pc:cxnChg>
      </pc:sldChg>
      <pc:sldChg chg="addSp delSp modSp add del mod">
        <pc:chgData name="尾嵜 成真" userId="dd95f81a979e9056" providerId="LiveId" clId="{1710F09C-98BD-484F-81B9-9BC638223955}" dt="2023-01-31T08:44:25.385" v="7017" actId="47"/>
        <pc:sldMkLst>
          <pc:docMk/>
          <pc:sldMk cId="1211391513" sldId="321"/>
        </pc:sldMkLst>
        <pc:spChg chg="add mod">
          <ac:chgData name="尾嵜 成真" userId="dd95f81a979e9056" providerId="LiveId" clId="{1710F09C-98BD-484F-81B9-9BC638223955}" dt="2023-01-31T08:10:00.607" v="6514" actId="1076"/>
          <ac:spMkLst>
            <pc:docMk/>
            <pc:sldMk cId="1211391513" sldId="321"/>
            <ac:spMk id="3" creationId="{C4B4813C-F46F-D989-3B40-60362017ED29}"/>
          </ac:spMkLst>
        </pc:spChg>
        <pc:spChg chg="del">
          <ac:chgData name="尾嵜 成真" userId="dd95f81a979e9056" providerId="LiveId" clId="{1710F09C-98BD-484F-81B9-9BC638223955}" dt="2023-01-31T07:28:37.644" v="6119" actId="478"/>
          <ac:spMkLst>
            <pc:docMk/>
            <pc:sldMk cId="1211391513" sldId="321"/>
            <ac:spMk id="11" creationId="{29438188-27BB-21F2-8F46-E556C5C08656}"/>
          </ac:spMkLst>
        </pc:spChg>
        <pc:spChg chg="del">
          <ac:chgData name="尾嵜 成真" userId="dd95f81a979e9056" providerId="LiveId" clId="{1710F09C-98BD-484F-81B9-9BC638223955}" dt="2023-01-31T07:28:37.644" v="6119" actId="478"/>
          <ac:spMkLst>
            <pc:docMk/>
            <pc:sldMk cId="1211391513" sldId="321"/>
            <ac:spMk id="12" creationId="{166246D0-1324-FCC6-6641-2C66DDCE38D7}"/>
          </ac:spMkLst>
        </pc:spChg>
        <pc:spChg chg="add mod">
          <ac:chgData name="尾嵜 成真" userId="dd95f81a979e9056" providerId="LiveId" clId="{1710F09C-98BD-484F-81B9-9BC638223955}" dt="2023-01-31T08:24:56.608" v="6591" actId="207"/>
          <ac:spMkLst>
            <pc:docMk/>
            <pc:sldMk cId="1211391513" sldId="321"/>
            <ac:spMk id="13" creationId="{0E387C23-E0EC-BBF7-6BDF-7A37CB458DE9}"/>
          </ac:spMkLst>
        </pc:spChg>
        <pc:spChg chg="add del mod">
          <ac:chgData name="尾嵜 成真" userId="dd95f81a979e9056" providerId="LiveId" clId="{1710F09C-98BD-484F-81B9-9BC638223955}" dt="2023-01-31T07:51:02.309" v="6284" actId="478"/>
          <ac:spMkLst>
            <pc:docMk/>
            <pc:sldMk cId="1211391513" sldId="321"/>
            <ac:spMk id="19" creationId="{1941573D-E2FD-D2CC-14BD-5725BFC793B1}"/>
          </ac:spMkLst>
        </pc:spChg>
        <pc:spChg chg="add del mod">
          <ac:chgData name="尾嵜 成真" userId="dd95f81a979e9056" providerId="LiveId" clId="{1710F09C-98BD-484F-81B9-9BC638223955}" dt="2023-01-31T08:22:12.480" v="6541" actId="478"/>
          <ac:spMkLst>
            <pc:docMk/>
            <pc:sldMk cId="1211391513" sldId="321"/>
            <ac:spMk id="31" creationId="{CF9BD758-EBFA-BFD6-68C6-76D8A7DF5355}"/>
          </ac:spMkLst>
        </pc:spChg>
        <pc:spChg chg="add mod">
          <ac:chgData name="尾嵜 成真" userId="dd95f81a979e9056" providerId="LiveId" clId="{1710F09C-98BD-484F-81B9-9BC638223955}" dt="2023-01-31T08:17:56.087" v="6531" actId="1076"/>
          <ac:spMkLst>
            <pc:docMk/>
            <pc:sldMk cId="1211391513" sldId="321"/>
            <ac:spMk id="45" creationId="{D620B94D-5494-786E-E62B-1D2F1BD03A15}"/>
          </ac:spMkLst>
        </pc:spChg>
        <pc:spChg chg="add mod">
          <ac:chgData name="尾嵜 成真" userId="dd95f81a979e9056" providerId="LiveId" clId="{1710F09C-98BD-484F-81B9-9BC638223955}" dt="2023-01-31T08:18:49.755" v="6537" actId="1076"/>
          <ac:spMkLst>
            <pc:docMk/>
            <pc:sldMk cId="1211391513" sldId="321"/>
            <ac:spMk id="46" creationId="{59DA8213-BD84-F44F-9E41-F75E215E9843}"/>
          </ac:spMkLst>
        </pc:spChg>
        <pc:spChg chg="add mod">
          <ac:chgData name="尾嵜 成真" userId="dd95f81a979e9056" providerId="LiveId" clId="{1710F09C-98BD-484F-81B9-9BC638223955}" dt="2023-01-31T07:51:00.564" v="6283" actId="571"/>
          <ac:spMkLst>
            <pc:docMk/>
            <pc:sldMk cId="1211391513" sldId="321"/>
            <ac:spMk id="53" creationId="{B150AA03-2266-B0C3-0A4C-041E34DC5FDF}"/>
          </ac:spMkLst>
        </pc:spChg>
        <pc:spChg chg="add del mod">
          <ac:chgData name="尾嵜 成真" userId="dd95f81a979e9056" providerId="LiveId" clId="{1710F09C-98BD-484F-81B9-9BC638223955}" dt="2023-01-31T08:22:12.480" v="6541" actId="478"/>
          <ac:spMkLst>
            <pc:docMk/>
            <pc:sldMk cId="1211391513" sldId="321"/>
            <ac:spMk id="54" creationId="{1969741F-E567-F18D-FF36-E26BE01C5C14}"/>
          </ac:spMkLst>
        </pc:spChg>
        <pc:spChg chg="add del mod">
          <ac:chgData name="尾嵜 成真" userId="dd95f81a979e9056" providerId="LiveId" clId="{1710F09C-98BD-484F-81B9-9BC638223955}" dt="2023-01-31T08:22:12.480" v="6541" actId="478"/>
          <ac:spMkLst>
            <pc:docMk/>
            <pc:sldMk cId="1211391513" sldId="321"/>
            <ac:spMk id="59" creationId="{BF15B33F-F903-AECD-A557-5CAD4634FE5E}"/>
          </ac:spMkLst>
        </pc:spChg>
        <pc:spChg chg="add del mod">
          <ac:chgData name="尾嵜 成真" userId="dd95f81a979e9056" providerId="LiveId" clId="{1710F09C-98BD-484F-81B9-9BC638223955}" dt="2023-01-31T08:15:54.658" v="6529" actId="478"/>
          <ac:spMkLst>
            <pc:docMk/>
            <pc:sldMk cId="1211391513" sldId="321"/>
            <ac:spMk id="1024" creationId="{3C7E590B-FE73-6D82-8BF3-7DD832D53283}"/>
          </ac:spMkLst>
        </pc:spChg>
        <pc:spChg chg="add del mod">
          <ac:chgData name="尾嵜 成真" userId="dd95f81a979e9056" providerId="LiveId" clId="{1710F09C-98BD-484F-81B9-9BC638223955}" dt="2023-01-31T08:30:03.795" v="6616" actId="14100"/>
          <ac:spMkLst>
            <pc:docMk/>
            <pc:sldMk cId="1211391513" sldId="321"/>
            <ac:spMk id="1026" creationId="{5DB57A71-C369-9D9E-2A1B-DAD9FBC706D4}"/>
          </ac:spMkLst>
        </pc:spChg>
        <pc:spChg chg="del">
          <ac:chgData name="尾嵜 成真" userId="dd95f81a979e9056" providerId="LiveId" clId="{1710F09C-98BD-484F-81B9-9BC638223955}" dt="2023-01-31T07:28:37.644" v="6119" actId="478"/>
          <ac:spMkLst>
            <pc:docMk/>
            <pc:sldMk cId="1211391513" sldId="321"/>
            <ac:spMk id="1036" creationId="{359145CA-DD8E-6238-AB33-ABC407A30393}"/>
          </ac:spMkLst>
        </pc:spChg>
        <pc:spChg chg="del">
          <ac:chgData name="尾嵜 成真" userId="dd95f81a979e9056" providerId="LiveId" clId="{1710F09C-98BD-484F-81B9-9BC638223955}" dt="2023-01-31T07:28:37.644" v="6119" actId="478"/>
          <ac:spMkLst>
            <pc:docMk/>
            <pc:sldMk cId="1211391513" sldId="321"/>
            <ac:spMk id="1038" creationId="{43F44E49-6A71-959C-CCA0-93CCE298354B}"/>
          </ac:spMkLst>
        </pc:spChg>
        <pc:spChg chg="del">
          <ac:chgData name="尾嵜 成真" userId="dd95f81a979e9056" providerId="LiveId" clId="{1710F09C-98BD-484F-81B9-9BC638223955}" dt="2023-01-31T07:28:37.644" v="6119" actId="478"/>
          <ac:spMkLst>
            <pc:docMk/>
            <pc:sldMk cId="1211391513" sldId="321"/>
            <ac:spMk id="1040" creationId="{9C0CBBBF-D06F-2C88-0586-AD9361E69D83}"/>
          </ac:spMkLst>
        </pc:spChg>
        <pc:spChg chg="del">
          <ac:chgData name="尾嵜 成真" userId="dd95f81a979e9056" providerId="LiveId" clId="{1710F09C-98BD-484F-81B9-9BC638223955}" dt="2023-01-31T07:28:37.644" v="6119" actId="478"/>
          <ac:spMkLst>
            <pc:docMk/>
            <pc:sldMk cId="1211391513" sldId="321"/>
            <ac:spMk id="1042" creationId="{C0EE5C65-7316-7232-5D39-9E94EA2A6F5C}"/>
          </ac:spMkLst>
        </pc:spChg>
        <pc:spChg chg="del">
          <ac:chgData name="尾嵜 成真" userId="dd95f81a979e9056" providerId="LiveId" clId="{1710F09C-98BD-484F-81B9-9BC638223955}" dt="2023-01-31T07:28:37.644" v="6119" actId="478"/>
          <ac:spMkLst>
            <pc:docMk/>
            <pc:sldMk cId="1211391513" sldId="321"/>
            <ac:spMk id="1043" creationId="{86B2F651-F68D-D74B-F295-9E62DB0298F3}"/>
          </ac:spMkLst>
        </pc:spChg>
        <pc:spChg chg="del">
          <ac:chgData name="尾嵜 成真" userId="dd95f81a979e9056" providerId="LiveId" clId="{1710F09C-98BD-484F-81B9-9BC638223955}" dt="2023-01-31T07:28:37.644" v="6119" actId="478"/>
          <ac:spMkLst>
            <pc:docMk/>
            <pc:sldMk cId="1211391513" sldId="321"/>
            <ac:spMk id="1044" creationId="{9F1239BC-65B7-EBE6-5DBF-F9E6710A3C9D}"/>
          </ac:spMkLst>
        </pc:spChg>
        <pc:spChg chg="del">
          <ac:chgData name="尾嵜 成真" userId="dd95f81a979e9056" providerId="LiveId" clId="{1710F09C-98BD-484F-81B9-9BC638223955}" dt="2023-01-31T07:28:37.644" v="6119" actId="478"/>
          <ac:spMkLst>
            <pc:docMk/>
            <pc:sldMk cId="1211391513" sldId="321"/>
            <ac:spMk id="1045" creationId="{B9EF7AE8-E5E2-05F6-1787-563ED5CE3A8B}"/>
          </ac:spMkLst>
        </pc:spChg>
        <pc:spChg chg="del">
          <ac:chgData name="尾嵜 成真" userId="dd95f81a979e9056" providerId="LiveId" clId="{1710F09C-98BD-484F-81B9-9BC638223955}" dt="2023-01-31T07:28:37.644" v="6119" actId="478"/>
          <ac:spMkLst>
            <pc:docMk/>
            <pc:sldMk cId="1211391513" sldId="321"/>
            <ac:spMk id="1048" creationId="{2373D68A-AF80-02F4-807A-FD3B11187CF1}"/>
          </ac:spMkLst>
        </pc:spChg>
        <pc:spChg chg="del">
          <ac:chgData name="尾嵜 成真" userId="dd95f81a979e9056" providerId="LiveId" clId="{1710F09C-98BD-484F-81B9-9BC638223955}" dt="2023-01-31T07:28:37.644" v="6119" actId="478"/>
          <ac:spMkLst>
            <pc:docMk/>
            <pc:sldMk cId="1211391513" sldId="321"/>
            <ac:spMk id="1050" creationId="{FAD7DDAA-FCAC-C729-DE8C-BAA787D045A2}"/>
          </ac:spMkLst>
        </pc:spChg>
        <pc:spChg chg="del">
          <ac:chgData name="尾嵜 成真" userId="dd95f81a979e9056" providerId="LiveId" clId="{1710F09C-98BD-484F-81B9-9BC638223955}" dt="2023-01-31T07:28:37.644" v="6119" actId="478"/>
          <ac:spMkLst>
            <pc:docMk/>
            <pc:sldMk cId="1211391513" sldId="321"/>
            <ac:spMk id="1052" creationId="{8829D2AD-5D63-44BD-73B6-A1C6FB34A0BA}"/>
          </ac:spMkLst>
        </pc:spChg>
        <pc:spChg chg="del">
          <ac:chgData name="尾嵜 成真" userId="dd95f81a979e9056" providerId="LiveId" clId="{1710F09C-98BD-484F-81B9-9BC638223955}" dt="2023-01-31T07:28:37.644" v="6119" actId="478"/>
          <ac:spMkLst>
            <pc:docMk/>
            <pc:sldMk cId="1211391513" sldId="321"/>
            <ac:spMk id="1054" creationId="{DE675DB8-9791-3BF2-00C3-A19DFD5FBF3D}"/>
          </ac:spMkLst>
        </pc:spChg>
        <pc:spChg chg="del">
          <ac:chgData name="尾嵜 成真" userId="dd95f81a979e9056" providerId="LiveId" clId="{1710F09C-98BD-484F-81B9-9BC638223955}" dt="2023-01-31T07:28:37.644" v="6119" actId="478"/>
          <ac:spMkLst>
            <pc:docMk/>
            <pc:sldMk cId="1211391513" sldId="321"/>
            <ac:spMk id="1055" creationId="{24938955-35D3-99B6-1907-70E86E8B260B}"/>
          </ac:spMkLst>
        </pc:spChg>
        <pc:spChg chg="del">
          <ac:chgData name="尾嵜 成真" userId="dd95f81a979e9056" providerId="LiveId" clId="{1710F09C-98BD-484F-81B9-9BC638223955}" dt="2023-01-31T07:28:37.644" v="6119" actId="478"/>
          <ac:spMkLst>
            <pc:docMk/>
            <pc:sldMk cId="1211391513" sldId="321"/>
            <ac:spMk id="1056" creationId="{7D763885-79CC-F614-E8A7-81CDD9BD177A}"/>
          </ac:spMkLst>
        </pc:spChg>
        <pc:spChg chg="del">
          <ac:chgData name="尾嵜 成真" userId="dd95f81a979e9056" providerId="LiveId" clId="{1710F09C-98BD-484F-81B9-9BC638223955}" dt="2023-01-31T07:28:40.152" v="6120" actId="478"/>
          <ac:spMkLst>
            <pc:docMk/>
            <pc:sldMk cId="1211391513" sldId="321"/>
            <ac:spMk id="1057" creationId="{621007A3-3769-C3F3-8615-4EF5D04B28E7}"/>
          </ac:spMkLst>
        </pc:spChg>
        <pc:spChg chg="mod">
          <ac:chgData name="尾嵜 成真" userId="dd95f81a979e9056" providerId="LiveId" clId="{1710F09C-98BD-484F-81B9-9BC638223955}" dt="2023-01-31T08:30:36.342" v="6627" actId="14100"/>
          <ac:spMkLst>
            <pc:docMk/>
            <pc:sldMk cId="1211391513" sldId="321"/>
            <ac:spMk id="1058" creationId="{FC0B6644-9415-2BAB-E759-F87243359430}"/>
          </ac:spMkLst>
        </pc:spChg>
        <pc:spChg chg="add del mod">
          <ac:chgData name="尾嵜 成真" userId="dd95f81a979e9056" providerId="LiveId" clId="{1710F09C-98BD-484F-81B9-9BC638223955}" dt="2023-01-31T08:22:34.195" v="6546" actId="478"/>
          <ac:spMkLst>
            <pc:docMk/>
            <pc:sldMk cId="1211391513" sldId="321"/>
            <ac:spMk id="1065" creationId="{C5EFB1C1-D2E6-D8FD-E22D-AD9953874D09}"/>
          </ac:spMkLst>
        </pc:spChg>
        <pc:spChg chg="add del mod">
          <ac:chgData name="尾嵜 成真" userId="dd95f81a979e9056" providerId="LiveId" clId="{1710F09C-98BD-484F-81B9-9BC638223955}" dt="2023-01-31T08:15:54.658" v="6529" actId="478"/>
          <ac:spMkLst>
            <pc:docMk/>
            <pc:sldMk cId="1211391513" sldId="321"/>
            <ac:spMk id="1069" creationId="{47FECD01-325B-1E59-65F9-B0A09D67DBDC}"/>
          </ac:spMkLst>
        </pc:spChg>
        <pc:spChg chg="add del mod">
          <ac:chgData name="尾嵜 成真" userId="dd95f81a979e9056" providerId="LiveId" clId="{1710F09C-98BD-484F-81B9-9BC638223955}" dt="2023-01-31T08:15:54.658" v="6529" actId="478"/>
          <ac:spMkLst>
            <pc:docMk/>
            <pc:sldMk cId="1211391513" sldId="321"/>
            <ac:spMk id="1073" creationId="{A490281E-620A-50F0-4272-35625EBE00FE}"/>
          </ac:spMkLst>
        </pc:spChg>
        <pc:spChg chg="add del mod">
          <ac:chgData name="尾嵜 成真" userId="dd95f81a979e9056" providerId="LiveId" clId="{1710F09C-98BD-484F-81B9-9BC638223955}" dt="2023-01-31T08:15:54.658" v="6529" actId="478"/>
          <ac:spMkLst>
            <pc:docMk/>
            <pc:sldMk cId="1211391513" sldId="321"/>
            <ac:spMk id="1086" creationId="{0EF9E0FD-6C51-5317-71DC-9074D238988C}"/>
          </ac:spMkLst>
        </pc:spChg>
        <pc:spChg chg="add del mod">
          <ac:chgData name="尾嵜 成真" userId="dd95f81a979e9056" providerId="LiveId" clId="{1710F09C-98BD-484F-81B9-9BC638223955}" dt="2023-01-31T08:15:54.658" v="6529" actId="478"/>
          <ac:spMkLst>
            <pc:docMk/>
            <pc:sldMk cId="1211391513" sldId="321"/>
            <ac:spMk id="1098" creationId="{E22F2B1B-0026-B278-52A8-444719F86E80}"/>
          </ac:spMkLst>
        </pc:spChg>
        <pc:spChg chg="add mod">
          <ac:chgData name="尾嵜 成真" userId="dd95f81a979e9056" providerId="LiveId" clId="{1710F09C-98BD-484F-81B9-9BC638223955}" dt="2023-01-31T08:25:55.355" v="6599" actId="207"/>
          <ac:spMkLst>
            <pc:docMk/>
            <pc:sldMk cId="1211391513" sldId="321"/>
            <ac:spMk id="1104" creationId="{7022D0E6-A5DE-9513-0567-2C6AE9C57409}"/>
          </ac:spMkLst>
        </pc:spChg>
        <pc:spChg chg="add mod">
          <ac:chgData name="尾嵜 成真" userId="dd95f81a979e9056" providerId="LiveId" clId="{1710F09C-98BD-484F-81B9-9BC638223955}" dt="2023-01-31T08:28:24.578" v="6610" actId="207"/>
          <ac:spMkLst>
            <pc:docMk/>
            <pc:sldMk cId="1211391513" sldId="321"/>
            <ac:spMk id="1105" creationId="{9ED8BF62-FF0B-5895-5176-9AAE4485EADE}"/>
          </ac:spMkLst>
        </pc:spChg>
        <pc:picChg chg="add mod">
          <ac:chgData name="尾嵜 成真" userId="dd95f81a979e9056" providerId="LiveId" clId="{1710F09C-98BD-484F-81B9-9BC638223955}" dt="2023-01-31T08:10:00.607" v="6514" actId="1076"/>
          <ac:picMkLst>
            <pc:docMk/>
            <pc:sldMk cId="1211391513" sldId="321"/>
            <ac:picMk id="2" creationId="{022ADF8E-7BDC-0A97-C97C-35F9924C8278}"/>
          </ac:picMkLst>
        </pc:picChg>
        <pc:picChg chg="add mod">
          <ac:chgData name="尾嵜 成真" userId="dd95f81a979e9056" providerId="LiveId" clId="{1710F09C-98BD-484F-81B9-9BC638223955}" dt="2023-01-31T08:18:24.998" v="6534" actId="1076"/>
          <ac:picMkLst>
            <pc:docMk/>
            <pc:sldMk cId="1211391513" sldId="321"/>
            <ac:picMk id="43" creationId="{31576AB2-92C4-858A-675F-516A83DAD91A}"/>
          </ac:picMkLst>
        </pc:picChg>
        <pc:picChg chg="del">
          <ac:chgData name="尾嵜 成真" userId="dd95f81a979e9056" providerId="LiveId" clId="{1710F09C-98BD-484F-81B9-9BC638223955}" dt="2023-01-31T07:28:37.644" v="6119" actId="478"/>
          <ac:picMkLst>
            <pc:docMk/>
            <pc:sldMk cId="1211391513" sldId="321"/>
            <ac:picMk id="1027" creationId="{488AB950-1E3A-03D5-DE26-C71C7D5C5CA7}"/>
          </ac:picMkLst>
        </pc:picChg>
        <pc:picChg chg="del">
          <ac:chgData name="尾嵜 成真" userId="dd95f81a979e9056" providerId="LiveId" clId="{1710F09C-98BD-484F-81B9-9BC638223955}" dt="2023-01-31T07:28:37.644" v="6119" actId="478"/>
          <ac:picMkLst>
            <pc:docMk/>
            <pc:sldMk cId="1211391513" sldId="321"/>
            <ac:picMk id="1028" creationId="{9C110029-3DE0-3F5F-4555-12D21F4300BC}"/>
          </ac:picMkLst>
        </pc:picChg>
        <pc:picChg chg="del">
          <ac:chgData name="尾嵜 成真" userId="dd95f81a979e9056" providerId="LiveId" clId="{1710F09C-98BD-484F-81B9-9BC638223955}" dt="2023-01-31T07:28:37.644" v="6119" actId="478"/>
          <ac:picMkLst>
            <pc:docMk/>
            <pc:sldMk cId="1211391513" sldId="321"/>
            <ac:picMk id="1029" creationId="{934A707B-EBB0-FDDA-4A13-3974212F299E}"/>
          </ac:picMkLst>
        </pc:picChg>
        <pc:picChg chg="del">
          <ac:chgData name="尾嵜 成真" userId="dd95f81a979e9056" providerId="LiveId" clId="{1710F09C-98BD-484F-81B9-9BC638223955}" dt="2023-01-31T07:28:37.644" v="6119" actId="478"/>
          <ac:picMkLst>
            <pc:docMk/>
            <pc:sldMk cId="1211391513" sldId="321"/>
            <ac:picMk id="1030" creationId="{40A84B78-DA53-BF14-EB1C-6D12432518AE}"/>
          </ac:picMkLst>
        </pc:picChg>
        <pc:picChg chg="del">
          <ac:chgData name="尾嵜 成真" userId="dd95f81a979e9056" providerId="LiveId" clId="{1710F09C-98BD-484F-81B9-9BC638223955}" dt="2023-01-31T07:28:37.644" v="6119" actId="478"/>
          <ac:picMkLst>
            <pc:docMk/>
            <pc:sldMk cId="1211391513" sldId="321"/>
            <ac:picMk id="1031" creationId="{C196996F-1A20-20DA-7522-F2389B932463}"/>
          </ac:picMkLst>
        </pc:picChg>
        <pc:picChg chg="del">
          <ac:chgData name="尾嵜 成真" userId="dd95f81a979e9056" providerId="LiveId" clId="{1710F09C-98BD-484F-81B9-9BC638223955}" dt="2023-01-31T07:28:37.644" v="6119" actId="478"/>
          <ac:picMkLst>
            <pc:docMk/>
            <pc:sldMk cId="1211391513" sldId="321"/>
            <ac:picMk id="1033" creationId="{7654FF06-9311-77FA-42C3-44F76F3EDDDF}"/>
          </ac:picMkLst>
        </pc:picChg>
        <pc:picChg chg="del">
          <ac:chgData name="尾嵜 成真" userId="dd95f81a979e9056" providerId="LiveId" clId="{1710F09C-98BD-484F-81B9-9BC638223955}" dt="2023-01-31T07:28:37.644" v="6119" actId="478"/>
          <ac:picMkLst>
            <pc:docMk/>
            <pc:sldMk cId="1211391513" sldId="321"/>
            <ac:picMk id="1034" creationId="{3A14F974-57E2-0AB0-026E-02FBD2F3D976}"/>
          </ac:picMkLst>
        </pc:picChg>
        <pc:cxnChg chg="add del mod">
          <ac:chgData name="尾嵜 成真" userId="dd95f81a979e9056" providerId="LiveId" clId="{1710F09C-98BD-484F-81B9-9BC638223955}" dt="2023-01-31T08:15:54.658" v="6529" actId="478"/>
          <ac:cxnSpMkLst>
            <pc:docMk/>
            <pc:sldMk cId="1211391513" sldId="321"/>
            <ac:cxnSpMk id="7" creationId="{BBE06359-11D4-D3CA-BD01-DAF62F857D24}"/>
          </ac:cxnSpMkLst>
        </pc:cxnChg>
        <pc:cxnChg chg="del">
          <ac:chgData name="尾嵜 成真" userId="dd95f81a979e9056" providerId="LiveId" clId="{1710F09C-98BD-484F-81B9-9BC638223955}" dt="2023-01-31T07:28:37.644" v="6119" actId="478"/>
          <ac:cxnSpMkLst>
            <pc:docMk/>
            <pc:sldMk cId="1211391513" sldId="321"/>
            <ac:cxnSpMk id="10" creationId="{45A5A069-8E2B-44BB-F9D8-435A3E9EA96D}"/>
          </ac:cxnSpMkLst>
        </pc:cxnChg>
        <pc:cxnChg chg="add del mod">
          <ac:chgData name="尾嵜 成真" userId="dd95f81a979e9056" providerId="LiveId" clId="{1710F09C-98BD-484F-81B9-9BC638223955}" dt="2023-01-31T07:35:43.985" v="6176" actId="478"/>
          <ac:cxnSpMkLst>
            <pc:docMk/>
            <pc:sldMk cId="1211391513" sldId="321"/>
            <ac:cxnSpMk id="16" creationId="{6C1443B6-3E6A-42E6-F2D1-AB2074BE210A}"/>
          </ac:cxnSpMkLst>
        </pc:cxnChg>
        <pc:cxnChg chg="add del mod">
          <ac:chgData name="尾嵜 成真" userId="dd95f81a979e9056" providerId="LiveId" clId="{1710F09C-98BD-484F-81B9-9BC638223955}" dt="2023-01-31T07:49:05.508" v="6249" actId="478"/>
          <ac:cxnSpMkLst>
            <pc:docMk/>
            <pc:sldMk cId="1211391513" sldId="321"/>
            <ac:cxnSpMk id="26" creationId="{09411496-4C48-70D2-0BA6-A554101D5982}"/>
          </ac:cxnSpMkLst>
        </pc:cxnChg>
        <pc:cxnChg chg="add del mod">
          <ac:chgData name="尾嵜 成真" userId="dd95f81a979e9056" providerId="LiveId" clId="{1710F09C-98BD-484F-81B9-9BC638223955}" dt="2023-01-31T08:01:11.635" v="6463" actId="478"/>
          <ac:cxnSpMkLst>
            <pc:docMk/>
            <pc:sldMk cId="1211391513" sldId="321"/>
            <ac:cxnSpMk id="28" creationId="{70BF88D9-83C5-6B80-3AE0-C41540BEA99F}"/>
          </ac:cxnSpMkLst>
        </pc:cxnChg>
        <pc:cxnChg chg="add del mod">
          <ac:chgData name="尾嵜 成真" userId="dd95f81a979e9056" providerId="LiveId" clId="{1710F09C-98BD-484F-81B9-9BC638223955}" dt="2023-01-31T07:40:29.489" v="6220" actId="478"/>
          <ac:cxnSpMkLst>
            <pc:docMk/>
            <pc:sldMk cId="1211391513" sldId="321"/>
            <ac:cxnSpMk id="32" creationId="{6246F4FF-A9A0-095C-6E40-C0BDD47C0035}"/>
          </ac:cxnSpMkLst>
        </pc:cxnChg>
        <pc:cxnChg chg="add del mod">
          <ac:chgData name="尾嵜 成真" userId="dd95f81a979e9056" providerId="LiveId" clId="{1710F09C-98BD-484F-81B9-9BC638223955}" dt="2023-01-31T07:40:20.392" v="6218" actId="11529"/>
          <ac:cxnSpMkLst>
            <pc:docMk/>
            <pc:sldMk cId="1211391513" sldId="321"/>
            <ac:cxnSpMk id="36" creationId="{3255FC02-4E60-7FBB-B0E1-C792BB93C97C}"/>
          </ac:cxnSpMkLst>
        </pc:cxnChg>
        <pc:cxnChg chg="add del mod">
          <ac:chgData name="尾嵜 成真" userId="dd95f81a979e9056" providerId="LiveId" clId="{1710F09C-98BD-484F-81B9-9BC638223955}" dt="2023-01-31T08:22:12.480" v="6541" actId="478"/>
          <ac:cxnSpMkLst>
            <pc:docMk/>
            <pc:sldMk cId="1211391513" sldId="321"/>
            <ac:cxnSpMk id="38" creationId="{B9E337E1-53F2-630B-2FBC-AD362C99F492}"/>
          </ac:cxnSpMkLst>
        </pc:cxnChg>
        <pc:cxnChg chg="add mod">
          <ac:chgData name="尾嵜 成真" userId="dd95f81a979e9056" providerId="LiveId" clId="{1710F09C-98BD-484F-81B9-9BC638223955}" dt="2023-01-31T08:30:15.781" v="6617" actId="208"/>
          <ac:cxnSpMkLst>
            <pc:docMk/>
            <pc:sldMk cId="1211391513" sldId="321"/>
            <ac:cxnSpMk id="40" creationId="{8ED6777E-4E0E-73FA-B4F1-9A84EA1BF0E3}"/>
          </ac:cxnSpMkLst>
        </pc:cxnChg>
        <pc:cxnChg chg="add mod">
          <ac:chgData name="尾嵜 成真" userId="dd95f81a979e9056" providerId="LiveId" clId="{1710F09C-98BD-484F-81B9-9BC638223955}" dt="2023-01-31T08:28:32.363" v="6611" actId="14100"/>
          <ac:cxnSpMkLst>
            <pc:docMk/>
            <pc:sldMk cId="1211391513" sldId="321"/>
            <ac:cxnSpMk id="41" creationId="{0AEAB49D-040A-94A9-3F48-14157952F68A}"/>
          </ac:cxnSpMkLst>
        </pc:cxnChg>
        <pc:cxnChg chg="add del mod">
          <ac:chgData name="尾嵜 成真" userId="dd95f81a979e9056" providerId="LiveId" clId="{1710F09C-98BD-484F-81B9-9BC638223955}" dt="2023-01-31T08:22:12.480" v="6541" actId="478"/>
          <ac:cxnSpMkLst>
            <pc:docMk/>
            <pc:sldMk cId="1211391513" sldId="321"/>
            <ac:cxnSpMk id="55" creationId="{4BB94D24-D97A-6AFA-0350-B76B25580A1E}"/>
          </ac:cxnSpMkLst>
        </pc:cxnChg>
        <pc:cxnChg chg="add del mod">
          <ac:chgData name="尾嵜 成真" userId="dd95f81a979e9056" providerId="LiveId" clId="{1710F09C-98BD-484F-81B9-9BC638223955}" dt="2023-01-31T08:22:12.480" v="6541" actId="478"/>
          <ac:cxnSpMkLst>
            <pc:docMk/>
            <pc:sldMk cId="1211391513" sldId="321"/>
            <ac:cxnSpMk id="58" creationId="{1D14ADC8-E071-AE3E-617D-70C9794077C1}"/>
          </ac:cxnSpMkLst>
        </pc:cxnChg>
        <pc:cxnChg chg="add del mod">
          <ac:chgData name="尾嵜 成真" userId="dd95f81a979e9056" providerId="LiveId" clId="{1710F09C-98BD-484F-81B9-9BC638223955}" dt="2023-01-31T08:15:54.658" v="6529" actId="478"/>
          <ac:cxnSpMkLst>
            <pc:docMk/>
            <pc:sldMk cId="1211391513" sldId="321"/>
            <ac:cxnSpMk id="61" creationId="{43CA854E-0C47-FD00-0371-929C6DB96421}"/>
          </ac:cxnSpMkLst>
        </pc:cxnChg>
        <pc:cxnChg chg="del">
          <ac:chgData name="尾嵜 成真" userId="dd95f81a979e9056" providerId="LiveId" clId="{1710F09C-98BD-484F-81B9-9BC638223955}" dt="2023-01-31T07:28:37.644" v="6119" actId="478"/>
          <ac:cxnSpMkLst>
            <pc:docMk/>
            <pc:sldMk cId="1211391513" sldId="321"/>
            <ac:cxnSpMk id="1035" creationId="{ACF442E1-7CD6-743D-8202-BFA52CD7E4B6}"/>
          </ac:cxnSpMkLst>
        </pc:cxnChg>
        <pc:cxnChg chg="del">
          <ac:chgData name="尾嵜 成真" userId="dd95f81a979e9056" providerId="LiveId" clId="{1710F09C-98BD-484F-81B9-9BC638223955}" dt="2023-01-31T07:28:37.644" v="6119" actId="478"/>
          <ac:cxnSpMkLst>
            <pc:docMk/>
            <pc:sldMk cId="1211391513" sldId="321"/>
            <ac:cxnSpMk id="1037" creationId="{41E07BFB-019B-7934-DA21-C13DFA3B091E}"/>
          </ac:cxnSpMkLst>
        </pc:cxnChg>
        <pc:cxnChg chg="del">
          <ac:chgData name="尾嵜 成真" userId="dd95f81a979e9056" providerId="LiveId" clId="{1710F09C-98BD-484F-81B9-9BC638223955}" dt="2023-01-31T07:28:37.644" v="6119" actId="478"/>
          <ac:cxnSpMkLst>
            <pc:docMk/>
            <pc:sldMk cId="1211391513" sldId="321"/>
            <ac:cxnSpMk id="1039" creationId="{9BEC24EF-D2C2-4DA9-70B9-55169E969BE3}"/>
          </ac:cxnSpMkLst>
        </pc:cxnChg>
        <pc:cxnChg chg="del">
          <ac:chgData name="尾嵜 成真" userId="dd95f81a979e9056" providerId="LiveId" clId="{1710F09C-98BD-484F-81B9-9BC638223955}" dt="2023-01-31T07:28:37.644" v="6119" actId="478"/>
          <ac:cxnSpMkLst>
            <pc:docMk/>
            <pc:sldMk cId="1211391513" sldId="321"/>
            <ac:cxnSpMk id="1041" creationId="{5908C54F-5FF6-4317-A7C9-AEDD77D48DCE}"/>
          </ac:cxnSpMkLst>
        </pc:cxnChg>
        <pc:cxnChg chg="del">
          <ac:chgData name="尾嵜 成真" userId="dd95f81a979e9056" providerId="LiveId" clId="{1710F09C-98BD-484F-81B9-9BC638223955}" dt="2023-01-31T07:28:37.644" v="6119" actId="478"/>
          <ac:cxnSpMkLst>
            <pc:docMk/>
            <pc:sldMk cId="1211391513" sldId="321"/>
            <ac:cxnSpMk id="1046" creationId="{C1D8ACD5-5DFC-EF74-9CDA-6A1E23893BBA}"/>
          </ac:cxnSpMkLst>
        </pc:cxnChg>
        <pc:cxnChg chg="del">
          <ac:chgData name="尾嵜 成真" userId="dd95f81a979e9056" providerId="LiveId" clId="{1710F09C-98BD-484F-81B9-9BC638223955}" dt="2023-01-31T07:28:37.644" v="6119" actId="478"/>
          <ac:cxnSpMkLst>
            <pc:docMk/>
            <pc:sldMk cId="1211391513" sldId="321"/>
            <ac:cxnSpMk id="1047" creationId="{1159E1D9-C44D-B198-A086-DACB4F8FFC9B}"/>
          </ac:cxnSpMkLst>
        </pc:cxnChg>
        <pc:cxnChg chg="del">
          <ac:chgData name="尾嵜 成真" userId="dd95f81a979e9056" providerId="LiveId" clId="{1710F09C-98BD-484F-81B9-9BC638223955}" dt="2023-01-31T07:28:37.644" v="6119" actId="478"/>
          <ac:cxnSpMkLst>
            <pc:docMk/>
            <pc:sldMk cId="1211391513" sldId="321"/>
            <ac:cxnSpMk id="1049" creationId="{257D8614-AFF8-302E-0904-34598F05C841}"/>
          </ac:cxnSpMkLst>
        </pc:cxnChg>
        <pc:cxnChg chg="del">
          <ac:chgData name="尾嵜 成真" userId="dd95f81a979e9056" providerId="LiveId" clId="{1710F09C-98BD-484F-81B9-9BC638223955}" dt="2023-01-31T07:28:37.644" v="6119" actId="478"/>
          <ac:cxnSpMkLst>
            <pc:docMk/>
            <pc:sldMk cId="1211391513" sldId="321"/>
            <ac:cxnSpMk id="1051" creationId="{D561476C-F02F-794A-56DA-D64FCEB77926}"/>
          </ac:cxnSpMkLst>
        </pc:cxnChg>
        <pc:cxnChg chg="del">
          <ac:chgData name="尾嵜 成真" userId="dd95f81a979e9056" providerId="LiveId" clId="{1710F09C-98BD-484F-81B9-9BC638223955}" dt="2023-01-31T07:28:37.644" v="6119" actId="478"/>
          <ac:cxnSpMkLst>
            <pc:docMk/>
            <pc:sldMk cId="1211391513" sldId="321"/>
            <ac:cxnSpMk id="1053" creationId="{CE1716DF-8D69-A5A2-C4AC-95FEAFD50313}"/>
          </ac:cxnSpMkLst>
        </pc:cxnChg>
        <pc:cxnChg chg="add mod">
          <ac:chgData name="尾嵜 成真" userId="dd95f81a979e9056" providerId="LiveId" clId="{1710F09C-98BD-484F-81B9-9BC638223955}" dt="2023-01-31T08:17:01.591" v="6530" actId="1076"/>
          <ac:cxnSpMkLst>
            <pc:docMk/>
            <pc:sldMk cId="1211391513" sldId="321"/>
            <ac:cxnSpMk id="1060" creationId="{39DFCB68-C92C-097D-2189-B4BF5ADC4EE0}"/>
          </ac:cxnSpMkLst>
        </pc:cxnChg>
        <pc:cxnChg chg="add del mod">
          <ac:chgData name="尾嵜 成真" userId="dd95f81a979e9056" providerId="LiveId" clId="{1710F09C-98BD-484F-81B9-9BC638223955}" dt="2023-01-31T08:22:12.480" v="6541" actId="478"/>
          <ac:cxnSpMkLst>
            <pc:docMk/>
            <pc:sldMk cId="1211391513" sldId="321"/>
            <ac:cxnSpMk id="1063" creationId="{BF90C41A-722D-7864-29FF-7BCE9C7B1B42}"/>
          </ac:cxnSpMkLst>
        </pc:cxnChg>
        <pc:cxnChg chg="add del mod">
          <ac:chgData name="尾嵜 成真" userId="dd95f81a979e9056" providerId="LiveId" clId="{1710F09C-98BD-484F-81B9-9BC638223955}" dt="2023-01-31T08:15:54.658" v="6529" actId="478"/>
          <ac:cxnSpMkLst>
            <pc:docMk/>
            <pc:sldMk cId="1211391513" sldId="321"/>
            <ac:cxnSpMk id="1067" creationId="{6A2A471F-C81B-F073-06E2-4F14AAF5AAF7}"/>
          </ac:cxnSpMkLst>
        </pc:cxnChg>
        <pc:cxnChg chg="add del mod">
          <ac:chgData name="尾嵜 成真" userId="dd95f81a979e9056" providerId="LiveId" clId="{1710F09C-98BD-484F-81B9-9BC638223955}" dt="2023-01-31T08:15:54.658" v="6529" actId="478"/>
          <ac:cxnSpMkLst>
            <pc:docMk/>
            <pc:sldMk cId="1211391513" sldId="321"/>
            <ac:cxnSpMk id="1071" creationId="{AA838C5D-2A57-6119-2FD7-DDF643D41878}"/>
          </ac:cxnSpMkLst>
        </pc:cxnChg>
        <pc:cxnChg chg="add del mod">
          <ac:chgData name="尾嵜 成真" userId="dd95f81a979e9056" providerId="LiveId" clId="{1710F09C-98BD-484F-81B9-9BC638223955}" dt="2023-01-31T08:01:40.177" v="6467" actId="478"/>
          <ac:cxnSpMkLst>
            <pc:docMk/>
            <pc:sldMk cId="1211391513" sldId="321"/>
            <ac:cxnSpMk id="1076" creationId="{763FE5A6-2F3A-D90F-5341-1D5280FCA8DD}"/>
          </ac:cxnSpMkLst>
        </pc:cxnChg>
        <pc:cxnChg chg="add del mod">
          <ac:chgData name="尾嵜 成真" userId="dd95f81a979e9056" providerId="LiveId" clId="{1710F09C-98BD-484F-81B9-9BC638223955}" dt="2023-01-31T08:15:54.658" v="6529" actId="478"/>
          <ac:cxnSpMkLst>
            <pc:docMk/>
            <pc:sldMk cId="1211391513" sldId="321"/>
            <ac:cxnSpMk id="1085" creationId="{721492D3-A951-2C5E-90CE-1CD47FB1C0E9}"/>
          </ac:cxnSpMkLst>
        </pc:cxnChg>
        <pc:cxnChg chg="add mod">
          <ac:chgData name="尾嵜 成真" userId="dd95f81a979e9056" providerId="LiveId" clId="{1710F09C-98BD-484F-81B9-9BC638223955}" dt="2023-01-31T08:26:03.605" v="6600" actId="208"/>
          <ac:cxnSpMkLst>
            <pc:docMk/>
            <pc:sldMk cId="1211391513" sldId="321"/>
            <ac:cxnSpMk id="1087" creationId="{8F6C1B32-AC8F-C7E9-3EEB-3F07C550A95A}"/>
          </ac:cxnSpMkLst>
        </pc:cxnChg>
        <pc:cxnChg chg="add del mod">
          <ac:chgData name="尾嵜 成真" userId="dd95f81a979e9056" providerId="LiveId" clId="{1710F09C-98BD-484F-81B9-9BC638223955}" dt="2023-01-31T08:15:54.658" v="6529" actId="478"/>
          <ac:cxnSpMkLst>
            <pc:docMk/>
            <pc:sldMk cId="1211391513" sldId="321"/>
            <ac:cxnSpMk id="1090" creationId="{FD05F728-267F-1C08-FEA8-D3B296988CE0}"/>
          </ac:cxnSpMkLst>
        </pc:cxnChg>
        <pc:cxnChg chg="add del mod">
          <ac:chgData name="尾嵜 成真" userId="dd95f81a979e9056" providerId="LiveId" clId="{1710F09C-98BD-484F-81B9-9BC638223955}" dt="2023-01-31T08:25:27.176" v="6594" actId="478"/>
          <ac:cxnSpMkLst>
            <pc:docMk/>
            <pc:sldMk cId="1211391513" sldId="321"/>
            <ac:cxnSpMk id="1095" creationId="{9C1F0E43-3879-11C8-5239-7855E9E30093}"/>
          </ac:cxnSpMkLst>
        </pc:cxnChg>
        <pc:cxnChg chg="add del mod">
          <ac:chgData name="尾嵜 成真" userId="dd95f81a979e9056" providerId="LiveId" clId="{1710F09C-98BD-484F-81B9-9BC638223955}" dt="2023-01-31T08:15:54.658" v="6529" actId="478"/>
          <ac:cxnSpMkLst>
            <pc:docMk/>
            <pc:sldMk cId="1211391513" sldId="321"/>
            <ac:cxnSpMk id="1099" creationId="{BEE5ECB8-ABDE-D734-3404-BD509B8B652D}"/>
          </ac:cxnSpMkLst>
        </pc:cxnChg>
        <pc:cxnChg chg="add mod">
          <ac:chgData name="尾嵜 成真" userId="dd95f81a979e9056" providerId="LiveId" clId="{1710F09C-98BD-484F-81B9-9BC638223955}" dt="2023-01-31T08:26:03.605" v="6600" actId="208"/>
          <ac:cxnSpMkLst>
            <pc:docMk/>
            <pc:sldMk cId="1211391513" sldId="321"/>
            <ac:cxnSpMk id="1107" creationId="{DE57DF86-D5A8-C6C0-5727-D028D22A213B}"/>
          </ac:cxnSpMkLst>
        </pc:cxnChg>
        <pc:cxnChg chg="add mod">
          <ac:chgData name="尾嵜 成真" userId="dd95f81a979e9056" providerId="LiveId" clId="{1710F09C-98BD-484F-81B9-9BC638223955}" dt="2023-01-31T08:25:42.845" v="6598" actId="208"/>
          <ac:cxnSpMkLst>
            <pc:docMk/>
            <pc:sldMk cId="1211391513" sldId="321"/>
            <ac:cxnSpMk id="1111" creationId="{EC37E4C6-C2F2-07DB-F707-345AC59878F6}"/>
          </ac:cxnSpMkLst>
        </pc:cxnChg>
        <pc:cxnChg chg="add mod">
          <ac:chgData name="尾嵜 成真" userId="dd95f81a979e9056" providerId="LiveId" clId="{1710F09C-98BD-484F-81B9-9BC638223955}" dt="2023-01-31T08:27:49.215" v="6609" actId="208"/>
          <ac:cxnSpMkLst>
            <pc:docMk/>
            <pc:sldMk cId="1211391513" sldId="321"/>
            <ac:cxnSpMk id="1115" creationId="{56A37E78-64B4-739C-D9EA-60879C0B86C1}"/>
          </ac:cxnSpMkLst>
        </pc:cxnChg>
        <pc:cxnChg chg="add mod">
          <ac:chgData name="尾嵜 成真" userId="dd95f81a979e9056" providerId="LiveId" clId="{1710F09C-98BD-484F-81B9-9BC638223955}" dt="2023-01-31T08:27:49.215" v="6609" actId="208"/>
          <ac:cxnSpMkLst>
            <pc:docMk/>
            <pc:sldMk cId="1211391513" sldId="321"/>
            <ac:cxnSpMk id="1117" creationId="{1204AB06-776B-2161-07FA-14146D3A6D4C}"/>
          </ac:cxnSpMkLst>
        </pc:cxnChg>
        <pc:cxnChg chg="add mod">
          <ac:chgData name="尾嵜 成真" userId="dd95f81a979e9056" providerId="LiveId" clId="{1710F09C-98BD-484F-81B9-9BC638223955}" dt="2023-01-31T08:28:47.901" v="6615" actId="208"/>
          <ac:cxnSpMkLst>
            <pc:docMk/>
            <pc:sldMk cId="1211391513" sldId="321"/>
            <ac:cxnSpMk id="1120" creationId="{F8E5EBC9-B01E-1A1B-FE7C-9BA64BB12045}"/>
          </ac:cxnSpMkLst>
        </pc:cxnChg>
      </pc:sldChg>
      <pc:sldChg chg="modSp add mod ord">
        <pc:chgData name="尾嵜 成真" userId="dd95f81a979e9056" providerId="LiveId" clId="{1710F09C-98BD-484F-81B9-9BC638223955}" dt="2023-01-31T08:31:39.612" v="6633" actId="208"/>
        <pc:sldMkLst>
          <pc:docMk/>
          <pc:sldMk cId="4121344341" sldId="322"/>
        </pc:sldMkLst>
        <pc:spChg chg="mod">
          <ac:chgData name="尾嵜 成真" userId="dd95f81a979e9056" providerId="LiveId" clId="{1710F09C-98BD-484F-81B9-9BC638223955}" dt="2023-01-31T08:31:35.133" v="6632" actId="207"/>
          <ac:spMkLst>
            <pc:docMk/>
            <pc:sldMk cId="4121344341" sldId="322"/>
            <ac:spMk id="13" creationId="{0E387C23-E0EC-BBF7-6BDF-7A37CB458DE9}"/>
          </ac:spMkLst>
        </pc:spChg>
        <pc:spChg chg="mod">
          <ac:chgData name="尾嵜 成真" userId="dd95f81a979e9056" providerId="LiveId" clId="{1710F09C-98BD-484F-81B9-9BC638223955}" dt="2023-01-31T08:31:07.136" v="6631" actId="20577"/>
          <ac:spMkLst>
            <pc:docMk/>
            <pc:sldMk cId="4121344341" sldId="322"/>
            <ac:spMk id="1058" creationId="{FC0B6644-9415-2BAB-E759-F87243359430}"/>
          </ac:spMkLst>
        </pc:spChg>
        <pc:cxnChg chg="mod">
          <ac:chgData name="尾嵜 成真" userId="dd95f81a979e9056" providerId="LiveId" clId="{1710F09C-98BD-484F-81B9-9BC638223955}" dt="2023-01-31T08:31:39.612" v="6633" actId="208"/>
          <ac:cxnSpMkLst>
            <pc:docMk/>
            <pc:sldMk cId="4121344341" sldId="322"/>
            <ac:cxnSpMk id="1095" creationId="{9C1F0E43-3879-11C8-5239-7855E9E30093}"/>
          </ac:cxnSpMkLst>
        </pc:cxnChg>
      </pc:sldChg>
      <pc:sldChg chg="addSp delSp modSp add mod ord">
        <pc:chgData name="尾嵜 成真" userId="dd95f81a979e9056" providerId="LiveId" clId="{1710F09C-98BD-484F-81B9-9BC638223955}" dt="2023-01-31T08:43:41.215" v="7016" actId="1076"/>
        <pc:sldMkLst>
          <pc:docMk/>
          <pc:sldMk cId="3462473924" sldId="323"/>
        </pc:sldMkLst>
        <pc:spChg chg="del">
          <ac:chgData name="尾嵜 成真" userId="dd95f81a979e9056" providerId="LiveId" clId="{1710F09C-98BD-484F-81B9-9BC638223955}" dt="2023-01-31T08:36:56.715" v="6647" actId="478"/>
          <ac:spMkLst>
            <pc:docMk/>
            <pc:sldMk cId="3462473924" sldId="323"/>
            <ac:spMk id="2" creationId="{BC6A6AE0-F3DA-61CA-2586-936BF9BD2930}"/>
          </ac:spMkLst>
        </pc:spChg>
        <pc:spChg chg="mod">
          <ac:chgData name="尾嵜 成真" userId="dd95f81a979e9056" providerId="LiveId" clId="{1710F09C-98BD-484F-81B9-9BC638223955}" dt="2023-01-31T08:41:26.877" v="7000" actId="6549"/>
          <ac:spMkLst>
            <pc:docMk/>
            <pc:sldMk cId="3462473924" sldId="323"/>
            <ac:spMk id="4" creationId="{F4F57D5B-5258-C942-9420-57293D3774D4}"/>
          </ac:spMkLst>
        </pc:spChg>
        <pc:spChg chg="mod">
          <ac:chgData name="尾嵜 成真" userId="dd95f81a979e9056" providerId="LiveId" clId="{1710F09C-98BD-484F-81B9-9BC638223955}" dt="2023-01-31T08:32:02.055" v="6646" actId="20577"/>
          <ac:spMkLst>
            <pc:docMk/>
            <pc:sldMk cId="3462473924" sldId="323"/>
            <ac:spMk id="6" creationId="{328E8C32-9164-2876-C63D-59A5D487A4F5}"/>
          </ac:spMkLst>
        </pc:spChg>
        <pc:spChg chg="add mod">
          <ac:chgData name="尾嵜 成真" userId="dd95f81a979e9056" providerId="LiveId" clId="{1710F09C-98BD-484F-81B9-9BC638223955}" dt="2023-01-31T08:43:24.605" v="7015" actId="14100"/>
          <ac:spMkLst>
            <pc:docMk/>
            <pc:sldMk cId="3462473924" sldId="323"/>
            <ac:spMk id="9" creationId="{C56D51C4-10AC-53D9-8136-222675FCE2A7}"/>
          </ac:spMkLst>
        </pc:spChg>
        <pc:spChg chg="del">
          <ac:chgData name="尾嵜 成真" userId="dd95f81a979e9056" providerId="LiveId" clId="{1710F09C-98BD-484F-81B9-9BC638223955}" dt="2023-01-31T08:36:56.715" v="6647" actId="478"/>
          <ac:spMkLst>
            <pc:docMk/>
            <pc:sldMk cId="3462473924" sldId="323"/>
            <ac:spMk id="15" creationId="{C731C59F-0298-7ECE-D7C5-F7700D91016C}"/>
          </ac:spMkLst>
        </pc:spChg>
        <pc:spChg chg="add mod">
          <ac:chgData name="尾嵜 成真" userId="dd95f81a979e9056" providerId="LiveId" clId="{1710F09C-98BD-484F-81B9-9BC638223955}" dt="2023-01-31T08:43:16.313" v="7013" actId="1076"/>
          <ac:spMkLst>
            <pc:docMk/>
            <pc:sldMk cId="3462473924" sldId="323"/>
            <ac:spMk id="16" creationId="{E0D9FDA2-B296-85CE-37AF-8B46F1713EE4}"/>
          </ac:spMkLst>
        </pc:spChg>
        <pc:spChg chg="add mod">
          <ac:chgData name="尾嵜 成真" userId="dd95f81a979e9056" providerId="LiveId" clId="{1710F09C-98BD-484F-81B9-9BC638223955}" dt="2023-01-31T08:43:13.735" v="7012" actId="1076"/>
          <ac:spMkLst>
            <pc:docMk/>
            <pc:sldMk cId="3462473924" sldId="323"/>
            <ac:spMk id="18" creationId="{0591428A-2673-FCC3-7D46-A9C6C6C80A5C}"/>
          </ac:spMkLst>
        </pc:spChg>
        <pc:spChg chg="add mod">
          <ac:chgData name="尾嵜 成真" userId="dd95f81a979e9056" providerId="LiveId" clId="{1710F09C-98BD-484F-81B9-9BC638223955}" dt="2023-01-31T08:42:41.050" v="7008" actId="1076"/>
          <ac:spMkLst>
            <pc:docMk/>
            <pc:sldMk cId="3462473924" sldId="323"/>
            <ac:spMk id="19" creationId="{C04F0B5D-6F42-62AA-1130-19037A56D61B}"/>
          </ac:spMkLst>
        </pc:spChg>
        <pc:spChg chg="add mod">
          <ac:chgData name="尾嵜 成真" userId="dd95f81a979e9056" providerId="LiveId" clId="{1710F09C-98BD-484F-81B9-9BC638223955}" dt="2023-01-31T08:43:41.215" v="7016" actId="1076"/>
          <ac:spMkLst>
            <pc:docMk/>
            <pc:sldMk cId="3462473924" sldId="323"/>
            <ac:spMk id="24" creationId="{DA17D44B-E54D-2C12-DDCD-567DBC3C4D3E}"/>
          </ac:spMkLst>
        </pc:spChg>
        <pc:spChg chg="del">
          <ac:chgData name="尾嵜 成真" userId="dd95f81a979e9056" providerId="LiveId" clId="{1710F09C-98BD-484F-81B9-9BC638223955}" dt="2023-01-31T08:36:56.715" v="6647" actId="478"/>
          <ac:spMkLst>
            <pc:docMk/>
            <pc:sldMk cId="3462473924" sldId="323"/>
            <ac:spMk id="25" creationId="{D7764274-212A-EDF7-BCD9-1EE0561E2CB8}"/>
          </ac:spMkLst>
        </pc:spChg>
        <pc:spChg chg="add mod">
          <ac:chgData name="尾嵜 成真" userId="dd95f81a979e9056" providerId="LiveId" clId="{1710F09C-98BD-484F-81B9-9BC638223955}" dt="2023-01-31T08:42:41.050" v="7008" actId="1076"/>
          <ac:spMkLst>
            <pc:docMk/>
            <pc:sldMk cId="3462473924" sldId="323"/>
            <ac:spMk id="27" creationId="{5964C507-F550-F4A8-FB84-4F23E13FD663}"/>
          </ac:spMkLst>
        </pc:spChg>
        <pc:spChg chg="del">
          <ac:chgData name="尾嵜 成真" userId="dd95f81a979e9056" providerId="LiveId" clId="{1710F09C-98BD-484F-81B9-9BC638223955}" dt="2023-01-31T08:36:56.715" v="6647" actId="478"/>
          <ac:spMkLst>
            <pc:docMk/>
            <pc:sldMk cId="3462473924" sldId="323"/>
            <ac:spMk id="29" creationId="{99997644-832D-5C79-0A8E-80573D187BC5}"/>
          </ac:spMkLst>
        </pc:spChg>
        <pc:spChg chg="add mod">
          <ac:chgData name="尾嵜 成真" userId="dd95f81a979e9056" providerId="LiveId" clId="{1710F09C-98BD-484F-81B9-9BC638223955}" dt="2023-01-31T08:42:41.050" v="7008" actId="1076"/>
          <ac:spMkLst>
            <pc:docMk/>
            <pc:sldMk cId="3462473924" sldId="323"/>
            <ac:spMk id="32" creationId="{16C48E62-23B3-7376-051A-1800273B7C7E}"/>
          </ac:spMkLst>
        </pc:spChg>
        <pc:spChg chg="del">
          <ac:chgData name="尾嵜 成真" userId="dd95f81a979e9056" providerId="LiveId" clId="{1710F09C-98BD-484F-81B9-9BC638223955}" dt="2023-01-31T08:36:56.715" v="6647" actId="478"/>
          <ac:spMkLst>
            <pc:docMk/>
            <pc:sldMk cId="3462473924" sldId="323"/>
            <ac:spMk id="33" creationId="{CB21E0DD-26CE-184C-EE92-35FD653ECD1B}"/>
          </ac:spMkLst>
        </pc:spChg>
        <pc:spChg chg="del">
          <ac:chgData name="尾嵜 成真" userId="dd95f81a979e9056" providerId="LiveId" clId="{1710F09C-98BD-484F-81B9-9BC638223955}" dt="2023-01-31T08:36:56.715" v="6647" actId="478"/>
          <ac:spMkLst>
            <pc:docMk/>
            <pc:sldMk cId="3462473924" sldId="323"/>
            <ac:spMk id="34" creationId="{C78C79F2-3B9C-D744-0844-14C04133419B}"/>
          </ac:spMkLst>
        </pc:spChg>
        <pc:spChg chg="add mod">
          <ac:chgData name="尾嵜 成真" userId="dd95f81a979e9056" providerId="LiveId" clId="{1710F09C-98BD-484F-81B9-9BC638223955}" dt="2023-01-31T08:42:41.050" v="7008" actId="1076"/>
          <ac:spMkLst>
            <pc:docMk/>
            <pc:sldMk cId="3462473924" sldId="323"/>
            <ac:spMk id="35" creationId="{2BDC5069-A16B-16F9-51ED-C3E1FAF3B084}"/>
          </ac:spMkLst>
        </pc:spChg>
        <pc:spChg chg="del">
          <ac:chgData name="尾嵜 成真" userId="dd95f81a979e9056" providerId="LiveId" clId="{1710F09C-98BD-484F-81B9-9BC638223955}" dt="2023-01-31T08:36:56.715" v="6647" actId="478"/>
          <ac:spMkLst>
            <pc:docMk/>
            <pc:sldMk cId="3462473924" sldId="323"/>
            <ac:spMk id="43" creationId="{0C75B4A8-4AA0-9FCC-3A5B-1845F7C1AC9C}"/>
          </ac:spMkLst>
        </pc:spChg>
        <pc:spChg chg="del">
          <ac:chgData name="尾嵜 成真" userId="dd95f81a979e9056" providerId="LiveId" clId="{1710F09C-98BD-484F-81B9-9BC638223955}" dt="2023-01-31T08:36:56.715" v="6647" actId="478"/>
          <ac:spMkLst>
            <pc:docMk/>
            <pc:sldMk cId="3462473924" sldId="323"/>
            <ac:spMk id="45" creationId="{52B00E5A-BF6D-2BAA-DD7E-6C7E1D3A3AD1}"/>
          </ac:spMkLst>
        </pc:spChg>
        <pc:spChg chg="del">
          <ac:chgData name="尾嵜 成真" userId="dd95f81a979e9056" providerId="LiveId" clId="{1710F09C-98BD-484F-81B9-9BC638223955}" dt="2023-01-31T08:36:56.715" v="6647" actId="478"/>
          <ac:spMkLst>
            <pc:docMk/>
            <pc:sldMk cId="3462473924" sldId="323"/>
            <ac:spMk id="46" creationId="{933A915F-69A5-76DD-F38C-B437BDE72E6D}"/>
          </ac:spMkLst>
        </pc:spChg>
        <pc:spChg chg="del">
          <ac:chgData name="尾嵜 成真" userId="dd95f81a979e9056" providerId="LiveId" clId="{1710F09C-98BD-484F-81B9-9BC638223955}" dt="2023-01-31T08:36:56.715" v="6647" actId="478"/>
          <ac:spMkLst>
            <pc:docMk/>
            <pc:sldMk cId="3462473924" sldId="323"/>
            <ac:spMk id="47" creationId="{0BB83979-99F8-8BB0-5623-B37C5AA6FBAE}"/>
          </ac:spMkLst>
        </pc:spChg>
        <pc:picChg chg="del">
          <ac:chgData name="尾嵜 成真" userId="dd95f81a979e9056" providerId="LiveId" clId="{1710F09C-98BD-484F-81B9-9BC638223955}" dt="2023-01-31T08:36:56.715" v="6647" actId="478"/>
          <ac:picMkLst>
            <pc:docMk/>
            <pc:sldMk cId="3462473924" sldId="323"/>
            <ac:picMk id="3" creationId="{2721540C-4D73-B39B-07E8-674E9BF1658E}"/>
          </ac:picMkLst>
        </pc:picChg>
        <pc:picChg chg="del">
          <ac:chgData name="尾嵜 成真" userId="dd95f81a979e9056" providerId="LiveId" clId="{1710F09C-98BD-484F-81B9-9BC638223955}" dt="2023-01-31T08:36:56.715" v="6647" actId="478"/>
          <ac:picMkLst>
            <pc:docMk/>
            <pc:sldMk cId="3462473924" sldId="323"/>
            <ac:picMk id="7" creationId="{D994E53B-A907-C381-488E-ACE797999FC0}"/>
          </ac:picMkLst>
        </pc:picChg>
        <pc:picChg chg="del">
          <ac:chgData name="尾嵜 成真" userId="dd95f81a979e9056" providerId="LiveId" clId="{1710F09C-98BD-484F-81B9-9BC638223955}" dt="2023-01-31T08:36:56.715" v="6647" actId="478"/>
          <ac:picMkLst>
            <pc:docMk/>
            <pc:sldMk cId="3462473924" sldId="323"/>
            <ac:picMk id="8" creationId="{40BB89A3-0694-0303-D2BA-D469E375B0F7}"/>
          </ac:picMkLst>
        </pc:picChg>
        <pc:picChg chg="del">
          <ac:chgData name="尾嵜 成真" userId="dd95f81a979e9056" providerId="LiveId" clId="{1710F09C-98BD-484F-81B9-9BC638223955}" dt="2023-01-31T08:36:56.715" v="6647" actId="478"/>
          <ac:picMkLst>
            <pc:docMk/>
            <pc:sldMk cId="3462473924" sldId="323"/>
            <ac:picMk id="10" creationId="{7753CE31-CABF-8DCF-F627-263B603F95A0}"/>
          </ac:picMkLst>
        </pc:picChg>
        <pc:picChg chg="del">
          <ac:chgData name="尾嵜 成真" userId="dd95f81a979e9056" providerId="LiveId" clId="{1710F09C-98BD-484F-81B9-9BC638223955}" dt="2023-01-31T08:36:56.715" v="6647" actId="478"/>
          <ac:picMkLst>
            <pc:docMk/>
            <pc:sldMk cId="3462473924" sldId="323"/>
            <ac:picMk id="11" creationId="{AC1A83EE-4EA0-9209-6A8B-1DA55562C9E9}"/>
          </ac:picMkLst>
        </pc:picChg>
        <pc:picChg chg="del">
          <ac:chgData name="尾嵜 成真" userId="dd95f81a979e9056" providerId="LiveId" clId="{1710F09C-98BD-484F-81B9-9BC638223955}" dt="2023-01-31T08:36:56.715" v="6647" actId="478"/>
          <ac:picMkLst>
            <pc:docMk/>
            <pc:sldMk cId="3462473924" sldId="323"/>
            <ac:picMk id="12" creationId="{395322A6-84F8-9112-8F68-1881B3914072}"/>
          </ac:picMkLst>
        </pc:picChg>
        <pc:picChg chg="del">
          <ac:chgData name="尾嵜 成真" userId="dd95f81a979e9056" providerId="LiveId" clId="{1710F09C-98BD-484F-81B9-9BC638223955}" dt="2023-01-31T08:36:56.715" v="6647" actId="478"/>
          <ac:picMkLst>
            <pc:docMk/>
            <pc:sldMk cId="3462473924" sldId="323"/>
            <ac:picMk id="13" creationId="{47ACDE1C-3504-F9CE-33A0-6827E74A1806}"/>
          </ac:picMkLst>
        </pc:picChg>
        <pc:picChg chg="add mod">
          <ac:chgData name="尾嵜 成真" userId="dd95f81a979e9056" providerId="LiveId" clId="{1710F09C-98BD-484F-81B9-9BC638223955}" dt="2023-01-31T08:41:10.841" v="6984" actId="1076"/>
          <ac:picMkLst>
            <pc:docMk/>
            <pc:sldMk cId="3462473924" sldId="323"/>
            <ac:picMk id="17" creationId="{31FB4D5A-8D40-8E17-57ED-AD611BF88FC6}"/>
          </ac:picMkLst>
        </pc:picChg>
        <pc:picChg chg="add mod">
          <ac:chgData name="尾嵜 成真" userId="dd95f81a979e9056" providerId="LiveId" clId="{1710F09C-98BD-484F-81B9-9BC638223955}" dt="2023-01-31T08:41:10.841" v="6984" actId="1076"/>
          <ac:picMkLst>
            <pc:docMk/>
            <pc:sldMk cId="3462473924" sldId="323"/>
            <ac:picMk id="23" creationId="{A56D7ACC-B0E3-D84D-2065-612314D37E7E}"/>
          </ac:picMkLst>
        </pc:picChg>
        <pc:cxnChg chg="del">
          <ac:chgData name="尾嵜 成真" userId="dd95f81a979e9056" providerId="LiveId" clId="{1710F09C-98BD-484F-81B9-9BC638223955}" dt="2023-01-31T08:36:56.715" v="6647" actId="478"/>
          <ac:cxnSpMkLst>
            <pc:docMk/>
            <pc:sldMk cId="3462473924" sldId="323"/>
            <ac:cxnSpMk id="14" creationId="{2E1704B4-01F6-3E9A-F275-671E530480B3}"/>
          </ac:cxnSpMkLst>
        </pc:cxnChg>
        <pc:cxnChg chg="add mod">
          <ac:chgData name="尾嵜 成真" userId="dd95f81a979e9056" providerId="LiveId" clId="{1710F09C-98BD-484F-81B9-9BC638223955}" dt="2023-01-31T08:41:10.841" v="6984" actId="1076"/>
          <ac:cxnSpMkLst>
            <pc:docMk/>
            <pc:sldMk cId="3462473924" sldId="323"/>
            <ac:cxnSpMk id="20" creationId="{17B32725-25CF-B920-A306-FB910864538A}"/>
          </ac:cxnSpMkLst>
        </pc:cxnChg>
        <pc:cxnChg chg="del">
          <ac:chgData name="尾嵜 成真" userId="dd95f81a979e9056" providerId="LiveId" clId="{1710F09C-98BD-484F-81B9-9BC638223955}" dt="2023-01-31T08:36:56.715" v="6647" actId="478"/>
          <ac:cxnSpMkLst>
            <pc:docMk/>
            <pc:sldMk cId="3462473924" sldId="323"/>
            <ac:cxnSpMk id="21" creationId="{FF99BF76-CBDC-488A-19C7-9901397B8FCC}"/>
          </ac:cxnSpMkLst>
        </pc:cxnChg>
        <pc:cxnChg chg="add mod">
          <ac:chgData name="尾嵜 成真" userId="dd95f81a979e9056" providerId="LiveId" clId="{1710F09C-98BD-484F-81B9-9BC638223955}" dt="2023-01-31T08:41:10.841" v="6984" actId="1076"/>
          <ac:cxnSpMkLst>
            <pc:docMk/>
            <pc:sldMk cId="3462473924" sldId="323"/>
            <ac:cxnSpMk id="22" creationId="{5431439F-86D5-5F31-E98C-9DCDC0414348}"/>
          </ac:cxnSpMkLst>
        </pc:cxnChg>
        <pc:cxnChg chg="del">
          <ac:chgData name="尾嵜 成真" userId="dd95f81a979e9056" providerId="LiveId" clId="{1710F09C-98BD-484F-81B9-9BC638223955}" dt="2023-01-31T08:36:56.715" v="6647" actId="478"/>
          <ac:cxnSpMkLst>
            <pc:docMk/>
            <pc:sldMk cId="3462473924" sldId="323"/>
            <ac:cxnSpMk id="26" creationId="{3F6C6BF3-56BD-8485-AF7B-47C0DC3B4079}"/>
          </ac:cxnSpMkLst>
        </pc:cxnChg>
        <pc:cxnChg chg="add del mod">
          <ac:chgData name="尾嵜 成真" userId="dd95f81a979e9056" providerId="LiveId" clId="{1710F09C-98BD-484F-81B9-9BC638223955}" dt="2023-01-31T08:42:28.811" v="7007" actId="478"/>
          <ac:cxnSpMkLst>
            <pc:docMk/>
            <pc:sldMk cId="3462473924" sldId="323"/>
            <ac:cxnSpMk id="28" creationId="{28297024-4419-5B05-9B8D-165FA1EF25A3}"/>
          </ac:cxnSpMkLst>
        </pc:cxnChg>
        <pc:cxnChg chg="del">
          <ac:chgData name="尾嵜 成真" userId="dd95f81a979e9056" providerId="LiveId" clId="{1710F09C-98BD-484F-81B9-9BC638223955}" dt="2023-01-31T08:36:56.715" v="6647" actId="478"/>
          <ac:cxnSpMkLst>
            <pc:docMk/>
            <pc:sldMk cId="3462473924" sldId="323"/>
            <ac:cxnSpMk id="30" creationId="{B1BA7EDF-605C-FA03-9D67-7A550EBBF3E7}"/>
          </ac:cxnSpMkLst>
        </pc:cxnChg>
        <pc:cxnChg chg="add mod">
          <ac:chgData name="尾嵜 成真" userId="dd95f81a979e9056" providerId="LiveId" clId="{1710F09C-98BD-484F-81B9-9BC638223955}" dt="2023-01-31T08:41:10.841" v="6984" actId="1076"/>
          <ac:cxnSpMkLst>
            <pc:docMk/>
            <pc:sldMk cId="3462473924" sldId="323"/>
            <ac:cxnSpMk id="31" creationId="{70F21C57-FA4E-DA36-6E07-7309CF7260AC}"/>
          </ac:cxnSpMkLst>
        </pc:cxnChg>
        <pc:cxnChg chg="add mod">
          <ac:chgData name="尾嵜 成真" userId="dd95f81a979e9056" providerId="LiveId" clId="{1710F09C-98BD-484F-81B9-9BC638223955}" dt="2023-01-31T08:41:10.841" v="6984" actId="1076"/>
          <ac:cxnSpMkLst>
            <pc:docMk/>
            <pc:sldMk cId="3462473924" sldId="323"/>
            <ac:cxnSpMk id="36" creationId="{893FEF52-6E5A-3016-5E07-40FFB976E1D5}"/>
          </ac:cxnSpMkLst>
        </pc:cxnChg>
        <pc:cxnChg chg="add mod">
          <ac:chgData name="尾嵜 成真" userId="dd95f81a979e9056" providerId="LiveId" clId="{1710F09C-98BD-484F-81B9-9BC638223955}" dt="2023-01-31T08:42:41.050" v="7008" actId="1076"/>
          <ac:cxnSpMkLst>
            <pc:docMk/>
            <pc:sldMk cId="3462473924" sldId="323"/>
            <ac:cxnSpMk id="37" creationId="{963E1619-A900-48CD-5EBA-9E1F690AC934}"/>
          </ac:cxnSpMkLst>
        </pc:cxnChg>
        <pc:cxnChg chg="add mod">
          <ac:chgData name="尾嵜 成真" userId="dd95f81a979e9056" providerId="LiveId" clId="{1710F09C-98BD-484F-81B9-9BC638223955}" dt="2023-01-31T08:41:10.841" v="6984" actId="1076"/>
          <ac:cxnSpMkLst>
            <pc:docMk/>
            <pc:sldMk cId="3462473924" sldId="323"/>
            <ac:cxnSpMk id="38" creationId="{C57A4656-6010-5D08-25A5-32A65670CF0C}"/>
          </ac:cxnSpMkLst>
        </pc:cxnChg>
        <pc:cxnChg chg="del">
          <ac:chgData name="尾嵜 成真" userId="dd95f81a979e9056" providerId="LiveId" clId="{1710F09C-98BD-484F-81B9-9BC638223955}" dt="2023-01-31T08:36:56.715" v="6647" actId="478"/>
          <ac:cxnSpMkLst>
            <pc:docMk/>
            <pc:sldMk cId="3462473924" sldId="323"/>
            <ac:cxnSpMk id="39" creationId="{B1BBA034-6AC4-ACEC-14B1-AE73C2B46AB6}"/>
          </ac:cxnSpMkLst>
        </pc:cxnChg>
        <pc:cxnChg chg="add mod">
          <ac:chgData name="尾嵜 成真" userId="dd95f81a979e9056" providerId="LiveId" clId="{1710F09C-98BD-484F-81B9-9BC638223955}" dt="2023-01-31T08:41:10.841" v="6984" actId="1076"/>
          <ac:cxnSpMkLst>
            <pc:docMk/>
            <pc:sldMk cId="3462473924" sldId="323"/>
            <ac:cxnSpMk id="40" creationId="{4EF3FB4C-3F38-5028-AAA8-6131B7CD7B8F}"/>
          </ac:cxnSpMkLst>
        </pc:cxnChg>
        <pc:cxnChg chg="add mod">
          <ac:chgData name="尾嵜 成真" userId="dd95f81a979e9056" providerId="LiveId" clId="{1710F09C-98BD-484F-81B9-9BC638223955}" dt="2023-01-31T08:41:10.841" v="6984" actId="1076"/>
          <ac:cxnSpMkLst>
            <pc:docMk/>
            <pc:sldMk cId="3462473924" sldId="323"/>
            <ac:cxnSpMk id="41" creationId="{814620E0-4383-6C95-8A61-394EB82FB007}"/>
          </ac:cxnSpMkLst>
        </pc:cxnChg>
        <pc:cxnChg chg="del">
          <ac:chgData name="尾嵜 成真" userId="dd95f81a979e9056" providerId="LiveId" clId="{1710F09C-98BD-484F-81B9-9BC638223955}" dt="2023-01-31T08:36:56.715" v="6647" actId="478"/>
          <ac:cxnSpMkLst>
            <pc:docMk/>
            <pc:sldMk cId="3462473924" sldId="323"/>
            <ac:cxnSpMk id="42" creationId="{42C9B357-6FFE-B3E7-C091-BF408141EA4F}"/>
          </ac:cxnSpMkLst>
        </pc:cxnChg>
      </pc:sldChg>
      <pc:sldChg chg="addSp delSp modSp add mod">
        <pc:chgData name="尾嵜 成真" userId="dd95f81a979e9056" providerId="LiveId" clId="{1710F09C-98BD-484F-81B9-9BC638223955}" dt="2023-01-31T09:37:10.894" v="8014" actId="20577"/>
        <pc:sldMkLst>
          <pc:docMk/>
          <pc:sldMk cId="126317578" sldId="324"/>
        </pc:sldMkLst>
        <pc:spChg chg="mod">
          <ac:chgData name="尾嵜 成真" userId="dd95f81a979e9056" providerId="LiveId" clId="{1710F09C-98BD-484F-81B9-9BC638223955}" dt="2023-01-31T09:37:10.894" v="8014" actId="20577"/>
          <ac:spMkLst>
            <pc:docMk/>
            <pc:sldMk cId="126317578" sldId="324"/>
            <ac:spMk id="4" creationId="{F4F57D5B-5258-C942-9420-57293D3774D4}"/>
          </ac:spMkLst>
        </pc:spChg>
        <pc:spChg chg="mod">
          <ac:chgData name="尾嵜 成真" userId="dd95f81a979e9056" providerId="LiveId" clId="{1710F09C-98BD-484F-81B9-9BC638223955}" dt="2023-01-31T08:52:56.116" v="7348" actId="20577"/>
          <ac:spMkLst>
            <pc:docMk/>
            <pc:sldMk cId="126317578" sldId="324"/>
            <ac:spMk id="5" creationId="{165FC0E4-C01D-7BA8-BF87-4D03D1E0D594}"/>
          </ac:spMkLst>
        </pc:spChg>
        <pc:spChg chg="mod">
          <ac:chgData name="尾嵜 成真" userId="dd95f81a979e9056" providerId="LiveId" clId="{1710F09C-98BD-484F-81B9-9BC638223955}" dt="2023-01-31T08:53:02.892" v="7360" actId="20577"/>
          <ac:spMkLst>
            <pc:docMk/>
            <pc:sldMk cId="126317578" sldId="324"/>
            <ac:spMk id="6" creationId="{328E8C32-9164-2876-C63D-59A5D487A4F5}"/>
          </ac:spMkLst>
        </pc:spChg>
        <pc:picChg chg="add mod">
          <ac:chgData name="尾嵜 成真" userId="dd95f81a979e9056" providerId="LiveId" clId="{1710F09C-98BD-484F-81B9-9BC638223955}" dt="2023-01-31T09:30:37.170" v="7915" actId="1076"/>
          <ac:picMkLst>
            <pc:docMk/>
            <pc:sldMk cId="126317578" sldId="324"/>
            <ac:picMk id="3" creationId="{561A2A89-26C6-69CA-A9E4-B4FE61ECBF40}"/>
          </ac:picMkLst>
        </pc:picChg>
        <pc:picChg chg="add del">
          <ac:chgData name="尾嵜 成真" userId="dd95f81a979e9056" providerId="LiveId" clId="{1710F09C-98BD-484F-81B9-9BC638223955}" dt="2023-01-31T09:36:03.457" v="7917" actId="22"/>
          <ac:picMkLst>
            <pc:docMk/>
            <pc:sldMk cId="126317578" sldId="324"/>
            <ac:picMk id="8" creationId="{A40D111E-A4B4-1267-3B91-AEF57CCFD92F}"/>
          </ac:picMkLst>
        </pc:picChg>
      </pc:sldChg>
      <pc:sldChg chg="modSp add mod">
        <pc:chgData name="尾嵜 成真" userId="dd95f81a979e9056" providerId="LiveId" clId="{1710F09C-98BD-484F-81B9-9BC638223955}" dt="2023-02-01T14:14:49.691" v="8564" actId="1076"/>
        <pc:sldMkLst>
          <pc:docMk/>
          <pc:sldMk cId="3619504235" sldId="325"/>
        </pc:sldMkLst>
        <pc:spChg chg="mod">
          <ac:chgData name="尾嵜 成真" userId="dd95f81a979e9056" providerId="LiveId" clId="{1710F09C-98BD-484F-81B9-9BC638223955}" dt="2023-02-01T14:14:38.379" v="8560" actId="6549"/>
          <ac:spMkLst>
            <pc:docMk/>
            <pc:sldMk cId="3619504235" sldId="325"/>
            <ac:spMk id="4" creationId="{F4F57D5B-5258-C942-9420-57293D3774D4}"/>
          </ac:spMkLst>
        </pc:spChg>
        <pc:spChg chg="mod">
          <ac:chgData name="尾嵜 成真" userId="dd95f81a979e9056" providerId="LiveId" clId="{1710F09C-98BD-484F-81B9-9BC638223955}" dt="2023-02-01T14:07:30.637" v="8187" actId="20577"/>
          <ac:spMkLst>
            <pc:docMk/>
            <pc:sldMk cId="3619504235" sldId="325"/>
            <ac:spMk id="5" creationId="{165FC0E4-C01D-7BA8-BF87-4D03D1E0D594}"/>
          </ac:spMkLst>
        </pc:spChg>
        <pc:spChg chg="mod">
          <ac:chgData name="尾嵜 成真" userId="dd95f81a979e9056" providerId="LiveId" clId="{1710F09C-98BD-484F-81B9-9BC638223955}" dt="2023-02-01T14:07:35.172" v="8196" actId="20577"/>
          <ac:spMkLst>
            <pc:docMk/>
            <pc:sldMk cId="3619504235" sldId="325"/>
            <ac:spMk id="6" creationId="{328E8C32-9164-2876-C63D-59A5D487A4F5}"/>
          </ac:spMkLst>
        </pc:spChg>
        <pc:picChg chg="mod">
          <ac:chgData name="尾嵜 成真" userId="dd95f81a979e9056" providerId="LiveId" clId="{1710F09C-98BD-484F-81B9-9BC638223955}" dt="2023-02-01T14:14:49.691" v="8564" actId="1076"/>
          <ac:picMkLst>
            <pc:docMk/>
            <pc:sldMk cId="3619504235" sldId="325"/>
            <ac:picMk id="3" creationId="{561A2A89-26C6-69CA-A9E4-B4FE61ECBF40}"/>
          </ac:picMkLst>
        </pc:picChg>
      </pc:sldChg>
      <pc:sldChg chg="addSp delSp modSp add mod">
        <pc:chgData name="尾嵜 成真" userId="dd95f81a979e9056" providerId="LiveId" clId="{1710F09C-98BD-484F-81B9-9BC638223955}" dt="2023-02-01T15:03:12.842" v="9784" actId="14100"/>
        <pc:sldMkLst>
          <pc:docMk/>
          <pc:sldMk cId="4030088615" sldId="326"/>
        </pc:sldMkLst>
        <pc:spChg chg="mod">
          <ac:chgData name="尾嵜 成真" userId="dd95f81a979e9056" providerId="LiveId" clId="{1710F09C-98BD-484F-81B9-9BC638223955}" dt="2023-02-01T15:03:12.842" v="9784" actId="14100"/>
          <ac:spMkLst>
            <pc:docMk/>
            <pc:sldMk cId="4030088615" sldId="326"/>
            <ac:spMk id="4" creationId="{F4F57D5B-5258-C942-9420-57293D3774D4}"/>
          </ac:spMkLst>
        </pc:spChg>
        <pc:spChg chg="mod">
          <ac:chgData name="尾嵜 成真" userId="dd95f81a979e9056" providerId="LiveId" clId="{1710F09C-98BD-484F-81B9-9BC638223955}" dt="2023-02-01T14:12:59.486" v="8414" actId="20577"/>
          <ac:spMkLst>
            <pc:docMk/>
            <pc:sldMk cId="4030088615" sldId="326"/>
            <ac:spMk id="6" creationId="{328E8C32-9164-2876-C63D-59A5D487A4F5}"/>
          </ac:spMkLst>
        </pc:spChg>
        <pc:picChg chg="del">
          <ac:chgData name="尾嵜 成真" userId="dd95f81a979e9056" providerId="LiveId" clId="{1710F09C-98BD-484F-81B9-9BC638223955}" dt="2023-02-01T14:13:01.530" v="8415" actId="478"/>
          <ac:picMkLst>
            <pc:docMk/>
            <pc:sldMk cId="4030088615" sldId="326"/>
            <ac:picMk id="3" creationId="{561A2A89-26C6-69CA-A9E4-B4FE61ECBF40}"/>
          </ac:picMkLst>
        </pc:picChg>
        <pc:picChg chg="add mod">
          <ac:chgData name="尾嵜 成真" userId="dd95f81a979e9056" providerId="LiveId" clId="{1710F09C-98BD-484F-81B9-9BC638223955}" dt="2023-02-01T14:39:47.885" v="9546" actId="1076"/>
          <ac:picMkLst>
            <pc:docMk/>
            <pc:sldMk cId="4030088615" sldId="326"/>
            <ac:picMk id="7" creationId="{53B131B0-EAB4-B4DA-7C2F-15185FB8F2AD}"/>
          </ac:picMkLst>
        </pc:picChg>
        <pc:picChg chg="add mod">
          <ac:chgData name="尾嵜 成真" userId="dd95f81a979e9056" providerId="LiveId" clId="{1710F09C-98BD-484F-81B9-9BC638223955}" dt="2023-02-01T15:01:27.357" v="9773" actId="1076"/>
          <ac:picMkLst>
            <pc:docMk/>
            <pc:sldMk cId="4030088615" sldId="326"/>
            <ac:picMk id="9" creationId="{9F9FB771-EFB9-681D-BA83-75E1947ACA81}"/>
          </ac:picMkLst>
        </pc:picChg>
      </pc:sldChg>
    </pc:docChg>
  </pc:docChgLst>
  <pc:docChgLst>
    <pc:chgData name="尾嵜 成真" userId="dd95f81a979e9056" providerId="LiveId" clId="{68CC7695-641E-408E-B3E5-1617E1C3AD34}"/>
    <pc:docChg chg="undo custSel addSld delSld modSld sldOrd">
      <pc:chgData name="尾嵜 成真" userId="dd95f81a979e9056" providerId="LiveId" clId="{68CC7695-641E-408E-B3E5-1617E1C3AD34}" dt="2023-01-24T09:05:51.644" v="9275" actId="47"/>
      <pc:docMkLst>
        <pc:docMk/>
      </pc:docMkLst>
      <pc:sldChg chg="delSp modSp mod">
        <pc:chgData name="尾嵜 成真" userId="dd95f81a979e9056" providerId="LiveId" clId="{68CC7695-641E-408E-B3E5-1617E1C3AD34}" dt="2023-01-24T09:05:46.253" v="9274" actId="1076"/>
        <pc:sldMkLst>
          <pc:docMk/>
          <pc:sldMk cId="0" sldId="259"/>
        </pc:sldMkLst>
        <pc:spChg chg="mod">
          <ac:chgData name="尾嵜 成真" userId="dd95f81a979e9056" providerId="LiveId" clId="{68CC7695-641E-408E-B3E5-1617E1C3AD34}" dt="2023-01-24T09:05:46.253" v="9274" actId="1076"/>
          <ac:spMkLst>
            <pc:docMk/>
            <pc:sldMk cId="0" sldId="259"/>
            <ac:spMk id="7" creationId="{868586D0-495E-0042-21C8-6D9C53F32F5A}"/>
          </ac:spMkLst>
        </pc:spChg>
        <pc:spChg chg="mod">
          <ac:chgData name="尾嵜 成真" userId="dd95f81a979e9056" providerId="LiveId" clId="{68CC7695-641E-408E-B3E5-1617E1C3AD34}" dt="2023-01-24T09:05:46.253" v="9274" actId="1076"/>
          <ac:spMkLst>
            <pc:docMk/>
            <pc:sldMk cId="0" sldId="259"/>
            <ac:spMk id="8" creationId="{1ACDCEDB-3A9A-B841-DD5E-AF772017E75B}"/>
          </ac:spMkLst>
        </pc:spChg>
        <pc:spChg chg="mod">
          <ac:chgData name="尾嵜 成真" userId="dd95f81a979e9056" providerId="LiveId" clId="{68CC7695-641E-408E-B3E5-1617E1C3AD34}" dt="2023-01-24T09:05:46.253" v="9274" actId="1076"/>
          <ac:spMkLst>
            <pc:docMk/>
            <pc:sldMk cId="0" sldId="259"/>
            <ac:spMk id="10" creationId="{A69571F4-BBF9-1D5E-AB90-6345D5ACAD32}"/>
          </ac:spMkLst>
        </pc:spChg>
        <pc:spChg chg="mod">
          <ac:chgData name="尾嵜 成真" userId="dd95f81a979e9056" providerId="LiveId" clId="{68CC7695-641E-408E-B3E5-1617E1C3AD34}" dt="2023-01-24T09:05:46.253" v="9274" actId="1076"/>
          <ac:spMkLst>
            <pc:docMk/>
            <pc:sldMk cId="0" sldId="259"/>
            <ac:spMk id="12" creationId="{447B83FD-7886-15F1-19BE-29E3263FE945}"/>
          </ac:spMkLst>
        </pc:spChg>
        <pc:spChg chg="del">
          <ac:chgData name="尾嵜 成真" userId="dd95f81a979e9056" providerId="LiveId" clId="{68CC7695-641E-408E-B3E5-1617E1C3AD34}" dt="2023-01-24T09:05:41.907" v="9273" actId="478"/>
          <ac:spMkLst>
            <pc:docMk/>
            <pc:sldMk cId="0" sldId="259"/>
            <ac:spMk id="16" creationId="{6494AC06-B42F-33DA-6522-B8FB9C5EDEED}"/>
          </ac:spMkLst>
        </pc:spChg>
        <pc:spChg chg="mod">
          <ac:chgData name="尾嵜 成真" userId="dd95f81a979e9056" providerId="LiveId" clId="{68CC7695-641E-408E-B3E5-1617E1C3AD34}" dt="2023-01-24T09:04:49.744" v="9239" actId="20577"/>
          <ac:spMkLst>
            <pc:docMk/>
            <pc:sldMk cId="0" sldId="259"/>
            <ac:spMk id="18" creationId="{00000000-0000-0000-0000-000000000000}"/>
          </ac:spMkLst>
        </pc:spChg>
        <pc:grpChg chg="mod">
          <ac:chgData name="尾嵜 成真" userId="dd95f81a979e9056" providerId="LiveId" clId="{68CC7695-641E-408E-B3E5-1617E1C3AD34}" dt="2023-01-24T09:05:46.253" v="9274" actId="1076"/>
          <ac:grpSpMkLst>
            <pc:docMk/>
            <pc:sldMk cId="0" sldId="259"/>
            <ac:grpSpMk id="2" creationId="{F3E18761-6F4D-4A56-A95B-FE9E51163FF2}"/>
          </ac:grpSpMkLst>
        </pc:grpChg>
        <pc:grpChg chg="mod">
          <ac:chgData name="尾嵜 成真" userId="dd95f81a979e9056" providerId="LiveId" clId="{68CC7695-641E-408E-B3E5-1617E1C3AD34}" dt="2023-01-24T09:05:46.253" v="9274" actId="1076"/>
          <ac:grpSpMkLst>
            <pc:docMk/>
            <pc:sldMk cId="0" sldId="259"/>
            <ac:grpSpMk id="3" creationId="{28D86D72-E7AD-4CA2-BA44-25225DE74CDA}"/>
          </ac:grpSpMkLst>
        </pc:grpChg>
        <pc:grpChg chg="mod">
          <ac:chgData name="尾嵜 成真" userId="dd95f81a979e9056" providerId="LiveId" clId="{68CC7695-641E-408E-B3E5-1617E1C3AD34}" dt="2023-01-24T09:05:46.253" v="9274" actId="1076"/>
          <ac:grpSpMkLst>
            <pc:docMk/>
            <pc:sldMk cId="0" sldId="259"/>
            <ac:grpSpMk id="4" creationId="{A55DAF8F-E612-4233-AEC5-F612CD50E7CD}"/>
          </ac:grpSpMkLst>
        </pc:grpChg>
        <pc:grpChg chg="mod">
          <ac:chgData name="尾嵜 成真" userId="dd95f81a979e9056" providerId="LiveId" clId="{68CC7695-641E-408E-B3E5-1617E1C3AD34}" dt="2023-01-24T09:05:46.253" v="9274" actId="1076"/>
          <ac:grpSpMkLst>
            <pc:docMk/>
            <pc:sldMk cId="0" sldId="259"/>
            <ac:grpSpMk id="5" creationId="{9A03F420-9491-4177-BECB-F1640F380D4C}"/>
          </ac:grpSpMkLst>
        </pc:grpChg>
        <pc:grpChg chg="mod">
          <ac:chgData name="尾嵜 成真" userId="dd95f81a979e9056" providerId="LiveId" clId="{68CC7695-641E-408E-B3E5-1617E1C3AD34}" dt="2023-01-24T09:05:46.253" v="9274" actId="1076"/>
          <ac:grpSpMkLst>
            <pc:docMk/>
            <pc:sldMk cId="0" sldId="259"/>
            <ac:grpSpMk id="6" creationId="{D1DBE470-BFFD-4DB0-B7FA-93F737876573}"/>
          </ac:grpSpMkLst>
        </pc:grpChg>
        <pc:grpChg chg="del">
          <ac:chgData name="尾嵜 成真" userId="dd95f81a979e9056" providerId="LiveId" clId="{68CC7695-641E-408E-B3E5-1617E1C3AD34}" dt="2023-01-24T09:05:40.429" v="9272" actId="478"/>
          <ac:grpSpMkLst>
            <pc:docMk/>
            <pc:sldMk cId="0" sldId="259"/>
            <ac:grpSpMk id="17" creationId="{B0FD30C0-9718-FE51-0480-A8AA07EA80FC}"/>
          </ac:grpSpMkLst>
        </pc:grpChg>
      </pc:sldChg>
      <pc:sldChg chg="modSp mod">
        <pc:chgData name="尾嵜 成真" userId="dd95f81a979e9056" providerId="LiveId" clId="{68CC7695-641E-408E-B3E5-1617E1C3AD34}" dt="2023-01-22T06:48:38.839" v="15" actId="1076"/>
        <pc:sldMkLst>
          <pc:docMk/>
          <pc:sldMk cId="0" sldId="293"/>
        </pc:sldMkLst>
        <pc:spChg chg="mod">
          <ac:chgData name="尾嵜 成真" userId="dd95f81a979e9056" providerId="LiveId" clId="{68CC7695-641E-408E-B3E5-1617E1C3AD34}" dt="2023-01-22T06:48:38.839" v="15" actId="1076"/>
          <ac:spMkLst>
            <pc:docMk/>
            <pc:sldMk cId="0" sldId="293"/>
            <ac:spMk id="7" creationId="{00000000-0000-0000-0000-000000000000}"/>
          </ac:spMkLst>
        </pc:spChg>
      </pc:sldChg>
      <pc:sldChg chg="addSp delSp modSp mod ord">
        <pc:chgData name="尾嵜 成真" userId="dd95f81a979e9056" providerId="LiveId" clId="{68CC7695-641E-408E-B3E5-1617E1C3AD34}" dt="2023-01-23T10:32:02.248" v="8334" actId="113"/>
        <pc:sldMkLst>
          <pc:docMk/>
          <pc:sldMk cId="0" sldId="296"/>
        </pc:sldMkLst>
        <pc:spChg chg="mod">
          <ac:chgData name="尾嵜 成真" userId="dd95f81a979e9056" providerId="LiveId" clId="{68CC7695-641E-408E-B3E5-1617E1C3AD34}" dt="2023-01-23T10:32:02.248" v="8334" actId="113"/>
          <ac:spMkLst>
            <pc:docMk/>
            <pc:sldMk cId="0" sldId="296"/>
            <ac:spMk id="4" creationId="{F4F57D5B-5258-C942-9420-57293D3774D4}"/>
          </ac:spMkLst>
        </pc:spChg>
        <pc:spChg chg="mod">
          <ac:chgData name="尾嵜 成真" userId="dd95f81a979e9056" providerId="LiveId" clId="{68CC7695-641E-408E-B3E5-1617E1C3AD34}" dt="2023-01-22T11:33:49.080" v="4966" actId="207"/>
          <ac:spMkLst>
            <pc:docMk/>
            <pc:sldMk cId="0" sldId="296"/>
            <ac:spMk id="5" creationId="{165FC0E4-C01D-7BA8-BF87-4D03D1E0D594}"/>
          </ac:spMkLst>
        </pc:spChg>
        <pc:spChg chg="mod">
          <ac:chgData name="尾嵜 成真" userId="dd95f81a979e9056" providerId="LiveId" clId="{68CC7695-641E-408E-B3E5-1617E1C3AD34}" dt="2023-01-22T09:13:11.726" v="36" actId="20577"/>
          <ac:spMkLst>
            <pc:docMk/>
            <pc:sldMk cId="0" sldId="296"/>
            <ac:spMk id="6" creationId="{328E8C32-9164-2876-C63D-59A5D487A4F5}"/>
          </ac:spMkLst>
        </pc:spChg>
        <pc:spChg chg="del">
          <ac:chgData name="尾嵜 成真" userId="dd95f81a979e9056" providerId="LiveId" clId="{68CC7695-641E-408E-B3E5-1617E1C3AD34}" dt="2023-01-22T09:23:06.805" v="58" actId="478"/>
          <ac:spMkLst>
            <pc:docMk/>
            <pc:sldMk cId="0" sldId="296"/>
            <ac:spMk id="7" creationId="{89EF2D32-2D44-CD70-168E-754E1A367DED}"/>
          </ac:spMkLst>
        </pc:spChg>
        <pc:spChg chg="add mod">
          <ac:chgData name="尾嵜 成真" userId="dd95f81a979e9056" providerId="LiveId" clId="{68CC7695-641E-408E-B3E5-1617E1C3AD34}" dt="2023-01-23T10:11:45.518" v="8107" actId="1076"/>
          <ac:spMkLst>
            <pc:docMk/>
            <pc:sldMk cId="0" sldId="296"/>
            <ac:spMk id="10" creationId="{91005A81-16DA-265B-AB63-1C1EE91CEB7F}"/>
          </ac:spMkLst>
        </pc:spChg>
        <pc:spChg chg="add mod">
          <ac:chgData name="尾嵜 成真" userId="dd95f81a979e9056" providerId="LiveId" clId="{68CC7695-641E-408E-B3E5-1617E1C3AD34}" dt="2023-01-23T10:20:01.926" v="8178" actId="113"/>
          <ac:spMkLst>
            <pc:docMk/>
            <pc:sldMk cId="0" sldId="296"/>
            <ac:spMk id="11" creationId="{309E494F-8B55-7B62-4386-F526A67FC341}"/>
          </ac:spMkLst>
        </pc:spChg>
        <pc:spChg chg="del">
          <ac:chgData name="尾嵜 成真" userId="dd95f81a979e9056" providerId="LiveId" clId="{68CC7695-641E-408E-B3E5-1617E1C3AD34}" dt="2023-01-22T09:23:06.805" v="58" actId="478"/>
          <ac:spMkLst>
            <pc:docMk/>
            <pc:sldMk cId="0" sldId="296"/>
            <ac:spMk id="14" creationId="{624F3213-F169-EF8A-1EA0-D61D97224CE5}"/>
          </ac:spMkLst>
        </pc:spChg>
        <pc:spChg chg="add mod">
          <ac:chgData name="尾嵜 成真" userId="dd95f81a979e9056" providerId="LiveId" clId="{68CC7695-641E-408E-B3E5-1617E1C3AD34}" dt="2023-01-23T10:20:14.420" v="8181" actId="208"/>
          <ac:spMkLst>
            <pc:docMk/>
            <pc:sldMk cId="0" sldId="296"/>
            <ac:spMk id="24" creationId="{AEB455E8-3753-30B4-EFC6-8760FED257B2}"/>
          </ac:spMkLst>
        </pc:spChg>
        <pc:picChg chg="add del mod">
          <ac:chgData name="尾嵜 成真" userId="dd95f81a979e9056" providerId="LiveId" clId="{68CC7695-641E-408E-B3E5-1617E1C3AD34}" dt="2023-01-23T10:10:04.472" v="8097" actId="478"/>
          <ac:picMkLst>
            <pc:docMk/>
            <pc:sldMk cId="0" sldId="296"/>
            <ac:picMk id="3" creationId="{E022B7EA-C277-3836-9712-F610BD532611}"/>
          </ac:picMkLst>
        </pc:picChg>
        <pc:picChg chg="add mod">
          <ac:chgData name="尾嵜 成真" userId="dd95f81a979e9056" providerId="LiveId" clId="{68CC7695-641E-408E-B3E5-1617E1C3AD34}" dt="2023-01-23T10:11:34.822" v="8103" actId="1076"/>
          <ac:picMkLst>
            <pc:docMk/>
            <pc:sldMk cId="0" sldId="296"/>
            <ac:picMk id="7" creationId="{1358D36A-265D-AC28-5159-F11AB40FAA66}"/>
          </ac:picMkLst>
        </pc:picChg>
        <pc:picChg chg="add del mod">
          <ac:chgData name="尾嵜 成真" userId="dd95f81a979e9056" providerId="LiveId" clId="{68CC7695-641E-408E-B3E5-1617E1C3AD34}" dt="2023-01-23T10:11:30.451" v="8100" actId="478"/>
          <ac:picMkLst>
            <pc:docMk/>
            <pc:sldMk cId="0" sldId="296"/>
            <ac:picMk id="9" creationId="{B9FB6878-00BC-FE0D-3BF5-D55F93CC6BB7}"/>
          </ac:picMkLst>
        </pc:picChg>
        <pc:picChg chg="add mod">
          <ac:chgData name="尾嵜 成真" userId="dd95f81a979e9056" providerId="LiveId" clId="{68CC7695-641E-408E-B3E5-1617E1C3AD34}" dt="2023-01-23T10:11:33.394" v="8102" actId="1076"/>
          <ac:picMkLst>
            <pc:docMk/>
            <pc:sldMk cId="0" sldId="296"/>
            <ac:picMk id="12" creationId="{394D8FD9-4D69-66A8-48CA-BB22B739EE0F}"/>
          </ac:picMkLst>
        </pc:picChg>
        <pc:cxnChg chg="add mod">
          <ac:chgData name="尾嵜 成真" userId="dd95f81a979e9056" providerId="LiveId" clId="{68CC7695-641E-408E-B3E5-1617E1C3AD34}" dt="2023-01-23T10:12:50.443" v="8114" actId="208"/>
          <ac:cxnSpMkLst>
            <pc:docMk/>
            <pc:sldMk cId="0" sldId="296"/>
            <ac:cxnSpMk id="14" creationId="{8A429DAD-7CAF-14F6-DA4E-912707CEB54C}"/>
          </ac:cxnSpMkLst>
        </pc:cxnChg>
        <pc:cxnChg chg="add mod">
          <ac:chgData name="尾嵜 成真" userId="dd95f81a979e9056" providerId="LiveId" clId="{68CC7695-641E-408E-B3E5-1617E1C3AD34}" dt="2023-01-23T10:12:54.999" v="8115" actId="208"/>
          <ac:cxnSpMkLst>
            <pc:docMk/>
            <pc:sldMk cId="0" sldId="296"/>
            <ac:cxnSpMk id="15" creationId="{748ECD4C-395D-47D4-3D75-57540F237882}"/>
          </ac:cxnSpMkLst>
        </pc:cxnChg>
        <pc:cxnChg chg="add mod">
          <ac:chgData name="尾嵜 成真" userId="dd95f81a979e9056" providerId="LiveId" clId="{68CC7695-641E-408E-B3E5-1617E1C3AD34}" dt="2023-01-23T10:13:42.779" v="8126" actId="1076"/>
          <ac:cxnSpMkLst>
            <pc:docMk/>
            <pc:sldMk cId="0" sldId="296"/>
            <ac:cxnSpMk id="18" creationId="{4B269A84-3D65-EBC0-64DB-B1FAFF4F8561}"/>
          </ac:cxnSpMkLst>
        </pc:cxnChg>
        <pc:cxnChg chg="add mod">
          <ac:chgData name="尾嵜 成真" userId="dd95f81a979e9056" providerId="LiveId" clId="{68CC7695-641E-408E-B3E5-1617E1C3AD34}" dt="2023-01-23T10:13:36.336" v="8125" actId="208"/>
          <ac:cxnSpMkLst>
            <pc:docMk/>
            <pc:sldMk cId="0" sldId="296"/>
            <ac:cxnSpMk id="19" creationId="{17FE5EFC-40A9-F0C3-642E-917BB32C808A}"/>
          </ac:cxnSpMkLst>
        </pc:cxnChg>
      </pc:sldChg>
      <pc:sldChg chg="addSp delSp modSp mod">
        <pc:chgData name="尾嵜 成真" userId="dd95f81a979e9056" providerId="LiveId" clId="{68CC7695-641E-408E-B3E5-1617E1C3AD34}" dt="2023-01-23T10:27:22.717" v="8307" actId="113"/>
        <pc:sldMkLst>
          <pc:docMk/>
          <pc:sldMk cId="3896172835" sldId="298"/>
        </pc:sldMkLst>
        <pc:spChg chg="add mod">
          <ac:chgData name="尾嵜 成真" userId="dd95f81a979e9056" providerId="LiveId" clId="{68CC7695-641E-408E-B3E5-1617E1C3AD34}" dt="2023-01-23T10:22:10.699" v="8205" actId="14100"/>
          <ac:spMkLst>
            <pc:docMk/>
            <pc:sldMk cId="3896172835" sldId="298"/>
            <ac:spMk id="8" creationId="{10D7171F-3DF9-0AAF-E7FF-116FCD0E1F57}"/>
          </ac:spMkLst>
        </pc:spChg>
        <pc:spChg chg="mod">
          <ac:chgData name="尾嵜 成真" userId="dd95f81a979e9056" providerId="LiveId" clId="{68CC7695-641E-408E-B3E5-1617E1C3AD34}" dt="2023-01-23T10:27:22.717" v="8307" actId="113"/>
          <ac:spMkLst>
            <pc:docMk/>
            <pc:sldMk cId="3896172835" sldId="298"/>
            <ac:spMk id="10" creationId="{4C8D8093-D708-E46A-39FD-79BFCCF8875B}"/>
          </ac:spMkLst>
        </pc:spChg>
        <pc:spChg chg="mod">
          <ac:chgData name="尾嵜 成真" userId="dd95f81a979e9056" providerId="LiveId" clId="{68CC7695-641E-408E-B3E5-1617E1C3AD34}" dt="2023-01-22T11:38:10.249" v="5015"/>
          <ac:spMkLst>
            <pc:docMk/>
            <pc:sldMk cId="3896172835" sldId="298"/>
            <ac:spMk id="11" creationId="{8F4012D2-E45B-57FF-3B8C-E8092847CB68}"/>
          </ac:spMkLst>
        </pc:spChg>
        <pc:spChg chg="mod">
          <ac:chgData name="尾嵜 成真" userId="dd95f81a979e9056" providerId="LiveId" clId="{68CC7695-641E-408E-B3E5-1617E1C3AD34}" dt="2023-01-22T09:38:31.858" v="1400" actId="20577"/>
          <ac:spMkLst>
            <pc:docMk/>
            <pc:sldMk cId="3896172835" sldId="298"/>
            <ac:spMk id="12" creationId="{DEAE85ED-D608-8E1E-7E58-4B117E739BEC}"/>
          </ac:spMkLst>
        </pc:spChg>
        <pc:spChg chg="del">
          <ac:chgData name="尾嵜 成真" userId="dd95f81a979e9056" providerId="LiveId" clId="{68CC7695-641E-408E-B3E5-1617E1C3AD34}" dt="2023-01-23T07:25:01.385" v="5025" actId="478"/>
          <ac:spMkLst>
            <pc:docMk/>
            <pc:sldMk cId="3896172835" sldId="298"/>
            <ac:spMk id="13" creationId="{0244B180-1672-8661-90DA-D123168CF0A7}"/>
          </ac:spMkLst>
        </pc:spChg>
        <pc:picChg chg="add mod">
          <ac:chgData name="尾嵜 成真" userId="dd95f81a979e9056" providerId="LiveId" clId="{68CC7695-641E-408E-B3E5-1617E1C3AD34}" dt="2023-01-23T07:48:56.540" v="5692" actId="1076"/>
          <ac:picMkLst>
            <pc:docMk/>
            <pc:sldMk cId="3896172835" sldId="298"/>
            <ac:picMk id="3" creationId="{A257E61D-EE24-BD30-618D-A0EC6346453F}"/>
          </ac:picMkLst>
        </pc:picChg>
        <pc:picChg chg="add del mod">
          <ac:chgData name="尾嵜 成真" userId="dd95f81a979e9056" providerId="LiveId" clId="{68CC7695-641E-408E-B3E5-1617E1C3AD34}" dt="2023-01-23T07:50:45.990" v="5782" actId="478"/>
          <ac:picMkLst>
            <pc:docMk/>
            <pc:sldMk cId="3896172835" sldId="298"/>
            <ac:picMk id="5" creationId="{682085EB-3E5D-6421-23D5-DBB2CDB0BBE2}"/>
          </ac:picMkLst>
        </pc:picChg>
        <pc:picChg chg="add mod">
          <ac:chgData name="尾嵜 成真" userId="dd95f81a979e9056" providerId="LiveId" clId="{68CC7695-641E-408E-B3E5-1617E1C3AD34}" dt="2023-01-23T10:22:10.699" v="8205" actId="14100"/>
          <ac:picMkLst>
            <pc:docMk/>
            <pc:sldMk cId="3896172835" sldId="298"/>
            <ac:picMk id="7" creationId="{B39CD2E5-4924-4018-9AC6-AFC6A84934D8}"/>
          </ac:picMkLst>
        </pc:picChg>
        <pc:picChg chg="del">
          <ac:chgData name="尾嵜 成真" userId="dd95f81a979e9056" providerId="LiveId" clId="{68CC7695-641E-408E-B3E5-1617E1C3AD34}" dt="2023-01-23T07:25:01.385" v="5025" actId="478"/>
          <ac:picMkLst>
            <pc:docMk/>
            <pc:sldMk cId="3896172835" sldId="298"/>
            <ac:picMk id="17" creationId="{6963B875-B1DA-E791-9BB4-17E1B43726B7}"/>
          </ac:picMkLst>
        </pc:picChg>
      </pc:sldChg>
      <pc:sldChg chg="del">
        <pc:chgData name="尾嵜 成真" userId="dd95f81a979e9056" providerId="LiveId" clId="{68CC7695-641E-408E-B3E5-1617E1C3AD34}" dt="2023-01-23T09:04:10.766" v="7490" actId="47"/>
        <pc:sldMkLst>
          <pc:docMk/>
          <pc:sldMk cId="812236802" sldId="301"/>
        </pc:sldMkLst>
      </pc:sldChg>
      <pc:sldChg chg="del">
        <pc:chgData name="尾嵜 成真" userId="dd95f81a979e9056" providerId="LiveId" clId="{68CC7695-641E-408E-B3E5-1617E1C3AD34}" dt="2023-01-23T09:04:11.409" v="7491" actId="47"/>
        <pc:sldMkLst>
          <pc:docMk/>
          <pc:sldMk cId="1868244200" sldId="302"/>
        </pc:sldMkLst>
      </pc:sldChg>
      <pc:sldChg chg="addSp delSp modSp add mod">
        <pc:chgData name="尾嵜 成真" userId="dd95f81a979e9056" providerId="LiveId" clId="{68CC7695-641E-408E-B3E5-1617E1C3AD34}" dt="2023-01-23T10:20:55.884" v="8190" actId="14100"/>
        <pc:sldMkLst>
          <pc:docMk/>
          <pc:sldMk cId="1296301590" sldId="303"/>
        </pc:sldMkLst>
        <pc:spChg chg="add mod">
          <ac:chgData name="尾嵜 成真" userId="dd95f81a979e9056" providerId="LiveId" clId="{68CC7695-641E-408E-B3E5-1617E1C3AD34}" dt="2023-01-23T10:14:56.067" v="8131" actId="1076"/>
          <ac:spMkLst>
            <pc:docMk/>
            <pc:sldMk cId="1296301590" sldId="303"/>
            <ac:spMk id="2" creationId="{D57DB6C9-227A-FF11-A4F2-BFA01DB49E87}"/>
          </ac:spMkLst>
        </pc:spChg>
        <pc:spChg chg="mod">
          <ac:chgData name="尾嵜 成真" userId="dd95f81a979e9056" providerId="LiveId" clId="{68CC7695-641E-408E-B3E5-1617E1C3AD34}" dt="2023-01-23T09:58:13.173" v="7822" actId="207"/>
          <ac:spMkLst>
            <pc:docMk/>
            <pc:sldMk cId="1296301590" sldId="303"/>
            <ac:spMk id="4" creationId="{F4F57D5B-5258-C942-9420-57293D3774D4}"/>
          </ac:spMkLst>
        </pc:spChg>
        <pc:spChg chg="mod">
          <ac:chgData name="尾嵜 成真" userId="dd95f81a979e9056" providerId="LiveId" clId="{68CC7695-641E-408E-B3E5-1617E1C3AD34}" dt="2023-01-22T11:37:34.242" v="4980" actId="20577"/>
          <ac:spMkLst>
            <pc:docMk/>
            <pc:sldMk cId="1296301590" sldId="303"/>
            <ac:spMk id="5" creationId="{165FC0E4-C01D-7BA8-BF87-4D03D1E0D594}"/>
          </ac:spMkLst>
        </pc:spChg>
        <pc:spChg chg="mod">
          <ac:chgData name="尾嵜 成真" userId="dd95f81a979e9056" providerId="LiveId" clId="{68CC7695-641E-408E-B3E5-1617E1C3AD34}" dt="2023-01-22T09:13:31.129" v="46" actId="20577"/>
          <ac:spMkLst>
            <pc:docMk/>
            <pc:sldMk cId="1296301590" sldId="303"/>
            <ac:spMk id="6" creationId="{328E8C32-9164-2876-C63D-59A5D487A4F5}"/>
          </ac:spMkLst>
        </pc:spChg>
        <pc:spChg chg="del">
          <ac:chgData name="尾嵜 成真" userId="dd95f81a979e9056" providerId="LiveId" clId="{68CC7695-641E-408E-B3E5-1617E1C3AD34}" dt="2023-01-22T09:40:57.902" v="1508" actId="478"/>
          <ac:spMkLst>
            <pc:docMk/>
            <pc:sldMk cId="1296301590" sldId="303"/>
            <ac:spMk id="7" creationId="{89EF2D32-2D44-CD70-168E-754E1A367DED}"/>
          </ac:spMkLst>
        </pc:spChg>
        <pc:spChg chg="add mod">
          <ac:chgData name="尾嵜 成真" userId="dd95f81a979e9056" providerId="LiveId" clId="{68CC7695-641E-408E-B3E5-1617E1C3AD34}" dt="2023-01-23T10:20:55.884" v="8190" actId="14100"/>
          <ac:spMkLst>
            <pc:docMk/>
            <pc:sldMk cId="1296301590" sldId="303"/>
            <ac:spMk id="7" creationId="{C3DB9461-29C8-AF4E-DB4E-B4AFF9435432}"/>
          </ac:spMkLst>
        </pc:spChg>
        <pc:spChg chg="add mod">
          <ac:chgData name="尾嵜 成真" userId="dd95f81a979e9056" providerId="LiveId" clId="{68CC7695-641E-408E-B3E5-1617E1C3AD34}" dt="2023-01-22T10:16:14.825" v="2885" actId="1076"/>
          <ac:spMkLst>
            <pc:docMk/>
            <pc:sldMk cId="1296301590" sldId="303"/>
            <ac:spMk id="10" creationId="{B21DA19C-44EF-034B-AC24-D7C0C104C8CC}"/>
          </ac:spMkLst>
        </pc:spChg>
        <pc:spChg chg="del">
          <ac:chgData name="尾嵜 成真" userId="dd95f81a979e9056" providerId="LiveId" clId="{68CC7695-641E-408E-B3E5-1617E1C3AD34}" dt="2023-01-22T09:40:57.902" v="1508" actId="478"/>
          <ac:spMkLst>
            <pc:docMk/>
            <pc:sldMk cId="1296301590" sldId="303"/>
            <ac:spMk id="14" creationId="{624F3213-F169-EF8A-1EA0-D61D97224CE5}"/>
          </ac:spMkLst>
        </pc:spChg>
        <pc:picChg chg="add mod">
          <ac:chgData name="尾嵜 成真" userId="dd95f81a979e9056" providerId="LiveId" clId="{68CC7695-641E-408E-B3E5-1617E1C3AD34}" dt="2023-01-22T09:49:18.376" v="2105" actId="1076"/>
          <ac:picMkLst>
            <pc:docMk/>
            <pc:sldMk cId="1296301590" sldId="303"/>
            <ac:picMk id="3" creationId="{5492F46F-6441-81F8-0030-BD8F6CC350FA}"/>
          </ac:picMkLst>
        </pc:picChg>
        <pc:picChg chg="add mod">
          <ac:chgData name="尾嵜 成真" userId="dd95f81a979e9056" providerId="LiveId" clId="{68CC7695-641E-408E-B3E5-1617E1C3AD34}" dt="2023-01-22T10:16:16.658" v="2886" actId="1076"/>
          <ac:picMkLst>
            <pc:docMk/>
            <pc:sldMk cId="1296301590" sldId="303"/>
            <ac:picMk id="9" creationId="{3B227E8F-A570-3107-5329-AFC223C61106}"/>
          </ac:picMkLst>
        </pc:picChg>
      </pc:sldChg>
      <pc:sldChg chg="addSp delSp modSp add mod">
        <pc:chgData name="尾嵜 成真" userId="dd95f81a979e9056" providerId="LiveId" clId="{68CC7695-641E-408E-B3E5-1617E1C3AD34}" dt="2023-01-23T10:25:04.471" v="8281" actId="14100"/>
        <pc:sldMkLst>
          <pc:docMk/>
          <pc:sldMk cId="2060368077" sldId="304"/>
        </pc:sldMkLst>
        <pc:spChg chg="add mod">
          <ac:chgData name="尾嵜 成真" userId="dd95f81a979e9056" providerId="LiveId" clId="{68CC7695-641E-408E-B3E5-1617E1C3AD34}" dt="2023-01-23T10:25:04.471" v="8281" actId="14100"/>
          <ac:spMkLst>
            <pc:docMk/>
            <pc:sldMk cId="2060368077" sldId="304"/>
            <ac:spMk id="2" creationId="{8CC8CCF2-F071-F6CA-4422-9E07E67B1E5F}"/>
          </ac:spMkLst>
        </pc:spChg>
        <pc:spChg chg="mod">
          <ac:chgData name="尾嵜 成真" userId="dd95f81a979e9056" providerId="LiveId" clId="{68CC7695-641E-408E-B3E5-1617E1C3AD34}" dt="2023-01-23T09:58:37.631" v="7828" actId="113"/>
          <ac:spMkLst>
            <pc:docMk/>
            <pc:sldMk cId="2060368077" sldId="304"/>
            <ac:spMk id="4" creationId="{F4F57D5B-5258-C942-9420-57293D3774D4}"/>
          </ac:spMkLst>
        </pc:spChg>
        <pc:spChg chg="mod">
          <ac:chgData name="尾嵜 成真" userId="dd95f81a979e9056" providerId="LiveId" clId="{68CC7695-641E-408E-B3E5-1617E1C3AD34}" dt="2023-01-22T11:37:50.112" v="4998" actId="207"/>
          <ac:spMkLst>
            <pc:docMk/>
            <pc:sldMk cId="2060368077" sldId="304"/>
            <ac:spMk id="5" creationId="{165FC0E4-C01D-7BA8-BF87-4D03D1E0D594}"/>
          </ac:spMkLst>
        </pc:spChg>
        <pc:spChg chg="mod">
          <ac:chgData name="尾嵜 成真" userId="dd95f81a979e9056" providerId="LiveId" clId="{68CC7695-641E-408E-B3E5-1617E1C3AD34}" dt="2023-01-22T09:13:38.075" v="57" actId="20577"/>
          <ac:spMkLst>
            <pc:docMk/>
            <pc:sldMk cId="2060368077" sldId="304"/>
            <ac:spMk id="6" creationId="{328E8C32-9164-2876-C63D-59A5D487A4F5}"/>
          </ac:spMkLst>
        </pc:spChg>
        <pc:spChg chg="del">
          <ac:chgData name="尾嵜 成真" userId="dd95f81a979e9056" providerId="LiveId" clId="{68CC7695-641E-408E-B3E5-1617E1C3AD34}" dt="2023-01-22T10:22:09.649" v="2985" actId="478"/>
          <ac:spMkLst>
            <pc:docMk/>
            <pc:sldMk cId="2060368077" sldId="304"/>
            <ac:spMk id="7" creationId="{89EF2D32-2D44-CD70-168E-754E1A367DED}"/>
          </ac:spMkLst>
        </pc:spChg>
        <pc:spChg chg="add mod">
          <ac:chgData name="尾嵜 成真" userId="dd95f81a979e9056" providerId="LiveId" clId="{68CC7695-641E-408E-B3E5-1617E1C3AD34}" dt="2023-01-23T10:19:32.013" v="8176" actId="1076"/>
          <ac:spMkLst>
            <pc:docMk/>
            <pc:sldMk cId="2060368077" sldId="304"/>
            <ac:spMk id="10" creationId="{806EBC6D-890F-FE81-4068-BE809EAEC0D4}"/>
          </ac:spMkLst>
        </pc:spChg>
        <pc:spChg chg="add mod">
          <ac:chgData name="尾嵜 成真" userId="dd95f81a979e9056" providerId="LiveId" clId="{68CC7695-641E-408E-B3E5-1617E1C3AD34}" dt="2023-01-23T10:19:32.013" v="8176" actId="1076"/>
          <ac:spMkLst>
            <pc:docMk/>
            <pc:sldMk cId="2060368077" sldId="304"/>
            <ac:spMk id="11" creationId="{A9D5280A-6B34-6353-C465-5BF0965F11F8}"/>
          </ac:spMkLst>
        </pc:spChg>
        <pc:spChg chg="del">
          <ac:chgData name="尾嵜 成真" userId="dd95f81a979e9056" providerId="LiveId" clId="{68CC7695-641E-408E-B3E5-1617E1C3AD34}" dt="2023-01-22T10:22:09.649" v="2985" actId="478"/>
          <ac:spMkLst>
            <pc:docMk/>
            <pc:sldMk cId="2060368077" sldId="304"/>
            <ac:spMk id="14" creationId="{624F3213-F169-EF8A-1EA0-D61D97224CE5}"/>
          </ac:spMkLst>
        </pc:spChg>
        <pc:picChg chg="add mod">
          <ac:chgData name="尾嵜 成真" userId="dd95f81a979e9056" providerId="LiveId" clId="{68CC7695-641E-408E-B3E5-1617E1C3AD34}" dt="2023-01-23T10:19:32.013" v="8176" actId="1076"/>
          <ac:picMkLst>
            <pc:docMk/>
            <pc:sldMk cId="2060368077" sldId="304"/>
            <ac:picMk id="3" creationId="{E7CD2EA1-69C2-4213-5F84-F335B991447E}"/>
          </ac:picMkLst>
        </pc:picChg>
        <pc:picChg chg="add mod">
          <ac:chgData name="尾嵜 成真" userId="dd95f81a979e9056" providerId="LiveId" clId="{68CC7695-641E-408E-B3E5-1617E1C3AD34}" dt="2023-01-23T10:19:32.013" v="8176" actId="1076"/>
          <ac:picMkLst>
            <pc:docMk/>
            <pc:sldMk cId="2060368077" sldId="304"/>
            <ac:picMk id="9" creationId="{3E3DE7E3-4975-2DA1-6403-C53DB47708F0}"/>
          </ac:picMkLst>
        </pc:picChg>
        <pc:picChg chg="add del mod">
          <ac:chgData name="尾嵜 成真" userId="dd95f81a979e9056" providerId="LiveId" clId="{68CC7695-641E-408E-B3E5-1617E1C3AD34}" dt="2023-01-23T10:19:28.453" v="8175" actId="478"/>
          <ac:picMkLst>
            <pc:docMk/>
            <pc:sldMk cId="2060368077" sldId="304"/>
            <ac:picMk id="13" creationId="{CF68A64C-CB63-D7C3-D1BB-FE73D9FBF2B7}"/>
          </ac:picMkLst>
        </pc:picChg>
      </pc:sldChg>
      <pc:sldChg chg="addSp delSp modSp add mod">
        <pc:chgData name="尾嵜 成真" userId="dd95f81a979e9056" providerId="LiveId" clId="{68CC7695-641E-408E-B3E5-1617E1C3AD34}" dt="2023-01-23T10:20:41.241" v="8187" actId="113"/>
        <pc:sldMkLst>
          <pc:docMk/>
          <pc:sldMk cId="11884363" sldId="305"/>
        </pc:sldMkLst>
        <pc:spChg chg="add mod">
          <ac:chgData name="尾嵜 成真" userId="dd95f81a979e9056" providerId="LiveId" clId="{68CC7695-641E-408E-B3E5-1617E1C3AD34}" dt="2023-01-23T10:20:34.768" v="8185" actId="14100"/>
          <ac:spMkLst>
            <pc:docMk/>
            <pc:sldMk cId="11884363" sldId="305"/>
            <ac:spMk id="2" creationId="{9F762794-7CB2-22A8-8DBB-2A05A2DD83E5}"/>
          </ac:spMkLst>
        </pc:spChg>
        <pc:spChg chg="mod">
          <ac:chgData name="尾嵜 成真" userId="dd95f81a979e9056" providerId="LiveId" clId="{68CC7695-641E-408E-B3E5-1617E1C3AD34}" dt="2023-01-23T09:57:42.843" v="7817" actId="113"/>
          <ac:spMkLst>
            <pc:docMk/>
            <pc:sldMk cId="11884363" sldId="305"/>
            <ac:spMk id="4" creationId="{F4F57D5B-5258-C942-9420-57293D3774D4}"/>
          </ac:spMkLst>
        </pc:spChg>
        <pc:spChg chg="mod">
          <ac:chgData name="尾嵜 成真" userId="dd95f81a979e9056" providerId="LiveId" clId="{68CC7695-641E-408E-B3E5-1617E1C3AD34}" dt="2023-01-22T11:37:15.567" v="4968"/>
          <ac:spMkLst>
            <pc:docMk/>
            <pc:sldMk cId="11884363" sldId="305"/>
            <ac:spMk id="5" creationId="{165FC0E4-C01D-7BA8-BF87-4D03D1E0D594}"/>
          </ac:spMkLst>
        </pc:spChg>
        <pc:spChg chg="mod">
          <ac:chgData name="尾嵜 成真" userId="dd95f81a979e9056" providerId="LiveId" clId="{68CC7695-641E-408E-B3E5-1617E1C3AD34}" dt="2023-01-22T10:35:04.983" v="3090" actId="20577"/>
          <ac:spMkLst>
            <pc:docMk/>
            <pc:sldMk cId="11884363" sldId="305"/>
            <ac:spMk id="6" creationId="{328E8C32-9164-2876-C63D-59A5D487A4F5}"/>
          </ac:spMkLst>
        </pc:spChg>
        <pc:spChg chg="del">
          <ac:chgData name="尾嵜 成真" userId="dd95f81a979e9056" providerId="LiveId" clId="{68CC7695-641E-408E-B3E5-1617E1C3AD34}" dt="2023-01-22T10:45:17.365" v="3312" actId="478"/>
          <ac:spMkLst>
            <pc:docMk/>
            <pc:sldMk cId="11884363" sldId="305"/>
            <ac:spMk id="10" creationId="{91005A81-16DA-265B-AB63-1C1EE91CEB7F}"/>
          </ac:spMkLst>
        </pc:spChg>
        <pc:spChg chg="mod">
          <ac:chgData name="尾嵜 成真" userId="dd95f81a979e9056" providerId="LiveId" clId="{68CC7695-641E-408E-B3E5-1617E1C3AD34}" dt="2023-01-23T10:20:41.241" v="8187" actId="113"/>
          <ac:spMkLst>
            <pc:docMk/>
            <pc:sldMk cId="11884363" sldId="305"/>
            <ac:spMk id="11" creationId="{309E494F-8B55-7B62-4386-F526A67FC341}"/>
          </ac:spMkLst>
        </pc:spChg>
        <pc:spChg chg="add mod">
          <ac:chgData name="尾嵜 成真" userId="dd95f81a979e9056" providerId="LiveId" clId="{68CC7695-641E-408E-B3E5-1617E1C3AD34}" dt="2023-01-23T10:15:49.303" v="8141" actId="113"/>
          <ac:spMkLst>
            <pc:docMk/>
            <pc:sldMk cId="11884363" sldId="305"/>
            <ac:spMk id="13" creationId="{A5D1087E-49A5-0379-1AA3-0679749B1F24}"/>
          </ac:spMkLst>
        </pc:spChg>
        <pc:picChg chg="add del mod">
          <ac:chgData name="尾嵜 成真" userId="dd95f81a979e9056" providerId="LiveId" clId="{68CC7695-641E-408E-B3E5-1617E1C3AD34}" dt="2023-01-22T10:42:53.120" v="3304" actId="21"/>
          <ac:picMkLst>
            <pc:docMk/>
            <pc:sldMk cId="11884363" sldId="305"/>
            <ac:picMk id="2" creationId="{05EE971D-E63A-693F-F8AD-0A8046D5F26F}"/>
          </ac:picMkLst>
        </pc:picChg>
        <pc:picChg chg="del">
          <ac:chgData name="尾嵜 成真" userId="dd95f81a979e9056" providerId="LiveId" clId="{68CC7695-641E-408E-B3E5-1617E1C3AD34}" dt="2023-01-22T10:42:36.231" v="3300" actId="478"/>
          <ac:picMkLst>
            <pc:docMk/>
            <pc:sldMk cId="11884363" sldId="305"/>
            <ac:picMk id="3" creationId="{E022B7EA-C277-3836-9712-F610BD532611}"/>
          </ac:picMkLst>
        </pc:picChg>
        <pc:picChg chg="add mod modCrop">
          <ac:chgData name="尾嵜 成真" userId="dd95f81a979e9056" providerId="LiveId" clId="{68CC7695-641E-408E-B3E5-1617E1C3AD34}" dt="2023-01-23T09:44:48.853" v="7672" actId="1076"/>
          <ac:picMkLst>
            <pc:docMk/>
            <pc:sldMk cId="11884363" sldId="305"/>
            <ac:picMk id="7" creationId="{0828DB4D-9B23-D447-7373-CE8F337C49C6}"/>
          </ac:picMkLst>
        </pc:picChg>
        <pc:picChg chg="del">
          <ac:chgData name="尾嵜 成真" userId="dd95f81a979e9056" providerId="LiveId" clId="{68CC7695-641E-408E-B3E5-1617E1C3AD34}" dt="2023-01-22T10:42:44.316" v="3303" actId="478"/>
          <ac:picMkLst>
            <pc:docMk/>
            <pc:sldMk cId="11884363" sldId="305"/>
            <ac:picMk id="9" creationId="{B9FB6878-00BC-FE0D-3BF5-D55F93CC6BB7}"/>
          </ac:picMkLst>
        </pc:picChg>
        <pc:picChg chg="add mod">
          <ac:chgData name="尾嵜 成真" userId="dd95f81a979e9056" providerId="LiveId" clId="{68CC7695-641E-408E-B3E5-1617E1C3AD34}" dt="2023-01-23T09:44:48.853" v="7672" actId="1076"/>
          <ac:picMkLst>
            <pc:docMk/>
            <pc:sldMk cId="11884363" sldId="305"/>
            <ac:picMk id="12" creationId="{E0ACFB2C-C393-1362-1A61-7F714CB2F1A1}"/>
          </ac:picMkLst>
        </pc:picChg>
      </pc:sldChg>
      <pc:sldChg chg="addSp delSp modSp add mod">
        <pc:chgData name="尾嵜 成真" userId="dd95f81a979e9056" providerId="LiveId" clId="{68CC7695-641E-408E-B3E5-1617E1C3AD34}" dt="2023-01-23T10:25:09.372" v="8282" actId="14100"/>
        <pc:sldMkLst>
          <pc:docMk/>
          <pc:sldMk cId="3207978612" sldId="306"/>
        </pc:sldMkLst>
        <pc:spChg chg="add mod">
          <ac:chgData name="尾嵜 成真" userId="dd95f81a979e9056" providerId="LiveId" clId="{68CC7695-641E-408E-B3E5-1617E1C3AD34}" dt="2023-01-23T10:19:17.887" v="8174" actId="1076"/>
          <ac:spMkLst>
            <pc:docMk/>
            <pc:sldMk cId="3207978612" sldId="306"/>
            <ac:spMk id="3" creationId="{723C0555-4F0F-8C03-FE69-532B21BAFA30}"/>
          </ac:spMkLst>
        </pc:spChg>
        <pc:spChg chg="mod">
          <ac:chgData name="尾嵜 成真" userId="dd95f81a979e9056" providerId="LiveId" clId="{68CC7695-641E-408E-B3E5-1617E1C3AD34}" dt="2023-01-23T10:06:00.771" v="7963" actId="207"/>
          <ac:spMkLst>
            <pc:docMk/>
            <pc:sldMk cId="3207978612" sldId="306"/>
            <ac:spMk id="4" creationId="{F4F57D5B-5258-C942-9420-57293D3774D4}"/>
          </ac:spMkLst>
        </pc:spChg>
        <pc:spChg chg="mod">
          <ac:chgData name="尾嵜 成真" userId="dd95f81a979e9056" providerId="LiveId" clId="{68CC7695-641E-408E-B3E5-1617E1C3AD34}" dt="2023-01-22T11:37:53.862" v="4999"/>
          <ac:spMkLst>
            <pc:docMk/>
            <pc:sldMk cId="3207978612" sldId="306"/>
            <ac:spMk id="5" creationId="{165FC0E4-C01D-7BA8-BF87-4D03D1E0D594}"/>
          </ac:spMkLst>
        </pc:spChg>
        <pc:spChg chg="add mod">
          <ac:chgData name="尾嵜 成真" userId="dd95f81a979e9056" providerId="LiveId" clId="{68CC7695-641E-408E-B3E5-1617E1C3AD34}" dt="2023-01-23T10:19:17.887" v="8174" actId="1076"/>
          <ac:spMkLst>
            <pc:docMk/>
            <pc:sldMk cId="3207978612" sldId="306"/>
            <ac:spMk id="8" creationId="{3A4CB92C-76CA-E589-6E6B-8260851D5019}"/>
          </ac:spMkLst>
        </pc:spChg>
        <pc:spChg chg="del">
          <ac:chgData name="尾嵜 成真" userId="dd95f81a979e9056" providerId="LiveId" clId="{68CC7695-641E-408E-B3E5-1617E1C3AD34}" dt="2023-01-22T11:12:09.947" v="4586" actId="478"/>
          <ac:spMkLst>
            <pc:docMk/>
            <pc:sldMk cId="3207978612" sldId="306"/>
            <ac:spMk id="10" creationId="{806EBC6D-890F-FE81-4068-BE809EAEC0D4}"/>
          </ac:spMkLst>
        </pc:spChg>
        <pc:spChg chg="del">
          <ac:chgData name="尾嵜 成真" userId="dd95f81a979e9056" providerId="LiveId" clId="{68CC7695-641E-408E-B3E5-1617E1C3AD34}" dt="2023-01-22T11:12:09.947" v="4586" actId="478"/>
          <ac:spMkLst>
            <pc:docMk/>
            <pc:sldMk cId="3207978612" sldId="306"/>
            <ac:spMk id="11" creationId="{A9D5280A-6B34-6353-C465-5BF0965F11F8}"/>
          </ac:spMkLst>
        </pc:spChg>
        <pc:spChg chg="add mod">
          <ac:chgData name="尾嵜 成真" userId="dd95f81a979e9056" providerId="LiveId" clId="{68CC7695-641E-408E-B3E5-1617E1C3AD34}" dt="2023-01-23T10:19:17.887" v="8174" actId="1076"/>
          <ac:spMkLst>
            <pc:docMk/>
            <pc:sldMk cId="3207978612" sldId="306"/>
            <ac:spMk id="14" creationId="{D2F47E74-0941-029A-C5CD-3CDC5A906FE6}"/>
          </ac:spMkLst>
        </pc:spChg>
        <pc:spChg chg="add mod">
          <ac:chgData name="尾嵜 成真" userId="dd95f81a979e9056" providerId="LiveId" clId="{68CC7695-641E-408E-B3E5-1617E1C3AD34}" dt="2023-01-23T10:19:17.887" v="8174" actId="1076"/>
          <ac:spMkLst>
            <pc:docMk/>
            <pc:sldMk cId="3207978612" sldId="306"/>
            <ac:spMk id="15" creationId="{34C36AAD-F3AD-7D0E-E2F3-C67F08DA899E}"/>
          </ac:spMkLst>
        </pc:spChg>
        <pc:spChg chg="add mod">
          <ac:chgData name="尾嵜 成真" userId="dd95f81a979e9056" providerId="LiveId" clId="{68CC7695-641E-408E-B3E5-1617E1C3AD34}" dt="2023-01-23T10:21:23.311" v="8198" actId="1076"/>
          <ac:spMkLst>
            <pc:docMk/>
            <pc:sldMk cId="3207978612" sldId="306"/>
            <ac:spMk id="16" creationId="{07305372-6BDF-C806-2CF0-CBE829D96726}"/>
          </ac:spMkLst>
        </pc:spChg>
        <pc:spChg chg="add mod">
          <ac:chgData name="尾嵜 成真" userId="dd95f81a979e9056" providerId="LiveId" clId="{68CC7695-641E-408E-B3E5-1617E1C3AD34}" dt="2023-01-23T10:21:31.574" v="8199" actId="1076"/>
          <ac:spMkLst>
            <pc:docMk/>
            <pc:sldMk cId="3207978612" sldId="306"/>
            <ac:spMk id="17" creationId="{A23D46E0-0093-9BFE-2886-06C6636A0699}"/>
          </ac:spMkLst>
        </pc:spChg>
        <pc:spChg chg="add mod">
          <ac:chgData name="尾嵜 成真" userId="dd95f81a979e9056" providerId="LiveId" clId="{68CC7695-641E-408E-B3E5-1617E1C3AD34}" dt="2023-01-23T10:25:09.372" v="8282" actId="14100"/>
          <ac:spMkLst>
            <pc:docMk/>
            <pc:sldMk cId="3207978612" sldId="306"/>
            <ac:spMk id="34" creationId="{95561537-BDC9-A50D-2C23-E725B1DBDE91}"/>
          </ac:spMkLst>
        </pc:spChg>
        <pc:picChg chg="add del mod">
          <ac:chgData name="尾嵜 成真" userId="dd95f81a979e9056" providerId="LiveId" clId="{68CC7695-641E-408E-B3E5-1617E1C3AD34}" dt="2023-01-23T09:52:29.977" v="7789" actId="478"/>
          <ac:picMkLst>
            <pc:docMk/>
            <pc:sldMk cId="3207978612" sldId="306"/>
            <ac:picMk id="2" creationId="{51C8E1BA-5402-6F7E-C510-88094C741D1A}"/>
          </ac:picMkLst>
        </pc:picChg>
        <pc:picChg chg="del">
          <ac:chgData name="尾嵜 成真" userId="dd95f81a979e9056" providerId="LiveId" clId="{68CC7695-641E-408E-B3E5-1617E1C3AD34}" dt="2023-01-22T11:12:09.947" v="4586" actId="478"/>
          <ac:picMkLst>
            <pc:docMk/>
            <pc:sldMk cId="3207978612" sldId="306"/>
            <ac:picMk id="3" creationId="{E7CD2EA1-69C2-4213-5F84-F335B991447E}"/>
          </ac:picMkLst>
        </pc:picChg>
        <pc:picChg chg="add del mod">
          <ac:chgData name="尾嵜 成真" userId="dd95f81a979e9056" providerId="LiveId" clId="{68CC7695-641E-408E-B3E5-1617E1C3AD34}" dt="2023-01-23T09:55:25.896" v="7794" actId="478"/>
          <ac:picMkLst>
            <pc:docMk/>
            <pc:sldMk cId="3207978612" sldId="306"/>
            <ac:picMk id="7" creationId="{83BE0B18-B26C-6F58-837E-ED44BB7C7B89}"/>
          </ac:picMkLst>
        </pc:picChg>
        <pc:picChg chg="del">
          <ac:chgData name="尾嵜 成真" userId="dd95f81a979e9056" providerId="LiveId" clId="{68CC7695-641E-408E-B3E5-1617E1C3AD34}" dt="2023-01-22T11:12:09.947" v="4586" actId="478"/>
          <ac:picMkLst>
            <pc:docMk/>
            <pc:sldMk cId="3207978612" sldId="306"/>
            <ac:picMk id="9" creationId="{3E3DE7E3-4975-2DA1-6403-C53DB47708F0}"/>
          </ac:picMkLst>
        </pc:picChg>
        <pc:picChg chg="add mod">
          <ac:chgData name="尾嵜 成真" userId="dd95f81a979e9056" providerId="LiveId" clId="{68CC7695-641E-408E-B3E5-1617E1C3AD34}" dt="2023-01-23T10:21:39.410" v="8200" actId="1076"/>
          <ac:picMkLst>
            <pc:docMk/>
            <pc:sldMk cId="3207978612" sldId="306"/>
            <ac:picMk id="10" creationId="{548A263F-CF19-2277-2A37-E49E33363FFA}"/>
          </ac:picMkLst>
        </pc:picChg>
        <pc:picChg chg="add del mod">
          <ac:chgData name="尾嵜 成真" userId="dd95f81a979e9056" providerId="LiveId" clId="{68CC7695-641E-408E-B3E5-1617E1C3AD34}" dt="2023-01-23T10:19:12.406" v="8173" actId="478"/>
          <ac:picMkLst>
            <pc:docMk/>
            <pc:sldMk cId="3207978612" sldId="306"/>
            <ac:picMk id="12" creationId="{3D22028E-5F16-D066-03C5-367579345E15}"/>
          </ac:picMkLst>
        </pc:picChg>
        <pc:picChg chg="add mod">
          <ac:chgData name="尾嵜 成真" userId="dd95f81a979e9056" providerId="LiveId" clId="{68CC7695-641E-408E-B3E5-1617E1C3AD34}" dt="2023-01-23T10:19:17.887" v="8174" actId="1076"/>
          <ac:picMkLst>
            <pc:docMk/>
            <pc:sldMk cId="3207978612" sldId="306"/>
            <ac:picMk id="13" creationId="{4BA415DB-22B2-AE30-8085-788A9D43F285}"/>
          </ac:picMkLst>
        </pc:picChg>
        <pc:picChg chg="del">
          <ac:chgData name="尾嵜 成真" userId="dd95f81a979e9056" providerId="LiveId" clId="{68CC7695-641E-408E-B3E5-1617E1C3AD34}" dt="2023-01-22T11:13:31.825" v="4707" actId="478"/>
          <ac:picMkLst>
            <pc:docMk/>
            <pc:sldMk cId="3207978612" sldId="306"/>
            <ac:picMk id="13" creationId="{CF68A64C-CB63-D7C3-D1BB-FE73D9FBF2B7}"/>
          </ac:picMkLst>
        </pc:picChg>
        <pc:cxnChg chg="add mod">
          <ac:chgData name="尾嵜 成真" userId="dd95f81a979e9056" providerId="LiveId" clId="{68CC7695-641E-408E-B3E5-1617E1C3AD34}" dt="2023-01-23T10:19:17.887" v="8174" actId="1076"/>
          <ac:cxnSpMkLst>
            <pc:docMk/>
            <pc:sldMk cId="3207978612" sldId="306"/>
            <ac:cxnSpMk id="19" creationId="{D950F182-E650-362C-D8EA-BF33BD863D31}"/>
          </ac:cxnSpMkLst>
        </pc:cxnChg>
        <pc:cxnChg chg="add del mod">
          <ac:chgData name="尾嵜 成真" userId="dd95f81a979e9056" providerId="LiveId" clId="{68CC7695-641E-408E-B3E5-1617E1C3AD34}" dt="2023-01-23T10:17:09.772" v="8156" actId="478"/>
          <ac:cxnSpMkLst>
            <pc:docMk/>
            <pc:sldMk cId="3207978612" sldId="306"/>
            <ac:cxnSpMk id="25" creationId="{B8225E37-2F8B-408F-9F9C-1821DF5AC7B6}"/>
          </ac:cxnSpMkLst>
        </pc:cxnChg>
        <pc:cxnChg chg="add mod">
          <ac:chgData name="尾嵜 成真" userId="dd95f81a979e9056" providerId="LiveId" clId="{68CC7695-641E-408E-B3E5-1617E1C3AD34}" dt="2023-01-23T10:19:17.887" v="8174" actId="1076"/>
          <ac:cxnSpMkLst>
            <pc:docMk/>
            <pc:sldMk cId="3207978612" sldId="306"/>
            <ac:cxnSpMk id="27" creationId="{ED66866C-5D4A-007A-27FF-1F31A32269BA}"/>
          </ac:cxnSpMkLst>
        </pc:cxnChg>
        <pc:cxnChg chg="add mod">
          <ac:chgData name="尾嵜 成真" userId="dd95f81a979e9056" providerId="LiveId" clId="{68CC7695-641E-408E-B3E5-1617E1C3AD34}" dt="2023-01-23T10:19:17.887" v="8174" actId="1076"/>
          <ac:cxnSpMkLst>
            <pc:docMk/>
            <pc:sldMk cId="3207978612" sldId="306"/>
            <ac:cxnSpMk id="29" creationId="{3055B4AB-4611-A15A-6840-9E5EFCE3985C}"/>
          </ac:cxnSpMkLst>
        </pc:cxnChg>
        <pc:cxnChg chg="add mod">
          <ac:chgData name="尾嵜 成真" userId="dd95f81a979e9056" providerId="LiveId" clId="{68CC7695-641E-408E-B3E5-1617E1C3AD34}" dt="2023-01-23T10:19:17.887" v="8174" actId="1076"/>
          <ac:cxnSpMkLst>
            <pc:docMk/>
            <pc:sldMk cId="3207978612" sldId="306"/>
            <ac:cxnSpMk id="30" creationId="{F9C4BE7D-414F-726E-A19B-48E551E5F745}"/>
          </ac:cxnSpMkLst>
        </pc:cxnChg>
      </pc:sldChg>
      <pc:sldChg chg="addSp delSp modSp add mod">
        <pc:chgData name="尾嵜 成真" userId="dd95f81a979e9056" providerId="LiveId" clId="{68CC7695-641E-408E-B3E5-1617E1C3AD34}" dt="2023-01-23T10:27:08.146" v="8305" actId="207"/>
        <pc:sldMkLst>
          <pc:docMk/>
          <pc:sldMk cId="3777064375" sldId="307"/>
        </pc:sldMkLst>
        <pc:spChg chg="mod">
          <ac:chgData name="尾嵜 成真" userId="dd95f81a979e9056" providerId="LiveId" clId="{68CC7695-641E-408E-B3E5-1617E1C3AD34}" dt="2023-01-23T10:27:08.146" v="8305" actId="207"/>
          <ac:spMkLst>
            <pc:docMk/>
            <pc:sldMk cId="3777064375" sldId="307"/>
            <ac:spMk id="10" creationId="{4C8D8093-D708-E46A-39FD-79BFCCF8875B}"/>
          </ac:spMkLst>
        </pc:spChg>
        <pc:spChg chg="add mod">
          <ac:chgData name="尾嵜 成真" userId="dd95f81a979e9056" providerId="LiveId" clId="{68CC7695-641E-408E-B3E5-1617E1C3AD34}" dt="2023-01-23T10:25:50.633" v="8292" actId="1076"/>
          <ac:spMkLst>
            <pc:docMk/>
            <pc:sldMk cId="3777064375" sldId="307"/>
            <ac:spMk id="14" creationId="{D072AD9D-F8BB-273D-43D7-95B7D91031DF}"/>
          </ac:spMkLst>
        </pc:spChg>
        <pc:spChg chg="add del mod">
          <ac:chgData name="尾嵜 成真" userId="dd95f81a979e9056" providerId="LiveId" clId="{68CC7695-641E-408E-B3E5-1617E1C3AD34}" dt="2023-01-23T10:23:42.909" v="8232"/>
          <ac:spMkLst>
            <pc:docMk/>
            <pc:sldMk cId="3777064375" sldId="307"/>
            <ac:spMk id="15" creationId="{241A62E9-33B4-2853-BE4A-763AB71D3FC0}"/>
          </ac:spMkLst>
        </pc:spChg>
        <pc:spChg chg="add mod">
          <ac:chgData name="尾嵜 成真" userId="dd95f81a979e9056" providerId="LiveId" clId="{68CC7695-641E-408E-B3E5-1617E1C3AD34}" dt="2023-01-23T10:25:44.676" v="8291" actId="1076"/>
          <ac:spMkLst>
            <pc:docMk/>
            <pc:sldMk cId="3777064375" sldId="307"/>
            <ac:spMk id="16" creationId="{18445ECC-1229-32FC-C581-7B4DA921B06B}"/>
          </ac:spMkLst>
        </pc:spChg>
        <pc:spChg chg="add mod">
          <ac:chgData name="尾嵜 成真" userId="dd95f81a979e9056" providerId="LiveId" clId="{68CC7695-641E-408E-B3E5-1617E1C3AD34}" dt="2023-01-23T10:24:46.107" v="8277" actId="1076"/>
          <ac:spMkLst>
            <pc:docMk/>
            <pc:sldMk cId="3777064375" sldId="307"/>
            <ac:spMk id="17" creationId="{1BDB865F-01C3-D1E4-4036-BA8F71D5D8A4}"/>
          </ac:spMkLst>
        </pc:spChg>
        <pc:spChg chg="add mod">
          <ac:chgData name="尾嵜 成真" userId="dd95f81a979e9056" providerId="LiveId" clId="{68CC7695-641E-408E-B3E5-1617E1C3AD34}" dt="2023-01-23T10:25:56.633" v="8293" actId="1076"/>
          <ac:spMkLst>
            <pc:docMk/>
            <pc:sldMk cId="3777064375" sldId="307"/>
            <ac:spMk id="18" creationId="{4F04B82C-E144-2AF5-EB16-4238D219606D}"/>
          </ac:spMkLst>
        </pc:spChg>
        <pc:spChg chg="add mod">
          <ac:chgData name="尾嵜 成真" userId="dd95f81a979e9056" providerId="LiveId" clId="{68CC7695-641E-408E-B3E5-1617E1C3AD34}" dt="2023-01-23T10:25:41.336" v="8290" actId="1076"/>
          <ac:spMkLst>
            <pc:docMk/>
            <pc:sldMk cId="3777064375" sldId="307"/>
            <ac:spMk id="19" creationId="{A6835E2F-78D6-B300-622F-9291C9ABA24B}"/>
          </ac:spMkLst>
        </pc:spChg>
        <pc:picChg chg="del">
          <ac:chgData name="尾嵜 成真" userId="dd95f81a979e9056" providerId="LiveId" clId="{68CC7695-641E-408E-B3E5-1617E1C3AD34}" dt="2023-01-23T07:49:36.125" v="5695" actId="478"/>
          <ac:picMkLst>
            <pc:docMk/>
            <pc:sldMk cId="3777064375" sldId="307"/>
            <ac:picMk id="3" creationId="{A257E61D-EE24-BD30-618D-A0EC6346453F}"/>
          </ac:picMkLst>
        </pc:picChg>
        <pc:picChg chg="add mod">
          <ac:chgData name="尾嵜 成真" userId="dd95f81a979e9056" providerId="LiveId" clId="{68CC7695-641E-408E-B3E5-1617E1C3AD34}" dt="2023-01-23T10:24:21.347" v="8257" actId="1076"/>
          <ac:picMkLst>
            <pc:docMk/>
            <pc:sldMk cId="3777064375" sldId="307"/>
            <ac:picMk id="4" creationId="{9CFC7EF0-3018-D510-7D8A-AFB26A39D69E}"/>
          </ac:picMkLst>
        </pc:picChg>
        <pc:picChg chg="del">
          <ac:chgData name="尾嵜 成真" userId="dd95f81a979e9056" providerId="LiveId" clId="{68CC7695-641E-408E-B3E5-1617E1C3AD34}" dt="2023-01-23T07:49:36.724" v="5696" actId="478"/>
          <ac:picMkLst>
            <pc:docMk/>
            <pc:sldMk cId="3777064375" sldId="307"/>
            <ac:picMk id="5" creationId="{682085EB-3E5D-6421-23D5-DBB2CDB0BBE2}"/>
          </ac:picMkLst>
        </pc:picChg>
        <pc:picChg chg="add mod">
          <ac:chgData name="尾嵜 成真" userId="dd95f81a979e9056" providerId="LiveId" clId="{68CC7695-641E-408E-B3E5-1617E1C3AD34}" dt="2023-01-23T10:26:07.855" v="8294" actId="1076"/>
          <ac:picMkLst>
            <pc:docMk/>
            <pc:sldMk cId="3777064375" sldId="307"/>
            <ac:picMk id="7" creationId="{D93D10BD-B842-02BB-2EC2-B6806AE34E85}"/>
          </ac:picMkLst>
        </pc:picChg>
        <pc:picChg chg="add mod">
          <ac:chgData name="尾嵜 成真" userId="dd95f81a979e9056" providerId="LiveId" clId="{68CC7695-641E-408E-B3E5-1617E1C3AD34}" dt="2023-01-23T10:25:18.232" v="8286" actId="1076"/>
          <ac:picMkLst>
            <pc:docMk/>
            <pc:sldMk cId="3777064375" sldId="307"/>
            <ac:picMk id="9" creationId="{60F1D647-11AB-BCE1-5633-9E7EA6AD5BB0}"/>
          </ac:picMkLst>
        </pc:picChg>
        <pc:picChg chg="add mod">
          <ac:chgData name="尾嵜 成真" userId="dd95f81a979e9056" providerId="LiveId" clId="{68CC7695-641E-408E-B3E5-1617E1C3AD34}" dt="2023-01-23T10:25:41.336" v="8290" actId="1076"/>
          <ac:picMkLst>
            <pc:docMk/>
            <pc:sldMk cId="3777064375" sldId="307"/>
            <ac:picMk id="13" creationId="{9FA0F371-F954-CD31-CB83-4AE48B27D914}"/>
          </ac:picMkLst>
        </pc:picChg>
      </pc:sldChg>
      <pc:sldChg chg="addSp delSp modSp add mod">
        <pc:chgData name="尾嵜 成真" userId="dd95f81a979e9056" providerId="LiveId" clId="{68CC7695-641E-408E-B3E5-1617E1C3AD34}" dt="2023-01-23T10:29:30.830" v="8322" actId="113"/>
        <pc:sldMkLst>
          <pc:docMk/>
          <pc:sldMk cId="2983270753" sldId="308"/>
        </pc:sldMkLst>
        <pc:spChg chg="mod">
          <ac:chgData name="尾嵜 成真" userId="dd95f81a979e9056" providerId="LiveId" clId="{68CC7695-641E-408E-B3E5-1617E1C3AD34}" dt="2023-01-23T10:29:30.830" v="8322" actId="113"/>
          <ac:spMkLst>
            <pc:docMk/>
            <pc:sldMk cId="2983270753" sldId="308"/>
            <ac:spMk id="10" creationId="{4C8D8093-D708-E46A-39FD-79BFCCF8875B}"/>
          </ac:spMkLst>
        </pc:spChg>
        <pc:spChg chg="mod">
          <ac:chgData name="尾嵜 成真" userId="dd95f81a979e9056" providerId="LiveId" clId="{68CC7695-641E-408E-B3E5-1617E1C3AD34}" dt="2023-01-23T08:28:37.129" v="7074" actId="1076"/>
          <ac:spMkLst>
            <pc:docMk/>
            <pc:sldMk cId="2983270753" sldId="308"/>
            <ac:spMk id="12" creationId="{DEAE85ED-D608-8E1E-7E58-4B117E739BEC}"/>
          </ac:spMkLst>
        </pc:spChg>
        <pc:spChg chg="add mod">
          <ac:chgData name="尾嵜 成真" userId="dd95f81a979e9056" providerId="LiveId" clId="{68CC7695-641E-408E-B3E5-1617E1C3AD34}" dt="2023-01-23T08:29:08.428" v="7086" actId="571"/>
          <ac:spMkLst>
            <pc:docMk/>
            <pc:sldMk cId="2983270753" sldId="308"/>
            <ac:spMk id="37" creationId="{040F61BF-2C43-4512-598A-9CCC0B3CFAD3}"/>
          </ac:spMkLst>
        </pc:spChg>
        <pc:spChg chg="add mod">
          <ac:chgData name="尾嵜 成真" userId="dd95f81a979e9056" providerId="LiveId" clId="{68CC7695-641E-408E-B3E5-1617E1C3AD34}" dt="2023-01-23T08:36:26.975" v="7178" actId="14100"/>
          <ac:spMkLst>
            <pc:docMk/>
            <pc:sldMk cId="2983270753" sldId="308"/>
            <ac:spMk id="39" creationId="{343C0338-3D81-B131-F302-D343CDB85617}"/>
          </ac:spMkLst>
        </pc:spChg>
        <pc:spChg chg="add mod">
          <ac:chgData name="尾嵜 成真" userId="dd95f81a979e9056" providerId="LiveId" clId="{68CC7695-641E-408E-B3E5-1617E1C3AD34}" dt="2023-01-23T08:37:27.749" v="7181" actId="1076"/>
          <ac:spMkLst>
            <pc:docMk/>
            <pc:sldMk cId="2983270753" sldId="308"/>
            <ac:spMk id="40" creationId="{4FB85352-D669-634B-0D30-3EB83C471909}"/>
          </ac:spMkLst>
        </pc:spChg>
        <pc:spChg chg="add mod">
          <ac:chgData name="尾嵜 成真" userId="dd95f81a979e9056" providerId="LiveId" clId="{68CC7695-641E-408E-B3E5-1617E1C3AD34}" dt="2023-01-23T08:34:54.923" v="7162" actId="208"/>
          <ac:spMkLst>
            <pc:docMk/>
            <pc:sldMk cId="2983270753" sldId="308"/>
            <ac:spMk id="41" creationId="{7B307466-1480-950F-68B7-FC90C7FADBF5}"/>
          </ac:spMkLst>
        </pc:spChg>
        <pc:spChg chg="add mod">
          <ac:chgData name="尾嵜 成真" userId="dd95f81a979e9056" providerId="LiveId" clId="{68CC7695-641E-408E-B3E5-1617E1C3AD34}" dt="2023-01-23T08:36:02.559" v="7174" actId="14100"/>
          <ac:spMkLst>
            <pc:docMk/>
            <pc:sldMk cId="2983270753" sldId="308"/>
            <ac:spMk id="42" creationId="{351D087B-2F82-8880-45C8-B4254E774BB3}"/>
          </ac:spMkLst>
        </pc:spChg>
        <pc:spChg chg="add mod">
          <ac:chgData name="尾嵜 成真" userId="dd95f81a979e9056" providerId="LiveId" clId="{68CC7695-641E-408E-B3E5-1617E1C3AD34}" dt="2023-01-23T08:35:33.527" v="7170" actId="208"/>
          <ac:spMkLst>
            <pc:docMk/>
            <pc:sldMk cId="2983270753" sldId="308"/>
            <ac:spMk id="43" creationId="{58C65947-83CA-8D4A-755F-D297B1462725}"/>
          </ac:spMkLst>
        </pc:spChg>
        <pc:spChg chg="add mod">
          <ac:chgData name="尾嵜 成真" userId="dd95f81a979e9056" providerId="LiveId" clId="{68CC7695-641E-408E-B3E5-1617E1C3AD34}" dt="2023-01-23T08:37:15.615" v="7180" actId="1076"/>
          <ac:spMkLst>
            <pc:docMk/>
            <pc:sldMk cId="2983270753" sldId="308"/>
            <ac:spMk id="44" creationId="{72D1F4B1-89A5-C2DA-A42A-4592BB70B84A}"/>
          </ac:spMkLst>
        </pc:spChg>
        <pc:spChg chg="add del mod">
          <ac:chgData name="尾嵜 成真" userId="dd95f81a979e9056" providerId="LiveId" clId="{68CC7695-641E-408E-B3E5-1617E1C3AD34}" dt="2023-01-23T08:36:21.631" v="7177"/>
          <ac:spMkLst>
            <pc:docMk/>
            <pc:sldMk cId="2983270753" sldId="308"/>
            <ac:spMk id="45" creationId="{D1F4AD8F-770B-021A-3B44-34508EEE427D}"/>
          </ac:spMkLst>
        </pc:spChg>
        <pc:picChg chg="add del mod">
          <ac:chgData name="尾嵜 成真" userId="dd95f81a979e9056" providerId="LiveId" clId="{68CC7695-641E-408E-B3E5-1617E1C3AD34}" dt="2023-01-23T08:14:19.995" v="6957" actId="478"/>
          <ac:picMkLst>
            <pc:docMk/>
            <pc:sldMk cId="2983270753" sldId="308"/>
            <ac:picMk id="3" creationId="{E772C04C-B7CF-31A7-8754-F883F3D23943}"/>
          </ac:picMkLst>
        </pc:picChg>
        <pc:picChg chg="del">
          <ac:chgData name="尾嵜 成真" userId="dd95f81a979e9056" providerId="LiveId" clId="{68CC7695-641E-408E-B3E5-1617E1C3AD34}" dt="2023-01-23T08:06:05.463" v="6599" actId="478"/>
          <ac:picMkLst>
            <pc:docMk/>
            <pc:sldMk cId="2983270753" sldId="308"/>
            <ac:picMk id="4" creationId="{9CFC7EF0-3018-D510-7D8A-AFB26A39D69E}"/>
          </ac:picMkLst>
        </pc:picChg>
        <pc:picChg chg="add del mod">
          <ac:chgData name="尾嵜 成真" userId="dd95f81a979e9056" providerId="LiveId" clId="{68CC7695-641E-408E-B3E5-1617E1C3AD34}" dt="2023-01-23T08:43:25.240" v="7431" actId="478"/>
          <ac:picMkLst>
            <pc:docMk/>
            <pc:sldMk cId="2983270753" sldId="308"/>
            <ac:picMk id="6" creationId="{791EA751-F72F-BF3C-14A9-27E5F29A379D}"/>
          </ac:picMkLst>
        </pc:picChg>
        <pc:picChg chg="del">
          <ac:chgData name="尾嵜 成真" userId="dd95f81a979e9056" providerId="LiveId" clId="{68CC7695-641E-408E-B3E5-1617E1C3AD34}" dt="2023-01-23T08:06:05.463" v="6599" actId="478"/>
          <ac:picMkLst>
            <pc:docMk/>
            <pc:sldMk cId="2983270753" sldId="308"/>
            <ac:picMk id="7" creationId="{D93D10BD-B842-02BB-2EC2-B6806AE34E85}"/>
          </ac:picMkLst>
        </pc:picChg>
        <pc:picChg chg="add mod">
          <ac:chgData name="尾嵜 成真" userId="dd95f81a979e9056" providerId="LiveId" clId="{68CC7695-641E-408E-B3E5-1617E1C3AD34}" dt="2023-01-23T08:35:20.153" v="7167" actId="1076"/>
          <ac:picMkLst>
            <pc:docMk/>
            <pc:sldMk cId="2983270753" sldId="308"/>
            <ac:picMk id="8" creationId="{4E560851-1663-D981-008B-22341A3636B1}"/>
          </ac:picMkLst>
        </pc:picChg>
        <pc:picChg chg="del">
          <ac:chgData name="尾嵜 成真" userId="dd95f81a979e9056" providerId="LiveId" clId="{68CC7695-641E-408E-B3E5-1617E1C3AD34}" dt="2023-01-23T08:06:05.463" v="6599" actId="478"/>
          <ac:picMkLst>
            <pc:docMk/>
            <pc:sldMk cId="2983270753" sldId="308"/>
            <ac:picMk id="9" creationId="{60F1D647-11AB-BCE1-5633-9E7EA6AD5BB0}"/>
          </ac:picMkLst>
        </pc:picChg>
        <pc:picChg chg="add del mod">
          <ac:chgData name="尾嵜 成真" userId="dd95f81a979e9056" providerId="LiveId" clId="{68CC7695-641E-408E-B3E5-1617E1C3AD34}" dt="2023-01-23T08:17:46.840" v="6980" actId="478"/>
          <ac:picMkLst>
            <pc:docMk/>
            <pc:sldMk cId="2983270753" sldId="308"/>
            <ac:picMk id="14" creationId="{42E05337-70ED-8A8E-1F24-7D4F9BD60840}"/>
          </ac:picMkLst>
        </pc:picChg>
        <pc:picChg chg="add mod">
          <ac:chgData name="尾嵜 成真" userId="dd95f81a979e9056" providerId="LiveId" clId="{68CC7695-641E-408E-B3E5-1617E1C3AD34}" dt="2023-01-23T08:37:27.749" v="7181" actId="1076"/>
          <ac:picMkLst>
            <pc:docMk/>
            <pc:sldMk cId="2983270753" sldId="308"/>
            <ac:picMk id="16" creationId="{D9A4A601-867F-C393-2D42-FB2DC6CE8EAD}"/>
          </ac:picMkLst>
        </pc:picChg>
        <pc:picChg chg="add del mod">
          <ac:chgData name="尾嵜 成真" userId="dd95f81a979e9056" providerId="LiveId" clId="{68CC7695-641E-408E-B3E5-1617E1C3AD34}" dt="2023-01-23T08:19:13.773" v="6985" actId="478"/>
          <ac:picMkLst>
            <pc:docMk/>
            <pc:sldMk cId="2983270753" sldId="308"/>
            <ac:picMk id="18" creationId="{CCE872ED-F407-01C2-76BD-423FC390A851}"/>
          </ac:picMkLst>
        </pc:picChg>
        <pc:picChg chg="add mod">
          <ac:chgData name="尾嵜 成真" userId="dd95f81a979e9056" providerId="LiveId" clId="{68CC7695-641E-408E-B3E5-1617E1C3AD34}" dt="2023-01-23T08:37:27.749" v="7181" actId="1076"/>
          <ac:picMkLst>
            <pc:docMk/>
            <pc:sldMk cId="2983270753" sldId="308"/>
            <ac:picMk id="20" creationId="{4F056C3E-65B6-F003-D676-4C454C9AAEFA}"/>
          </ac:picMkLst>
        </pc:picChg>
        <pc:picChg chg="add del mod">
          <ac:chgData name="尾嵜 成真" userId="dd95f81a979e9056" providerId="LiveId" clId="{68CC7695-641E-408E-B3E5-1617E1C3AD34}" dt="2023-01-23T08:25:02.652" v="7030" actId="478"/>
          <ac:picMkLst>
            <pc:docMk/>
            <pc:sldMk cId="2983270753" sldId="308"/>
            <ac:picMk id="22" creationId="{F852E662-1A49-25ED-D108-B5C0E65F818F}"/>
          </ac:picMkLst>
        </pc:picChg>
        <pc:picChg chg="add mod">
          <ac:chgData name="尾嵜 成真" userId="dd95f81a979e9056" providerId="LiveId" clId="{68CC7695-641E-408E-B3E5-1617E1C3AD34}" dt="2023-01-23T08:37:15.615" v="7180" actId="1076"/>
          <ac:picMkLst>
            <pc:docMk/>
            <pc:sldMk cId="2983270753" sldId="308"/>
            <ac:picMk id="24" creationId="{2386C661-5A10-CAF9-230F-79FC8C209C8A}"/>
          </ac:picMkLst>
        </pc:picChg>
        <pc:picChg chg="add del mod">
          <ac:chgData name="尾嵜 成真" userId="dd95f81a979e9056" providerId="LiveId" clId="{68CC7695-641E-408E-B3E5-1617E1C3AD34}" dt="2023-01-23T08:42:56.955" v="7424" actId="478"/>
          <ac:picMkLst>
            <pc:docMk/>
            <pc:sldMk cId="2983270753" sldId="308"/>
            <ac:picMk id="26" creationId="{5F9ED851-9B05-773A-51BB-0240FD353C2E}"/>
          </ac:picMkLst>
        </pc:picChg>
        <pc:picChg chg="add mod">
          <ac:chgData name="尾嵜 成真" userId="dd95f81a979e9056" providerId="LiveId" clId="{68CC7695-641E-408E-B3E5-1617E1C3AD34}" dt="2023-01-23T08:33:33.062" v="7143" actId="1076"/>
          <ac:picMkLst>
            <pc:docMk/>
            <pc:sldMk cId="2983270753" sldId="308"/>
            <ac:picMk id="28" creationId="{944F88DC-1915-FDFE-F535-AC659E093739}"/>
          </ac:picMkLst>
        </pc:picChg>
        <pc:picChg chg="add del mod">
          <ac:chgData name="尾嵜 成真" userId="dd95f81a979e9056" providerId="LiveId" clId="{68CC7695-641E-408E-B3E5-1617E1C3AD34}" dt="2023-01-23T08:42:26.304" v="7419" actId="478"/>
          <ac:picMkLst>
            <pc:docMk/>
            <pc:sldMk cId="2983270753" sldId="308"/>
            <ac:picMk id="30" creationId="{B81C06EB-3BD0-EF8B-FE25-2EF66E363CD4}"/>
          </ac:picMkLst>
        </pc:picChg>
        <pc:picChg chg="add mod">
          <ac:chgData name="尾嵜 成真" userId="dd95f81a979e9056" providerId="LiveId" clId="{68CC7695-641E-408E-B3E5-1617E1C3AD34}" dt="2023-01-23T08:37:15.615" v="7180" actId="1076"/>
          <ac:picMkLst>
            <pc:docMk/>
            <pc:sldMk cId="2983270753" sldId="308"/>
            <ac:picMk id="32" creationId="{B87F8B73-267A-65FE-CB26-B16D19FE7A0D}"/>
          </ac:picMkLst>
        </pc:picChg>
        <pc:picChg chg="add mod">
          <ac:chgData name="尾嵜 成真" userId="dd95f81a979e9056" providerId="LiveId" clId="{68CC7695-641E-408E-B3E5-1617E1C3AD34}" dt="2023-01-23T08:33:33.062" v="7143" actId="1076"/>
          <ac:picMkLst>
            <pc:docMk/>
            <pc:sldMk cId="2983270753" sldId="308"/>
            <ac:picMk id="34" creationId="{9FCCFCF9-DC71-E77F-33B4-FBE74FCD185E}"/>
          </ac:picMkLst>
        </pc:picChg>
        <pc:picChg chg="add mod">
          <ac:chgData name="尾嵜 成真" userId="dd95f81a979e9056" providerId="LiveId" clId="{68CC7695-641E-408E-B3E5-1617E1C3AD34}" dt="2023-01-23T08:33:45.284" v="7146" actId="1076"/>
          <ac:picMkLst>
            <pc:docMk/>
            <pc:sldMk cId="2983270753" sldId="308"/>
            <ac:picMk id="35" creationId="{31222CA2-D88E-113E-8FD4-A6E960CFD8F2}"/>
          </ac:picMkLst>
        </pc:picChg>
        <pc:picChg chg="add mod">
          <ac:chgData name="尾嵜 成真" userId="dd95f81a979e9056" providerId="LiveId" clId="{68CC7695-641E-408E-B3E5-1617E1C3AD34}" dt="2023-01-23T08:33:49.654" v="7148" actId="1076"/>
          <ac:picMkLst>
            <pc:docMk/>
            <pc:sldMk cId="2983270753" sldId="308"/>
            <ac:picMk id="36" creationId="{B67A181C-B126-0FE2-CBBF-1AF33422B393}"/>
          </ac:picMkLst>
        </pc:picChg>
        <pc:picChg chg="add mod">
          <ac:chgData name="尾嵜 成真" userId="dd95f81a979e9056" providerId="LiveId" clId="{68CC7695-641E-408E-B3E5-1617E1C3AD34}" dt="2023-01-23T08:29:08.428" v="7086" actId="571"/>
          <ac:picMkLst>
            <pc:docMk/>
            <pc:sldMk cId="2983270753" sldId="308"/>
            <ac:picMk id="38" creationId="{C440E88D-BBFF-40D9-8EA7-4C96335E2758}"/>
          </ac:picMkLst>
        </pc:picChg>
        <pc:picChg chg="add mod">
          <ac:chgData name="尾嵜 成真" userId="dd95f81a979e9056" providerId="LiveId" clId="{68CC7695-641E-408E-B3E5-1617E1C3AD34}" dt="2023-01-23T08:42:32.355" v="7420" actId="1076"/>
          <ac:picMkLst>
            <pc:docMk/>
            <pc:sldMk cId="2983270753" sldId="308"/>
            <ac:picMk id="47" creationId="{24730E7F-AE50-9A85-611D-B301F8BE9B1B}"/>
          </ac:picMkLst>
        </pc:picChg>
        <pc:picChg chg="add mod">
          <ac:chgData name="尾嵜 成真" userId="dd95f81a979e9056" providerId="LiveId" clId="{68CC7695-641E-408E-B3E5-1617E1C3AD34}" dt="2023-01-23T08:43:02.428" v="7426" actId="1076"/>
          <ac:picMkLst>
            <pc:docMk/>
            <pc:sldMk cId="2983270753" sldId="308"/>
            <ac:picMk id="49" creationId="{6BC34202-DE5E-52D9-00BA-2B1561A2D8B7}"/>
          </ac:picMkLst>
        </pc:picChg>
        <pc:picChg chg="add mod">
          <ac:chgData name="尾嵜 成真" userId="dd95f81a979e9056" providerId="LiveId" clId="{68CC7695-641E-408E-B3E5-1617E1C3AD34}" dt="2023-01-23T08:43:31.398" v="7432" actId="1076"/>
          <ac:picMkLst>
            <pc:docMk/>
            <pc:sldMk cId="2983270753" sldId="308"/>
            <ac:picMk id="51" creationId="{57486316-7D75-8ACC-B914-EA6EE7120005}"/>
          </ac:picMkLst>
        </pc:picChg>
      </pc:sldChg>
      <pc:sldChg chg="add del">
        <pc:chgData name="尾嵜 成真" userId="dd95f81a979e9056" providerId="LiveId" clId="{68CC7695-641E-408E-B3E5-1617E1C3AD34}" dt="2023-01-23T09:04:32.765" v="7496"/>
        <pc:sldMkLst>
          <pc:docMk/>
          <pc:sldMk cId="2808940837" sldId="309"/>
        </pc:sldMkLst>
      </pc:sldChg>
      <pc:sldChg chg="delSp add del mod">
        <pc:chgData name="尾嵜 成真" userId="dd95f81a979e9056" providerId="LiveId" clId="{68CC7695-641E-408E-B3E5-1617E1C3AD34}" dt="2023-01-23T09:04:27.372" v="7494" actId="47"/>
        <pc:sldMkLst>
          <pc:docMk/>
          <pc:sldMk cId="3179990980" sldId="309"/>
        </pc:sldMkLst>
        <pc:picChg chg="del">
          <ac:chgData name="尾嵜 成真" userId="dd95f81a979e9056" providerId="LiveId" clId="{68CC7695-641E-408E-B3E5-1617E1C3AD34}" dt="2023-01-23T09:04:16.772" v="7493" actId="478"/>
          <ac:picMkLst>
            <pc:docMk/>
            <pc:sldMk cId="3179990980" sldId="309"/>
            <ac:picMk id="4" creationId="{9CFC7EF0-3018-D510-7D8A-AFB26A39D69E}"/>
          </ac:picMkLst>
        </pc:picChg>
        <pc:picChg chg="del">
          <ac:chgData name="尾嵜 成真" userId="dd95f81a979e9056" providerId="LiveId" clId="{68CC7695-641E-408E-B3E5-1617E1C3AD34}" dt="2023-01-23T09:04:16.772" v="7493" actId="478"/>
          <ac:picMkLst>
            <pc:docMk/>
            <pc:sldMk cId="3179990980" sldId="309"/>
            <ac:picMk id="7" creationId="{D93D10BD-B842-02BB-2EC2-B6806AE34E85}"/>
          </ac:picMkLst>
        </pc:picChg>
        <pc:picChg chg="del">
          <ac:chgData name="尾嵜 成真" userId="dd95f81a979e9056" providerId="LiveId" clId="{68CC7695-641E-408E-B3E5-1617E1C3AD34}" dt="2023-01-23T09:04:16.772" v="7493" actId="478"/>
          <ac:picMkLst>
            <pc:docMk/>
            <pc:sldMk cId="3179990980" sldId="309"/>
            <ac:picMk id="9" creationId="{60F1D647-11AB-BCE1-5633-9E7EA6AD5BB0}"/>
          </ac:picMkLst>
        </pc:picChg>
        <pc:picChg chg="del">
          <ac:chgData name="尾嵜 成真" userId="dd95f81a979e9056" providerId="LiveId" clId="{68CC7695-641E-408E-B3E5-1617E1C3AD34}" dt="2023-01-23T09:04:16.772" v="7493" actId="478"/>
          <ac:picMkLst>
            <pc:docMk/>
            <pc:sldMk cId="3179990980" sldId="309"/>
            <ac:picMk id="13" creationId="{9FA0F371-F954-CD31-CB83-4AE48B27D914}"/>
          </ac:picMkLst>
        </pc:picChg>
      </pc:sldChg>
      <pc:sldChg chg="addSp delSp modSp add mod">
        <pc:chgData name="尾嵜 成真" userId="dd95f81a979e9056" providerId="LiveId" clId="{68CC7695-641E-408E-B3E5-1617E1C3AD34}" dt="2023-01-24T09:05:23.589" v="9260" actId="20577"/>
        <pc:sldMkLst>
          <pc:docMk/>
          <pc:sldMk cId="4190097553" sldId="309"/>
        </pc:sldMkLst>
        <pc:spChg chg="add mod">
          <ac:chgData name="尾嵜 成真" userId="dd95f81a979e9056" providerId="LiveId" clId="{68CC7695-641E-408E-B3E5-1617E1C3AD34}" dt="2023-01-24T07:48:15.592" v="8349" actId="1076"/>
          <ac:spMkLst>
            <pc:docMk/>
            <pc:sldMk cId="4190097553" sldId="309"/>
            <ac:spMk id="4" creationId="{C4F507E3-8CA4-5B4B-379C-99CF507B7962}"/>
          </ac:spMkLst>
        </pc:spChg>
        <pc:spChg chg="mod">
          <ac:chgData name="尾嵜 成真" userId="dd95f81a979e9056" providerId="LiveId" clId="{68CC7695-641E-408E-B3E5-1617E1C3AD34}" dt="2023-01-24T09:05:23.589" v="9260" actId="20577"/>
          <ac:spMkLst>
            <pc:docMk/>
            <pc:sldMk cId="4190097553" sldId="309"/>
            <ac:spMk id="11" creationId="{8F4012D2-E45B-57FF-3B8C-E8092847CB68}"/>
          </ac:spMkLst>
        </pc:spChg>
        <pc:spChg chg="mod">
          <ac:chgData name="尾嵜 成真" userId="dd95f81a979e9056" providerId="LiveId" clId="{68CC7695-641E-408E-B3E5-1617E1C3AD34}" dt="2023-01-24T07:45:29.645" v="8339"/>
          <ac:spMkLst>
            <pc:docMk/>
            <pc:sldMk cId="4190097553" sldId="309"/>
            <ac:spMk id="26" creationId="{4C6CF6C6-84B1-9D0E-1D23-344066B0F396}"/>
          </ac:spMkLst>
        </pc:spChg>
        <pc:spChg chg="del">
          <ac:chgData name="尾嵜 成真" userId="dd95f81a979e9056" providerId="LiveId" clId="{68CC7695-641E-408E-B3E5-1617E1C3AD34}" dt="2023-01-24T07:48:05.587" v="8343" actId="21"/>
          <ac:spMkLst>
            <pc:docMk/>
            <pc:sldMk cId="4190097553" sldId="309"/>
            <ac:spMk id="28" creationId="{C265F40D-3F25-6778-A99F-C0FFAD5908E8}"/>
          </ac:spMkLst>
        </pc:spChg>
        <pc:picChg chg="add mod">
          <ac:chgData name="尾嵜 成真" userId="dd95f81a979e9056" providerId="LiveId" clId="{68CC7695-641E-408E-B3E5-1617E1C3AD34}" dt="2023-01-24T07:48:13.351" v="8348" actId="1076"/>
          <ac:picMkLst>
            <pc:docMk/>
            <pc:sldMk cId="4190097553" sldId="309"/>
            <ac:picMk id="3" creationId="{28030E08-3B9A-5060-9A3E-62A1D74F7838}"/>
          </ac:picMkLst>
        </pc:picChg>
        <pc:picChg chg="del">
          <ac:chgData name="尾嵜 成真" userId="dd95f81a979e9056" providerId="LiveId" clId="{68CC7695-641E-408E-B3E5-1617E1C3AD34}" dt="2023-01-24T07:48:00.672" v="8340" actId="478"/>
          <ac:picMkLst>
            <pc:docMk/>
            <pc:sldMk cId="4190097553" sldId="309"/>
            <ac:picMk id="27" creationId="{476DC5AF-9C30-1CD0-2E1F-D7D673AEF7F3}"/>
          </ac:picMkLst>
        </pc:picChg>
      </pc:sldChg>
      <pc:sldChg chg="addSp delSp modSp add mod">
        <pc:chgData name="尾嵜 成真" userId="dd95f81a979e9056" providerId="LiveId" clId="{68CC7695-641E-408E-B3E5-1617E1C3AD34}" dt="2023-01-24T09:05:29.351" v="9262" actId="20577"/>
        <pc:sldMkLst>
          <pc:docMk/>
          <pc:sldMk cId="2698334619" sldId="310"/>
        </pc:sldMkLst>
        <pc:spChg chg="del">
          <ac:chgData name="尾嵜 成真" userId="dd95f81a979e9056" providerId="LiveId" clId="{68CC7695-641E-408E-B3E5-1617E1C3AD34}" dt="2023-01-24T08:42:34.792" v="8457" actId="478"/>
          <ac:spMkLst>
            <pc:docMk/>
            <pc:sldMk cId="2698334619" sldId="310"/>
            <ac:spMk id="4" creationId="{C4F507E3-8CA4-5B4B-379C-99CF507B7962}"/>
          </ac:spMkLst>
        </pc:spChg>
        <pc:spChg chg="mod">
          <ac:chgData name="尾嵜 成真" userId="dd95f81a979e9056" providerId="LiveId" clId="{68CC7695-641E-408E-B3E5-1617E1C3AD34}" dt="2023-01-24T09:05:29.351" v="9262" actId="20577"/>
          <ac:spMkLst>
            <pc:docMk/>
            <pc:sldMk cId="2698334619" sldId="310"/>
            <ac:spMk id="11" creationId="{8F4012D2-E45B-57FF-3B8C-E8092847CB68}"/>
          </ac:spMkLst>
        </pc:spChg>
        <pc:spChg chg="mod">
          <ac:chgData name="尾嵜 成真" userId="dd95f81a979e9056" providerId="LiveId" clId="{68CC7695-641E-408E-B3E5-1617E1C3AD34}" dt="2023-01-24T07:48:45.216" v="8357" actId="20577"/>
          <ac:spMkLst>
            <pc:docMk/>
            <pc:sldMk cId="2698334619" sldId="310"/>
            <ac:spMk id="12" creationId="{DEAE85ED-D608-8E1E-7E58-4B117E739BEC}"/>
          </ac:spMkLst>
        </pc:spChg>
        <pc:spChg chg="del">
          <ac:chgData name="尾嵜 成真" userId="dd95f81a979e9056" providerId="LiveId" clId="{68CC7695-641E-408E-B3E5-1617E1C3AD34}" dt="2023-01-24T08:42:29.757" v="8455" actId="478"/>
          <ac:spMkLst>
            <pc:docMk/>
            <pc:sldMk cId="2698334619" sldId="310"/>
            <ac:spMk id="22" creationId="{130837D4-140A-1DB8-3B90-658860BB5C5B}"/>
          </ac:spMkLst>
        </pc:spChg>
        <pc:spChg chg="mod">
          <ac:chgData name="尾嵜 成真" userId="dd95f81a979e9056" providerId="LiveId" clId="{68CC7695-641E-408E-B3E5-1617E1C3AD34}" dt="2023-01-24T09:01:24.534" v="9210" actId="20577"/>
          <ac:spMkLst>
            <pc:docMk/>
            <pc:sldMk cId="2698334619" sldId="310"/>
            <ac:spMk id="26" creationId="{4C6CF6C6-84B1-9D0E-1D23-344066B0F396}"/>
          </ac:spMkLst>
        </pc:spChg>
        <pc:picChg chg="del">
          <ac:chgData name="尾嵜 成真" userId="dd95f81a979e9056" providerId="LiveId" clId="{68CC7695-641E-408E-B3E5-1617E1C3AD34}" dt="2023-01-24T08:42:26.600" v="8454" actId="478"/>
          <ac:picMkLst>
            <pc:docMk/>
            <pc:sldMk cId="2698334619" sldId="310"/>
            <ac:picMk id="3" creationId="{28030E08-3B9A-5060-9A3E-62A1D74F7838}"/>
          </ac:picMkLst>
        </pc:picChg>
        <pc:picChg chg="add mod">
          <ac:chgData name="尾嵜 成真" userId="dd95f81a979e9056" providerId="LiveId" clId="{68CC7695-641E-408E-B3E5-1617E1C3AD34}" dt="2023-01-24T09:00:34.244" v="9202" actId="1076"/>
          <ac:picMkLst>
            <pc:docMk/>
            <pc:sldMk cId="2698334619" sldId="310"/>
            <ac:picMk id="5" creationId="{08D5811A-5922-6D6A-FF9A-65E72E130626}"/>
          </ac:picMkLst>
        </pc:picChg>
        <pc:picChg chg="add mod">
          <ac:chgData name="尾嵜 成真" userId="dd95f81a979e9056" providerId="LiveId" clId="{68CC7695-641E-408E-B3E5-1617E1C3AD34}" dt="2023-01-24T09:01:27.544" v="9211" actId="1076"/>
          <ac:picMkLst>
            <pc:docMk/>
            <pc:sldMk cId="2698334619" sldId="310"/>
            <ac:picMk id="7" creationId="{C93ABB1F-06BB-3D64-53CB-4BB1A44A8488}"/>
          </ac:picMkLst>
        </pc:picChg>
        <pc:picChg chg="add mod">
          <ac:chgData name="尾嵜 成真" userId="dd95f81a979e9056" providerId="LiveId" clId="{68CC7695-641E-408E-B3E5-1617E1C3AD34}" dt="2023-01-24T09:00:48.939" v="9205" actId="1076"/>
          <ac:picMkLst>
            <pc:docMk/>
            <pc:sldMk cId="2698334619" sldId="310"/>
            <ac:picMk id="9" creationId="{D9752B6D-D4FA-5A1E-F5D6-F9B7E72AC51A}"/>
          </ac:picMkLst>
        </pc:picChg>
        <pc:picChg chg="add mod">
          <ac:chgData name="尾嵜 成真" userId="dd95f81a979e9056" providerId="LiveId" clId="{68CC7695-641E-408E-B3E5-1617E1C3AD34}" dt="2023-01-24T09:00:48.939" v="9205" actId="1076"/>
          <ac:picMkLst>
            <pc:docMk/>
            <pc:sldMk cId="2698334619" sldId="310"/>
            <ac:picMk id="13" creationId="{AB1C66A3-D3ED-5DE8-5659-9A90CF93088D}"/>
          </ac:picMkLst>
        </pc:picChg>
        <pc:picChg chg="add mod">
          <ac:chgData name="尾嵜 成真" userId="dd95f81a979e9056" providerId="LiveId" clId="{68CC7695-641E-408E-B3E5-1617E1C3AD34}" dt="2023-01-24T09:00:48.939" v="9205" actId="1076"/>
          <ac:picMkLst>
            <pc:docMk/>
            <pc:sldMk cId="2698334619" sldId="310"/>
            <ac:picMk id="15" creationId="{7FE340FC-31E1-F599-F5C5-BE8182FFD4D4}"/>
          </ac:picMkLst>
        </pc:picChg>
      </pc:sldChg>
      <pc:sldChg chg="modSp add del mod">
        <pc:chgData name="尾嵜 成真" userId="dd95f81a979e9056" providerId="LiveId" clId="{68CC7695-641E-408E-B3E5-1617E1C3AD34}" dt="2023-01-24T09:05:51.644" v="9275" actId="47"/>
        <pc:sldMkLst>
          <pc:docMk/>
          <pc:sldMk cId="3675162731" sldId="311"/>
        </pc:sldMkLst>
        <pc:spChg chg="mod">
          <ac:chgData name="尾嵜 成真" userId="dd95f81a979e9056" providerId="LiveId" clId="{68CC7695-641E-408E-B3E5-1617E1C3AD34}" dt="2023-01-24T09:04:32.834" v="9218"/>
          <ac:spMkLst>
            <pc:docMk/>
            <pc:sldMk cId="3675162731" sldId="311"/>
            <ac:spMk id="20" creationId="{00000000-0000-0000-0000-000000000000}"/>
          </ac:spMkLst>
        </pc:spChg>
        <pc:spChg chg="mod">
          <ac:chgData name="尾嵜 成真" userId="dd95f81a979e9056" providerId="LiveId" clId="{68CC7695-641E-408E-B3E5-1617E1C3AD34}" dt="2023-01-24T09:04:41.513" v="9228" actId="20577"/>
          <ac:spMkLst>
            <pc:docMk/>
            <pc:sldMk cId="3675162731" sldId="311"/>
            <ac:spMk id="23" creationId="{9DA07D66-0103-FFB2-4785-A9885F877AB8}"/>
          </ac:spMkLst>
        </pc:spChg>
        <pc:spChg chg="mod">
          <ac:chgData name="尾嵜 成真" userId="dd95f81a979e9056" providerId="LiveId" clId="{68CC7695-641E-408E-B3E5-1617E1C3AD34}" dt="2023-01-24T09:04:35.145" v="9220" actId="20577"/>
          <ac:spMkLst>
            <pc:docMk/>
            <pc:sldMk cId="3675162731" sldId="311"/>
            <ac:spMk id="35" creationId="{00000000-0000-0000-0000-000000000000}"/>
          </ac:spMkLst>
        </pc:spChg>
        <pc:spChg chg="mod">
          <ac:chgData name="尾嵜 成真" userId="dd95f81a979e9056" providerId="LiveId" clId="{68CC7695-641E-408E-B3E5-1617E1C3AD34}" dt="2023-01-24T09:04:36.782" v="9222" actId="20577"/>
          <ac:spMkLst>
            <pc:docMk/>
            <pc:sldMk cId="3675162731" sldId="311"/>
            <ac:spMk id="40" creationId="{00000000-0000-0000-0000-000000000000}"/>
          </ac:spMkLst>
        </pc:spChg>
        <pc:spChg chg="mod">
          <ac:chgData name="尾嵜 成真" userId="dd95f81a979e9056" providerId="LiveId" clId="{68CC7695-641E-408E-B3E5-1617E1C3AD34}" dt="2023-01-24T09:04:38.198" v="9224" actId="20577"/>
          <ac:spMkLst>
            <pc:docMk/>
            <pc:sldMk cId="3675162731" sldId="311"/>
            <ac:spMk id="45" creationId="{00000000-0000-0000-0000-000000000000}"/>
          </ac:spMkLst>
        </pc:spChg>
        <pc:spChg chg="mod">
          <ac:chgData name="尾嵜 成真" userId="dd95f81a979e9056" providerId="LiveId" clId="{68CC7695-641E-408E-B3E5-1617E1C3AD34}" dt="2023-01-24T09:04:39.628" v="9226" actId="20577"/>
          <ac:spMkLst>
            <pc:docMk/>
            <pc:sldMk cId="3675162731" sldId="311"/>
            <ac:spMk id="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2023-02-02</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2023-02-02</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naseblab/github-school/blob/dfda7c9f397eea6b16bc86c7eb2c4a36f9eaf0fe/15%E7%AB%A0_%E8%A9%B3%E7%B4%B0%E8%A8%AD%E8%A8%88%E6%9B%B8/%E6%A4%9C%E8%A8%BC%E7%92%B0%E5%A2%83.md"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zenn.dev/machamp/articles/a8df5c66ee2eb0"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rog-8.com/docs/git-env-win"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raw.io/"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763688" y="3789040"/>
            <a:ext cx="7272808" cy="1585337"/>
          </a:xfrm>
        </p:spPr>
        <p:txBody>
          <a:bodyPr/>
          <a:lstStyle/>
          <a:p>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１</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5</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.Terraform</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実践</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以下の構成を</a:t>
            </a:r>
            <a:r>
              <a:rPr lang="en-US" altLang="ja-JP" i="0" dirty="0" err="1">
                <a:solidFill>
                  <a:schemeClr val="tx1"/>
                </a:solidFill>
                <a:latin typeface="BIZ UDP明朝 Medium" panose="02020500000000000000" pitchFamily="18" charset="-128"/>
                <a:ea typeface="BIZ UDP明朝 Medium" panose="02020500000000000000" pitchFamily="18" charset="-128"/>
              </a:rPr>
              <a:t>Terrform</a:t>
            </a:r>
            <a:r>
              <a:rPr lang="ja-JP" altLang="en-US" i="0" dirty="0">
                <a:solidFill>
                  <a:schemeClr val="tx1"/>
                </a:solidFill>
                <a:latin typeface="BIZ UDP明朝 Medium" panose="02020500000000000000" pitchFamily="18" charset="-128"/>
                <a:ea typeface="BIZ UDP明朝 Medium" panose="02020500000000000000" pitchFamily="18" charset="-128"/>
              </a:rPr>
              <a:t>の「</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for_each</a:t>
            </a:r>
            <a:r>
              <a:rPr lang="ja-JP" altLang="en-US" i="0" dirty="0">
                <a:solidFill>
                  <a:schemeClr val="tx1"/>
                </a:solidFill>
                <a:latin typeface="BIZ UDP明朝 Medium" panose="02020500000000000000" pitchFamily="18" charset="-128"/>
                <a:ea typeface="BIZ UDP明朝 Medium" panose="02020500000000000000" pitchFamily="18" charset="-128"/>
              </a:rPr>
              <a:t>」構成を使用して、作成してみましょう。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詳細設計は</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こちら</a:t>
            </a:r>
            <a:r>
              <a:rPr lang="ja-JP" altLang="en-US" i="0" dirty="0">
                <a:solidFill>
                  <a:schemeClr val="tx1"/>
                </a:solidFill>
                <a:latin typeface="BIZ UDP明朝 Medium" panose="02020500000000000000" pitchFamily="18" charset="-128"/>
                <a:ea typeface="BIZ UDP明朝 Medium" panose="02020500000000000000" pitchFamily="18" charset="-128"/>
              </a:rPr>
              <a:t>になります。コードを作成したら、ＧｉｔＨｕｂにあげましょう。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実践</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実践</a:t>
            </a:r>
          </a:p>
        </p:txBody>
      </p:sp>
      <p:pic>
        <p:nvPicPr>
          <p:cNvPr id="3" name="図 2">
            <a:extLst>
              <a:ext uri="{FF2B5EF4-FFF2-40B4-BE49-F238E27FC236}">
                <a16:creationId xmlns:a16="http://schemas.microsoft.com/office/drawing/2014/main" id="{561A2A89-26C6-69CA-A9E4-B4FE61ECBF40}"/>
              </a:ext>
            </a:extLst>
          </p:cNvPr>
          <p:cNvPicPr>
            <a:picLocks noChangeAspect="1"/>
          </p:cNvPicPr>
          <p:nvPr/>
        </p:nvPicPr>
        <p:blipFill>
          <a:blip r:embed="rId3"/>
          <a:stretch>
            <a:fillRect/>
          </a:stretch>
        </p:blipFill>
        <p:spPr>
          <a:xfrm>
            <a:off x="829331" y="1973963"/>
            <a:ext cx="7485338" cy="4860342"/>
          </a:xfrm>
          <a:prstGeom prst="rect">
            <a:avLst/>
          </a:prstGeom>
        </p:spPr>
      </p:pic>
    </p:spTree>
    <p:extLst>
      <p:ext uri="{BB962C8B-B14F-4D97-AF65-F5344CB8AC3E}">
        <p14:creationId xmlns:p14="http://schemas.microsoft.com/office/powerpoint/2010/main" val="361950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040560"/>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・おすすめの</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構成は、以下の通りです。</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を分けすぎると、</a:t>
            </a:r>
            <a:r>
              <a:rPr lang="en-US" altLang="ja-JP" i="0" dirty="0">
                <a:solidFill>
                  <a:schemeClr val="tx1"/>
                </a:solidFill>
                <a:latin typeface="BIZ UDP明朝 Medium" panose="02020500000000000000" pitchFamily="18" charset="-128"/>
                <a:ea typeface="BIZ UDP明朝 Medium" panose="02020500000000000000" pitchFamily="18" charset="-128"/>
              </a:rPr>
              <a:t>output</a:t>
            </a:r>
            <a:r>
              <a:rPr lang="ja-JP" altLang="en-US" i="0" dirty="0">
                <a:solidFill>
                  <a:schemeClr val="tx1"/>
                </a:solidFill>
                <a:latin typeface="BIZ UDP明朝 Medium" panose="02020500000000000000" pitchFamily="18" charset="-128"/>
                <a:ea typeface="BIZ UDP明朝 Medium" panose="02020500000000000000" pitchFamily="18" charset="-128"/>
              </a:rPr>
              <a:t>が多くなって複雑になるため、ある程度まとめるのがおすすめです。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for_each</a:t>
            </a:r>
            <a:r>
              <a:rPr lang="ja-JP" altLang="en-US" i="0" dirty="0">
                <a:solidFill>
                  <a:schemeClr val="tx1"/>
                </a:solidFill>
                <a:latin typeface="BIZ UDP明朝 Medium" panose="02020500000000000000" pitchFamily="18" charset="-128"/>
                <a:ea typeface="BIZ UDP明朝 Medium" panose="02020500000000000000" pitchFamily="18" charset="-128"/>
              </a:rPr>
              <a:t>を使用するリソースは、</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routetable_association</a:t>
            </a:r>
            <a:r>
              <a:rPr lang="ja-JP" altLang="en-US" i="0" dirty="0">
                <a:solidFill>
                  <a:schemeClr val="tx1"/>
                </a:solidFill>
                <a:latin typeface="BIZ UDP明朝 Medium" panose="02020500000000000000" pitchFamily="18" charset="-128"/>
                <a:ea typeface="BIZ UDP明朝 Medium" panose="02020500000000000000" pitchFamily="18" charset="-128"/>
              </a:rPr>
              <a:t>（プライベート、パブリック１</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つずつルートテーブル作成の場合）になります。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例）</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routetable_association</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public</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・キーペアは、鍵の生成が必要になるため、既存のものを使用します。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の</a:t>
            </a:r>
            <a:r>
              <a:rPr lang="en-US" altLang="ja-JP" i="0" dirty="0">
                <a:solidFill>
                  <a:schemeClr val="tx1"/>
                </a:solidFill>
                <a:latin typeface="BIZ UDP明朝 Medium" panose="02020500000000000000" pitchFamily="18" charset="-128"/>
                <a:ea typeface="BIZ UDP明朝 Medium" panose="02020500000000000000" pitchFamily="18" charset="-128"/>
              </a:rPr>
              <a:t>output</a:t>
            </a:r>
            <a:r>
              <a:rPr lang="ja-JP" altLang="en-US" i="0" dirty="0">
                <a:solidFill>
                  <a:schemeClr val="tx1"/>
                </a:solidFill>
                <a:latin typeface="BIZ UDP明朝 Medium" panose="02020500000000000000" pitchFamily="18" charset="-128"/>
                <a:ea typeface="BIZ UDP明朝 Medium" panose="02020500000000000000" pitchFamily="18" charset="-128"/>
              </a:rPr>
              <a:t>は、パブリックとプライベートの２つ必要です。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パブリックは、</a:t>
            </a:r>
            <a:r>
              <a:rPr lang="en-US" altLang="ja-JP" i="0" dirty="0">
                <a:solidFill>
                  <a:schemeClr val="tx1"/>
                </a:solidFill>
                <a:latin typeface="BIZ UDP明朝 Medium" panose="02020500000000000000" pitchFamily="18" charset="-128"/>
                <a:ea typeface="BIZ UDP明朝 Medium" panose="02020500000000000000" pitchFamily="18" charset="-128"/>
              </a:rPr>
              <a:t>AZ-a</a:t>
            </a:r>
            <a:r>
              <a:rPr lang="ja-JP" altLang="en-US" i="0" dirty="0">
                <a:solidFill>
                  <a:schemeClr val="tx1"/>
                </a:solidFill>
                <a:latin typeface="BIZ UDP明朝 Medium" panose="02020500000000000000" pitchFamily="18" charset="-128"/>
                <a:ea typeface="BIZ UDP明朝 Medium" panose="02020500000000000000" pitchFamily="18" charset="-128"/>
              </a:rPr>
              <a:t>のみ必要→</a:t>
            </a:r>
            <a:r>
              <a:rPr lang="en-US" altLang="ja-JP" i="0" dirty="0">
                <a:solidFill>
                  <a:schemeClr val="tx1"/>
                </a:solidFill>
                <a:latin typeface="BIZ UDP明朝 Medium" panose="02020500000000000000" pitchFamily="18" charset="-128"/>
                <a:ea typeface="BIZ UDP明朝 Medium" panose="02020500000000000000" pitchFamily="18" charset="-128"/>
              </a:rPr>
              <a:t>bastion</a:t>
            </a:r>
            <a:r>
              <a:rPr lang="ja-JP" altLang="en-US" i="0" dirty="0">
                <a:solidFill>
                  <a:schemeClr val="tx1"/>
                </a:solidFill>
                <a:latin typeface="BIZ UDP明朝 Medium" panose="02020500000000000000" pitchFamily="18" charset="-128"/>
                <a:ea typeface="BIZ UDP明朝 Medium" panose="02020500000000000000" pitchFamily="18" charset="-128"/>
              </a:rPr>
              <a:t>サーバーの作成に必要（</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参考</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プライベートは、両</a:t>
            </a:r>
            <a:r>
              <a:rPr lang="en-US" altLang="ja-JP" i="0" dirty="0">
                <a:solidFill>
                  <a:schemeClr val="tx1"/>
                </a:solidFill>
                <a:latin typeface="BIZ UDP明朝 Medium" panose="02020500000000000000" pitchFamily="18" charset="-128"/>
                <a:ea typeface="BIZ UDP明朝 Medium" panose="02020500000000000000" pitchFamily="18" charset="-128"/>
              </a:rPr>
              <a:t>AZ</a:t>
            </a:r>
            <a:r>
              <a:rPr lang="ja-JP" altLang="en-US" i="0" dirty="0">
                <a:solidFill>
                  <a:schemeClr val="tx1"/>
                </a:solidFill>
                <a:latin typeface="BIZ UDP明朝 Medium" panose="02020500000000000000" pitchFamily="18" charset="-128"/>
                <a:ea typeface="BIZ UDP明朝 Medium" panose="02020500000000000000" pitchFamily="18" charset="-128"/>
              </a:rPr>
              <a:t>必要→本番環境の</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に必要（</a:t>
            </a:r>
            <a:r>
              <a:rPr lang="en-US" altLang="ja-JP"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を使用）</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内の</a:t>
            </a:r>
            <a:r>
              <a:rPr lang="en-US" altLang="ja-JP" i="0" dirty="0">
                <a:solidFill>
                  <a:schemeClr val="tx1"/>
                </a:solidFill>
                <a:latin typeface="BIZ UDP明朝 Medium" panose="02020500000000000000" pitchFamily="18" charset="-128"/>
                <a:ea typeface="BIZ UDP明朝 Medium" panose="02020500000000000000" pitchFamily="18" charset="-128"/>
              </a:rPr>
              <a:t>map</a:t>
            </a:r>
            <a:r>
              <a:rPr lang="ja-JP" altLang="en-US" i="0" dirty="0">
                <a:solidFill>
                  <a:schemeClr val="tx1"/>
                </a:solidFill>
                <a:latin typeface="BIZ UDP明朝 Medium" panose="02020500000000000000" pitchFamily="18" charset="-128"/>
                <a:ea typeface="BIZ UDP明朝 Medium" panose="02020500000000000000" pitchFamily="18" charset="-128"/>
              </a:rPr>
              <a:t>型での指定はインデックス（数字）指定が必要</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実践</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ヒント</a:t>
            </a:r>
          </a:p>
        </p:txBody>
      </p:sp>
      <p:pic>
        <p:nvPicPr>
          <p:cNvPr id="7" name="図 6">
            <a:extLst>
              <a:ext uri="{FF2B5EF4-FFF2-40B4-BE49-F238E27FC236}">
                <a16:creationId xmlns:a16="http://schemas.microsoft.com/office/drawing/2014/main" id="{53B131B0-EAB4-B4DA-7C2F-15185FB8F2AD}"/>
              </a:ext>
            </a:extLst>
          </p:cNvPr>
          <p:cNvPicPr>
            <a:picLocks noChangeAspect="1"/>
          </p:cNvPicPr>
          <p:nvPr/>
        </p:nvPicPr>
        <p:blipFill>
          <a:blip r:embed="rId3"/>
          <a:stretch>
            <a:fillRect/>
          </a:stretch>
        </p:blipFill>
        <p:spPr>
          <a:xfrm>
            <a:off x="395536" y="1844824"/>
            <a:ext cx="1810003" cy="4229690"/>
          </a:xfrm>
          <a:prstGeom prst="rect">
            <a:avLst/>
          </a:prstGeom>
        </p:spPr>
      </p:pic>
      <p:pic>
        <p:nvPicPr>
          <p:cNvPr id="9" name="図 8">
            <a:extLst>
              <a:ext uri="{FF2B5EF4-FFF2-40B4-BE49-F238E27FC236}">
                <a16:creationId xmlns:a16="http://schemas.microsoft.com/office/drawing/2014/main" id="{9F9FB771-EFB9-681D-BA83-75E1947ACA81}"/>
              </a:ext>
            </a:extLst>
          </p:cNvPr>
          <p:cNvPicPr>
            <a:picLocks noChangeAspect="1"/>
          </p:cNvPicPr>
          <p:nvPr/>
        </p:nvPicPr>
        <p:blipFill>
          <a:blip r:embed="rId4"/>
          <a:stretch>
            <a:fillRect/>
          </a:stretch>
        </p:blipFill>
        <p:spPr>
          <a:xfrm>
            <a:off x="2382789" y="3140968"/>
            <a:ext cx="3686689" cy="924054"/>
          </a:xfrm>
          <a:prstGeom prst="rect">
            <a:avLst/>
          </a:prstGeom>
        </p:spPr>
      </p:pic>
    </p:spTree>
    <p:extLst>
      <p:ext uri="{BB962C8B-B14F-4D97-AF65-F5344CB8AC3E}">
        <p14:creationId xmlns:p14="http://schemas.microsoft.com/office/powerpoint/2010/main" val="403008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98580" y="3152001"/>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4279588" y="3157348"/>
            <a:ext cx="4869883" cy="864096"/>
            <a:chOff x="4238823" y="1217861"/>
            <a:chExt cx="4869883"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3851920"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GitHub</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4279588" y="4247778"/>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4279588" y="5338208"/>
            <a:ext cx="864096"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5297551" y="4623594"/>
            <a:ext cx="3851920"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構成図</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5297551" y="5727766"/>
            <a:ext cx="3851920"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実践</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世界中の人々がプログラムコードやデザインデータを保存・公開できる保管倉庫のようなもの</a:t>
            </a:r>
            <a:r>
              <a:rPr lang="ja-JP" altLang="en-US" i="0" dirty="0">
                <a:solidFill>
                  <a:schemeClr val="tx1"/>
                </a:solidFill>
                <a:latin typeface="BIZ UDP明朝 Medium" panose="02020500000000000000" pitchFamily="18" charset="-128"/>
                <a:ea typeface="BIZ UDP明朝 Medium" panose="02020500000000000000" pitchFamily="18" charset="-128"/>
              </a:rPr>
              <a:t>です。例えば、「</a:t>
            </a:r>
            <a:r>
              <a:rPr lang="en-US" altLang="ja-JP" i="0" dirty="0">
                <a:solidFill>
                  <a:schemeClr val="tx1"/>
                </a:solidFill>
                <a:latin typeface="BIZ UDP明朝 Medium" panose="02020500000000000000" pitchFamily="18" charset="-128"/>
                <a:ea typeface="BIZ UDP明朝 Medium" panose="02020500000000000000" pitchFamily="18" charset="-128"/>
              </a:rPr>
              <a:t>https://github.com/naseblab/github-school</a:t>
            </a:r>
            <a:r>
              <a:rPr lang="ja-JP" altLang="en-US" i="0" dirty="0">
                <a:solidFill>
                  <a:schemeClr val="tx1"/>
                </a:solidFill>
                <a:latin typeface="BIZ UDP明朝 Medium" panose="02020500000000000000" pitchFamily="18" charset="-128"/>
                <a:ea typeface="BIZ UDP明朝 Medium" panose="02020500000000000000" pitchFamily="18" charset="-128"/>
              </a:rPr>
              <a:t>」この</a:t>
            </a:r>
            <a:r>
              <a:rPr lang="en-US" altLang="ja-JP" i="0" dirty="0">
                <a:solidFill>
                  <a:schemeClr val="tx1"/>
                </a:solidFill>
                <a:latin typeface="BIZ UDP明朝 Medium" panose="02020500000000000000" pitchFamily="18" charset="-128"/>
                <a:ea typeface="BIZ UDP明朝 Medium" panose="02020500000000000000" pitchFamily="18" charset="-128"/>
              </a:rPr>
              <a:t>URL</a:t>
            </a:r>
            <a:r>
              <a:rPr lang="ja-JP" altLang="en-US" i="0" dirty="0">
                <a:solidFill>
                  <a:schemeClr val="tx1"/>
                </a:solidFill>
                <a:latin typeface="BIZ UDP明朝 Medium" panose="02020500000000000000" pitchFamily="18" charset="-128"/>
                <a:ea typeface="BIZ UDP明朝 Medium" panose="02020500000000000000" pitchFamily="18" charset="-128"/>
              </a:rPr>
              <a:t>ページは私が作成した</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のページになります。この保管場所には、私が作成したソース（プログラミングコードや設計書など</a:t>
            </a:r>
            <a:r>
              <a:rPr lang="en-US" altLang="ja-JP"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を配置しており、この保管場所のことを</a:t>
            </a:r>
            <a:r>
              <a:rPr lang="ja-JP" altLang="en-US" b="1" i="0" dirty="0">
                <a:solidFill>
                  <a:srgbClr val="F6882E"/>
                </a:solidFill>
                <a:latin typeface="BIZ UDP明朝 Medium" panose="02020500000000000000" pitchFamily="18" charset="-128"/>
                <a:ea typeface="BIZ UDP明朝 Medium" panose="02020500000000000000" pitchFamily="18" charset="-128"/>
              </a:rPr>
              <a:t>リポジトリ</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ＧｉｔＨｕｂは開発でよく使用されるツールですが、インフラでも</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のようなＩａＣコードや設計書を管理するのに使用することがあります。また、就活時にポートフォリオを企業に提出する場合はＧｉｔＨｕｂを使用して提出します。ＧｉｔＨｕｂには以下のような機能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共有機能</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自分で作成したリポジトリ内のソースは世界中のだれでも見ることができます。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自分で作成したコードを世界の人達に共有したり、また、他の公開されたリポジトリから優良なコードを保存することも可能です。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また必要に応じて、</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非公開で限定された人のみに公開することも可能です</a:t>
            </a:r>
            <a:r>
              <a:rPr lang="ja-JP" altLang="en-US" i="0" dirty="0">
                <a:solidFill>
                  <a:schemeClr val="tx1"/>
                </a:solidFill>
                <a:latin typeface="BIZ UDP明朝 Medium" panose="02020500000000000000" pitchFamily="18" charset="-128"/>
                <a:ea typeface="BIZ UDP明朝 Medium" panose="02020500000000000000" pitchFamily="18" charset="-128"/>
              </a:rPr>
              <a:t>。プロジェクト内で公開し、プロジェクトの進行や課題の管理、ソースコードのレビューなどを効率的に進められ、チーム開発において絶大な効果を発揮します。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バージョン管理</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バージョン管理とは、ソースコードやファイルの変更履歴を管理することです。ファイルの変更内容や追加などの情報の履歴を管理することで、以前の修正内容を確認したり、ある時点の内容に戻したり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GitHub</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68788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のリポジトリにファイルを配置するには、リポジトリの仕組みを理解する必要があります。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上で作成したリポジトリを、自分のローカル上に</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コマンドを使用してクローンを作成します。これをリポジトリをクローンするといいます。クローンしたリポジトリをローカルリポジトリといい、</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上のリポジトリをリモートリポジトリといいます。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ローカルリポジトリにファイルを</a:t>
            </a:r>
            <a:r>
              <a:rPr lang="en-US" altLang="ja-JP" i="0" dirty="0">
                <a:solidFill>
                  <a:schemeClr val="tx1"/>
                </a:solidFill>
                <a:latin typeface="BIZ UDP明朝 Medium" panose="02020500000000000000" pitchFamily="18" charset="-128"/>
                <a:ea typeface="BIZ UDP明朝 Medium" panose="02020500000000000000" pitchFamily="18" charset="-128"/>
              </a:rPr>
              <a:t>1</a:t>
            </a:r>
            <a:r>
              <a:rPr lang="ja-JP" altLang="en-US" i="0" dirty="0">
                <a:solidFill>
                  <a:schemeClr val="tx1"/>
                </a:solidFill>
                <a:latin typeface="BIZ UDP明朝 Medium" panose="02020500000000000000" pitchFamily="18" charset="-128"/>
                <a:ea typeface="BIZ UDP明朝 Medium" panose="02020500000000000000" pitchFamily="18" charset="-128"/>
              </a:rPr>
              <a:t>個配置します。その後、ローカルリポジトリをリモートリポジトリに結合します。そうすると、元々空だったリモートリポジトリが上書きされ、ローカルリポジトリのファイルが配置されます。これをプッシュする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リポジトリ</a:t>
            </a:r>
          </a:p>
        </p:txBody>
      </p:sp>
      <p:sp>
        <p:nvSpPr>
          <p:cNvPr id="2" name="正方形/長方形 1">
            <a:extLst>
              <a:ext uri="{FF2B5EF4-FFF2-40B4-BE49-F238E27FC236}">
                <a16:creationId xmlns:a16="http://schemas.microsoft.com/office/drawing/2014/main" id="{BC6A6AE0-F3DA-61CA-2586-936BF9BD2930}"/>
              </a:ext>
            </a:extLst>
          </p:cNvPr>
          <p:cNvSpPr/>
          <p:nvPr/>
        </p:nvSpPr>
        <p:spPr>
          <a:xfrm flipV="1">
            <a:off x="410502" y="3503495"/>
            <a:ext cx="8322996" cy="3133206"/>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Picture 8" descr="github">
            <a:extLst>
              <a:ext uri="{FF2B5EF4-FFF2-40B4-BE49-F238E27FC236}">
                <a16:creationId xmlns:a16="http://schemas.microsoft.com/office/drawing/2014/main" id="{2721540C-4D73-B39B-07E8-674E9BF16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21" y="4694480"/>
            <a:ext cx="1745897" cy="9629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D994E53B-A907-C381-488E-ACE79799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374" y="4884031"/>
            <a:ext cx="595697" cy="595697"/>
          </a:xfrm>
          <a:prstGeom prst="rect">
            <a:avLst/>
          </a:prstGeom>
        </p:spPr>
      </p:pic>
      <p:pic>
        <p:nvPicPr>
          <p:cNvPr id="8" name="図 7">
            <a:extLst>
              <a:ext uri="{FF2B5EF4-FFF2-40B4-BE49-F238E27FC236}">
                <a16:creationId xmlns:a16="http://schemas.microsoft.com/office/drawing/2014/main" id="{40BB89A3-0694-0303-D2BA-D469E375B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8762" y="3864880"/>
            <a:ext cx="1024315" cy="1024315"/>
          </a:xfrm>
          <a:prstGeom prst="rect">
            <a:avLst/>
          </a:prstGeom>
        </p:spPr>
      </p:pic>
      <p:pic>
        <p:nvPicPr>
          <p:cNvPr id="10" name="図 9">
            <a:extLst>
              <a:ext uri="{FF2B5EF4-FFF2-40B4-BE49-F238E27FC236}">
                <a16:creationId xmlns:a16="http://schemas.microsoft.com/office/drawing/2014/main" id="{7753CE31-CABF-8DCF-F627-263B603F9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162" y="3864880"/>
            <a:ext cx="1024315" cy="1024315"/>
          </a:xfrm>
          <a:prstGeom prst="rect">
            <a:avLst/>
          </a:prstGeom>
        </p:spPr>
      </p:pic>
      <p:pic>
        <p:nvPicPr>
          <p:cNvPr id="11" name="図 10">
            <a:extLst>
              <a:ext uri="{FF2B5EF4-FFF2-40B4-BE49-F238E27FC236}">
                <a16:creationId xmlns:a16="http://schemas.microsoft.com/office/drawing/2014/main" id="{AC1A83EE-4EA0-9209-6A8B-1DA55562C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424" y="4216691"/>
            <a:ext cx="477789" cy="477789"/>
          </a:xfrm>
          <a:prstGeom prst="rect">
            <a:avLst/>
          </a:prstGeom>
        </p:spPr>
      </p:pic>
      <p:pic>
        <p:nvPicPr>
          <p:cNvPr id="12" name="図 11">
            <a:extLst>
              <a:ext uri="{FF2B5EF4-FFF2-40B4-BE49-F238E27FC236}">
                <a16:creationId xmlns:a16="http://schemas.microsoft.com/office/drawing/2014/main" id="{395322A6-84F8-9112-8F68-1881B3914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961" y="5479728"/>
            <a:ext cx="1024315" cy="1024315"/>
          </a:xfrm>
          <a:prstGeom prst="rect">
            <a:avLst/>
          </a:prstGeom>
          <a:solidFill>
            <a:schemeClr val="bg1"/>
          </a:solidFill>
        </p:spPr>
      </p:pic>
      <p:pic>
        <p:nvPicPr>
          <p:cNvPr id="13" name="図 12">
            <a:extLst>
              <a:ext uri="{FF2B5EF4-FFF2-40B4-BE49-F238E27FC236}">
                <a16:creationId xmlns:a16="http://schemas.microsoft.com/office/drawing/2014/main" id="{47ACDE1C-3504-F9CE-33A0-6827E74A1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4223" y="5831539"/>
            <a:ext cx="477789" cy="477789"/>
          </a:xfrm>
          <a:prstGeom prst="rect">
            <a:avLst/>
          </a:prstGeom>
        </p:spPr>
      </p:pic>
      <p:cxnSp>
        <p:nvCxnSpPr>
          <p:cNvPr id="14" name="直線矢印コネクタ 13">
            <a:extLst>
              <a:ext uri="{FF2B5EF4-FFF2-40B4-BE49-F238E27FC236}">
                <a16:creationId xmlns:a16="http://schemas.microsoft.com/office/drawing/2014/main" id="{2E1704B4-01F6-3E9A-F275-671E530480B3}"/>
              </a:ext>
            </a:extLst>
          </p:cNvPr>
          <p:cNvCxnSpPr>
            <a:stCxn id="8" idx="3"/>
            <a:endCxn id="10" idx="1"/>
          </p:cNvCxnSpPr>
          <p:nvPr/>
        </p:nvCxnSpPr>
        <p:spPr>
          <a:xfrm>
            <a:off x="3133077" y="4377038"/>
            <a:ext cx="25760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제목 1">
            <a:extLst>
              <a:ext uri="{FF2B5EF4-FFF2-40B4-BE49-F238E27FC236}">
                <a16:creationId xmlns:a16="http://schemas.microsoft.com/office/drawing/2014/main" id="{C731C59F-0298-7ECE-D7C5-F7700D91016C}"/>
              </a:ext>
            </a:extLst>
          </p:cNvPr>
          <p:cNvSpPr txBox="1">
            <a:spLocks/>
          </p:cNvSpPr>
          <p:nvPr/>
        </p:nvSpPr>
        <p:spPr>
          <a:xfrm>
            <a:off x="3828851" y="3864880"/>
            <a:ext cx="1368153" cy="580884"/>
          </a:xfrm>
          <a:prstGeom prst="rect">
            <a:avLst/>
          </a:prstGeom>
          <a:ln>
            <a:noFill/>
          </a:ln>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F0000"/>
                </a:solidFill>
                <a:latin typeface="BIZ UDP明朝 Medium" panose="02020500000000000000" pitchFamily="18" charset="-128"/>
                <a:ea typeface="BIZ UDP明朝 Medium" panose="02020500000000000000" pitchFamily="18" charset="-128"/>
              </a:rPr>
              <a:t>①クローン</a:t>
            </a:r>
          </a:p>
        </p:txBody>
      </p:sp>
      <p:cxnSp>
        <p:nvCxnSpPr>
          <p:cNvPr id="21" name="直線矢印コネクタ 20">
            <a:extLst>
              <a:ext uri="{FF2B5EF4-FFF2-40B4-BE49-F238E27FC236}">
                <a16:creationId xmlns:a16="http://schemas.microsoft.com/office/drawing/2014/main" id="{FF99BF76-CBDC-488A-19C7-9901397B8FCC}"/>
              </a:ext>
            </a:extLst>
          </p:cNvPr>
          <p:cNvCxnSpPr>
            <a:cxnSpLocks/>
            <a:stCxn id="7" idx="1"/>
          </p:cNvCxnSpPr>
          <p:nvPr/>
        </p:nvCxnSpPr>
        <p:spPr>
          <a:xfrm flipH="1" flipV="1">
            <a:off x="6460213" y="4465617"/>
            <a:ext cx="1236161" cy="7162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제목 1">
            <a:extLst>
              <a:ext uri="{FF2B5EF4-FFF2-40B4-BE49-F238E27FC236}">
                <a16:creationId xmlns:a16="http://schemas.microsoft.com/office/drawing/2014/main" id="{D7764274-212A-EDF7-BCD9-1EE0561E2CB8}"/>
              </a:ext>
            </a:extLst>
          </p:cNvPr>
          <p:cNvSpPr txBox="1">
            <a:spLocks/>
          </p:cNvSpPr>
          <p:nvPr/>
        </p:nvSpPr>
        <p:spPr>
          <a:xfrm>
            <a:off x="6923918" y="4338869"/>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0070C0"/>
                </a:solidFill>
                <a:latin typeface="BIZ UDP明朝 Medium" panose="02020500000000000000" pitchFamily="18" charset="-128"/>
                <a:ea typeface="BIZ UDP明朝 Medium" panose="02020500000000000000" pitchFamily="18" charset="-128"/>
              </a:rPr>
              <a:t>②ファイル配置</a:t>
            </a:r>
          </a:p>
        </p:txBody>
      </p:sp>
      <p:cxnSp>
        <p:nvCxnSpPr>
          <p:cNvPr id="26" name="直線矢印コネクタ 25">
            <a:extLst>
              <a:ext uri="{FF2B5EF4-FFF2-40B4-BE49-F238E27FC236}">
                <a16:creationId xmlns:a16="http://schemas.microsoft.com/office/drawing/2014/main" id="{3F6C6BF3-56BD-8485-AF7B-47C0DC3B4079}"/>
              </a:ext>
            </a:extLst>
          </p:cNvPr>
          <p:cNvCxnSpPr>
            <a:cxnSpLocks/>
            <a:stCxn id="10" idx="2"/>
            <a:endCxn id="12" idx="3"/>
          </p:cNvCxnSpPr>
          <p:nvPr/>
        </p:nvCxnSpPr>
        <p:spPr>
          <a:xfrm flipH="1">
            <a:off x="3135276" y="4889195"/>
            <a:ext cx="3086044" cy="1102691"/>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29" name="제목 1">
            <a:extLst>
              <a:ext uri="{FF2B5EF4-FFF2-40B4-BE49-F238E27FC236}">
                <a16:creationId xmlns:a16="http://schemas.microsoft.com/office/drawing/2014/main" id="{99997644-832D-5C79-0A8E-80573D187BC5}"/>
              </a:ext>
            </a:extLst>
          </p:cNvPr>
          <p:cNvSpPr txBox="1">
            <a:spLocks/>
          </p:cNvSpPr>
          <p:nvPr/>
        </p:nvSpPr>
        <p:spPr>
          <a:xfrm>
            <a:off x="3858152" y="4957193"/>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③プッシュ</a:t>
            </a:r>
          </a:p>
        </p:txBody>
      </p:sp>
      <p:cxnSp>
        <p:nvCxnSpPr>
          <p:cNvPr id="30" name="直線矢印コネクタ 29">
            <a:extLst>
              <a:ext uri="{FF2B5EF4-FFF2-40B4-BE49-F238E27FC236}">
                <a16:creationId xmlns:a16="http://schemas.microsoft.com/office/drawing/2014/main" id="{B1BA7EDF-605C-FA03-9D67-7A550EBBF3E7}"/>
              </a:ext>
            </a:extLst>
          </p:cNvPr>
          <p:cNvCxnSpPr>
            <a:cxnSpLocks/>
            <a:stCxn id="8" idx="2"/>
            <a:endCxn id="12" idx="0"/>
          </p:cNvCxnSpPr>
          <p:nvPr/>
        </p:nvCxnSpPr>
        <p:spPr>
          <a:xfrm>
            <a:off x="2620920" y="4889195"/>
            <a:ext cx="2199" cy="590533"/>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33" name="제목 1">
            <a:extLst>
              <a:ext uri="{FF2B5EF4-FFF2-40B4-BE49-F238E27FC236}">
                <a16:creationId xmlns:a16="http://schemas.microsoft.com/office/drawing/2014/main" id="{CB21E0DD-26CE-184C-EE92-35FD653ECD1B}"/>
              </a:ext>
            </a:extLst>
          </p:cNvPr>
          <p:cNvSpPr txBox="1">
            <a:spLocks/>
          </p:cNvSpPr>
          <p:nvPr/>
        </p:nvSpPr>
        <p:spPr>
          <a:xfrm>
            <a:off x="2648491" y="4835470"/>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③上書き</a:t>
            </a:r>
          </a:p>
        </p:txBody>
      </p:sp>
      <p:sp>
        <p:nvSpPr>
          <p:cNvPr id="34" name="제목 1">
            <a:extLst>
              <a:ext uri="{FF2B5EF4-FFF2-40B4-BE49-F238E27FC236}">
                <a16:creationId xmlns:a16="http://schemas.microsoft.com/office/drawing/2014/main" id="{C78C79F2-3B9C-D744-0844-14C04133419B}"/>
              </a:ext>
            </a:extLst>
          </p:cNvPr>
          <p:cNvSpPr txBox="1">
            <a:spLocks/>
          </p:cNvSpPr>
          <p:nvPr/>
        </p:nvSpPr>
        <p:spPr>
          <a:xfrm>
            <a:off x="7541341" y="5338167"/>
            <a:ext cx="107115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a:t>
            </a:r>
          </a:p>
        </p:txBody>
      </p:sp>
      <p:cxnSp>
        <p:nvCxnSpPr>
          <p:cNvPr id="39" name="直線コネクタ 38">
            <a:extLst>
              <a:ext uri="{FF2B5EF4-FFF2-40B4-BE49-F238E27FC236}">
                <a16:creationId xmlns:a16="http://schemas.microsoft.com/office/drawing/2014/main" id="{B1BBA034-6AC4-ACEC-14B1-AE73C2B46AB6}"/>
              </a:ext>
            </a:extLst>
          </p:cNvPr>
          <p:cNvCxnSpPr/>
          <p:nvPr/>
        </p:nvCxnSpPr>
        <p:spPr>
          <a:xfrm>
            <a:off x="4421118" y="4286264"/>
            <a:ext cx="928004" cy="16327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2C9B357-6FFE-B3E7-C091-BF408141EA4F}"/>
              </a:ext>
            </a:extLst>
          </p:cNvPr>
          <p:cNvCxnSpPr>
            <a:cxnSpLocks/>
          </p:cNvCxnSpPr>
          <p:nvPr/>
        </p:nvCxnSpPr>
        <p:spPr>
          <a:xfrm>
            <a:off x="4453098" y="5358736"/>
            <a:ext cx="896024" cy="56031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제목 1">
            <a:extLst>
              <a:ext uri="{FF2B5EF4-FFF2-40B4-BE49-F238E27FC236}">
                <a16:creationId xmlns:a16="http://schemas.microsoft.com/office/drawing/2014/main" id="{0C75B4A8-4AA0-9FCC-3A5B-1845F7C1AC9C}"/>
              </a:ext>
            </a:extLst>
          </p:cNvPr>
          <p:cNvSpPr txBox="1">
            <a:spLocks/>
          </p:cNvSpPr>
          <p:nvPr/>
        </p:nvSpPr>
        <p:spPr>
          <a:xfrm>
            <a:off x="4819881" y="5779991"/>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a:t>
            </a:r>
            <a:r>
              <a:rPr lang="ja-JP" altLang="en-US" sz="1600" b="0" dirty="0">
                <a:solidFill>
                  <a:srgbClr val="00B050"/>
                </a:solidFill>
                <a:latin typeface="BIZ UDP明朝 Medium" panose="02020500000000000000" pitchFamily="18" charset="-128"/>
                <a:ea typeface="BIZ UDP明朝 Medium" panose="02020500000000000000" pitchFamily="18" charset="-128"/>
              </a:rPr>
              <a:t>コマンド</a:t>
            </a:r>
          </a:p>
        </p:txBody>
      </p:sp>
      <p:sp>
        <p:nvSpPr>
          <p:cNvPr id="45" name="제목 1">
            <a:extLst>
              <a:ext uri="{FF2B5EF4-FFF2-40B4-BE49-F238E27FC236}">
                <a16:creationId xmlns:a16="http://schemas.microsoft.com/office/drawing/2014/main" id="{52B00E5A-BF6D-2BAA-DD7E-6C7E1D3A3AD1}"/>
              </a:ext>
            </a:extLst>
          </p:cNvPr>
          <p:cNvSpPr txBox="1">
            <a:spLocks/>
          </p:cNvSpPr>
          <p:nvPr/>
        </p:nvSpPr>
        <p:spPr>
          <a:xfrm>
            <a:off x="1763241" y="3478849"/>
            <a:ext cx="241673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リモートリポジトリ</a:t>
            </a:r>
          </a:p>
        </p:txBody>
      </p:sp>
      <p:sp>
        <p:nvSpPr>
          <p:cNvPr id="46" name="제목 1">
            <a:extLst>
              <a:ext uri="{FF2B5EF4-FFF2-40B4-BE49-F238E27FC236}">
                <a16:creationId xmlns:a16="http://schemas.microsoft.com/office/drawing/2014/main" id="{933A915F-69A5-76DD-F38C-B437BDE72E6D}"/>
              </a:ext>
            </a:extLst>
          </p:cNvPr>
          <p:cNvSpPr txBox="1">
            <a:spLocks/>
          </p:cNvSpPr>
          <p:nvPr/>
        </p:nvSpPr>
        <p:spPr>
          <a:xfrm>
            <a:off x="5266832" y="3491766"/>
            <a:ext cx="1908971"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ローカルリポジトリ</a:t>
            </a:r>
          </a:p>
        </p:txBody>
      </p:sp>
      <p:sp>
        <p:nvSpPr>
          <p:cNvPr id="47" name="제목 1">
            <a:extLst>
              <a:ext uri="{FF2B5EF4-FFF2-40B4-BE49-F238E27FC236}">
                <a16:creationId xmlns:a16="http://schemas.microsoft.com/office/drawing/2014/main" id="{0BB83979-99F8-8BB0-5623-B37C5AA6FBAE}"/>
              </a:ext>
            </a:extLst>
          </p:cNvPr>
          <p:cNvSpPr txBox="1">
            <a:spLocks/>
          </p:cNvSpPr>
          <p:nvPr/>
        </p:nvSpPr>
        <p:spPr>
          <a:xfrm>
            <a:off x="377221" y="3061659"/>
            <a:ext cx="1451915"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リポジトリ</a:t>
            </a:r>
          </a:p>
        </p:txBody>
      </p:sp>
    </p:spTree>
    <p:extLst>
      <p:ext uri="{BB962C8B-B14F-4D97-AF65-F5344CB8AC3E}">
        <p14:creationId xmlns:p14="http://schemas.microsoft.com/office/powerpoint/2010/main" val="273504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ブランチは、</a:t>
            </a:r>
            <a:r>
              <a:rPr lang="en-US" altLang="ja-JP" i="0" dirty="0">
                <a:solidFill>
                  <a:schemeClr val="tx1"/>
                </a:solidFill>
                <a:latin typeface="BIZ UDP明朝 Medium" panose="02020500000000000000" pitchFamily="18" charset="-128"/>
                <a:ea typeface="BIZ UDP明朝 Medium" panose="02020500000000000000" pitchFamily="18" charset="-128"/>
              </a:rPr>
              <a:t>1</a:t>
            </a:r>
            <a:r>
              <a:rPr lang="ja-JP" altLang="en-US" i="0" dirty="0">
                <a:solidFill>
                  <a:schemeClr val="tx1"/>
                </a:solidFill>
                <a:latin typeface="BIZ UDP明朝 Medium" panose="02020500000000000000" pitchFamily="18" charset="-128"/>
                <a:ea typeface="BIZ UDP明朝 Medium" panose="02020500000000000000" pitchFamily="18" charset="-128"/>
              </a:rPr>
              <a:t>つのリポジトリからブランチを枝分かれさせることで、本線に影響を与えることなく開発を行うことのできる</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の機能のことを言います。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デフォルトでは、本線の</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master</a:t>
            </a:r>
            <a:r>
              <a:rPr lang="ja-JP" altLang="en-US" i="0" dirty="0">
                <a:solidFill>
                  <a:schemeClr val="tx1"/>
                </a:solidFill>
                <a:latin typeface="BIZ UDP明朝 Medium" panose="02020500000000000000" pitchFamily="18" charset="-128"/>
                <a:ea typeface="BIZ UDP明朝 Medium" panose="02020500000000000000" pitchFamily="18" charset="-128"/>
              </a:rPr>
              <a:t>）ブランチに所属します。ブランチを作成することをブランチを切ると表現します。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例えば、</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を管理しているリポジトリに新しく、</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のコードを付け足したい場合、</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作成用のブランチを切って、テストして問題なければ、最後に</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に結合します。ブランチを</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に結合することをマージするといいます。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1026" name="正方形/長方形 1025">
            <a:extLst>
              <a:ext uri="{FF2B5EF4-FFF2-40B4-BE49-F238E27FC236}">
                <a16:creationId xmlns:a16="http://schemas.microsoft.com/office/drawing/2014/main" id="{5DB57A71-C369-9D9E-2A1B-DAD9FBC706D4}"/>
              </a:ext>
            </a:extLst>
          </p:cNvPr>
          <p:cNvSpPr/>
          <p:nvPr/>
        </p:nvSpPr>
        <p:spPr>
          <a:xfrm flipV="1">
            <a:off x="370064" y="3298321"/>
            <a:ext cx="8541212" cy="3421413"/>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8" descr="github">
            <a:extLst>
              <a:ext uri="{FF2B5EF4-FFF2-40B4-BE49-F238E27FC236}">
                <a16:creationId xmlns:a16="http://schemas.microsoft.com/office/drawing/2014/main" id="{488AB950-1E3A-03D5-DE26-C71C7D5C5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 y="4513954"/>
            <a:ext cx="1745897" cy="962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図 1027">
            <a:extLst>
              <a:ext uri="{FF2B5EF4-FFF2-40B4-BE49-F238E27FC236}">
                <a16:creationId xmlns:a16="http://schemas.microsoft.com/office/drawing/2014/main" id="{9C110029-3DE0-3F5F-4555-12D21F430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651" y="4703505"/>
            <a:ext cx="595697" cy="595697"/>
          </a:xfrm>
          <a:prstGeom prst="rect">
            <a:avLst/>
          </a:prstGeom>
        </p:spPr>
      </p:pic>
      <p:pic>
        <p:nvPicPr>
          <p:cNvPr id="1029" name="図 1028">
            <a:extLst>
              <a:ext uri="{FF2B5EF4-FFF2-40B4-BE49-F238E27FC236}">
                <a16:creationId xmlns:a16="http://schemas.microsoft.com/office/drawing/2014/main" id="{934A707B-EBB0-FDDA-4A13-3974212F2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039" y="3684354"/>
            <a:ext cx="1024315" cy="1024315"/>
          </a:xfrm>
          <a:prstGeom prst="rect">
            <a:avLst/>
          </a:prstGeom>
        </p:spPr>
      </p:pic>
      <p:pic>
        <p:nvPicPr>
          <p:cNvPr id="1030" name="図 1029">
            <a:extLst>
              <a:ext uri="{FF2B5EF4-FFF2-40B4-BE49-F238E27FC236}">
                <a16:creationId xmlns:a16="http://schemas.microsoft.com/office/drawing/2014/main" id="{40A84B78-DA53-BF14-EB1C-6D1243251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439" y="3684354"/>
            <a:ext cx="1024315" cy="1024315"/>
          </a:xfrm>
          <a:prstGeom prst="rect">
            <a:avLst/>
          </a:prstGeom>
        </p:spPr>
      </p:pic>
      <p:pic>
        <p:nvPicPr>
          <p:cNvPr id="1031" name="図 1030">
            <a:extLst>
              <a:ext uri="{FF2B5EF4-FFF2-40B4-BE49-F238E27FC236}">
                <a16:creationId xmlns:a16="http://schemas.microsoft.com/office/drawing/2014/main" id="{C196996F-1A20-20DA-7522-F2389B932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6701" y="4036165"/>
            <a:ext cx="477789" cy="477789"/>
          </a:xfrm>
          <a:prstGeom prst="rect">
            <a:avLst/>
          </a:prstGeom>
        </p:spPr>
      </p:pic>
      <p:pic>
        <p:nvPicPr>
          <p:cNvPr id="1033" name="図 1032">
            <a:extLst>
              <a:ext uri="{FF2B5EF4-FFF2-40B4-BE49-F238E27FC236}">
                <a16:creationId xmlns:a16="http://schemas.microsoft.com/office/drawing/2014/main" id="{7654FF06-9311-77FA-42C3-44F76F3ED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5238" y="5299202"/>
            <a:ext cx="1024315" cy="1024315"/>
          </a:xfrm>
          <a:prstGeom prst="rect">
            <a:avLst/>
          </a:prstGeom>
          <a:solidFill>
            <a:schemeClr val="bg1"/>
          </a:solidFill>
        </p:spPr>
      </p:pic>
      <p:pic>
        <p:nvPicPr>
          <p:cNvPr id="1034" name="図 1033">
            <a:extLst>
              <a:ext uri="{FF2B5EF4-FFF2-40B4-BE49-F238E27FC236}">
                <a16:creationId xmlns:a16="http://schemas.microsoft.com/office/drawing/2014/main" id="{3A14F974-57E2-0AB0-026E-02FBD2F3D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8500" y="5651013"/>
            <a:ext cx="477789" cy="477789"/>
          </a:xfrm>
          <a:prstGeom prst="rect">
            <a:avLst/>
          </a:prstGeom>
        </p:spPr>
      </p:pic>
      <p:cxnSp>
        <p:nvCxnSpPr>
          <p:cNvPr id="1035" name="直線矢印コネクタ 1034">
            <a:extLst>
              <a:ext uri="{FF2B5EF4-FFF2-40B4-BE49-F238E27FC236}">
                <a16:creationId xmlns:a16="http://schemas.microsoft.com/office/drawing/2014/main" id="{ACF442E1-7CD6-743D-8202-BFA52CD7E4B6}"/>
              </a:ext>
            </a:extLst>
          </p:cNvPr>
          <p:cNvCxnSpPr>
            <a:stCxn id="1029" idx="3"/>
            <a:endCxn id="1030" idx="1"/>
          </p:cNvCxnSpPr>
          <p:nvPr/>
        </p:nvCxnSpPr>
        <p:spPr>
          <a:xfrm>
            <a:off x="2937354" y="4196512"/>
            <a:ext cx="25760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6" name="제목 1">
            <a:extLst>
              <a:ext uri="{FF2B5EF4-FFF2-40B4-BE49-F238E27FC236}">
                <a16:creationId xmlns:a16="http://schemas.microsoft.com/office/drawing/2014/main" id="{359145CA-DD8E-6238-AB33-ABC407A30393}"/>
              </a:ext>
            </a:extLst>
          </p:cNvPr>
          <p:cNvSpPr txBox="1">
            <a:spLocks/>
          </p:cNvSpPr>
          <p:nvPr/>
        </p:nvSpPr>
        <p:spPr>
          <a:xfrm>
            <a:off x="3633128" y="3684354"/>
            <a:ext cx="1368153" cy="580884"/>
          </a:xfrm>
          <a:prstGeom prst="rect">
            <a:avLst/>
          </a:prstGeom>
          <a:ln>
            <a:noFill/>
          </a:ln>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F0000"/>
                </a:solidFill>
                <a:latin typeface="BIZ UDP明朝 Medium" panose="02020500000000000000" pitchFamily="18" charset="-128"/>
                <a:ea typeface="BIZ UDP明朝 Medium" panose="02020500000000000000" pitchFamily="18" charset="-128"/>
              </a:rPr>
              <a:t>①クローン</a:t>
            </a:r>
          </a:p>
        </p:txBody>
      </p:sp>
      <p:cxnSp>
        <p:nvCxnSpPr>
          <p:cNvPr id="1037" name="直線矢印コネクタ 1036">
            <a:extLst>
              <a:ext uri="{FF2B5EF4-FFF2-40B4-BE49-F238E27FC236}">
                <a16:creationId xmlns:a16="http://schemas.microsoft.com/office/drawing/2014/main" id="{41E07BFB-019B-7934-DA21-C13DFA3B091E}"/>
              </a:ext>
            </a:extLst>
          </p:cNvPr>
          <p:cNvCxnSpPr>
            <a:cxnSpLocks/>
            <a:stCxn id="1028" idx="1"/>
          </p:cNvCxnSpPr>
          <p:nvPr/>
        </p:nvCxnSpPr>
        <p:spPr>
          <a:xfrm flipH="1" flipV="1">
            <a:off x="6264490" y="4285091"/>
            <a:ext cx="1236161" cy="7162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38" name="제목 1">
            <a:extLst>
              <a:ext uri="{FF2B5EF4-FFF2-40B4-BE49-F238E27FC236}">
                <a16:creationId xmlns:a16="http://schemas.microsoft.com/office/drawing/2014/main" id="{43F44E49-6A71-959C-CCA0-93CCE298354B}"/>
              </a:ext>
            </a:extLst>
          </p:cNvPr>
          <p:cNvSpPr txBox="1">
            <a:spLocks/>
          </p:cNvSpPr>
          <p:nvPr/>
        </p:nvSpPr>
        <p:spPr>
          <a:xfrm>
            <a:off x="6728195" y="4158343"/>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0070C0"/>
                </a:solidFill>
                <a:latin typeface="BIZ UDP明朝 Medium" panose="02020500000000000000" pitchFamily="18" charset="-128"/>
                <a:ea typeface="BIZ UDP明朝 Medium" panose="02020500000000000000" pitchFamily="18" charset="-128"/>
              </a:rPr>
              <a:t>②ファイル配置</a:t>
            </a:r>
          </a:p>
        </p:txBody>
      </p:sp>
      <p:cxnSp>
        <p:nvCxnSpPr>
          <p:cNvPr id="1039" name="直線矢印コネクタ 1038">
            <a:extLst>
              <a:ext uri="{FF2B5EF4-FFF2-40B4-BE49-F238E27FC236}">
                <a16:creationId xmlns:a16="http://schemas.microsoft.com/office/drawing/2014/main" id="{9BEC24EF-D2C2-4DA9-70B9-55169E969BE3}"/>
              </a:ext>
            </a:extLst>
          </p:cNvPr>
          <p:cNvCxnSpPr>
            <a:cxnSpLocks/>
            <a:stCxn id="1030" idx="2"/>
            <a:endCxn id="1033" idx="3"/>
          </p:cNvCxnSpPr>
          <p:nvPr/>
        </p:nvCxnSpPr>
        <p:spPr>
          <a:xfrm flipH="1">
            <a:off x="2939553" y="4708669"/>
            <a:ext cx="3086044" cy="1102691"/>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1040" name="제목 1">
            <a:extLst>
              <a:ext uri="{FF2B5EF4-FFF2-40B4-BE49-F238E27FC236}">
                <a16:creationId xmlns:a16="http://schemas.microsoft.com/office/drawing/2014/main" id="{9C0CBBBF-D06F-2C88-0586-AD9361E69D83}"/>
              </a:ext>
            </a:extLst>
          </p:cNvPr>
          <p:cNvSpPr txBox="1">
            <a:spLocks/>
          </p:cNvSpPr>
          <p:nvPr/>
        </p:nvSpPr>
        <p:spPr>
          <a:xfrm>
            <a:off x="3662429" y="4776667"/>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③プッシュ</a:t>
            </a:r>
          </a:p>
        </p:txBody>
      </p:sp>
      <p:cxnSp>
        <p:nvCxnSpPr>
          <p:cNvPr id="1041" name="直線矢印コネクタ 1040">
            <a:extLst>
              <a:ext uri="{FF2B5EF4-FFF2-40B4-BE49-F238E27FC236}">
                <a16:creationId xmlns:a16="http://schemas.microsoft.com/office/drawing/2014/main" id="{5908C54F-5FF6-4317-A7C9-AEDD77D48DCE}"/>
              </a:ext>
            </a:extLst>
          </p:cNvPr>
          <p:cNvCxnSpPr>
            <a:cxnSpLocks/>
            <a:stCxn id="1029" idx="2"/>
            <a:endCxn id="1033" idx="0"/>
          </p:cNvCxnSpPr>
          <p:nvPr/>
        </p:nvCxnSpPr>
        <p:spPr>
          <a:xfrm>
            <a:off x="2425197" y="4708669"/>
            <a:ext cx="2199" cy="590533"/>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1042" name="제목 1">
            <a:extLst>
              <a:ext uri="{FF2B5EF4-FFF2-40B4-BE49-F238E27FC236}">
                <a16:creationId xmlns:a16="http://schemas.microsoft.com/office/drawing/2014/main" id="{C0EE5C65-7316-7232-5D39-9E94EA2A6F5C}"/>
              </a:ext>
            </a:extLst>
          </p:cNvPr>
          <p:cNvSpPr txBox="1">
            <a:spLocks/>
          </p:cNvSpPr>
          <p:nvPr/>
        </p:nvSpPr>
        <p:spPr>
          <a:xfrm>
            <a:off x="2452768" y="4654944"/>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③上書き</a:t>
            </a:r>
          </a:p>
        </p:txBody>
      </p:sp>
      <p:sp>
        <p:nvSpPr>
          <p:cNvPr id="1043" name="제목 1">
            <a:extLst>
              <a:ext uri="{FF2B5EF4-FFF2-40B4-BE49-F238E27FC236}">
                <a16:creationId xmlns:a16="http://schemas.microsoft.com/office/drawing/2014/main" id="{86B2F651-F68D-D74B-F295-9E62DB0298F3}"/>
              </a:ext>
            </a:extLst>
          </p:cNvPr>
          <p:cNvSpPr txBox="1">
            <a:spLocks/>
          </p:cNvSpPr>
          <p:nvPr/>
        </p:nvSpPr>
        <p:spPr>
          <a:xfrm>
            <a:off x="7345618" y="5157641"/>
            <a:ext cx="107115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a:t>
            </a:r>
          </a:p>
        </p:txBody>
      </p:sp>
      <p:sp>
        <p:nvSpPr>
          <p:cNvPr id="1044" name="제목 1">
            <a:extLst>
              <a:ext uri="{FF2B5EF4-FFF2-40B4-BE49-F238E27FC236}">
                <a16:creationId xmlns:a16="http://schemas.microsoft.com/office/drawing/2014/main" id="{9F1239BC-65B7-EBE6-5DBF-F9E6710A3C9D}"/>
              </a:ext>
            </a:extLst>
          </p:cNvPr>
          <p:cNvSpPr txBox="1">
            <a:spLocks/>
          </p:cNvSpPr>
          <p:nvPr/>
        </p:nvSpPr>
        <p:spPr>
          <a:xfrm>
            <a:off x="1567518" y="3298323"/>
            <a:ext cx="241673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リモートリポジトリ</a:t>
            </a:r>
          </a:p>
        </p:txBody>
      </p:sp>
      <p:sp>
        <p:nvSpPr>
          <p:cNvPr id="1045" name="제목 1">
            <a:extLst>
              <a:ext uri="{FF2B5EF4-FFF2-40B4-BE49-F238E27FC236}">
                <a16:creationId xmlns:a16="http://schemas.microsoft.com/office/drawing/2014/main" id="{B9EF7AE8-E5E2-05F6-1787-563ED5CE3A8B}"/>
              </a:ext>
            </a:extLst>
          </p:cNvPr>
          <p:cNvSpPr txBox="1">
            <a:spLocks/>
          </p:cNvSpPr>
          <p:nvPr/>
        </p:nvSpPr>
        <p:spPr>
          <a:xfrm>
            <a:off x="5071109" y="3311240"/>
            <a:ext cx="1908971"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ローカルリポジトリ</a:t>
            </a:r>
          </a:p>
        </p:txBody>
      </p:sp>
      <p:cxnSp>
        <p:nvCxnSpPr>
          <p:cNvPr id="1046" name="直線コネクタ 1045">
            <a:extLst>
              <a:ext uri="{FF2B5EF4-FFF2-40B4-BE49-F238E27FC236}">
                <a16:creationId xmlns:a16="http://schemas.microsoft.com/office/drawing/2014/main" id="{C1D8ACD5-5DFC-EF74-9CDA-6A1E23893BBA}"/>
              </a:ext>
            </a:extLst>
          </p:cNvPr>
          <p:cNvCxnSpPr>
            <a:cxnSpLocks/>
            <a:endCxn id="1048" idx="1"/>
          </p:cNvCxnSpPr>
          <p:nvPr/>
        </p:nvCxnSpPr>
        <p:spPr>
          <a:xfrm>
            <a:off x="4225395" y="4105738"/>
            <a:ext cx="1024249" cy="119346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1159E1D9-C44D-B198-A086-DACB4F8FFC9B}"/>
              </a:ext>
            </a:extLst>
          </p:cNvPr>
          <p:cNvCxnSpPr>
            <a:cxnSpLocks/>
            <a:endCxn id="1048" idx="1"/>
          </p:cNvCxnSpPr>
          <p:nvPr/>
        </p:nvCxnSpPr>
        <p:spPr>
          <a:xfrm>
            <a:off x="4257375" y="5178210"/>
            <a:ext cx="992269" cy="12099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48" name="제목 1">
            <a:extLst>
              <a:ext uri="{FF2B5EF4-FFF2-40B4-BE49-F238E27FC236}">
                <a16:creationId xmlns:a16="http://schemas.microsoft.com/office/drawing/2014/main" id="{2373D68A-AF80-02F4-807A-FD3B11187CF1}"/>
              </a:ext>
            </a:extLst>
          </p:cNvPr>
          <p:cNvSpPr txBox="1">
            <a:spLocks/>
          </p:cNvSpPr>
          <p:nvPr/>
        </p:nvSpPr>
        <p:spPr>
          <a:xfrm>
            <a:off x="5249644" y="5008760"/>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a:t>
            </a:r>
            <a:r>
              <a:rPr lang="ja-JP" altLang="en-US" sz="1600" b="0" dirty="0">
                <a:solidFill>
                  <a:srgbClr val="00B050"/>
                </a:solidFill>
                <a:latin typeface="BIZ UDP明朝 Medium" panose="02020500000000000000" pitchFamily="18" charset="-128"/>
                <a:ea typeface="BIZ UDP明朝 Medium" panose="02020500000000000000" pitchFamily="18" charset="-128"/>
              </a:rPr>
              <a:t>コマンド</a:t>
            </a:r>
          </a:p>
        </p:txBody>
      </p:sp>
      <p:cxnSp>
        <p:nvCxnSpPr>
          <p:cNvPr id="1049" name="直線コネクタ 1048">
            <a:extLst>
              <a:ext uri="{FF2B5EF4-FFF2-40B4-BE49-F238E27FC236}">
                <a16:creationId xmlns:a16="http://schemas.microsoft.com/office/drawing/2014/main" id="{257D8614-AFF8-302E-0904-34598F05C841}"/>
              </a:ext>
            </a:extLst>
          </p:cNvPr>
          <p:cNvCxnSpPr>
            <a:cxnSpLocks/>
          </p:cNvCxnSpPr>
          <p:nvPr/>
        </p:nvCxnSpPr>
        <p:spPr>
          <a:xfrm flipV="1">
            <a:off x="7457655" y="3949136"/>
            <a:ext cx="306791" cy="335955"/>
          </a:xfrm>
          <a:prstGeom prst="line">
            <a:avLst/>
          </a:prstGeom>
        </p:spPr>
        <p:style>
          <a:lnRef idx="1">
            <a:schemeClr val="accent1"/>
          </a:lnRef>
          <a:fillRef idx="0">
            <a:schemeClr val="accent1"/>
          </a:fillRef>
          <a:effectRef idx="0">
            <a:schemeClr val="accent1"/>
          </a:effectRef>
          <a:fontRef idx="minor">
            <a:schemeClr val="tx1"/>
          </a:fontRef>
        </p:style>
      </p:cxnSp>
      <p:sp>
        <p:nvSpPr>
          <p:cNvPr id="1050" name="제목 1">
            <a:extLst>
              <a:ext uri="{FF2B5EF4-FFF2-40B4-BE49-F238E27FC236}">
                <a16:creationId xmlns:a16="http://schemas.microsoft.com/office/drawing/2014/main" id="{FAD7DDAA-FCAC-C729-DE8C-BAA787D045A2}"/>
              </a:ext>
            </a:extLst>
          </p:cNvPr>
          <p:cNvSpPr txBox="1">
            <a:spLocks/>
          </p:cNvSpPr>
          <p:nvPr/>
        </p:nvSpPr>
        <p:spPr>
          <a:xfrm>
            <a:off x="7189521" y="3355464"/>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0070C0"/>
                </a:solidFill>
                <a:latin typeface="BIZ UDP明朝 Medium" panose="02020500000000000000" pitchFamily="18" charset="-128"/>
                <a:ea typeface="BIZ UDP明朝 Medium" panose="02020500000000000000" pitchFamily="18" charset="-128"/>
              </a:rPr>
              <a:t>main</a:t>
            </a:r>
            <a:r>
              <a:rPr lang="ja-JP" altLang="en-US" sz="1600" dirty="0">
                <a:solidFill>
                  <a:srgbClr val="0070C0"/>
                </a:solidFill>
                <a:latin typeface="BIZ UDP明朝 Medium" panose="02020500000000000000" pitchFamily="18" charset="-128"/>
                <a:ea typeface="BIZ UDP明朝 Medium" panose="02020500000000000000" pitchFamily="18" charset="-128"/>
              </a:rPr>
              <a:t>ブランチにファイル配置</a:t>
            </a:r>
          </a:p>
        </p:txBody>
      </p:sp>
      <p:cxnSp>
        <p:nvCxnSpPr>
          <p:cNvPr id="1051" name="直線コネクタ 1050">
            <a:extLst>
              <a:ext uri="{FF2B5EF4-FFF2-40B4-BE49-F238E27FC236}">
                <a16:creationId xmlns:a16="http://schemas.microsoft.com/office/drawing/2014/main" id="{D561476C-F02F-794A-56DA-D64FCEB77926}"/>
              </a:ext>
            </a:extLst>
          </p:cNvPr>
          <p:cNvCxnSpPr>
            <a:cxnSpLocks/>
          </p:cNvCxnSpPr>
          <p:nvPr/>
        </p:nvCxnSpPr>
        <p:spPr>
          <a:xfrm flipH="1" flipV="1">
            <a:off x="4257375" y="5178210"/>
            <a:ext cx="602176" cy="759898"/>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sp>
        <p:nvSpPr>
          <p:cNvPr id="1052" name="제목 1">
            <a:extLst>
              <a:ext uri="{FF2B5EF4-FFF2-40B4-BE49-F238E27FC236}">
                <a16:creationId xmlns:a16="http://schemas.microsoft.com/office/drawing/2014/main" id="{8829D2AD-5D63-44BD-73B6-A1C6FB34A0BA}"/>
              </a:ext>
            </a:extLst>
          </p:cNvPr>
          <p:cNvSpPr txBox="1">
            <a:spLocks/>
          </p:cNvSpPr>
          <p:nvPr/>
        </p:nvSpPr>
        <p:spPr>
          <a:xfrm>
            <a:off x="4856009" y="5801156"/>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F6882E"/>
                </a:solidFill>
                <a:latin typeface="BIZ UDP明朝 Medium" panose="02020500000000000000" pitchFamily="18" charset="-128"/>
                <a:ea typeface="BIZ UDP明朝 Medium" panose="02020500000000000000" pitchFamily="18" charset="-128"/>
              </a:rPr>
              <a:t>main</a:t>
            </a:r>
            <a:r>
              <a:rPr lang="ja-JP" altLang="en-US" sz="1600" dirty="0">
                <a:solidFill>
                  <a:srgbClr val="F6882E"/>
                </a:solidFill>
                <a:latin typeface="BIZ UDP明朝 Medium" panose="02020500000000000000" pitchFamily="18" charset="-128"/>
                <a:ea typeface="BIZ UDP明朝 Medium" panose="02020500000000000000" pitchFamily="18" charset="-128"/>
              </a:rPr>
              <a:t>ブランチにプッシュ</a:t>
            </a:r>
          </a:p>
        </p:txBody>
      </p:sp>
      <p:cxnSp>
        <p:nvCxnSpPr>
          <p:cNvPr id="1053" name="直線コネクタ 1052">
            <a:extLst>
              <a:ext uri="{FF2B5EF4-FFF2-40B4-BE49-F238E27FC236}">
                <a16:creationId xmlns:a16="http://schemas.microsoft.com/office/drawing/2014/main" id="{CE1716DF-8D69-A5A2-C4AC-95FEAFD50313}"/>
              </a:ext>
            </a:extLst>
          </p:cNvPr>
          <p:cNvCxnSpPr>
            <a:cxnSpLocks/>
          </p:cNvCxnSpPr>
          <p:nvPr/>
        </p:nvCxnSpPr>
        <p:spPr>
          <a:xfrm flipH="1" flipV="1">
            <a:off x="3150272" y="5156053"/>
            <a:ext cx="206390" cy="842721"/>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sp>
        <p:nvSpPr>
          <p:cNvPr id="1054" name="正方形/長方形 1053">
            <a:extLst>
              <a:ext uri="{FF2B5EF4-FFF2-40B4-BE49-F238E27FC236}">
                <a16:creationId xmlns:a16="http://schemas.microsoft.com/office/drawing/2014/main" id="{DE675DB8-9791-3BF2-00C3-A19DFD5FBF3D}"/>
              </a:ext>
            </a:extLst>
          </p:cNvPr>
          <p:cNvSpPr/>
          <p:nvPr/>
        </p:nvSpPr>
        <p:spPr>
          <a:xfrm>
            <a:off x="7243875" y="3355463"/>
            <a:ext cx="1502096" cy="5936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5" name="正方形/長方形 1054">
            <a:extLst>
              <a:ext uri="{FF2B5EF4-FFF2-40B4-BE49-F238E27FC236}">
                <a16:creationId xmlns:a16="http://schemas.microsoft.com/office/drawing/2014/main" id="{24938955-35D3-99B6-1907-70E86E8B260B}"/>
              </a:ext>
            </a:extLst>
          </p:cNvPr>
          <p:cNvSpPr/>
          <p:nvPr/>
        </p:nvSpPr>
        <p:spPr>
          <a:xfrm>
            <a:off x="4900383" y="5799864"/>
            <a:ext cx="1502096" cy="593673"/>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正方形/長方形 1055">
            <a:extLst>
              <a:ext uri="{FF2B5EF4-FFF2-40B4-BE49-F238E27FC236}">
                <a16:creationId xmlns:a16="http://schemas.microsoft.com/office/drawing/2014/main" id="{7D763885-79CC-F614-E8A7-81CDD9BD177A}"/>
              </a:ext>
            </a:extLst>
          </p:cNvPr>
          <p:cNvSpPr/>
          <p:nvPr/>
        </p:nvSpPr>
        <p:spPr>
          <a:xfrm>
            <a:off x="3045419" y="6009346"/>
            <a:ext cx="1502096" cy="593673"/>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7" name="제목 1">
            <a:extLst>
              <a:ext uri="{FF2B5EF4-FFF2-40B4-BE49-F238E27FC236}">
                <a16:creationId xmlns:a16="http://schemas.microsoft.com/office/drawing/2014/main" id="{621007A3-3769-C3F3-8615-4EF5D04B28E7}"/>
              </a:ext>
            </a:extLst>
          </p:cNvPr>
          <p:cNvSpPr txBox="1">
            <a:spLocks/>
          </p:cNvSpPr>
          <p:nvPr/>
        </p:nvSpPr>
        <p:spPr>
          <a:xfrm>
            <a:off x="3002197" y="5998774"/>
            <a:ext cx="1667747"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F6882E"/>
                </a:solidFill>
                <a:latin typeface="BIZ UDP明朝 Medium" panose="02020500000000000000" pitchFamily="18" charset="-128"/>
                <a:ea typeface="BIZ UDP明朝 Medium" panose="02020500000000000000" pitchFamily="18" charset="-128"/>
              </a:rPr>
              <a:t>main</a:t>
            </a:r>
            <a:r>
              <a:rPr lang="ja-JP" altLang="en-US" sz="1600" dirty="0">
                <a:solidFill>
                  <a:srgbClr val="F6882E"/>
                </a:solidFill>
                <a:latin typeface="BIZ UDP明朝 Medium" panose="02020500000000000000" pitchFamily="18" charset="-128"/>
                <a:ea typeface="BIZ UDP明朝 Medium" panose="02020500000000000000" pitchFamily="18" charset="-128"/>
              </a:rPr>
              <a:t>ブランチが上書き</a:t>
            </a:r>
          </a:p>
        </p:txBody>
      </p:sp>
      <p:sp>
        <p:nvSpPr>
          <p:cNvPr id="1058" name="제목 1">
            <a:extLst>
              <a:ext uri="{FF2B5EF4-FFF2-40B4-BE49-F238E27FC236}">
                <a16:creationId xmlns:a16="http://schemas.microsoft.com/office/drawing/2014/main" id="{FC0B6644-9415-2BAB-E759-F87243359430}"/>
              </a:ext>
            </a:extLst>
          </p:cNvPr>
          <p:cNvSpPr txBox="1">
            <a:spLocks/>
          </p:cNvSpPr>
          <p:nvPr/>
        </p:nvSpPr>
        <p:spPr>
          <a:xfrm>
            <a:off x="334006" y="2881132"/>
            <a:ext cx="1451915"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デフォルトの場合</a:t>
            </a:r>
          </a:p>
        </p:txBody>
      </p:sp>
    </p:spTree>
    <p:extLst>
      <p:ext uri="{BB962C8B-B14F-4D97-AF65-F5344CB8AC3E}">
        <p14:creationId xmlns:p14="http://schemas.microsoft.com/office/powerpoint/2010/main" val="361703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1026" name="正方形/長方形 1025">
            <a:extLst>
              <a:ext uri="{FF2B5EF4-FFF2-40B4-BE49-F238E27FC236}">
                <a16:creationId xmlns:a16="http://schemas.microsoft.com/office/drawing/2014/main" id="{5DB57A71-C369-9D9E-2A1B-DAD9FBC706D4}"/>
              </a:ext>
            </a:extLst>
          </p:cNvPr>
          <p:cNvSpPr/>
          <p:nvPr/>
        </p:nvSpPr>
        <p:spPr>
          <a:xfrm flipV="1">
            <a:off x="329456" y="1441307"/>
            <a:ext cx="8541212" cy="4680522"/>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1058" name="제목 1">
            <a:extLst>
              <a:ext uri="{FF2B5EF4-FFF2-40B4-BE49-F238E27FC236}">
                <a16:creationId xmlns:a16="http://schemas.microsoft.com/office/drawing/2014/main" id="{FC0B6644-9415-2BAB-E759-F87243359430}"/>
              </a:ext>
            </a:extLst>
          </p:cNvPr>
          <p:cNvSpPr txBox="1">
            <a:spLocks/>
          </p:cNvSpPr>
          <p:nvPr/>
        </p:nvSpPr>
        <p:spPr>
          <a:xfrm>
            <a:off x="323528" y="1014376"/>
            <a:ext cx="1655624"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ブランチ作成の場合</a:t>
            </a:r>
          </a:p>
        </p:txBody>
      </p:sp>
      <p:pic>
        <p:nvPicPr>
          <p:cNvPr id="2" name="図 1">
            <a:extLst>
              <a:ext uri="{FF2B5EF4-FFF2-40B4-BE49-F238E27FC236}">
                <a16:creationId xmlns:a16="http://schemas.microsoft.com/office/drawing/2014/main" id="{022ADF8E-7BDC-0A97-C97C-35F9924C8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43" y="1831785"/>
            <a:ext cx="580884" cy="580884"/>
          </a:xfrm>
          <a:prstGeom prst="rect">
            <a:avLst/>
          </a:prstGeom>
        </p:spPr>
      </p:pic>
      <p:sp>
        <p:nvSpPr>
          <p:cNvPr id="3" name="제목 1">
            <a:extLst>
              <a:ext uri="{FF2B5EF4-FFF2-40B4-BE49-F238E27FC236}">
                <a16:creationId xmlns:a16="http://schemas.microsoft.com/office/drawing/2014/main" id="{C4B4813C-F46F-D989-3B40-60362017ED29}"/>
              </a:ext>
            </a:extLst>
          </p:cNvPr>
          <p:cNvSpPr txBox="1">
            <a:spLocks/>
          </p:cNvSpPr>
          <p:nvPr/>
        </p:nvSpPr>
        <p:spPr>
          <a:xfrm>
            <a:off x="337855" y="1318211"/>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リモートリポジトリ</a:t>
            </a:r>
          </a:p>
        </p:txBody>
      </p:sp>
      <p:cxnSp>
        <p:nvCxnSpPr>
          <p:cNvPr id="7" name="直線矢印コネクタ 6">
            <a:extLst>
              <a:ext uri="{FF2B5EF4-FFF2-40B4-BE49-F238E27FC236}">
                <a16:creationId xmlns:a16="http://schemas.microsoft.com/office/drawing/2014/main" id="{BBE06359-11D4-D3CA-BD01-DAF62F857D24}"/>
              </a:ext>
            </a:extLst>
          </p:cNvPr>
          <p:cNvCxnSpPr>
            <a:cxnSpLocks/>
          </p:cNvCxnSpPr>
          <p:nvPr/>
        </p:nvCxnSpPr>
        <p:spPr>
          <a:xfrm>
            <a:off x="6207430" y="2114266"/>
            <a:ext cx="23042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제목 1">
            <a:extLst>
              <a:ext uri="{FF2B5EF4-FFF2-40B4-BE49-F238E27FC236}">
                <a16:creationId xmlns:a16="http://schemas.microsoft.com/office/drawing/2014/main" id="{0E387C23-E0EC-BBF7-6BDF-7A37CB458DE9}"/>
              </a:ext>
            </a:extLst>
          </p:cNvPr>
          <p:cNvSpPr txBox="1">
            <a:spLocks/>
          </p:cNvSpPr>
          <p:nvPr/>
        </p:nvSpPr>
        <p:spPr>
          <a:xfrm>
            <a:off x="1339927" y="1831785"/>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main</a:t>
            </a:r>
            <a:endParaRPr lang="ja-JP" altLang="en-US" sz="1400" b="0" dirty="0">
              <a:solidFill>
                <a:schemeClr val="tx1"/>
              </a:solidFill>
              <a:latin typeface="BIZ UDP明朝 Medium" panose="02020500000000000000" pitchFamily="18" charset="-128"/>
              <a:ea typeface="BIZ UDP明朝 Medium" panose="02020500000000000000" pitchFamily="18" charset="-128"/>
            </a:endParaRPr>
          </a:p>
        </p:txBody>
      </p:sp>
      <p:sp>
        <p:nvSpPr>
          <p:cNvPr id="31" name="제목 1">
            <a:extLst>
              <a:ext uri="{FF2B5EF4-FFF2-40B4-BE49-F238E27FC236}">
                <a16:creationId xmlns:a16="http://schemas.microsoft.com/office/drawing/2014/main" id="{CF9BD758-EBFA-BFD6-68C6-76D8A7DF5355}"/>
              </a:ext>
            </a:extLst>
          </p:cNvPr>
          <p:cNvSpPr txBox="1">
            <a:spLocks/>
          </p:cNvSpPr>
          <p:nvPr/>
        </p:nvSpPr>
        <p:spPr>
          <a:xfrm>
            <a:off x="2345143" y="428342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ブランチ作成</a:t>
            </a:r>
          </a:p>
        </p:txBody>
      </p:sp>
      <p:cxnSp>
        <p:nvCxnSpPr>
          <p:cNvPr id="38" name="直線矢印コネクタ 37">
            <a:extLst>
              <a:ext uri="{FF2B5EF4-FFF2-40B4-BE49-F238E27FC236}">
                <a16:creationId xmlns:a16="http://schemas.microsoft.com/office/drawing/2014/main" id="{B9E337E1-53F2-630B-2FBC-AD362C99F492}"/>
              </a:ext>
            </a:extLst>
          </p:cNvPr>
          <p:cNvCxnSpPr>
            <a:cxnSpLocks/>
          </p:cNvCxnSpPr>
          <p:nvPr/>
        </p:nvCxnSpPr>
        <p:spPr>
          <a:xfrm flipH="1">
            <a:off x="1650066" y="4614280"/>
            <a:ext cx="695076" cy="316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8ED6777E-4E0E-73FA-B4F1-9A84EA1BF0E3}"/>
              </a:ext>
            </a:extLst>
          </p:cNvPr>
          <p:cNvCxnSpPr>
            <a:cxnSpLocks/>
            <a:stCxn id="2" idx="2"/>
            <a:endCxn id="43" idx="0"/>
          </p:cNvCxnSpPr>
          <p:nvPr/>
        </p:nvCxnSpPr>
        <p:spPr>
          <a:xfrm>
            <a:off x="1049485" y="2412669"/>
            <a:ext cx="0" cy="2380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EAB49D-040A-94A9-3F48-14157952F68A}"/>
              </a:ext>
            </a:extLst>
          </p:cNvPr>
          <p:cNvCxnSpPr>
            <a:cxnSpLocks/>
          </p:cNvCxnSpPr>
          <p:nvPr/>
        </p:nvCxnSpPr>
        <p:spPr>
          <a:xfrm flipH="1">
            <a:off x="1903927" y="5083621"/>
            <a:ext cx="20757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図 42">
            <a:extLst>
              <a:ext uri="{FF2B5EF4-FFF2-40B4-BE49-F238E27FC236}">
                <a16:creationId xmlns:a16="http://schemas.microsoft.com/office/drawing/2014/main" id="{31576AB2-92C4-858A-675F-516A83DAD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43" y="4793180"/>
            <a:ext cx="580884" cy="580884"/>
          </a:xfrm>
          <a:prstGeom prst="rect">
            <a:avLst/>
          </a:prstGeom>
        </p:spPr>
      </p:pic>
      <p:sp>
        <p:nvSpPr>
          <p:cNvPr id="45" name="제목 1">
            <a:extLst>
              <a:ext uri="{FF2B5EF4-FFF2-40B4-BE49-F238E27FC236}">
                <a16:creationId xmlns:a16="http://schemas.microsoft.com/office/drawing/2014/main" id="{D620B94D-5494-786E-E62B-1D2F1BD03A15}"/>
              </a:ext>
            </a:extLst>
          </p:cNvPr>
          <p:cNvSpPr txBox="1">
            <a:spLocks/>
          </p:cNvSpPr>
          <p:nvPr/>
        </p:nvSpPr>
        <p:spPr>
          <a:xfrm>
            <a:off x="337140" y="3527611"/>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ローカルリポジトリ</a:t>
            </a:r>
          </a:p>
        </p:txBody>
      </p:sp>
      <p:sp>
        <p:nvSpPr>
          <p:cNvPr id="46" name="제목 1">
            <a:extLst>
              <a:ext uri="{FF2B5EF4-FFF2-40B4-BE49-F238E27FC236}">
                <a16:creationId xmlns:a16="http://schemas.microsoft.com/office/drawing/2014/main" id="{59DA8213-BD84-F44F-9E41-F75E215E9843}"/>
              </a:ext>
            </a:extLst>
          </p:cNvPr>
          <p:cNvSpPr txBox="1">
            <a:spLocks/>
          </p:cNvSpPr>
          <p:nvPr/>
        </p:nvSpPr>
        <p:spPr>
          <a:xfrm>
            <a:off x="1342731" y="4801140"/>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sp>
        <p:nvSpPr>
          <p:cNvPr id="54" name="제목 1">
            <a:extLst>
              <a:ext uri="{FF2B5EF4-FFF2-40B4-BE49-F238E27FC236}">
                <a16:creationId xmlns:a16="http://schemas.microsoft.com/office/drawing/2014/main" id="{1969741F-E567-F18D-FF36-E26BE01C5C14}"/>
              </a:ext>
            </a:extLst>
          </p:cNvPr>
          <p:cNvSpPr txBox="1">
            <a:spLocks/>
          </p:cNvSpPr>
          <p:nvPr/>
        </p:nvSpPr>
        <p:spPr>
          <a:xfrm>
            <a:off x="2687687" y="5510712"/>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ファイル作成</a:t>
            </a:r>
          </a:p>
        </p:txBody>
      </p:sp>
      <p:cxnSp>
        <p:nvCxnSpPr>
          <p:cNvPr id="55" name="直線矢印コネクタ 54">
            <a:extLst>
              <a:ext uri="{FF2B5EF4-FFF2-40B4-BE49-F238E27FC236}">
                <a16:creationId xmlns:a16="http://schemas.microsoft.com/office/drawing/2014/main" id="{4BB94D24-D97A-6AFA-0350-B76B25580A1E}"/>
              </a:ext>
            </a:extLst>
          </p:cNvPr>
          <p:cNvCxnSpPr>
            <a:cxnSpLocks/>
          </p:cNvCxnSpPr>
          <p:nvPr/>
        </p:nvCxnSpPr>
        <p:spPr>
          <a:xfrm flipH="1" flipV="1">
            <a:off x="2823054" y="5083621"/>
            <a:ext cx="442037" cy="484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1D14ADC8-E071-AE3E-617D-70C9794077C1}"/>
              </a:ext>
            </a:extLst>
          </p:cNvPr>
          <p:cNvCxnSpPr>
            <a:cxnSpLocks/>
          </p:cNvCxnSpPr>
          <p:nvPr/>
        </p:nvCxnSpPr>
        <p:spPr>
          <a:xfrm flipH="1" flipV="1">
            <a:off x="3988657" y="4072711"/>
            <a:ext cx="433977" cy="4680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제목 1">
            <a:extLst>
              <a:ext uri="{FF2B5EF4-FFF2-40B4-BE49-F238E27FC236}">
                <a16:creationId xmlns:a16="http://schemas.microsoft.com/office/drawing/2014/main" id="{BF15B33F-F903-AECD-A557-5CAD4634FE5E}"/>
              </a:ext>
            </a:extLst>
          </p:cNvPr>
          <p:cNvSpPr txBox="1">
            <a:spLocks/>
          </p:cNvSpPr>
          <p:nvPr/>
        </p:nvSpPr>
        <p:spPr>
          <a:xfrm>
            <a:off x="4039863" y="4529465"/>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ブランチをプッシュ</a:t>
            </a:r>
          </a:p>
        </p:txBody>
      </p:sp>
      <p:cxnSp>
        <p:nvCxnSpPr>
          <p:cNvPr id="61" name="直線コネクタ 60">
            <a:extLst>
              <a:ext uri="{FF2B5EF4-FFF2-40B4-BE49-F238E27FC236}">
                <a16:creationId xmlns:a16="http://schemas.microsoft.com/office/drawing/2014/main" id="{43CA854E-0C47-FD00-0371-929C6DB96421}"/>
              </a:ext>
            </a:extLst>
          </p:cNvPr>
          <p:cNvCxnSpPr>
            <a:cxnSpLocks/>
          </p:cNvCxnSpPr>
          <p:nvPr/>
        </p:nvCxnSpPr>
        <p:spPr>
          <a:xfrm flipH="1">
            <a:off x="3979688" y="3154543"/>
            <a:ext cx="22277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4" name="제목 1">
            <a:extLst>
              <a:ext uri="{FF2B5EF4-FFF2-40B4-BE49-F238E27FC236}">
                <a16:creationId xmlns:a16="http://schemas.microsoft.com/office/drawing/2014/main" id="{3C7E590B-FE73-6D82-8BF3-7DD832D53283}"/>
              </a:ext>
            </a:extLst>
          </p:cNvPr>
          <p:cNvSpPr txBox="1">
            <a:spLocks/>
          </p:cNvSpPr>
          <p:nvPr/>
        </p:nvSpPr>
        <p:spPr>
          <a:xfrm>
            <a:off x="3409327" y="2862519"/>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cxnSp>
        <p:nvCxnSpPr>
          <p:cNvPr id="1060" name="直線コネクタ 1059">
            <a:extLst>
              <a:ext uri="{FF2B5EF4-FFF2-40B4-BE49-F238E27FC236}">
                <a16:creationId xmlns:a16="http://schemas.microsoft.com/office/drawing/2014/main" id="{39DFCB68-C92C-097D-2189-B4BF5ADC4EE0}"/>
              </a:ext>
            </a:extLst>
          </p:cNvPr>
          <p:cNvCxnSpPr>
            <a:cxnSpLocks/>
          </p:cNvCxnSpPr>
          <p:nvPr/>
        </p:nvCxnSpPr>
        <p:spPr>
          <a:xfrm flipH="1">
            <a:off x="337140" y="3645779"/>
            <a:ext cx="8533528" cy="0"/>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cxnSp>
        <p:nvCxnSpPr>
          <p:cNvPr id="1063" name="直線矢印コネクタ 1062">
            <a:extLst>
              <a:ext uri="{FF2B5EF4-FFF2-40B4-BE49-F238E27FC236}">
                <a16:creationId xmlns:a16="http://schemas.microsoft.com/office/drawing/2014/main" id="{BF90C41A-722D-7864-29FF-7BCE9C7B1B42}"/>
              </a:ext>
            </a:extLst>
          </p:cNvPr>
          <p:cNvCxnSpPr>
            <a:cxnSpLocks/>
          </p:cNvCxnSpPr>
          <p:nvPr/>
        </p:nvCxnSpPr>
        <p:spPr>
          <a:xfrm flipH="1">
            <a:off x="1036554" y="4183543"/>
            <a:ext cx="498306" cy="365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5" name="제목 1">
            <a:extLst>
              <a:ext uri="{FF2B5EF4-FFF2-40B4-BE49-F238E27FC236}">
                <a16:creationId xmlns:a16="http://schemas.microsoft.com/office/drawing/2014/main" id="{C5EFB1C1-D2E6-D8FD-E22D-AD9953874D09}"/>
              </a:ext>
            </a:extLst>
          </p:cNvPr>
          <p:cNvSpPr txBox="1">
            <a:spLocks/>
          </p:cNvSpPr>
          <p:nvPr/>
        </p:nvSpPr>
        <p:spPr>
          <a:xfrm>
            <a:off x="1465949" y="385389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クローン</a:t>
            </a:r>
          </a:p>
        </p:txBody>
      </p:sp>
      <p:cxnSp>
        <p:nvCxnSpPr>
          <p:cNvPr id="1067" name="直線矢印コネクタ 1066">
            <a:extLst>
              <a:ext uri="{FF2B5EF4-FFF2-40B4-BE49-F238E27FC236}">
                <a16:creationId xmlns:a16="http://schemas.microsoft.com/office/drawing/2014/main" id="{6A2A471F-C81B-F073-06E2-4F14AAF5AAF7}"/>
              </a:ext>
            </a:extLst>
          </p:cNvPr>
          <p:cNvCxnSpPr>
            <a:cxnSpLocks/>
          </p:cNvCxnSpPr>
          <p:nvPr/>
        </p:nvCxnSpPr>
        <p:spPr>
          <a:xfrm>
            <a:off x="3183094" y="2737456"/>
            <a:ext cx="291285" cy="270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9" name="제목 1">
            <a:extLst>
              <a:ext uri="{FF2B5EF4-FFF2-40B4-BE49-F238E27FC236}">
                <a16:creationId xmlns:a16="http://schemas.microsoft.com/office/drawing/2014/main" id="{47FECD01-325B-1E59-65F9-B0A09D67DBDC}"/>
              </a:ext>
            </a:extLst>
          </p:cNvPr>
          <p:cNvSpPr txBox="1">
            <a:spLocks/>
          </p:cNvSpPr>
          <p:nvPr/>
        </p:nvSpPr>
        <p:spPr>
          <a:xfrm>
            <a:off x="2687686" y="220755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ブランチ作成される</a:t>
            </a:r>
          </a:p>
        </p:txBody>
      </p:sp>
      <p:cxnSp>
        <p:nvCxnSpPr>
          <p:cNvPr id="1071" name="直線矢印コネクタ 1070">
            <a:extLst>
              <a:ext uri="{FF2B5EF4-FFF2-40B4-BE49-F238E27FC236}">
                <a16:creationId xmlns:a16="http://schemas.microsoft.com/office/drawing/2014/main" id="{AA838C5D-2A57-6119-2FD7-DDF643D41878}"/>
              </a:ext>
            </a:extLst>
          </p:cNvPr>
          <p:cNvCxnSpPr>
            <a:cxnSpLocks/>
          </p:cNvCxnSpPr>
          <p:nvPr/>
        </p:nvCxnSpPr>
        <p:spPr>
          <a:xfrm flipH="1" flipV="1">
            <a:off x="5053423" y="3164305"/>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3" name="제목 1">
            <a:extLst>
              <a:ext uri="{FF2B5EF4-FFF2-40B4-BE49-F238E27FC236}">
                <a16:creationId xmlns:a16="http://schemas.microsoft.com/office/drawing/2014/main" id="{A490281E-620A-50F0-4272-35625EBE00FE}"/>
              </a:ext>
            </a:extLst>
          </p:cNvPr>
          <p:cNvSpPr txBox="1">
            <a:spLocks/>
          </p:cNvSpPr>
          <p:nvPr/>
        </p:nvSpPr>
        <p:spPr>
          <a:xfrm>
            <a:off x="5331864" y="3184645"/>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確認作業</a:t>
            </a:r>
          </a:p>
        </p:txBody>
      </p:sp>
      <p:cxnSp>
        <p:nvCxnSpPr>
          <p:cNvPr id="1085" name="直線矢印コネクタ 1084">
            <a:extLst>
              <a:ext uri="{FF2B5EF4-FFF2-40B4-BE49-F238E27FC236}">
                <a16:creationId xmlns:a16="http://schemas.microsoft.com/office/drawing/2014/main" id="{721492D3-A951-2C5E-90CE-1CD47FB1C0E9}"/>
              </a:ext>
            </a:extLst>
          </p:cNvPr>
          <p:cNvCxnSpPr>
            <a:cxnSpLocks/>
          </p:cNvCxnSpPr>
          <p:nvPr/>
        </p:nvCxnSpPr>
        <p:spPr>
          <a:xfrm flipH="1" flipV="1">
            <a:off x="6207430" y="2524961"/>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6" name="제목 1">
            <a:extLst>
              <a:ext uri="{FF2B5EF4-FFF2-40B4-BE49-F238E27FC236}">
                <a16:creationId xmlns:a16="http://schemas.microsoft.com/office/drawing/2014/main" id="{0EF9E0FD-6C51-5317-71DC-9074D238988C}"/>
              </a:ext>
            </a:extLst>
          </p:cNvPr>
          <p:cNvSpPr txBox="1">
            <a:spLocks/>
          </p:cNvSpPr>
          <p:nvPr/>
        </p:nvSpPr>
        <p:spPr>
          <a:xfrm>
            <a:off x="6467644" y="2541197"/>
            <a:ext cx="747898"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マージ</a:t>
            </a:r>
          </a:p>
        </p:txBody>
      </p:sp>
      <p:cxnSp>
        <p:nvCxnSpPr>
          <p:cNvPr id="1087" name="直線矢印コネクタ 1086">
            <a:extLst>
              <a:ext uri="{FF2B5EF4-FFF2-40B4-BE49-F238E27FC236}">
                <a16:creationId xmlns:a16="http://schemas.microsoft.com/office/drawing/2014/main" id="{8F6C1B32-AC8F-C7E9-3EEB-3F07C550A95A}"/>
              </a:ext>
            </a:extLst>
          </p:cNvPr>
          <p:cNvCxnSpPr>
            <a:cxnSpLocks/>
          </p:cNvCxnSpPr>
          <p:nvPr/>
        </p:nvCxnSpPr>
        <p:spPr>
          <a:xfrm flipV="1">
            <a:off x="3979687" y="3147426"/>
            <a:ext cx="0" cy="1936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0" name="直線矢印コネクタ 1089">
            <a:extLst>
              <a:ext uri="{FF2B5EF4-FFF2-40B4-BE49-F238E27FC236}">
                <a16:creationId xmlns:a16="http://schemas.microsoft.com/office/drawing/2014/main" id="{FD05F728-267F-1C08-FEA8-D3B296988CE0}"/>
              </a:ext>
            </a:extLst>
          </p:cNvPr>
          <p:cNvCxnSpPr>
            <a:cxnSpLocks/>
          </p:cNvCxnSpPr>
          <p:nvPr/>
        </p:nvCxnSpPr>
        <p:spPr>
          <a:xfrm flipV="1">
            <a:off x="6207430" y="2114266"/>
            <a:ext cx="0" cy="1050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5" name="直線コネクタ 1094">
            <a:extLst>
              <a:ext uri="{FF2B5EF4-FFF2-40B4-BE49-F238E27FC236}">
                <a16:creationId xmlns:a16="http://schemas.microsoft.com/office/drawing/2014/main" id="{9C1F0E43-3879-11C8-5239-7855E9E30093}"/>
              </a:ext>
            </a:extLst>
          </p:cNvPr>
          <p:cNvCxnSpPr>
            <a:cxnSpLocks/>
          </p:cNvCxnSpPr>
          <p:nvPr/>
        </p:nvCxnSpPr>
        <p:spPr>
          <a:xfrm flipH="1">
            <a:off x="1979152" y="2114525"/>
            <a:ext cx="4228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8" name="제목 1">
            <a:extLst>
              <a:ext uri="{FF2B5EF4-FFF2-40B4-BE49-F238E27FC236}">
                <a16:creationId xmlns:a16="http://schemas.microsoft.com/office/drawing/2014/main" id="{E22F2B1B-0026-B278-52A8-444719F86E80}"/>
              </a:ext>
            </a:extLst>
          </p:cNvPr>
          <p:cNvSpPr txBox="1">
            <a:spLocks/>
          </p:cNvSpPr>
          <p:nvPr/>
        </p:nvSpPr>
        <p:spPr>
          <a:xfrm>
            <a:off x="7339480" y="2328609"/>
            <a:ext cx="1377936"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ファイルが配置される</a:t>
            </a:r>
          </a:p>
        </p:txBody>
      </p:sp>
      <p:cxnSp>
        <p:nvCxnSpPr>
          <p:cNvPr id="1099" name="直線矢印コネクタ 1098">
            <a:extLst>
              <a:ext uri="{FF2B5EF4-FFF2-40B4-BE49-F238E27FC236}">
                <a16:creationId xmlns:a16="http://schemas.microsoft.com/office/drawing/2014/main" id="{BEE5ECB8-ABDE-D734-3404-BD509B8B652D}"/>
              </a:ext>
            </a:extLst>
          </p:cNvPr>
          <p:cNvCxnSpPr>
            <a:cxnSpLocks/>
          </p:cNvCxnSpPr>
          <p:nvPr/>
        </p:nvCxnSpPr>
        <p:spPr>
          <a:xfrm flipH="1" flipV="1">
            <a:off x="7503574" y="2123384"/>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34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複数ブランチを作成することによって、作成する分野や作業者ごとにブランチを振り分けて、効率よく、また作業影響なく作業を行うことができます。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また、ブランチ単位で履歴を残すことで、問題が発生した場合に原因の切り分けや対策を行うことが容易になります。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9" name="正方形/長方形 8">
            <a:extLst>
              <a:ext uri="{FF2B5EF4-FFF2-40B4-BE49-F238E27FC236}">
                <a16:creationId xmlns:a16="http://schemas.microsoft.com/office/drawing/2014/main" id="{C56D51C4-10AC-53D9-8136-222675FCE2A7}"/>
              </a:ext>
            </a:extLst>
          </p:cNvPr>
          <p:cNvSpPr/>
          <p:nvPr/>
        </p:nvSpPr>
        <p:spPr>
          <a:xfrm flipV="1">
            <a:off x="301394" y="2702159"/>
            <a:ext cx="8541212" cy="3738729"/>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16" name="제목 1">
            <a:extLst>
              <a:ext uri="{FF2B5EF4-FFF2-40B4-BE49-F238E27FC236}">
                <a16:creationId xmlns:a16="http://schemas.microsoft.com/office/drawing/2014/main" id="{E0D9FDA2-B296-85CE-37AF-8B46F1713EE4}"/>
              </a:ext>
            </a:extLst>
          </p:cNvPr>
          <p:cNvSpPr txBox="1">
            <a:spLocks/>
          </p:cNvSpPr>
          <p:nvPr/>
        </p:nvSpPr>
        <p:spPr>
          <a:xfrm>
            <a:off x="305855" y="2279940"/>
            <a:ext cx="1872208"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複数ブランチ作成の場合</a:t>
            </a:r>
          </a:p>
        </p:txBody>
      </p:sp>
      <p:pic>
        <p:nvPicPr>
          <p:cNvPr id="17" name="図 16">
            <a:extLst>
              <a:ext uri="{FF2B5EF4-FFF2-40B4-BE49-F238E27FC236}">
                <a16:creationId xmlns:a16="http://schemas.microsoft.com/office/drawing/2014/main" id="{31FB4D5A-8D40-8E17-57ED-AD611BF88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81" y="3171406"/>
            <a:ext cx="580884" cy="580884"/>
          </a:xfrm>
          <a:prstGeom prst="rect">
            <a:avLst/>
          </a:prstGeom>
        </p:spPr>
      </p:pic>
      <p:sp>
        <p:nvSpPr>
          <p:cNvPr id="18" name="제목 1">
            <a:extLst>
              <a:ext uri="{FF2B5EF4-FFF2-40B4-BE49-F238E27FC236}">
                <a16:creationId xmlns:a16="http://schemas.microsoft.com/office/drawing/2014/main" id="{0591428A-2673-FCC3-7D46-A9C6C6C80A5C}"/>
              </a:ext>
            </a:extLst>
          </p:cNvPr>
          <p:cNvSpPr txBox="1">
            <a:spLocks/>
          </p:cNvSpPr>
          <p:nvPr/>
        </p:nvSpPr>
        <p:spPr>
          <a:xfrm>
            <a:off x="597664" y="2702159"/>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リモート</a:t>
            </a:r>
            <a:endParaRPr lang="en-US" altLang="ja-JP" sz="1400" b="0" dirty="0">
              <a:solidFill>
                <a:srgbClr val="F6882E"/>
              </a:solidFill>
              <a:latin typeface="BIZ UDP明朝 Medium" panose="02020500000000000000" pitchFamily="18" charset="-128"/>
              <a:ea typeface="BIZ UDP明朝 Medium" panose="02020500000000000000" pitchFamily="18" charset="-128"/>
            </a:endParaRPr>
          </a:p>
          <a:p>
            <a:r>
              <a:rPr lang="ja-JP" altLang="en-US" sz="1400" b="0" dirty="0">
                <a:solidFill>
                  <a:srgbClr val="F6882E"/>
                </a:solidFill>
                <a:latin typeface="BIZ UDP明朝 Medium" panose="02020500000000000000" pitchFamily="18" charset="-128"/>
                <a:ea typeface="BIZ UDP明朝 Medium" panose="02020500000000000000" pitchFamily="18" charset="-128"/>
              </a:rPr>
              <a:t>リポジトリ</a:t>
            </a:r>
          </a:p>
        </p:txBody>
      </p:sp>
      <p:sp>
        <p:nvSpPr>
          <p:cNvPr id="19" name="제목 1">
            <a:extLst>
              <a:ext uri="{FF2B5EF4-FFF2-40B4-BE49-F238E27FC236}">
                <a16:creationId xmlns:a16="http://schemas.microsoft.com/office/drawing/2014/main" id="{C04F0B5D-6F42-62AA-1130-19037A56D61B}"/>
              </a:ext>
            </a:extLst>
          </p:cNvPr>
          <p:cNvSpPr txBox="1">
            <a:spLocks/>
          </p:cNvSpPr>
          <p:nvPr/>
        </p:nvSpPr>
        <p:spPr>
          <a:xfrm>
            <a:off x="1499907" y="3179593"/>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main</a:t>
            </a:r>
            <a:endParaRPr lang="ja-JP" altLang="en-US" sz="1400" b="0" dirty="0">
              <a:solidFill>
                <a:schemeClr val="tx1"/>
              </a:solidFill>
              <a:latin typeface="BIZ UDP明朝 Medium" panose="02020500000000000000" pitchFamily="18" charset="-128"/>
              <a:ea typeface="BIZ UDP明朝 Medium" panose="02020500000000000000" pitchFamily="18" charset="-128"/>
            </a:endParaRPr>
          </a:p>
        </p:txBody>
      </p:sp>
      <p:cxnSp>
        <p:nvCxnSpPr>
          <p:cNvPr id="20" name="直線矢印コネクタ 19">
            <a:extLst>
              <a:ext uri="{FF2B5EF4-FFF2-40B4-BE49-F238E27FC236}">
                <a16:creationId xmlns:a16="http://schemas.microsoft.com/office/drawing/2014/main" id="{17B32725-25CF-B920-A306-FB910864538A}"/>
              </a:ext>
            </a:extLst>
          </p:cNvPr>
          <p:cNvCxnSpPr>
            <a:cxnSpLocks/>
            <a:stCxn id="17" idx="2"/>
            <a:endCxn id="23" idx="0"/>
          </p:cNvCxnSpPr>
          <p:nvPr/>
        </p:nvCxnSpPr>
        <p:spPr>
          <a:xfrm>
            <a:off x="1021423" y="3752290"/>
            <a:ext cx="0" cy="938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431439F-86D5-5F31-E98C-9DCDC0414348}"/>
              </a:ext>
            </a:extLst>
          </p:cNvPr>
          <p:cNvCxnSpPr>
            <a:cxnSpLocks/>
          </p:cNvCxnSpPr>
          <p:nvPr/>
        </p:nvCxnSpPr>
        <p:spPr>
          <a:xfrm flipH="1">
            <a:off x="2023658" y="4981454"/>
            <a:ext cx="4896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A56D7ACC-B0E3-D84D-2065-612314D37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81" y="4691012"/>
            <a:ext cx="580884" cy="580884"/>
          </a:xfrm>
          <a:prstGeom prst="rect">
            <a:avLst/>
          </a:prstGeom>
        </p:spPr>
      </p:pic>
      <p:sp>
        <p:nvSpPr>
          <p:cNvPr id="24" name="제목 1">
            <a:extLst>
              <a:ext uri="{FF2B5EF4-FFF2-40B4-BE49-F238E27FC236}">
                <a16:creationId xmlns:a16="http://schemas.microsoft.com/office/drawing/2014/main" id="{DA17D44B-E54D-2C12-DDCD-567DBC3C4D3E}"/>
              </a:ext>
            </a:extLst>
          </p:cNvPr>
          <p:cNvSpPr txBox="1">
            <a:spLocks/>
          </p:cNvSpPr>
          <p:nvPr/>
        </p:nvSpPr>
        <p:spPr>
          <a:xfrm>
            <a:off x="631301" y="5180726"/>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ローカル</a:t>
            </a:r>
            <a:endParaRPr lang="en-US" altLang="ja-JP" sz="1400" b="0" dirty="0">
              <a:solidFill>
                <a:srgbClr val="F6882E"/>
              </a:solidFill>
              <a:latin typeface="BIZ UDP明朝 Medium" panose="02020500000000000000" pitchFamily="18" charset="-128"/>
              <a:ea typeface="BIZ UDP明朝 Medium" panose="02020500000000000000" pitchFamily="18" charset="-128"/>
            </a:endParaRPr>
          </a:p>
          <a:p>
            <a:r>
              <a:rPr lang="ja-JP" altLang="en-US" sz="1400" b="0" dirty="0">
                <a:solidFill>
                  <a:srgbClr val="F6882E"/>
                </a:solidFill>
                <a:latin typeface="BIZ UDP明朝 Medium" panose="02020500000000000000" pitchFamily="18" charset="-128"/>
                <a:ea typeface="BIZ UDP明朝 Medium" panose="02020500000000000000" pitchFamily="18" charset="-128"/>
              </a:rPr>
              <a:t>リポジトリ</a:t>
            </a:r>
          </a:p>
        </p:txBody>
      </p:sp>
      <p:sp>
        <p:nvSpPr>
          <p:cNvPr id="27" name="제목 1">
            <a:extLst>
              <a:ext uri="{FF2B5EF4-FFF2-40B4-BE49-F238E27FC236}">
                <a16:creationId xmlns:a16="http://schemas.microsoft.com/office/drawing/2014/main" id="{5964C507-F550-F4A8-FB84-4F23E13FD663}"/>
              </a:ext>
            </a:extLst>
          </p:cNvPr>
          <p:cNvSpPr txBox="1">
            <a:spLocks/>
          </p:cNvSpPr>
          <p:nvPr/>
        </p:nvSpPr>
        <p:spPr>
          <a:xfrm>
            <a:off x="1499907" y="4718089"/>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cxnSp>
        <p:nvCxnSpPr>
          <p:cNvPr id="31" name="直線矢印コネクタ 30">
            <a:extLst>
              <a:ext uri="{FF2B5EF4-FFF2-40B4-BE49-F238E27FC236}">
                <a16:creationId xmlns:a16="http://schemas.microsoft.com/office/drawing/2014/main" id="{70F21C57-FA4E-DA36-6E07-7309CF7260AC}"/>
              </a:ext>
            </a:extLst>
          </p:cNvPr>
          <p:cNvCxnSpPr>
            <a:cxnSpLocks/>
          </p:cNvCxnSpPr>
          <p:nvPr/>
        </p:nvCxnSpPr>
        <p:spPr>
          <a:xfrm flipV="1">
            <a:off x="3071653" y="3461848"/>
            <a:ext cx="0" cy="217086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제목 1">
            <a:extLst>
              <a:ext uri="{FF2B5EF4-FFF2-40B4-BE49-F238E27FC236}">
                <a16:creationId xmlns:a16="http://schemas.microsoft.com/office/drawing/2014/main" id="{16C48E62-23B3-7376-051A-1800273B7C7E}"/>
              </a:ext>
            </a:extLst>
          </p:cNvPr>
          <p:cNvSpPr txBox="1">
            <a:spLocks/>
          </p:cNvSpPr>
          <p:nvPr/>
        </p:nvSpPr>
        <p:spPr>
          <a:xfrm>
            <a:off x="1499907" y="5336849"/>
            <a:ext cx="1215849"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0070C0"/>
                </a:solidFill>
                <a:latin typeface="BIZ UDP明朝 Medium" panose="02020500000000000000" pitchFamily="18" charset="-128"/>
                <a:ea typeface="BIZ UDP明朝 Medium" panose="02020500000000000000" pitchFamily="18" charset="-128"/>
              </a:rPr>
              <a:t>net</a:t>
            </a:r>
          </a:p>
          <a:p>
            <a:r>
              <a:rPr lang="en-US" altLang="ja-JP" sz="1400" b="0" dirty="0">
                <a:solidFill>
                  <a:srgbClr val="0070C0"/>
                </a:solidFill>
                <a:latin typeface="BIZ UDP明朝 Medium" panose="02020500000000000000" pitchFamily="18" charset="-128"/>
                <a:ea typeface="BIZ UDP明朝 Medium" panose="02020500000000000000" pitchFamily="18" charset="-128"/>
              </a:rPr>
              <a:t>work</a:t>
            </a:r>
            <a:endParaRPr lang="ja-JP" altLang="en-US" sz="1400" b="0" dirty="0">
              <a:solidFill>
                <a:srgbClr val="0070C0"/>
              </a:solidFill>
              <a:latin typeface="BIZ UDP明朝 Medium" panose="02020500000000000000" pitchFamily="18" charset="-128"/>
              <a:ea typeface="BIZ UDP明朝 Medium" panose="02020500000000000000" pitchFamily="18" charset="-128"/>
            </a:endParaRPr>
          </a:p>
        </p:txBody>
      </p:sp>
      <p:sp>
        <p:nvSpPr>
          <p:cNvPr id="35" name="제목 1">
            <a:extLst>
              <a:ext uri="{FF2B5EF4-FFF2-40B4-BE49-F238E27FC236}">
                <a16:creationId xmlns:a16="http://schemas.microsoft.com/office/drawing/2014/main" id="{2BDC5069-A16B-16F9-51ED-C3E1FAF3B084}"/>
              </a:ext>
            </a:extLst>
          </p:cNvPr>
          <p:cNvSpPr txBox="1">
            <a:spLocks/>
          </p:cNvSpPr>
          <p:nvPr/>
        </p:nvSpPr>
        <p:spPr>
          <a:xfrm>
            <a:off x="1499907" y="5955609"/>
            <a:ext cx="999825"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00B050"/>
                </a:solidFill>
                <a:latin typeface="BIZ UDP明朝 Medium" panose="02020500000000000000" pitchFamily="18" charset="-128"/>
                <a:ea typeface="BIZ UDP明朝 Medium" panose="02020500000000000000" pitchFamily="18" charset="-128"/>
              </a:rPr>
              <a:t>SG</a:t>
            </a:r>
            <a:endParaRPr lang="ja-JP" altLang="en-US" sz="1400" b="0" dirty="0">
              <a:solidFill>
                <a:srgbClr val="00B050"/>
              </a:solidFill>
              <a:latin typeface="BIZ UDP明朝 Medium" panose="02020500000000000000" pitchFamily="18" charset="-128"/>
              <a:ea typeface="BIZ UDP明朝 Medium" panose="02020500000000000000" pitchFamily="18" charset="-128"/>
            </a:endParaRPr>
          </a:p>
        </p:txBody>
      </p:sp>
      <p:cxnSp>
        <p:nvCxnSpPr>
          <p:cNvPr id="36" name="直線コネクタ 35">
            <a:extLst>
              <a:ext uri="{FF2B5EF4-FFF2-40B4-BE49-F238E27FC236}">
                <a16:creationId xmlns:a16="http://schemas.microsoft.com/office/drawing/2014/main" id="{893FEF52-6E5A-3016-5E07-40FFB976E1D5}"/>
              </a:ext>
            </a:extLst>
          </p:cNvPr>
          <p:cNvCxnSpPr>
            <a:cxnSpLocks/>
          </p:cNvCxnSpPr>
          <p:nvPr/>
        </p:nvCxnSpPr>
        <p:spPr>
          <a:xfrm flipH="1">
            <a:off x="2023658" y="5632717"/>
            <a:ext cx="104799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63E1619-A900-48CD-5EBA-9E1F690AC934}"/>
              </a:ext>
            </a:extLst>
          </p:cNvPr>
          <p:cNvCxnSpPr>
            <a:cxnSpLocks/>
            <a:stCxn id="19" idx="3"/>
          </p:cNvCxnSpPr>
          <p:nvPr/>
        </p:nvCxnSpPr>
        <p:spPr>
          <a:xfrm>
            <a:off x="2211700" y="3462075"/>
            <a:ext cx="633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C57A4656-6010-5D08-25A5-32A65670CF0C}"/>
              </a:ext>
            </a:extLst>
          </p:cNvPr>
          <p:cNvCxnSpPr>
            <a:cxnSpLocks/>
          </p:cNvCxnSpPr>
          <p:nvPr/>
        </p:nvCxnSpPr>
        <p:spPr>
          <a:xfrm flipH="1">
            <a:off x="2023658" y="6208781"/>
            <a:ext cx="288032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4EF3FB4C-3F38-5028-AAA8-6131B7CD7B8F}"/>
              </a:ext>
            </a:extLst>
          </p:cNvPr>
          <p:cNvCxnSpPr>
            <a:cxnSpLocks/>
          </p:cNvCxnSpPr>
          <p:nvPr/>
        </p:nvCxnSpPr>
        <p:spPr>
          <a:xfrm flipV="1">
            <a:off x="4912321" y="3461848"/>
            <a:ext cx="0" cy="27443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14620E0-4383-6C95-8A61-394EB82FB007}"/>
              </a:ext>
            </a:extLst>
          </p:cNvPr>
          <p:cNvCxnSpPr>
            <a:cxnSpLocks/>
          </p:cNvCxnSpPr>
          <p:nvPr/>
        </p:nvCxnSpPr>
        <p:spPr>
          <a:xfrm flipH="1" flipV="1">
            <a:off x="6920201" y="3461848"/>
            <a:ext cx="1" cy="15196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7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このサイト</a:t>
            </a:r>
            <a:r>
              <a:rPr lang="ja-JP" altLang="en-US" i="0" dirty="0">
                <a:solidFill>
                  <a:schemeClr val="tx1"/>
                </a:solidFill>
                <a:latin typeface="BIZ UDP明朝 Medium" panose="02020500000000000000" pitchFamily="18" charset="-128"/>
                <a:ea typeface="BIZ UDP明朝 Medium" panose="02020500000000000000" pitchFamily="18" charset="-128"/>
              </a:rPr>
              <a:t>の手順通り、①</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コマンドインストール、②</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アカウント作成、③リモートリポジトリ作成を行います。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（④以降は、やらなくてよいです。また、</a:t>
            </a:r>
            <a:r>
              <a:rPr lang="en-US" altLang="ja-JP" i="0" dirty="0">
                <a:solidFill>
                  <a:schemeClr val="tx1"/>
                </a:solidFill>
                <a:latin typeface="BIZ UDP明朝 Medium" panose="02020500000000000000" pitchFamily="18" charset="-128"/>
                <a:ea typeface="BIZ UDP明朝 Medium" panose="02020500000000000000" pitchFamily="18" charset="-128"/>
              </a:rPr>
              <a:t>Mac</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コマンドが標準搭載されているので、①は不要です。）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リモートリポジトリを作成したら、</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コマンドでローカルリポジトリをクローンします。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ローカルリポジトリに適当なファイルを作成します。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ローカルリポジトリ上で、以下のコマンドでリモートリポジトリの</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にプッシュします。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すると、</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上の</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にファイルが配置されます。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GitHub</a:t>
            </a:r>
            <a:r>
              <a:rPr lang="ja-JP" altLang="en-US" sz="2400" dirty="0">
                <a:solidFill>
                  <a:schemeClr val="tx1"/>
                </a:solidFill>
                <a:latin typeface="BIZ UDP明朝 Medium" panose="02020500000000000000" pitchFamily="18" charset="-128"/>
                <a:ea typeface="BIZ UDP明朝 Medium" panose="02020500000000000000" pitchFamily="18" charset="-128"/>
              </a:rPr>
              <a:t>の使い方</a:t>
            </a:r>
          </a:p>
        </p:txBody>
      </p:sp>
      <p:pic>
        <p:nvPicPr>
          <p:cNvPr id="3" name="図 2">
            <a:extLst>
              <a:ext uri="{FF2B5EF4-FFF2-40B4-BE49-F238E27FC236}">
                <a16:creationId xmlns:a16="http://schemas.microsoft.com/office/drawing/2014/main" id="{9F1457C5-E43C-B300-9BA2-3223B6FF8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67" y="2564904"/>
            <a:ext cx="8345065" cy="371527"/>
          </a:xfrm>
          <a:prstGeom prst="rect">
            <a:avLst/>
          </a:prstGeom>
        </p:spPr>
      </p:pic>
      <p:sp>
        <p:nvSpPr>
          <p:cNvPr id="7" name="제목 1">
            <a:extLst>
              <a:ext uri="{FF2B5EF4-FFF2-40B4-BE49-F238E27FC236}">
                <a16:creationId xmlns:a16="http://schemas.microsoft.com/office/drawing/2014/main" id="{008BAF59-0E95-5AAF-E319-F7EDDC6DE4A2}"/>
              </a:ext>
            </a:extLst>
          </p:cNvPr>
          <p:cNvSpPr txBox="1">
            <a:spLocks/>
          </p:cNvSpPr>
          <p:nvPr/>
        </p:nvSpPr>
        <p:spPr>
          <a:xfrm>
            <a:off x="397909" y="2460225"/>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 clone https://github.com/xxx</a:t>
            </a:r>
            <a:endParaRPr lang="ja-JP" altLang="en-US" sz="1600" b="0" dirty="0">
              <a:solidFill>
                <a:srgbClr val="00B050"/>
              </a:solidFill>
              <a:latin typeface="BIZ UDP明朝 Medium" panose="02020500000000000000" pitchFamily="18" charset="-128"/>
              <a:ea typeface="BIZ UDP明朝 Medium" panose="02020500000000000000" pitchFamily="18" charset="-128"/>
            </a:endParaRPr>
          </a:p>
        </p:txBody>
      </p:sp>
      <p:pic>
        <p:nvPicPr>
          <p:cNvPr id="8" name="図 7">
            <a:extLst>
              <a:ext uri="{FF2B5EF4-FFF2-40B4-BE49-F238E27FC236}">
                <a16:creationId xmlns:a16="http://schemas.microsoft.com/office/drawing/2014/main" id="{62FE18B4-28ED-059F-5886-DA94601AB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94" y="3735807"/>
            <a:ext cx="8345065" cy="1061345"/>
          </a:xfrm>
          <a:prstGeom prst="rect">
            <a:avLst/>
          </a:prstGeom>
        </p:spPr>
      </p:pic>
      <p:sp>
        <p:nvSpPr>
          <p:cNvPr id="9" name="제목 1">
            <a:extLst>
              <a:ext uri="{FF2B5EF4-FFF2-40B4-BE49-F238E27FC236}">
                <a16:creationId xmlns:a16="http://schemas.microsoft.com/office/drawing/2014/main" id="{296EBDA7-B02F-A86F-0765-4A447D0A8760}"/>
              </a:ext>
            </a:extLst>
          </p:cNvPr>
          <p:cNvSpPr txBox="1">
            <a:spLocks/>
          </p:cNvSpPr>
          <p:nvPr/>
        </p:nvSpPr>
        <p:spPr>
          <a:xfrm>
            <a:off x="395536" y="3733448"/>
            <a:ext cx="7661196" cy="1135712"/>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cd </a:t>
            </a:r>
            <a:r>
              <a:rPr lang="ja-JP" altLang="en-US" sz="1600" b="0" dirty="0">
                <a:solidFill>
                  <a:srgbClr val="00B050"/>
                </a:solidFill>
                <a:latin typeface="BIZ UDP明朝 Medium" panose="02020500000000000000" pitchFamily="18" charset="-128"/>
                <a:ea typeface="BIZ UDP明朝 Medium" panose="02020500000000000000" pitchFamily="18" charset="-128"/>
              </a:rPr>
              <a:t>ローカルリポジトリ</a:t>
            </a:r>
            <a:endParaRPr lang="en-US" altLang="ja-JP" sz="1600" b="0" dirty="0">
              <a:solidFill>
                <a:srgbClr val="00B050"/>
              </a:solidFill>
              <a:latin typeface="BIZ UDP明朝 Medium" panose="02020500000000000000" pitchFamily="18" charset="-128"/>
              <a:ea typeface="BIZ UDP明朝 Medium" panose="02020500000000000000" pitchFamily="18" charset="-128"/>
            </a:endParaRPr>
          </a:p>
          <a:p>
            <a:r>
              <a:rPr lang="en-US" altLang="ja-JP" sz="1600" b="0" dirty="0">
                <a:solidFill>
                  <a:srgbClr val="00B050"/>
                </a:solidFill>
                <a:latin typeface="BIZ UDP明朝 Medium" panose="02020500000000000000" pitchFamily="18" charset="-128"/>
                <a:ea typeface="BIZ UDP明朝 Medium" panose="02020500000000000000" pitchFamily="18" charset="-128"/>
              </a:rPr>
              <a:t>git add .</a:t>
            </a:r>
          </a:p>
          <a:p>
            <a:r>
              <a:rPr lang="en-US" altLang="ja-JP" sz="1600" b="0" dirty="0">
                <a:solidFill>
                  <a:srgbClr val="00B050"/>
                </a:solidFill>
                <a:latin typeface="BIZ UDP明朝 Medium" panose="02020500000000000000" pitchFamily="18" charset="-128"/>
                <a:ea typeface="BIZ UDP明朝 Medium" panose="02020500000000000000" pitchFamily="18" charset="-128"/>
              </a:rPr>
              <a:t>git commit –m “</a:t>
            </a:r>
            <a:r>
              <a:rPr lang="ja-JP" altLang="en-US" sz="1600" b="0" dirty="0">
                <a:solidFill>
                  <a:srgbClr val="00B050"/>
                </a:solidFill>
                <a:latin typeface="BIZ UDP明朝 Medium" panose="02020500000000000000" pitchFamily="18" charset="-128"/>
                <a:ea typeface="BIZ UDP明朝 Medium" panose="02020500000000000000" pitchFamily="18" charset="-128"/>
              </a:rPr>
              <a:t>コメント</a:t>
            </a:r>
            <a:r>
              <a:rPr lang="en-US" altLang="ja-JP" sz="1600" b="0" dirty="0">
                <a:solidFill>
                  <a:srgbClr val="00B050"/>
                </a:solidFill>
                <a:latin typeface="BIZ UDP明朝 Medium" panose="02020500000000000000" pitchFamily="18" charset="-128"/>
                <a:ea typeface="BIZ UDP明朝 Medium" panose="02020500000000000000" pitchFamily="18" charset="-128"/>
              </a:rPr>
              <a:t>”</a:t>
            </a:r>
          </a:p>
          <a:p>
            <a:r>
              <a:rPr lang="en-US" altLang="ja-JP" sz="1600" b="0" dirty="0">
                <a:solidFill>
                  <a:srgbClr val="00B050"/>
                </a:solidFill>
                <a:latin typeface="BIZ UDP明朝 Medium" panose="02020500000000000000" pitchFamily="18" charset="-128"/>
                <a:ea typeface="BIZ UDP明朝 Medium" panose="02020500000000000000" pitchFamily="18" charset="-128"/>
              </a:rPr>
              <a:t>git push origin main</a:t>
            </a:r>
          </a:p>
          <a:p>
            <a:endParaRPr lang="ja-JP" altLang="en-US" sz="1600" b="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51491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今回、作成する環境の構成図を</a:t>
            </a:r>
            <a:r>
              <a:rPr lang="en-US" altLang="ja-JP" i="0" dirty="0">
                <a:solidFill>
                  <a:schemeClr val="tx1"/>
                </a:solidFill>
                <a:latin typeface="BIZ UDP明朝 Medium" panose="02020500000000000000" pitchFamily="18" charset="-128"/>
                <a:ea typeface="BIZ UDP明朝 Medium" panose="02020500000000000000" pitchFamily="18" charset="-128"/>
                <a:hlinkClick r:id="rId2"/>
              </a:rPr>
              <a:t>draw.io</a:t>
            </a:r>
            <a:r>
              <a:rPr lang="ja-JP" altLang="en-US" i="0" dirty="0">
                <a:solidFill>
                  <a:schemeClr val="tx1"/>
                </a:solidFill>
                <a:latin typeface="BIZ UDP明朝 Medium" panose="02020500000000000000" pitchFamily="18" charset="-128"/>
                <a:ea typeface="BIZ UDP明朝 Medium" panose="02020500000000000000" pitchFamily="18" charset="-128"/>
              </a:rPr>
              <a:t>を使って、作成します。</a:t>
            </a:r>
            <a:r>
              <a:rPr lang="en-US" altLang="ja-JP" i="0" dirty="0">
                <a:solidFill>
                  <a:schemeClr val="tx1"/>
                </a:solidFill>
                <a:latin typeface="BIZ UDP明朝 Medium" panose="02020500000000000000" pitchFamily="18" charset="-128"/>
                <a:ea typeface="BIZ UDP明朝 Medium" panose="02020500000000000000" pitchFamily="18" charset="-128"/>
              </a:rPr>
              <a:t>draw.io</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の構成図やオフィスのレイアウト図、ネットワーク図など様々な図を作成できる無料の作図ツールです。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インフラエンジニアの設計・構築を担当する場合、必ず構成図を作成する必要があるので、作図できるようになりましょう。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今回、</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で環境構築する構成図は以下の図の通りです。作成して、</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にあげましょう。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a:t>
            </a:r>
            <a:r>
              <a:rPr lang="ja-JP" altLang="en-US" sz="1600" dirty="0">
                <a:latin typeface="BIZ UDP明朝 Medium" panose="02020500000000000000" pitchFamily="18" charset="-128"/>
                <a:ea typeface="BIZ UDP明朝 Medium" panose="02020500000000000000" pitchFamily="18" charset="-128"/>
              </a:rPr>
              <a:t>２</a:t>
            </a:r>
            <a:r>
              <a:rPr lang="en-US" altLang="ja-JP" sz="1600" dirty="0">
                <a:latin typeface="BIZ UDP明朝 Medium" panose="02020500000000000000" pitchFamily="18" charset="-128"/>
                <a:ea typeface="BIZ UDP明朝 Medium" panose="02020500000000000000" pitchFamily="18" charset="-128"/>
              </a:rPr>
              <a:t> </a:t>
            </a:r>
            <a:r>
              <a:rPr lang="ja-JP" altLang="en-US" sz="1600" dirty="0">
                <a:latin typeface="BIZ UDP明朝 Medium" panose="02020500000000000000" pitchFamily="18" charset="-128"/>
                <a:ea typeface="BIZ UDP明朝 Medium" panose="02020500000000000000" pitchFamily="18" charset="-128"/>
              </a:rPr>
              <a:t>構成図</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構成図</a:t>
            </a:r>
          </a:p>
        </p:txBody>
      </p:sp>
      <p:pic>
        <p:nvPicPr>
          <p:cNvPr id="3" name="図 2">
            <a:extLst>
              <a:ext uri="{FF2B5EF4-FFF2-40B4-BE49-F238E27FC236}">
                <a16:creationId xmlns:a16="http://schemas.microsoft.com/office/drawing/2014/main" id="{561A2A89-26C6-69CA-A9E4-B4FE61ECBF40}"/>
              </a:ext>
            </a:extLst>
          </p:cNvPr>
          <p:cNvPicPr>
            <a:picLocks noChangeAspect="1"/>
          </p:cNvPicPr>
          <p:nvPr/>
        </p:nvPicPr>
        <p:blipFill>
          <a:blip r:embed="rId3"/>
          <a:stretch>
            <a:fillRect/>
          </a:stretch>
        </p:blipFill>
        <p:spPr>
          <a:xfrm>
            <a:off x="1433639" y="2759549"/>
            <a:ext cx="6276722" cy="4075570"/>
          </a:xfrm>
          <a:prstGeom prst="rect">
            <a:avLst/>
          </a:prstGeom>
        </p:spPr>
      </p:pic>
    </p:spTree>
    <p:extLst>
      <p:ext uri="{BB962C8B-B14F-4D97-AF65-F5344CB8AC3E}">
        <p14:creationId xmlns:p14="http://schemas.microsoft.com/office/powerpoint/2010/main" val="1263175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15400</TotalTime>
  <Words>1166</Words>
  <Application>Microsoft Office PowerPoint</Application>
  <PresentationFormat>画面に合わせる (4:3)</PresentationFormat>
  <Paragraphs>142</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Calibri Light</vt:lpstr>
      <vt:lpstr>Calibri</vt:lpstr>
      <vt:lpstr>Malgun Gothic</vt:lpstr>
      <vt:lpstr>GulimChe</vt:lpstr>
      <vt:lpstr>Arial</vt:lpstr>
      <vt:lpstr>BIZ UDP明朝 Medium</vt:lpstr>
      <vt:lpstr>Office 테마</vt:lpstr>
      <vt:lpstr>１5章.Terraform実践</vt:lpstr>
      <vt:lpstr>PowerPoint プレゼンテーション</vt:lpstr>
      <vt:lpstr>01 GitHub</vt:lpstr>
      <vt:lpstr>01 GitHub</vt:lpstr>
      <vt:lpstr>01 GitHub</vt:lpstr>
      <vt:lpstr>01 GitHub</vt:lpstr>
      <vt:lpstr>01 GitHub</vt:lpstr>
      <vt:lpstr>01 GitHub</vt:lpstr>
      <vt:lpstr>0２ 構成図</vt:lpstr>
      <vt:lpstr>03 実践</vt:lpstr>
      <vt:lpstr>03 実践</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cp:revision>
  <dcterms:created xsi:type="dcterms:W3CDTF">2010-02-01T08:03:16Z</dcterms:created>
  <dcterms:modified xsi:type="dcterms:W3CDTF">2023-02-02T13:15:29Z</dcterms:modified>
  <cp:category>www.slidemembers.com</cp:category>
</cp:coreProperties>
</file>