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3" r:id="rId2"/>
    <p:sldId id="259" r:id="rId3"/>
    <p:sldId id="303" r:id="rId4"/>
    <p:sldId id="305" r:id="rId5"/>
    <p:sldId id="306" r:id="rId6"/>
    <p:sldId id="390" r:id="rId7"/>
    <p:sldId id="307" r:id="rId8"/>
    <p:sldId id="392" r:id="rId9"/>
    <p:sldId id="393" r:id="rId10"/>
    <p:sldId id="297" r:id="rId11"/>
  </p:sldIdLst>
  <p:sldSz cx="9144000" cy="6858000" type="screen4x3"/>
  <p:notesSz cx="6858000" cy="9144000"/>
  <p:embeddedFontLst>
    <p:embeddedFont>
      <p:font typeface="BIZ UDP明朝 Medium" panose="02020500000000000000" pitchFamily="18" charset="-12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GulimChe" panose="020B0609000101010101" pitchFamily="49" charset="-127"/>
      <p:regular r:id="rId21"/>
    </p:embeddedFont>
    <p:embeddedFont>
      <p:font typeface="Malgun Gothic" panose="020B0503020000020004" pitchFamily="34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6A7538"/>
    <a:srgbClr val="592A34"/>
    <a:srgbClr val="DBAFB8"/>
    <a:srgbClr val="B35669"/>
    <a:srgbClr val="FDE7FC"/>
    <a:srgbClr val="944657"/>
    <a:srgbClr val="C00000"/>
    <a:srgbClr val="2D2F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5A40-A7A9-4FA6-8632-C2FF9700AB17}" v="63" dt="2023-01-10T08:42:58.28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0" autoAdjust="0"/>
    <p:restoredTop sz="92800" autoAdjust="0"/>
  </p:normalViewPr>
  <p:slideViewPr>
    <p:cSldViewPr>
      <p:cViewPr varScale="1">
        <p:scale>
          <a:sx n="110" d="100"/>
          <a:sy n="110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尾嵜 成真" userId="dd95f81a979e9056" providerId="LiveId" clId="{73A23987-D80F-440C-906D-36C23BCC7B17}"/>
    <pc:docChg chg="undo custSel addSld delSld modSld sldOrd">
      <pc:chgData name="尾嵜 成真" userId="dd95f81a979e9056" providerId="LiveId" clId="{73A23987-D80F-440C-906D-36C23BCC7B17}" dt="2023-01-02T04:45:04.103" v="4242" actId="113"/>
      <pc:docMkLst>
        <pc:docMk/>
      </pc:docMkLst>
      <pc:sldChg chg="addSp delSp modSp mod">
        <pc:chgData name="尾嵜 成真" userId="dd95f81a979e9056" providerId="LiveId" clId="{73A23987-D80F-440C-906D-36C23BCC7B17}" dt="2022-12-29T06:27:47.466" v="2584" actId="20577"/>
        <pc:sldMkLst>
          <pc:docMk/>
          <pc:sldMk cId="0" sldId="259"/>
        </pc:sldMkLst>
        <pc:spChg chg="mod">
          <ac:chgData name="尾嵜 成真" userId="dd95f81a979e9056" providerId="LiveId" clId="{73A23987-D80F-440C-906D-36C23BCC7B17}" dt="2022-12-29T06:26:42.392" v="2546" actId="1076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73A23987-D80F-440C-906D-36C23BCC7B17}" dt="2022-12-29T06:27:21.728" v="2556" actId="20577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73A23987-D80F-440C-906D-36C23BCC7B17}" dt="2022-12-29T06:24:54.301" v="2511"/>
          <ac:spMkLst>
            <pc:docMk/>
            <pc:sldMk cId="0" sldId="259"/>
            <ac:spMk id="9" creationId="{27B35DFF-2093-5788-3603-268FB4063711}"/>
          </ac:spMkLst>
        </pc:spChg>
        <pc:spChg chg="mod">
          <ac:chgData name="尾嵜 成真" userId="dd95f81a979e9056" providerId="LiveId" clId="{73A23987-D80F-440C-906D-36C23BCC7B17}" dt="2022-12-29T06:27:26.101" v="2562" actId="20577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73A23987-D80F-440C-906D-36C23BCC7B17}" dt="2022-12-29T06:25:00.066" v="2513"/>
          <ac:spMkLst>
            <pc:docMk/>
            <pc:sldMk cId="0" sldId="259"/>
            <ac:spMk id="11" creationId="{72EADF0F-978C-1A7A-1810-3DF449C83394}"/>
          </ac:spMkLst>
        </pc:spChg>
        <pc:spChg chg="mod">
          <ac:chgData name="尾嵜 成真" userId="dd95f81a979e9056" providerId="LiveId" clId="{73A23987-D80F-440C-906D-36C23BCC7B17}" dt="2022-12-29T06:27:39.646" v="2575" actId="2057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14" creationId="{B542E035-90D3-DCEE-023C-D16D69814DF1}"/>
          </ac:spMkLst>
        </pc:spChg>
        <pc:spChg chg="mod">
          <ac:chgData name="尾嵜 成真" userId="dd95f81a979e9056" providerId="LiveId" clId="{73A23987-D80F-440C-906D-36C23BCC7B17}" dt="2022-12-29T06:27:47.466" v="2584" actId="20577"/>
          <ac:spMkLst>
            <pc:docMk/>
            <pc:sldMk cId="0" sldId="259"/>
            <ac:spMk id="15" creationId="{0CB77F9E-0A7F-9264-B30A-CCD402C3F20B}"/>
          </ac:spMkLst>
        </pc:spChg>
        <pc:spChg chg="mod">
          <ac:chgData name="尾嵜 成真" userId="dd95f81a979e9056" providerId="LiveId" clId="{73A23987-D80F-440C-906D-36C23BCC7B17}" dt="2022-12-29T06:27:43.218" v="2579" actId="20577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73A23987-D80F-440C-906D-36C23BCC7B17}" dt="2022-12-29T06:26:23.580" v="2542" actId="14100"/>
          <ac:spMkLst>
            <pc:docMk/>
            <pc:sldMk cId="0" sldId="259"/>
            <ac:spMk id="18" creationId="{00000000-0000-0000-0000-000000000000}"/>
          </ac:spMkLst>
        </pc:spChg>
        <pc:spChg chg="mod">
          <ac:chgData name="尾嵜 成真" userId="dd95f81a979e9056" providerId="LiveId" clId="{73A23987-D80F-440C-906D-36C23BCC7B17}" dt="2022-12-29T06:25:25.375" v="2519" actId="20577"/>
          <ac:spMkLst>
            <pc:docMk/>
            <pc:sldMk cId="0" sldId="259"/>
            <ac:spMk id="19" creationId="{CD43CA6A-7363-B22A-0863-654B8C57CDE8}"/>
          </ac:spMkLst>
        </pc:spChg>
        <pc:spChg chg="mod">
          <ac:chgData name="尾嵜 成真" userId="dd95f81a979e9056" providerId="LiveId" clId="{73A23987-D80F-440C-906D-36C23BCC7B17}" dt="2022-12-29T06:23:22.222" v="2497" actId="1076"/>
          <ac:spMkLst>
            <pc:docMk/>
            <pc:sldMk cId="0" sldId="259"/>
            <ac:spMk id="27" creationId="{00000000-0000-0000-0000-000000000000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29" creationId="{C134AB4A-293D-030E-BA03-81A6C19516A8}"/>
          </ac:spMkLst>
        </pc:spChg>
        <pc:spChg chg="mod">
          <ac:chgData name="尾嵜 成真" userId="dd95f81a979e9056" providerId="LiveId" clId="{73A23987-D80F-440C-906D-36C23BCC7B17}" dt="2022-12-29T06:25:06.168" v="2514"/>
          <ac:spMkLst>
            <pc:docMk/>
            <pc:sldMk cId="0" sldId="259"/>
            <ac:spMk id="31" creationId="{C128212C-5A5E-D0B5-94BC-E0AF92497F53}"/>
          </ac:spMkLst>
        </pc:s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73A23987-D80F-440C-906D-36C23BCC7B17}" dt="2022-12-29T06:26:42.392" v="2546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6" creationId="{D1DBE470-BFFD-4DB0-B7FA-93F737876573}"/>
          </ac:grpSpMkLst>
        </pc:grpChg>
        <pc:grpChg chg="add 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13" creationId="{8371866A-3538-46F6-CD50-FF1C7038E076}"/>
          </ac:grpSpMkLst>
        </pc:grpChg>
        <pc:grpChg chg="mod">
          <ac:chgData name="尾嵜 成真" userId="dd95f81a979e9056" providerId="LiveId" clId="{73A23987-D80F-440C-906D-36C23BCC7B17}" dt="2022-12-29T06:27:03.779" v="2552" actId="1076"/>
          <ac:grpSpMkLst>
            <pc:docMk/>
            <pc:sldMk cId="0" sldId="259"/>
            <ac:grpSpMk id="17" creationId="{B0FD30C0-9718-FE51-0480-A8AA07EA80FC}"/>
          </ac:grpSpMkLst>
        </pc:grpChg>
        <pc:grpChg chg="add del mod">
          <ac:chgData name="尾嵜 成真" userId="dd95f81a979e9056" providerId="LiveId" clId="{73A23987-D80F-440C-906D-36C23BCC7B17}" dt="2022-12-29T06:25:11.029" v="2516" actId="478"/>
          <ac:grpSpMkLst>
            <pc:docMk/>
            <pc:sldMk cId="0" sldId="259"/>
            <ac:grpSpMk id="25" creationId="{55B81DB3-A2A4-30AF-B73E-F5CA78946764}"/>
          </ac:grpSpMkLst>
        </pc:grpChg>
      </pc:sldChg>
      <pc:sldChg chg="modSp mod">
        <pc:chgData name="尾嵜 成真" userId="dd95f81a979e9056" providerId="LiveId" clId="{73A23987-D80F-440C-906D-36C23BCC7B17}" dt="2022-12-28T11:46:54.224" v="11" actId="14100"/>
        <pc:sldMkLst>
          <pc:docMk/>
          <pc:sldMk cId="0" sldId="293"/>
        </pc:sldMkLst>
        <pc:spChg chg="mod">
          <ac:chgData name="尾嵜 成真" userId="dd95f81a979e9056" providerId="LiveId" clId="{73A23987-D80F-440C-906D-36C23BCC7B17}" dt="2022-12-28T11:46:54.224" v="11" actId="14100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73A23987-D80F-440C-906D-36C23BCC7B17}" dt="2022-12-29T06:12:01.540" v="2362" actId="1076"/>
        <pc:sldMkLst>
          <pc:docMk/>
          <pc:sldMk cId="4190097553" sldId="303"/>
        </pc:sldMkLst>
        <pc:spChg chg="mod">
          <ac:chgData name="尾嵜 成真" userId="dd95f81a979e9056" providerId="LiveId" clId="{73A23987-D80F-440C-906D-36C23BCC7B17}" dt="2022-12-28T15:28:43.163" v="386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73A23987-D80F-440C-906D-36C23BCC7B17}" dt="2022-12-28T15:28:36.443" v="385" actId="20577"/>
          <ac:spMkLst>
            <pc:docMk/>
            <pc:sldMk cId="4190097553" sldId="303"/>
            <ac:spMk id="26" creationId="{4C6CF6C6-84B1-9D0E-1D23-344066B0F396}"/>
          </ac:spMkLst>
        </pc:spChg>
        <pc:spChg chg="mod">
          <ac:chgData name="尾嵜 成真" userId="dd95f81a979e9056" providerId="LiveId" clId="{73A23987-D80F-440C-906D-36C23BCC7B17}" dt="2022-12-28T15:09:55.346" v="29" actId="1076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73A23987-D80F-440C-906D-36C23BCC7B17}" dt="2022-12-28T15:27:30.020" v="286" actId="478"/>
          <ac:picMkLst>
            <pc:docMk/>
            <pc:sldMk cId="4190097553" sldId="303"/>
            <ac:picMk id="3" creationId="{F2AF2AE4-2715-5333-FA39-F5A414F83BE0}"/>
          </ac:picMkLst>
        </pc:picChg>
        <pc:picChg chg="add mod">
          <ac:chgData name="尾嵜 成真" userId="dd95f81a979e9056" providerId="LiveId" clId="{73A23987-D80F-440C-906D-36C23BCC7B17}" dt="2022-12-29T06:12:01.540" v="2362" actId="1076"/>
          <ac:picMkLst>
            <pc:docMk/>
            <pc:sldMk cId="4190097553" sldId="303"/>
            <ac:picMk id="5" creationId="{16BEE4F1-CEB8-1162-B7A4-DDE817BC5596}"/>
          </ac:picMkLst>
        </pc:picChg>
        <pc:picChg chg="del">
          <ac:chgData name="尾嵜 成真" userId="dd95f81a979e9056" providerId="LiveId" clId="{73A23987-D80F-440C-906D-36C23BCC7B17}" dt="2022-12-28T15:09:04.808" v="12" actId="478"/>
          <ac:picMkLst>
            <pc:docMk/>
            <pc:sldMk cId="4190097553" sldId="303"/>
            <ac:picMk id="27" creationId="{476DC5AF-9C30-1CD0-2E1F-D7D673AEF7F3}"/>
          </ac:picMkLst>
        </pc:picChg>
      </pc:sldChg>
      <pc:sldChg chg="addSp delSp modSp mod">
        <pc:chgData name="尾嵜 成真" userId="dd95f81a979e9056" providerId="LiveId" clId="{73A23987-D80F-440C-906D-36C23BCC7B17}" dt="2022-12-29T05:48:08.334" v="1094" actId="20577"/>
        <pc:sldMkLst>
          <pc:docMk/>
          <pc:sldMk cId="1793902739" sldId="305"/>
        </pc:sldMkLst>
        <pc:spChg chg="mod">
          <ac:chgData name="尾嵜 成真" userId="dd95f81a979e9056" providerId="LiveId" clId="{73A23987-D80F-440C-906D-36C23BCC7B17}" dt="2022-12-29T05:48:08.334" v="1094" actId="20577"/>
          <ac:spMkLst>
            <pc:docMk/>
            <pc:sldMk cId="1793902739" sldId="305"/>
            <ac:spMk id="10" creationId="{4C8D8093-D708-E46A-39FD-79BFCCF8875B}"/>
          </ac:spMkLst>
        </pc:spChg>
        <pc:graphicFrameChg chg="add del mod modGraphic">
          <ac:chgData name="尾嵜 成真" userId="dd95f81a979e9056" providerId="LiveId" clId="{73A23987-D80F-440C-906D-36C23BCC7B17}" dt="2022-12-28T15:22:20.090" v="214" actId="207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 modGraphic">
          <ac:chgData name="尾嵜 成真" userId="dd95f81a979e9056" providerId="LiveId" clId="{73A23987-D80F-440C-906D-36C23BCC7B17}" dt="2022-12-28T15:12:04.180" v="72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  <pc:graphicFrameChg chg="mod">
          <ac:chgData name="尾嵜 成真" userId="dd95f81a979e9056" providerId="LiveId" clId="{73A23987-D80F-440C-906D-36C23BCC7B17}" dt="2022-12-28T15:11:28.598" v="62" actId="1076"/>
          <ac:graphicFrameMkLst>
            <pc:docMk/>
            <pc:sldMk cId="1793902739" sldId="305"/>
            <ac:graphicFrameMk id="32" creationId="{09633478-8EA1-EC49-9A21-449910C52C1D}"/>
          </ac:graphicFrameMkLst>
        </pc:graphicFrameChg>
        <pc:graphicFrameChg chg="del mod modGraphic">
          <ac:chgData name="尾嵜 成真" userId="dd95f81a979e9056" providerId="LiveId" clId="{73A23987-D80F-440C-906D-36C23BCC7B17}" dt="2022-12-28T15:15:03.193" v="130" actId="478"/>
          <ac:graphicFrameMkLst>
            <pc:docMk/>
            <pc:sldMk cId="1793902739" sldId="305"/>
            <ac:graphicFrameMk id="33" creationId="{E3D11D18-DF1C-F331-C471-2828B8546777}"/>
          </ac:graphicFrameMkLst>
        </pc:graphicFrameChg>
      </pc:sldChg>
      <pc:sldChg chg="addSp delSp modSp mod">
        <pc:chgData name="尾嵜 成真" userId="dd95f81a979e9056" providerId="LiveId" clId="{73A23987-D80F-440C-906D-36C23BCC7B17}" dt="2022-12-28T15:33:28.120" v="479" actId="207"/>
        <pc:sldMkLst>
          <pc:docMk/>
          <pc:sldMk cId="3198427016" sldId="306"/>
        </pc:sldMkLst>
        <pc:spChg chg="mod">
          <ac:chgData name="尾嵜 成真" userId="dd95f81a979e9056" providerId="LiveId" clId="{73A23987-D80F-440C-906D-36C23BCC7B17}" dt="2022-12-28T15:29:37.114" v="394" actId="6549"/>
          <ac:spMkLst>
            <pc:docMk/>
            <pc:sldMk cId="3198427016" sldId="306"/>
            <ac:spMk id="10" creationId="{4C8D8093-D708-E46A-39FD-79BFCCF8875B}"/>
          </ac:spMkLst>
        </pc:spChg>
        <pc:graphicFrameChg chg="mod modGraphic">
          <ac:chgData name="尾嵜 成真" userId="dd95f81a979e9056" providerId="LiveId" clId="{73A23987-D80F-440C-906D-36C23BCC7B17}" dt="2022-12-28T15:31:41.227" v="438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 modGraphic">
          <ac:chgData name="尾嵜 成真" userId="dd95f81a979e9056" providerId="LiveId" clId="{73A23987-D80F-440C-906D-36C23BCC7B17}" dt="2022-12-28T15:33:21.427" v="477" actId="207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add mod modGraphic">
          <ac:chgData name="尾嵜 成真" userId="dd95f81a979e9056" providerId="LiveId" clId="{73A23987-D80F-440C-906D-36C23BCC7B17}" dt="2022-12-28T15:22:14.949" v="213" actId="207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add del mod modGraphic">
          <ac:chgData name="尾嵜 成真" userId="dd95f81a979e9056" providerId="LiveId" clId="{73A23987-D80F-440C-906D-36C23BCC7B17}" dt="2022-12-28T15:33:09.785" v="475" actId="478"/>
          <ac:graphicFrameMkLst>
            <pc:docMk/>
            <pc:sldMk cId="3198427016" sldId="306"/>
            <ac:graphicFrameMk id="5" creationId="{DE49D69C-9425-8E31-9410-C30F124FE679}"/>
          </ac:graphicFrameMkLst>
        </pc:graphicFrameChg>
        <pc:graphicFrameChg chg="add mod modGraphic">
          <ac:chgData name="尾嵜 成真" userId="dd95f81a979e9056" providerId="LiveId" clId="{73A23987-D80F-440C-906D-36C23BCC7B17}" dt="2022-12-28T15:33:28.120" v="479" actId="207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73A23987-D80F-440C-906D-36C23BCC7B17}" dt="2022-12-29T05:47:04.135" v="1081" actId="1076"/>
        <pc:sldMkLst>
          <pc:docMk/>
          <pc:sldMk cId="2225451864" sldId="307"/>
        </pc:sldMkLst>
        <pc:spChg chg="mod">
          <ac:chgData name="尾嵜 成真" userId="dd95f81a979e9056" providerId="LiveId" clId="{73A23987-D80F-440C-906D-36C23BCC7B17}" dt="2022-12-29T05:42:14.684" v="1047" actId="20577"/>
          <ac:spMkLst>
            <pc:docMk/>
            <pc:sldMk cId="2225451864" sldId="30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45:07.668" v="1075" actId="27636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42:36.739" v="1056" actId="20577"/>
          <ac:spMkLst>
            <pc:docMk/>
            <pc:sldMk cId="2225451864" sldId="307"/>
            <ac:spMk id="29" creationId="{A17934AB-FCC8-3776-1635-6E61D9A7D43B}"/>
          </ac:spMkLst>
        </pc:spChg>
        <pc:picChg chg="del">
          <ac:chgData name="尾嵜 成真" userId="dd95f81a979e9056" providerId="LiveId" clId="{73A23987-D80F-440C-906D-36C23BCC7B17}" dt="2022-12-28T15:36:18.963" v="500" actId="478"/>
          <ac:picMkLst>
            <pc:docMk/>
            <pc:sldMk cId="2225451864" sldId="307"/>
            <ac:picMk id="3" creationId="{72F90D82-894D-ACED-2C2C-701EA84D56B6}"/>
          </ac:picMkLst>
        </pc:picChg>
        <pc:picChg chg="add del mod">
          <ac:chgData name="尾嵜 成真" userId="dd95f81a979e9056" providerId="LiveId" clId="{73A23987-D80F-440C-906D-36C23BCC7B17}" dt="2022-12-29T05:03:30.300" v="555" actId="478"/>
          <ac:picMkLst>
            <pc:docMk/>
            <pc:sldMk cId="2225451864" sldId="307"/>
            <ac:picMk id="3" creationId="{D33BC8A2-7616-DC88-65A6-35EC84C03B57}"/>
          </ac:picMkLst>
        </pc:picChg>
        <pc:picChg chg="add del mod">
          <ac:chgData name="尾嵜 成真" userId="dd95f81a979e9056" providerId="LiveId" clId="{73A23987-D80F-440C-906D-36C23BCC7B17}" dt="2022-12-29T05:02:10.045" v="551" actId="478"/>
          <ac:picMkLst>
            <pc:docMk/>
            <pc:sldMk cId="2225451864" sldId="307"/>
            <ac:picMk id="4" creationId="{300FEBFB-33F7-A9D6-A3BD-85B16820623E}"/>
          </ac:picMkLst>
        </pc:picChg>
        <pc:picChg chg="add del mod">
          <ac:chgData name="尾嵜 成真" userId="dd95f81a979e9056" providerId="LiveId" clId="{73A23987-D80F-440C-906D-36C23BCC7B17}" dt="2022-12-29T05:46:46.319" v="1076" actId="478"/>
          <ac:picMkLst>
            <pc:docMk/>
            <pc:sldMk cId="2225451864" sldId="307"/>
            <ac:picMk id="6" creationId="{E5443325-2697-9EE1-458D-13861F844B9B}"/>
          </ac:picMkLst>
        </pc:picChg>
        <pc:picChg chg="add del">
          <ac:chgData name="尾嵜 成真" userId="dd95f81a979e9056" providerId="LiveId" clId="{73A23987-D80F-440C-906D-36C23BCC7B17}" dt="2022-12-29T05:05:32.880" v="593" actId="22"/>
          <ac:picMkLst>
            <pc:docMk/>
            <pc:sldMk cId="2225451864" sldId="307"/>
            <ac:picMk id="8" creationId="{1B6B8E05-0019-3CF8-DB1D-95F078BBFF60}"/>
          </ac:picMkLst>
        </pc:picChg>
        <pc:picChg chg="add mod">
          <ac:chgData name="尾嵜 成真" userId="dd95f81a979e9056" providerId="LiveId" clId="{73A23987-D80F-440C-906D-36C23BCC7B17}" dt="2022-12-29T05:47:04.135" v="1081" actId="1076"/>
          <ac:picMkLst>
            <pc:docMk/>
            <pc:sldMk cId="2225451864" sldId="307"/>
            <ac:picMk id="11" creationId="{1ACF21D3-D8A0-95FC-ACFB-2A1BBB31652D}"/>
          </ac:picMkLst>
        </pc:picChg>
      </pc:sldChg>
      <pc:sldChg chg="del">
        <pc:chgData name="尾嵜 成真" userId="dd95f81a979e9056" providerId="LiveId" clId="{73A23987-D80F-440C-906D-36C23BCC7B17}" dt="2022-12-28T16:21:32.096" v="528" actId="47"/>
        <pc:sldMkLst>
          <pc:docMk/>
          <pc:sldMk cId="4080836906" sldId="309"/>
        </pc:sldMkLst>
      </pc:sldChg>
      <pc:sldChg chg="del">
        <pc:chgData name="尾嵜 成真" userId="dd95f81a979e9056" providerId="LiveId" clId="{73A23987-D80F-440C-906D-36C23BCC7B17}" dt="2022-12-28T16:21:32.756" v="531" actId="47"/>
        <pc:sldMkLst>
          <pc:docMk/>
          <pc:sldMk cId="3842677569" sldId="310"/>
        </pc:sldMkLst>
      </pc:sldChg>
      <pc:sldChg chg="del">
        <pc:chgData name="尾嵜 成真" userId="dd95f81a979e9056" providerId="LiveId" clId="{73A23987-D80F-440C-906D-36C23BCC7B17}" dt="2022-12-28T16:21:32.379" v="529" actId="47"/>
        <pc:sldMkLst>
          <pc:docMk/>
          <pc:sldMk cId="1924087796" sldId="367"/>
        </pc:sldMkLst>
      </pc:sldChg>
      <pc:sldChg chg="del">
        <pc:chgData name="尾嵜 成真" userId="dd95f81a979e9056" providerId="LiveId" clId="{73A23987-D80F-440C-906D-36C23BCC7B17}" dt="2022-12-28T16:21:32.567" v="530" actId="47"/>
        <pc:sldMkLst>
          <pc:docMk/>
          <pc:sldMk cId="3555304958" sldId="368"/>
        </pc:sldMkLst>
      </pc:sldChg>
      <pc:sldChg chg="del">
        <pc:chgData name="尾嵜 成真" userId="dd95f81a979e9056" providerId="LiveId" clId="{73A23987-D80F-440C-906D-36C23BCC7B17}" dt="2022-12-28T16:21:32.914" v="532" actId="47"/>
        <pc:sldMkLst>
          <pc:docMk/>
          <pc:sldMk cId="766273769" sldId="369"/>
        </pc:sldMkLst>
      </pc:sldChg>
      <pc:sldChg chg="del">
        <pc:chgData name="尾嵜 成真" userId="dd95f81a979e9056" providerId="LiveId" clId="{73A23987-D80F-440C-906D-36C23BCC7B17}" dt="2022-12-28T16:21:33.071" v="533" actId="47"/>
        <pc:sldMkLst>
          <pc:docMk/>
          <pc:sldMk cId="2530477243" sldId="370"/>
        </pc:sldMkLst>
      </pc:sldChg>
      <pc:sldChg chg="del">
        <pc:chgData name="尾嵜 成真" userId="dd95f81a979e9056" providerId="LiveId" clId="{73A23987-D80F-440C-906D-36C23BCC7B17}" dt="2022-12-28T16:21:33.228" v="534" actId="47"/>
        <pc:sldMkLst>
          <pc:docMk/>
          <pc:sldMk cId="256780241" sldId="371"/>
        </pc:sldMkLst>
      </pc:sldChg>
      <pc:sldChg chg="del">
        <pc:chgData name="尾嵜 成真" userId="dd95f81a979e9056" providerId="LiveId" clId="{73A23987-D80F-440C-906D-36C23BCC7B17}" dt="2022-12-28T16:21:34.438" v="535" actId="47"/>
        <pc:sldMkLst>
          <pc:docMk/>
          <pc:sldMk cId="4209156851" sldId="372"/>
        </pc:sldMkLst>
      </pc:sldChg>
      <pc:sldChg chg="del">
        <pc:chgData name="尾嵜 成真" userId="dd95f81a979e9056" providerId="LiveId" clId="{73A23987-D80F-440C-906D-36C23BCC7B17}" dt="2022-12-28T16:21:34.610" v="536" actId="47"/>
        <pc:sldMkLst>
          <pc:docMk/>
          <pc:sldMk cId="197386874" sldId="373"/>
        </pc:sldMkLst>
      </pc:sldChg>
      <pc:sldChg chg="del">
        <pc:chgData name="尾嵜 成真" userId="dd95f81a979e9056" providerId="LiveId" clId="{73A23987-D80F-440C-906D-36C23BCC7B17}" dt="2022-12-28T16:21:36.321" v="539" actId="47"/>
        <pc:sldMkLst>
          <pc:docMk/>
          <pc:sldMk cId="1645745508" sldId="374"/>
        </pc:sldMkLst>
      </pc:sldChg>
      <pc:sldChg chg="del">
        <pc:chgData name="尾嵜 成真" userId="dd95f81a979e9056" providerId="LiveId" clId="{73A23987-D80F-440C-906D-36C23BCC7B17}" dt="2022-12-28T16:21:37.951" v="540" actId="47"/>
        <pc:sldMkLst>
          <pc:docMk/>
          <pc:sldMk cId="3764614268" sldId="375"/>
        </pc:sldMkLst>
      </pc:sldChg>
      <pc:sldChg chg="del">
        <pc:chgData name="尾嵜 成真" userId="dd95f81a979e9056" providerId="LiveId" clId="{73A23987-D80F-440C-906D-36C23BCC7B17}" dt="2022-12-28T16:21:35.584" v="537" actId="47"/>
        <pc:sldMkLst>
          <pc:docMk/>
          <pc:sldMk cId="1577626622" sldId="376"/>
        </pc:sldMkLst>
      </pc:sldChg>
      <pc:sldChg chg="del">
        <pc:chgData name="尾嵜 成真" userId="dd95f81a979e9056" providerId="LiveId" clId="{73A23987-D80F-440C-906D-36C23BCC7B17}" dt="2022-12-28T16:21:38.647" v="541" actId="47"/>
        <pc:sldMkLst>
          <pc:docMk/>
          <pc:sldMk cId="378628896" sldId="377"/>
        </pc:sldMkLst>
      </pc:sldChg>
      <pc:sldChg chg="del">
        <pc:chgData name="尾嵜 成真" userId="dd95f81a979e9056" providerId="LiveId" clId="{73A23987-D80F-440C-906D-36C23BCC7B17}" dt="2022-12-28T16:21:41.351" v="542" actId="47"/>
        <pc:sldMkLst>
          <pc:docMk/>
          <pc:sldMk cId="1185041612" sldId="378"/>
        </pc:sldMkLst>
      </pc:sldChg>
      <pc:sldChg chg="del">
        <pc:chgData name="尾嵜 成真" userId="dd95f81a979e9056" providerId="LiveId" clId="{73A23987-D80F-440C-906D-36C23BCC7B17}" dt="2022-12-28T16:21:42.403" v="544" actId="47"/>
        <pc:sldMkLst>
          <pc:docMk/>
          <pc:sldMk cId="2731418115" sldId="379"/>
        </pc:sldMkLst>
      </pc:sldChg>
      <pc:sldChg chg="del">
        <pc:chgData name="尾嵜 成真" userId="dd95f81a979e9056" providerId="LiveId" clId="{73A23987-D80F-440C-906D-36C23BCC7B17}" dt="2022-12-28T16:21:43.770" v="545" actId="47"/>
        <pc:sldMkLst>
          <pc:docMk/>
          <pc:sldMk cId="3888411916" sldId="380"/>
        </pc:sldMkLst>
      </pc:sldChg>
      <pc:sldChg chg="addSp delSp modSp add mod ord">
        <pc:chgData name="尾嵜 成真" userId="dd95f81a979e9056" providerId="LiveId" clId="{73A23987-D80F-440C-906D-36C23BCC7B17}" dt="2023-01-02T04:44:36.375" v="4240" actId="14100"/>
        <pc:sldMkLst>
          <pc:docMk/>
          <pc:sldMk cId="3242685888" sldId="381"/>
        </pc:sldMkLst>
        <pc:spChg chg="add mod">
          <ac:chgData name="尾嵜 成真" userId="dd95f81a979e9056" providerId="LiveId" clId="{73A23987-D80F-440C-906D-36C23BCC7B17}" dt="2023-01-02T04:44:36.375" v="4240" actId="14100"/>
          <ac:spMkLst>
            <pc:docMk/>
            <pc:sldMk cId="3242685888" sldId="381"/>
            <ac:spMk id="8" creationId="{CF9761B3-F1AF-3B32-AC05-2CD58A6FDD79}"/>
          </ac:spMkLst>
        </pc:spChg>
        <pc:spChg chg="add mod">
          <ac:chgData name="尾嵜 成真" userId="dd95f81a979e9056" providerId="LiveId" clId="{73A23987-D80F-440C-906D-36C23BCC7B17}" dt="2023-01-02T04:44:01.434" v="4238" actId="1076"/>
          <ac:spMkLst>
            <pc:docMk/>
            <pc:sldMk cId="3242685888" sldId="381"/>
            <ac:spMk id="9" creationId="{618CC92E-A56B-107B-CAF5-434D0C9245D2}"/>
          </ac:spMkLst>
        </pc:spChg>
        <pc:spChg chg="mod">
          <ac:chgData name="尾嵜 成真" userId="dd95f81a979e9056" providerId="LiveId" clId="{73A23987-D80F-440C-906D-36C23BCC7B17}" dt="2023-01-02T04:31:09.737" v="4195" actId="947"/>
          <ac:spMkLst>
            <pc:docMk/>
            <pc:sldMk cId="3242685888" sldId="381"/>
            <ac:spMk id="10" creationId="{4C8D8093-D708-E46A-39FD-79BFCCF8875B}"/>
          </ac:spMkLst>
        </pc:spChg>
        <pc:spChg chg="add mod">
          <ac:chgData name="尾嵜 成真" userId="dd95f81a979e9056" providerId="LiveId" clId="{73A23987-D80F-440C-906D-36C23BCC7B17}" dt="2023-01-02T04:43:48.788" v="4237" actId="14100"/>
          <ac:spMkLst>
            <pc:docMk/>
            <pc:sldMk cId="3242685888" sldId="381"/>
            <ac:spMk id="11" creationId="{BEA5EE37-CC4C-D1F3-D38F-5224284FFD8B}"/>
          </ac:spMkLst>
        </pc:spChg>
        <pc:spChg chg="mod">
          <ac:chgData name="尾嵜 成真" userId="dd95f81a979e9056" providerId="LiveId" clId="{73A23987-D80F-440C-906D-36C23BCC7B17}" dt="2022-12-29T06:22:54.286" v="2495" actId="20577"/>
          <ac:spMkLst>
            <pc:docMk/>
            <pc:sldMk cId="3242685888" sldId="381"/>
            <ac:spMk id="28" creationId="{B0F217A8-646C-15BA-6733-F4B0F1014565}"/>
          </ac:spMkLst>
        </pc:spChg>
        <pc:picChg chg="add del mod">
          <ac:chgData name="尾嵜 成真" userId="dd95f81a979e9056" providerId="LiveId" clId="{73A23987-D80F-440C-906D-36C23BCC7B17}" dt="2022-12-29T06:37:15.291" v="2994" actId="21"/>
          <ac:picMkLst>
            <pc:docMk/>
            <pc:sldMk cId="3242685888" sldId="381"/>
            <ac:picMk id="2" creationId="{465239CA-F7BF-E65D-F463-52B2B136EC5F}"/>
          </ac:picMkLst>
        </pc:picChg>
        <pc:picChg chg="add mod">
          <ac:chgData name="尾嵜 成真" userId="dd95f81a979e9056" providerId="LiveId" clId="{73A23987-D80F-440C-906D-36C23BCC7B17}" dt="2023-01-02T04:44:01.434" v="4238" actId="1076"/>
          <ac:picMkLst>
            <pc:docMk/>
            <pc:sldMk cId="3242685888" sldId="381"/>
            <ac:picMk id="3" creationId="{B4580B03-DD4B-D5CF-CD70-62C96BAA60FA}"/>
          </ac:picMkLst>
        </pc:picChg>
        <pc:picChg chg="add mod">
          <ac:chgData name="尾嵜 成真" userId="dd95f81a979e9056" providerId="LiveId" clId="{73A23987-D80F-440C-906D-36C23BCC7B17}" dt="2023-01-02T04:42:52.612" v="4225" actId="1076"/>
          <ac:picMkLst>
            <pc:docMk/>
            <pc:sldMk cId="3242685888" sldId="381"/>
            <ac:picMk id="5" creationId="{FBC3049B-F66D-9170-7795-FCECF60BA95C}"/>
          </ac:picMkLst>
        </pc:picChg>
        <pc:picChg chg="add mod">
          <ac:chgData name="尾嵜 成真" userId="dd95f81a979e9056" providerId="LiveId" clId="{73A23987-D80F-440C-906D-36C23BCC7B17}" dt="2023-01-02T04:43:07.058" v="4227" actId="1076"/>
          <ac:picMkLst>
            <pc:docMk/>
            <pc:sldMk cId="3242685888" sldId="381"/>
            <ac:picMk id="7" creationId="{AF473374-2899-C2E5-3DAA-EDDA880E5267}"/>
          </ac:picMkLst>
        </pc:picChg>
      </pc:sldChg>
      <pc:sldChg chg="addSp modSp add mod ord">
        <pc:chgData name="尾嵜 成真" userId="dd95f81a979e9056" providerId="LiveId" clId="{73A23987-D80F-440C-906D-36C23BCC7B17}" dt="2023-01-02T04:45:04.103" v="4242" actId="113"/>
        <pc:sldMkLst>
          <pc:docMk/>
          <pc:sldMk cId="1506097416" sldId="382"/>
        </pc:sldMkLst>
        <pc:spChg chg="add mod">
          <ac:chgData name="尾嵜 成真" userId="dd95f81a979e9056" providerId="LiveId" clId="{73A23987-D80F-440C-906D-36C23BCC7B17}" dt="2023-01-02T04:23:24.040" v="4137" actId="14100"/>
          <ac:spMkLst>
            <pc:docMk/>
            <pc:sldMk cId="1506097416" sldId="382"/>
            <ac:spMk id="7" creationId="{8C4EB612-9095-B8CB-F6E7-589F605E3D0A}"/>
          </ac:spMkLst>
        </pc:spChg>
        <pc:spChg chg="add mod">
          <ac:chgData name="尾嵜 成真" userId="dd95f81a979e9056" providerId="LiveId" clId="{73A23987-D80F-440C-906D-36C23BCC7B17}" dt="2023-01-02T04:24:45.202" v="4150" actId="14100"/>
          <ac:spMkLst>
            <pc:docMk/>
            <pc:sldMk cId="1506097416" sldId="382"/>
            <ac:spMk id="8" creationId="{BA11470B-4B8F-45D7-332B-2F73F2693438}"/>
          </ac:spMkLst>
        </pc:spChg>
        <pc:spChg chg="mod">
          <ac:chgData name="尾嵜 成真" userId="dd95f81a979e9056" providerId="LiveId" clId="{73A23987-D80F-440C-906D-36C23BCC7B17}" dt="2023-01-02T04:45:04.103" v="4242" actId="113"/>
          <ac:spMkLst>
            <pc:docMk/>
            <pc:sldMk cId="1506097416" sldId="382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3-01-02T04:22:39.168" v="4128" actId="1076"/>
          <ac:spMkLst>
            <pc:docMk/>
            <pc:sldMk cId="1506097416" sldId="382"/>
            <ac:spMk id="12" creationId="{A5DF4167-C56B-FCB1-552F-AA435A8D5DD2}"/>
          </ac:spMkLst>
        </pc:spChg>
        <pc:spChg chg="mod">
          <ac:chgData name="尾嵜 成真" userId="dd95f81a979e9056" providerId="LiveId" clId="{73A23987-D80F-440C-906D-36C23BCC7B17}" dt="2022-12-29T06:22:57.382" v="2496" actId="20577"/>
          <ac:spMkLst>
            <pc:docMk/>
            <pc:sldMk cId="1506097416" sldId="382"/>
            <ac:spMk id="28" creationId="{B0F217A8-646C-15BA-6733-F4B0F1014565}"/>
          </ac:spMkLst>
        </pc:spChg>
        <pc:picChg chg="add mod">
          <ac:chgData name="尾嵜 成真" userId="dd95f81a979e9056" providerId="LiveId" clId="{73A23987-D80F-440C-906D-36C23BCC7B17}" dt="2023-01-02T04:24:31.278" v="4147" actId="14100"/>
          <ac:picMkLst>
            <pc:docMk/>
            <pc:sldMk cId="1506097416" sldId="382"/>
            <ac:picMk id="3" creationId="{DDCB6700-39D8-C13F-27DA-A77BC6CE143E}"/>
          </ac:picMkLst>
        </pc:picChg>
        <pc:picChg chg="mod">
          <ac:chgData name="尾嵜 成真" userId="dd95f81a979e9056" providerId="LiveId" clId="{73A23987-D80F-440C-906D-36C23BCC7B17}" dt="2023-01-02T04:22:39.168" v="4128" actId="1076"/>
          <ac:picMkLst>
            <pc:docMk/>
            <pc:sldMk cId="1506097416" sldId="382"/>
            <ac:picMk id="5" creationId="{FD0BC4B5-B762-D6DE-E882-44E424717DA8}"/>
          </ac:picMkLst>
        </pc:picChg>
        <pc:picChg chg="add mod">
          <ac:chgData name="尾嵜 成真" userId="dd95f81a979e9056" providerId="LiveId" clId="{73A23987-D80F-440C-906D-36C23BCC7B17}" dt="2023-01-02T04:23:05.656" v="4134" actId="14100"/>
          <ac:picMkLst>
            <pc:docMk/>
            <pc:sldMk cId="1506097416" sldId="382"/>
            <ac:picMk id="6" creationId="{9DF9FB5B-C9E9-4883-C286-F8DE7C414731}"/>
          </ac:picMkLst>
        </pc:picChg>
      </pc:sldChg>
      <pc:sldChg chg="del">
        <pc:chgData name="尾嵜 成真" userId="dd95f81a979e9056" providerId="LiveId" clId="{73A23987-D80F-440C-906D-36C23BCC7B17}" dt="2022-12-28T16:21:35.757" v="538" actId="47"/>
        <pc:sldMkLst>
          <pc:docMk/>
          <pc:sldMk cId="1050274511" sldId="383"/>
        </pc:sldMkLst>
      </pc:sldChg>
      <pc:sldChg chg="del">
        <pc:chgData name="尾嵜 成真" userId="dd95f81a979e9056" providerId="LiveId" clId="{73A23987-D80F-440C-906D-36C23BCC7B17}" dt="2022-12-28T16:21:41.696" v="543" actId="47"/>
        <pc:sldMkLst>
          <pc:docMk/>
          <pc:sldMk cId="3741894308" sldId="384"/>
        </pc:sldMkLst>
      </pc:sldChg>
      <pc:sldChg chg="del">
        <pc:chgData name="尾嵜 成真" userId="dd95f81a979e9056" providerId="LiveId" clId="{73A23987-D80F-440C-906D-36C23BCC7B17}" dt="2022-12-28T16:21:43.990" v="546" actId="47"/>
        <pc:sldMkLst>
          <pc:docMk/>
          <pc:sldMk cId="224230756" sldId="385"/>
        </pc:sldMkLst>
      </pc:sldChg>
      <pc:sldChg chg="del">
        <pc:chgData name="尾嵜 成真" userId="dd95f81a979e9056" providerId="LiveId" clId="{73A23987-D80F-440C-906D-36C23BCC7B17}" dt="2022-12-29T06:27:51.974" v="2585" actId="47"/>
        <pc:sldMkLst>
          <pc:docMk/>
          <pc:sldMk cId="3060674528" sldId="386"/>
        </pc:sldMkLst>
      </pc:sldChg>
      <pc:sldChg chg="addSp delSp modSp add mod">
        <pc:chgData name="尾嵜 成真" userId="dd95f81a979e9056" providerId="LiveId" clId="{73A23987-D80F-440C-906D-36C23BCC7B17}" dt="2022-12-29T06:15:44.961" v="2399" actId="947"/>
        <pc:sldMkLst>
          <pc:docMk/>
          <pc:sldMk cId="84514218" sldId="387"/>
        </pc:sldMkLst>
        <pc:spChg chg="add mod">
          <ac:chgData name="尾嵜 成真" userId="dd95f81a979e9056" providerId="LiveId" clId="{73A23987-D80F-440C-906D-36C23BCC7B17}" dt="2022-12-29T06:12:34.458" v="2373" actId="208"/>
          <ac:spMkLst>
            <pc:docMk/>
            <pc:sldMk cId="84514218" sldId="387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6:15:44.961" v="2399" actId="947"/>
          <ac:spMkLst>
            <pc:docMk/>
            <pc:sldMk cId="84514218" sldId="38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51:05.579" v="1114" actId="20577"/>
          <ac:spMkLst>
            <pc:docMk/>
            <pc:sldMk cId="84514218" sldId="38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51:33.342" v="1150" actId="20577"/>
          <ac:spMkLst>
            <pc:docMk/>
            <pc:sldMk cId="84514218" sldId="387"/>
            <ac:spMk id="29" creationId="{A17934AB-FCC8-3776-1635-6E61D9A7D43B}"/>
          </ac:spMkLst>
        </pc:spChg>
        <pc:graphicFrameChg chg="add del mod modGraphic">
          <ac:chgData name="尾嵜 成真" userId="dd95f81a979e9056" providerId="LiveId" clId="{73A23987-D80F-440C-906D-36C23BCC7B17}" dt="2022-12-29T05:56:15.288" v="1394" actId="478"/>
          <ac:graphicFrameMkLst>
            <pc:docMk/>
            <pc:sldMk cId="84514218" sldId="387"/>
            <ac:graphicFrameMk id="2" creationId="{DA2BFF17-2E69-2586-7824-9216D7977B14}"/>
          </ac:graphicFrameMkLst>
        </pc:graphicFrameChg>
        <pc:graphicFrameChg chg="add mod modGraphic">
          <ac:chgData name="尾嵜 成真" userId="dd95f81a979e9056" providerId="LiveId" clId="{73A23987-D80F-440C-906D-36C23BCC7B17}" dt="2022-12-29T06:12:55.138" v="2382" actId="20577"/>
          <ac:graphicFrameMkLst>
            <pc:docMk/>
            <pc:sldMk cId="84514218" sldId="387"/>
            <ac:graphicFrameMk id="4" creationId="{CB7B61AE-F899-012C-EB57-9EF3F5BFDE43}"/>
          </ac:graphicFrameMkLst>
        </pc:graphicFrameChg>
        <pc:graphicFrameChg chg="add mod modGraphic">
          <ac:chgData name="尾嵜 成真" userId="dd95f81a979e9056" providerId="LiveId" clId="{73A23987-D80F-440C-906D-36C23BCC7B17}" dt="2022-12-29T06:13:06.986" v="2384" actId="113"/>
          <ac:graphicFrameMkLst>
            <pc:docMk/>
            <pc:sldMk cId="84514218" sldId="387"/>
            <ac:graphicFrameMk id="5" creationId="{5CA16E9A-70DF-C26C-8DB7-956934E12BFF}"/>
          </ac:graphicFrameMkLst>
        </pc:graphicFrameChg>
        <pc:picChg chg="add del mod">
          <ac:chgData name="尾嵜 成真" userId="dd95f81a979e9056" providerId="LiveId" clId="{73A23987-D80F-440C-906D-36C23BCC7B17}" dt="2022-12-29T05:58:00.843" v="1534" actId="478"/>
          <ac:picMkLst>
            <pc:docMk/>
            <pc:sldMk cId="84514218" sldId="387"/>
            <ac:picMk id="3" creationId="{F26D4AF4-3DE5-6FCC-E874-A07E112AD36F}"/>
          </ac:picMkLst>
        </pc:picChg>
        <pc:picChg chg="add del mod">
          <ac:chgData name="尾嵜 成真" userId="dd95f81a979e9056" providerId="LiveId" clId="{73A23987-D80F-440C-906D-36C23BCC7B17}" dt="2022-12-29T06:09:44.637" v="2203" actId="478"/>
          <ac:picMkLst>
            <pc:docMk/>
            <pc:sldMk cId="84514218" sldId="387"/>
            <ac:picMk id="6" creationId="{1C9A41BC-3847-6223-9700-6DA71A253A0A}"/>
          </ac:picMkLst>
        </pc:picChg>
        <pc:picChg chg="add mod">
          <ac:chgData name="尾嵜 成真" userId="dd95f81a979e9056" providerId="LiveId" clId="{73A23987-D80F-440C-906D-36C23BCC7B17}" dt="2022-12-29T06:12:10.862" v="2367" actId="1076"/>
          <ac:picMkLst>
            <pc:docMk/>
            <pc:sldMk cId="84514218" sldId="387"/>
            <ac:picMk id="7" creationId="{24E42516-2684-30AE-B93C-6A50153AD3E4}"/>
          </ac:picMkLst>
        </pc:picChg>
        <pc:picChg chg="del">
          <ac:chgData name="尾嵜 成真" userId="dd95f81a979e9056" providerId="LiveId" clId="{73A23987-D80F-440C-906D-36C23BCC7B17}" dt="2022-12-29T05:54:04.816" v="1154" actId="478"/>
          <ac:picMkLst>
            <pc:docMk/>
            <pc:sldMk cId="84514218" sldId="387"/>
            <ac:picMk id="11" creationId="{1ACF21D3-D8A0-95FC-ACFB-2A1BBB31652D}"/>
          </ac:picMkLst>
        </pc:picChg>
      </pc:sldChg>
      <pc:sldChg chg="modSp add del mod">
        <pc:chgData name="尾嵜 成真" userId="dd95f81a979e9056" providerId="LiveId" clId="{73A23987-D80F-440C-906D-36C23BCC7B17}" dt="2022-12-29T05:42:08.084" v="1045" actId="47"/>
        <pc:sldMkLst>
          <pc:docMk/>
          <pc:sldMk cId="1435158810" sldId="387"/>
        </pc:sldMkLst>
        <pc:spChg chg="mod">
          <ac:chgData name="尾嵜 成真" userId="dd95f81a979e9056" providerId="LiveId" clId="{73A23987-D80F-440C-906D-36C23BCC7B17}" dt="2022-12-29T05:39:03.444" v="1010" actId="21"/>
          <ac:spMkLst>
            <pc:docMk/>
            <pc:sldMk cId="1435158810" sldId="387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5:27:21.786" v="834" actId="20577"/>
          <ac:spMkLst>
            <pc:docMk/>
            <pc:sldMk cId="1435158810" sldId="387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5:27:29.951" v="844" actId="20577"/>
          <ac:spMkLst>
            <pc:docMk/>
            <pc:sldMk cId="1435158810" sldId="387"/>
            <ac:spMk id="29" creationId="{A17934AB-FCC8-3776-1635-6E61D9A7D43B}"/>
          </ac:spMkLst>
        </pc:spChg>
      </pc:sldChg>
      <pc:sldChg chg="modSp add del mod">
        <pc:chgData name="尾嵜 成真" userId="dd95f81a979e9056" providerId="LiveId" clId="{73A23987-D80F-440C-906D-36C23BCC7B17}" dt="2022-12-28T16:21:30.857" v="527" actId="47"/>
        <pc:sldMkLst>
          <pc:docMk/>
          <pc:sldMk cId="3996607027" sldId="387"/>
        </pc:sldMkLst>
        <pc:spChg chg="mod">
          <ac:chgData name="尾嵜 成真" userId="dd95f81a979e9056" providerId="LiveId" clId="{73A23987-D80F-440C-906D-36C23BCC7B17}" dt="2022-12-28T15:36:53.159" v="526" actId="20577"/>
          <ac:spMkLst>
            <pc:docMk/>
            <pc:sldMk cId="3996607027" sldId="387"/>
            <ac:spMk id="29" creationId="{A17934AB-FCC8-3776-1635-6E61D9A7D43B}"/>
          </ac:spMkLst>
        </pc:spChg>
      </pc:sldChg>
      <pc:sldChg chg="delSp add del mod">
        <pc:chgData name="尾嵜 成真" userId="dd95f81a979e9056" providerId="LiveId" clId="{73A23987-D80F-440C-906D-36C23BCC7B17}" dt="2022-12-28T15:21:56.258" v="211" actId="47"/>
        <pc:sldMkLst>
          <pc:docMk/>
          <pc:sldMk cId="4145337390" sldId="387"/>
        </pc:sldMkLst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25" creationId="{3CFF4B47-98A9-D733-0321-B17F59799447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0" creationId="{214E2012-FCD6-F5BF-3BAB-B787756B59E3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1" creationId="{48DC726C-6E54-B2D0-3B8B-B4BA03014533}"/>
          </ac:graphicFrameMkLst>
        </pc:graphicFrameChg>
        <pc:graphicFrameChg chg="del">
          <ac:chgData name="尾嵜 成真" userId="dd95f81a979e9056" providerId="LiveId" clId="{73A23987-D80F-440C-906D-36C23BCC7B17}" dt="2022-12-28T15:12:37.024" v="74" actId="478"/>
          <ac:graphicFrameMkLst>
            <pc:docMk/>
            <pc:sldMk cId="4145337390" sldId="387"/>
            <ac:graphicFrameMk id="32" creationId="{09633478-8EA1-EC49-9A21-449910C52C1D}"/>
          </ac:graphicFrameMkLst>
        </pc:graphicFrameChg>
      </pc:sldChg>
      <pc:sldChg chg="addSp delSp modSp add mod">
        <pc:chgData name="尾嵜 成真" userId="dd95f81a979e9056" providerId="LiveId" clId="{73A23987-D80F-440C-906D-36C23BCC7B17}" dt="2022-12-29T06:40:12.332" v="3052" actId="20577"/>
        <pc:sldMkLst>
          <pc:docMk/>
          <pc:sldMk cId="2387750747" sldId="388"/>
        </pc:sldMkLst>
        <pc:spChg chg="del">
          <ac:chgData name="尾嵜 成真" userId="dd95f81a979e9056" providerId="LiveId" clId="{73A23987-D80F-440C-906D-36C23BCC7B17}" dt="2022-12-29T06:30:38.987" v="2590" actId="478"/>
          <ac:spMkLst>
            <pc:docMk/>
            <pc:sldMk cId="2387750747" sldId="388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6:40:12.332" v="3052" actId="20577"/>
          <ac:spMkLst>
            <pc:docMk/>
            <pc:sldMk cId="2387750747" sldId="388"/>
            <ac:spMk id="10" creationId="{4C8D8093-D708-E46A-39FD-79BFCCF8875B}"/>
          </ac:spMkLst>
        </pc:spChg>
        <pc:spChg chg="mod">
          <ac:chgData name="尾嵜 成真" userId="dd95f81a979e9056" providerId="LiveId" clId="{73A23987-D80F-440C-906D-36C23BCC7B17}" dt="2022-12-29T06:20:21.429" v="2421" actId="20577"/>
          <ac:spMkLst>
            <pc:docMk/>
            <pc:sldMk cId="2387750747" sldId="388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6:20:32.865" v="2442" actId="20577"/>
          <ac:spMkLst>
            <pc:docMk/>
            <pc:sldMk cId="2387750747" sldId="388"/>
            <ac:spMk id="29" creationId="{A17934AB-FCC8-3776-1635-6E61D9A7D43B}"/>
          </ac:spMkLst>
        </pc:spChg>
        <pc:graphicFrameChg chg="del">
          <ac:chgData name="尾嵜 成真" userId="dd95f81a979e9056" providerId="LiveId" clId="{73A23987-D80F-440C-906D-36C23BCC7B17}" dt="2022-12-29T06:30:38.987" v="2590" actId="478"/>
          <ac:graphicFrameMkLst>
            <pc:docMk/>
            <pc:sldMk cId="2387750747" sldId="388"/>
            <ac:graphicFrameMk id="4" creationId="{CB7B61AE-F899-012C-EB57-9EF3F5BFDE43}"/>
          </ac:graphicFrameMkLst>
        </pc:graphicFrameChg>
        <pc:graphicFrameChg chg="del">
          <ac:chgData name="尾嵜 成真" userId="dd95f81a979e9056" providerId="LiveId" clId="{73A23987-D80F-440C-906D-36C23BCC7B17}" dt="2022-12-29T06:30:38.987" v="2590" actId="478"/>
          <ac:graphicFrameMkLst>
            <pc:docMk/>
            <pc:sldMk cId="2387750747" sldId="388"/>
            <ac:graphicFrameMk id="5" creationId="{5CA16E9A-70DF-C26C-8DB7-956934E12BFF}"/>
          </ac:graphicFrameMkLst>
        </pc:graphicFrameChg>
        <pc:picChg chg="add mod">
          <ac:chgData name="尾嵜 成真" userId="dd95f81a979e9056" providerId="LiveId" clId="{73A23987-D80F-440C-906D-36C23BCC7B17}" dt="2022-12-29T06:37:25.047" v="2999" actId="1076"/>
          <ac:picMkLst>
            <pc:docMk/>
            <pc:sldMk cId="2387750747" sldId="388"/>
            <ac:picMk id="2" creationId="{4B8FC684-6485-3C36-39FB-CEEE6006E592}"/>
          </ac:picMkLst>
        </pc:picChg>
        <pc:picChg chg="del">
          <ac:chgData name="尾嵜 成真" userId="dd95f81a979e9056" providerId="LiveId" clId="{73A23987-D80F-440C-906D-36C23BCC7B17}" dt="2022-12-29T06:30:38.987" v="2590" actId="478"/>
          <ac:picMkLst>
            <pc:docMk/>
            <pc:sldMk cId="2387750747" sldId="388"/>
            <ac:picMk id="7" creationId="{24E42516-2684-30AE-B93C-6A50153AD3E4}"/>
          </ac:picMkLst>
        </pc:picChg>
      </pc:sldChg>
      <pc:sldChg chg="addSp delSp modSp add mod">
        <pc:chgData name="尾嵜 成真" userId="dd95f81a979e9056" providerId="LiveId" clId="{73A23987-D80F-440C-906D-36C23BCC7B17}" dt="2022-12-29T07:11:18.407" v="4105" actId="113"/>
        <pc:sldMkLst>
          <pc:docMk/>
          <pc:sldMk cId="1462542911" sldId="389"/>
        </pc:sldMkLst>
        <pc:spChg chg="add del">
          <ac:chgData name="尾嵜 成真" userId="dd95f81a979e9056" providerId="LiveId" clId="{73A23987-D80F-440C-906D-36C23BCC7B17}" dt="2022-12-29T06:48:46.715" v="3130" actId="478"/>
          <ac:spMkLst>
            <pc:docMk/>
            <pc:sldMk cId="1462542911" sldId="389"/>
            <ac:spMk id="2" creationId="{2C0FAA64-4590-8F29-11D3-7AF10DBD639B}"/>
          </ac:spMkLst>
        </pc:spChg>
        <pc:spChg chg="add del mod">
          <ac:chgData name="尾嵜 成真" userId="dd95f81a979e9056" providerId="LiveId" clId="{73A23987-D80F-440C-906D-36C23BCC7B17}" dt="2022-12-29T06:51:42.688" v="3290" actId="478"/>
          <ac:spMkLst>
            <pc:docMk/>
            <pc:sldMk cId="1462542911" sldId="389"/>
            <ac:spMk id="6" creationId="{A0B892F9-F9B0-7520-13B2-85439EF4E5DA}"/>
          </ac:spMkLst>
        </pc:spChg>
        <pc:spChg chg="del">
          <ac:chgData name="尾嵜 成真" userId="dd95f81a979e9056" providerId="LiveId" clId="{73A23987-D80F-440C-906D-36C23BCC7B17}" dt="2022-12-29T06:42:30.283" v="3054" actId="478"/>
          <ac:spMkLst>
            <pc:docMk/>
            <pc:sldMk cId="1462542911" sldId="389"/>
            <ac:spMk id="8" creationId="{9815A6B8-2B32-E959-7AAE-3941780F4520}"/>
          </ac:spMkLst>
        </pc:spChg>
        <pc:spChg chg="mod">
          <ac:chgData name="尾嵜 成真" userId="dd95f81a979e9056" providerId="LiveId" clId="{73A23987-D80F-440C-906D-36C23BCC7B17}" dt="2022-12-29T07:11:18.407" v="4105" actId="113"/>
          <ac:spMkLst>
            <pc:docMk/>
            <pc:sldMk cId="1462542911" sldId="389"/>
            <ac:spMk id="10" creationId="{4C8D8093-D708-E46A-39FD-79BFCCF8875B}"/>
          </ac:spMkLst>
        </pc:spChg>
        <pc:spChg chg="add mod">
          <ac:chgData name="尾嵜 成真" userId="dd95f81a979e9056" providerId="LiveId" clId="{73A23987-D80F-440C-906D-36C23BCC7B17}" dt="2022-12-29T07:10:00.815" v="4088" actId="1076"/>
          <ac:spMkLst>
            <pc:docMk/>
            <pc:sldMk cId="1462542911" sldId="389"/>
            <ac:spMk id="11" creationId="{DA7BACB7-ACAE-5CBA-5E5B-5284CE30F9E1}"/>
          </ac:spMkLst>
        </pc:spChg>
        <pc:spChg chg="add mod">
          <ac:chgData name="尾嵜 成真" userId="dd95f81a979e9056" providerId="LiveId" clId="{73A23987-D80F-440C-906D-36C23BCC7B17}" dt="2022-12-29T07:09:49.939" v="4086" actId="1076"/>
          <ac:spMkLst>
            <pc:docMk/>
            <pc:sldMk cId="1462542911" sldId="389"/>
            <ac:spMk id="13" creationId="{7728E911-72C3-F9AC-9D67-81DB4504CD89}"/>
          </ac:spMkLst>
        </pc:spChg>
        <pc:spChg chg="add mod">
          <ac:chgData name="尾嵜 成真" userId="dd95f81a979e9056" providerId="LiveId" clId="{73A23987-D80F-440C-906D-36C23BCC7B17}" dt="2022-12-29T07:09:44.949" v="4085" actId="1076"/>
          <ac:spMkLst>
            <pc:docMk/>
            <pc:sldMk cId="1462542911" sldId="389"/>
            <ac:spMk id="15" creationId="{D8CE7F3C-60A1-2033-7853-8E55F590EA32}"/>
          </ac:spMkLst>
        </pc:spChg>
        <pc:spChg chg="mod">
          <ac:chgData name="尾嵜 成真" userId="dd95f81a979e9056" providerId="LiveId" clId="{73A23987-D80F-440C-906D-36C23BCC7B17}" dt="2022-12-29T06:21:19.770" v="2460" actId="20577"/>
          <ac:spMkLst>
            <pc:docMk/>
            <pc:sldMk cId="1462542911" sldId="389"/>
            <ac:spMk id="28" creationId="{B0F217A8-646C-15BA-6733-F4B0F1014565}"/>
          </ac:spMkLst>
        </pc:spChg>
        <pc:spChg chg="mod">
          <ac:chgData name="尾嵜 成真" userId="dd95f81a979e9056" providerId="LiveId" clId="{73A23987-D80F-440C-906D-36C23BCC7B17}" dt="2022-12-29T06:57:18.298" v="3465" actId="20577"/>
          <ac:spMkLst>
            <pc:docMk/>
            <pc:sldMk cId="1462542911" sldId="389"/>
            <ac:spMk id="29" creationId="{A17934AB-FCC8-3776-1635-6E61D9A7D43B}"/>
          </ac:spMkLst>
        </pc:spChg>
        <pc:graphicFrameChg chg="del">
          <ac:chgData name="尾嵜 成真" userId="dd95f81a979e9056" providerId="LiveId" clId="{73A23987-D80F-440C-906D-36C23BCC7B17}" dt="2022-12-29T06:42:30.283" v="3054" actId="478"/>
          <ac:graphicFrameMkLst>
            <pc:docMk/>
            <pc:sldMk cId="1462542911" sldId="389"/>
            <ac:graphicFrameMk id="4" creationId="{CB7B61AE-F899-012C-EB57-9EF3F5BFDE43}"/>
          </ac:graphicFrameMkLst>
        </pc:graphicFrameChg>
        <pc:graphicFrameChg chg="del">
          <ac:chgData name="尾嵜 成真" userId="dd95f81a979e9056" providerId="LiveId" clId="{73A23987-D80F-440C-906D-36C23BCC7B17}" dt="2022-12-29T06:42:30.283" v="3054" actId="478"/>
          <ac:graphicFrameMkLst>
            <pc:docMk/>
            <pc:sldMk cId="1462542911" sldId="389"/>
            <ac:graphicFrameMk id="5" creationId="{5CA16E9A-70DF-C26C-8DB7-956934E12BFF}"/>
          </ac:graphicFrameMkLst>
        </pc:graphicFrameChg>
        <pc:picChg chg="add del mod">
          <ac:chgData name="尾嵜 成真" userId="dd95f81a979e9056" providerId="LiveId" clId="{73A23987-D80F-440C-906D-36C23BCC7B17}" dt="2022-12-29T06:51:42.688" v="3290" actId="478"/>
          <ac:picMkLst>
            <pc:docMk/>
            <pc:sldMk cId="1462542911" sldId="389"/>
            <ac:picMk id="3" creationId="{008B4CCB-2FE0-7A25-CC9D-EE61CFE7A750}"/>
          </ac:picMkLst>
        </pc:picChg>
        <pc:picChg chg="del">
          <ac:chgData name="尾嵜 成真" userId="dd95f81a979e9056" providerId="LiveId" clId="{73A23987-D80F-440C-906D-36C23BCC7B17}" dt="2022-12-29T06:42:26.603" v="3053" actId="478"/>
          <ac:picMkLst>
            <pc:docMk/>
            <pc:sldMk cId="1462542911" sldId="389"/>
            <ac:picMk id="7" creationId="{24E42516-2684-30AE-B93C-6A50153AD3E4}"/>
          </ac:picMkLst>
        </pc:picChg>
        <pc:picChg chg="add mod">
          <ac:chgData name="尾嵜 成真" userId="dd95f81a979e9056" providerId="LiveId" clId="{73A23987-D80F-440C-906D-36C23BCC7B17}" dt="2022-12-29T07:10:05.677" v="4089" actId="1076"/>
          <ac:picMkLst>
            <pc:docMk/>
            <pc:sldMk cId="1462542911" sldId="389"/>
            <ac:picMk id="9" creationId="{82DFDD48-0BCC-9160-1F4E-AC1150275258}"/>
          </ac:picMkLst>
        </pc:picChg>
        <pc:picChg chg="add mod">
          <ac:chgData name="尾嵜 成真" userId="dd95f81a979e9056" providerId="LiveId" clId="{73A23987-D80F-440C-906D-36C23BCC7B17}" dt="2022-12-29T07:09:58.048" v="4087" actId="1076"/>
          <ac:picMkLst>
            <pc:docMk/>
            <pc:sldMk cId="1462542911" sldId="389"/>
            <ac:picMk id="12" creationId="{6ADF4878-FDAC-804B-A0C7-F1DB791F782F}"/>
          </ac:picMkLst>
        </pc:picChg>
        <pc:picChg chg="add mod">
          <ac:chgData name="尾嵜 成真" userId="dd95f81a979e9056" providerId="LiveId" clId="{73A23987-D80F-440C-906D-36C23BCC7B17}" dt="2022-12-29T07:09:44.949" v="4085" actId="1076"/>
          <ac:picMkLst>
            <pc:docMk/>
            <pc:sldMk cId="1462542911" sldId="389"/>
            <ac:picMk id="14" creationId="{BD701A91-B2B5-550D-A07A-708B29A1A8E3}"/>
          </ac:picMkLst>
        </pc:picChg>
      </pc:sldChg>
    </pc:docChg>
  </pc:docChgLst>
  <pc:docChgLst>
    <pc:chgData name="尾嵜 成真" userId="dd95f81a979e9056" providerId="LiveId" clId="{4403B42C-96B3-4353-8966-81E9C558190C}"/>
    <pc:docChg chg="undo custSel delSld modSld">
      <pc:chgData name="尾嵜 成真" userId="dd95f81a979e9056" providerId="LiveId" clId="{4403B42C-96B3-4353-8966-81E9C558190C}" dt="2022-12-03T12:45:46.934" v="117" actId="207"/>
      <pc:docMkLst>
        <pc:docMk/>
      </pc:docMkLst>
      <pc:sldChg chg="addSp delSp modSp mod">
        <pc:chgData name="尾嵜 成真" userId="dd95f81a979e9056" providerId="LiveId" clId="{4403B42C-96B3-4353-8966-81E9C558190C}" dt="2022-12-03T12:45:21.375" v="114" actId="207"/>
        <pc:sldMkLst>
          <pc:docMk/>
          <pc:sldMk cId="0" sldId="259"/>
        </pc:sldMkLst>
        <pc:spChg chg="add mod">
          <ac:chgData name="尾嵜 成真" userId="dd95f81a979e9056" providerId="LiveId" clId="{4403B42C-96B3-4353-8966-81E9C558190C}" dt="2022-12-03T12:40:15.091" v="81" actId="2711"/>
          <ac:spMkLst>
            <pc:docMk/>
            <pc:sldMk cId="0" sldId="259"/>
            <ac:spMk id="7" creationId="{868586D0-495E-0042-21C8-6D9C53F32F5A}"/>
          </ac:spMkLst>
        </pc:spChg>
        <pc:spChg chg="add mod">
          <ac:chgData name="尾嵜 成真" userId="dd95f81a979e9056" providerId="LiveId" clId="{4403B42C-96B3-4353-8966-81E9C558190C}" dt="2022-12-03T12:40:17.551" v="82" actId="2711"/>
          <ac:spMkLst>
            <pc:docMk/>
            <pc:sldMk cId="0" sldId="259"/>
            <ac:spMk id="8" creationId="{1ACDCEDB-3A9A-B841-DD5E-AF772017E75B}"/>
          </ac:spMkLst>
        </pc:spChg>
        <pc:spChg chg="add del mod">
          <ac:chgData name="尾嵜 成真" userId="dd95f81a979e9056" providerId="LiveId" clId="{4403B42C-96B3-4353-8966-81E9C558190C}" dt="2022-12-03T12:37:29.596" v="58"/>
          <ac:spMkLst>
            <pc:docMk/>
            <pc:sldMk cId="0" sldId="259"/>
            <ac:spMk id="9" creationId="{05606053-5AAC-4884-7DB4-5F1A0D330763}"/>
          </ac:spMkLst>
        </pc:spChg>
        <pc:spChg chg="add mod">
          <ac:chgData name="尾嵜 成真" userId="dd95f81a979e9056" providerId="LiveId" clId="{4403B42C-96B3-4353-8966-81E9C558190C}" dt="2022-12-03T12:41:05.627" v="89" actId="1076"/>
          <ac:spMkLst>
            <pc:docMk/>
            <pc:sldMk cId="0" sldId="259"/>
            <ac:spMk id="10" creationId="{A69571F4-BBF9-1D5E-AB90-6345D5ACAD32}"/>
          </ac:spMkLst>
        </pc:spChg>
        <pc:spChg chg="add del mod">
          <ac:chgData name="尾嵜 成真" userId="dd95f81a979e9056" providerId="LiveId" clId="{4403B42C-96B3-4353-8966-81E9C558190C}" dt="2022-12-03T12:37:45.341" v="63"/>
          <ac:spMkLst>
            <pc:docMk/>
            <pc:sldMk cId="0" sldId="259"/>
            <ac:spMk id="11" creationId="{F67F113D-0FCB-B096-D3F4-D32196206491}"/>
          </ac:spMkLst>
        </pc:spChg>
        <pc:spChg chg="add mod">
          <ac:chgData name="尾嵜 成真" userId="dd95f81a979e9056" providerId="LiveId" clId="{4403B42C-96B3-4353-8966-81E9C558190C}" dt="2022-12-03T12:41:16.396" v="91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4" creationId="{81E8896D-7B8D-2464-918D-C1DC54D5C3CD}"/>
          </ac:spMkLst>
        </pc:spChg>
        <pc:spChg chg="mod">
          <ac:chgData name="尾嵜 成真" userId="dd95f81a979e9056" providerId="LiveId" clId="{4403B42C-96B3-4353-8966-81E9C558190C}" dt="2022-12-03T12:38:45.872" v="70"/>
          <ac:spMkLst>
            <pc:docMk/>
            <pc:sldMk cId="0" sldId="259"/>
            <ac:spMk id="15" creationId="{EA30A891-9341-323E-EB66-0F64E3D3D20A}"/>
          </ac:spMkLst>
        </pc:spChg>
        <pc:spChg chg="add mod">
          <ac:chgData name="尾嵜 成真" userId="dd95f81a979e9056" providerId="LiveId" clId="{4403B42C-96B3-4353-8966-81E9C558190C}" dt="2022-12-03T12:40:50.121" v="87" actId="2711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4403B42C-96B3-4353-8966-81E9C558190C}" dt="2022-12-03T12:45:21.375" v="114" actId="20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尾嵜 成真" userId="dd95f81a979e9056" providerId="LiveId" clId="{4403B42C-96B3-4353-8966-81E9C558190C}" dt="2022-12-03T12:36:32.442" v="45" actId="478"/>
          <ac:spMkLst>
            <pc:docMk/>
            <pc:sldMk cId="0" sldId="259"/>
            <ac:spMk id="19" creationId="{00000000-0000-0000-0000-000000000000}"/>
          </ac:spMkLst>
        </pc:spChg>
        <pc:spChg chg="mod">
          <ac:chgData name="尾嵜 成真" userId="dd95f81a979e9056" providerId="LiveId" clId="{4403B42C-96B3-4353-8966-81E9C558190C}" dt="2022-12-03T12:39:36.345" v="73"/>
          <ac:spMkLst>
            <pc:docMk/>
            <pc:sldMk cId="0" sldId="259"/>
            <ac:spMk id="22" creationId="{C7DB802D-7F8C-0A59-91B5-61BCEB0EE112}"/>
          </ac:spMkLst>
        </pc:spChg>
        <pc:spChg chg="mod">
          <ac:chgData name="尾嵜 成真" userId="dd95f81a979e9056" providerId="LiveId" clId="{4403B42C-96B3-4353-8966-81E9C558190C}" dt="2022-12-03T12:39:52.387" v="80"/>
          <ac:spMkLst>
            <pc:docMk/>
            <pc:sldMk cId="0" sldId="259"/>
            <ac:spMk id="23" creationId="{9DA07D66-0103-FFB2-4785-A9885F877AB8}"/>
          </ac:spMkLst>
        </pc:spChg>
        <pc:spChg chg="del">
          <ac:chgData name="尾嵜 成真" userId="dd95f81a979e9056" providerId="LiveId" clId="{4403B42C-96B3-4353-8966-81E9C558190C}" dt="2022-12-03T12:36:05.863" v="36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04.870" v="35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7.242" v="38" actId="478"/>
          <ac:spMkLst>
            <pc:docMk/>
            <pc:sldMk cId="0" sldId="259"/>
            <ac:spMk id="3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5.918" v="37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9.461" v="40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18.375" v="39" actId="47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1.912" v="42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6:20.784" v="41" actId="478"/>
          <ac:spMkLst>
            <pc:docMk/>
            <pc:sldMk cId="0" sldId="259"/>
            <ac:spMk id="50" creationId="{00000000-0000-0000-0000-000000000000}"/>
          </ac:spMkLst>
        </pc:s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4403B42C-96B3-4353-8966-81E9C558190C}" dt="2022-12-03T12:38:36.754" v="69" actId="1076"/>
          <ac:grpSpMkLst>
            <pc:docMk/>
            <pc:sldMk cId="0" sldId="259"/>
            <ac:grpSpMk id="6" creationId="{D1DBE470-BFFD-4DB0-B7FA-93F737876573}"/>
          </ac:grpSpMkLst>
        </pc:grpChg>
        <pc:grpChg chg="add del mod">
          <ac:chgData name="尾嵜 成真" userId="dd95f81a979e9056" providerId="LiveId" clId="{4403B42C-96B3-4353-8966-81E9C558190C}" dt="2022-12-03T12:39:38.770" v="74" actId="478"/>
          <ac:grpSpMkLst>
            <pc:docMk/>
            <pc:sldMk cId="0" sldId="259"/>
            <ac:grpSpMk id="13" creationId="{66D4E44C-85B8-F17F-C26D-BD4F048B744E}"/>
          </ac:grpSpMkLst>
        </pc:grpChg>
        <pc:grpChg chg="add mod">
          <ac:chgData name="尾嵜 成真" userId="dd95f81a979e9056" providerId="LiveId" clId="{4403B42C-96B3-4353-8966-81E9C558190C}" dt="2022-12-03T12:39:48.700" v="75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delSp modSp mod">
        <pc:chgData name="尾嵜 成真" userId="dd95f81a979e9056" providerId="LiveId" clId="{4403B42C-96B3-4353-8966-81E9C558190C}" dt="2022-12-03T12:45:33.791" v="115" actId="207"/>
        <pc:sldMkLst>
          <pc:docMk/>
          <pc:sldMk cId="0" sldId="293"/>
        </pc:sldMkLst>
        <pc:spChg chg="mod">
          <ac:chgData name="尾嵜 成真" userId="dd95f81a979e9056" providerId="LiveId" clId="{4403B42C-96B3-4353-8966-81E9C558190C}" dt="2022-12-03T12:45:33.791" v="115" actId="207"/>
          <ac:spMkLst>
            <pc:docMk/>
            <pc:sldMk cId="0" sldId="293"/>
            <ac:spMk id="7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35:39.007" v="33" actId="478"/>
          <ac:spMkLst>
            <pc:docMk/>
            <pc:sldMk cId="0" sldId="293"/>
            <ac:spMk id="18" creationId="{00000000-0000-0000-0000-000000000000}"/>
          </ac:spMkLst>
        </pc:spChg>
        <pc:grpChg chg="del">
          <ac:chgData name="尾嵜 成真" userId="dd95f81a979e9056" providerId="LiveId" clId="{4403B42C-96B3-4353-8966-81E9C558190C}" dt="2022-12-01T15:17:03.770" v="1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">
        <pc:chgData name="尾嵜 成真" userId="dd95f81a979e9056" providerId="LiveId" clId="{4403B42C-96B3-4353-8966-81E9C558190C}" dt="2022-12-03T12:42:08.184" v="92" actId="47"/>
        <pc:sldMkLst>
          <pc:docMk/>
          <pc:sldMk cId="0" sldId="294"/>
        </pc:sldMkLst>
      </pc:sldChg>
      <pc:sldChg chg="addSp delSp modSp mod">
        <pc:chgData name="尾嵜 成真" userId="dd95f81a979e9056" providerId="LiveId" clId="{4403B42C-96B3-4353-8966-81E9C558190C}" dt="2022-12-03T12:45:46.934" v="117" actId="207"/>
        <pc:sldMkLst>
          <pc:docMk/>
          <pc:sldMk cId="0" sldId="296"/>
        </pc:sldMkLst>
        <pc:spChg chg="add del mod">
          <ac:chgData name="尾嵜 成真" userId="dd95f81a979e9056" providerId="LiveId" clId="{4403B42C-96B3-4353-8966-81E9C558190C}" dt="2022-12-03T12:44:17.602" v="107" actId="478"/>
          <ac:spMkLst>
            <pc:docMk/>
            <pc:sldMk cId="0" sldId="296"/>
            <ac:spMk id="3" creationId="{D6336E7A-8FDE-B522-31ED-907583D2BFAE}"/>
          </ac:spMkLst>
        </pc:spChg>
        <pc:spChg chg="del">
          <ac:chgData name="尾嵜 成真" userId="dd95f81a979e9056" providerId="LiveId" clId="{4403B42C-96B3-4353-8966-81E9C558190C}" dt="2022-12-03T12:44:14.359" v="105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尾嵜 成真" userId="dd95f81a979e9056" providerId="LiveId" clId="{4403B42C-96B3-4353-8966-81E9C558190C}" dt="2022-12-03T12:44:15.444" v="106" actId="478"/>
          <ac:spMkLst>
            <pc:docMk/>
            <pc:sldMk cId="0" sldId="296"/>
            <ac:spMk id="6" creationId="{00000000-0000-0000-0000-000000000000}"/>
          </ac:spMkLst>
        </pc:spChg>
        <pc:spChg chg="add del mod">
          <ac:chgData name="尾嵜 成真" userId="dd95f81a979e9056" providerId="LiveId" clId="{4403B42C-96B3-4353-8966-81E9C558190C}" dt="2022-12-03T12:44:18.722" v="108" actId="478"/>
          <ac:spMkLst>
            <pc:docMk/>
            <pc:sldMk cId="0" sldId="296"/>
            <ac:spMk id="7" creationId="{7B068881-E8BB-939D-A7D6-5C9AB9951078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8" creationId="{E68EC498-B1F1-C5F1-2FD1-507AA0041E69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9" creationId="{C4BF334A-C730-DA40-D621-9AECF639C3AD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0" creationId="{A7FFE026-5E7E-D16A-CC4C-022CECCE3975}"/>
          </ac:spMkLst>
        </pc:spChg>
        <pc:spChg chg="add mod">
          <ac:chgData name="尾嵜 成真" userId="dd95f81a979e9056" providerId="LiveId" clId="{4403B42C-96B3-4353-8966-81E9C558190C}" dt="2022-12-03T12:45:46.934" v="117" actId="207"/>
          <ac:spMkLst>
            <pc:docMk/>
            <pc:sldMk cId="0" sldId="296"/>
            <ac:spMk id="11" creationId="{9C4ACA2C-243E-64EC-3863-B06F6CC60B53}"/>
          </ac:spMkLst>
        </pc:spChg>
        <pc:spChg chg="add mod">
          <ac:chgData name="尾嵜 成真" userId="dd95f81a979e9056" providerId="LiveId" clId="{4403B42C-96B3-4353-8966-81E9C558190C}" dt="2022-12-03T12:44:19.849" v="109"/>
          <ac:spMkLst>
            <pc:docMk/>
            <pc:sldMk cId="0" sldId="296"/>
            <ac:spMk id="12" creationId="{9B3D42A4-6B41-E50E-97D0-D1201A09C07E}"/>
          </ac:spMkLst>
        </pc:spChg>
        <pc:spChg chg="add mod">
          <ac:chgData name="尾嵜 成真" userId="dd95f81a979e9056" providerId="LiveId" clId="{4403B42C-96B3-4353-8966-81E9C558190C}" dt="2022-12-03T12:44:29.727" v="110" actId="207"/>
          <ac:spMkLst>
            <pc:docMk/>
            <pc:sldMk cId="0" sldId="296"/>
            <ac:spMk id="13" creationId="{09CB93E6-2ACE-D900-6015-7B6659FB85A7}"/>
          </ac:spMkLst>
        </pc:spChg>
      </pc:sldChg>
      <pc:sldChg chg="addSp delSp modSp del mod">
        <pc:chgData name="尾嵜 成真" userId="dd95f81a979e9056" providerId="LiveId" clId="{4403B42C-96B3-4353-8966-81E9C558190C}" dt="2022-12-03T12:44:33.446" v="111" actId="47"/>
        <pc:sldMkLst>
          <pc:docMk/>
          <pc:sldMk cId="0" sldId="321"/>
        </pc:sldMkLst>
        <pc:spChg chg="del">
          <ac:chgData name="尾嵜 成真" userId="dd95f81a979e9056" providerId="LiveId" clId="{4403B42C-96B3-4353-8966-81E9C558190C}" dt="2022-12-01T15:18:24.961" v="5" actId="478"/>
          <ac:spMkLst>
            <pc:docMk/>
            <pc:sldMk cId="0" sldId="321"/>
            <ac:spMk id="2" creationId="{00000000-0000-0000-0000-000000000000}"/>
          </ac:spMkLst>
        </pc:spChg>
        <pc:spChg chg="add mod">
          <ac:chgData name="尾嵜 成真" userId="dd95f81a979e9056" providerId="LiveId" clId="{4403B42C-96B3-4353-8966-81E9C558190C}" dt="2022-12-03T12:43:03.736" v="98" actId="1076"/>
          <ac:spMkLst>
            <pc:docMk/>
            <pc:sldMk cId="0" sldId="321"/>
            <ac:spMk id="2" creationId="{412A34F8-A762-8C40-8AE0-865FADE5AD4F}"/>
          </ac:spMkLst>
        </pc:spChg>
        <pc:spChg chg="add mod">
          <ac:chgData name="尾嵜 成真" userId="dd95f81a979e9056" providerId="LiveId" clId="{4403B42C-96B3-4353-8966-81E9C558190C}" dt="2022-12-03T12:43:59.198" v="104" actId="207"/>
          <ac:spMkLst>
            <pc:docMk/>
            <pc:sldMk cId="0" sldId="321"/>
            <ac:spMk id="3" creationId="{381B9D8C-3094-7588-9DB6-C6CF9817092A}"/>
          </ac:spMkLst>
        </pc:spChg>
        <pc:spChg chg="add mod">
          <ac:chgData name="尾嵜 成真" userId="dd95f81a979e9056" providerId="LiveId" clId="{4403B42C-96B3-4353-8966-81E9C558190C}" dt="2022-12-01T15:19:26.339" v="19"/>
          <ac:spMkLst>
            <pc:docMk/>
            <pc:sldMk cId="0" sldId="321"/>
            <ac:spMk id="4" creationId="{63DDA6E9-21C8-28CC-E458-A4A6DA45E02A}"/>
          </ac:spMkLst>
        </pc:spChg>
        <pc:spChg chg="add mod">
          <ac:chgData name="尾嵜 成真" userId="dd95f81a979e9056" providerId="LiveId" clId="{4403B42C-96B3-4353-8966-81E9C558190C}" dt="2022-12-01T15:19:05.657" v="13" actId="2711"/>
          <ac:spMkLst>
            <pc:docMk/>
            <pc:sldMk cId="0" sldId="321"/>
            <ac:spMk id="5" creationId="{B6B1837C-F9A0-255A-E23D-0A20C6A1469A}"/>
          </ac:spMkLst>
        </pc:spChg>
        <pc:spChg chg="add mod">
          <ac:chgData name="尾嵜 成真" userId="dd95f81a979e9056" providerId="LiveId" clId="{4403B42C-96B3-4353-8966-81E9C558190C}" dt="2022-12-01T15:18:44.599" v="8" actId="21"/>
          <ac:spMkLst>
            <pc:docMk/>
            <pc:sldMk cId="0" sldId="321"/>
            <ac:spMk id="6" creationId="{39F7E4F2-6629-1EAF-ABD7-14130CDD1EA2}"/>
          </ac:spMkLst>
        </pc:spChg>
        <pc:spChg chg="add del mod">
          <ac:chgData name="尾嵜 成真" userId="dd95f81a979e9056" providerId="LiveId" clId="{4403B42C-96B3-4353-8966-81E9C558190C}" dt="2022-12-01T15:19:37.483" v="23"/>
          <ac:spMkLst>
            <pc:docMk/>
            <pc:sldMk cId="0" sldId="321"/>
            <ac:spMk id="7" creationId="{BAF5D147-8EE6-6B36-ABB6-63B9E8E77835}"/>
          </ac:spMkLst>
        </pc:spChg>
        <pc:spChg chg="add mod">
          <ac:chgData name="尾嵜 成真" userId="dd95f81a979e9056" providerId="LiveId" clId="{4403B42C-96B3-4353-8966-81E9C558190C}" dt="2022-12-03T12:43:34.955" v="100" actId="20577"/>
          <ac:spMkLst>
            <pc:docMk/>
            <pc:sldMk cId="0" sldId="321"/>
            <ac:spMk id="8" creationId="{65BFE56F-1766-502D-656A-9245C5355BE8}"/>
          </ac:spMkLst>
        </pc:spChg>
        <pc:spChg chg="add del mod">
          <ac:chgData name="尾嵜 成真" userId="dd95f81a979e9056" providerId="LiveId" clId="{4403B42C-96B3-4353-8966-81E9C558190C}" dt="2022-12-01T15:19:58.486" v="29" actId="478"/>
          <ac:spMkLst>
            <pc:docMk/>
            <pc:sldMk cId="0" sldId="321"/>
            <ac:spMk id="10" creationId="{BAC1570A-2BDD-8425-77FE-30C3248C6A57}"/>
          </ac:spMkLst>
        </pc:spChg>
        <pc:spChg chg="del mod">
          <ac:chgData name="尾嵜 成真" userId="dd95f81a979e9056" providerId="LiveId" clId="{4403B42C-96B3-4353-8966-81E9C558190C}" dt="2022-12-01T15:19:45.266" v="27" actId="478"/>
          <ac:spMkLst>
            <pc:docMk/>
            <pc:sldMk cId="0" sldId="321"/>
            <ac:spMk id="37" creationId="{00000000-0000-0000-0000-000000000000}"/>
          </ac:spMkLst>
        </pc:spChg>
      </pc:sldChg>
    </pc:docChg>
  </pc:docChgLst>
  <pc:docChgLst>
    <pc:chgData name="尾嵜 成真" userId="dd95f81a979e9056" providerId="LiveId" clId="{40B48392-F97D-41B7-BE8A-0DF3981E1B94}"/>
    <pc:docChg chg="undo custSel addSld delSld modSld">
      <pc:chgData name="尾嵜 成真" userId="dd95f81a979e9056" providerId="LiveId" clId="{40B48392-F97D-41B7-BE8A-0DF3981E1B94}" dt="2022-12-03T13:08:51.254" v="150" actId="1076"/>
      <pc:docMkLst>
        <pc:docMk/>
      </pc:docMkLst>
      <pc:sldChg chg="modSp mod">
        <pc:chgData name="尾嵜 成真" userId="dd95f81a979e9056" providerId="LiveId" clId="{40B48392-F97D-41B7-BE8A-0DF3981E1B94}" dt="2022-12-03T12:49:00.589" v="3" actId="207"/>
        <pc:sldMkLst>
          <pc:docMk/>
          <pc:sldMk cId="0" sldId="259"/>
        </pc:sldMkLst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40B48392-F97D-41B7-BE8A-0DF3981E1B94}" dt="2022-12-03T12:49:00.589" v="3" actId="207"/>
          <ac:spMkLst>
            <pc:docMk/>
            <pc:sldMk cId="0" sldId="259"/>
            <ac:spMk id="16" creationId="{6494AC06-B42F-33DA-6522-B8FB9C5EDEED}"/>
          </ac:spMkLst>
        </pc:spChg>
      </pc:sldChg>
      <pc:sldChg chg="addSp delSp modSp mod">
        <pc:chgData name="尾嵜 成真" userId="dd95f81a979e9056" providerId="LiveId" clId="{40B48392-F97D-41B7-BE8A-0DF3981E1B94}" dt="2022-12-03T13:03:26.710" v="123" actId="947"/>
        <pc:sldMkLst>
          <pc:docMk/>
          <pc:sldMk cId="0" sldId="296"/>
        </pc:sldMkLst>
        <pc:spChg chg="add del mod">
          <ac:chgData name="尾嵜 成真" userId="dd95f81a979e9056" providerId="LiveId" clId="{40B48392-F97D-41B7-BE8A-0DF3981E1B94}" dt="2022-12-03T12:49:48.268" v="15" actId="478"/>
          <ac:spMkLst>
            <pc:docMk/>
            <pc:sldMk cId="0" sldId="296"/>
            <ac:spMk id="3" creationId="{114422B7-62BF-533F-7ACD-0C77AD9D4C5C}"/>
          </ac:spMkLst>
        </pc:spChg>
        <pc:spChg chg="add mod">
          <ac:chgData name="尾嵜 成真" userId="dd95f81a979e9056" providerId="LiveId" clId="{40B48392-F97D-41B7-BE8A-0DF3981E1B94}" dt="2022-12-03T13:03:26.710" v="123" actId="947"/>
          <ac:spMkLst>
            <pc:docMk/>
            <pc:sldMk cId="0" sldId="296"/>
            <ac:spMk id="4" creationId="{F4F57D5B-5258-C942-9420-57293D3774D4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5" creationId="{165FC0E4-C01D-7BA8-BF87-4D03D1E0D594}"/>
          </ac:spMkLst>
        </pc:spChg>
        <pc:spChg chg="add mod">
          <ac:chgData name="尾嵜 成真" userId="dd95f81a979e9056" providerId="LiveId" clId="{40B48392-F97D-41B7-BE8A-0DF3981E1B94}" dt="2022-12-03T12:50:54.989" v="21" actId="255"/>
          <ac:spMkLst>
            <pc:docMk/>
            <pc:sldMk cId="0" sldId="296"/>
            <ac:spMk id="6" creationId="{328E8C32-9164-2876-C63D-59A5D487A4F5}"/>
          </ac:spMkLst>
        </pc:spChg>
        <pc:spChg chg="add mod">
          <ac:chgData name="尾嵜 成真" userId="dd95f81a979e9056" providerId="LiveId" clId="{40B48392-F97D-41B7-BE8A-0DF3981E1B94}" dt="2022-12-03T12:50:12.614" v="19" actId="2711"/>
          <ac:spMkLst>
            <pc:docMk/>
            <pc:sldMk cId="0" sldId="296"/>
            <ac:spMk id="7" creationId="{89EF2D32-2D44-CD70-168E-754E1A367DE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8" creationId="{E68EC498-B1F1-C5F1-2FD1-507AA0041E69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9" creationId="{C4BF334A-C730-DA40-D621-9AECF639C3AD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0" creationId="{A7FFE026-5E7E-D16A-CC4C-022CECCE3975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1" creationId="{9C4ACA2C-243E-64EC-3863-B06F6CC60B53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2" creationId="{9B3D42A4-6B41-E50E-97D0-D1201A09C07E}"/>
          </ac:spMkLst>
        </pc:spChg>
        <pc:spChg chg="del">
          <ac:chgData name="尾嵜 成真" userId="dd95f81a979e9056" providerId="LiveId" clId="{40B48392-F97D-41B7-BE8A-0DF3981E1B94}" dt="2022-12-03T12:49:45.782" v="14" actId="478"/>
          <ac:spMkLst>
            <pc:docMk/>
            <pc:sldMk cId="0" sldId="296"/>
            <ac:spMk id="13" creationId="{09CB93E6-2ACE-D900-6015-7B6659FB85A7}"/>
          </ac:spMkLst>
        </pc:spChg>
        <pc:spChg chg="add mod">
          <ac:chgData name="尾嵜 成真" userId="dd95f81a979e9056" providerId="LiveId" clId="{40B48392-F97D-41B7-BE8A-0DF3981E1B94}" dt="2022-12-03T12:53:11.916" v="51" actId="1076"/>
          <ac:spMkLst>
            <pc:docMk/>
            <pc:sldMk cId="0" sldId="296"/>
            <ac:spMk id="14" creationId="{624F3213-F169-EF8A-1EA0-D61D97224CE5}"/>
          </ac:spMkLst>
        </pc:spChg>
        <pc:spChg chg="add del">
          <ac:chgData name="尾嵜 成真" userId="dd95f81a979e9056" providerId="LiveId" clId="{40B48392-F97D-41B7-BE8A-0DF3981E1B94}" dt="2022-12-03T12:51:56.998" v="38" actId="22"/>
          <ac:spMkLst>
            <pc:docMk/>
            <pc:sldMk cId="0" sldId="296"/>
            <ac:spMk id="16" creationId="{E3525017-0E7A-C5B1-38AD-1AB4C1DEFA75}"/>
          </ac:spMkLst>
        </pc:spChg>
      </pc:sldChg>
      <pc:sldChg chg="modSp add del mod">
        <pc:chgData name="尾嵜 成真" userId="dd95f81a979e9056" providerId="LiveId" clId="{40B48392-F97D-41B7-BE8A-0DF3981E1B94}" dt="2022-12-03T12:51:01.606" v="22" actId="47"/>
        <pc:sldMkLst>
          <pc:docMk/>
          <pc:sldMk cId="3333458022" sldId="298"/>
        </pc:sldMkLst>
        <pc:spChg chg="mod">
          <ac:chgData name="尾嵜 成真" userId="dd95f81a979e9056" providerId="LiveId" clId="{40B48392-F97D-41B7-BE8A-0DF3981E1B94}" dt="2022-12-03T12:50:45.968" v="20" actId="255"/>
          <ac:spMkLst>
            <pc:docMk/>
            <pc:sldMk cId="3333458022" sldId="298"/>
            <ac:spMk id="8" creationId="{E68EC498-B1F1-C5F1-2FD1-507AA0041E69}"/>
          </ac:spMkLst>
        </pc:spChg>
      </pc:sldChg>
      <pc:sldChg chg="addSp delSp modSp add mod">
        <pc:chgData name="尾嵜 成真" userId="dd95f81a979e9056" providerId="LiveId" clId="{40B48392-F97D-41B7-BE8A-0DF3981E1B94}" dt="2022-12-03T13:07:45.481" v="144" actId="1076"/>
        <pc:sldMkLst>
          <pc:docMk/>
          <pc:sldMk cId="3896172835" sldId="298"/>
        </pc:sldMkLst>
        <pc:spChg chg="add del mod">
          <ac:chgData name="尾嵜 成真" userId="dd95f81a979e9056" providerId="LiveId" clId="{40B48392-F97D-41B7-BE8A-0DF3981E1B94}" dt="2022-12-03T12:52:13.999" v="41" actId="478"/>
          <ac:spMkLst>
            <pc:docMk/>
            <pc:sldMk cId="3896172835" sldId="298"/>
            <ac:spMk id="3" creationId="{D9D6C5B6-6FA5-015B-C7DE-685ABBDF7D8A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4" creationId="{F4F57D5B-5258-C942-9420-57293D3774D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5" creationId="{165FC0E4-C01D-7BA8-BF87-4D03D1E0D594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6" creationId="{328E8C32-9164-2876-C63D-59A5D487A4F5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7" creationId="{89EF2D32-2D44-CD70-168E-754E1A367DED}"/>
          </ac:spMkLst>
        </pc:spChg>
        <pc:spChg chg="add del mod">
          <ac:chgData name="尾嵜 成真" userId="dd95f81a979e9056" providerId="LiveId" clId="{40B48392-F97D-41B7-BE8A-0DF3981E1B94}" dt="2022-12-03T12:52:15.561" v="42" actId="478"/>
          <ac:spMkLst>
            <pc:docMk/>
            <pc:sldMk cId="3896172835" sldId="298"/>
            <ac:spMk id="9" creationId="{529E2D91-28AB-58EF-96A6-0AFF2436DB80}"/>
          </ac:spMkLst>
        </pc:spChg>
        <pc:spChg chg="add mod">
          <ac:chgData name="尾嵜 成真" userId="dd95f81a979e9056" providerId="LiveId" clId="{40B48392-F97D-41B7-BE8A-0DF3981E1B94}" dt="2022-12-03T13:04:40.673" v="130" actId="947"/>
          <ac:spMkLst>
            <pc:docMk/>
            <pc:sldMk cId="3896172835" sldId="298"/>
            <ac:spMk id="10" creationId="{4C8D8093-D708-E46A-39FD-79BFCCF8875B}"/>
          </ac:spMkLst>
        </pc:spChg>
        <pc:spChg chg="add mod">
          <ac:chgData name="尾嵜 成真" userId="dd95f81a979e9056" providerId="LiveId" clId="{40B48392-F97D-41B7-BE8A-0DF3981E1B94}" dt="2022-12-03T12:52:24.957" v="44" actId="2711"/>
          <ac:spMkLst>
            <pc:docMk/>
            <pc:sldMk cId="3896172835" sldId="298"/>
            <ac:spMk id="11" creationId="{8F4012D2-E45B-57FF-3B8C-E8092847CB68}"/>
          </ac:spMkLst>
        </pc:spChg>
        <pc:spChg chg="add mod">
          <ac:chgData name="尾嵜 成真" userId="dd95f81a979e9056" providerId="LiveId" clId="{40B48392-F97D-41B7-BE8A-0DF3981E1B94}" dt="2022-12-03T12:52:37.215" v="46" actId="207"/>
          <ac:spMkLst>
            <pc:docMk/>
            <pc:sldMk cId="3896172835" sldId="298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2:52:56.860" v="48" actId="1076"/>
          <ac:spMkLst>
            <pc:docMk/>
            <pc:sldMk cId="3896172835" sldId="298"/>
            <ac:spMk id="13" creationId="{0244B180-1672-8661-90DA-D123168CF0A7}"/>
          </ac:spMkLst>
        </pc:spChg>
        <pc:spChg chg="del">
          <ac:chgData name="尾嵜 成真" userId="dd95f81a979e9056" providerId="LiveId" clId="{40B48392-F97D-41B7-BE8A-0DF3981E1B94}" dt="2022-12-03T12:52:10.099" v="40" actId="478"/>
          <ac:spMkLst>
            <pc:docMk/>
            <pc:sldMk cId="3896172835" sldId="298"/>
            <ac:spMk id="14" creationId="{624F3213-F169-EF8A-1EA0-D61D97224CE5}"/>
          </ac:spMkLst>
        </pc:spChg>
        <pc:picChg chg="add del mod">
          <ac:chgData name="尾嵜 成真" userId="dd95f81a979e9056" providerId="LiveId" clId="{40B48392-F97D-41B7-BE8A-0DF3981E1B94}" dt="2022-12-03T13:07:30.237" v="138" actId="478"/>
          <ac:picMkLst>
            <pc:docMk/>
            <pc:sldMk cId="3896172835" sldId="298"/>
            <ac:picMk id="15" creationId="{437CCD98-45A1-E906-F67F-A58887BF49B5}"/>
          </ac:picMkLst>
        </pc:picChg>
        <pc:picChg chg="add mod">
          <ac:chgData name="尾嵜 成真" userId="dd95f81a979e9056" providerId="LiveId" clId="{40B48392-F97D-41B7-BE8A-0DF3981E1B94}" dt="2022-12-03T13:07:45.481" v="144" actId="1076"/>
          <ac:picMkLst>
            <pc:docMk/>
            <pc:sldMk cId="3896172835" sldId="298"/>
            <ac:picMk id="17" creationId="{6963B875-B1DA-E791-9BB4-17E1B43726B7}"/>
          </ac:picMkLst>
        </pc:picChg>
      </pc:sldChg>
      <pc:sldChg chg="add del">
        <pc:chgData name="尾嵜 成真" userId="dd95f81a979e9056" providerId="LiveId" clId="{40B48392-F97D-41B7-BE8A-0DF3981E1B94}" dt="2022-12-03T12:51:02.398" v="23" actId="47"/>
        <pc:sldMkLst>
          <pc:docMk/>
          <pc:sldMk cId="2271085004" sldId="299"/>
        </pc:sldMkLst>
      </pc:sldChg>
      <pc:sldChg chg="addSp delSp modSp add del mod">
        <pc:chgData name="尾嵜 成真" userId="dd95f81a979e9056" providerId="LiveId" clId="{40B48392-F97D-41B7-BE8A-0DF3981E1B94}" dt="2022-12-03T12:58:10.441" v="97" actId="47"/>
        <pc:sldMkLst>
          <pc:docMk/>
          <pc:sldMk cId="3938412230" sldId="299"/>
        </pc:sldMkLst>
        <pc:spChg chg="add del mod">
          <ac:chgData name="尾嵜 成真" userId="dd95f81a979e9056" providerId="LiveId" clId="{40B48392-F97D-41B7-BE8A-0DF3981E1B94}" dt="2022-12-03T12:54:10.093" v="58" actId="478"/>
          <ac:spMkLst>
            <pc:docMk/>
            <pc:sldMk cId="3938412230" sldId="299"/>
            <ac:spMk id="3" creationId="{E0DA49E9-D33A-CA8C-65FF-74F616353E68}"/>
          </ac:spMkLst>
        </pc:spChg>
        <pc:spChg chg="add del mod">
          <ac:chgData name="尾嵜 成真" userId="dd95f81a979e9056" providerId="LiveId" clId="{40B48392-F97D-41B7-BE8A-0DF3981E1B94}" dt="2022-12-03T12:54:08.749" v="57" actId="478"/>
          <ac:spMkLst>
            <pc:docMk/>
            <pc:sldMk cId="3938412230" sldId="299"/>
            <ac:spMk id="5" creationId="{921414CA-B1FA-6DC4-A189-12CFF2112F33}"/>
          </ac:spMkLst>
        </pc:spChg>
        <pc:spChg chg="add mod">
          <ac:chgData name="尾嵜 成真" userId="dd95f81a979e9056" providerId="LiveId" clId="{40B48392-F97D-41B7-BE8A-0DF3981E1B94}" dt="2022-12-03T12:55:32.986" v="72" actId="115"/>
          <ac:spMkLst>
            <pc:docMk/>
            <pc:sldMk cId="3938412230" sldId="299"/>
            <ac:spMk id="6" creationId="{C8DE9B9B-892B-EA32-8EE0-B6C42E342BCA}"/>
          </ac:spMkLst>
        </pc:spChg>
        <pc:spChg chg="add mod">
          <ac:chgData name="尾嵜 成真" userId="dd95f81a979e9056" providerId="LiveId" clId="{40B48392-F97D-41B7-BE8A-0DF3981E1B94}" dt="2022-12-03T12:54:21.220" v="61" actId="207"/>
          <ac:spMkLst>
            <pc:docMk/>
            <pc:sldMk cId="3938412230" sldId="299"/>
            <ac:spMk id="7" creationId="{391B6CD8-7A7A-2F06-12EC-B027602885E6}"/>
          </ac:spMkLst>
        </pc:spChg>
        <pc:spChg chg="add mod">
          <ac:chgData name="尾嵜 成真" userId="dd95f81a979e9056" providerId="LiveId" clId="{40B48392-F97D-41B7-BE8A-0DF3981E1B94}" dt="2022-12-03T12:54:27.609" v="62" actId="255"/>
          <ac:spMkLst>
            <pc:docMk/>
            <pc:sldMk cId="3938412230" sldId="299"/>
            <ac:spMk id="8" creationId="{22FDE48D-1DA7-7E96-043B-B8B68C8C33E5}"/>
          </ac:spMkLst>
        </pc:spChg>
        <pc:spChg chg="add del mod">
          <ac:chgData name="尾嵜 成真" userId="dd95f81a979e9056" providerId="LiveId" clId="{40B48392-F97D-41B7-BE8A-0DF3981E1B94}" dt="2022-12-03T12:54:52.365" v="64" actId="478"/>
          <ac:spMkLst>
            <pc:docMk/>
            <pc:sldMk cId="3938412230" sldId="299"/>
            <ac:spMk id="9" creationId="{2DCD6D5C-BC2D-6770-A7D6-B35ACCDDD12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0" creationId="{4C8D8093-D708-E46A-39FD-79BFCCF8875B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1" creationId="{8F4012D2-E45B-57FF-3B8C-E8092847CB68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4:07.718" v="56" actId="478"/>
          <ac:spMkLst>
            <pc:docMk/>
            <pc:sldMk cId="3938412230" sldId="299"/>
            <ac:spMk id="13" creationId="{0244B180-1672-8661-90DA-D123168CF0A7}"/>
          </ac:spMkLst>
        </pc:spChg>
        <pc:spChg chg="add mod">
          <ac:chgData name="尾嵜 成真" userId="dd95f81a979e9056" providerId="LiveId" clId="{40B48392-F97D-41B7-BE8A-0DF3981E1B94}" dt="2022-12-03T12:55:03.231" v="68" actId="1076"/>
          <ac:spMkLst>
            <pc:docMk/>
            <pc:sldMk cId="3938412230" sldId="299"/>
            <ac:spMk id="14" creationId="{D5BC2787-714A-E6B9-F352-237A0E2C9661}"/>
          </ac:spMkLst>
        </pc:spChg>
        <pc:picChg chg="del">
          <ac:chgData name="尾嵜 成真" userId="dd95f81a979e9056" providerId="LiveId" clId="{40B48392-F97D-41B7-BE8A-0DF3981E1B94}" dt="2022-12-03T12:54:07.718" v="56" actId="478"/>
          <ac:picMkLst>
            <pc:docMk/>
            <pc:sldMk cId="3938412230" sldId="299"/>
            <ac:picMk id="15" creationId="{437CCD98-45A1-E906-F67F-A58887BF49B5}"/>
          </ac:picMkLst>
        </pc:picChg>
      </pc:sldChg>
      <pc:sldChg chg="addSp delSp modSp add del mod">
        <pc:chgData name="尾嵜 成真" userId="dd95f81a979e9056" providerId="LiveId" clId="{40B48392-F97D-41B7-BE8A-0DF3981E1B94}" dt="2022-12-03T13:01:51.601" v="121" actId="47"/>
        <pc:sldMkLst>
          <pc:docMk/>
          <pc:sldMk cId="1039008139" sldId="300"/>
        </pc:sldMkLst>
        <pc:spChg chg="add del mod">
          <ac:chgData name="尾嵜 成真" userId="dd95f81a979e9056" providerId="LiveId" clId="{40B48392-F97D-41B7-BE8A-0DF3981E1B94}" dt="2022-12-03T12:56:42.647" v="82" actId="478"/>
          <ac:spMkLst>
            <pc:docMk/>
            <pc:sldMk cId="1039008139" sldId="300"/>
            <ac:spMk id="3" creationId="{644FC041-95FE-00D0-EB4F-C3055DEA64C4}"/>
          </ac:spMkLst>
        </pc:spChg>
        <pc:spChg chg="add del mod">
          <ac:chgData name="尾嵜 成真" userId="dd95f81a979e9056" providerId="LiveId" clId="{40B48392-F97D-41B7-BE8A-0DF3981E1B94}" dt="2022-12-03T12:56:47.657" v="84" actId="478"/>
          <ac:spMkLst>
            <pc:docMk/>
            <pc:sldMk cId="1039008139" sldId="300"/>
            <ac:spMk id="5" creationId="{6687D22F-65DA-0D2F-E511-182FF4267DD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6" creationId="{C8DE9B9B-892B-EA32-8EE0-B6C42E342BCA}"/>
          </ac:spMkLst>
        </pc:spChg>
        <pc:spChg chg="del">
          <ac:chgData name="尾嵜 成真" userId="dd95f81a979e9056" providerId="LiveId" clId="{40B48392-F97D-41B7-BE8A-0DF3981E1B94}" dt="2022-12-03T12:56:43.831" v="83" actId="478"/>
          <ac:spMkLst>
            <pc:docMk/>
            <pc:sldMk cId="1039008139" sldId="300"/>
            <ac:spMk id="7" creationId="{391B6CD8-7A7A-2F06-12EC-B027602885E6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8" creationId="{22FDE48D-1DA7-7E96-043B-B8B68C8C33E5}"/>
          </ac:spMkLst>
        </pc:spChg>
        <pc:spChg chg="add mod">
          <ac:chgData name="尾嵜 成真" userId="dd95f81a979e9056" providerId="LiveId" clId="{40B48392-F97D-41B7-BE8A-0DF3981E1B94}" dt="2022-12-03T12:57:05.674" v="88" actId="1076"/>
          <ac:spMkLst>
            <pc:docMk/>
            <pc:sldMk cId="1039008139" sldId="300"/>
            <ac:spMk id="9" creationId="{2B44022D-E7CB-5693-BAAE-CF31B7FE1B3A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0" creationId="{21435BBD-3312-25E9-0142-1069654ED5A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1" creationId="{90AFE645-B7B5-9860-869C-1A1C025C7850}"/>
          </ac:spMkLst>
        </pc:spChg>
        <pc:spChg chg="del">
          <ac:chgData name="尾嵜 成真" userId="dd95f81a979e9056" providerId="LiveId" clId="{40B48392-F97D-41B7-BE8A-0DF3981E1B94}" dt="2022-12-03T12:56:40.148" v="81" actId="478"/>
          <ac:spMkLst>
            <pc:docMk/>
            <pc:sldMk cId="1039008139" sldId="300"/>
            <ac:spMk id="14" creationId="{D5BC2787-714A-E6B9-F352-237A0E2C9661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8" creationId="{9BC4341A-A9BD-D476-1356-688E8C9301B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19" creationId="{0751EF31-4B27-B13D-83DF-296C2742639E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1" creationId="{6DA66A04-2069-8EBE-CA5B-F59478DDF15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2" creationId="{AB18E9CC-2528-8616-8DC7-93C995C268A4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3" creationId="{4C95B3D8-9F6A-9E6A-69D4-2D5D76C3A05D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4" creationId="{7E344BD6-2CBF-F804-409B-C818F0CD5E7C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5" creationId="{2BA7C864-1EC4-6EE3-3F14-A404A8F52B39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6" creationId="{A4578390-A677-2E7E-5225-A78ED4416DA7}"/>
          </ac:spMkLst>
        </pc:spChg>
        <pc:spChg chg="add mod">
          <ac:chgData name="尾嵜 成真" userId="dd95f81a979e9056" providerId="LiveId" clId="{40B48392-F97D-41B7-BE8A-0DF3981E1B94}" dt="2022-12-03T12:56:56.381" v="87" actId="207"/>
          <ac:spMkLst>
            <pc:docMk/>
            <pc:sldMk cId="1039008139" sldId="300"/>
            <ac:spMk id="27" creationId="{264D0C96-D733-F358-0471-B46ACED3C28E}"/>
          </ac:spMkLst>
        </pc:sp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2" creationId="{EA28D94A-F670-3021-51A1-ABE0682734A0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3" creationId="{2CE990BC-3E3F-0F88-9FF9-70FFA317634A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5" creationId="{4ADF3C97-6FE0-4FA6-BF40-56FCE2AA12AF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6" creationId="{A0286681-16AD-7C1B-B1E9-0A05D4DD176B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17" creationId="{AB515144-558A-9376-1296-6CCB52FEA0B8}"/>
          </ac:picMkLst>
        </pc:picChg>
        <pc:picChg chg="add mod">
          <ac:chgData name="尾嵜 成真" userId="dd95f81a979e9056" providerId="LiveId" clId="{40B48392-F97D-41B7-BE8A-0DF3981E1B94}" dt="2022-12-03T12:56:48.947" v="85"/>
          <ac:picMkLst>
            <pc:docMk/>
            <pc:sldMk cId="1039008139" sldId="300"/>
            <ac:picMk id="20" creationId="{EC56893C-5DB5-08C5-1484-7B2B74FADAA9}"/>
          </ac:picMkLst>
        </pc:picChg>
      </pc:sldChg>
      <pc:sldChg chg="add del">
        <pc:chgData name="尾嵜 成真" userId="dd95f81a979e9056" providerId="LiveId" clId="{40B48392-F97D-41B7-BE8A-0DF3981E1B94}" dt="2022-12-03T12:51:03.479" v="25" actId="47"/>
        <pc:sldMkLst>
          <pc:docMk/>
          <pc:sldMk cId="2849387055" sldId="300"/>
        </pc:sldMkLst>
      </pc:sldChg>
      <pc:sldChg chg="addSp delSp modSp add mod">
        <pc:chgData name="尾嵜 成真" userId="dd95f81a979e9056" providerId="LiveId" clId="{40B48392-F97D-41B7-BE8A-0DF3981E1B94}" dt="2022-12-03T13:05:36.427" v="136" actId="947"/>
        <pc:sldMkLst>
          <pc:docMk/>
          <pc:sldMk cId="812236802" sldId="301"/>
        </pc:sldMkLst>
        <pc:spChg chg="add mod">
          <ac:chgData name="尾嵜 成真" userId="dd95f81a979e9056" providerId="LiveId" clId="{40B48392-F97D-41B7-BE8A-0DF3981E1B94}" dt="2022-12-03T12:57:59.668" v="95" actId="1076"/>
          <ac:spMkLst>
            <pc:docMk/>
            <pc:sldMk cId="812236802" sldId="301"/>
            <ac:spMk id="2" creationId="{4043A7F3-440D-FFC9-41A3-AC9C75B0FDA9}"/>
          </ac:spMkLst>
        </pc:spChg>
        <pc:spChg chg="mod">
          <ac:chgData name="尾嵜 成真" userId="dd95f81a979e9056" providerId="LiveId" clId="{40B48392-F97D-41B7-BE8A-0DF3981E1B94}" dt="2022-12-03T13:05:36.427" v="136" actId="947"/>
          <ac:spMkLst>
            <pc:docMk/>
            <pc:sldMk cId="812236802" sldId="301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7:47.245" v="93"/>
          <ac:spMkLst>
            <pc:docMk/>
            <pc:sldMk cId="812236802" sldId="301"/>
            <ac:spMk id="12" creationId="{DEAE85ED-D608-8E1E-7E58-4B117E739BEC}"/>
          </ac:spMkLst>
        </pc:spChg>
        <pc:spChg chg="del">
          <ac:chgData name="尾嵜 成真" userId="dd95f81a979e9056" providerId="LiveId" clId="{40B48392-F97D-41B7-BE8A-0DF3981E1B94}" dt="2022-12-03T12:57:40.491" v="92" actId="478"/>
          <ac:spMkLst>
            <pc:docMk/>
            <pc:sldMk cId="812236802" sldId="301"/>
            <ac:spMk id="13" creationId="{0244B180-1672-8661-90DA-D123168CF0A7}"/>
          </ac:spMkLst>
        </pc:spChg>
        <pc:picChg chg="del">
          <ac:chgData name="尾嵜 成真" userId="dd95f81a979e9056" providerId="LiveId" clId="{40B48392-F97D-41B7-BE8A-0DF3981E1B94}" dt="2022-12-03T12:57:38.869" v="91" actId="478"/>
          <ac:picMkLst>
            <pc:docMk/>
            <pc:sldMk cId="812236802" sldId="301"/>
            <ac:picMk id="15" creationId="{437CCD98-45A1-E906-F67F-A58887BF49B5}"/>
          </ac:picMkLst>
        </pc:picChg>
      </pc:sldChg>
      <pc:sldChg chg="add del">
        <pc:chgData name="尾嵜 成真" userId="dd95f81a979e9056" providerId="LiveId" clId="{40B48392-F97D-41B7-BE8A-0DF3981E1B94}" dt="2022-12-03T12:51:02.910" v="24" actId="47"/>
        <pc:sldMkLst>
          <pc:docMk/>
          <pc:sldMk cId="1279946782" sldId="301"/>
        </pc:sldMkLst>
      </pc:sldChg>
      <pc:sldChg chg="addSp delSp modSp add mod">
        <pc:chgData name="尾嵜 成真" userId="dd95f81a979e9056" providerId="LiveId" clId="{40B48392-F97D-41B7-BE8A-0DF3981E1B94}" dt="2022-12-03T13:08:51.254" v="150" actId="1076"/>
        <pc:sldMkLst>
          <pc:docMk/>
          <pc:sldMk cId="1868244200" sldId="302"/>
        </pc:sldMkLst>
        <pc:spChg chg="del">
          <ac:chgData name="尾嵜 成真" userId="dd95f81a979e9056" providerId="LiveId" clId="{40B48392-F97D-41B7-BE8A-0DF3981E1B94}" dt="2022-12-03T13:00:53.424" v="113" actId="478"/>
          <ac:spMkLst>
            <pc:docMk/>
            <pc:sldMk cId="1868244200" sldId="302"/>
            <ac:spMk id="2" creationId="{4043A7F3-440D-FFC9-41A3-AC9C75B0FDA9}"/>
          </ac:spMkLst>
        </pc:spChg>
        <pc:spChg chg="add mod">
          <ac:chgData name="尾嵜 成真" userId="dd95f81a979e9056" providerId="LiveId" clId="{40B48392-F97D-41B7-BE8A-0DF3981E1B94}" dt="2022-12-03T13:01:23.673" v="115" actId="208"/>
          <ac:spMkLst>
            <pc:docMk/>
            <pc:sldMk cId="1868244200" sldId="302"/>
            <ac:spMk id="8" creationId="{2DD49905-E6B6-1868-793C-31324259B429}"/>
          </ac:spMkLst>
        </pc:spChg>
        <pc:spChg chg="add mod">
          <ac:chgData name="尾嵜 成真" userId="dd95f81a979e9056" providerId="LiveId" clId="{40B48392-F97D-41B7-BE8A-0DF3981E1B94}" dt="2022-12-03T13:01:28.588" v="116" actId="207"/>
          <ac:spMkLst>
            <pc:docMk/>
            <pc:sldMk cId="1868244200" sldId="302"/>
            <ac:spMk id="9" creationId="{D2BE1B33-034E-0756-47A2-5057F1C3DE95}"/>
          </ac:spMkLst>
        </pc:spChg>
        <pc:spChg chg="mod">
          <ac:chgData name="尾嵜 成真" userId="dd95f81a979e9056" providerId="LiveId" clId="{40B48392-F97D-41B7-BE8A-0DF3981E1B94}" dt="2022-12-03T13:06:03.409" v="137" actId="947"/>
          <ac:spMkLst>
            <pc:docMk/>
            <pc:sldMk cId="1868244200" sldId="302"/>
            <ac:spMk id="10" creationId="{4C8D8093-D708-E46A-39FD-79BFCCF8875B}"/>
          </ac:spMkLst>
        </pc:spChg>
        <pc:spChg chg="mod">
          <ac:chgData name="尾嵜 成真" userId="dd95f81a979e9056" providerId="LiveId" clId="{40B48392-F97D-41B7-BE8A-0DF3981E1B94}" dt="2022-12-03T12:59:30.234" v="111" actId="20577"/>
          <ac:spMkLst>
            <pc:docMk/>
            <pc:sldMk cId="1868244200" sldId="302"/>
            <ac:spMk id="11" creationId="{8F4012D2-E45B-57FF-3B8C-E8092847CB68}"/>
          </ac:spMkLst>
        </pc:spChg>
        <pc:spChg chg="mod">
          <ac:chgData name="尾嵜 成真" userId="dd95f81a979e9056" providerId="LiveId" clId="{40B48392-F97D-41B7-BE8A-0DF3981E1B94}" dt="2022-12-03T12:58:40.155" v="104" actId="255"/>
          <ac:spMkLst>
            <pc:docMk/>
            <pc:sldMk cId="1868244200" sldId="302"/>
            <ac:spMk id="12" creationId="{DEAE85ED-D608-8E1E-7E58-4B117E739BEC}"/>
          </ac:spMkLst>
        </pc:spChg>
        <pc:spChg chg="add mod">
          <ac:chgData name="尾嵜 成真" userId="dd95f81a979e9056" providerId="LiveId" clId="{40B48392-F97D-41B7-BE8A-0DF3981E1B94}" dt="2022-12-03T13:08:33.066" v="149" actId="207"/>
          <ac:spMkLst>
            <pc:docMk/>
            <pc:sldMk cId="1868244200" sldId="302"/>
            <ac:spMk id="14" creationId="{68EAF5E1-21FE-01DC-738B-F9B4AF4E127A}"/>
          </ac:spMkLst>
        </pc:spChg>
        <pc:spChg chg="add mod">
          <ac:chgData name="尾嵜 成真" userId="dd95f81a979e9056" providerId="LiveId" clId="{40B48392-F97D-41B7-BE8A-0DF3981E1B94}" dt="2022-12-03T13:08:28.739" v="148" actId="207"/>
          <ac:spMkLst>
            <pc:docMk/>
            <pc:sldMk cId="1868244200" sldId="302"/>
            <ac:spMk id="15" creationId="{DF143790-35BE-971B-832F-16498C47766A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6" creationId="{AA75D50B-7360-374F-A67D-5AA84067482E}"/>
          </ac:spMkLst>
        </pc:spChg>
        <pc:spChg chg="add mod">
          <ac:chgData name="尾嵜 成真" userId="dd95f81a979e9056" providerId="LiveId" clId="{40B48392-F97D-41B7-BE8A-0DF3981E1B94}" dt="2022-12-03T13:08:51.254" v="150" actId="1076"/>
          <ac:spMkLst>
            <pc:docMk/>
            <pc:sldMk cId="1868244200" sldId="302"/>
            <ac:spMk id="17" creationId="{E0828B0C-2111-364A-0989-F8F02EE0B49D}"/>
          </ac:spMkLst>
        </pc:spChg>
        <pc:spChg chg="add mod">
          <ac:chgData name="尾嵜 成真" userId="dd95f81a979e9056" providerId="LiveId" clId="{40B48392-F97D-41B7-BE8A-0DF3981E1B94}" dt="2022-12-03T13:01:02.462" v="114"/>
          <ac:spMkLst>
            <pc:docMk/>
            <pc:sldMk cId="1868244200" sldId="302"/>
            <ac:spMk id="18" creationId="{053690F9-08CF-7CE2-2611-241960EC4E36}"/>
          </ac:spMkLst>
        </pc:spChg>
        <pc:spChg chg="add mod">
          <ac:chgData name="尾嵜 成真" userId="dd95f81a979e9056" providerId="LiveId" clId="{40B48392-F97D-41B7-BE8A-0DF3981E1B94}" dt="2022-12-03T13:08:02.581" v="145" actId="14100"/>
          <ac:spMkLst>
            <pc:docMk/>
            <pc:sldMk cId="1868244200" sldId="302"/>
            <ac:spMk id="19" creationId="{2CCF2BF0-028F-40AF-F6F9-151C2B97B199}"/>
          </ac:spMkLst>
        </pc:spChg>
        <pc:spChg chg="add mod">
          <ac:chgData name="尾嵜 成真" userId="dd95f81a979e9056" providerId="LiveId" clId="{40B48392-F97D-41B7-BE8A-0DF3981E1B94}" dt="2022-12-03T13:01:32.449" v="117" actId="207"/>
          <ac:spMkLst>
            <pc:docMk/>
            <pc:sldMk cId="1868244200" sldId="302"/>
            <ac:spMk id="20" creationId="{65576B8D-9A16-C31B-FDC6-6C17472803D2}"/>
          </ac:spMkLst>
        </pc:sp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3" creationId="{665BDD73-D2A6-1386-5198-B9269AF8545A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4" creationId="{50C1165C-1F8A-318F-55D1-2AD0A5E942DF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5" creationId="{B279A9FB-A669-9F5B-E89D-13367B6308BF}"/>
          </ac:picMkLst>
        </pc:picChg>
        <pc:picChg chg="add mod">
          <ac:chgData name="尾嵜 成真" userId="dd95f81a979e9056" providerId="LiveId" clId="{40B48392-F97D-41B7-BE8A-0DF3981E1B94}" dt="2022-12-03T13:08:51.254" v="150" actId="1076"/>
          <ac:picMkLst>
            <pc:docMk/>
            <pc:sldMk cId="1868244200" sldId="302"/>
            <ac:picMk id="6" creationId="{B6E9F926-573E-9AE8-7C94-300115D7E506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7" creationId="{6567388B-FD08-E6E3-799E-EA5A66028E17}"/>
          </ac:picMkLst>
        </pc:picChg>
        <pc:picChg chg="add mod">
          <ac:chgData name="尾嵜 成真" userId="dd95f81a979e9056" providerId="LiveId" clId="{40B48392-F97D-41B7-BE8A-0DF3981E1B94}" dt="2022-12-03T13:01:02.462" v="114"/>
          <ac:picMkLst>
            <pc:docMk/>
            <pc:sldMk cId="1868244200" sldId="302"/>
            <ac:picMk id="13" creationId="{DA497B30-F863-1E11-0DE3-8457582A0E45}"/>
          </ac:picMkLst>
        </pc:picChg>
      </pc:sldChg>
      <pc:sldChg chg="add del">
        <pc:chgData name="尾嵜 成真" userId="dd95f81a979e9056" providerId="LiveId" clId="{40B48392-F97D-41B7-BE8A-0DF3981E1B94}" dt="2022-12-03T12:51:04.473" v="27" actId="47"/>
        <pc:sldMkLst>
          <pc:docMk/>
          <pc:sldMk cId="4185244315" sldId="302"/>
        </pc:sldMkLst>
      </pc:sldChg>
      <pc:sldChg chg="add del">
        <pc:chgData name="尾嵜 成真" userId="dd95f81a979e9056" providerId="LiveId" clId="{40B48392-F97D-41B7-BE8A-0DF3981E1B94}" dt="2022-12-03T12:51:03.966" v="26" actId="47"/>
        <pc:sldMkLst>
          <pc:docMk/>
          <pc:sldMk cId="440371486" sldId="303"/>
        </pc:sldMkLst>
      </pc:sldChg>
      <pc:sldChg chg="add del">
        <pc:chgData name="尾嵜 成真" userId="dd95f81a979e9056" providerId="LiveId" clId="{40B48392-F97D-41B7-BE8A-0DF3981E1B94}" dt="2022-12-03T12:51:05.550" v="29" actId="47"/>
        <pc:sldMkLst>
          <pc:docMk/>
          <pc:sldMk cId="4045972463" sldId="304"/>
        </pc:sldMkLst>
      </pc:sldChg>
      <pc:sldChg chg="add del">
        <pc:chgData name="尾嵜 成真" userId="dd95f81a979e9056" providerId="LiveId" clId="{40B48392-F97D-41B7-BE8A-0DF3981E1B94}" dt="2022-12-03T12:51:04.903" v="28" actId="47"/>
        <pc:sldMkLst>
          <pc:docMk/>
          <pc:sldMk cId="4014573798" sldId="305"/>
        </pc:sldMkLst>
      </pc:sldChg>
      <pc:sldChg chg="add del">
        <pc:chgData name="尾嵜 成真" userId="dd95f81a979e9056" providerId="LiveId" clId="{40B48392-F97D-41B7-BE8A-0DF3981E1B94}" dt="2022-12-03T12:51:06.588" v="30" actId="47"/>
        <pc:sldMkLst>
          <pc:docMk/>
          <pc:sldMk cId="1258243607" sldId="306"/>
        </pc:sldMkLst>
      </pc:sldChg>
      <pc:sldChg chg="add del">
        <pc:chgData name="尾嵜 成真" userId="dd95f81a979e9056" providerId="LiveId" clId="{40B48392-F97D-41B7-BE8A-0DF3981E1B94}" dt="2022-12-03T12:51:07.395" v="31" actId="47"/>
        <pc:sldMkLst>
          <pc:docMk/>
          <pc:sldMk cId="2688923453" sldId="307"/>
        </pc:sldMkLst>
      </pc:sldChg>
    </pc:docChg>
  </pc:docChgLst>
  <pc:docChgLst>
    <pc:chgData name="尾嵜 成真" userId="dd95f81a979e9056" providerId="LiveId" clId="{FCC2AE78-7B2A-4B8A-87F2-2039D47FE252}"/>
    <pc:docChg chg="undo redo custSel addSld delSld modSld sldOrd">
      <pc:chgData name="尾嵜 成真" userId="dd95f81a979e9056" providerId="LiveId" clId="{FCC2AE78-7B2A-4B8A-87F2-2039D47FE252}" dt="2022-12-28T11:44:27.539" v="4922" actId="478"/>
      <pc:docMkLst>
        <pc:docMk/>
      </pc:docMkLst>
      <pc:sldChg chg="modSp mod">
        <pc:chgData name="尾嵜 成真" userId="dd95f81a979e9056" providerId="LiveId" clId="{FCC2AE78-7B2A-4B8A-87F2-2039D47FE252}" dt="2022-12-28T11:37:40.407" v="4826" actId="1076"/>
        <pc:sldMkLst>
          <pc:docMk/>
          <pc:sldMk cId="0" sldId="259"/>
        </pc:sldMkLst>
        <pc:spChg chg="mod">
          <ac:chgData name="尾嵜 成真" userId="dd95f81a979e9056" providerId="LiveId" clId="{FCC2AE78-7B2A-4B8A-87F2-2039D47FE252}" dt="2022-12-28T11:36:04.206" v="4780" actId="20577"/>
          <ac:spMkLst>
            <pc:docMk/>
            <pc:sldMk cId="0" sldId="259"/>
            <ac:spMk id="7" creationId="{868586D0-495E-0042-21C8-6D9C53F32F5A}"/>
          </ac:spMkLst>
        </pc:spChg>
        <pc:spChg chg="mod">
          <ac:chgData name="尾嵜 成真" userId="dd95f81a979e9056" providerId="LiveId" clId="{FCC2AE78-7B2A-4B8A-87F2-2039D47FE252}" dt="2022-12-28T11:36:40.111" v="4786" actId="20577"/>
          <ac:spMkLst>
            <pc:docMk/>
            <pc:sldMk cId="0" sldId="259"/>
            <ac:spMk id="8" creationId="{1ACDCEDB-3A9A-B841-DD5E-AF772017E75B}"/>
          </ac:spMkLst>
        </pc:spChg>
        <pc:spChg chg="mod">
          <ac:chgData name="尾嵜 成真" userId="dd95f81a979e9056" providerId="LiveId" clId="{FCC2AE78-7B2A-4B8A-87F2-2039D47FE252}" dt="2022-12-28T11:37:37.070" v="4825" actId="1076"/>
          <ac:spMkLst>
            <pc:docMk/>
            <pc:sldMk cId="0" sldId="259"/>
            <ac:spMk id="10" creationId="{A69571F4-BBF9-1D5E-AB90-6345D5ACAD32}"/>
          </ac:spMkLst>
        </pc:spChg>
        <pc:spChg chg="mod">
          <ac:chgData name="尾嵜 成真" userId="dd95f81a979e9056" providerId="LiveId" clId="{FCC2AE78-7B2A-4B8A-87F2-2039D47FE252}" dt="2022-12-28T11:37:40.407" v="4826" actId="1076"/>
          <ac:spMkLst>
            <pc:docMk/>
            <pc:sldMk cId="0" sldId="259"/>
            <ac:spMk id="12" creationId="{447B83FD-7886-15F1-19BE-29E3263FE945}"/>
          </ac:spMkLst>
        </pc:spChg>
        <pc:spChg chg="mod">
          <ac:chgData name="尾嵜 成真" userId="dd95f81a979e9056" providerId="LiveId" clId="{FCC2AE78-7B2A-4B8A-87F2-2039D47FE252}" dt="2022-12-28T11:37:29.053" v="4824" actId="20577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FCC2AE78-7B2A-4B8A-87F2-2039D47FE252}" dt="2022-12-28T11:35:52.317" v="4767" actId="20577"/>
          <ac:spMkLst>
            <pc:docMk/>
            <pc:sldMk cId="0" sldId="259"/>
            <ac:spMk id="18" creationId="{00000000-0000-0000-0000-000000000000}"/>
          </ac:spMkLst>
        </pc:spChg>
        <pc:spChg chg="mod">
          <ac:chgData name="尾嵜 成真" userId="dd95f81a979e9056" providerId="LiveId" clId="{FCC2AE78-7B2A-4B8A-87F2-2039D47FE252}" dt="2022-12-28T11:32:25.095" v="4755" actId="14100"/>
          <ac:spMkLst>
            <pc:docMk/>
            <pc:sldMk cId="0" sldId="259"/>
            <ac:spMk id="21" creationId="{00000000-0000-0000-0000-000000000000}"/>
          </ac:spMkLst>
        </pc:spChg>
        <pc:spChg chg="mod">
          <ac:chgData name="尾嵜 成真" userId="dd95f81a979e9056" providerId="LiveId" clId="{FCC2AE78-7B2A-4B8A-87F2-2039D47FE252}" dt="2022-12-28T11:32:24.749" v="4754" actId="1076"/>
          <ac:spMkLst>
            <pc:docMk/>
            <pc:sldMk cId="0" sldId="259"/>
            <ac:spMk id="27" creationId="{00000000-0000-0000-0000-000000000000}"/>
          </ac:spMkLst>
        </pc:s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3" creationId="{28D86D72-E7AD-4CA2-BA44-25225DE74CDA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4" creationId="{A55DAF8F-E612-4233-AEC5-F612CD50E7CD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5" creationId="{9A03F420-9491-4177-BECB-F1640F380D4C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6" creationId="{D1DBE470-BFFD-4DB0-B7FA-93F737876573}"/>
          </ac:grpSpMkLst>
        </pc:grpChg>
        <pc:grpChg chg="mod">
          <ac:chgData name="尾嵜 成真" userId="dd95f81a979e9056" providerId="LiveId" clId="{FCC2AE78-7B2A-4B8A-87F2-2039D47FE252}" dt="2022-12-28T11:32:25.284" v="4756" actId="1076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FCC2AE78-7B2A-4B8A-87F2-2039D47FE252}" dt="2022-12-28T11:32:33.444" v="4758" actId="1076"/>
        <pc:sldMkLst>
          <pc:docMk/>
          <pc:sldMk cId="0" sldId="293"/>
        </pc:sldMkLst>
        <pc:spChg chg="mod">
          <ac:chgData name="尾嵜 成真" userId="dd95f81a979e9056" providerId="LiveId" clId="{FCC2AE78-7B2A-4B8A-87F2-2039D47FE252}" dt="2022-12-28T11:32:33.444" v="4758" actId="1076"/>
          <ac:spMkLst>
            <pc:docMk/>
            <pc:sldMk cId="0" sldId="293"/>
            <ac:spMk id="7" creationId="{00000000-0000-0000-0000-000000000000}"/>
          </ac:spMkLst>
        </pc:spChg>
      </pc:sldChg>
      <pc:sldChg chg="ord">
        <pc:chgData name="尾嵜 成真" userId="dd95f81a979e9056" providerId="LiveId" clId="{FCC2AE78-7B2A-4B8A-87F2-2039D47FE252}" dt="2022-12-28T11:36:26.161" v="4782"/>
        <pc:sldMkLst>
          <pc:docMk/>
          <pc:sldMk cId="4080836906" sldId="309"/>
        </pc:sldMkLst>
      </pc:sldChg>
      <pc:sldChg chg="addSp delSp modSp mod">
        <pc:chgData name="尾嵜 成真" userId="dd95f81a979e9056" providerId="LiveId" clId="{FCC2AE78-7B2A-4B8A-87F2-2039D47FE252}" dt="2022-12-28T11:43:54.425" v="4915" actId="478"/>
        <pc:sldMkLst>
          <pc:docMk/>
          <pc:sldMk cId="378628896" sldId="377"/>
        </pc:sldMkLst>
        <pc:spChg chg="add del mod">
          <ac:chgData name="尾嵜 成真" userId="dd95f81a979e9056" providerId="LiveId" clId="{FCC2AE78-7B2A-4B8A-87F2-2039D47FE252}" dt="2022-12-28T11:43:42.131" v="4910" actId="478"/>
          <ac:spMkLst>
            <pc:docMk/>
            <pc:sldMk cId="378628896" sldId="377"/>
            <ac:spMk id="2" creationId="{50C0FD00-2D26-6372-E3C5-87EA4F285B6A}"/>
          </ac:spMkLst>
        </pc:spChg>
        <pc:spChg chg="add del mod">
          <ac:chgData name="尾嵜 成真" userId="dd95f81a979e9056" providerId="LiveId" clId="{FCC2AE78-7B2A-4B8A-87F2-2039D47FE252}" dt="2022-12-28T11:43:54.425" v="4915" actId="478"/>
          <ac:spMkLst>
            <pc:docMk/>
            <pc:sldMk cId="378628896" sldId="377"/>
            <ac:spMk id="4" creationId="{0A20B66D-EC68-D8D5-A34A-6CD4B2D29D08}"/>
          </ac:spMkLst>
        </pc:spChg>
        <pc:spChg chg="mod">
          <ac:chgData name="尾嵜 成真" userId="dd95f81a979e9056" providerId="LiveId" clId="{FCC2AE78-7B2A-4B8A-87F2-2039D47FE252}" dt="2022-12-26T15:44:10.269" v="2464" actId="1076"/>
          <ac:spMkLst>
            <pc:docMk/>
            <pc:sldMk cId="378628896" sldId="377"/>
            <ac:spMk id="6" creationId="{493135D4-8A6B-092C-39C7-B288BDFEC944}"/>
          </ac:spMkLst>
        </pc:spChg>
        <pc:spChg chg="add del mod">
          <ac:chgData name="尾嵜 成真" userId="dd95f81a979e9056" providerId="LiveId" clId="{FCC2AE78-7B2A-4B8A-87F2-2039D47FE252}" dt="2022-12-28T11:43:49.455" v="4913"/>
          <ac:spMkLst>
            <pc:docMk/>
            <pc:sldMk cId="378628896" sldId="377"/>
            <ac:spMk id="7" creationId="{9F6AB4DA-6A22-5439-4EC2-5E6188D7E33C}"/>
          </ac:spMkLst>
        </pc:spChg>
        <pc:spChg chg="mod">
          <ac:chgData name="尾嵜 成真" userId="dd95f81a979e9056" providerId="LiveId" clId="{FCC2AE78-7B2A-4B8A-87F2-2039D47FE252}" dt="2022-12-26T15:44:00.128" v="2463" actId="1076"/>
          <ac:spMkLst>
            <pc:docMk/>
            <pc:sldMk cId="378628896" sldId="377"/>
            <ac:spMk id="10" creationId="{4C8D8093-D708-E46A-39FD-79BFCCF8875B}"/>
          </ac:spMkLst>
        </pc:spChg>
        <pc:picChg chg="add del mod">
          <ac:chgData name="尾嵜 成真" userId="dd95f81a979e9056" providerId="LiveId" clId="{FCC2AE78-7B2A-4B8A-87F2-2039D47FE252}" dt="2022-12-28T11:41:17.547" v="4889"/>
          <ac:picMkLst>
            <pc:docMk/>
            <pc:sldMk cId="378628896" sldId="377"/>
            <ac:picMk id="3" creationId="{0E8057DE-B04B-CE23-08FE-706C264C813A}"/>
          </ac:picMkLst>
        </pc:picChg>
        <pc:picChg chg="mod">
          <ac:chgData name="尾嵜 成真" userId="dd95f81a979e9056" providerId="LiveId" clId="{FCC2AE78-7B2A-4B8A-87F2-2039D47FE252}" dt="2022-12-28T11:40:50.580" v="4882" actId="1076"/>
          <ac:picMkLst>
            <pc:docMk/>
            <pc:sldMk cId="378628896" sldId="377"/>
            <ac:picMk id="5" creationId="{F229D511-E413-63F0-632B-EE34D2E8F9B6}"/>
          </ac:picMkLst>
        </pc:picChg>
        <pc:picChg chg="mod">
          <ac:chgData name="尾嵜 成真" userId="dd95f81a979e9056" providerId="LiveId" clId="{FCC2AE78-7B2A-4B8A-87F2-2039D47FE252}" dt="2022-12-26T15:44:29.076" v="2470" actId="14100"/>
          <ac:picMkLst>
            <pc:docMk/>
            <pc:sldMk cId="378628896" sldId="377"/>
            <ac:picMk id="8" creationId="{A0492E75-9F9D-B947-6C10-3295636C023E}"/>
          </ac:picMkLst>
        </pc:picChg>
        <pc:picChg chg="mod">
          <ac:chgData name="尾嵜 成真" userId="dd95f81a979e9056" providerId="LiveId" clId="{FCC2AE78-7B2A-4B8A-87F2-2039D47FE252}" dt="2022-12-26T15:44:24.546" v="2469" actId="1076"/>
          <ac:picMkLst>
            <pc:docMk/>
            <pc:sldMk cId="378628896" sldId="377"/>
            <ac:picMk id="1026" creationId="{70980FBC-4F5A-8754-D806-E27069A6762B}"/>
          </ac:picMkLst>
        </pc:picChg>
        <pc:picChg chg="mod">
          <ac:chgData name="尾嵜 成真" userId="dd95f81a979e9056" providerId="LiveId" clId="{FCC2AE78-7B2A-4B8A-87F2-2039D47FE252}" dt="2022-12-26T15:44:13.398" v="2465" actId="1076"/>
          <ac:picMkLst>
            <pc:docMk/>
            <pc:sldMk cId="378628896" sldId="377"/>
            <ac:picMk id="1028" creationId="{482A3F7C-1D33-89EF-E12C-2BA567F4B7C9}"/>
          </ac:picMkLst>
        </pc:picChg>
      </pc:sldChg>
      <pc:sldChg chg="addSp modSp mod">
        <pc:chgData name="尾嵜 成真" userId="dd95f81a979e9056" providerId="LiveId" clId="{FCC2AE78-7B2A-4B8A-87F2-2039D47FE252}" dt="2022-12-26T15:18:27.771" v="2020" actId="113"/>
        <pc:sldMkLst>
          <pc:docMk/>
          <pc:sldMk cId="1185041612" sldId="378"/>
        </pc:sldMkLst>
        <pc:spChg chg="mod">
          <ac:chgData name="尾嵜 成真" userId="dd95f81a979e9056" providerId="LiveId" clId="{FCC2AE78-7B2A-4B8A-87F2-2039D47FE252}" dt="2022-12-26T15:18:27.771" v="2020" actId="113"/>
          <ac:spMkLst>
            <pc:docMk/>
            <pc:sldMk cId="1185041612" sldId="378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5T14:50:40.746" v="0" actId="20577"/>
          <ac:spMkLst>
            <pc:docMk/>
            <pc:sldMk cId="1185041612" sldId="378"/>
            <ac:spMk id="29" creationId="{A17934AB-FCC8-3776-1635-6E61D9A7D43B}"/>
          </ac:spMkLst>
        </pc:spChg>
        <pc:graphicFrameChg chg="add mod modGraphic">
          <ac:chgData name="尾嵜 成真" userId="dd95f81a979e9056" providerId="LiveId" clId="{FCC2AE78-7B2A-4B8A-87F2-2039D47FE252}" dt="2022-12-25T15:38:35.144" v="736" actId="20577"/>
          <ac:graphicFrameMkLst>
            <pc:docMk/>
            <pc:sldMk cId="1185041612" sldId="378"/>
            <ac:graphicFrameMk id="2" creationId="{8F2EA908-6D69-2547-FD49-82C474D84838}"/>
          </ac:graphicFrameMkLst>
        </pc:graphicFrameChg>
      </pc:sldChg>
      <pc:sldChg chg="addSp delSp modSp mod">
        <pc:chgData name="尾嵜 成真" userId="dd95f81a979e9056" providerId="LiveId" clId="{FCC2AE78-7B2A-4B8A-87F2-2039D47FE252}" dt="2022-12-28T11:44:09.134" v="4917" actId="1076"/>
        <pc:sldMkLst>
          <pc:docMk/>
          <pc:sldMk cId="2731418115" sldId="379"/>
        </pc:sldMkLst>
        <pc:spChg chg="add del mod">
          <ac:chgData name="尾嵜 成真" userId="dd95f81a979e9056" providerId="LiveId" clId="{FCC2AE78-7B2A-4B8A-87F2-2039D47FE252}" dt="2022-12-28T11:44:03.025" v="4916" actId="478"/>
          <ac:spMkLst>
            <pc:docMk/>
            <pc:sldMk cId="2731418115" sldId="379"/>
            <ac:spMk id="2" creationId="{8BE2B98E-2D0A-4276-17A8-14AD59A6D20C}"/>
          </ac:spMkLst>
        </pc:spChg>
        <pc:spChg chg="add del">
          <ac:chgData name="尾嵜 成真" userId="dd95f81a979e9056" providerId="LiveId" clId="{FCC2AE78-7B2A-4B8A-87F2-2039D47FE252}" dt="2022-12-26T14:23:43.729" v="774"/>
          <ac:spMkLst>
            <pc:docMk/>
            <pc:sldMk cId="2731418115" sldId="379"/>
            <ac:spMk id="2" creationId="{A5D1CC57-1AF9-DA51-BAA9-08B36FB2A9AE}"/>
          </ac:spMkLst>
        </pc:spChg>
        <pc:spChg chg="add del">
          <ac:chgData name="尾嵜 成真" userId="dd95f81a979e9056" providerId="LiveId" clId="{FCC2AE78-7B2A-4B8A-87F2-2039D47FE252}" dt="2022-12-26T14:23:46.776" v="776"/>
          <ac:spMkLst>
            <pc:docMk/>
            <pc:sldMk cId="2731418115" sldId="379"/>
            <ac:spMk id="3" creationId="{74DD92C3-AC1D-D262-5926-97EA1713B246}"/>
          </ac:spMkLst>
        </pc:spChg>
        <pc:spChg chg="add mod">
          <ac:chgData name="尾嵜 成真" userId="dd95f81a979e9056" providerId="LiveId" clId="{FCC2AE78-7B2A-4B8A-87F2-2039D47FE252}" dt="2022-12-28T11:44:09.134" v="4917" actId="1076"/>
          <ac:spMkLst>
            <pc:docMk/>
            <pc:sldMk cId="2731418115" sldId="379"/>
            <ac:spMk id="7" creationId="{0579C3F7-83A8-86B0-7DAA-15E120E2447D}"/>
          </ac:spMkLst>
        </pc:spChg>
        <pc:spChg chg="add del">
          <ac:chgData name="尾嵜 成真" userId="dd95f81a979e9056" providerId="LiveId" clId="{FCC2AE78-7B2A-4B8A-87F2-2039D47FE252}" dt="2022-12-26T14:38:04.683" v="800"/>
          <ac:spMkLst>
            <pc:docMk/>
            <pc:sldMk cId="2731418115" sldId="379"/>
            <ac:spMk id="8" creationId="{7FC7E538-6A38-FBD7-33D1-8DADD185EF90}"/>
          </ac:spMkLst>
        </pc:spChg>
        <pc:spChg chg="mod">
          <ac:chgData name="尾嵜 成真" userId="dd95f81a979e9056" providerId="LiveId" clId="{FCC2AE78-7B2A-4B8A-87F2-2039D47FE252}" dt="2022-12-28T11:42:53.534" v="4907" actId="20577"/>
          <ac:spMkLst>
            <pc:docMk/>
            <pc:sldMk cId="2731418115" sldId="379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6T15:14:56.099" v="1764" actId="20577"/>
          <ac:spMkLst>
            <pc:docMk/>
            <pc:sldMk cId="2731418115" sldId="379"/>
            <ac:spMk id="29" creationId="{A17934AB-FCC8-3776-1635-6E61D9A7D43B}"/>
          </ac:spMkLst>
        </pc:spChg>
        <pc:picChg chg="add mod">
          <ac:chgData name="尾嵜 成真" userId="dd95f81a979e9056" providerId="LiveId" clId="{FCC2AE78-7B2A-4B8A-87F2-2039D47FE252}" dt="2022-12-28T11:44:09.134" v="4917" actId="1076"/>
          <ac:picMkLst>
            <pc:docMk/>
            <pc:sldMk cId="2731418115" sldId="379"/>
            <ac:picMk id="5" creationId="{EC4A2A7F-E7C9-0413-C54E-98590FDA2FE2}"/>
          </ac:picMkLst>
        </pc:picChg>
      </pc:sldChg>
      <pc:sldChg chg="addSp delSp modSp mod">
        <pc:chgData name="尾嵜 成真" userId="dd95f81a979e9056" providerId="LiveId" clId="{FCC2AE78-7B2A-4B8A-87F2-2039D47FE252}" dt="2022-12-28T11:44:24.024" v="4921" actId="478"/>
        <pc:sldMkLst>
          <pc:docMk/>
          <pc:sldMk cId="3888411916" sldId="380"/>
        </pc:sldMkLst>
        <pc:spChg chg="add del mod">
          <ac:chgData name="尾嵜 成真" userId="dd95f81a979e9056" providerId="LiveId" clId="{FCC2AE78-7B2A-4B8A-87F2-2039D47FE252}" dt="2022-12-28T11:44:15.353" v="4918" actId="478"/>
          <ac:spMkLst>
            <pc:docMk/>
            <pc:sldMk cId="3888411916" sldId="380"/>
            <ac:spMk id="2" creationId="{C98E584F-9A53-0375-7383-BB619B9F97C7}"/>
          </ac:spMkLst>
        </pc:spChg>
        <pc:spChg chg="add del mod">
          <ac:chgData name="尾嵜 成真" userId="dd95f81a979e9056" providerId="LiveId" clId="{FCC2AE78-7B2A-4B8A-87F2-2039D47FE252}" dt="2022-12-28T11:44:24.024" v="4921" actId="478"/>
          <ac:spMkLst>
            <pc:docMk/>
            <pc:sldMk cId="3888411916" sldId="380"/>
            <ac:spMk id="3" creationId="{534CAB8B-623D-D3AA-C312-7E2F19A4E3C8}"/>
          </ac:spMkLst>
        </pc:spChg>
        <pc:spChg chg="add del mod">
          <ac:chgData name="尾嵜 成真" userId="dd95f81a979e9056" providerId="LiveId" clId="{FCC2AE78-7B2A-4B8A-87F2-2039D47FE252}" dt="2022-12-26T15:23:20.442" v="2040" actId="478"/>
          <ac:spMkLst>
            <pc:docMk/>
            <pc:sldMk cId="3888411916" sldId="380"/>
            <ac:spMk id="3" creationId="{7F8921D2-C99B-59BC-AFF6-E45D40FFD7B8}"/>
          </ac:spMkLst>
        </pc:spChg>
        <pc:spChg chg="add mod">
          <ac:chgData name="尾嵜 成真" userId="dd95f81a979e9056" providerId="LiveId" clId="{FCC2AE78-7B2A-4B8A-87F2-2039D47FE252}" dt="2022-12-26T15:49:44.358" v="2545"/>
          <ac:spMkLst>
            <pc:docMk/>
            <pc:sldMk cId="3888411916" sldId="380"/>
            <ac:spMk id="4" creationId="{BBB9A4B0-C051-A711-8254-311095F26D0C}"/>
          </ac:spMkLst>
        </pc:spChg>
        <pc:spChg chg="add mod">
          <ac:chgData name="尾嵜 成真" userId="dd95f81a979e9056" providerId="LiveId" clId="{FCC2AE78-7B2A-4B8A-87F2-2039D47FE252}" dt="2022-12-26T15:46:14.984" v="2485" actId="1076"/>
          <ac:spMkLst>
            <pc:docMk/>
            <pc:sldMk cId="3888411916" sldId="380"/>
            <ac:spMk id="7" creationId="{1D55E4A9-16C9-3E8E-99C8-4139426FD846}"/>
          </ac:spMkLst>
        </pc:spChg>
        <pc:spChg chg="del mod">
          <ac:chgData name="尾嵜 成真" userId="dd95f81a979e9056" providerId="LiveId" clId="{FCC2AE78-7B2A-4B8A-87F2-2039D47FE252}" dt="2022-12-26T15:23:18.333" v="2039" actId="478"/>
          <ac:spMkLst>
            <pc:docMk/>
            <pc:sldMk cId="3888411916" sldId="380"/>
            <ac:spMk id="10" creationId="{4C8D8093-D708-E46A-39FD-79BFCCF8875B}"/>
          </ac:spMkLst>
        </pc:spChg>
        <pc:spChg chg="add del">
          <ac:chgData name="尾嵜 成真" userId="dd95f81a979e9056" providerId="LiveId" clId="{FCC2AE78-7B2A-4B8A-87F2-2039D47FE252}" dt="2022-12-26T15:49:36.918" v="2543" actId="22"/>
          <ac:spMkLst>
            <pc:docMk/>
            <pc:sldMk cId="3888411916" sldId="380"/>
            <ac:spMk id="12" creationId="{FF859154-B516-680C-DA87-7E09556D8643}"/>
          </ac:spMkLst>
        </pc:spChg>
        <pc:picChg chg="add mod">
          <ac:chgData name="尾嵜 成真" userId="dd95f81a979e9056" providerId="LiveId" clId="{FCC2AE78-7B2A-4B8A-87F2-2039D47FE252}" dt="2022-12-26T15:46:14.984" v="2485" actId="1076"/>
          <ac:picMkLst>
            <pc:docMk/>
            <pc:sldMk cId="3888411916" sldId="380"/>
            <ac:picMk id="6" creationId="{5254EF8B-2D4B-1738-2B37-5AAACCAF75BD}"/>
          </ac:picMkLst>
        </pc:picChg>
        <pc:picChg chg="add del mod">
          <ac:chgData name="尾嵜 成真" userId="dd95f81a979e9056" providerId="LiveId" clId="{FCC2AE78-7B2A-4B8A-87F2-2039D47FE252}" dt="2022-12-28T11:44:21.602" v="4920" actId="478"/>
          <ac:picMkLst>
            <pc:docMk/>
            <pc:sldMk cId="3888411916" sldId="380"/>
            <ac:picMk id="9" creationId="{44835F39-031F-6BF7-0FB9-CC09E30002BB}"/>
          </ac:picMkLst>
        </pc:picChg>
        <pc:picChg chg="add mod">
          <ac:chgData name="尾嵜 成真" userId="dd95f81a979e9056" providerId="LiveId" clId="{FCC2AE78-7B2A-4B8A-87F2-2039D47FE252}" dt="2022-12-26T15:50:19.876" v="2551" actId="1076"/>
          <ac:picMkLst>
            <pc:docMk/>
            <pc:sldMk cId="3888411916" sldId="380"/>
            <ac:picMk id="14" creationId="{48076457-AB7B-6AB5-C020-200F98CB75D6}"/>
          </ac:picMkLst>
        </pc:picChg>
        <pc:picChg chg="add mod">
          <ac:chgData name="尾嵜 成真" userId="dd95f81a979e9056" providerId="LiveId" clId="{FCC2AE78-7B2A-4B8A-87F2-2039D47FE252}" dt="2022-12-26T15:50:10.956" v="2549" actId="1076"/>
          <ac:picMkLst>
            <pc:docMk/>
            <pc:sldMk cId="3888411916" sldId="380"/>
            <ac:picMk id="2050" creationId="{57D616C7-7514-F184-50BB-135DBD835086}"/>
          </ac:picMkLst>
        </pc:picChg>
      </pc:sldChg>
      <pc:sldChg chg="modSp del mod">
        <pc:chgData name="尾嵜 成真" userId="dd95f81a979e9056" providerId="LiveId" clId="{FCC2AE78-7B2A-4B8A-87F2-2039D47FE252}" dt="2022-12-28T11:25:18.032" v="4704" actId="47"/>
        <pc:sldMkLst>
          <pc:docMk/>
          <pc:sldMk cId="3242685888" sldId="381"/>
        </pc:sldMkLst>
        <pc:spChg chg="mod">
          <ac:chgData name="尾嵜 成真" userId="dd95f81a979e9056" providerId="LiveId" clId="{FCC2AE78-7B2A-4B8A-87F2-2039D47FE252}" dt="2022-12-28T10:35:48.020" v="3704"/>
          <ac:spMkLst>
            <pc:docMk/>
            <pc:sldMk cId="3242685888" sldId="381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8T10:19:33.335" v="3122" actId="20577"/>
          <ac:spMkLst>
            <pc:docMk/>
            <pc:sldMk cId="3242685888" sldId="381"/>
            <ac:spMk id="29" creationId="{A17934AB-FCC8-3776-1635-6E61D9A7D43B}"/>
          </ac:spMkLst>
        </pc:spChg>
      </pc:sldChg>
      <pc:sldChg chg="addSp delSp modSp del mod">
        <pc:chgData name="尾嵜 成真" userId="dd95f81a979e9056" providerId="LiveId" clId="{FCC2AE78-7B2A-4B8A-87F2-2039D47FE252}" dt="2022-12-28T11:25:18.970" v="4705" actId="47"/>
        <pc:sldMkLst>
          <pc:docMk/>
          <pc:sldMk cId="1506097416" sldId="382"/>
        </pc:sldMkLst>
        <pc:spChg chg="mod">
          <ac:chgData name="尾嵜 成真" userId="dd95f81a979e9056" providerId="LiveId" clId="{FCC2AE78-7B2A-4B8A-87F2-2039D47FE252}" dt="2022-12-28T11:18:38.843" v="4661" actId="20577"/>
          <ac:spMkLst>
            <pc:docMk/>
            <pc:sldMk cId="1506097416" sldId="382"/>
            <ac:spMk id="10" creationId="{4C8D8093-D708-E46A-39FD-79BFCCF8875B}"/>
          </ac:spMkLst>
        </pc:spChg>
        <pc:spChg chg="add mod">
          <ac:chgData name="尾嵜 成真" userId="dd95f81a979e9056" providerId="LiveId" clId="{FCC2AE78-7B2A-4B8A-87F2-2039D47FE252}" dt="2022-12-28T11:23:02.774" v="4703" actId="1076"/>
          <ac:spMkLst>
            <pc:docMk/>
            <pc:sldMk cId="1506097416" sldId="382"/>
            <ac:spMk id="12" creationId="{A5DF4167-C56B-FCB1-552F-AA435A8D5DD2}"/>
          </ac:spMkLst>
        </pc:spChg>
        <pc:spChg chg="mod">
          <ac:chgData name="尾嵜 成真" userId="dd95f81a979e9056" providerId="LiveId" clId="{FCC2AE78-7B2A-4B8A-87F2-2039D47FE252}" dt="2022-12-28T10:38:36.724" v="3719" actId="20577"/>
          <ac:spMkLst>
            <pc:docMk/>
            <pc:sldMk cId="1506097416" sldId="382"/>
            <ac:spMk id="29" creationId="{A17934AB-FCC8-3776-1635-6E61D9A7D43B}"/>
          </ac:spMkLst>
        </pc:spChg>
        <pc:picChg chg="add del mod">
          <ac:chgData name="尾嵜 成真" userId="dd95f81a979e9056" providerId="LiveId" clId="{FCC2AE78-7B2A-4B8A-87F2-2039D47FE252}" dt="2022-12-28T11:18:32.186" v="4657" actId="478"/>
          <ac:picMkLst>
            <pc:docMk/>
            <pc:sldMk cId="1506097416" sldId="382"/>
            <ac:picMk id="3" creationId="{68A6BF56-459E-20AB-47E8-ED95B551B19B}"/>
          </ac:picMkLst>
        </pc:picChg>
        <pc:picChg chg="add mod">
          <ac:chgData name="尾嵜 成真" userId="dd95f81a979e9056" providerId="LiveId" clId="{FCC2AE78-7B2A-4B8A-87F2-2039D47FE252}" dt="2022-12-28T11:23:02.774" v="4703" actId="1076"/>
          <ac:picMkLst>
            <pc:docMk/>
            <pc:sldMk cId="1506097416" sldId="382"/>
            <ac:picMk id="5" creationId="{FD0BC4B5-B762-D6DE-E882-44E424717DA8}"/>
          </ac:picMkLst>
        </pc:picChg>
        <pc:picChg chg="add del mod">
          <ac:chgData name="尾嵜 成真" userId="dd95f81a979e9056" providerId="LiveId" clId="{FCC2AE78-7B2A-4B8A-87F2-2039D47FE252}" dt="2022-12-28T11:21:03.999" v="4686" actId="478"/>
          <ac:picMkLst>
            <pc:docMk/>
            <pc:sldMk cId="1506097416" sldId="382"/>
            <ac:picMk id="7" creationId="{D1B66420-AFA5-9179-97BA-2ADC2E0A6FFD}"/>
          </ac:picMkLst>
        </pc:picChg>
        <pc:picChg chg="add del mod">
          <ac:chgData name="尾嵜 成真" userId="dd95f81a979e9056" providerId="LiveId" clId="{FCC2AE78-7B2A-4B8A-87F2-2039D47FE252}" dt="2022-12-28T11:21:05.256" v="4687" actId="478"/>
          <ac:picMkLst>
            <pc:docMk/>
            <pc:sldMk cId="1506097416" sldId="382"/>
            <ac:picMk id="9" creationId="{AB549836-A567-8D96-ED39-C709710DBCCA}"/>
          </ac:picMkLst>
        </pc:picChg>
        <pc:picChg chg="add del mod">
          <ac:chgData name="尾嵜 成真" userId="dd95f81a979e9056" providerId="LiveId" clId="{FCC2AE78-7B2A-4B8A-87F2-2039D47FE252}" dt="2022-12-28T11:22:20.816" v="4698"/>
          <ac:picMkLst>
            <pc:docMk/>
            <pc:sldMk cId="1506097416" sldId="382"/>
            <ac:picMk id="11" creationId="{AD4F410E-B3C9-7B7E-BA68-DA4505A55CB7}"/>
          </ac:picMkLst>
        </pc:picChg>
      </pc:sldChg>
      <pc:sldChg chg="modSp add mod">
        <pc:chgData name="尾嵜 成真" userId="dd95f81a979e9056" providerId="LiveId" clId="{FCC2AE78-7B2A-4B8A-87F2-2039D47FE252}" dt="2022-12-25T15:39:02.476" v="754" actId="20577"/>
        <pc:sldMkLst>
          <pc:docMk/>
          <pc:sldMk cId="3741894308" sldId="384"/>
        </pc:sldMkLst>
        <pc:spChg chg="mod">
          <ac:chgData name="尾嵜 成真" userId="dd95f81a979e9056" providerId="LiveId" clId="{FCC2AE78-7B2A-4B8A-87F2-2039D47FE252}" dt="2022-12-25T15:15:00.649" v="412" actId="20577"/>
          <ac:spMkLst>
            <pc:docMk/>
            <pc:sldMk cId="3741894308" sldId="384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5T15:22:16.218" v="503" actId="20577"/>
          <ac:spMkLst>
            <pc:docMk/>
            <pc:sldMk cId="3741894308" sldId="384"/>
            <ac:spMk id="29" creationId="{A17934AB-FCC8-3776-1635-6E61D9A7D43B}"/>
          </ac:spMkLst>
        </pc:spChg>
        <pc:graphicFrameChg chg="mod modGraphic">
          <ac:chgData name="尾嵜 成真" userId="dd95f81a979e9056" providerId="LiveId" clId="{FCC2AE78-7B2A-4B8A-87F2-2039D47FE252}" dt="2022-12-25T15:39:02.476" v="754" actId="20577"/>
          <ac:graphicFrameMkLst>
            <pc:docMk/>
            <pc:sldMk cId="3741894308" sldId="384"/>
            <ac:graphicFrameMk id="2" creationId="{8F2EA908-6D69-2547-FD49-82C474D84838}"/>
          </ac:graphicFrameMkLst>
        </pc:graphicFrameChg>
      </pc:sldChg>
      <pc:sldChg chg="addSp delSp modSp add mod">
        <pc:chgData name="尾嵜 成真" userId="dd95f81a979e9056" providerId="LiveId" clId="{FCC2AE78-7B2A-4B8A-87F2-2039D47FE252}" dt="2022-12-28T11:44:27.539" v="4922" actId="478"/>
        <pc:sldMkLst>
          <pc:docMk/>
          <pc:sldMk cId="224230756" sldId="385"/>
        </pc:sldMkLst>
        <pc:spChg chg="add del mod">
          <ac:chgData name="尾嵜 成真" userId="dd95f81a979e9056" providerId="LiveId" clId="{FCC2AE78-7B2A-4B8A-87F2-2039D47FE252}" dt="2022-12-28T11:44:27.539" v="4922" actId="478"/>
          <ac:spMkLst>
            <pc:docMk/>
            <pc:sldMk cId="224230756" sldId="385"/>
            <ac:spMk id="2" creationId="{F76981DB-4FC6-57A7-5B81-766CEEF9F87A}"/>
          </ac:spMkLst>
        </pc:spChg>
        <pc:spChg chg="mod">
          <ac:chgData name="尾嵜 成真" userId="dd95f81a979e9056" providerId="LiveId" clId="{FCC2AE78-7B2A-4B8A-87F2-2039D47FE252}" dt="2022-12-26T16:06:04.507" v="3094" actId="947"/>
          <ac:spMkLst>
            <pc:docMk/>
            <pc:sldMk cId="224230756" sldId="385"/>
            <ac:spMk id="10" creationId="{4C8D8093-D708-E46A-39FD-79BFCCF8875B}"/>
          </ac:spMkLst>
        </pc:spChg>
        <pc:spChg chg="mod">
          <ac:chgData name="尾嵜 成真" userId="dd95f81a979e9056" providerId="LiveId" clId="{FCC2AE78-7B2A-4B8A-87F2-2039D47FE252}" dt="2022-12-26T15:21:03.113" v="2025" actId="20577"/>
          <ac:spMkLst>
            <pc:docMk/>
            <pc:sldMk cId="224230756" sldId="385"/>
            <ac:spMk id="29" creationId="{A17934AB-FCC8-3776-1635-6E61D9A7D43B}"/>
          </ac:spMkLst>
        </pc:spChg>
        <pc:picChg chg="add del mod">
          <ac:chgData name="尾嵜 成真" userId="dd95f81a979e9056" providerId="LiveId" clId="{FCC2AE78-7B2A-4B8A-87F2-2039D47FE252}" dt="2022-12-26T16:03:54.015" v="3068"/>
          <ac:picMkLst>
            <pc:docMk/>
            <pc:sldMk cId="224230756" sldId="385"/>
            <ac:picMk id="3074" creationId="{60085D31-0C1A-D441-5B26-9BF655CDF484}"/>
          </ac:picMkLst>
        </pc:picChg>
        <pc:picChg chg="add mod">
          <ac:chgData name="尾嵜 成真" userId="dd95f81a979e9056" providerId="LiveId" clId="{FCC2AE78-7B2A-4B8A-87F2-2039D47FE252}" dt="2022-12-26T16:04:06.458" v="3073" actId="1076"/>
          <ac:picMkLst>
            <pc:docMk/>
            <pc:sldMk cId="224230756" sldId="385"/>
            <ac:picMk id="3076" creationId="{8C6A1EF8-574B-6F9B-9F98-53FF4CDB1B6A}"/>
          </ac:picMkLst>
        </pc:picChg>
      </pc:sldChg>
      <pc:sldChg chg="addSp delSp modSp add del mod">
        <pc:chgData name="尾嵜 成真" userId="dd95f81a979e9056" providerId="LiveId" clId="{FCC2AE78-7B2A-4B8A-87F2-2039D47FE252}" dt="2022-12-28T11:22:01.576" v="4694" actId="47"/>
        <pc:sldMkLst>
          <pc:docMk/>
          <pc:sldMk cId="28754479" sldId="386"/>
        </pc:sldMkLst>
        <pc:spChg chg="add del mod">
          <ac:chgData name="尾嵜 成真" userId="dd95f81a979e9056" providerId="LiveId" clId="{FCC2AE78-7B2A-4B8A-87F2-2039D47FE252}" dt="2022-12-28T11:20:26.102" v="4680" actId="478"/>
          <ac:spMkLst>
            <pc:docMk/>
            <pc:sldMk cId="28754479" sldId="386"/>
            <ac:spMk id="3" creationId="{C3822BC2-EF2E-2A0C-278F-D96F3F3A0CA5}"/>
          </ac:spMkLst>
        </pc:spChg>
        <pc:spChg chg="del">
          <ac:chgData name="尾嵜 成真" userId="dd95f81a979e9056" providerId="LiveId" clId="{FCC2AE78-7B2A-4B8A-87F2-2039D47FE252}" dt="2022-12-28T11:20:22.802" v="4679" actId="478"/>
          <ac:spMkLst>
            <pc:docMk/>
            <pc:sldMk cId="28754479" sldId="386"/>
            <ac:spMk id="10" creationId="{4C8D8093-D708-E46A-39FD-79BFCCF8875B}"/>
          </ac:spMkLst>
        </pc:spChg>
        <pc:picChg chg="del">
          <ac:chgData name="尾嵜 成真" userId="dd95f81a979e9056" providerId="LiveId" clId="{FCC2AE78-7B2A-4B8A-87F2-2039D47FE252}" dt="2022-12-28T11:20:21.771" v="4678" actId="478"/>
          <ac:picMkLst>
            <pc:docMk/>
            <pc:sldMk cId="28754479" sldId="386"/>
            <ac:picMk id="5" creationId="{FD0BC4B5-B762-D6DE-E882-44E424717DA8}"/>
          </ac:picMkLst>
        </pc:picChg>
        <pc:picChg chg="mod">
          <ac:chgData name="尾嵜 成真" userId="dd95f81a979e9056" providerId="LiveId" clId="{FCC2AE78-7B2A-4B8A-87F2-2039D47FE252}" dt="2022-12-28T11:20:35.056" v="4684" actId="14100"/>
          <ac:picMkLst>
            <pc:docMk/>
            <pc:sldMk cId="28754479" sldId="386"/>
            <ac:picMk id="7" creationId="{D1B66420-AFA5-9179-97BA-2ADC2E0A6FFD}"/>
          </ac:picMkLst>
        </pc:picChg>
        <pc:picChg chg="mod">
          <ac:chgData name="尾嵜 成真" userId="dd95f81a979e9056" providerId="LiveId" clId="{FCC2AE78-7B2A-4B8A-87F2-2039D47FE252}" dt="2022-12-28T11:20:29.832" v="4682" actId="14100"/>
          <ac:picMkLst>
            <pc:docMk/>
            <pc:sldMk cId="28754479" sldId="386"/>
            <ac:picMk id="9" creationId="{AB549836-A567-8D96-ED39-C709710DBCCA}"/>
          </ac:picMkLst>
        </pc:picChg>
      </pc:sldChg>
      <pc:sldChg chg="new del">
        <pc:chgData name="尾嵜 成真" userId="dd95f81a979e9056" providerId="LiveId" clId="{FCC2AE78-7B2A-4B8A-87F2-2039D47FE252}" dt="2022-12-28T09:38:57.886" v="3099" actId="47"/>
        <pc:sldMkLst>
          <pc:docMk/>
          <pc:sldMk cId="1810258742" sldId="386"/>
        </pc:sldMkLst>
      </pc:sldChg>
      <pc:sldChg chg="delSp modSp add mod">
        <pc:chgData name="尾嵜 成真" userId="dd95f81a979e9056" providerId="LiveId" clId="{FCC2AE78-7B2A-4B8A-87F2-2039D47FE252}" dt="2022-12-28T11:39:28.948" v="4879" actId="1076"/>
        <pc:sldMkLst>
          <pc:docMk/>
          <pc:sldMk cId="3060674528" sldId="386"/>
        </pc:sldMkLst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7" creationId="{868586D0-495E-0042-21C8-6D9C53F32F5A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8" creationId="{1ACDCEDB-3A9A-B841-DD5E-AF772017E75B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10" creationId="{A69571F4-BBF9-1D5E-AB90-6345D5ACAD32}"/>
          </ac:spMkLst>
        </pc:spChg>
        <pc:spChg chg="mod">
          <ac:chgData name="尾嵜 成真" userId="dd95f81a979e9056" providerId="LiveId" clId="{FCC2AE78-7B2A-4B8A-87F2-2039D47FE252}" dt="2022-12-28T11:39:28.948" v="4879" actId="1076"/>
          <ac:spMkLst>
            <pc:docMk/>
            <pc:sldMk cId="3060674528" sldId="386"/>
            <ac:spMk id="12" creationId="{447B83FD-7886-15F1-19BE-29E3263FE945}"/>
          </ac:spMkLst>
        </pc:spChg>
        <pc:spChg chg="del mod">
          <ac:chgData name="尾嵜 成真" userId="dd95f81a979e9056" providerId="LiveId" clId="{FCC2AE78-7B2A-4B8A-87F2-2039D47FE252}" dt="2022-12-28T11:39:15.133" v="4878" actId="478"/>
          <ac:spMkLst>
            <pc:docMk/>
            <pc:sldMk cId="3060674528" sldId="386"/>
            <ac:spMk id="16" creationId="{6494AC06-B42F-33DA-6522-B8FB9C5EDEED}"/>
          </ac:spMkLst>
        </pc:spChg>
        <pc:spChg chg="mod">
          <ac:chgData name="尾嵜 成真" userId="dd95f81a979e9056" providerId="LiveId" clId="{FCC2AE78-7B2A-4B8A-87F2-2039D47FE252}" dt="2022-12-28T11:38:18.405" v="4838" actId="20577"/>
          <ac:spMkLst>
            <pc:docMk/>
            <pc:sldMk cId="3060674528" sldId="386"/>
            <ac:spMk id="18" creationId="{00000000-0000-0000-0000-000000000000}"/>
          </ac:spMkLst>
        </pc:s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2" creationId="{F3E18761-6F4D-4A56-A95B-FE9E51163FF2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3" creationId="{28D86D72-E7AD-4CA2-BA44-25225DE74CDA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4" creationId="{A55DAF8F-E612-4233-AEC5-F612CD50E7CD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5" creationId="{9A03F420-9491-4177-BECB-F1640F380D4C}"/>
          </ac:grpSpMkLst>
        </pc:grpChg>
        <pc:grpChg chg="mod">
          <ac:chgData name="尾嵜 成真" userId="dd95f81a979e9056" providerId="LiveId" clId="{FCC2AE78-7B2A-4B8A-87F2-2039D47FE252}" dt="2022-12-28T11:39:28.948" v="4879" actId="1076"/>
          <ac:grpSpMkLst>
            <pc:docMk/>
            <pc:sldMk cId="3060674528" sldId="386"/>
            <ac:grpSpMk id="6" creationId="{D1DBE470-BFFD-4DB0-B7FA-93F737876573}"/>
          </ac:grpSpMkLst>
        </pc:grpChg>
        <pc:grpChg chg="del">
          <ac:chgData name="尾嵜 成真" userId="dd95f81a979e9056" providerId="LiveId" clId="{FCC2AE78-7B2A-4B8A-87F2-2039D47FE252}" dt="2022-12-28T11:39:14.023" v="4877" actId="478"/>
          <ac:grpSpMkLst>
            <pc:docMk/>
            <pc:sldMk cId="3060674528" sldId="386"/>
            <ac:grpSpMk id="17" creationId="{B0FD30C0-9718-FE51-0480-A8AA07EA80FC}"/>
          </ac:grpSpMkLst>
        </pc:grpChg>
      </pc:sldChg>
      <pc:sldChg chg="new del">
        <pc:chgData name="尾嵜 成真" userId="dd95f81a979e9056" providerId="LiveId" clId="{FCC2AE78-7B2A-4B8A-87F2-2039D47FE252}" dt="2022-12-28T09:38:58.043" v="3100" actId="47"/>
        <pc:sldMkLst>
          <pc:docMk/>
          <pc:sldMk cId="2960990701" sldId="387"/>
        </pc:sldMkLst>
      </pc:sldChg>
      <pc:sldChg chg="new del">
        <pc:chgData name="尾嵜 成真" userId="dd95f81a979e9056" providerId="LiveId" clId="{FCC2AE78-7B2A-4B8A-87F2-2039D47FE252}" dt="2022-12-28T09:38:59.001" v="3101" actId="47"/>
        <pc:sldMkLst>
          <pc:docMk/>
          <pc:sldMk cId="2608600051" sldId="388"/>
        </pc:sldMkLst>
      </pc:sldChg>
      <pc:sldChg chg="new del">
        <pc:chgData name="尾嵜 成真" userId="dd95f81a979e9056" providerId="LiveId" clId="{FCC2AE78-7B2A-4B8A-87F2-2039D47FE252}" dt="2022-12-28T09:38:59.802" v="3102" actId="47"/>
        <pc:sldMkLst>
          <pc:docMk/>
          <pc:sldMk cId="427717550" sldId="389"/>
        </pc:sldMkLst>
      </pc:sldChg>
    </pc:docChg>
  </pc:docChgLst>
  <pc:docChgLst>
    <pc:chgData name="尾嵜 成真" userId="dd95f81a979e9056" providerId="LiveId" clId="{17755A40-A7A9-4FA6-8632-C2FF9700AB17}"/>
    <pc:docChg chg="undo custSel addSld delSld modSld">
      <pc:chgData name="尾嵜 成真" userId="dd95f81a979e9056" providerId="LiveId" clId="{17755A40-A7A9-4FA6-8632-C2FF9700AB17}" dt="2023-01-22T11:35:40.029" v="2764" actId="207"/>
      <pc:docMkLst>
        <pc:docMk/>
      </pc:docMkLst>
      <pc:sldChg chg="delSp modSp mod">
        <pc:chgData name="尾嵜 成真" userId="dd95f81a979e9056" providerId="LiveId" clId="{17755A40-A7A9-4FA6-8632-C2FF9700AB17}" dt="2023-01-03T15:22:44.157" v="2748" actId="1076"/>
        <pc:sldMkLst>
          <pc:docMk/>
          <pc:sldMk cId="0" sldId="259"/>
        </pc:sldMkLst>
        <pc:spChg chg="mod">
          <ac:chgData name="尾嵜 成真" userId="dd95f81a979e9056" providerId="LiveId" clId="{17755A40-A7A9-4FA6-8632-C2FF9700AB17}" dt="2023-01-03T15:22:44.157" v="2748" actId="1076"/>
          <ac:spMkLst>
            <pc:docMk/>
            <pc:sldMk cId="0" sldId="259"/>
            <ac:spMk id="7" creationId="{868586D0-495E-0042-21C8-6D9C53F32F5A}"/>
          </ac:spMkLst>
        </pc:spChg>
        <pc:spChg chg="del">
          <ac:chgData name="尾嵜 成真" userId="dd95f81a979e9056" providerId="LiveId" clId="{17755A40-A7A9-4FA6-8632-C2FF9700AB17}" dt="2023-01-03T15:21:38.759" v="2731" actId="478"/>
          <ac:spMkLst>
            <pc:docMk/>
            <pc:sldMk cId="0" sldId="259"/>
            <ac:spMk id="8" creationId="{1ACDCEDB-3A9A-B841-DD5E-AF772017E75B}"/>
          </ac:spMkLst>
        </pc:spChg>
        <pc:spChg chg="del">
          <ac:chgData name="尾嵜 成真" userId="dd95f81a979e9056" providerId="LiveId" clId="{17755A40-A7A9-4FA6-8632-C2FF9700AB17}" dt="2023-01-03T15:21:38.759" v="2731" actId="478"/>
          <ac:spMkLst>
            <pc:docMk/>
            <pc:sldMk cId="0" sldId="259"/>
            <ac:spMk id="10" creationId="{A69571F4-BBF9-1D5E-AB90-6345D5ACAD32}"/>
          </ac:spMkLst>
        </pc:spChg>
        <pc:spChg chg="del">
          <ac:chgData name="尾嵜 成真" userId="dd95f81a979e9056" providerId="LiveId" clId="{17755A40-A7A9-4FA6-8632-C2FF9700AB17}" dt="2023-01-03T15:21:26.757" v="2730" actId="478"/>
          <ac:spMkLst>
            <pc:docMk/>
            <pc:sldMk cId="0" sldId="259"/>
            <ac:spMk id="12" creationId="{447B83FD-7886-15F1-19BE-29E3263FE945}"/>
          </ac:spMkLst>
        </pc:spChg>
        <pc:spChg chg="del">
          <ac:chgData name="尾嵜 成真" userId="dd95f81a979e9056" providerId="LiveId" clId="{17755A40-A7A9-4FA6-8632-C2FF9700AB17}" dt="2023-01-03T15:21:26.757" v="2730" actId="478"/>
          <ac:spMkLst>
            <pc:docMk/>
            <pc:sldMk cId="0" sldId="259"/>
            <ac:spMk id="16" creationId="{6494AC06-B42F-33DA-6522-B8FB9C5EDEED}"/>
          </ac:spMkLst>
        </pc:spChg>
        <pc:spChg chg="mod">
          <ac:chgData name="尾嵜 成真" userId="dd95f81a979e9056" providerId="LiveId" clId="{17755A40-A7A9-4FA6-8632-C2FF9700AB17}" dt="2023-01-03T15:22:37.208" v="2747" actId="1076"/>
          <ac:spMkLst>
            <pc:docMk/>
            <pc:sldMk cId="0" sldId="259"/>
            <ac:spMk id="27" creationId="{00000000-0000-0000-0000-000000000000}"/>
          </ac:spMkLst>
        </pc:spChg>
        <pc:grpChg chg="mod">
          <ac:chgData name="尾嵜 成真" userId="dd95f81a979e9056" providerId="LiveId" clId="{17755A40-A7A9-4FA6-8632-C2FF9700AB17}" dt="2023-01-03T15:22:28.010" v="2745" actId="1076"/>
          <ac:grpSpMkLst>
            <pc:docMk/>
            <pc:sldMk cId="0" sldId="259"/>
            <ac:grpSpMk id="2" creationId="{F3E18761-6F4D-4A56-A95B-FE9E51163FF2}"/>
          </ac:grpSpMkLst>
        </pc:grpChg>
        <pc:grpChg chg="mod">
          <ac:chgData name="尾嵜 成真" userId="dd95f81a979e9056" providerId="LiveId" clId="{17755A40-A7A9-4FA6-8632-C2FF9700AB17}" dt="2023-01-03T15:22:44.157" v="2748" actId="1076"/>
          <ac:grpSpMkLst>
            <pc:docMk/>
            <pc:sldMk cId="0" sldId="259"/>
            <ac:grpSpMk id="3" creationId="{28D86D72-E7AD-4CA2-BA44-25225DE74CDA}"/>
          </ac:grpSpMkLst>
        </pc:grpChg>
        <pc:grpChg chg="del">
          <ac:chgData name="尾嵜 成真" userId="dd95f81a979e9056" providerId="LiveId" clId="{17755A40-A7A9-4FA6-8632-C2FF9700AB17}" dt="2023-01-03T15:21:38.759" v="2731" actId="478"/>
          <ac:grpSpMkLst>
            <pc:docMk/>
            <pc:sldMk cId="0" sldId="259"/>
            <ac:grpSpMk id="4" creationId="{A55DAF8F-E612-4233-AEC5-F612CD50E7CD}"/>
          </ac:grpSpMkLst>
        </pc:grpChg>
        <pc:grpChg chg="del">
          <ac:chgData name="尾嵜 成真" userId="dd95f81a979e9056" providerId="LiveId" clId="{17755A40-A7A9-4FA6-8632-C2FF9700AB17}" dt="2023-01-03T15:21:38.759" v="2731" actId="478"/>
          <ac:grpSpMkLst>
            <pc:docMk/>
            <pc:sldMk cId="0" sldId="259"/>
            <ac:grpSpMk id="5" creationId="{9A03F420-9491-4177-BECB-F1640F380D4C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6" creationId="{D1DBE470-BFFD-4DB0-B7FA-93F737876573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13" creationId="{8371866A-3538-46F6-CD50-FF1C7038E076}"/>
          </ac:grpSpMkLst>
        </pc:grpChg>
        <pc:grpChg chg="del">
          <ac:chgData name="尾嵜 成真" userId="dd95f81a979e9056" providerId="LiveId" clId="{17755A40-A7A9-4FA6-8632-C2FF9700AB17}" dt="2023-01-03T15:21:26.757" v="2730" actId="478"/>
          <ac:grpSpMkLst>
            <pc:docMk/>
            <pc:sldMk cId="0" sldId="259"/>
            <ac:grpSpMk id="17" creationId="{B0FD30C0-9718-FE51-0480-A8AA07EA80FC}"/>
          </ac:grpSpMkLst>
        </pc:grpChg>
      </pc:sldChg>
      <pc:sldChg chg="modSp mod">
        <pc:chgData name="尾嵜 成真" userId="dd95f81a979e9056" providerId="LiveId" clId="{17755A40-A7A9-4FA6-8632-C2FF9700AB17}" dt="2023-01-04T12:18:58.870" v="2754" actId="1076"/>
        <pc:sldMkLst>
          <pc:docMk/>
          <pc:sldMk cId="0" sldId="293"/>
        </pc:sldMkLst>
        <pc:spChg chg="mod">
          <ac:chgData name="尾嵜 成真" userId="dd95f81a979e9056" providerId="LiveId" clId="{17755A40-A7A9-4FA6-8632-C2FF9700AB17}" dt="2023-01-04T12:18:58.870" v="2754" actId="1076"/>
          <ac:spMkLst>
            <pc:docMk/>
            <pc:sldMk cId="0" sldId="293"/>
            <ac:spMk id="7" creationId="{00000000-0000-0000-0000-000000000000}"/>
          </ac:spMkLst>
        </pc:spChg>
      </pc:sldChg>
      <pc:sldChg chg="addSp delSp modSp mod">
        <pc:chgData name="尾嵜 成真" userId="dd95f81a979e9056" providerId="LiveId" clId="{17755A40-A7A9-4FA6-8632-C2FF9700AB17}" dt="2023-01-22T11:35:31.706" v="2761" actId="207"/>
        <pc:sldMkLst>
          <pc:docMk/>
          <pc:sldMk cId="4190097553" sldId="303"/>
        </pc:sldMkLst>
        <pc:spChg chg="add del mod">
          <ac:chgData name="尾嵜 成真" userId="dd95f81a979e9056" providerId="LiveId" clId="{17755A40-A7A9-4FA6-8632-C2FF9700AB17}" dt="2023-01-03T11:07:38.242" v="1480"/>
          <ac:spMkLst>
            <pc:docMk/>
            <pc:sldMk cId="4190097553" sldId="303"/>
            <ac:spMk id="2" creationId="{3785DC32-1891-E3EA-57E9-0EA847AE6DF9}"/>
          </ac:spMkLst>
        </pc:spChg>
        <pc:spChg chg="mod">
          <ac:chgData name="尾嵜 成真" userId="dd95f81a979e9056" providerId="LiveId" clId="{17755A40-A7A9-4FA6-8632-C2FF9700AB17}" dt="2023-01-22T11:35:31.706" v="2761" actId="207"/>
          <ac:spMkLst>
            <pc:docMk/>
            <pc:sldMk cId="4190097553" sldId="303"/>
            <ac:spMk id="11" creationId="{8F4012D2-E45B-57FF-3B8C-E8092847CB68}"/>
          </ac:spMkLst>
        </pc:spChg>
        <pc:spChg chg="mod">
          <ac:chgData name="尾嵜 成真" userId="dd95f81a979e9056" providerId="LiveId" clId="{17755A40-A7A9-4FA6-8632-C2FF9700AB17}" dt="2023-01-03T06:47:44.018" v="1184" actId="14100"/>
          <ac:spMkLst>
            <pc:docMk/>
            <pc:sldMk cId="4190097553" sldId="303"/>
            <ac:spMk id="22" creationId="{130837D4-140A-1DB8-3B90-658860BB5C5B}"/>
          </ac:spMkLst>
        </pc:spChg>
        <pc:spChg chg="mod">
          <ac:chgData name="尾嵜 成真" userId="dd95f81a979e9056" providerId="LiveId" clId="{17755A40-A7A9-4FA6-8632-C2FF9700AB17}" dt="2023-01-03T06:47:57.648" v="1189" actId="20577"/>
          <ac:spMkLst>
            <pc:docMk/>
            <pc:sldMk cId="4190097553" sldId="303"/>
            <ac:spMk id="26" creationId="{4C6CF6C6-84B1-9D0E-1D23-344066B0F396}"/>
          </ac:spMkLst>
        </pc:spChg>
        <pc:spChg chg="mod">
          <ac:chgData name="尾嵜 成真" userId="dd95f81a979e9056" providerId="LiveId" clId="{17755A40-A7A9-4FA6-8632-C2FF9700AB17}" dt="2023-01-02T04:59:22.974" v="66" actId="1076"/>
          <ac:spMkLst>
            <pc:docMk/>
            <pc:sldMk cId="4190097553" sldId="303"/>
            <ac:spMk id="28" creationId="{C265F40D-3F25-6778-A99F-C0FFAD5908E8}"/>
          </ac:spMkLst>
        </pc:spChg>
        <pc:picChg chg="add del mod">
          <ac:chgData name="尾嵜 成真" userId="dd95f81a979e9056" providerId="LiveId" clId="{17755A40-A7A9-4FA6-8632-C2FF9700AB17}" dt="2023-01-02T04:58:52.490" v="57" actId="478"/>
          <ac:picMkLst>
            <pc:docMk/>
            <pc:sldMk cId="4190097553" sldId="303"/>
            <ac:picMk id="3" creationId="{943792A4-5AB7-EABA-258C-662D246379A2}"/>
          </ac:picMkLst>
        </pc:picChg>
        <pc:picChg chg="add del mod">
          <ac:chgData name="尾嵜 成真" userId="dd95f81a979e9056" providerId="LiveId" clId="{17755A40-A7A9-4FA6-8632-C2FF9700AB17}" dt="2023-01-02T05:02:01.960" v="76" actId="478"/>
          <ac:picMkLst>
            <pc:docMk/>
            <pc:sldMk cId="4190097553" sldId="303"/>
            <ac:picMk id="4" creationId="{2CC2608A-E155-07FD-ACA1-A20C344DA363}"/>
          </ac:picMkLst>
        </pc:picChg>
        <pc:picChg chg="del">
          <ac:chgData name="尾嵜 成真" userId="dd95f81a979e9056" providerId="LiveId" clId="{17755A40-A7A9-4FA6-8632-C2FF9700AB17}" dt="2023-01-02T04:56:02.015" v="37" actId="478"/>
          <ac:picMkLst>
            <pc:docMk/>
            <pc:sldMk cId="4190097553" sldId="303"/>
            <ac:picMk id="5" creationId="{16BEE4F1-CEB8-1162-B7A4-DDE817BC5596}"/>
          </ac:picMkLst>
        </pc:picChg>
        <pc:picChg chg="add mod">
          <ac:chgData name="尾嵜 成真" userId="dd95f81a979e9056" providerId="LiveId" clId="{17755A40-A7A9-4FA6-8632-C2FF9700AB17}" dt="2023-01-03T06:47:35.529" v="1183" actId="14100"/>
          <ac:picMkLst>
            <pc:docMk/>
            <pc:sldMk cId="4190097553" sldId="303"/>
            <ac:picMk id="6" creationId="{A19635C5-D727-342D-DCAB-A69665FCF2FC}"/>
          </ac:picMkLst>
        </pc:picChg>
      </pc:sldChg>
      <pc:sldChg chg="modSp mod">
        <pc:chgData name="尾嵜 成真" userId="dd95f81a979e9056" providerId="LiveId" clId="{17755A40-A7A9-4FA6-8632-C2FF9700AB17}" dt="2023-01-22T11:35:34.878" v="2762" actId="207"/>
        <pc:sldMkLst>
          <pc:docMk/>
          <pc:sldMk cId="1793902739" sldId="305"/>
        </pc:sldMkLst>
        <pc:spChg chg="mod">
          <ac:chgData name="尾嵜 成真" userId="dd95f81a979e9056" providerId="LiveId" clId="{17755A40-A7A9-4FA6-8632-C2FF9700AB17}" dt="2023-01-02T05:09:26.266" v="207" actId="2711"/>
          <ac:spMkLst>
            <pc:docMk/>
            <pc:sldMk cId="1793902739" sldId="305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22T11:35:34.878" v="2762" actId="207"/>
          <ac:spMkLst>
            <pc:docMk/>
            <pc:sldMk cId="1793902739" sldId="305"/>
            <ac:spMk id="28" creationId="{B0F217A8-646C-15BA-6733-F4B0F1014565}"/>
          </ac:spMkLst>
        </pc:spChg>
        <pc:graphicFrameChg chg="modGraphic">
          <ac:chgData name="尾嵜 成真" userId="dd95f81a979e9056" providerId="LiveId" clId="{17755A40-A7A9-4FA6-8632-C2FF9700AB17}" dt="2023-01-02T05:04:03.505" v="82" actId="207"/>
          <ac:graphicFrameMkLst>
            <pc:docMk/>
            <pc:sldMk cId="1793902739" sldId="305"/>
            <ac:graphicFrameMk id="2" creationId="{7B87186C-A8B4-ED74-004E-2B74DDD0A081}"/>
          </ac:graphicFrameMkLst>
        </pc:graphicFrameChg>
        <pc:graphicFrameChg chg="modGraphic">
          <ac:chgData name="尾嵜 成真" userId="dd95f81a979e9056" providerId="LiveId" clId="{17755A40-A7A9-4FA6-8632-C2FF9700AB17}" dt="2023-01-02T05:00:48.289" v="75" actId="207"/>
          <ac:graphicFrameMkLst>
            <pc:docMk/>
            <pc:sldMk cId="1793902739" sldId="305"/>
            <ac:graphicFrameMk id="31" creationId="{48DC726C-6E54-B2D0-3B8B-B4BA03014533}"/>
          </ac:graphicFrameMkLst>
        </pc:graphicFrameChg>
      </pc:sldChg>
      <pc:sldChg chg="addSp modSp mod">
        <pc:chgData name="尾嵜 成真" userId="dd95f81a979e9056" providerId="LiveId" clId="{17755A40-A7A9-4FA6-8632-C2FF9700AB17}" dt="2023-01-22T11:35:37.029" v="2763" actId="207"/>
        <pc:sldMkLst>
          <pc:docMk/>
          <pc:sldMk cId="3198427016" sldId="306"/>
        </pc:sldMkLst>
        <pc:spChg chg="add mod">
          <ac:chgData name="尾嵜 成真" userId="dd95f81a979e9056" providerId="LiveId" clId="{17755A40-A7A9-4FA6-8632-C2FF9700AB17}" dt="2023-01-02T05:05:37.652" v="112" actId="571"/>
          <ac:spMkLst>
            <pc:docMk/>
            <pc:sldMk cId="3198427016" sldId="306"/>
            <ac:spMk id="5" creationId="{2D7393A7-D2C7-50B8-8BB6-FDC86D10BEC3}"/>
          </ac:spMkLst>
        </pc:spChg>
        <pc:spChg chg="mod">
          <ac:chgData name="尾嵜 成真" userId="dd95f81a979e9056" providerId="LiveId" clId="{17755A40-A7A9-4FA6-8632-C2FF9700AB17}" dt="2023-01-02T05:09:21.550" v="206" actId="2711"/>
          <ac:spMkLst>
            <pc:docMk/>
            <pc:sldMk cId="3198427016" sldId="306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22T11:35:37.029" v="2763" actId="207"/>
          <ac:spMkLst>
            <pc:docMk/>
            <pc:sldMk cId="3198427016" sldId="306"/>
            <ac:spMk id="28" creationId="{B0F217A8-646C-15BA-6733-F4B0F1014565}"/>
          </ac:spMkLst>
        </pc:spChg>
        <pc:graphicFrameChg chg="mod modGraphic">
          <ac:chgData name="尾嵜 成真" userId="dd95f81a979e9056" providerId="LiveId" clId="{17755A40-A7A9-4FA6-8632-C2FF9700AB17}" dt="2023-01-02T05:37:22.294" v="1141" actId="207"/>
          <ac:graphicFrameMkLst>
            <pc:docMk/>
            <pc:sldMk cId="3198427016" sldId="306"/>
            <ac:graphicFrameMk id="2" creationId="{4A46E109-EF54-CBF0-8FCA-158AEC5AE535}"/>
          </ac:graphicFrameMkLst>
        </pc:graphicFrameChg>
        <pc:graphicFrameChg chg="mod modGraphic">
          <ac:chgData name="尾嵜 成真" userId="dd95f81a979e9056" providerId="LiveId" clId="{17755A40-A7A9-4FA6-8632-C2FF9700AB17}" dt="2023-01-02T05:06:09.068" v="116" actId="1076"/>
          <ac:graphicFrameMkLst>
            <pc:docMk/>
            <pc:sldMk cId="3198427016" sldId="306"/>
            <ac:graphicFrameMk id="3" creationId="{31FFB8B3-1018-C2FE-AB2D-7D3A20AEB7E6}"/>
          </ac:graphicFrameMkLst>
        </pc:graphicFrameChg>
        <pc:graphicFrameChg chg="mod modGraphic">
          <ac:chgData name="尾嵜 成真" userId="dd95f81a979e9056" providerId="LiveId" clId="{17755A40-A7A9-4FA6-8632-C2FF9700AB17}" dt="2023-01-02T05:05:45.597" v="113" actId="1076"/>
          <ac:graphicFrameMkLst>
            <pc:docMk/>
            <pc:sldMk cId="3198427016" sldId="306"/>
            <ac:graphicFrameMk id="4" creationId="{F9B8FF01-FAF6-78EA-838F-9757583E8040}"/>
          </ac:graphicFrameMkLst>
        </pc:graphicFrameChg>
        <pc:graphicFrameChg chg="mod modGraphic">
          <ac:chgData name="尾嵜 成真" userId="dd95f81a979e9056" providerId="LiveId" clId="{17755A40-A7A9-4FA6-8632-C2FF9700AB17}" dt="2023-01-02T05:06:09.068" v="116" actId="1076"/>
          <ac:graphicFrameMkLst>
            <pc:docMk/>
            <pc:sldMk cId="3198427016" sldId="306"/>
            <ac:graphicFrameMk id="6" creationId="{85F9FFB5-5C2B-1879-05B7-483F748F6536}"/>
          </ac:graphicFrameMkLst>
        </pc:graphicFrameChg>
      </pc:sldChg>
      <pc:sldChg chg="addSp delSp modSp mod">
        <pc:chgData name="尾嵜 成真" userId="dd95f81a979e9056" providerId="LiveId" clId="{17755A40-A7A9-4FA6-8632-C2FF9700AB17}" dt="2023-01-10T08:42:48.645" v="2758" actId="478"/>
        <pc:sldMkLst>
          <pc:docMk/>
          <pc:sldMk cId="2225451864" sldId="307"/>
        </pc:sldMkLst>
        <pc:spChg chg="add mod">
          <ac:chgData name="尾嵜 成真" userId="dd95f81a979e9056" providerId="LiveId" clId="{17755A40-A7A9-4FA6-8632-C2FF9700AB17}" dt="2023-01-03T12:45:31.085" v="1554" actId="14100"/>
          <ac:spMkLst>
            <pc:docMk/>
            <pc:sldMk cId="2225451864" sldId="307"/>
            <ac:spMk id="4" creationId="{93197517-03A4-B20D-CF2A-660A8A1E510B}"/>
          </ac:spMkLst>
        </pc:spChg>
        <pc:spChg chg="add mod">
          <ac:chgData name="尾嵜 成真" userId="dd95f81a979e9056" providerId="LiveId" clId="{17755A40-A7A9-4FA6-8632-C2FF9700AB17}" dt="2023-01-03T12:45:43.639" v="1555" actId="1076"/>
          <ac:spMkLst>
            <pc:docMk/>
            <pc:sldMk cId="2225451864" sldId="307"/>
            <ac:spMk id="7" creationId="{DC6D6A75-97F3-F980-9BE2-C9A4AB599422}"/>
          </ac:spMkLst>
        </pc:spChg>
        <pc:spChg chg="mod">
          <ac:chgData name="尾嵜 成真" userId="dd95f81a979e9056" providerId="LiveId" clId="{17755A40-A7A9-4FA6-8632-C2FF9700AB17}" dt="2023-01-03T10:44:55.905" v="1458" actId="113"/>
          <ac:spMkLst>
            <pc:docMk/>
            <pc:sldMk cId="2225451864" sldId="307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2T05:37:54.353" v="1153"/>
          <ac:spMkLst>
            <pc:docMk/>
            <pc:sldMk cId="2225451864" sldId="307"/>
            <ac:spMk id="28" creationId="{B0F217A8-646C-15BA-6733-F4B0F1014565}"/>
          </ac:spMkLst>
        </pc:spChg>
        <pc:spChg chg="mod">
          <ac:chgData name="尾嵜 成真" userId="dd95f81a979e9056" providerId="LiveId" clId="{17755A40-A7A9-4FA6-8632-C2FF9700AB17}" dt="2023-01-03T10:33:28.775" v="1427" actId="20577"/>
          <ac:spMkLst>
            <pc:docMk/>
            <pc:sldMk cId="2225451864" sldId="307"/>
            <ac:spMk id="29" creationId="{A17934AB-FCC8-3776-1635-6E61D9A7D43B}"/>
          </ac:spMkLst>
        </pc:spChg>
        <pc:graphicFrameChg chg="add del mod">
          <ac:chgData name="尾嵜 成真" userId="dd95f81a979e9056" providerId="LiveId" clId="{17755A40-A7A9-4FA6-8632-C2FF9700AB17}" dt="2023-01-02T05:38:12.821" v="1161"/>
          <ac:graphicFrameMkLst>
            <pc:docMk/>
            <pc:sldMk cId="2225451864" sldId="307"/>
            <ac:graphicFrameMk id="2" creationId="{5B12BE99-ABB1-CC1D-EA84-5449D4A77936}"/>
          </ac:graphicFrameMkLst>
        </pc:graphicFrameChg>
        <pc:graphicFrameChg chg="add del mod">
          <ac:chgData name="尾嵜 成真" userId="dd95f81a979e9056" providerId="LiveId" clId="{17755A40-A7A9-4FA6-8632-C2FF9700AB17}" dt="2023-01-02T05:38:12.821" v="1161"/>
          <ac:graphicFrameMkLst>
            <pc:docMk/>
            <pc:sldMk cId="2225451864" sldId="307"/>
            <ac:graphicFrameMk id="3" creationId="{ED8A478A-D2AA-6E60-FDB4-E11B3199F235}"/>
          </ac:graphicFrameMkLst>
        </pc:graphicFrameChg>
        <pc:picChg chg="add del mod">
          <ac:chgData name="尾嵜 成真" userId="dd95f81a979e9056" providerId="LiveId" clId="{17755A40-A7A9-4FA6-8632-C2FF9700AB17}" dt="2023-01-03T11:04:13.276" v="1469" actId="478"/>
          <ac:picMkLst>
            <pc:docMk/>
            <pc:sldMk cId="2225451864" sldId="307"/>
            <ac:picMk id="3" creationId="{3029DE7A-CA94-5FCB-66E5-6F65E32B4C46}"/>
          </ac:picMkLst>
        </pc:picChg>
        <pc:picChg chg="add del mod">
          <ac:chgData name="尾嵜 成真" userId="dd95f81a979e9056" providerId="LiveId" clId="{17755A40-A7A9-4FA6-8632-C2FF9700AB17}" dt="2023-01-10T08:42:48.645" v="2758" actId="478"/>
          <ac:picMkLst>
            <pc:docMk/>
            <pc:sldMk cId="2225451864" sldId="307"/>
            <ac:picMk id="3" creationId="{C690CD94-AB8D-1A2F-AE53-BBEF38318A5A}"/>
          </ac:picMkLst>
        </pc:picChg>
        <pc:picChg chg="add del mod">
          <ac:chgData name="尾嵜 成真" userId="dd95f81a979e9056" providerId="LiveId" clId="{17755A40-A7A9-4FA6-8632-C2FF9700AB17}" dt="2023-01-03T12:42:24.908" v="1529" actId="478"/>
          <ac:picMkLst>
            <pc:docMk/>
            <pc:sldMk cId="2225451864" sldId="307"/>
            <ac:picMk id="6" creationId="{A2300578-C3FF-1B68-7127-EFC72E3E5AAB}"/>
          </ac:picMkLst>
        </pc:picChg>
        <pc:picChg chg="add mod">
          <ac:chgData name="尾嵜 成真" userId="dd95f81a979e9056" providerId="LiveId" clId="{17755A40-A7A9-4FA6-8632-C2FF9700AB17}" dt="2023-01-03T12:42:36.704" v="1532" actId="1076"/>
          <ac:picMkLst>
            <pc:docMk/>
            <pc:sldMk cId="2225451864" sldId="307"/>
            <ac:picMk id="9" creationId="{911CBB3D-E9FC-A2FC-E63D-5544D5DE1A68}"/>
          </ac:picMkLst>
        </pc:picChg>
        <pc:picChg chg="del">
          <ac:chgData name="尾嵜 成真" userId="dd95f81a979e9056" providerId="LiveId" clId="{17755A40-A7A9-4FA6-8632-C2FF9700AB17}" dt="2023-01-03T10:11:34.501" v="1193" actId="478"/>
          <ac:picMkLst>
            <pc:docMk/>
            <pc:sldMk cId="2225451864" sldId="307"/>
            <ac:picMk id="11" creationId="{1ACF21D3-D8A0-95FC-ACFB-2A1BBB31652D}"/>
          </ac:picMkLst>
        </pc:picChg>
        <pc:picChg chg="add mod">
          <ac:chgData name="尾嵜 成真" userId="dd95f81a979e9056" providerId="LiveId" clId="{17755A40-A7A9-4FA6-8632-C2FF9700AB17}" dt="2023-01-03T12:44:37.866" v="1550" actId="14100"/>
          <ac:picMkLst>
            <pc:docMk/>
            <pc:sldMk cId="2225451864" sldId="307"/>
            <ac:picMk id="13" creationId="{41B2F451-564F-7C57-7B2D-024D3A95D12C}"/>
          </ac:picMkLst>
        </pc:picChg>
      </pc:sldChg>
      <pc:sldChg chg="del">
        <pc:chgData name="尾嵜 成真" userId="dd95f81a979e9056" providerId="LiveId" clId="{17755A40-A7A9-4FA6-8632-C2FF9700AB17}" dt="2023-01-02T05:37:46.174" v="1146" actId="47"/>
        <pc:sldMkLst>
          <pc:docMk/>
          <pc:sldMk cId="3242685888" sldId="381"/>
        </pc:sldMkLst>
      </pc:sldChg>
      <pc:sldChg chg="del">
        <pc:chgData name="尾嵜 成真" userId="dd95f81a979e9056" providerId="LiveId" clId="{17755A40-A7A9-4FA6-8632-C2FF9700AB17}" dt="2023-01-02T05:37:47.522" v="1147" actId="47"/>
        <pc:sldMkLst>
          <pc:docMk/>
          <pc:sldMk cId="1506097416" sldId="382"/>
        </pc:sldMkLst>
      </pc:sldChg>
      <pc:sldChg chg="del">
        <pc:chgData name="尾嵜 成真" userId="dd95f81a979e9056" providerId="LiveId" clId="{17755A40-A7A9-4FA6-8632-C2FF9700AB17}" dt="2023-01-02T05:37:44.584" v="1143" actId="47"/>
        <pc:sldMkLst>
          <pc:docMk/>
          <pc:sldMk cId="84514218" sldId="387"/>
        </pc:sldMkLst>
      </pc:sldChg>
      <pc:sldChg chg="addSp delSp modSp del mod">
        <pc:chgData name="尾嵜 成真" userId="dd95f81a979e9056" providerId="LiveId" clId="{17755A40-A7A9-4FA6-8632-C2FF9700AB17}" dt="2023-01-02T05:37:45.094" v="1144" actId="47"/>
        <pc:sldMkLst>
          <pc:docMk/>
          <pc:sldMk cId="2387750747" sldId="388"/>
        </pc:sldMkLst>
        <pc:picChg chg="del">
          <ac:chgData name="尾嵜 成真" userId="dd95f81a979e9056" providerId="LiveId" clId="{17755A40-A7A9-4FA6-8632-C2FF9700AB17}" dt="2023-01-02T04:56:29.773" v="44" actId="478"/>
          <ac:picMkLst>
            <pc:docMk/>
            <pc:sldMk cId="2387750747" sldId="388"/>
            <ac:picMk id="2" creationId="{4B8FC684-6485-3C36-39FB-CEEE6006E592}"/>
          </ac:picMkLst>
        </pc:picChg>
        <pc:picChg chg="add mod">
          <ac:chgData name="尾嵜 成真" userId="dd95f81a979e9056" providerId="LiveId" clId="{17755A40-A7A9-4FA6-8632-C2FF9700AB17}" dt="2023-01-02T04:56:39.834" v="51" actId="1076"/>
          <ac:picMkLst>
            <pc:docMk/>
            <pc:sldMk cId="2387750747" sldId="388"/>
            <ac:picMk id="4" creationId="{6CD6EDAE-997C-EEFD-ED44-613EE8517918}"/>
          </ac:picMkLst>
        </pc:picChg>
      </pc:sldChg>
      <pc:sldChg chg="del">
        <pc:chgData name="尾嵜 成真" userId="dd95f81a979e9056" providerId="LiveId" clId="{17755A40-A7A9-4FA6-8632-C2FF9700AB17}" dt="2023-01-02T05:37:45.673" v="1145" actId="47"/>
        <pc:sldMkLst>
          <pc:docMk/>
          <pc:sldMk cId="1462542911" sldId="389"/>
        </pc:sldMkLst>
      </pc:sldChg>
      <pc:sldChg chg="addSp delSp modSp add mod">
        <pc:chgData name="尾嵜 成真" userId="dd95f81a979e9056" providerId="LiveId" clId="{17755A40-A7A9-4FA6-8632-C2FF9700AB17}" dt="2023-01-22T11:35:40.029" v="2764" actId="207"/>
        <pc:sldMkLst>
          <pc:docMk/>
          <pc:sldMk cId="4185851663" sldId="390"/>
        </pc:sldMkLst>
        <pc:spChg chg="add del mod">
          <ac:chgData name="尾嵜 成真" userId="dd95f81a979e9056" providerId="LiveId" clId="{17755A40-A7A9-4FA6-8632-C2FF9700AB17}" dt="2023-01-02T05:35:01.481" v="1105" actId="478"/>
          <ac:spMkLst>
            <pc:docMk/>
            <pc:sldMk cId="4185851663" sldId="390"/>
            <ac:spMk id="9" creationId="{6820A834-B351-E1B0-482F-EEFDE8282049}"/>
          </ac:spMkLst>
        </pc:spChg>
        <pc:spChg chg="del mod">
          <ac:chgData name="尾嵜 成真" userId="dd95f81a979e9056" providerId="LiveId" clId="{17755A40-A7A9-4FA6-8632-C2FF9700AB17}" dt="2023-01-02T05:34:55.003" v="1104" actId="478"/>
          <ac:spMkLst>
            <pc:docMk/>
            <pc:sldMk cId="4185851663" sldId="390"/>
            <ac:spMk id="10" creationId="{4C8D8093-D708-E46A-39FD-79BFCCF8875B}"/>
          </ac:spMkLst>
        </pc:spChg>
        <pc:spChg chg="add mod">
          <ac:chgData name="尾嵜 成真" userId="dd95f81a979e9056" providerId="LiveId" clId="{17755A40-A7A9-4FA6-8632-C2FF9700AB17}" dt="2023-01-02T05:37:16.801" v="1140" actId="207"/>
          <ac:spMkLst>
            <pc:docMk/>
            <pc:sldMk cId="4185851663" sldId="390"/>
            <ac:spMk id="11" creationId="{82801F1A-E221-ECE4-E09F-3A51E8C4F21C}"/>
          </ac:spMkLst>
        </pc:spChg>
        <pc:spChg chg="mod">
          <ac:chgData name="尾嵜 成真" userId="dd95f81a979e9056" providerId="LiveId" clId="{17755A40-A7A9-4FA6-8632-C2FF9700AB17}" dt="2023-01-22T11:35:40.029" v="2764" actId="207"/>
          <ac:spMkLst>
            <pc:docMk/>
            <pc:sldMk cId="4185851663" sldId="390"/>
            <ac:spMk id="28" creationId="{B0F217A8-646C-15BA-6733-F4B0F1014565}"/>
          </ac:spMkLst>
        </pc:sp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2" creationId="{4A46E109-EF54-CBF0-8FCA-158AEC5AE535}"/>
          </ac:graphicFrameMkLst>
        </pc:graphicFrame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3" creationId="{31FFB8B3-1018-C2FE-AB2D-7D3A20AEB7E6}"/>
          </ac:graphicFrameMkLst>
        </pc:graphicFrameChg>
        <pc:graphicFrameChg chg="del mod modGraphic">
          <ac:chgData name="尾嵜 成真" userId="dd95f81a979e9056" providerId="LiveId" clId="{17755A40-A7A9-4FA6-8632-C2FF9700AB17}" dt="2023-01-02T05:35:19.920" v="1108" actId="21"/>
          <ac:graphicFrameMkLst>
            <pc:docMk/>
            <pc:sldMk cId="4185851663" sldId="390"/>
            <ac:graphicFrameMk id="4" creationId="{F9B8FF01-FAF6-78EA-838F-9757583E8040}"/>
          </ac:graphicFrameMkLst>
        </pc:graphicFrameChg>
        <pc:graphicFrameChg chg="add del mod">
          <ac:chgData name="尾嵜 成真" userId="dd95f81a979e9056" providerId="LiveId" clId="{17755A40-A7A9-4FA6-8632-C2FF9700AB17}" dt="2023-01-02T05:17:16.305" v="456"/>
          <ac:graphicFrameMkLst>
            <pc:docMk/>
            <pc:sldMk cId="4185851663" sldId="390"/>
            <ac:graphicFrameMk id="5" creationId="{1B7FDD16-931D-764C-C9E0-D2F11C8DD44A}"/>
          </ac:graphicFrameMkLst>
        </pc:graphicFrameChg>
        <pc:graphicFrameChg chg="del">
          <ac:chgData name="尾嵜 成真" userId="dd95f81a979e9056" providerId="LiveId" clId="{17755A40-A7A9-4FA6-8632-C2FF9700AB17}" dt="2023-01-02T05:08:30.193" v="169" actId="478"/>
          <ac:graphicFrameMkLst>
            <pc:docMk/>
            <pc:sldMk cId="4185851663" sldId="390"/>
            <ac:graphicFrameMk id="6" creationId="{85F9FFB5-5C2B-1879-05B7-483F748F6536}"/>
          </ac:graphicFrameMkLst>
        </pc:graphicFrameChg>
        <pc:graphicFrameChg chg="add del mod">
          <ac:chgData name="尾嵜 成真" userId="dd95f81a979e9056" providerId="LiveId" clId="{17755A40-A7A9-4FA6-8632-C2FF9700AB17}" dt="2023-01-02T05:35:19.920" v="1108" actId="21"/>
          <ac:graphicFrameMkLst>
            <pc:docMk/>
            <pc:sldMk cId="4185851663" sldId="390"/>
            <ac:graphicFrameMk id="7" creationId="{33C67E7B-575B-9D12-8052-3065B4B5E281}"/>
          </ac:graphicFrameMkLst>
        </pc:graphicFrameChg>
        <pc:graphicFrameChg chg="add mod">
          <ac:chgData name="尾嵜 成真" userId="dd95f81a979e9056" providerId="LiveId" clId="{17755A40-A7A9-4FA6-8632-C2FF9700AB17}" dt="2023-01-02T05:35:39.634" v="1112" actId="1076"/>
          <ac:graphicFrameMkLst>
            <pc:docMk/>
            <pc:sldMk cId="4185851663" sldId="390"/>
            <ac:graphicFrameMk id="12" creationId="{BDB7B359-9971-1119-6F15-36F0D9F80615}"/>
          </ac:graphicFrameMkLst>
        </pc:graphicFrameChg>
        <pc:graphicFrameChg chg="add mod">
          <ac:chgData name="尾嵜 成真" userId="dd95f81a979e9056" providerId="LiveId" clId="{17755A40-A7A9-4FA6-8632-C2FF9700AB17}" dt="2023-01-02T05:35:24.591" v="1110" actId="1076"/>
          <ac:graphicFrameMkLst>
            <pc:docMk/>
            <pc:sldMk cId="4185851663" sldId="390"/>
            <ac:graphicFrameMk id="13" creationId="{DCD87A92-5DD2-7907-CBAB-D57EE35F0680}"/>
          </ac:graphicFrameMkLst>
        </pc:graphicFrameChg>
      </pc:sldChg>
      <pc:sldChg chg="addSp delSp modSp add del mod">
        <pc:chgData name="尾嵜 成真" userId="dd95f81a979e9056" providerId="LiveId" clId="{17755A40-A7A9-4FA6-8632-C2FF9700AB17}" dt="2023-01-03T12:51:03.529" v="1572" actId="47"/>
        <pc:sldMkLst>
          <pc:docMk/>
          <pc:sldMk cId="713143397" sldId="391"/>
        </pc:sldMkLst>
        <pc:spChg chg="add del mod">
          <ac:chgData name="尾嵜 成真" userId="dd95f81a979e9056" providerId="LiveId" clId="{17755A40-A7A9-4FA6-8632-C2FF9700AB17}" dt="2023-01-03T12:50:50.598" v="1569"/>
          <ac:spMkLst>
            <pc:docMk/>
            <pc:sldMk cId="713143397" sldId="391"/>
            <ac:spMk id="2" creationId="{6A27E79F-C779-938F-0306-6912E694C21E}"/>
          </ac:spMkLst>
        </pc:spChg>
        <pc:spChg chg="add mod">
          <ac:chgData name="尾嵜 成真" userId="dd95f81a979e9056" providerId="LiveId" clId="{17755A40-A7A9-4FA6-8632-C2FF9700AB17}" dt="2023-01-03T12:50:52.218" v="1570"/>
          <ac:spMkLst>
            <pc:docMk/>
            <pc:sldMk cId="713143397" sldId="391"/>
            <ac:spMk id="3" creationId="{0527AF40-5AB0-52DE-1881-8A711B07E441}"/>
          </ac:spMkLst>
        </pc:spChg>
        <pc:spChg chg="mod">
          <ac:chgData name="尾嵜 成真" userId="dd95f81a979e9056" providerId="LiveId" clId="{17755A40-A7A9-4FA6-8632-C2FF9700AB17}" dt="2023-01-03T10:33:34.664" v="1428" actId="21"/>
          <ac:spMkLst>
            <pc:docMk/>
            <pc:sldMk cId="713143397" sldId="391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3T12:49:50.168" v="1567" actId="20577"/>
          <ac:spMkLst>
            <pc:docMk/>
            <pc:sldMk cId="713143397" sldId="391"/>
            <ac:spMk id="29" creationId="{A17934AB-FCC8-3776-1635-6E61D9A7D43B}"/>
          </ac:spMkLst>
        </pc:spChg>
      </pc:sldChg>
      <pc:sldChg chg="add del">
        <pc:chgData name="尾嵜 成真" userId="dd95f81a979e9056" providerId="LiveId" clId="{17755A40-A7A9-4FA6-8632-C2FF9700AB17}" dt="2023-01-02T05:38:20.892" v="1163" actId="47"/>
        <pc:sldMkLst>
          <pc:docMk/>
          <pc:sldMk cId="1315900707" sldId="391"/>
        </pc:sldMkLst>
      </pc:sldChg>
      <pc:sldChg chg="modSp add del mod">
        <pc:chgData name="尾嵜 成真" userId="dd95f81a979e9056" providerId="LiveId" clId="{17755A40-A7A9-4FA6-8632-C2FF9700AB17}" dt="2023-01-02T05:37:37.517" v="1142" actId="47"/>
        <pc:sldMkLst>
          <pc:docMk/>
          <pc:sldMk cId="3297728334" sldId="391"/>
        </pc:sldMkLst>
        <pc:spChg chg="mod">
          <ac:chgData name="尾嵜 成真" userId="dd95f81a979e9056" providerId="LiveId" clId="{17755A40-A7A9-4FA6-8632-C2FF9700AB17}" dt="2023-01-02T05:11:43.328" v="263" actId="20577"/>
          <ac:spMkLst>
            <pc:docMk/>
            <pc:sldMk cId="3297728334" sldId="391"/>
            <ac:spMk id="10" creationId="{4C8D8093-D708-E46A-39FD-79BFCCF8875B}"/>
          </ac:spMkLst>
        </pc:spChg>
        <pc:graphicFrameChg chg="mod modGraphic">
          <ac:chgData name="尾嵜 成真" userId="dd95f81a979e9056" providerId="LiveId" clId="{17755A40-A7A9-4FA6-8632-C2FF9700AB17}" dt="2023-01-02T05:11:19.482" v="236" actId="20577"/>
          <ac:graphicFrameMkLst>
            <pc:docMk/>
            <pc:sldMk cId="3297728334" sldId="391"/>
            <ac:graphicFrameMk id="4" creationId="{F9B8FF01-FAF6-78EA-838F-9757583E8040}"/>
          </ac:graphicFrameMkLst>
        </pc:graphicFrameChg>
      </pc:sldChg>
      <pc:sldChg chg="addSp delSp modSp add mod">
        <pc:chgData name="尾嵜 成真" userId="dd95f81a979e9056" providerId="LiveId" clId="{17755A40-A7A9-4FA6-8632-C2FF9700AB17}" dt="2023-01-03T13:19:36.257" v="2297" actId="947"/>
        <pc:sldMkLst>
          <pc:docMk/>
          <pc:sldMk cId="3006967339" sldId="392"/>
        </pc:sldMkLst>
        <pc:spChg chg="del">
          <ac:chgData name="尾嵜 成真" userId="dd95f81a979e9056" providerId="LiveId" clId="{17755A40-A7A9-4FA6-8632-C2FF9700AB17}" dt="2023-01-03T12:51:06.778" v="1573" actId="478"/>
          <ac:spMkLst>
            <pc:docMk/>
            <pc:sldMk cId="3006967339" sldId="392"/>
            <ac:spMk id="4" creationId="{93197517-03A4-B20D-CF2A-660A8A1E510B}"/>
          </ac:spMkLst>
        </pc:spChg>
        <pc:spChg chg="add mod">
          <ac:chgData name="尾嵜 成真" userId="dd95f81a979e9056" providerId="LiveId" clId="{17755A40-A7A9-4FA6-8632-C2FF9700AB17}" dt="2023-01-03T13:17:05.188" v="2249" actId="14100"/>
          <ac:spMkLst>
            <pc:docMk/>
            <pc:sldMk cId="3006967339" sldId="392"/>
            <ac:spMk id="5" creationId="{70260686-8B7E-DF5A-6E75-301B0992F6A8}"/>
          </ac:spMkLst>
        </pc:spChg>
        <pc:spChg chg="add mod">
          <ac:chgData name="尾嵜 成真" userId="dd95f81a979e9056" providerId="LiveId" clId="{17755A40-A7A9-4FA6-8632-C2FF9700AB17}" dt="2023-01-03T13:17:29.384" v="2285" actId="20577"/>
          <ac:spMkLst>
            <pc:docMk/>
            <pc:sldMk cId="3006967339" sldId="392"/>
            <ac:spMk id="6" creationId="{4A82FFB9-9FED-53F9-A2A2-FC325D82FC40}"/>
          </ac:spMkLst>
        </pc:spChg>
        <pc:spChg chg="del">
          <ac:chgData name="尾嵜 成真" userId="dd95f81a979e9056" providerId="LiveId" clId="{17755A40-A7A9-4FA6-8632-C2FF9700AB17}" dt="2023-01-03T12:51:06.778" v="1573" actId="478"/>
          <ac:spMkLst>
            <pc:docMk/>
            <pc:sldMk cId="3006967339" sldId="392"/>
            <ac:spMk id="7" creationId="{DC6D6A75-97F3-F980-9BE2-C9A4AB599422}"/>
          </ac:spMkLst>
        </pc:spChg>
        <pc:spChg chg="mod">
          <ac:chgData name="尾嵜 成真" userId="dd95f81a979e9056" providerId="LiveId" clId="{17755A40-A7A9-4FA6-8632-C2FF9700AB17}" dt="2023-01-03T13:19:36.257" v="2297" actId="947"/>
          <ac:spMkLst>
            <pc:docMk/>
            <pc:sldMk cId="3006967339" sldId="392"/>
            <ac:spMk id="10" creationId="{4C8D8093-D708-E46A-39FD-79BFCCF8875B}"/>
          </ac:spMkLst>
        </pc:spChg>
        <pc:spChg chg="mod">
          <ac:chgData name="尾嵜 成真" userId="dd95f81a979e9056" providerId="LiveId" clId="{17755A40-A7A9-4FA6-8632-C2FF9700AB17}" dt="2023-01-03T12:51:20.187" v="1582" actId="20577"/>
          <ac:spMkLst>
            <pc:docMk/>
            <pc:sldMk cId="3006967339" sldId="392"/>
            <ac:spMk id="29" creationId="{A17934AB-FCC8-3776-1635-6E61D9A7D43B}"/>
          </ac:spMkLst>
        </pc:spChg>
        <pc:picChg chg="add mod">
          <ac:chgData name="尾嵜 成真" userId="dd95f81a979e9056" providerId="LiveId" clId="{17755A40-A7A9-4FA6-8632-C2FF9700AB17}" dt="2023-01-03T13:17:00.026" v="2248" actId="1076"/>
          <ac:picMkLst>
            <pc:docMk/>
            <pc:sldMk cId="3006967339" sldId="392"/>
            <ac:picMk id="3" creationId="{21152B24-6D84-6FB1-91FF-9C816BE6D5C5}"/>
          </ac:picMkLst>
        </pc:picChg>
        <pc:picChg chg="del">
          <ac:chgData name="尾嵜 成真" userId="dd95f81a979e9056" providerId="LiveId" clId="{17755A40-A7A9-4FA6-8632-C2FF9700AB17}" dt="2023-01-03T12:51:06.778" v="1573" actId="478"/>
          <ac:picMkLst>
            <pc:docMk/>
            <pc:sldMk cId="3006967339" sldId="392"/>
            <ac:picMk id="9" creationId="{911CBB3D-E9FC-A2FC-E63D-5544D5DE1A68}"/>
          </ac:picMkLst>
        </pc:picChg>
        <pc:picChg chg="del">
          <ac:chgData name="尾嵜 成真" userId="dd95f81a979e9056" providerId="LiveId" clId="{17755A40-A7A9-4FA6-8632-C2FF9700AB17}" dt="2023-01-03T12:51:06.778" v="1573" actId="478"/>
          <ac:picMkLst>
            <pc:docMk/>
            <pc:sldMk cId="3006967339" sldId="392"/>
            <ac:picMk id="13" creationId="{41B2F451-564F-7C57-7B2D-024D3A95D12C}"/>
          </ac:picMkLst>
        </pc:picChg>
      </pc:sldChg>
      <pc:sldChg chg="addSp delSp modSp add mod">
        <pc:chgData name="尾嵜 成真" userId="dd95f81a979e9056" providerId="LiveId" clId="{17755A40-A7A9-4FA6-8632-C2FF9700AB17}" dt="2023-01-10T08:42:59.807" v="2760" actId="478"/>
        <pc:sldMkLst>
          <pc:docMk/>
          <pc:sldMk cId="200167436" sldId="393"/>
        </pc:sldMkLst>
        <pc:spChg chg="del">
          <ac:chgData name="尾嵜 成真" userId="dd95f81a979e9056" providerId="LiveId" clId="{17755A40-A7A9-4FA6-8632-C2FF9700AB17}" dt="2023-01-03T13:30:30.670" v="2333" actId="478"/>
          <ac:spMkLst>
            <pc:docMk/>
            <pc:sldMk cId="200167436" sldId="393"/>
            <ac:spMk id="5" creationId="{70260686-8B7E-DF5A-6E75-301B0992F6A8}"/>
          </ac:spMkLst>
        </pc:spChg>
        <pc:spChg chg="del">
          <ac:chgData name="尾嵜 成真" userId="dd95f81a979e9056" providerId="LiveId" clId="{17755A40-A7A9-4FA6-8632-C2FF9700AB17}" dt="2023-01-03T13:30:30.670" v="2333" actId="478"/>
          <ac:spMkLst>
            <pc:docMk/>
            <pc:sldMk cId="200167436" sldId="393"/>
            <ac:spMk id="6" creationId="{4A82FFB9-9FED-53F9-A2A2-FC325D82FC40}"/>
          </ac:spMkLst>
        </pc:spChg>
        <pc:spChg chg="add mod">
          <ac:chgData name="尾嵜 成真" userId="dd95f81a979e9056" providerId="LiveId" clId="{17755A40-A7A9-4FA6-8632-C2FF9700AB17}" dt="2023-01-03T15:20:39.040" v="2729" actId="14100"/>
          <ac:spMkLst>
            <pc:docMk/>
            <pc:sldMk cId="200167436" sldId="393"/>
            <ac:spMk id="8" creationId="{54DB713D-C7C0-80A7-3E1A-F741AD01C749}"/>
          </ac:spMkLst>
        </pc:spChg>
        <pc:spChg chg="mod">
          <ac:chgData name="尾嵜 成真" userId="dd95f81a979e9056" providerId="LiveId" clId="{17755A40-A7A9-4FA6-8632-C2FF9700AB17}" dt="2023-01-03T13:42:23.827" v="2726" actId="20577"/>
          <ac:spMkLst>
            <pc:docMk/>
            <pc:sldMk cId="200167436" sldId="393"/>
            <ac:spMk id="10" creationId="{4C8D8093-D708-E46A-39FD-79BFCCF8875B}"/>
          </ac:spMkLst>
        </pc:spChg>
        <pc:spChg chg="add mod">
          <ac:chgData name="尾嵜 成真" userId="dd95f81a979e9056" providerId="LiveId" clId="{17755A40-A7A9-4FA6-8632-C2FF9700AB17}" dt="2023-01-10T08:42:20.643" v="2756" actId="1076"/>
          <ac:spMkLst>
            <pc:docMk/>
            <pc:sldMk cId="200167436" sldId="393"/>
            <ac:spMk id="11" creationId="{97366C32-0D05-C2E1-92FD-99E2B6247254}"/>
          </ac:spMkLst>
        </pc:spChg>
        <pc:spChg chg="mod">
          <ac:chgData name="尾嵜 成真" userId="dd95f81a979e9056" providerId="LiveId" clId="{17755A40-A7A9-4FA6-8632-C2FF9700AB17}" dt="2023-01-03T13:22:58.218" v="2332" actId="20577"/>
          <ac:spMkLst>
            <pc:docMk/>
            <pc:sldMk cId="200167436" sldId="393"/>
            <ac:spMk id="29" creationId="{A17934AB-FCC8-3776-1635-6E61D9A7D43B}"/>
          </ac:spMkLst>
        </pc:spChg>
        <pc:picChg chg="del">
          <ac:chgData name="尾嵜 成真" userId="dd95f81a979e9056" providerId="LiveId" clId="{17755A40-A7A9-4FA6-8632-C2FF9700AB17}" dt="2023-01-03T13:30:30.670" v="2333" actId="478"/>
          <ac:picMkLst>
            <pc:docMk/>
            <pc:sldMk cId="200167436" sldId="393"/>
            <ac:picMk id="3" creationId="{21152B24-6D84-6FB1-91FF-9C816BE6D5C5}"/>
          </ac:picMkLst>
        </pc:picChg>
        <pc:picChg chg="add del mod">
          <ac:chgData name="尾嵜 成真" userId="dd95f81a979e9056" providerId="LiveId" clId="{17755A40-A7A9-4FA6-8632-C2FF9700AB17}" dt="2023-01-10T08:42:59.807" v="2760" actId="478"/>
          <ac:picMkLst>
            <pc:docMk/>
            <pc:sldMk cId="200167436" sldId="393"/>
            <ac:picMk id="3" creationId="{F023353A-CB63-1079-6BEB-23F710E7BD7E}"/>
          </ac:picMkLst>
        </pc:picChg>
        <pc:picChg chg="add mod">
          <ac:chgData name="尾嵜 成真" userId="dd95f81a979e9056" providerId="LiveId" clId="{17755A40-A7A9-4FA6-8632-C2FF9700AB17}" dt="2023-01-03T13:41:36.420" v="2718" actId="14100"/>
          <ac:picMkLst>
            <pc:docMk/>
            <pc:sldMk cId="200167436" sldId="393"/>
            <ac:picMk id="4" creationId="{AFC55236-7F9C-0354-62B9-31BD9A5200F6}"/>
          </ac:picMkLst>
        </pc:picChg>
        <pc:picChg chg="add mod">
          <ac:chgData name="尾嵜 成真" userId="dd95f81a979e9056" providerId="LiveId" clId="{17755A40-A7A9-4FA6-8632-C2FF9700AB17}" dt="2023-01-03T13:38:11.868" v="2652" actId="1076"/>
          <ac:picMkLst>
            <pc:docMk/>
            <pc:sldMk cId="200167436" sldId="393"/>
            <ac:picMk id="7" creationId="{F91BB343-091A-459C-AC99-EE9079B26B29}"/>
          </ac:picMkLst>
        </pc:picChg>
        <pc:picChg chg="add mod">
          <ac:chgData name="尾嵜 成真" userId="dd95f81a979e9056" providerId="LiveId" clId="{17755A40-A7A9-4FA6-8632-C2FF9700AB17}" dt="2023-01-03T13:42:15.892" v="2724" actId="1076"/>
          <ac:picMkLst>
            <pc:docMk/>
            <pc:sldMk cId="200167436" sldId="393"/>
            <ac:picMk id="9" creationId="{D8887659-237E-46C3-8CE1-4E7761861B15}"/>
          </ac:picMkLst>
        </pc:picChg>
        <pc:picChg chg="add mod">
          <ac:chgData name="尾嵜 成真" userId="dd95f81a979e9056" providerId="LiveId" clId="{17755A40-A7A9-4FA6-8632-C2FF9700AB17}" dt="2023-01-03T13:42:08.512" v="2723" actId="1076"/>
          <ac:picMkLst>
            <pc:docMk/>
            <pc:sldMk cId="200167436" sldId="393"/>
            <ac:picMk id="13" creationId="{4B519090-F769-D42C-690C-E3E92EE5222B}"/>
          </ac:picMkLst>
        </pc:picChg>
      </pc:sldChg>
    </pc:docChg>
  </pc:docChgLst>
  <pc:docChgLst>
    <pc:chgData name="尾嵜 成真" userId="dd95f81a979e9056" providerId="LiveId" clId="{4AE731A8-771B-4059-BD1F-4064A0027A78}"/>
    <pc:docChg chg="modSld">
      <pc:chgData name="尾嵜 成真" userId="dd95f81a979e9056" providerId="LiveId" clId="{4AE731A8-771B-4059-BD1F-4064A0027A78}" dt="2022-12-03T13:22:01.505" v="209" actId="113"/>
      <pc:docMkLst>
        <pc:docMk/>
      </pc:docMkLst>
      <pc:sldChg chg="modSp mod">
        <pc:chgData name="尾嵜 成真" userId="dd95f81a979e9056" providerId="LiveId" clId="{4AE731A8-771B-4059-BD1F-4064A0027A78}" dt="2022-12-03T13:22:01.505" v="209" actId="113"/>
        <pc:sldMkLst>
          <pc:docMk/>
          <pc:sldMk cId="0" sldId="293"/>
        </pc:sldMkLst>
        <pc:spChg chg="mod">
          <ac:chgData name="尾嵜 成真" userId="dd95f81a979e9056" providerId="LiveId" clId="{4AE731A8-771B-4059-BD1F-4064A0027A78}" dt="2022-12-03T13:22:01.505" v="209" actId="113"/>
          <ac:spMkLst>
            <pc:docMk/>
            <pc:sldMk cId="0" sldId="293"/>
            <ac:spMk id="7" creationId="{00000000-0000-0000-0000-000000000000}"/>
          </ac:spMkLst>
        </pc:spChg>
      </pc:sldChg>
      <pc:sldChg chg="modSp mod">
        <pc:chgData name="尾嵜 成真" userId="dd95f81a979e9056" providerId="LiveId" clId="{4AE731A8-771B-4059-BD1F-4064A0027A78}" dt="2022-12-03T13:20:05.613" v="206" actId="6549"/>
        <pc:sldMkLst>
          <pc:docMk/>
          <pc:sldMk cId="1868244200" sldId="302"/>
        </pc:sldMkLst>
        <pc:spChg chg="mod">
          <ac:chgData name="尾嵜 成真" userId="dd95f81a979e9056" providerId="LiveId" clId="{4AE731A8-771B-4059-BD1F-4064A0027A78}" dt="2022-12-03T13:20:05.613" v="206" actId="6549"/>
          <ac:spMkLst>
            <pc:docMk/>
            <pc:sldMk cId="1868244200" sldId="302"/>
            <ac:spMk id="10" creationId="{4C8D8093-D708-E46A-39FD-79BFCCF887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0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11352" y="2420888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1346" y="2348880"/>
            <a:ext cx="5472654" cy="13681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dirty="0">
                <a:solidFill>
                  <a:srgbClr val="FFC00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878596" y="3861048"/>
            <a:ext cx="7236804" cy="1585337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6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章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.RDS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の構築（３層）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63888" y="3068960"/>
            <a:ext cx="5472654" cy="1368152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279248" y="2198429"/>
            <a:ext cx="230425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accent6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accent6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E18761-6F4D-4A56-A95B-FE9E51163FF2}"/>
              </a:ext>
            </a:extLst>
          </p:cNvPr>
          <p:cNvGrpSpPr/>
          <p:nvPr/>
        </p:nvGrpSpPr>
        <p:grpSpPr>
          <a:xfrm>
            <a:off x="5007533" y="3088633"/>
            <a:ext cx="3744416" cy="864096"/>
            <a:chOff x="4238823" y="1217861"/>
            <a:chExt cx="3744416" cy="864096"/>
          </a:xfrm>
        </p:grpSpPr>
        <p:sp>
          <p:nvSpPr>
            <p:cNvPr id="21" name="직각 삼각형 20"/>
            <p:cNvSpPr/>
            <p:nvPr/>
          </p:nvSpPr>
          <p:spPr>
            <a:xfrm rot="16200000">
              <a:off x="4238823" y="1217861"/>
              <a:ext cx="864096" cy="864096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256786" y="1579935"/>
              <a:ext cx="27264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b="1" dirty="0">
                  <a:solidFill>
                    <a:schemeClr val="accent6">
                      <a:lumMod val="75000"/>
                    </a:schemeClr>
                  </a:solidFill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構成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89575" y="1526074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D86D72-E7AD-4CA2-BA44-25225DE74CDA}"/>
              </a:ext>
            </a:extLst>
          </p:cNvPr>
          <p:cNvGrpSpPr/>
          <p:nvPr/>
        </p:nvGrpSpPr>
        <p:grpSpPr>
          <a:xfrm>
            <a:off x="5007533" y="4500733"/>
            <a:ext cx="864096" cy="864096"/>
            <a:chOff x="4238823" y="2308291"/>
            <a:chExt cx="864096" cy="864096"/>
          </a:xfrm>
        </p:grpSpPr>
        <p:sp>
          <p:nvSpPr>
            <p:cNvPr id="30" name="직각 삼각형 29"/>
            <p:cNvSpPr/>
            <p:nvPr/>
          </p:nvSpPr>
          <p:spPr>
            <a:xfrm rot="16200000">
              <a:off x="4238823" y="2308291"/>
              <a:ext cx="864096" cy="864096"/>
            </a:xfrm>
            <a:prstGeom prst="rtTriangle">
              <a:avLst/>
            </a:prstGeom>
            <a:solidFill>
              <a:srgbClr val="D5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589575" y="263024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868586D0-495E-0042-21C8-6D9C53F3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496" y="4876549"/>
            <a:ext cx="3150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schemeClr val="accent6">
                    <a:lumMod val="75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4012D2-E45B-57FF-3B8C-E8092847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EAE85ED-D608-8E1E-7E58-4B117E739BEC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0837D4-140A-1DB8-3B90-658860BB5C5B}"/>
              </a:ext>
            </a:extLst>
          </p:cNvPr>
          <p:cNvSpPr/>
          <p:nvPr/>
        </p:nvSpPr>
        <p:spPr>
          <a:xfrm>
            <a:off x="395536" y="4581128"/>
            <a:ext cx="8402525" cy="2232247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4C6CF6C6-84B1-9D0E-1D23-344066B0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733256"/>
          </a:xfrm>
          <a:noFill/>
        </p:spPr>
        <p:txBody>
          <a:bodyPr>
            <a:normAutofit lnSpcReduction="10000"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Subnet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NGW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EIP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）、</a:t>
            </a:r>
            <a:r>
              <a:rPr lang="en-US" altLang="ja-JP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EC2×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２、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要件</a:t>
            </a:r>
            <a:endParaRPr lang="en-US" altLang="ja-JP" b="1" i="0" dirty="0">
              <a:solidFill>
                <a:srgbClr val="F6882E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パブリックに踏み台サーバーを１台構築する。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プライベートに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サーバーを１台、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を１台構築する。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踏み台サーバー経由で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サーバーに接続する。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Linux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サーバーから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に接続する。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C265F40D-3F25-6778-A99F-C0FFAD5908E8}"/>
              </a:ext>
            </a:extLst>
          </p:cNvPr>
          <p:cNvSpPr txBox="1">
            <a:spLocks/>
          </p:cNvSpPr>
          <p:nvPr/>
        </p:nvSpPr>
        <p:spPr>
          <a:xfrm>
            <a:off x="2376923" y="793708"/>
            <a:ext cx="682909" cy="391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9635C5-D727-342D-DCAB-A69665FC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45" y="1018725"/>
            <a:ext cx="3308376" cy="34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0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・リージョン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InternetGateway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NatGateway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ElasticIP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endParaRPr lang="ko-KR" altLang="en-US" sz="1200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graphicFrame>
        <p:nvGraphicFramePr>
          <p:cNvPr id="25" name="表 25">
            <a:extLst>
              <a:ext uri="{FF2B5EF4-FFF2-40B4-BE49-F238E27FC236}">
                <a16:creationId xmlns:a16="http://schemas.microsoft.com/office/drawing/2014/main" id="{3CFF4B47-98A9-D733-0321-B17F5979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36977"/>
              </p:ext>
            </p:extLst>
          </p:nvPr>
        </p:nvGraphicFramePr>
        <p:xfrm>
          <a:off x="523527" y="1382722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場所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graphicFrame>
        <p:nvGraphicFramePr>
          <p:cNvPr id="30" name="表 25">
            <a:extLst>
              <a:ext uri="{FF2B5EF4-FFF2-40B4-BE49-F238E27FC236}">
                <a16:creationId xmlns:a16="http://schemas.microsoft.com/office/drawing/2014/main" id="{214E2012-FCD6-F5BF-3BAB-B787756B5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93707"/>
              </p:ext>
            </p:extLst>
          </p:nvPr>
        </p:nvGraphicFramePr>
        <p:xfrm>
          <a:off x="523527" y="2465710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CIDR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31" name="表 25">
            <a:extLst>
              <a:ext uri="{FF2B5EF4-FFF2-40B4-BE49-F238E27FC236}">
                <a16:creationId xmlns:a16="http://schemas.microsoft.com/office/drawing/2014/main" id="{48DC726C-6E54-B2D0-3B8B-B4BA0301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76529"/>
              </p:ext>
            </p:extLst>
          </p:nvPr>
        </p:nvGraphicFramePr>
        <p:xfrm>
          <a:off x="521092" y="3551763"/>
          <a:ext cx="61886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5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2989103817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42446408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CIDR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192.168.0.0/24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192.168.10.0/24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92858"/>
                  </a:ext>
                </a:extLst>
              </a:tr>
            </a:tbl>
          </a:graphicData>
        </a:graphic>
      </p:graphicFrame>
      <p:graphicFrame>
        <p:nvGraphicFramePr>
          <p:cNvPr id="32" name="表 25">
            <a:extLst>
              <a:ext uri="{FF2B5EF4-FFF2-40B4-BE49-F238E27FC236}">
                <a16:creationId xmlns:a16="http://schemas.microsoft.com/office/drawing/2014/main" id="{09633478-8EA1-EC49-9A21-449910C52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65230"/>
              </p:ext>
            </p:extLst>
          </p:nvPr>
        </p:nvGraphicFramePr>
        <p:xfrm>
          <a:off x="493803" y="4926638"/>
          <a:ext cx="36724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  <p:graphicFrame>
        <p:nvGraphicFramePr>
          <p:cNvPr id="2" name="表 25">
            <a:extLst>
              <a:ext uri="{FF2B5EF4-FFF2-40B4-BE49-F238E27FC236}">
                <a16:creationId xmlns:a16="http://schemas.microsoft.com/office/drawing/2014/main" id="{7B87186C-A8B4-ED74-004E-2B74DDD0A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0341"/>
              </p:ext>
            </p:extLst>
          </p:nvPr>
        </p:nvGraphicFramePr>
        <p:xfrm>
          <a:off x="521092" y="5995124"/>
          <a:ext cx="618863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5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2989103817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42446408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Subnet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ElasticIP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eip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43485"/>
            <a:ext cx="8402525" cy="5400600"/>
          </a:xfrm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RouteTable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 err="1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SecurityGroup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EC2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sz="1200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graphicFrame>
        <p:nvGraphicFramePr>
          <p:cNvPr id="2" name="表 25">
            <a:extLst>
              <a:ext uri="{FF2B5EF4-FFF2-40B4-BE49-F238E27FC236}">
                <a16:creationId xmlns:a16="http://schemas.microsoft.com/office/drawing/2014/main" id="{4A46E109-EF54-CBF0-8FCA-158AEC5A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60661"/>
              </p:ext>
            </p:extLst>
          </p:nvPr>
        </p:nvGraphicFramePr>
        <p:xfrm>
          <a:off x="429606" y="2996952"/>
          <a:ext cx="47939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57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2396957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InboundRule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xxx-bastion-sg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22:MyIP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xxx-private-ec2-sg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22:xxx-bastion-sg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406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ｘｘｘ</a:t>
                      </a: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kumimoji="1" lang="en-US" altLang="ja-JP" sz="1200" b="0" dirty="0" err="1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rds</a:t>
                      </a: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-sg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3306</a:t>
                      </a: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：</a:t>
                      </a: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xxx-private-ec2-sg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63258"/>
                  </a:ext>
                </a:extLst>
              </a:tr>
            </a:tbl>
          </a:graphicData>
        </a:graphic>
      </p:graphicFrame>
      <p:graphicFrame>
        <p:nvGraphicFramePr>
          <p:cNvPr id="3" name="表 25">
            <a:extLst>
              <a:ext uri="{FF2B5EF4-FFF2-40B4-BE49-F238E27FC236}">
                <a16:creationId xmlns:a16="http://schemas.microsoft.com/office/drawing/2014/main" id="{31FFB8B3-1018-C2FE-AB2D-7D3A20AEB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71170"/>
              </p:ext>
            </p:extLst>
          </p:nvPr>
        </p:nvGraphicFramePr>
        <p:xfrm>
          <a:off x="426158" y="4501336"/>
          <a:ext cx="83529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7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7159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507561743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71947068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インスタンスタイプ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AMI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サブネット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EBS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xxx-bastion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t2.micro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Amazon Linux2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gp2:8GiB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SG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キーペア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72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xxx-bastion-sg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xxx-key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0340"/>
                  </a:ext>
                </a:extLst>
              </a:tr>
            </a:tbl>
          </a:graphicData>
        </a:graphic>
      </p:graphicFrame>
      <p:graphicFrame>
        <p:nvGraphicFramePr>
          <p:cNvPr id="4" name="表 25">
            <a:extLst>
              <a:ext uri="{FF2B5EF4-FFF2-40B4-BE49-F238E27FC236}">
                <a16:creationId xmlns:a16="http://schemas.microsoft.com/office/drawing/2014/main" id="{F9B8FF01-FAF6-78EA-838F-9757583E8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19206"/>
              </p:ext>
            </p:extLst>
          </p:nvPr>
        </p:nvGraphicFramePr>
        <p:xfrm>
          <a:off x="426158" y="1233849"/>
          <a:ext cx="618863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877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98623534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ルート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Subnet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ｒｔｂ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192.168.0.0/16:local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0.0.0.0/0:xxx-igw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xxx-pub-sub-a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ｒｔｂ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192.168.0.0/16:local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0.0.0.0/0:xxx-ngw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68460"/>
                  </a:ext>
                </a:extLst>
              </a:tr>
            </a:tbl>
          </a:graphicData>
        </a:graphic>
      </p:graphicFrame>
      <p:graphicFrame>
        <p:nvGraphicFramePr>
          <p:cNvPr id="6" name="表 25">
            <a:extLst>
              <a:ext uri="{FF2B5EF4-FFF2-40B4-BE49-F238E27FC236}">
                <a16:creationId xmlns:a16="http://schemas.microsoft.com/office/drawing/2014/main" id="{85F9FFB5-5C2B-1879-05B7-483F748F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94366"/>
              </p:ext>
            </p:extLst>
          </p:nvPr>
        </p:nvGraphicFramePr>
        <p:xfrm>
          <a:off x="426158" y="5683741"/>
          <a:ext cx="83529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78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571594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88060620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507561743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71947068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インスタンスタイプ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AMI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サブネット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EBS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linux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t2.micro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Amazon Linux2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gp2:8GiB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SG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キーペア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72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xxx-private-ec2-sg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xxx-key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42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66429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01 </a:t>
            </a:r>
            <a:r>
              <a:rPr lang="ja-JP" altLang="en-US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構成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パラメータ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82801F1A-E221-ECE4-E09F-3A51E8C4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5400600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lang="en-US" altLang="ja-JP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VPC</a:t>
            </a: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sz="1200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・サブネットグループ</a:t>
            </a:r>
            <a:endParaRPr lang="en-US" altLang="ja-JP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sz="1200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graphicFrame>
        <p:nvGraphicFramePr>
          <p:cNvPr id="12" name="表 25">
            <a:extLst>
              <a:ext uri="{FF2B5EF4-FFF2-40B4-BE49-F238E27FC236}">
                <a16:creationId xmlns:a16="http://schemas.microsoft.com/office/drawing/2014/main" id="{BDB7B359-9971-1119-6F15-36F0D9F80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03320"/>
              </p:ext>
            </p:extLst>
          </p:nvPr>
        </p:nvGraphicFramePr>
        <p:xfrm>
          <a:off x="475756" y="1415108"/>
          <a:ext cx="83223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461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1986235345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3635460741"/>
                    </a:ext>
                  </a:extLst>
                </a:gridCol>
                <a:gridCol w="1664461">
                  <a:extLst>
                    <a:ext uri="{9D8B030D-6E8A-4147-A177-3AD203B41FA5}">
                      <a16:colId xmlns:a16="http://schemas.microsoft.com/office/drawing/2014/main" val="27529229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エンジン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バージョン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マルチ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識別子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マスターユーザー名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MySQL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最新バージョン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ｘｘｘ－ｍｙｓｑｌ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ｘｘｘ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マスターパスワード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インスタンスクラス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ストレージタイプ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ストレージ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自動スケーリング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95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db.t3.micro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汎用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SSD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（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gp2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２０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GiB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無効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8646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サブネットグループ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パブリックアクセス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AZ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603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sbg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rds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-sg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ap-northeast-1a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24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ポート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拡張モニタリング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データベース名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パラメータグループ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オプショングループ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762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3306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xxxmysql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default.mysql8.0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default:mysql-8-0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54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自動バックアップ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バックアップ保持期間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バックアップウィンドウ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暗号化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メンテナンスウィンドウ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4835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有効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日間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AM3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：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（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JST)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有効化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月曜日 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AM5:00-6:00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（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JST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85925"/>
                  </a:ext>
                </a:extLst>
              </a:tr>
            </a:tbl>
          </a:graphicData>
        </a:graphic>
      </p:graphicFrame>
      <p:graphicFrame>
        <p:nvGraphicFramePr>
          <p:cNvPr id="13" name="表 25">
            <a:extLst>
              <a:ext uri="{FF2B5EF4-FFF2-40B4-BE49-F238E27FC236}">
                <a16:creationId xmlns:a16="http://schemas.microsoft.com/office/drawing/2014/main" id="{DCD87A92-5DD2-7907-CBAB-D57EE35F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1720"/>
              </p:ext>
            </p:extLst>
          </p:nvPr>
        </p:nvGraphicFramePr>
        <p:xfrm>
          <a:off x="475756" y="4878743"/>
          <a:ext cx="618863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877">
                  <a:extLst>
                    <a:ext uri="{9D8B030D-6E8A-4147-A177-3AD203B41FA5}">
                      <a16:colId xmlns:a16="http://schemas.microsoft.com/office/drawing/2014/main" val="1422146022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249964868"/>
                    </a:ext>
                  </a:extLst>
                </a:gridCol>
                <a:gridCol w="2062877">
                  <a:extLst>
                    <a:ext uri="{9D8B030D-6E8A-4147-A177-3AD203B41FA5}">
                      <a16:colId xmlns:a16="http://schemas.microsoft.com/office/drawing/2014/main" val="198623534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Subnet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0575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ｓｂｇ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vpc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xxx-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pri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-sub-a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85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とは、</a:t>
            </a:r>
            <a:r>
              <a:rPr lang="ja-JP" altLang="en-US" b="0" i="0" u="heavy" dirty="0">
                <a:solidFill>
                  <a:srgbClr val="333333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コンピュータ上で大量のデータを集積・整理し、</a:t>
            </a:r>
            <a:r>
              <a:rPr lang="ja-JP" altLang="en-US" b="0" i="0" u="heavy" dirty="0">
                <a:solidFill>
                  <a:srgbClr val="374151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それらを効率的に検索、参照、更新するためのシステム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のことを指します。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たとえば、顧客情報を「氏名」や「電話番号」の項目ごとに整理したり、複数の商品情報を「商品コード」別に分類したりしたものがデータベースになります。</a:t>
            </a:r>
            <a:endParaRPr lang="en-US" altLang="ja-JP" b="0" i="0" dirty="0">
              <a:solidFill>
                <a:srgbClr val="333333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333333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データベースには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リレーショナルデータベース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、ドキュメントデータベース、キャッシュデータベース、グラフデータベースなどがあります。それぞれのデータベースには、異なる特徴や用途があります。その中でも現在は</a:t>
            </a:r>
            <a:r>
              <a:rPr lang="ja-JP" altLang="en-US" b="0" i="0" u="heavy" dirty="0">
                <a:solidFill>
                  <a:srgbClr val="333333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リレーショナルデータベースが主流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となっており、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SQL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Structured Query Language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を使ってデータベースを操作します。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Relational Database Service</a:t>
            </a:r>
            <a:r>
              <a:rPr lang="ja-JP" altLang="en-US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r>
              <a:rPr lang="ja-JP" altLang="en-US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en-US" altLang="ja-JP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上でリレーショナル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データベースをホストするためのサービスであり、様々なデータベースをサポートしています。</a:t>
            </a: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RDS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データベース・</a:t>
            </a:r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197517-03A4-B20D-CF2A-660A8A1E510B}"/>
              </a:ext>
            </a:extLst>
          </p:cNvPr>
          <p:cNvSpPr/>
          <p:nvPr/>
        </p:nvSpPr>
        <p:spPr>
          <a:xfrm>
            <a:off x="899592" y="4010149"/>
            <a:ext cx="7416824" cy="2803227"/>
          </a:xfrm>
          <a:prstGeom prst="rect">
            <a:avLst/>
          </a:prstGeom>
          <a:solidFill>
            <a:schemeClr val="bg1"/>
          </a:solidFill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6D6A75-97F3-F980-9BE2-C9A4AB599422}"/>
              </a:ext>
            </a:extLst>
          </p:cNvPr>
          <p:cNvSpPr txBox="1">
            <a:spLocks/>
          </p:cNvSpPr>
          <p:nvPr/>
        </p:nvSpPr>
        <p:spPr>
          <a:xfrm>
            <a:off x="810915" y="3682386"/>
            <a:ext cx="1800200" cy="4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使用できるエンジンタイプ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1CBB3D-E9FC-A2FC-E63D-5544D5DE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60" y="4031772"/>
            <a:ext cx="4808275" cy="13376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1B2F451-564F-7C57-7B2D-024D3A95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416621"/>
            <a:ext cx="7227134" cy="13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b="0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</a:t>
            </a:r>
            <a:r>
              <a:rPr lang="en-US" altLang="ja-JP" b="1" i="0" dirty="0">
                <a:solidFill>
                  <a:srgbClr val="F6882E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クラウド向けに</a:t>
            </a:r>
            <a:r>
              <a:rPr lang="en-US" altLang="ja-JP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AWS</a:t>
            </a:r>
            <a:r>
              <a:rPr lang="ja-JP" altLang="en-US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が新たに開発した</a:t>
            </a:r>
            <a:r>
              <a:rPr lang="en-US" altLang="ja-JP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RDB</a:t>
            </a:r>
            <a:r>
              <a:rPr lang="ja-JP" altLang="en-US" b="0" i="0" u="heavy" dirty="0">
                <a:solidFill>
                  <a:srgbClr val="14171A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のサービス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PostgreSQL</a:t>
            </a:r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互換性があります。また、この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つよりも性能が高くなっており、それぞれ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の最大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倍、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PostgreSQL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の最大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倍高速です。</a:t>
            </a:r>
            <a:endParaRPr lang="en-US" altLang="ja-JP" b="0" i="0" dirty="0">
              <a:solidFill>
                <a:srgbClr val="19274B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は</a:t>
            </a:r>
            <a:r>
              <a:rPr lang="ja-JP" altLang="en-US" b="1" i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リードレプリカ</a:t>
            </a:r>
            <a:r>
              <a:rPr lang="ja-JP" altLang="en-US" i="0" dirty="0">
                <a:solidFill>
                  <a:srgbClr val="19274B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という機能を持っており、これにより</a:t>
            </a:r>
            <a:r>
              <a:rPr lang="ja-JP" altLang="en-US" b="0" i="0" u="heavy" dirty="0">
                <a:solidFill>
                  <a:srgbClr val="333333"/>
                </a:solidFill>
                <a:effectLst/>
                <a:uFill>
                  <a:solidFill>
                    <a:srgbClr val="F6882E"/>
                  </a:solidFill>
                </a:u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可用性やデータ同期・フェイルオーバーの高速化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など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に比べてハイパフォーマンスを維持します。</a:t>
            </a:r>
            <a:endParaRPr lang="en-US" altLang="ko-KR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spcBef>
                <a:spcPts val="0"/>
              </a:spcBef>
            </a:pP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に比べて性能面でかなり優れているので、基本的には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を使うことを最初に検討します。しかし、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と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PostgreSQL</a:t>
            </a:r>
            <a:r>
              <a:rPr lang="ja-JP" altLang="en-US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しか使えないなどの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制約が多くあり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が使えないケースや、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コストが高くなることが多く、</a:t>
            </a:r>
            <a:r>
              <a:rPr lang="en-US" altLang="ja-JP" b="0" i="0" dirty="0">
                <a:solidFill>
                  <a:srgbClr val="19274B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を使えるケースでもあえて</a:t>
            </a:r>
            <a:r>
              <a:rPr lang="en-US" altLang="ja-JP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b="0" i="0" dirty="0">
                <a:solidFill>
                  <a:srgbClr val="14171A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を使うべきケースもあります。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ko-KR" altLang="en-US" i="0" dirty="0">
              <a:solidFill>
                <a:schemeClr val="tx1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RDS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endParaRPr lang="ja-JP" altLang="en-US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152B24-6D84-6FB1-91FF-9C816BE6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9" y="4221430"/>
            <a:ext cx="8629246" cy="185459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260686-8B7E-DF5A-6E75-301B0992F6A8}"/>
              </a:ext>
            </a:extLst>
          </p:cNvPr>
          <p:cNvSpPr/>
          <p:nvPr/>
        </p:nvSpPr>
        <p:spPr>
          <a:xfrm>
            <a:off x="345939" y="4080272"/>
            <a:ext cx="8678843" cy="1995756"/>
          </a:xfrm>
          <a:prstGeom prst="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82FFB9-9FED-53F9-A2A2-FC325D82FC40}"/>
              </a:ext>
            </a:extLst>
          </p:cNvPr>
          <p:cNvSpPr txBox="1">
            <a:spLocks/>
          </p:cNvSpPr>
          <p:nvPr/>
        </p:nvSpPr>
        <p:spPr>
          <a:xfrm>
            <a:off x="287524" y="3756026"/>
            <a:ext cx="1800200" cy="4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Aurora</a:t>
            </a:r>
            <a:r>
              <a:rPr lang="ja-JP" altLang="en-US" sz="1000" b="0" dirty="0">
                <a:solidFill>
                  <a:srgbClr val="F6882E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を使用している企業</a:t>
            </a:r>
          </a:p>
        </p:txBody>
      </p:sp>
    </p:spTree>
    <p:extLst>
      <p:ext uri="{BB962C8B-B14F-4D97-AF65-F5344CB8AC3E}">
        <p14:creationId xmlns:p14="http://schemas.microsoft.com/office/powerpoint/2010/main" val="300696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4C8D8093-D708-E46A-39FD-79BFCCF8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24536"/>
          </a:xfrm>
          <a:noFill/>
        </p:spPr>
        <p:txBody>
          <a:bodyPr>
            <a:normAutofit/>
          </a:bodyPr>
          <a:lstStyle/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i="0" dirty="0">
                <a:solidFill>
                  <a:srgbClr val="646464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 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）に接続する際は、接続元で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コマンド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をイにストールする必要があります。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インストール後、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のエンドポイントを使用して、</a:t>
            </a:r>
            <a:r>
              <a:rPr lang="en-US" altLang="ja-JP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i="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にログインします。</a:t>
            </a:r>
            <a:endParaRPr lang="en-US" altLang="ja-JP" i="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/>
            <a:r>
              <a:rPr lang="en-US" altLang="ko-KR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$</a:t>
            </a:r>
            <a:r>
              <a:rPr lang="en-US" altLang="ja-JP" dirty="0" err="1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en-US" altLang="ja-JP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-u </a:t>
            </a:r>
            <a:r>
              <a:rPr lang="ja-JP" altLang="en-US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マスターユーザー名</a:t>
            </a:r>
            <a:r>
              <a:rPr lang="en-US" altLang="ja-JP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-p -h RDS</a:t>
            </a:r>
            <a:r>
              <a:rPr lang="ja-JP" altLang="en-US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のエンドポイント</a:t>
            </a:r>
            <a:endParaRPr lang="ko-KR" altLang="en-US" dirty="0">
              <a:solidFill>
                <a:srgbClr val="00B050"/>
              </a:solidFill>
              <a:latin typeface="BIZ UDP明朝 Medium" panose="02020500000000000000" pitchFamily="18" charset="-128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B0F217A8-646C-15BA-6733-F4B0F101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3384376" cy="481492"/>
          </a:xfrm>
        </p:spPr>
        <p:txBody>
          <a:bodyPr>
            <a:normAutofit/>
          </a:bodyPr>
          <a:lstStyle/>
          <a:p>
            <a:r>
              <a:rPr lang="en-US" altLang="ja-JP" sz="1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02 RDS</a:t>
            </a:r>
            <a:endParaRPr lang="ko-KR" altLang="en-US" sz="1600" dirty="0">
              <a:latin typeface="BIZ UDP明朝 Medium" panose="02020500000000000000" pitchFamily="18" charset="-128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17934AB-FCC8-3776-1635-6E61D9A7D43B}"/>
              </a:ext>
            </a:extLst>
          </p:cNvPr>
          <p:cNvSpPr txBox="1">
            <a:spLocks/>
          </p:cNvSpPr>
          <p:nvPr/>
        </p:nvSpPr>
        <p:spPr>
          <a:xfrm>
            <a:off x="395536" y="417112"/>
            <a:ext cx="7661196" cy="58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RDS</a:t>
            </a:r>
            <a:r>
              <a:rPr lang="ja-JP" altLang="en-US" sz="2400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ログイン</a:t>
            </a:r>
            <a:endParaRPr lang="en-US" altLang="ja-JP" sz="2400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C55236-7F9C-0354-62B9-31BD9A52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5" y="2054286"/>
            <a:ext cx="5970165" cy="211489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BB343-091A-459C-AC99-EE9079B2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1" y="1684254"/>
            <a:ext cx="8351103" cy="37003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DB713D-C7C0-80A7-3E1A-F741AD01C749}"/>
              </a:ext>
            </a:extLst>
          </p:cNvPr>
          <p:cNvSpPr txBox="1"/>
          <p:nvPr/>
        </p:nvSpPr>
        <p:spPr>
          <a:xfrm>
            <a:off x="395535" y="1684079"/>
            <a:ext cx="8350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sudo</a:t>
            </a:r>
            <a:r>
              <a:rPr lang="en-US" altLang="ja-JP" sz="1600" dirty="0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yum install </a:t>
            </a:r>
            <a:r>
              <a:rPr lang="en-US" altLang="ja-JP" sz="1600" dirty="0" err="1">
                <a:solidFill>
                  <a:srgbClr val="00B050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endParaRPr lang="nn-NO" altLang="ja-JP" sz="160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ja-JP" altLang="en-US" sz="160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8887659-237E-46C3-8CE1-4E776186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0" y="4903763"/>
            <a:ext cx="8351103" cy="3700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366C32-0D05-C2E1-92FD-99E2B6247254}"/>
              </a:ext>
            </a:extLst>
          </p:cNvPr>
          <p:cNvSpPr txBox="1"/>
          <p:nvPr/>
        </p:nvSpPr>
        <p:spPr>
          <a:xfrm>
            <a:off x="392994" y="4903588"/>
            <a:ext cx="840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mysql</a:t>
            </a:r>
            <a:r>
              <a:rPr lang="en-US" altLang="ja-JP" sz="1400" dirty="0">
                <a:solidFill>
                  <a:srgbClr val="00B050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-u admin -p -h ozaki-mysql.cqgnwyj1izwa.ap-northeast-1.rds.amazonaws.com</a:t>
            </a:r>
            <a:endParaRPr lang="ja-JP" altLang="en-US" sz="1600" dirty="0">
              <a:solidFill>
                <a:srgbClr val="00B050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B519090-F769-D42C-690C-E3E92EE52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5" y="5272046"/>
            <a:ext cx="6687825" cy="15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21509</TotalTime>
  <Words>710</Words>
  <Application>Microsoft Office PowerPoint</Application>
  <PresentationFormat>画面に合わせる (4:3)</PresentationFormat>
  <Paragraphs>261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GulimChe</vt:lpstr>
      <vt:lpstr>Calibri Light</vt:lpstr>
      <vt:lpstr>Calibri</vt:lpstr>
      <vt:lpstr>BIZ UDP明朝 Medium</vt:lpstr>
      <vt:lpstr>Malgun Gothic</vt:lpstr>
      <vt:lpstr>Arial</vt:lpstr>
      <vt:lpstr>Office 테마</vt:lpstr>
      <vt:lpstr>6章.RDSの構築（３層）</vt:lpstr>
      <vt:lpstr>PowerPoint プレゼンテーション</vt:lpstr>
      <vt:lpstr>01 構成</vt:lpstr>
      <vt:lpstr>01 構成</vt:lpstr>
      <vt:lpstr>01 構成</vt:lpstr>
      <vt:lpstr>01 構成</vt:lpstr>
      <vt:lpstr>02 RDS</vt:lpstr>
      <vt:lpstr>02 RDS</vt:lpstr>
      <vt:lpstr>02 RDS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尾嵜 成真</cp:lastModifiedBy>
  <cp:revision>16</cp:revision>
  <dcterms:created xsi:type="dcterms:W3CDTF">2010-02-01T08:03:16Z</dcterms:created>
  <dcterms:modified xsi:type="dcterms:W3CDTF">2023-01-22T11:35:45Z</dcterms:modified>
  <cp:category>www.slidemembers.com</cp:category>
</cp:coreProperties>
</file>