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3" r:id="rId2"/>
    <p:sldId id="259" r:id="rId3"/>
    <p:sldId id="303" r:id="rId4"/>
    <p:sldId id="305" r:id="rId5"/>
    <p:sldId id="407" r:id="rId6"/>
    <p:sldId id="406" r:id="rId7"/>
    <p:sldId id="418" r:id="rId8"/>
    <p:sldId id="410" r:id="rId9"/>
    <p:sldId id="297" r:id="rId10"/>
  </p:sldIdLst>
  <p:sldSz cx="9144000" cy="6858000" type="screen4x3"/>
  <p:notesSz cx="6858000" cy="9144000"/>
  <p:embeddedFontLst>
    <p:embeddedFont>
      <p:font typeface="BIZ UDP明朝 Medium" panose="02020500000000000000" pitchFamily="18" charset="-128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GulimChe" panose="020B0609000101010101" pitchFamily="49" charset="-127"/>
      <p:regular r:id="rId20"/>
    </p:embeddedFont>
    <p:embeddedFont>
      <p:font typeface="Malgun Gothic" panose="020B0503020000020004" pitchFamily="34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82E"/>
    <a:srgbClr val="6A7538"/>
    <a:srgbClr val="592A34"/>
    <a:srgbClr val="DBAFB8"/>
    <a:srgbClr val="B35669"/>
    <a:srgbClr val="FDE7FC"/>
    <a:srgbClr val="944657"/>
    <a:srgbClr val="C00000"/>
    <a:srgbClr val="2D2F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289AE-FA7C-4CE5-8626-F461A71A7004}" v="50" dt="2023-01-15T06:28:36.400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2800" autoAdjust="0"/>
  </p:normalViewPr>
  <p:slideViewPr>
    <p:cSldViewPr>
      <p:cViewPr varScale="1">
        <p:scale>
          <a:sx n="110" d="100"/>
          <a:sy n="110" d="100"/>
        </p:scale>
        <p:origin x="184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尾嵜 成真" userId="dd95f81a979e9056" providerId="LiveId" clId="{AC734C73-8538-4BAB-908C-DE9B017264B5}"/>
    <pc:docChg chg="undo redo custSel addSld delSld modSld sldOrd">
      <pc:chgData name="尾嵜 成真" userId="dd95f81a979e9056" providerId="LiveId" clId="{AC734C73-8538-4BAB-908C-DE9B017264B5}" dt="2023-01-11T15:38:23.647" v="5205" actId="947"/>
      <pc:docMkLst>
        <pc:docMk/>
      </pc:docMkLst>
      <pc:sldChg chg="modSp mod">
        <pc:chgData name="尾嵜 成真" userId="dd95f81a979e9056" providerId="LiveId" clId="{AC734C73-8538-4BAB-908C-DE9B017264B5}" dt="2023-01-09T06:30:34.133" v="19" actId="14100"/>
        <pc:sldMkLst>
          <pc:docMk/>
          <pc:sldMk cId="0" sldId="293"/>
        </pc:sldMkLst>
        <pc:spChg chg="mod">
          <ac:chgData name="尾嵜 成真" userId="dd95f81a979e9056" providerId="LiveId" clId="{AC734C73-8538-4BAB-908C-DE9B017264B5}" dt="2023-01-09T06:30:34.133" v="19" actId="14100"/>
          <ac:spMkLst>
            <pc:docMk/>
            <pc:sldMk cId="0" sldId="293"/>
            <ac:spMk id="7" creationId="{00000000-0000-0000-0000-000000000000}"/>
          </ac:spMkLst>
        </pc:spChg>
      </pc:sldChg>
      <pc:sldChg chg="addSp delSp modSp mod">
        <pc:chgData name="尾嵜 成真" userId="dd95f81a979e9056" providerId="LiveId" clId="{AC734C73-8538-4BAB-908C-DE9B017264B5}" dt="2023-01-09T07:52:08.811" v="454" actId="20577"/>
        <pc:sldMkLst>
          <pc:docMk/>
          <pc:sldMk cId="4190097553" sldId="303"/>
        </pc:sldMkLst>
        <pc:spChg chg="add del mod">
          <ac:chgData name="尾嵜 成真" userId="dd95f81a979e9056" providerId="LiveId" clId="{AC734C73-8538-4BAB-908C-DE9B017264B5}" dt="2023-01-09T07:09:20.323" v="189" actId="21"/>
          <ac:spMkLst>
            <pc:docMk/>
            <pc:sldMk cId="4190097553" sldId="303"/>
            <ac:spMk id="4" creationId="{72009D40-55EC-AB18-F98B-D1DBFD8751E1}"/>
          </ac:spMkLst>
        </pc:spChg>
        <pc:spChg chg="add del mod">
          <ac:chgData name="尾嵜 成真" userId="dd95f81a979e9056" providerId="LiveId" clId="{AC734C73-8538-4BAB-908C-DE9B017264B5}" dt="2023-01-09T07:12:21.175" v="204" actId="21"/>
          <ac:spMkLst>
            <pc:docMk/>
            <pc:sldMk cId="4190097553" sldId="303"/>
            <ac:spMk id="7" creationId="{85A84F6D-9190-3906-DBDD-0F3EA77CAE9D}"/>
          </ac:spMkLst>
        </pc:spChg>
        <pc:spChg chg="add mod">
          <ac:chgData name="尾嵜 成真" userId="dd95f81a979e9056" providerId="LiveId" clId="{AC734C73-8538-4BAB-908C-DE9B017264B5}" dt="2023-01-09T07:12:33.105" v="209" actId="1076"/>
          <ac:spMkLst>
            <pc:docMk/>
            <pc:sldMk cId="4190097553" sldId="303"/>
            <ac:spMk id="10" creationId="{8651F9A1-698E-5887-581B-DB5C35D78A45}"/>
          </ac:spMkLst>
        </pc:spChg>
        <pc:spChg chg="mod">
          <ac:chgData name="尾嵜 成真" userId="dd95f81a979e9056" providerId="LiveId" clId="{AC734C73-8538-4BAB-908C-DE9B017264B5}" dt="2023-01-09T06:59:10.333" v="104" actId="1076"/>
          <ac:spMkLst>
            <pc:docMk/>
            <pc:sldMk cId="4190097553" sldId="303"/>
            <ac:spMk id="22" creationId="{130837D4-140A-1DB8-3B90-658860BB5C5B}"/>
          </ac:spMkLst>
        </pc:spChg>
        <pc:spChg chg="del mod">
          <ac:chgData name="尾嵜 成真" userId="dd95f81a979e9056" providerId="LiveId" clId="{AC734C73-8538-4BAB-908C-DE9B017264B5}" dt="2023-01-09T06:59:27.698" v="107" actId="21"/>
          <ac:spMkLst>
            <pc:docMk/>
            <pc:sldMk cId="4190097553" sldId="303"/>
            <ac:spMk id="25" creationId="{6AD23C59-3008-CD1A-E4B5-28FCCA95819E}"/>
          </ac:spMkLst>
        </pc:spChg>
        <pc:spChg chg="mod">
          <ac:chgData name="尾嵜 成真" userId="dd95f81a979e9056" providerId="LiveId" clId="{AC734C73-8538-4BAB-908C-DE9B017264B5}" dt="2023-01-09T07:52:08.811" v="454" actId="20577"/>
          <ac:spMkLst>
            <pc:docMk/>
            <pc:sldMk cId="4190097553" sldId="303"/>
            <ac:spMk id="26" creationId="{4C6CF6C6-84B1-9D0E-1D23-344066B0F396}"/>
          </ac:spMkLst>
        </pc:spChg>
        <pc:picChg chg="add del mod">
          <ac:chgData name="尾嵜 成真" userId="dd95f81a979e9056" providerId="LiveId" clId="{AC734C73-8538-4BAB-908C-DE9B017264B5}" dt="2023-01-09T07:09:07.476" v="183" actId="478"/>
          <ac:picMkLst>
            <pc:docMk/>
            <pc:sldMk cId="4190097553" sldId="303"/>
            <ac:picMk id="3" creationId="{297AF16A-C2FD-F42F-9E8F-CE26FE8B451D}"/>
          </ac:picMkLst>
        </pc:picChg>
        <pc:picChg chg="add del mod">
          <ac:chgData name="尾嵜 成真" userId="dd95f81a979e9056" providerId="LiveId" clId="{AC734C73-8538-4BAB-908C-DE9B017264B5}" dt="2023-01-09T07:12:14.712" v="201" actId="478"/>
          <ac:picMkLst>
            <pc:docMk/>
            <pc:sldMk cId="4190097553" sldId="303"/>
            <ac:picMk id="6" creationId="{A1892162-92EE-C9DD-A925-2683032B7D5E}"/>
          </ac:picMkLst>
        </pc:picChg>
        <pc:picChg chg="add mod">
          <ac:chgData name="尾嵜 成真" userId="dd95f81a979e9056" providerId="LiveId" clId="{AC734C73-8538-4BAB-908C-DE9B017264B5}" dt="2023-01-09T07:12:29.529" v="208" actId="1076"/>
          <ac:picMkLst>
            <pc:docMk/>
            <pc:sldMk cId="4190097553" sldId="303"/>
            <ac:picMk id="9" creationId="{8FDAE5A2-1F42-C716-85A1-99DE6F246787}"/>
          </ac:picMkLst>
        </pc:picChg>
        <pc:picChg chg="del">
          <ac:chgData name="尾嵜 成真" userId="dd95f81a979e9056" providerId="LiveId" clId="{AC734C73-8538-4BAB-908C-DE9B017264B5}" dt="2023-01-09T06:48:22.685" v="35" actId="478"/>
          <ac:picMkLst>
            <pc:docMk/>
            <pc:sldMk cId="4190097553" sldId="303"/>
            <ac:picMk id="24" creationId="{75A56AED-8FCB-1181-6716-DED43235156D}"/>
          </ac:picMkLst>
        </pc:picChg>
      </pc:sldChg>
      <pc:sldChg chg="modSp mod">
        <pc:chgData name="尾嵜 成真" userId="dd95f81a979e9056" providerId="LiveId" clId="{AC734C73-8538-4BAB-908C-DE9B017264B5}" dt="2023-01-09T06:59:53.016" v="110" actId="207"/>
        <pc:sldMkLst>
          <pc:docMk/>
          <pc:sldMk cId="1793902739" sldId="305"/>
        </pc:sldMkLst>
        <pc:graphicFrameChg chg="modGraphic">
          <ac:chgData name="尾嵜 成真" userId="dd95f81a979e9056" providerId="LiveId" clId="{AC734C73-8538-4BAB-908C-DE9B017264B5}" dt="2023-01-09T06:59:53.016" v="110" actId="207"/>
          <ac:graphicFrameMkLst>
            <pc:docMk/>
            <pc:sldMk cId="1793902739" sldId="305"/>
            <ac:graphicFrameMk id="31" creationId="{48DC726C-6E54-B2D0-3B8B-B4BA03014533}"/>
          </ac:graphicFrameMkLst>
        </pc:graphicFrameChg>
      </pc:sldChg>
      <pc:sldChg chg="modSp mod">
        <pc:chgData name="尾嵜 成真" userId="dd95f81a979e9056" providerId="LiveId" clId="{AC734C73-8538-4BAB-908C-DE9B017264B5}" dt="2023-01-09T08:04:16.908" v="521" actId="14734"/>
        <pc:sldMkLst>
          <pc:docMk/>
          <pc:sldMk cId="3198427016" sldId="306"/>
        </pc:sldMkLst>
        <pc:graphicFrameChg chg="mod modGraphic">
          <ac:chgData name="尾嵜 成真" userId="dd95f81a979e9056" providerId="LiveId" clId="{AC734C73-8538-4BAB-908C-DE9B017264B5}" dt="2023-01-09T08:04:16.908" v="521" actId="14734"/>
          <ac:graphicFrameMkLst>
            <pc:docMk/>
            <pc:sldMk cId="3198427016" sldId="306"/>
            <ac:graphicFrameMk id="2" creationId="{4A46E109-EF54-CBF0-8FCA-158AEC5AE535}"/>
          </ac:graphicFrameMkLst>
        </pc:graphicFrameChg>
        <pc:graphicFrameChg chg="modGraphic">
          <ac:chgData name="尾嵜 成真" userId="dd95f81a979e9056" providerId="LiveId" clId="{AC734C73-8538-4BAB-908C-DE9B017264B5}" dt="2023-01-09T07:00:03.269" v="111" actId="207"/>
          <ac:graphicFrameMkLst>
            <pc:docMk/>
            <pc:sldMk cId="3198427016" sldId="306"/>
            <ac:graphicFrameMk id="4" creationId="{F9B8FF01-FAF6-78EA-838F-9757583E8040}"/>
          </ac:graphicFrameMkLst>
        </pc:graphicFrameChg>
      </pc:sldChg>
      <pc:sldChg chg="del">
        <pc:chgData name="尾嵜 成真" userId="dd95f81a979e9056" providerId="LiveId" clId="{AC734C73-8538-4BAB-908C-DE9B017264B5}" dt="2023-01-09T06:32:50.413" v="23" actId="47"/>
        <pc:sldMkLst>
          <pc:docMk/>
          <pc:sldMk cId="2225451864" sldId="307"/>
        </pc:sldMkLst>
      </pc:sldChg>
      <pc:sldChg chg="del">
        <pc:chgData name="尾嵜 成真" userId="dd95f81a979e9056" providerId="LiveId" clId="{AC734C73-8538-4BAB-908C-DE9B017264B5}" dt="2023-01-09T06:32:52.557" v="24" actId="47"/>
        <pc:sldMkLst>
          <pc:docMk/>
          <pc:sldMk cId="3006967339" sldId="392"/>
        </pc:sldMkLst>
      </pc:sldChg>
      <pc:sldChg chg="modSp mod">
        <pc:chgData name="尾嵜 成真" userId="dd95f81a979e9056" providerId="LiveId" clId="{AC734C73-8538-4BAB-908C-DE9B017264B5}" dt="2023-01-09T07:00:15.039" v="113" actId="207"/>
        <pc:sldMkLst>
          <pc:docMk/>
          <pc:sldMk cId="1778224841" sldId="394"/>
        </pc:sldMkLst>
        <pc:graphicFrameChg chg="modGraphic">
          <ac:chgData name="尾嵜 成真" userId="dd95f81a979e9056" providerId="LiveId" clId="{AC734C73-8538-4BAB-908C-DE9B017264B5}" dt="2023-01-09T07:00:15.039" v="113" actId="207"/>
          <ac:graphicFrameMkLst>
            <pc:docMk/>
            <pc:sldMk cId="1778224841" sldId="394"/>
            <ac:graphicFrameMk id="9" creationId="{7373CF85-B4D4-9F92-8889-E7E4148A1054}"/>
          </ac:graphicFrameMkLst>
        </pc:graphicFrameChg>
      </pc:sldChg>
      <pc:sldChg chg="modSp mod">
        <pc:chgData name="尾嵜 成真" userId="dd95f81a979e9056" providerId="LiveId" clId="{AC734C73-8538-4BAB-908C-DE9B017264B5}" dt="2023-01-09T08:04:49.963" v="523" actId="1076"/>
        <pc:sldMkLst>
          <pc:docMk/>
          <pc:sldMk cId="1148648546" sldId="395"/>
        </pc:sldMkLst>
        <pc:spChg chg="mod">
          <ac:chgData name="尾嵜 成真" userId="dd95f81a979e9056" providerId="LiveId" clId="{AC734C73-8538-4BAB-908C-DE9B017264B5}" dt="2023-01-09T08:04:45.939" v="522" actId="6549"/>
          <ac:spMkLst>
            <pc:docMk/>
            <pc:sldMk cId="1148648546" sldId="395"/>
            <ac:spMk id="10" creationId="{4C8D8093-D708-E46A-39FD-79BFCCF8875B}"/>
          </ac:spMkLst>
        </pc:spChg>
        <pc:graphicFrameChg chg="mod">
          <ac:chgData name="尾嵜 成真" userId="dd95f81a979e9056" providerId="LiveId" clId="{AC734C73-8538-4BAB-908C-DE9B017264B5}" dt="2023-01-09T07:52:44.881" v="456" actId="1076"/>
          <ac:graphicFrameMkLst>
            <pc:docMk/>
            <pc:sldMk cId="1148648546" sldId="395"/>
            <ac:graphicFrameMk id="2" creationId="{3DDB769E-1CF3-B14F-F320-D782BF6C5667}"/>
          </ac:graphicFrameMkLst>
        </pc:graphicFrameChg>
        <pc:graphicFrameChg chg="mod modGraphic">
          <ac:chgData name="尾嵜 成真" userId="dd95f81a979e9056" providerId="LiveId" clId="{AC734C73-8538-4BAB-908C-DE9B017264B5}" dt="2023-01-09T07:58:27.776" v="482" actId="20577"/>
          <ac:graphicFrameMkLst>
            <pc:docMk/>
            <pc:sldMk cId="1148648546" sldId="395"/>
            <ac:graphicFrameMk id="3" creationId="{D3B36031-627F-6834-8FFF-9FB042186059}"/>
          </ac:graphicFrameMkLst>
        </pc:graphicFrameChg>
        <pc:graphicFrameChg chg="mod">
          <ac:chgData name="尾嵜 成真" userId="dd95f81a979e9056" providerId="LiveId" clId="{AC734C73-8538-4BAB-908C-DE9B017264B5}" dt="2023-01-09T08:04:49.963" v="523" actId="1076"/>
          <ac:graphicFrameMkLst>
            <pc:docMk/>
            <pc:sldMk cId="1148648546" sldId="395"/>
            <ac:graphicFrameMk id="4" creationId="{946D63E4-2E41-7822-CD16-90215A147784}"/>
          </ac:graphicFrameMkLst>
        </pc:graphicFrameChg>
        <pc:graphicFrameChg chg="mod modGraphic">
          <ac:chgData name="尾嵜 成真" userId="dd95f81a979e9056" providerId="LiveId" clId="{AC734C73-8538-4BAB-908C-DE9B017264B5}" dt="2023-01-09T07:48:57.252" v="355" actId="207"/>
          <ac:graphicFrameMkLst>
            <pc:docMk/>
            <pc:sldMk cId="1148648546" sldId="395"/>
            <ac:graphicFrameMk id="7" creationId="{1536C17C-50A0-3AD8-030E-ECEF6020BB1A}"/>
          </ac:graphicFrameMkLst>
        </pc:graphicFrameChg>
      </pc:sldChg>
      <pc:sldChg chg="del">
        <pc:chgData name="尾嵜 成真" userId="dd95f81a979e9056" providerId="LiveId" clId="{AC734C73-8538-4BAB-908C-DE9B017264B5}" dt="2023-01-09T06:32:37.889" v="20" actId="47"/>
        <pc:sldMkLst>
          <pc:docMk/>
          <pc:sldMk cId="3911352939" sldId="396"/>
        </pc:sldMkLst>
      </pc:sldChg>
      <pc:sldChg chg="del">
        <pc:chgData name="尾嵜 成真" userId="dd95f81a979e9056" providerId="LiveId" clId="{AC734C73-8538-4BAB-908C-DE9B017264B5}" dt="2023-01-09T06:32:42.762" v="21" actId="47"/>
        <pc:sldMkLst>
          <pc:docMk/>
          <pc:sldMk cId="3193689780" sldId="397"/>
        </pc:sldMkLst>
      </pc:sldChg>
      <pc:sldChg chg="del">
        <pc:chgData name="尾嵜 成真" userId="dd95f81a979e9056" providerId="LiveId" clId="{AC734C73-8538-4BAB-908C-DE9B017264B5}" dt="2023-01-09T06:32:53.895" v="25" actId="47"/>
        <pc:sldMkLst>
          <pc:docMk/>
          <pc:sldMk cId="2594863473" sldId="398"/>
        </pc:sldMkLst>
      </pc:sldChg>
      <pc:sldChg chg="del">
        <pc:chgData name="尾嵜 成真" userId="dd95f81a979e9056" providerId="LiveId" clId="{AC734C73-8538-4BAB-908C-DE9B017264B5}" dt="2023-01-09T06:32:54.687" v="26" actId="47"/>
        <pc:sldMkLst>
          <pc:docMk/>
          <pc:sldMk cId="1064526272" sldId="399"/>
        </pc:sldMkLst>
      </pc:sldChg>
      <pc:sldChg chg="del">
        <pc:chgData name="尾嵜 成真" userId="dd95f81a979e9056" providerId="LiveId" clId="{AC734C73-8538-4BAB-908C-DE9B017264B5}" dt="2023-01-09T06:32:55.643" v="27" actId="47"/>
        <pc:sldMkLst>
          <pc:docMk/>
          <pc:sldMk cId="373197906" sldId="401"/>
        </pc:sldMkLst>
      </pc:sldChg>
      <pc:sldChg chg="add del">
        <pc:chgData name="尾嵜 成真" userId="dd95f81a979e9056" providerId="LiveId" clId="{AC734C73-8538-4BAB-908C-DE9B017264B5}" dt="2023-01-11T07:21:54.889" v="2284" actId="47"/>
        <pc:sldMkLst>
          <pc:docMk/>
          <pc:sldMk cId="1637066913" sldId="402"/>
        </pc:sldMkLst>
      </pc:sldChg>
      <pc:sldChg chg="del">
        <pc:chgData name="尾嵜 成真" userId="dd95f81a979e9056" providerId="LiveId" clId="{AC734C73-8538-4BAB-908C-DE9B017264B5}" dt="2023-01-09T06:32:48.978" v="22" actId="47"/>
        <pc:sldMkLst>
          <pc:docMk/>
          <pc:sldMk cId="3735046817" sldId="405"/>
        </pc:sldMkLst>
      </pc:sldChg>
      <pc:sldChg chg="delSp modSp mod">
        <pc:chgData name="尾嵜 成真" userId="dd95f81a979e9056" providerId="LiveId" clId="{AC734C73-8538-4BAB-908C-DE9B017264B5}" dt="2023-01-10T08:22:02.409" v="1681" actId="947"/>
        <pc:sldMkLst>
          <pc:docMk/>
          <pc:sldMk cId="1362757188" sldId="406"/>
        </pc:sldMkLst>
        <pc:spChg chg="del">
          <ac:chgData name="尾嵜 成真" userId="dd95f81a979e9056" providerId="LiveId" clId="{AC734C73-8538-4BAB-908C-DE9B017264B5}" dt="2023-01-09T14:06:11.007" v="806" actId="478"/>
          <ac:spMkLst>
            <pc:docMk/>
            <pc:sldMk cId="1362757188" sldId="406"/>
            <ac:spMk id="3" creationId="{E2142266-E189-EFD5-B67D-0A0D866FAB50}"/>
          </ac:spMkLst>
        </pc:spChg>
        <pc:spChg chg="del">
          <ac:chgData name="尾嵜 成真" userId="dd95f81a979e9056" providerId="LiveId" clId="{AC734C73-8538-4BAB-908C-DE9B017264B5}" dt="2023-01-09T14:06:11.007" v="806" actId="478"/>
          <ac:spMkLst>
            <pc:docMk/>
            <pc:sldMk cId="1362757188" sldId="406"/>
            <ac:spMk id="5" creationId="{F6CF39B1-389C-87AC-931A-5773BE5FFBA6}"/>
          </ac:spMkLst>
        </pc:spChg>
        <pc:spChg chg="mod">
          <ac:chgData name="尾嵜 成真" userId="dd95f81a979e9056" providerId="LiveId" clId="{AC734C73-8538-4BAB-908C-DE9B017264B5}" dt="2023-01-10T08:22:02.409" v="1681" actId="947"/>
          <ac:spMkLst>
            <pc:docMk/>
            <pc:sldMk cId="1362757188" sldId="406"/>
            <ac:spMk id="10" creationId="{4C8D8093-D708-E46A-39FD-79BFCCF8875B}"/>
          </ac:spMkLst>
        </pc:spChg>
        <pc:spChg chg="mod">
          <ac:chgData name="尾嵜 成真" userId="dd95f81a979e9056" providerId="LiveId" clId="{AC734C73-8538-4BAB-908C-DE9B017264B5}" dt="2023-01-09T10:46:53.738" v="758"/>
          <ac:spMkLst>
            <pc:docMk/>
            <pc:sldMk cId="1362757188" sldId="406"/>
            <ac:spMk id="28" creationId="{B0F217A8-646C-15BA-6733-F4B0F1014565}"/>
          </ac:spMkLst>
        </pc:spChg>
        <pc:spChg chg="mod">
          <ac:chgData name="尾嵜 成真" userId="dd95f81a979e9056" providerId="LiveId" clId="{AC734C73-8538-4BAB-908C-DE9B017264B5}" dt="2023-01-09T10:48:10.828" v="772" actId="20577"/>
          <ac:spMkLst>
            <pc:docMk/>
            <pc:sldMk cId="1362757188" sldId="406"/>
            <ac:spMk id="29" creationId="{A17934AB-FCC8-3776-1635-6E61D9A7D43B}"/>
          </ac:spMkLst>
        </pc:spChg>
        <pc:picChg chg="del">
          <ac:chgData name="尾嵜 成真" userId="dd95f81a979e9056" providerId="LiveId" clId="{AC734C73-8538-4BAB-908C-DE9B017264B5}" dt="2023-01-09T14:06:11.007" v="806" actId="478"/>
          <ac:picMkLst>
            <pc:docMk/>
            <pc:sldMk cId="1362757188" sldId="406"/>
            <ac:picMk id="2" creationId="{147811DE-CCFD-CACA-2161-0AB526E6B824}"/>
          </ac:picMkLst>
        </pc:picChg>
        <pc:picChg chg="del">
          <ac:chgData name="尾嵜 成真" userId="dd95f81a979e9056" providerId="LiveId" clId="{AC734C73-8538-4BAB-908C-DE9B017264B5}" dt="2023-01-09T14:06:11.007" v="806" actId="478"/>
          <ac:picMkLst>
            <pc:docMk/>
            <pc:sldMk cId="1362757188" sldId="406"/>
            <ac:picMk id="4" creationId="{3F300939-3739-A21B-256F-C7555733B00D}"/>
          </ac:picMkLst>
        </pc:picChg>
      </pc:sldChg>
      <pc:sldChg chg="add del">
        <pc:chgData name="尾嵜 成真" userId="dd95f81a979e9056" providerId="LiveId" clId="{AC734C73-8538-4BAB-908C-DE9B017264B5}" dt="2023-01-09T06:33:04.054" v="33" actId="47"/>
        <pc:sldMkLst>
          <pc:docMk/>
          <pc:sldMk cId="1137511312" sldId="407"/>
        </pc:sldMkLst>
      </pc:sldChg>
      <pc:sldChg chg="addSp delSp modSp add mod">
        <pc:chgData name="尾嵜 成真" userId="dd95f81a979e9056" providerId="LiveId" clId="{AC734C73-8538-4BAB-908C-DE9B017264B5}" dt="2023-01-11T09:19:23.728" v="3439" actId="14734"/>
        <pc:sldMkLst>
          <pc:docMk/>
          <pc:sldMk cId="2298084990" sldId="407"/>
        </pc:sldMkLst>
        <pc:spChg chg="mod">
          <ac:chgData name="尾嵜 成真" userId="dd95f81a979e9056" providerId="LiveId" clId="{AC734C73-8538-4BAB-908C-DE9B017264B5}" dt="2023-01-09T10:45:23.483" v="743" actId="1076"/>
          <ac:spMkLst>
            <pc:docMk/>
            <pc:sldMk cId="2298084990" sldId="407"/>
            <ac:spMk id="10" creationId="{4C8D8093-D708-E46A-39FD-79BFCCF8875B}"/>
          </ac:spMkLst>
        </pc:spChg>
        <pc:graphicFrameChg chg="del">
          <ac:chgData name="尾嵜 成真" userId="dd95f81a979e9056" providerId="LiveId" clId="{AC734C73-8538-4BAB-908C-DE9B017264B5}" dt="2023-01-09T07:01:12.063" v="128" actId="478"/>
          <ac:graphicFrameMkLst>
            <pc:docMk/>
            <pc:sldMk cId="2298084990" sldId="407"/>
            <ac:graphicFrameMk id="2" creationId="{3DDB769E-1CF3-B14F-F320-D782BF6C5667}"/>
          </ac:graphicFrameMkLst>
        </pc:graphicFrameChg>
        <pc:graphicFrameChg chg="del">
          <ac:chgData name="尾嵜 成真" userId="dd95f81a979e9056" providerId="LiveId" clId="{AC734C73-8538-4BAB-908C-DE9B017264B5}" dt="2023-01-09T07:01:12.063" v="128" actId="478"/>
          <ac:graphicFrameMkLst>
            <pc:docMk/>
            <pc:sldMk cId="2298084990" sldId="407"/>
            <ac:graphicFrameMk id="3" creationId="{D3B36031-627F-6834-8FFF-9FB042186059}"/>
          </ac:graphicFrameMkLst>
        </pc:graphicFrameChg>
        <pc:graphicFrameChg chg="del">
          <ac:chgData name="尾嵜 成真" userId="dd95f81a979e9056" providerId="LiveId" clId="{AC734C73-8538-4BAB-908C-DE9B017264B5}" dt="2023-01-09T07:01:12.063" v="128" actId="478"/>
          <ac:graphicFrameMkLst>
            <pc:docMk/>
            <pc:sldMk cId="2298084990" sldId="407"/>
            <ac:graphicFrameMk id="4" creationId="{946D63E4-2E41-7822-CD16-90215A147784}"/>
          </ac:graphicFrameMkLst>
        </pc:graphicFrameChg>
        <pc:graphicFrameChg chg="add mod modGraphic">
          <ac:chgData name="尾嵜 成真" userId="dd95f81a979e9056" providerId="LiveId" clId="{AC734C73-8538-4BAB-908C-DE9B017264B5}" dt="2023-01-11T09:19:23.728" v="3439" actId="14734"/>
          <ac:graphicFrameMkLst>
            <pc:docMk/>
            <pc:sldMk cId="2298084990" sldId="407"/>
            <ac:graphicFrameMk id="5" creationId="{53A7FBB1-5148-FEED-E8A4-8AC9734A1E50}"/>
          </ac:graphicFrameMkLst>
        </pc:graphicFrameChg>
        <pc:graphicFrameChg chg="del">
          <ac:chgData name="尾嵜 成真" userId="dd95f81a979e9056" providerId="LiveId" clId="{AC734C73-8538-4BAB-908C-DE9B017264B5}" dt="2023-01-09T07:01:46.049" v="131" actId="478"/>
          <ac:graphicFrameMkLst>
            <pc:docMk/>
            <pc:sldMk cId="2298084990" sldId="407"/>
            <ac:graphicFrameMk id="7" creationId="{1536C17C-50A0-3AD8-030E-ECEF6020BB1A}"/>
          </ac:graphicFrameMkLst>
        </pc:graphicFrameChg>
      </pc:sldChg>
      <pc:sldChg chg="del">
        <pc:chgData name="尾嵜 成真" userId="dd95f81a979e9056" providerId="LiveId" clId="{AC734C73-8538-4BAB-908C-DE9B017264B5}" dt="2023-01-09T06:32:56.261" v="28" actId="47"/>
        <pc:sldMkLst>
          <pc:docMk/>
          <pc:sldMk cId="1924153991" sldId="408"/>
        </pc:sldMkLst>
      </pc:sldChg>
      <pc:sldChg chg="addSp delSp modSp add del mod">
        <pc:chgData name="尾嵜 成真" userId="dd95f81a979e9056" providerId="LiveId" clId="{AC734C73-8538-4BAB-908C-DE9B017264B5}" dt="2023-01-11T07:47:02.289" v="3207" actId="20577"/>
        <pc:sldMkLst>
          <pc:docMk/>
          <pc:sldMk cId="2680518299" sldId="408"/>
        </pc:sldMkLst>
        <pc:spChg chg="add mod">
          <ac:chgData name="尾嵜 成真" userId="dd95f81a979e9056" providerId="LiveId" clId="{AC734C73-8538-4BAB-908C-DE9B017264B5}" dt="2023-01-11T07:20:20.321" v="2282" actId="1076"/>
          <ac:spMkLst>
            <pc:docMk/>
            <pc:sldMk cId="2680518299" sldId="408"/>
            <ac:spMk id="2" creationId="{F12381F0-04CA-C595-0610-2F2D276A6994}"/>
          </ac:spMkLst>
        </pc:spChg>
        <pc:spChg chg="del">
          <ac:chgData name="尾嵜 成真" userId="dd95f81a979e9056" providerId="LiveId" clId="{AC734C73-8538-4BAB-908C-DE9B017264B5}" dt="2023-01-09T14:16:14.483" v="873" actId="478"/>
          <ac:spMkLst>
            <pc:docMk/>
            <pc:sldMk cId="2680518299" sldId="408"/>
            <ac:spMk id="3" creationId="{E2142266-E189-EFD5-B67D-0A0D866FAB50}"/>
          </ac:spMkLst>
        </pc:spChg>
        <pc:spChg chg="add mod">
          <ac:chgData name="尾嵜 成真" userId="dd95f81a979e9056" providerId="LiveId" clId="{AC734C73-8538-4BAB-908C-DE9B017264B5}" dt="2023-01-11T07:20:20.321" v="2282" actId="1076"/>
          <ac:spMkLst>
            <pc:docMk/>
            <pc:sldMk cId="2680518299" sldId="408"/>
            <ac:spMk id="4" creationId="{EEB5F97B-CDB6-71F4-C647-26663F763011}"/>
          </ac:spMkLst>
        </pc:spChg>
        <pc:spChg chg="del">
          <ac:chgData name="尾嵜 成真" userId="dd95f81a979e9056" providerId="LiveId" clId="{AC734C73-8538-4BAB-908C-DE9B017264B5}" dt="2023-01-09T14:16:14.483" v="873" actId="478"/>
          <ac:spMkLst>
            <pc:docMk/>
            <pc:sldMk cId="2680518299" sldId="408"/>
            <ac:spMk id="5" creationId="{F6CF39B1-389C-87AC-931A-5773BE5FFBA6}"/>
          </ac:spMkLst>
        </pc:spChg>
        <pc:spChg chg="mod">
          <ac:chgData name="尾嵜 成真" userId="dd95f81a979e9056" providerId="LiveId" clId="{AC734C73-8538-4BAB-908C-DE9B017264B5}" dt="2023-01-11T07:47:02.289" v="3207" actId="20577"/>
          <ac:spMkLst>
            <pc:docMk/>
            <pc:sldMk cId="2680518299" sldId="408"/>
            <ac:spMk id="10" creationId="{4C8D8093-D708-E46A-39FD-79BFCCF8875B}"/>
          </ac:spMkLst>
        </pc:spChg>
        <pc:spChg chg="mod">
          <ac:chgData name="尾嵜 成真" userId="dd95f81a979e9056" providerId="LiveId" clId="{AC734C73-8538-4BAB-908C-DE9B017264B5}" dt="2023-01-10T09:03:34.939" v="1992"/>
          <ac:spMkLst>
            <pc:docMk/>
            <pc:sldMk cId="2680518299" sldId="408"/>
            <ac:spMk id="29" creationId="{A17934AB-FCC8-3776-1635-6E61D9A7D43B}"/>
          </ac:spMkLst>
        </pc:spChg>
        <pc:picChg chg="del">
          <ac:chgData name="尾嵜 成真" userId="dd95f81a979e9056" providerId="LiveId" clId="{AC734C73-8538-4BAB-908C-DE9B017264B5}" dt="2023-01-09T14:16:14.483" v="873" actId="478"/>
          <ac:picMkLst>
            <pc:docMk/>
            <pc:sldMk cId="2680518299" sldId="408"/>
            <ac:picMk id="2" creationId="{147811DE-CCFD-CACA-2161-0AB526E6B824}"/>
          </ac:picMkLst>
        </pc:picChg>
        <pc:picChg chg="add mod">
          <ac:chgData name="尾嵜 成真" userId="dd95f81a979e9056" providerId="LiveId" clId="{AC734C73-8538-4BAB-908C-DE9B017264B5}" dt="2023-01-11T07:20:20.321" v="2282" actId="1076"/>
          <ac:picMkLst>
            <pc:docMk/>
            <pc:sldMk cId="2680518299" sldId="408"/>
            <ac:picMk id="3" creationId="{83EB899C-F9B2-ECAC-F35D-4F0341392553}"/>
          </ac:picMkLst>
        </pc:picChg>
        <pc:picChg chg="del">
          <ac:chgData name="尾嵜 成真" userId="dd95f81a979e9056" providerId="LiveId" clId="{AC734C73-8538-4BAB-908C-DE9B017264B5}" dt="2023-01-09T14:16:14.483" v="873" actId="478"/>
          <ac:picMkLst>
            <pc:docMk/>
            <pc:sldMk cId="2680518299" sldId="408"/>
            <ac:picMk id="4" creationId="{3F300939-3739-A21B-256F-C7555733B00D}"/>
          </ac:picMkLst>
        </pc:picChg>
        <pc:picChg chg="add del">
          <ac:chgData name="尾嵜 成真" userId="dd95f81a979e9056" providerId="LiveId" clId="{AC734C73-8538-4BAB-908C-DE9B017264B5}" dt="2023-01-11T07:40:08.631" v="3112" actId="22"/>
          <ac:picMkLst>
            <pc:docMk/>
            <pc:sldMk cId="2680518299" sldId="408"/>
            <ac:picMk id="6" creationId="{DD4C0560-EBF1-40BA-2731-AE53E7C29561}"/>
          </ac:picMkLst>
        </pc:picChg>
        <pc:picChg chg="add del">
          <ac:chgData name="尾嵜 成真" userId="dd95f81a979e9056" providerId="LiveId" clId="{AC734C73-8538-4BAB-908C-DE9B017264B5}" dt="2023-01-09T15:03:57.855" v="1209"/>
          <ac:picMkLst>
            <pc:docMk/>
            <pc:sldMk cId="2680518299" sldId="408"/>
            <ac:picMk id="1026" creationId="{A6696BD0-74AB-5FFF-44A1-24C35A3F44C3}"/>
          </ac:picMkLst>
        </pc:picChg>
      </pc:sldChg>
      <pc:sldChg chg="addSp delSp modSp add del mod">
        <pc:chgData name="尾嵜 成真" userId="dd95f81a979e9056" providerId="LiveId" clId="{AC734C73-8538-4BAB-908C-DE9B017264B5}" dt="2023-01-11T07:20:27.132" v="2283" actId="47"/>
        <pc:sldMkLst>
          <pc:docMk/>
          <pc:sldMk cId="255535010" sldId="409"/>
        </pc:sldMkLst>
        <pc:spChg chg="add mod">
          <ac:chgData name="尾嵜 成真" userId="dd95f81a979e9056" providerId="LiveId" clId="{AC734C73-8538-4BAB-908C-DE9B017264B5}" dt="2023-01-10T08:59:59.397" v="1948" actId="207"/>
          <ac:spMkLst>
            <pc:docMk/>
            <pc:sldMk cId="255535010" sldId="409"/>
            <ac:spMk id="2" creationId="{255CC66D-DD39-2623-5529-87148FC23A03}"/>
          </ac:spMkLst>
        </pc:spChg>
        <pc:spChg chg="add mod">
          <ac:chgData name="尾嵜 成真" userId="dd95f81a979e9056" providerId="LiveId" clId="{AC734C73-8538-4BAB-908C-DE9B017264B5}" dt="2023-01-10T08:48:15.891" v="1749" actId="14100"/>
          <ac:spMkLst>
            <pc:docMk/>
            <pc:sldMk cId="255535010" sldId="409"/>
            <ac:spMk id="4" creationId="{136B95D6-3A81-252F-67A3-196FF1121E65}"/>
          </ac:spMkLst>
        </pc:spChg>
        <pc:spChg chg="add del mod">
          <ac:chgData name="尾嵜 成真" userId="dd95f81a979e9056" providerId="LiveId" clId="{AC734C73-8538-4BAB-908C-DE9B017264B5}" dt="2023-01-10T08:57:15.979" v="1924"/>
          <ac:spMkLst>
            <pc:docMk/>
            <pc:sldMk cId="255535010" sldId="409"/>
            <ac:spMk id="5" creationId="{E888323E-A3C1-2768-B715-987BDA2C5E3B}"/>
          </ac:spMkLst>
        </pc:spChg>
        <pc:spChg chg="mod">
          <ac:chgData name="尾嵜 成真" userId="dd95f81a979e9056" providerId="LiveId" clId="{AC734C73-8538-4BAB-908C-DE9B017264B5}" dt="2023-01-09T15:10:34.055" v="1458" actId="20577"/>
          <ac:spMkLst>
            <pc:docMk/>
            <pc:sldMk cId="255535010" sldId="409"/>
            <ac:spMk id="10" creationId="{4C8D8093-D708-E46A-39FD-79BFCCF8875B}"/>
          </ac:spMkLst>
        </pc:spChg>
        <pc:spChg chg="mod">
          <ac:chgData name="尾嵜 成真" userId="dd95f81a979e9056" providerId="LiveId" clId="{AC734C73-8538-4BAB-908C-DE9B017264B5}" dt="2023-01-09T15:05:27.976" v="1253" actId="20577"/>
          <ac:spMkLst>
            <pc:docMk/>
            <pc:sldMk cId="255535010" sldId="409"/>
            <ac:spMk id="29" creationId="{A17934AB-FCC8-3776-1635-6E61D9A7D43B}"/>
          </ac:spMkLst>
        </pc:spChg>
        <pc:picChg chg="add mod">
          <ac:chgData name="尾嵜 成真" userId="dd95f81a979e9056" providerId="LiveId" clId="{AC734C73-8538-4BAB-908C-DE9B017264B5}" dt="2023-01-10T09:00:36.053" v="1952" actId="1076"/>
          <ac:picMkLst>
            <pc:docMk/>
            <pc:sldMk cId="255535010" sldId="409"/>
            <ac:picMk id="3" creationId="{B28BDD0F-B809-F1DE-AF53-48172998381B}"/>
          </ac:picMkLst>
        </pc:picChg>
        <pc:picChg chg="add del mod">
          <ac:chgData name="尾嵜 成真" userId="dd95f81a979e9056" providerId="LiveId" clId="{AC734C73-8538-4BAB-908C-DE9B017264B5}" dt="2023-01-09T15:09:37.165" v="1447" actId="21"/>
          <ac:picMkLst>
            <pc:docMk/>
            <pc:sldMk cId="255535010" sldId="409"/>
            <ac:picMk id="2050" creationId="{4AB6F1AB-E860-E0AF-3D80-5F37C1AF221E}"/>
          </ac:picMkLst>
        </pc:picChg>
      </pc:sldChg>
      <pc:sldChg chg="del">
        <pc:chgData name="尾嵜 成真" userId="dd95f81a979e9056" providerId="LiveId" clId="{AC734C73-8538-4BAB-908C-DE9B017264B5}" dt="2023-01-09T06:33:05.949" v="34" actId="47"/>
        <pc:sldMkLst>
          <pc:docMk/>
          <pc:sldMk cId="3356467864" sldId="409"/>
        </pc:sldMkLst>
      </pc:sldChg>
      <pc:sldChg chg="modSp add del mod">
        <pc:chgData name="尾嵜 成真" userId="dd95f81a979e9056" providerId="LiveId" clId="{AC734C73-8538-4BAB-908C-DE9B017264B5}" dt="2023-01-09T14:14:59.158" v="863" actId="47"/>
        <pc:sldMkLst>
          <pc:docMk/>
          <pc:sldMk cId="3419469481" sldId="409"/>
        </pc:sldMkLst>
        <pc:spChg chg="mod">
          <ac:chgData name="尾嵜 成真" userId="dd95f81a979e9056" providerId="LiveId" clId="{AC734C73-8538-4BAB-908C-DE9B017264B5}" dt="2023-01-09T14:14:56.627" v="862" actId="6549"/>
          <ac:spMkLst>
            <pc:docMk/>
            <pc:sldMk cId="3419469481" sldId="409"/>
            <ac:spMk id="29" creationId="{A17934AB-FCC8-3776-1635-6E61D9A7D43B}"/>
          </ac:spMkLst>
        </pc:spChg>
      </pc:sldChg>
      <pc:sldChg chg="addSp delSp modSp add mod ord">
        <pc:chgData name="尾嵜 成真" userId="dd95f81a979e9056" providerId="LiveId" clId="{AC734C73-8538-4BAB-908C-DE9B017264B5}" dt="2023-01-11T07:07:18.357" v="2014" actId="113"/>
        <pc:sldMkLst>
          <pc:docMk/>
          <pc:sldMk cId="3139867923" sldId="410"/>
        </pc:sldMkLst>
        <pc:spChg chg="mod">
          <ac:chgData name="尾嵜 成真" userId="dd95f81a979e9056" providerId="LiveId" clId="{AC734C73-8538-4BAB-908C-DE9B017264B5}" dt="2023-01-11T07:07:18.357" v="2014" actId="113"/>
          <ac:spMkLst>
            <pc:docMk/>
            <pc:sldMk cId="3139867923" sldId="410"/>
            <ac:spMk id="10" creationId="{4C8D8093-D708-E46A-39FD-79BFCCF8875B}"/>
          </ac:spMkLst>
        </pc:spChg>
        <pc:spChg chg="add del mod">
          <ac:chgData name="尾嵜 成真" userId="dd95f81a979e9056" providerId="LiveId" clId="{AC734C73-8538-4BAB-908C-DE9B017264B5}" dt="2023-01-10T08:58:47.126" v="1938" actId="21"/>
          <ac:spMkLst>
            <pc:docMk/>
            <pc:sldMk cId="3139867923" sldId="410"/>
            <ac:spMk id="16" creationId="{073B1B70-080E-D813-197C-3B5629027995}"/>
          </ac:spMkLst>
        </pc:spChg>
        <pc:spChg chg="add del mod">
          <ac:chgData name="尾嵜 成真" userId="dd95f81a979e9056" providerId="LiveId" clId="{AC734C73-8538-4BAB-908C-DE9B017264B5}" dt="2023-01-10T08:58:47.126" v="1938" actId="21"/>
          <ac:spMkLst>
            <pc:docMk/>
            <pc:sldMk cId="3139867923" sldId="410"/>
            <ac:spMk id="17" creationId="{CAEAF506-A42E-9874-8CC1-3A8309105AC2}"/>
          </ac:spMkLst>
        </pc:spChg>
        <pc:spChg chg="add del mod">
          <ac:chgData name="尾嵜 成真" userId="dd95f81a979e9056" providerId="LiveId" clId="{AC734C73-8538-4BAB-908C-DE9B017264B5}" dt="2023-01-10T08:58:47.126" v="1938" actId="21"/>
          <ac:spMkLst>
            <pc:docMk/>
            <pc:sldMk cId="3139867923" sldId="410"/>
            <ac:spMk id="18" creationId="{18401BD7-A6E8-7D38-F090-2592C11F6530}"/>
          </ac:spMkLst>
        </pc:spChg>
        <pc:spChg chg="add del mod">
          <ac:chgData name="尾嵜 成真" userId="dd95f81a979e9056" providerId="LiveId" clId="{AC734C73-8538-4BAB-908C-DE9B017264B5}" dt="2023-01-10T09:00:55.114" v="1957" actId="21"/>
          <ac:spMkLst>
            <pc:docMk/>
            <pc:sldMk cId="3139867923" sldId="410"/>
            <ac:spMk id="19" creationId="{8C91F996-2639-8D08-FCF5-EA564DDF8FAA}"/>
          </ac:spMkLst>
        </pc:spChg>
        <pc:spChg chg="mod">
          <ac:chgData name="尾嵜 成真" userId="dd95f81a979e9056" providerId="LiveId" clId="{AC734C73-8538-4BAB-908C-DE9B017264B5}" dt="2023-01-10T09:03:25.684" v="1978" actId="20577"/>
          <ac:spMkLst>
            <pc:docMk/>
            <pc:sldMk cId="3139867923" sldId="410"/>
            <ac:spMk id="29" creationId="{A17934AB-FCC8-3776-1635-6E61D9A7D43B}"/>
          </ac:spMkLst>
        </pc:spChg>
        <pc:spChg chg="add del mod">
          <ac:chgData name="尾嵜 成真" userId="dd95f81a979e9056" providerId="LiveId" clId="{AC734C73-8538-4BAB-908C-DE9B017264B5}" dt="2023-01-10T08:58:47.126" v="1938" actId="21"/>
          <ac:spMkLst>
            <pc:docMk/>
            <pc:sldMk cId="3139867923" sldId="410"/>
            <ac:spMk id="67" creationId="{08523308-F11A-5E38-C78C-99FA6B0C2927}"/>
          </ac:spMkLst>
        </pc:spChg>
        <pc:spChg chg="add del mod">
          <ac:chgData name="尾嵜 成真" userId="dd95f81a979e9056" providerId="LiveId" clId="{AC734C73-8538-4BAB-908C-DE9B017264B5}" dt="2023-01-10T08:58:47.126" v="1938" actId="21"/>
          <ac:spMkLst>
            <pc:docMk/>
            <pc:sldMk cId="3139867923" sldId="410"/>
            <ac:spMk id="68" creationId="{70677F50-4995-61EF-5D63-40CB847859F2}"/>
          </ac:spMkLst>
        </pc:spChg>
        <pc:spChg chg="add del mod">
          <ac:chgData name="尾嵜 成真" userId="dd95f81a979e9056" providerId="LiveId" clId="{AC734C73-8538-4BAB-908C-DE9B017264B5}" dt="2023-01-10T08:58:00.507" v="1927" actId="478"/>
          <ac:spMkLst>
            <pc:docMk/>
            <pc:sldMk cId="3139867923" sldId="410"/>
            <ac:spMk id="69" creationId="{1E168B79-9E49-ABD3-517D-ECF6D20B63FA}"/>
          </ac:spMkLst>
        </pc:spChg>
        <pc:spChg chg="add del mod">
          <ac:chgData name="尾嵜 成真" userId="dd95f81a979e9056" providerId="LiveId" clId="{AC734C73-8538-4BAB-908C-DE9B017264B5}" dt="2023-01-10T09:00:55.114" v="1957" actId="21"/>
          <ac:spMkLst>
            <pc:docMk/>
            <pc:sldMk cId="3139867923" sldId="410"/>
            <ac:spMk id="81" creationId="{E7EDBC4E-12B9-A0E9-7DA0-D88B612095C9}"/>
          </ac:spMkLst>
        </pc:spChg>
        <pc:spChg chg="add del mod">
          <ac:chgData name="尾嵜 成真" userId="dd95f81a979e9056" providerId="LiveId" clId="{AC734C73-8538-4BAB-908C-DE9B017264B5}" dt="2023-01-10T09:00:55.114" v="1957" actId="21"/>
          <ac:spMkLst>
            <pc:docMk/>
            <pc:sldMk cId="3139867923" sldId="410"/>
            <ac:spMk id="82" creationId="{3006587E-BEF4-8F30-C350-A2CC0B561E5D}"/>
          </ac:spMkLst>
        </pc:spChg>
        <pc:spChg chg="add del mod">
          <ac:chgData name="尾嵜 成真" userId="dd95f81a979e9056" providerId="LiveId" clId="{AC734C73-8538-4BAB-908C-DE9B017264B5}" dt="2023-01-10T09:00:55.114" v="1957" actId="21"/>
          <ac:spMkLst>
            <pc:docMk/>
            <pc:sldMk cId="3139867923" sldId="410"/>
            <ac:spMk id="83" creationId="{8EF76740-0C3A-E007-2CC0-51372E6ED81B}"/>
          </ac:spMkLst>
        </pc:spChg>
        <pc:spChg chg="add del mod">
          <ac:chgData name="尾嵜 成真" userId="dd95f81a979e9056" providerId="LiveId" clId="{AC734C73-8538-4BAB-908C-DE9B017264B5}" dt="2023-01-10T09:00:55.114" v="1957" actId="21"/>
          <ac:spMkLst>
            <pc:docMk/>
            <pc:sldMk cId="3139867923" sldId="410"/>
            <ac:spMk id="96" creationId="{D3334808-555F-C5BE-5CDD-87813A140D9D}"/>
          </ac:spMkLst>
        </pc:spChg>
        <pc:spChg chg="add del mod">
          <ac:chgData name="尾嵜 成真" userId="dd95f81a979e9056" providerId="LiveId" clId="{AC734C73-8538-4BAB-908C-DE9B017264B5}" dt="2023-01-10T09:00:55.114" v="1957" actId="21"/>
          <ac:spMkLst>
            <pc:docMk/>
            <pc:sldMk cId="3139867923" sldId="410"/>
            <ac:spMk id="97" creationId="{961D5B33-F1B7-2434-9AF2-E0A5B92F5D85}"/>
          </ac:spMkLst>
        </pc:spChg>
        <pc:spChg chg="add mod">
          <ac:chgData name="尾嵜 成真" userId="dd95f81a979e9056" providerId="LiveId" clId="{AC734C73-8538-4BAB-908C-DE9B017264B5}" dt="2023-01-10T09:00:55.413" v="1958"/>
          <ac:spMkLst>
            <pc:docMk/>
            <pc:sldMk cId="3139867923" sldId="410"/>
            <ac:spMk id="101" creationId="{83A8B892-D58C-F214-CC73-696A21A79939}"/>
          </ac:spMkLst>
        </pc:spChg>
        <pc:spChg chg="add mod">
          <ac:chgData name="尾嵜 成真" userId="dd95f81a979e9056" providerId="LiveId" clId="{AC734C73-8538-4BAB-908C-DE9B017264B5}" dt="2023-01-10T09:00:55.413" v="1958"/>
          <ac:spMkLst>
            <pc:docMk/>
            <pc:sldMk cId="3139867923" sldId="410"/>
            <ac:spMk id="109" creationId="{EDA8A187-0998-43B3-54C9-2CADE2B043D4}"/>
          </ac:spMkLst>
        </pc:spChg>
        <pc:spChg chg="add mod">
          <ac:chgData name="尾嵜 成真" userId="dd95f81a979e9056" providerId="LiveId" clId="{AC734C73-8538-4BAB-908C-DE9B017264B5}" dt="2023-01-10T09:00:55.413" v="1958"/>
          <ac:spMkLst>
            <pc:docMk/>
            <pc:sldMk cId="3139867923" sldId="410"/>
            <ac:spMk id="110" creationId="{2CFC3419-D60F-CB0D-FF84-B747B8D76E23}"/>
          </ac:spMkLst>
        </pc:spChg>
        <pc:spChg chg="add mod">
          <ac:chgData name="尾嵜 成真" userId="dd95f81a979e9056" providerId="LiveId" clId="{AC734C73-8538-4BAB-908C-DE9B017264B5}" dt="2023-01-10T09:00:55.413" v="1958"/>
          <ac:spMkLst>
            <pc:docMk/>
            <pc:sldMk cId="3139867923" sldId="410"/>
            <ac:spMk id="111" creationId="{914AEE6C-0E7E-CB37-FE7A-B345D6A90E92}"/>
          </ac:spMkLst>
        </pc:spChg>
        <pc:spChg chg="add mod">
          <ac:chgData name="尾嵜 成真" userId="dd95f81a979e9056" providerId="LiveId" clId="{AC734C73-8538-4BAB-908C-DE9B017264B5}" dt="2023-01-10T09:00:55.413" v="1958"/>
          <ac:spMkLst>
            <pc:docMk/>
            <pc:sldMk cId="3139867923" sldId="410"/>
            <ac:spMk id="124" creationId="{3F76A605-AD10-5810-F66F-05A802FABF68}"/>
          </ac:spMkLst>
        </pc:spChg>
        <pc:spChg chg="add mod">
          <ac:chgData name="尾嵜 成真" userId="dd95f81a979e9056" providerId="LiveId" clId="{AC734C73-8538-4BAB-908C-DE9B017264B5}" dt="2023-01-10T09:00:55.413" v="1958"/>
          <ac:spMkLst>
            <pc:docMk/>
            <pc:sldMk cId="3139867923" sldId="410"/>
            <ac:spMk id="125" creationId="{E179C35C-E085-2F47-047A-B3A7FC0E2C92}"/>
          </ac:spMkLst>
        </pc:spChg>
        <pc:spChg chg="add del mod">
          <ac:chgData name="尾嵜 成真" userId="dd95f81a979e9056" providerId="LiveId" clId="{AC734C73-8538-4BAB-908C-DE9B017264B5}" dt="2023-01-11T07:03:36.085" v="2002" actId="478"/>
          <ac:spMkLst>
            <pc:docMk/>
            <pc:sldMk cId="3139867923" sldId="410"/>
            <ac:spMk id="130" creationId="{CEFF3EC0-519A-B997-6CCC-785097B4E6FE}"/>
          </ac:spMkLst>
        </pc:spChg>
        <pc:picChg chg="add del mod">
          <ac:chgData name="尾嵜 成真" userId="dd95f81a979e9056" providerId="LiveId" clId="{AC734C73-8538-4BAB-908C-DE9B017264B5}" dt="2023-01-10T08:58:47.126" v="1938" actId="21"/>
          <ac:picMkLst>
            <pc:docMk/>
            <pc:sldMk cId="3139867923" sldId="410"/>
            <ac:picMk id="3" creationId="{47F8C541-6B7E-48ED-F023-36D0FD7667F2}"/>
          </ac:picMkLst>
        </pc:picChg>
        <pc:picChg chg="add del mod">
          <ac:chgData name="尾嵜 成真" userId="dd95f81a979e9056" providerId="LiveId" clId="{AC734C73-8538-4BAB-908C-DE9B017264B5}" dt="2023-01-10T08:58:47.126" v="1938" actId="21"/>
          <ac:picMkLst>
            <pc:docMk/>
            <pc:sldMk cId="3139867923" sldId="410"/>
            <ac:picMk id="4" creationId="{7B029F51-15AC-F0FB-2893-05DFD2CE97D8}"/>
          </ac:picMkLst>
        </pc:picChg>
        <pc:picChg chg="add del mod">
          <ac:chgData name="尾嵜 成真" userId="dd95f81a979e9056" providerId="LiveId" clId="{AC734C73-8538-4BAB-908C-DE9B017264B5}" dt="2023-01-10T08:58:47.126" v="1938" actId="21"/>
          <ac:picMkLst>
            <pc:docMk/>
            <pc:sldMk cId="3139867923" sldId="410"/>
            <ac:picMk id="5" creationId="{A2AB5643-C557-86A8-A117-68FCA9BDC052}"/>
          </ac:picMkLst>
        </pc:picChg>
        <pc:picChg chg="add del mod">
          <ac:chgData name="尾嵜 成真" userId="dd95f81a979e9056" providerId="LiveId" clId="{AC734C73-8538-4BAB-908C-DE9B017264B5}" dt="2023-01-10T08:58:47.126" v="1938" actId="21"/>
          <ac:picMkLst>
            <pc:docMk/>
            <pc:sldMk cId="3139867923" sldId="410"/>
            <ac:picMk id="6" creationId="{A681487B-FEF6-0BD3-D49B-5395FB80EE99}"/>
          </ac:picMkLst>
        </pc:picChg>
        <pc:picChg chg="add del mod">
          <ac:chgData name="尾嵜 成真" userId="dd95f81a979e9056" providerId="LiveId" clId="{AC734C73-8538-4BAB-908C-DE9B017264B5}" dt="2023-01-10T08:50:18.373" v="1792" actId="478"/>
          <ac:picMkLst>
            <pc:docMk/>
            <pc:sldMk cId="3139867923" sldId="410"/>
            <ac:picMk id="20" creationId="{2B3BE360-ED9D-3894-27B8-1EAC9A99970D}"/>
          </ac:picMkLst>
        </pc:picChg>
        <pc:picChg chg="add del mod">
          <ac:chgData name="尾嵜 成真" userId="dd95f81a979e9056" providerId="LiveId" clId="{AC734C73-8538-4BAB-908C-DE9B017264B5}" dt="2023-01-10T08:58:47.126" v="1938" actId="21"/>
          <ac:picMkLst>
            <pc:docMk/>
            <pc:sldMk cId="3139867923" sldId="410"/>
            <ac:picMk id="22" creationId="{0E297574-67C4-0FCE-8123-2CAB90658F5B}"/>
          </ac:picMkLst>
        </pc:picChg>
        <pc:picChg chg="add del mod">
          <ac:chgData name="尾嵜 成真" userId="dd95f81a979e9056" providerId="LiveId" clId="{AC734C73-8538-4BAB-908C-DE9B017264B5}" dt="2023-01-10T08:50:27.328" v="1795"/>
          <ac:picMkLst>
            <pc:docMk/>
            <pc:sldMk cId="3139867923" sldId="410"/>
            <ac:picMk id="23" creationId="{D9B9BEE5-31D6-81C5-2793-16CE3899992C}"/>
          </ac:picMkLst>
        </pc:picChg>
        <pc:picChg chg="add del mod">
          <ac:chgData name="尾嵜 成真" userId="dd95f81a979e9056" providerId="LiveId" clId="{AC734C73-8538-4BAB-908C-DE9B017264B5}" dt="2023-01-10T08:58:47.126" v="1938" actId="21"/>
          <ac:picMkLst>
            <pc:docMk/>
            <pc:sldMk cId="3139867923" sldId="410"/>
            <ac:picMk id="24" creationId="{85E8164A-A382-5048-4C50-103F6BA59E0C}"/>
          </ac:picMkLst>
        </pc:picChg>
        <pc:picChg chg="add del mod">
          <ac:chgData name="尾嵜 成真" userId="dd95f81a979e9056" providerId="LiveId" clId="{AC734C73-8538-4BAB-908C-DE9B017264B5}" dt="2023-01-10T08:58:47.126" v="1938" actId="21"/>
          <ac:picMkLst>
            <pc:docMk/>
            <pc:sldMk cId="3139867923" sldId="410"/>
            <ac:picMk id="26" creationId="{1CFB7AC9-FD41-B268-CA50-22A7CE04E292}"/>
          </ac:picMkLst>
        </pc:picChg>
        <pc:picChg chg="add del mod">
          <ac:chgData name="尾嵜 成真" userId="dd95f81a979e9056" providerId="LiveId" clId="{AC734C73-8538-4BAB-908C-DE9B017264B5}" dt="2023-01-10T08:58:47.126" v="1938" actId="21"/>
          <ac:picMkLst>
            <pc:docMk/>
            <pc:sldMk cId="3139867923" sldId="410"/>
            <ac:picMk id="27" creationId="{9956011A-E82C-3BB1-2603-7C8D443C2522}"/>
          </ac:picMkLst>
        </pc:picChg>
        <pc:picChg chg="add del mod">
          <ac:chgData name="尾嵜 成真" userId="dd95f81a979e9056" providerId="LiveId" clId="{AC734C73-8538-4BAB-908C-DE9B017264B5}" dt="2023-01-10T08:58:47.126" v="1938" actId="21"/>
          <ac:picMkLst>
            <pc:docMk/>
            <pc:sldMk cId="3139867923" sldId="410"/>
            <ac:picMk id="30" creationId="{D164F9F9-D80A-E039-57C1-F44A77A015A0}"/>
          </ac:picMkLst>
        </pc:picChg>
        <pc:picChg chg="add del mod">
          <ac:chgData name="尾嵜 成真" userId="dd95f81a979e9056" providerId="LiveId" clId="{AC734C73-8538-4BAB-908C-DE9B017264B5}" dt="2023-01-10T08:58:47.126" v="1938" actId="21"/>
          <ac:picMkLst>
            <pc:docMk/>
            <pc:sldMk cId="3139867923" sldId="410"/>
            <ac:picMk id="31" creationId="{5E104E27-7E41-F358-23DF-58B3DACF8084}"/>
          </ac:picMkLst>
        </pc:picChg>
        <pc:picChg chg="add del mod">
          <ac:chgData name="尾嵜 成真" userId="dd95f81a979e9056" providerId="LiveId" clId="{AC734C73-8538-4BAB-908C-DE9B017264B5}" dt="2023-01-10T08:55:39.566" v="1864"/>
          <ac:picMkLst>
            <pc:docMk/>
            <pc:sldMk cId="3139867923" sldId="410"/>
            <ac:picMk id="64" creationId="{49C1FE1D-E741-95DA-7960-6A87887EC7DF}"/>
          </ac:picMkLst>
        </pc:picChg>
        <pc:picChg chg="add del mod">
          <ac:chgData name="尾嵜 成真" userId="dd95f81a979e9056" providerId="LiveId" clId="{AC734C73-8538-4BAB-908C-DE9B017264B5}" dt="2023-01-10T08:55:43.570" v="1866"/>
          <ac:picMkLst>
            <pc:docMk/>
            <pc:sldMk cId="3139867923" sldId="410"/>
            <ac:picMk id="65" creationId="{C05B38EF-937D-FDCD-2165-BBA95EB59A8C}"/>
          </ac:picMkLst>
        </pc:picChg>
        <pc:picChg chg="add del mod">
          <ac:chgData name="尾嵜 成真" userId="dd95f81a979e9056" providerId="LiveId" clId="{AC734C73-8538-4BAB-908C-DE9B017264B5}" dt="2023-01-10T08:55:46.032" v="1868"/>
          <ac:picMkLst>
            <pc:docMk/>
            <pc:sldMk cId="3139867923" sldId="410"/>
            <ac:picMk id="66" creationId="{5A837C5C-8528-F231-5C82-07B1E8BE5C18}"/>
          </ac:picMkLst>
        </pc:picChg>
        <pc:picChg chg="add del mod">
          <ac:chgData name="尾嵜 成真" userId="dd95f81a979e9056" providerId="LiveId" clId="{AC734C73-8538-4BAB-908C-DE9B017264B5}" dt="2023-01-10T08:58:27.790" v="1933" actId="478"/>
          <ac:picMkLst>
            <pc:docMk/>
            <pc:sldMk cId="3139867923" sldId="410"/>
            <ac:picMk id="71" creationId="{0F1650C1-C80B-8937-F83A-4B52370328EC}"/>
          </ac:picMkLst>
        </pc:picChg>
        <pc:picChg chg="add del mod">
          <ac:chgData name="尾嵜 成真" userId="dd95f81a979e9056" providerId="LiveId" clId="{AC734C73-8538-4BAB-908C-DE9B017264B5}" dt="2023-01-10T08:59:29.415" v="1946" actId="478"/>
          <ac:picMkLst>
            <pc:docMk/>
            <pc:sldMk cId="3139867923" sldId="410"/>
            <ac:picMk id="73" creationId="{8E522812-BA8B-5872-3849-B40BAC01DB7D}"/>
          </ac:picMkLst>
        </pc:picChg>
        <pc:picChg chg="add del mod">
          <ac:chgData name="尾嵜 成真" userId="dd95f81a979e9056" providerId="LiveId" clId="{AC734C73-8538-4BAB-908C-DE9B017264B5}" dt="2023-01-10T09:00:55.114" v="1957" actId="21"/>
          <ac:picMkLst>
            <pc:docMk/>
            <pc:sldMk cId="3139867923" sldId="410"/>
            <ac:picMk id="74" creationId="{79F0A919-D634-D4F7-70D8-0A54FF126C65}"/>
          </ac:picMkLst>
        </pc:picChg>
        <pc:picChg chg="add del mod">
          <ac:chgData name="尾嵜 成真" userId="dd95f81a979e9056" providerId="LiveId" clId="{AC734C73-8538-4BAB-908C-DE9B017264B5}" dt="2023-01-10T09:00:55.114" v="1957" actId="21"/>
          <ac:picMkLst>
            <pc:docMk/>
            <pc:sldMk cId="3139867923" sldId="410"/>
            <ac:picMk id="75" creationId="{F55629FA-C5DD-FCC1-46E1-4977106AFE4C}"/>
          </ac:picMkLst>
        </pc:picChg>
        <pc:picChg chg="add del mod">
          <ac:chgData name="尾嵜 成真" userId="dd95f81a979e9056" providerId="LiveId" clId="{AC734C73-8538-4BAB-908C-DE9B017264B5}" dt="2023-01-10T09:00:55.114" v="1957" actId="21"/>
          <ac:picMkLst>
            <pc:docMk/>
            <pc:sldMk cId="3139867923" sldId="410"/>
            <ac:picMk id="76" creationId="{FCA552CB-BCF3-0A2E-15CB-CC61778AB837}"/>
          </ac:picMkLst>
        </pc:picChg>
        <pc:picChg chg="add del mod">
          <ac:chgData name="尾嵜 成真" userId="dd95f81a979e9056" providerId="LiveId" clId="{AC734C73-8538-4BAB-908C-DE9B017264B5}" dt="2023-01-10T09:00:55.114" v="1957" actId="21"/>
          <ac:picMkLst>
            <pc:docMk/>
            <pc:sldMk cId="3139867923" sldId="410"/>
            <ac:picMk id="77" creationId="{62C3E83D-4436-1FE0-E028-2604EEC73E92}"/>
          </ac:picMkLst>
        </pc:picChg>
        <pc:picChg chg="add del mod">
          <ac:chgData name="尾嵜 成真" userId="dd95f81a979e9056" providerId="LiveId" clId="{AC734C73-8538-4BAB-908C-DE9B017264B5}" dt="2023-01-10T09:00:55.114" v="1957" actId="21"/>
          <ac:picMkLst>
            <pc:docMk/>
            <pc:sldMk cId="3139867923" sldId="410"/>
            <ac:picMk id="84" creationId="{CEFFAB53-1676-2E36-EE73-5CF3AB5430D2}"/>
          </ac:picMkLst>
        </pc:picChg>
        <pc:picChg chg="add del mod">
          <ac:chgData name="尾嵜 成真" userId="dd95f81a979e9056" providerId="LiveId" clId="{AC734C73-8538-4BAB-908C-DE9B017264B5}" dt="2023-01-10T09:00:55.114" v="1957" actId="21"/>
          <ac:picMkLst>
            <pc:docMk/>
            <pc:sldMk cId="3139867923" sldId="410"/>
            <ac:picMk id="85" creationId="{EC060EDE-FFB6-0480-C5DC-9B2B4ADB3DFE}"/>
          </ac:picMkLst>
        </pc:picChg>
        <pc:picChg chg="add del mod">
          <ac:chgData name="尾嵜 成真" userId="dd95f81a979e9056" providerId="LiveId" clId="{AC734C73-8538-4BAB-908C-DE9B017264B5}" dt="2023-01-10T09:00:55.114" v="1957" actId="21"/>
          <ac:picMkLst>
            <pc:docMk/>
            <pc:sldMk cId="3139867923" sldId="410"/>
            <ac:picMk id="86" creationId="{2A4F4FDF-EEE7-53CD-9F29-E28DBA21B38C}"/>
          </ac:picMkLst>
        </pc:picChg>
        <pc:picChg chg="add del mod">
          <ac:chgData name="尾嵜 成真" userId="dd95f81a979e9056" providerId="LiveId" clId="{AC734C73-8538-4BAB-908C-DE9B017264B5}" dt="2023-01-10T09:00:55.114" v="1957" actId="21"/>
          <ac:picMkLst>
            <pc:docMk/>
            <pc:sldMk cId="3139867923" sldId="410"/>
            <ac:picMk id="87" creationId="{2E9F054A-FC0D-57FB-8A5F-52027A08C00F}"/>
          </ac:picMkLst>
        </pc:picChg>
        <pc:picChg chg="add del mod">
          <ac:chgData name="尾嵜 成真" userId="dd95f81a979e9056" providerId="LiveId" clId="{AC734C73-8538-4BAB-908C-DE9B017264B5}" dt="2023-01-10T09:00:55.114" v="1957" actId="21"/>
          <ac:picMkLst>
            <pc:docMk/>
            <pc:sldMk cId="3139867923" sldId="410"/>
            <ac:picMk id="88" creationId="{F36AA2A0-0F4D-89CF-EE31-091655D135FF}"/>
          </ac:picMkLst>
        </pc:picChg>
        <pc:picChg chg="add del mod">
          <ac:chgData name="尾嵜 成真" userId="dd95f81a979e9056" providerId="LiveId" clId="{AC734C73-8538-4BAB-908C-DE9B017264B5}" dt="2023-01-10T09:00:55.114" v="1957" actId="21"/>
          <ac:picMkLst>
            <pc:docMk/>
            <pc:sldMk cId="3139867923" sldId="410"/>
            <ac:picMk id="89" creationId="{652C148F-891A-1FC0-1C86-C0F2C7255AE4}"/>
          </ac:picMkLst>
        </pc:picChg>
        <pc:picChg chg="add del mod">
          <ac:chgData name="尾嵜 成真" userId="dd95f81a979e9056" providerId="LiveId" clId="{AC734C73-8538-4BAB-908C-DE9B017264B5}" dt="2023-01-10T09:00:49.112" v="1954"/>
          <ac:picMkLst>
            <pc:docMk/>
            <pc:sldMk cId="3139867923" sldId="410"/>
            <ac:picMk id="98" creationId="{5AFD63FB-5816-BE82-A3E9-52C7932D514E}"/>
          </ac:picMkLst>
        </pc:picChg>
        <pc:picChg chg="add mod">
          <ac:chgData name="尾嵜 成真" userId="dd95f81a979e9056" providerId="LiveId" clId="{AC734C73-8538-4BAB-908C-DE9B017264B5}" dt="2023-01-10T09:01:34.336" v="1967" actId="14100"/>
          <ac:picMkLst>
            <pc:docMk/>
            <pc:sldMk cId="3139867923" sldId="410"/>
            <ac:picMk id="100" creationId="{0A02E126-E294-0FC2-6361-EBA70307C44C}"/>
          </ac:picMkLst>
        </pc:picChg>
        <pc:picChg chg="add mod">
          <ac:chgData name="尾嵜 成真" userId="dd95f81a979e9056" providerId="LiveId" clId="{AC734C73-8538-4BAB-908C-DE9B017264B5}" dt="2023-01-10T09:00:55.413" v="1958"/>
          <ac:picMkLst>
            <pc:docMk/>
            <pc:sldMk cId="3139867923" sldId="410"/>
            <ac:picMk id="102" creationId="{1BA8F531-B3E1-2119-0925-BDB80F0E4459}"/>
          </ac:picMkLst>
        </pc:picChg>
        <pc:picChg chg="add mod">
          <ac:chgData name="尾嵜 成真" userId="dd95f81a979e9056" providerId="LiveId" clId="{AC734C73-8538-4BAB-908C-DE9B017264B5}" dt="2023-01-10T09:00:55.413" v="1958"/>
          <ac:picMkLst>
            <pc:docMk/>
            <pc:sldMk cId="3139867923" sldId="410"/>
            <ac:picMk id="103" creationId="{82F268A2-8A07-5422-07CF-431A18381E3B}"/>
          </ac:picMkLst>
        </pc:picChg>
        <pc:picChg chg="add mod">
          <ac:chgData name="尾嵜 成真" userId="dd95f81a979e9056" providerId="LiveId" clId="{AC734C73-8538-4BAB-908C-DE9B017264B5}" dt="2023-01-10T09:00:55.413" v="1958"/>
          <ac:picMkLst>
            <pc:docMk/>
            <pc:sldMk cId="3139867923" sldId="410"/>
            <ac:picMk id="104" creationId="{39AD31B7-7DC4-0F2B-BDFA-1020890911C3}"/>
          </ac:picMkLst>
        </pc:picChg>
        <pc:picChg chg="add mod">
          <ac:chgData name="尾嵜 成真" userId="dd95f81a979e9056" providerId="LiveId" clId="{AC734C73-8538-4BAB-908C-DE9B017264B5}" dt="2023-01-10T09:00:55.413" v="1958"/>
          <ac:picMkLst>
            <pc:docMk/>
            <pc:sldMk cId="3139867923" sldId="410"/>
            <ac:picMk id="105" creationId="{A8291433-FF71-2251-F8B2-6A85C6B387C3}"/>
          </ac:picMkLst>
        </pc:picChg>
        <pc:picChg chg="add mod">
          <ac:chgData name="尾嵜 成真" userId="dd95f81a979e9056" providerId="LiveId" clId="{AC734C73-8538-4BAB-908C-DE9B017264B5}" dt="2023-01-10T09:01:28.113" v="1965" actId="1076"/>
          <ac:picMkLst>
            <pc:docMk/>
            <pc:sldMk cId="3139867923" sldId="410"/>
            <ac:picMk id="112" creationId="{BF63A4D2-70AC-D7FF-CC83-A00A2AF6D775}"/>
          </ac:picMkLst>
        </pc:picChg>
        <pc:picChg chg="add mod">
          <ac:chgData name="尾嵜 成真" userId="dd95f81a979e9056" providerId="LiveId" clId="{AC734C73-8538-4BAB-908C-DE9B017264B5}" dt="2023-01-10T09:00:55.413" v="1958"/>
          <ac:picMkLst>
            <pc:docMk/>
            <pc:sldMk cId="3139867923" sldId="410"/>
            <ac:picMk id="113" creationId="{AB232B70-D12C-4A94-C4EA-C0D42481C341}"/>
          </ac:picMkLst>
        </pc:picChg>
        <pc:picChg chg="add mod">
          <ac:chgData name="尾嵜 成真" userId="dd95f81a979e9056" providerId="LiveId" clId="{AC734C73-8538-4BAB-908C-DE9B017264B5}" dt="2023-01-10T09:01:31.307" v="1966" actId="1076"/>
          <ac:picMkLst>
            <pc:docMk/>
            <pc:sldMk cId="3139867923" sldId="410"/>
            <ac:picMk id="114" creationId="{882C1337-2934-157D-73AF-C1AA6DA0332C}"/>
          </ac:picMkLst>
        </pc:picChg>
        <pc:picChg chg="add mod">
          <ac:chgData name="尾嵜 成真" userId="dd95f81a979e9056" providerId="LiveId" clId="{AC734C73-8538-4BAB-908C-DE9B017264B5}" dt="2023-01-10T09:00:55.413" v="1958"/>
          <ac:picMkLst>
            <pc:docMk/>
            <pc:sldMk cId="3139867923" sldId="410"/>
            <ac:picMk id="115" creationId="{09DF699D-7513-818D-8A2F-3B6320E917BC}"/>
          </ac:picMkLst>
        </pc:picChg>
        <pc:picChg chg="add mod">
          <ac:chgData name="尾嵜 成真" userId="dd95f81a979e9056" providerId="LiveId" clId="{AC734C73-8538-4BAB-908C-DE9B017264B5}" dt="2023-01-10T09:00:55.413" v="1958"/>
          <ac:picMkLst>
            <pc:docMk/>
            <pc:sldMk cId="3139867923" sldId="410"/>
            <ac:picMk id="116" creationId="{8359B24D-F8F7-B77F-4806-CE4CD3670AF3}"/>
          </ac:picMkLst>
        </pc:picChg>
        <pc:picChg chg="add mod">
          <ac:chgData name="尾嵜 成真" userId="dd95f81a979e9056" providerId="LiveId" clId="{AC734C73-8538-4BAB-908C-DE9B017264B5}" dt="2023-01-10T09:00:55.413" v="1958"/>
          <ac:picMkLst>
            <pc:docMk/>
            <pc:sldMk cId="3139867923" sldId="410"/>
            <ac:picMk id="117" creationId="{26DE2BEC-6FCC-FB0A-2F19-E08184929CEC}"/>
          </ac:picMkLst>
        </pc:picChg>
        <pc:picChg chg="add del mod">
          <ac:chgData name="尾嵜 成真" userId="dd95f81a979e9056" providerId="LiveId" clId="{AC734C73-8538-4BAB-908C-DE9B017264B5}" dt="2023-01-10T09:02:06.236" v="1969" actId="478"/>
          <ac:picMkLst>
            <pc:docMk/>
            <pc:sldMk cId="3139867923" sldId="410"/>
            <ac:picMk id="129" creationId="{9103227E-1C72-9550-B536-D521CCCD86EB}"/>
          </ac:picMkLst>
        </pc:picChg>
        <pc:cxnChg chg="add del mod">
          <ac:chgData name="尾嵜 成真" userId="dd95f81a979e9056" providerId="LiveId" clId="{AC734C73-8538-4BAB-908C-DE9B017264B5}" dt="2023-01-10T08:58:47.126" v="1938" actId="21"/>
          <ac:cxnSpMkLst>
            <pc:docMk/>
            <pc:sldMk cId="3139867923" sldId="410"/>
            <ac:cxnSpMk id="8" creationId="{F13E5D9E-C605-DC2F-6B93-DA4FEE64CD6B}"/>
          </ac:cxnSpMkLst>
        </pc:cxnChg>
        <pc:cxnChg chg="add del mod">
          <ac:chgData name="尾嵜 成真" userId="dd95f81a979e9056" providerId="LiveId" clId="{AC734C73-8538-4BAB-908C-DE9B017264B5}" dt="2023-01-10T08:58:47.126" v="1938" actId="21"/>
          <ac:cxnSpMkLst>
            <pc:docMk/>
            <pc:sldMk cId="3139867923" sldId="410"/>
            <ac:cxnSpMk id="9" creationId="{7A20C70E-ACC8-CF4F-ECE9-83BAE5014EB9}"/>
          </ac:cxnSpMkLst>
        </pc:cxnChg>
        <pc:cxnChg chg="add del mod">
          <ac:chgData name="尾嵜 成真" userId="dd95f81a979e9056" providerId="LiveId" clId="{AC734C73-8538-4BAB-908C-DE9B017264B5}" dt="2023-01-10T08:58:47.126" v="1938" actId="21"/>
          <ac:cxnSpMkLst>
            <pc:docMk/>
            <pc:sldMk cId="3139867923" sldId="410"/>
            <ac:cxnSpMk id="13" creationId="{B9CD02D7-0199-CE2F-EF78-7FD8801C1C22}"/>
          </ac:cxnSpMkLst>
        </pc:cxnChg>
        <pc:cxnChg chg="add del mod">
          <ac:chgData name="尾嵜 成真" userId="dd95f81a979e9056" providerId="LiveId" clId="{AC734C73-8538-4BAB-908C-DE9B017264B5}" dt="2023-01-10T08:58:47.126" v="1938" actId="21"/>
          <ac:cxnSpMkLst>
            <pc:docMk/>
            <pc:sldMk cId="3139867923" sldId="410"/>
            <ac:cxnSpMk id="32" creationId="{D84146A6-EC2B-0883-6507-BE65E0AA850B}"/>
          </ac:cxnSpMkLst>
        </pc:cxnChg>
        <pc:cxnChg chg="add del mod">
          <ac:chgData name="尾嵜 成真" userId="dd95f81a979e9056" providerId="LiveId" clId="{AC734C73-8538-4BAB-908C-DE9B017264B5}" dt="2023-01-10T08:58:47.126" v="1938" actId="21"/>
          <ac:cxnSpMkLst>
            <pc:docMk/>
            <pc:sldMk cId="3139867923" sldId="410"/>
            <ac:cxnSpMk id="35" creationId="{78A9C415-E678-3666-4CBF-4EDEF749E9C2}"/>
          </ac:cxnSpMkLst>
        </pc:cxnChg>
        <pc:cxnChg chg="add del mod">
          <ac:chgData name="尾嵜 成真" userId="dd95f81a979e9056" providerId="LiveId" clId="{AC734C73-8538-4BAB-908C-DE9B017264B5}" dt="2023-01-10T08:53:42.815" v="1849" actId="478"/>
          <ac:cxnSpMkLst>
            <pc:docMk/>
            <pc:sldMk cId="3139867923" sldId="410"/>
            <ac:cxnSpMk id="38" creationId="{09765BF2-A569-1A1D-2CA8-36FC41D68ADA}"/>
          </ac:cxnSpMkLst>
        </pc:cxnChg>
        <pc:cxnChg chg="add del mod">
          <ac:chgData name="尾嵜 成真" userId="dd95f81a979e9056" providerId="LiveId" clId="{AC734C73-8538-4BAB-908C-DE9B017264B5}" dt="2023-01-10T08:58:47.126" v="1938" actId="21"/>
          <ac:cxnSpMkLst>
            <pc:docMk/>
            <pc:sldMk cId="3139867923" sldId="410"/>
            <ac:cxnSpMk id="39" creationId="{728B3A31-C6DF-BB08-348F-7CB1EE282B14}"/>
          </ac:cxnSpMkLst>
        </pc:cxnChg>
        <pc:cxnChg chg="add del mod">
          <ac:chgData name="尾嵜 成真" userId="dd95f81a979e9056" providerId="LiveId" clId="{AC734C73-8538-4BAB-908C-DE9B017264B5}" dt="2023-01-10T08:58:47.126" v="1938" actId="21"/>
          <ac:cxnSpMkLst>
            <pc:docMk/>
            <pc:sldMk cId="3139867923" sldId="410"/>
            <ac:cxnSpMk id="42" creationId="{7315B817-61DD-6E1F-6A22-FC4983DD8CB9}"/>
          </ac:cxnSpMkLst>
        </pc:cxnChg>
        <pc:cxnChg chg="add del mod">
          <ac:chgData name="尾嵜 成真" userId="dd95f81a979e9056" providerId="LiveId" clId="{AC734C73-8538-4BAB-908C-DE9B017264B5}" dt="2023-01-10T08:58:47.126" v="1938" actId="21"/>
          <ac:cxnSpMkLst>
            <pc:docMk/>
            <pc:sldMk cId="3139867923" sldId="410"/>
            <ac:cxnSpMk id="46" creationId="{6DB23C82-DA00-F643-BF58-3288402CBE1D}"/>
          </ac:cxnSpMkLst>
        </pc:cxnChg>
        <pc:cxnChg chg="add del mod">
          <ac:chgData name="尾嵜 成真" userId="dd95f81a979e9056" providerId="LiveId" clId="{AC734C73-8538-4BAB-908C-DE9B017264B5}" dt="2023-01-10T08:58:47.126" v="1938" actId="21"/>
          <ac:cxnSpMkLst>
            <pc:docMk/>
            <pc:sldMk cId="3139867923" sldId="410"/>
            <ac:cxnSpMk id="49" creationId="{31B566C3-D59B-D1F8-6392-3DA01FC8C2BF}"/>
          </ac:cxnSpMkLst>
        </pc:cxnChg>
        <pc:cxnChg chg="add del mod">
          <ac:chgData name="尾嵜 成真" userId="dd95f81a979e9056" providerId="LiveId" clId="{AC734C73-8538-4BAB-908C-DE9B017264B5}" dt="2023-01-10T09:00:55.114" v="1957" actId="21"/>
          <ac:cxnSpMkLst>
            <pc:docMk/>
            <pc:sldMk cId="3139867923" sldId="410"/>
            <ac:cxnSpMk id="78" creationId="{2161BEAD-37EF-CC97-8042-143213B7A5C0}"/>
          </ac:cxnSpMkLst>
        </pc:cxnChg>
        <pc:cxnChg chg="add del mod">
          <ac:chgData name="尾嵜 成真" userId="dd95f81a979e9056" providerId="LiveId" clId="{AC734C73-8538-4BAB-908C-DE9B017264B5}" dt="2023-01-10T09:00:55.114" v="1957" actId="21"/>
          <ac:cxnSpMkLst>
            <pc:docMk/>
            <pc:sldMk cId="3139867923" sldId="410"/>
            <ac:cxnSpMk id="79" creationId="{824F662D-C9EC-9AA9-848D-81B0588FFB1A}"/>
          </ac:cxnSpMkLst>
        </pc:cxnChg>
        <pc:cxnChg chg="add del mod">
          <ac:chgData name="尾嵜 成真" userId="dd95f81a979e9056" providerId="LiveId" clId="{AC734C73-8538-4BAB-908C-DE9B017264B5}" dt="2023-01-10T09:00:55.114" v="1957" actId="21"/>
          <ac:cxnSpMkLst>
            <pc:docMk/>
            <pc:sldMk cId="3139867923" sldId="410"/>
            <ac:cxnSpMk id="80" creationId="{D7A840E6-DC6B-864A-DE31-2C0AB6A96112}"/>
          </ac:cxnSpMkLst>
        </pc:cxnChg>
        <pc:cxnChg chg="add del mod">
          <ac:chgData name="尾嵜 成真" userId="dd95f81a979e9056" providerId="LiveId" clId="{AC734C73-8538-4BAB-908C-DE9B017264B5}" dt="2023-01-10T09:00:55.114" v="1957" actId="21"/>
          <ac:cxnSpMkLst>
            <pc:docMk/>
            <pc:sldMk cId="3139867923" sldId="410"/>
            <ac:cxnSpMk id="90" creationId="{C84201E4-2C9D-2F26-CB61-88BA183318E6}"/>
          </ac:cxnSpMkLst>
        </pc:cxnChg>
        <pc:cxnChg chg="add del mod">
          <ac:chgData name="尾嵜 成真" userId="dd95f81a979e9056" providerId="LiveId" clId="{AC734C73-8538-4BAB-908C-DE9B017264B5}" dt="2023-01-10T09:00:55.114" v="1957" actId="21"/>
          <ac:cxnSpMkLst>
            <pc:docMk/>
            <pc:sldMk cId="3139867923" sldId="410"/>
            <ac:cxnSpMk id="91" creationId="{E9BAE3EA-E9E1-04A7-80B5-8F8855DD9FEA}"/>
          </ac:cxnSpMkLst>
        </pc:cxnChg>
        <pc:cxnChg chg="add del mod">
          <ac:chgData name="尾嵜 成真" userId="dd95f81a979e9056" providerId="LiveId" clId="{AC734C73-8538-4BAB-908C-DE9B017264B5}" dt="2023-01-10T09:00:55.114" v="1957" actId="21"/>
          <ac:cxnSpMkLst>
            <pc:docMk/>
            <pc:sldMk cId="3139867923" sldId="410"/>
            <ac:cxnSpMk id="92" creationId="{307FF898-83C6-A0A9-EA40-CADA783DAA57}"/>
          </ac:cxnSpMkLst>
        </pc:cxnChg>
        <pc:cxnChg chg="add del mod">
          <ac:chgData name="尾嵜 成真" userId="dd95f81a979e9056" providerId="LiveId" clId="{AC734C73-8538-4BAB-908C-DE9B017264B5}" dt="2023-01-10T09:00:55.114" v="1957" actId="21"/>
          <ac:cxnSpMkLst>
            <pc:docMk/>
            <pc:sldMk cId="3139867923" sldId="410"/>
            <ac:cxnSpMk id="93" creationId="{1B93F2A6-E9D2-BAA8-C074-F09C4C2D0EDA}"/>
          </ac:cxnSpMkLst>
        </pc:cxnChg>
        <pc:cxnChg chg="add del mod">
          <ac:chgData name="尾嵜 成真" userId="dd95f81a979e9056" providerId="LiveId" clId="{AC734C73-8538-4BAB-908C-DE9B017264B5}" dt="2023-01-10T09:00:55.114" v="1957" actId="21"/>
          <ac:cxnSpMkLst>
            <pc:docMk/>
            <pc:sldMk cId="3139867923" sldId="410"/>
            <ac:cxnSpMk id="94" creationId="{C5FB1983-8E18-8483-CDF1-C56F58306E54}"/>
          </ac:cxnSpMkLst>
        </pc:cxnChg>
        <pc:cxnChg chg="add del mod">
          <ac:chgData name="尾嵜 成真" userId="dd95f81a979e9056" providerId="LiveId" clId="{AC734C73-8538-4BAB-908C-DE9B017264B5}" dt="2023-01-10T09:00:55.114" v="1957" actId="21"/>
          <ac:cxnSpMkLst>
            <pc:docMk/>
            <pc:sldMk cId="3139867923" sldId="410"/>
            <ac:cxnSpMk id="95" creationId="{2BA98D35-2B2F-602F-9718-5C86081A1E9A}"/>
          </ac:cxnSpMkLst>
        </pc:cxnChg>
        <pc:cxnChg chg="add mod">
          <ac:chgData name="尾嵜 成真" userId="dd95f81a979e9056" providerId="LiveId" clId="{AC734C73-8538-4BAB-908C-DE9B017264B5}" dt="2023-01-10T09:00:55.413" v="1958"/>
          <ac:cxnSpMkLst>
            <pc:docMk/>
            <pc:sldMk cId="3139867923" sldId="410"/>
            <ac:cxnSpMk id="106" creationId="{91A6949D-D1A0-192D-A852-9A3E52C8E592}"/>
          </ac:cxnSpMkLst>
        </pc:cxnChg>
        <pc:cxnChg chg="add mod">
          <ac:chgData name="尾嵜 成真" userId="dd95f81a979e9056" providerId="LiveId" clId="{AC734C73-8538-4BAB-908C-DE9B017264B5}" dt="2023-01-10T09:00:55.413" v="1958"/>
          <ac:cxnSpMkLst>
            <pc:docMk/>
            <pc:sldMk cId="3139867923" sldId="410"/>
            <ac:cxnSpMk id="107" creationId="{494B561B-5428-AB60-E95C-65D9EC103032}"/>
          </ac:cxnSpMkLst>
        </pc:cxnChg>
        <pc:cxnChg chg="add mod">
          <ac:chgData name="尾嵜 成真" userId="dd95f81a979e9056" providerId="LiveId" clId="{AC734C73-8538-4BAB-908C-DE9B017264B5}" dt="2023-01-10T09:00:55.413" v="1958"/>
          <ac:cxnSpMkLst>
            <pc:docMk/>
            <pc:sldMk cId="3139867923" sldId="410"/>
            <ac:cxnSpMk id="108" creationId="{14A39E33-55B1-FD2B-2EE9-51797A5E5EBC}"/>
          </ac:cxnSpMkLst>
        </pc:cxnChg>
        <pc:cxnChg chg="add mod">
          <ac:chgData name="尾嵜 成真" userId="dd95f81a979e9056" providerId="LiveId" clId="{AC734C73-8538-4BAB-908C-DE9B017264B5}" dt="2023-01-10T09:01:28.113" v="1965" actId="1076"/>
          <ac:cxnSpMkLst>
            <pc:docMk/>
            <pc:sldMk cId="3139867923" sldId="410"/>
            <ac:cxnSpMk id="118" creationId="{27AA0824-F5DD-1921-C221-868D58E2B98E}"/>
          </ac:cxnSpMkLst>
        </pc:cxnChg>
        <pc:cxnChg chg="add mod">
          <ac:chgData name="尾嵜 成真" userId="dd95f81a979e9056" providerId="LiveId" clId="{AC734C73-8538-4BAB-908C-DE9B017264B5}" dt="2023-01-10T09:01:31.307" v="1966" actId="1076"/>
          <ac:cxnSpMkLst>
            <pc:docMk/>
            <pc:sldMk cId="3139867923" sldId="410"/>
            <ac:cxnSpMk id="119" creationId="{130011E1-473B-6BFA-838F-5B368B13F642}"/>
          </ac:cxnSpMkLst>
        </pc:cxnChg>
        <pc:cxnChg chg="add mod">
          <ac:chgData name="尾嵜 成真" userId="dd95f81a979e9056" providerId="LiveId" clId="{AC734C73-8538-4BAB-908C-DE9B017264B5}" dt="2023-01-10T09:00:55.413" v="1958"/>
          <ac:cxnSpMkLst>
            <pc:docMk/>
            <pc:sldMk cId="3139867923" sldId="410"/>
            <ac:cxnSpMk id="120" creationId="{311DE159-5153-490B-2A15-8C6E241C90D8}"/>
          </ac:cxnSpMkLst>
        </pc:cxnChg>
        <pc:cxnChg chg="add mod">
          <ac:chgData name="尾嵜 成真" userId="dd95f81a979e9056" providerId="LiveId" clId="{AC734C73-8538-4BAB-908C-DE9B017264B5}" dt="2023-01-10T09:00:55.413" v="1958"/>
          <ac:cxnSpMkLst>
            <pc:docMk/>
            <pc:sldMk cId="3139867923" sldId="410"/>
            <ac:cxnSpMk id="121" creationId="{748CE440-DC84-6AA8-E120-CD809491F765}"/>
          </ac:cxnSpMkLst>
        </pc:cxnChg>
        <pc:cxnChg chg="add mod">
          <ac:chgData name="尾嵜 成真" userId="dd95f81a979e9056" providerId="LiveId" clId="{AC734C73-8538-4BAB-908C-DE9B017264B5}" dt="2023-01-10T09:00:55.413" v="1958"/>
          <ac:cxnSpMkLst>
            <pc:docMk/>
            <pc:sldMk cId="3139867923" sldId="410"/>
            <ac:cxnSpMk id="122" creationId="{3F4ABB59-BC35-5804-A138-E5E194E1E335}"/>
          </ac:cxnSpMkLst>
        </pc:cxnChg>
        <pc:cxnChg chg="add mod">
          <ac:chgData name="尾嵜 成真" userId="dd95f81a979e9056" providerId="LiveId" clId="{AC734C73-8538-4BAB-908C-DE9B017264B5}" dt="2023-01-10T09:00:55.413" v="1958"/>
          <ac:cxnSpMkLst>
            <pc:docMk/>
            <pc:sldMk cId="3139867923" sldId="410"/>
            <ac:cxnSpMk id="123" creationId="{6441C048-4807-FF38-CDF6-C7FE2FAB7950}"/>
          </ac:cxnSpMkLst>
        </pc:cxnChg>
      </pc:sldChg>
      <pc:sldChg chg="addSp delSp modSp add mod">
        <pc:chgData name="尾嵜 成真" userId="dd95f81a979e9056" providerId="LiveId" clId="{AC734C73-8538-4BAB-908C-DE9B017264B5}" dt="2023-01-11T07:45:01.091" v="3197" actId="20577"/>
        <pc:sldMkLst>
          <pc:docMk/>
          <pc:sldMk cId="3565108647" sldId="411"/>
        </pc:sldMkLst>
        <pc:spChg chg="mod">
          <ac:chgData name="尾嵜 成真" userId="dd95f81a979e9056" providerId="LiveId" clId="{AC734C73-8538-4BAB-908C-DE9B017264B5}" dt="2023-01-11T07:45:01.091" v="3197" actId="20577"/>
          <ac:spMkLst>
            <pc:docMk/>
            <pc:sldMk cId="3565108647" sldId="411"/>
            <ac:spMk id="10" creationId="{4C8D8093-D708-E46A-39FD-79BFCCF8875B}"/>
          </ac:spMkLst>
        </pc:spChg>
        <pc:spChg chg="mod">
          <ac:chgData name="尾嵜 成真" userId="dd95f81a979e9056" providerId="LiveId" clId="{AC734C73-8538-4BAB-908C-DE9B017264B5}" dt="2023-01-11T07:22:58.116" v="2294"/>
          <ac:spMkLst>
            <pc:docMk/>
            <pc:sldMk cId="3565108647" sldId="411"/>
            <ac:spMk id="28" creationId="{B0F217A8-646C-15BA-6733-F4B0F1014565}"/>
          </ac:spMkLst>
        </pc:spChg>
        <pc:spChg chg="mod">
          <ac:chgData name="尾嵜 成真" userId="dd95f81a979e9056" providerId="LiveId" clId="{AC734C73-8538-4BAB-908C-DE9B017264B5}" dt="2023-01-11T07:23:02.134" v="2295"/>
          <ac:spMkLst>
            <pc:docMk/>
            <pc:sldMk cId="3565108647" sldId="411"/>
            <ac:spMk id="29" creationId="{A17934AB-FCC8-3776-1635-6E61D9A7D43B}"/>
          </ac:spMkLst>
        </pc:spChg>
        <pc:picChg chg="add del mod">
          <ac:chgData name="尾嵜 成真" userId="dd95f81a979e9056" providerId="LiveId" clId="{AC734C73-8538-4BAB-908C-DE9B017264B5}" dt="2023-01-11T07:40:05.385" v="3110" actId="478"/>
          <ac:picMkLst>
            <pc:docMk/>
            <pc:sldMk cId="3565108647" sldId="411"/>
            <ac:picMk id="3" creationId="{7C6A92B2-C4E5-9605-BE3A-12166DB5A6AB}"/>
          </ac:picMkLst>
        </pc:picChg>
        <pc:picChg chg="add del mod">
          <ac:chgData name="尾嵜 成真" userId="dd95f81a979e9056" providerId="LiveId" clId="{AC734C73-8538-4BAB-908C-DE9B017264B5}" dt="2023-01-11T07:40:41.641" v="3117" actId="478"/>
          <ac:picMkLst>
            <pc:docMk/>
            <pc:sldMk cId="3565108647" sldId="411"/>
            <ac:picMk id="5" creationId="{792C9E77-4DF0-87C4-7A6B-0455239D856F}"/>
          </ac:picMkLst>
        </pc:picChg>
        <pc:picChg chg="add mod">
          <ac:chgData name="尾嵜 成真" userId="dd95f81a979e9056" providerId="LiveId" clId="{AC734C73-8538-4BAB-908C-DE9B017264B5}" dt="2023-01-11T07:43:30.991" v="3168" actId="1076"/>
          <ac:picMkLst>
            <pc:docMk/>
            <pc:sldMk cId="3565108647" sldId="411"/>
            <ac:picMk id="7" creationId="{4A2830A7-A56F-13CA-E44A-BC41C1205C16}"/>
          </ac:picMkLst>
        </pc:picChg>
        <pc:picChg chg="add del mod">
          <ac:chgData name="尾嵜 成真" userId="dd95f81a979e9056" providerId="LiveId" clId="{AC734C73-8538-4BAB-908C-DE9B017264B5}" dt="2023-01-11T07:41:07.782" v="3123" actId="478"/>
          <ac:picMkLst>
            <pc:docMk/>
            <pc:sldMk cId="3565108647" sldId="411"/>
            <ac:picMk id="9" creationId="{F543A821-1EA8-0385-4309-EEAE540FC41C}"/>
          </ac:picMkLst>
        </pc:picChg>
        <pc:picChg chg="add mod">
          <ac:chgData name="尾嵜 成真" userId="dd95f81a979e9056" providerId="LiveId" clId="{AC734C73-8538-4BAB-908C-DE9B017264B5}" dt="2023-01-11T07:43:30.991" v="3168" actId="1076"/>
          <ac:picMkLst>
            <pc:docMk/>
            <pc:sldMk cId="3565108647" sldId="411"/>
            <ac:picMk id="12" creationId="{D1BBC247-F20B-F908-974A-5C7E97C10587}"/>
          </ac:picMkLst>
        </pc:picChg>
      </pc:sldChg>
      <pc:sldChg chg="addSp delSp modSp add mod">
        <pc:chgData name="尾嵜 成真" userId="dd95f81a979e9056" providerId="LiveId" clId="{AC734C73-8538-4BAB-908C-DE9B017264B5}" dt="2023-01-11T15:36:24.272" v="5176" actId="947"/>
        <pc:sldMkLst>
          <pc:docMk/>
          <pc:sldMk cId="2948967432" sldId="412"/>
        </pc:sldMkLst>
        <pc:spChg chg="add del mod">
          <ac:chgData name="尾嵜 成真" userId="dd95f81a979e9056" providerId="LiveId" clId="{AC734C73-8538-4BAB-908C-DE9B017264B5}" dt="2023-01-11T15:32:27.718" v="5038" actId="478"/>
          <ac:spMkLst>
            <pc:docMk/>
            <pc:sldMk cId="2948967432" sldId="412"/>
            <ac:spMk id="6" creationId="{5EBB1C1B-AF0D-0A45-C1D4-5B4E474F9165}"/>
          </ac:spMkLst>
        </pc:spChg>
        <pc:spChg chg="add mod">
          <ac:chgData name="尾嵜 成真" userId="dd95f81a979e9056" providerId="LiveId" clId="{AC734C73-8538-4BAB-908C-DE9B017264B5}" dt="2023-01-11T15:33:18.786" v="5072" actId="1076"/>
          <ac:spMkLst>
            <pc:docMk/>
            <pc:sldMk cId="2948967432" sldId="412"/>
            <ac:spMk id="8" creationId="{ECA9CDB1-A2BA-67E7-DD91-13B2614E8A84}"/>
          </ac:spMkLst>
        </pc:spChg>
        <pc:spChg chg="mod">
          <ac:chgData name="尾嵜 成真" userId="dd95f81a979e9056" providerId="LiveId" clId="{AC734C73-8538-4BAB-908C-DE9B017264B5}" dt="2023-01-11T15:36:24.272" v="5176" actId="947"/>
          <ac:spMkLst>
            <pc:docMk/>
            <pc:sldMk cId="2948967432" sldId="412"/>
            <ac:spMk id="10" creationId="{4C8D8093-D708-E46A-39FD-79BFCCF8875B}"/>
          </ac:spMkLst>
        </pc:spChg>
        <pc:spChg chg="mod">
          <ac:chgData name="尾嵜 成真" userId="dd95f81a979e9056" providerId="LiveId" clId="{AC734C73-8538-4BAB-908C-DE9B017264B5}" dt="2023-01-11T15:34:52.967" v="5148" actId="20577"/>
          <ac:spMkLst>
            <pc:docMk/>
            <pc:sldMk cId="2948967432" sldId="412"/>
            <ac:spMk id="28" creationId="{B0F217A8-646C-15BA-6733-F4B0F1014565}"/>
          </ac:spMkLst>
        </pc:spChg>
        <pc:spChg chg="mod">
          <ac:chgData name="尾嵜 成真" userId="dd95f81a979e9056" providerId="LiveId" clId="{AC734C73-8538-4BAB-908C-DE9B017264B5}" dt="2023-01-11T15:35:10.209" v="5162" actId="20577"/>
          <ac:spMkLst>
            <pc:docMk/>
            <pc:sldMk cId="2948967432" sldId="412"/>
            <ac:spMk id="29" creationId="{A17934AB-FCC8-3776-1635-6E61D9A7D43B}"/>
          </ac:spMkLst>
        </pc:spChg>
        <pc:picChg chg="add del mod">
          <ac:chgData name="尾嵜 成真" userId="dd95f81a979e9056" providerId="LiveId" clId="{AC734C73-8538-4BAB-908C-DE9B017264B5}" dt="2023-01-11T15:32:25.849" v="5037" actId="478"/>
          <ac:picMkLst>
            <pc:docMk/>
            <pc:sldMk cId="2948967432" sldId="412"/>
            <ac:picMk id="3" creationId="{3A2CE6F1-CC1F-4E2A-F93F-FFAA84FC093C}"/>
          </ac:picMkLst>
        </pc:picChg>
        <pc:picChg chg="add del mod">
          <ac:chgData name="尾嵜 成真" userId="dd95f81a979e9056" providerId="LiveId" clId="{AC734C73-8538-4BAB-908C-DE9B017264B5}" dt="2023-01-11T15:32:25.849" v="5037" actId="478"/>
          <ac:picMkLst>
            <pc:docMk/>
            <pc:sldMk cId="2948967432" sldId="412"/>
            <ac:picMk id="5" creationId="{07E93C1B-753D-42A0-5284-6F9564344F1A}"/>
          </ac:picMkLst>
        </pc:picChg>
        <pc:picChg chg="add mod">
          <ac:chgData name="尾嵜 成真" userId="dd95f81a979e9056" providerId="LiveId" clId="{AC734C73-8538-4BAB-908C-DE9B017264B5}" dt="2023-01-11T15:33:18.786" v="5072" actId="1076"/>
          <ac:picMkLst>
            <pc:docMk/>
            <pc:sldMk cId="2948967432" sldId="412"/>
            <ac:picMk id="7" creationId="{57C334B8-27D8-5B65-82FC-94BF36C90A61}"/>
          </ac:picMkLst>
        </pc:picChg>
      </pc:sldChg>
      <pc:sldChg chg="addSp modSp add del mod">
        <pc:chgData name="尾嵜 成真" userId="dd95f81a979e9056" providerId="LiveId" clId="{AC734C73-8538-4BAB-908C-DE9B017264B5}" dt="2023-01-11T15:35:23.667" v="5166" actId="47"/>
        <pc:sldMkLst>
          <pc:docMk/>
          <pc:sldMk cId="1502133115" sldId="413"/>
        </pc:sldMkLst>
        <pc:spChg chg="add mod">
          <ac:chgData name="尾嵜 成真" userId="dd95f81a979e9056" providerId="LiveId" clId="{AC734C73-8538-4BAB-908C-DE9B017264B5}" dt="2023-01-11T15:31:14.816" v="5033" actId="20577"/>
          <ac:spMkLst>
            <pc:docMk/>
            <pc:sldMk cId="1502133115" sldId="413"/>
            <ac:spMk id="4" creationId="{0FF597B8-8364-C833-06E7-29971196C3A4}"/>
          </ac:spMkLst>
        </pc:spChg>
        <pc:spChg chg="mod">
          <ac:chgData name="尾嵜 成真" userId="dd95f81a979e9056" providerId="LiveId" clId="{AC734C73-8538-4BAB-908C-DE9B017264B5}" dt="2023-01-11T15:28:12.019" v="5007" actId="20577"/>
          <ac:spMkLst>
            <pc:docMk/>
            <pc:sldMk cId="1502133115" sldId="413"/>
            <ac:spMk id="10" creationId="{4C8D8093-D708-E46A-39FD-79BFCCF8875B}"/>
          </ac:spMkLst>
        </pc:spChg>
        <pc:spChg chg="mod">
          <ac:chgData name="尾嵜 成真" userId="dd95f81a979e9056" providerId="LiveId" clId="{AC734C73-8538-4BAB-908C-DE9B017264B5}" dt="2023-01-11T10:09:21.587" v="3661"/>
          <ac:spMkLst>
            <pc:docMk/>
            <pc:sldMk cId="1502133115" sldId="413"/>
            <ac:spMk id="28" creationId="{B0F217A8-646C-15BA-6733-F4B0F1014565}"/>
          </ac:spMkLst>
        </pc:spChg>
        <pc:spChg chg="mod">
          <ac:chgData name="尾嵜 成真" userId="dd95f81a979e9056" providerId="LiveId" clId="{AC734C73-8538-4BAB-908C-DE9B017264B5}" dt="2023-01-11T09:14:49.313" v="3413" actId="20577"/>
          <ac:spMkLst>
            <pc:docMk/>
            <pc:sldMk cId="1502133115" sldId="413"/>
            <ac:spMk id="29" creationId="{A17934AB-FCC8-3776-1635-6E61D9A7D43B}"/>
          </ac:spMkLst>
        </pc:spChg>
        <pc:picChg chg="add mod">
          <ac:chgData name="尾嵜 成真" userId="dd95f81a979e9056" providerId="LiveId" clId="{AC734C73-8538-4BAB-908C-DE9B017264B5}" dt="2023-01-11T15:30:24.322" v="5009" actId="1076"/>
          <ac:picMkLst>
            <pc:docMk/>
            <pc:sldMk cId="1502133115" sldId="413"/>
            <ac:picMk id="3" creationId="{4375CBA7-240F-372F-A149-1EDC4057875D}"/>
          </ac:picMkLst>
        </pc:picChg>
      </pc:sldChg>
      <pc:sldChg chg="add del">
        <pc:chgData name="尾嵜 成真" userId="dd95f81a979e9056" providerId="LiveId" clId="{AC734C73-8538-4BAB-908C-DE9B017264B5}" dt="2023-01-11T09:14:42.259" v="3408"/>
        <pc:sldMkLst>
          <pc:docMk/>
          <pc:sldMk cId="2688534383" sldId="413"/>
        </pc:sldMkLst>
      </pc:sldChg>
      <pc:sldChg chg="modSp add del mod">
        <pc:chgData name="尾嵜 成真" userId="dd95f81a979e9056" providerId="LiveId" clId="{AC734C73-8538-4BAB-908C-DE9B017264B5}" dt="2023-01-11T11:11:41.158" v="4461" actId="47"/>
        <pc:sldMkLst>
          <pc:docMk/>
          <pc:sldMk cId="4180852672" sldId="414"/>
        </pc:sldMkLst>
        <pc:spChg chg="mod">
          <ac:chgData name="尾嵜 成真" userId="dd95f81a979e9056" providerId="LiveId" clId="{AC734C73-8538-4BAB-908C-DE9B017264B5}" dt="2023-01-11T11:11:09.146" v="4460" actId="20577"/>
          <ac:spMkLst>
            <pc:docMk/>
            <pc:sldMk cId="4180852672" sldId="414"/>
            <ac:spMk id="10" creationId="{4C8D8093-D708-E46A-39FD-79BFCCF8875B}"/>
          </ac:spMkLst>
        </pc:spChg>
        <pc:spChg chg="mod">
          <ac:chgData name="尾嵜 成真" userId="dd95f81a979e9056" providerId="LiveId" clId="{AC734C73-8538-4BAB-908C-DE9B017264B5}" dt="2023-01-11T10:09:18.246" v="3660"/>
          <ac:spMkLst>
            <pc:docMk/>
            <pc:sldMk cId="4180852672" sldId="414"/>
            <ac:spMk id="28" creationId="{B0F217A8-646C-15BA-6733-F4B0F1014565}"/>
          </ac:spMkLst>
        </pc:spChg>
        <pc:spChg chg="mod">
          <ac:chgData name="尾嵜 成真" userId="dd95f81a979e9056" providerId="LiveId" clId="{AC734C73-8538-4BAB-908C-DE9B017264B5}" dt="2023-01-11T10:08:48.827" v="3654" actId="20577"/>
          <ac:spMkLst>
            <pc:docMk/>
            <pc:sldMk cId="4180852672" sldId="414"/>
            <ac:spMk id="29" creationId="{A17934AB-FCC8-3776-1635-6E61D9A7D43B}"/>
          </ac:spMkLst>
        </pc:spChg>
      </pc:sldChg>
      <pc:sldChg chg="modSp add mod">
        <pc:chgData name="尾嵜 成真" userId="dd95f81a979e9056" providerId="LiveId" clId="{AC734C73-8538-4BAB-908C-DE9B017264B5}" dt="2023-01-11T15:37:10.752" v="5195" actId="207"/>
        <pc:sldMkLst>
          <pc:docMk/>
          <pc:sldMk cId="3553905273" sldId="415"/>
        </pc:sldMkLst>
        <pc:spChg chg="mod">
          <ac:chgData name="尾嵜 成真" userId="dd95f81a979e9056" providerId="LiveId" clId="{AC734C73-8538-4BAB-908C-DE9B017264B5}" dt="2023-01-11T15:37:10.752" v="5195" actId="207"/>
          <ac:spMkLst>
            <pc:docMk/>
            <pc:sldMk cId="3553905273" sldId="415"/>
            <ac:spMk id="10" creationId="{4C8D8093-D708-E46A-39FD-79BFCCF8875B}"/>
          </ac:spMkLst>
        </pc:spChg>
        <pc:spChg chg="mod">
          <ac:chgData name="尾嵜 成真" userId="dd95f81a979e9056" providerId="LiveId" clId="{AC734C73-8538-4BAB-908C-DE9B017264B5}" dt="2023-01-11T15:35:14.710" v="5163" actId="20577"/>
          <ac:spMkLst>
            <pc:docMk/>
            <pc:sldMk cId="3553905273" sldId="415"/>
            <ac:spMk id="28" creationId="{B0F217A8-646C-15BA-6733-F4B0F1014565}"/>
          </ac:spMkLst>
        </pc:spChg>
      </pc:sldChg>
      <pc:sldChg chg="modSp add del mod">
        <pc:chgData name="尾嵜 成真" userId="dd95f81a979e9056" providerId="LiveId" clId="{AC734C73-8538-4BAB-908C-DE9B017264B5}" dt="2023-01-11T11:01:23.616" v="4123" actId="47"/>
        <pc:sldMkLst>
          <pc:docMk/>
          <pc:sldMk cId="4191330125" sldId="415"/>
        </pc:sldMkLst>
        <pc:spChg chg="mod">
          <ac:chgData name="尾嵜 成真" userId="dd95f81a979e9056" providerId="LiveId" clId="{AC734C73-8538-4BAB-908C-DE9B017264B5}" dt="2023-01-11T10:30:03.108" v="3996" actId="20577"/>
          <ac:spMkLst>
            <pc:docMk/>
            <pc:sldMk cId="4191330125" sldId="415"/>
            <ac:spMk id="10" creationId="{4C8D8093-D708-E46A-39FD-79BFCCF8875B}"/>
          </ac:spMkLst>
        </pc:spChg>
      </pc:sldChg>
      <pc:sldChg chg="addSp modSp add mod">
        <pc:chgData name="尾嵜 成真" userId="dd95f81a979e9056" providerId="LiveId" clId="{AC734C73-8538-4BAB-908C-DE9B017264B5}" dt="2023-01-11T15:38:06.365" v="5203" actId="947"/>
        <pc:sldMkLst>
          <pc:docMk/>
          <pc:sldMk cId="305311975" sldId="416"/>
        </pc:sldMkLst>
        <pc:spChg chg="mod">
          <ac:chgData name="尾嵜 成真" userId="dd95f81a979e9056" providerId="LiveId" clId="{AC734C73-8538-4BAB-908C-DE9B017264B5}" dt="2023-01-11T15:38:06.365" v="5203" actId="947"/>
          <ac:spMkLst>
            <pc:docMk/>
            <pc:sldMk cId="305311975" sldId="416"/>
            <ac:spMk id="10" creationId="{4C8D8093-D708-E46A-39FD-79BFCCF8875B}"/>
          </ac:spMkLst>
        </pc:spChg>
        <pc:spChg chg="mod">
          <ac:chgData name="尾嵜 成真" userId="dd95f81a979e9056" providerId="LiveId" clId="{AC734C73-8538-4BAB-908C-DE9B017264B5}" dt="2023-01-11T15:35:18.085" v="5164" actId="20577"/>
          <ac:spMkLst>
            <pc:docMk/>
            <pc:sldMk cId="305311975" sldId="416"/>
            <ac:spMk id="28" creationId="{B0F217A8-646C-15BA-6733-F4B0F1014565}"/>
          </ac:spMkLst>
        </pc:spChg>
        <pc:spChg chg="mod">
          <ac:chgData name="尾嵜 成真" userId="dd95f81a979e9056" providerId="LiveId" clId="{AC734C73-8538-4BAB-908C-DE9B017264B5}" dt="2023-01-11T11:07:42.973" v="4303" actId="20577"/>
          <ac:spMkLst>
            <pc:docMk/>
            <pc:sldMk cId="305311975" sldId="416"/>
            <ac:spMk id="29" creationId="{A17934AB-FCC8-3776-1635-6E61D9A7D43B}"/>
          </ac:spMkLst>
        </pc:spChg>
        <pc:graphicFrameChg chg="add mod modGraphic">
          <ac:chgData name="尾嵜 成真" userId="dd95f81a979e9056" providerId="LiveId" clId="{AC734C73-8538-4BAB-908C-DE9B017264B5}" dt="2023-01-11T14:48:45.721" v="4601" actId="1076"/>
          <ac:graphicFrameMkLst>
            <pc:docMk/>
            <pc:sldMk cId="305311975" sldId="416"/>
            <ac:graphicFrameMk id="2" creationId="{8A225559-C5EE-690B-AD52-91B24B51DC1A}"/>
          </ac:graphicFrameMkLst>
        </pc:graphicFrameChg>
      </pc:sldChg>
      <pc:sldChg chg="modSp add mod">
        <pc:chgData name="尾嵜 成真" userId="dd95f81a979e9056" providerId="LiveId" clId="{AC734C73-8538-4BAB-908C-DE9B017264B5}" dt="2023-01-11T15:38:23.647" v="5205" actId="947"/>
        <pc:sldMkLst>
          <pc:docMk/>
          <pc:sldMk cId="343408756" sldId="417"/>
        </pc:sldMkLst>
        <pc:spChg chg="mod">
          <ac:chgData name="尾嵜 成真" userId="dd95f81a979e9056" providerId="LiveId" clId="{AC734C73-8538-4BAB-908C-DE9B017264B5}" dt="2023-01-11T15:38:23.647" v="5205" actId="947"/>
          <ac:spMkLst>
            <pc:docMk/>
            <pc:sldMk cId="343408756" sldId="417"/>
            <ac:spMk id="10" creationId="{4C8D8093-D708-E46A-39FD-79BFCCF8875B}"/>
          </ac:spMkLst>
        </pc:spChg>
        <pc:spChg chg="mod">
          <ac:chgData name="尾嵜 成真" userId="dd95f81a979e9056" providerId="LiveId" clId="{AC734C73-8538-4BAB-908C-DE9B017264B5}" dt="2023-01-11T15:35:21.227" v="5165" actId="20577"/>
          <ac:spMkLst>
            <pc:docMk/>
            <pc:sldMk cId="343408756" sldId="417"/>
            <ac:spMk id="28" creationId="{B0F217A8-646C-15BA-6733-F4B0F1014565}"/>
          </ac:spMkLst>
        </pc:spChg>
        <pc:spChg chg="mod">
          <ac:chgData name="尾嵜 成真" userId="dd95f81a979e9056" providerId="LiveId" clId="{AC734C73-8538-4BAB-908C-DE9B017264B5}" dt="2023-01-11T15:02:26.849" v="4632" actId="20577"/>
          <ac:spMkLst>
            <pc:docMk/>
            <pc:sldMk cId="343408756" sldId="417"/>
            <ac:spMk id="29" creationId="{A17934AB-FCC8-3776-1635-6E61D9A7D43B}"/>
          </ac:spMkLst>
        </pc:spChg>
        <pc:graphicFrameChg chg="mod modGraphic">
          <ac:chgData name="尾嵜 成真" userId="dd95f81a979e9056" providerId="LiveId" clId="{AC734C73-8538-4BAB-908C-DE9B017264B5}" dt="2023-01-11T15:23:18.792" v="4985" actId="1076"/>
          <ac:graphicFrameMkLst>
            <pc:docMk/>
            <pc:sldMk cId="343408756" sldId="417"/>
            <ac:graphicFrameMk id="2" creationId="{8A225559-C5EE-690B-AD52-91B24B51DC1A}"/>
          </ac:graphicFrameMkLst>
        </pc:graphicFrameChg>
      </pc:sldChg>
    </pc:docChg>
  </pc:docChgLst>
  <pc:docChgLst>
    <pc:chgData name="尾嵜 成真" userId="dd95f81a979e9056" providerId="LiveId" clId="{73A23987-D80F-440C-906D-36C23BCC7B17}"/>
    <pc:docChg chg="undo custSel addSld delSld modSld sldOrd">
      <pc:chgData name="尾嵜 成真" userId="dd95f81a979e9056" providerId="LiveId" clId="{73A23987-D80F-440C-906D-36C23BCC7B17}" dt="2023-01-02T04:45:04.103" v="4242" actId="113"/>
      <pc:docMkLst>
        <pc:docMk/>
      </pc:docMkLst>
      <pc:sldChg chg="addSp delSp modSp mod">
        <pc:chgData name="尾嵜 成真" userId="dd95f81a979e9056" providerId="LiveId" clId="{73A23987-D80F-440C-906D-36C23BCC7B17}" dt="2022-12-29T06:27:47.466" v="2584" actId="20577"/>
        <pc:sldMkLst>
          <pc:docMk/>
          <pc:sldMk cId="0" sldId="259"/>
        </pc:sldMkLst>
        <pc:spChg chg="mod">
          <ac:chgData name="尾嵜 成真" userId="dd95f81a979e9056" providerId="LiveId" clId="{73A23987-D80F-440C-906D-36C23BCC7B17}" dt="2022-12-29T06:26:42.392" v="2546" actId="1076"/>
          <ac:spMkLst>
            <pc:docMk/>
            <pc:sldMk cId="0" sldId="259"/>
            <ac:spMk id="7" creationId="{868586D0-495E-0042-21C8-6D9C53F32F5A}"/>
          </ac:spMkLst>
        </pc:spChg>
        <pc:spChg chg="mod">
          <ac:chgData name="尾嵜 成真" userId="dd95f81a979e9056" providerId="LiveId" clId="{73A23987-D80F-440C-906D-36C23BCC7B17}" dt="2022-12-29T06:27:21.728" v="2556" actId="20577"/>
          <ac:spMkLst>
            <pc:docMk/>
            <pc:sldMk cId="0" sldId="259"/>
            <ac:spMk id="8" creationId="{1ACDCEDB-3A9A-B841-DD5E-AF772017E75B}"/>
          </ac:spMkLst>
        </pc:spChg>
        <pc:spChg chg="add del mod">
          <ac:chgData name="尾嵜 成真" userId="dd95f81a979e9056" providerId="LiveId" clId="{73A23987-D80F-440C-906D-36C23BCC7B17}" dt="2022-12-29T06:24:54.301" v="2511"/>
          <ac:spMkLst>
            <pc:docMk/>
            <pc:sldMk cId="0" sldId="259"/>
            <ac:spMk id="9" creationId="{27B35DFF-2093-5788-3603-268FB4063711}"/>
          </ac:spMkLst>
        </pc:spChg>
        <pc:spChg chg="mod">
          <ac:chgData name="尾嵜 成真" userId="dd95f81a979e9056" providerId="LiveId" clId="{73A23987-D80F-440C-906D-36C23BCC7B17}" dt="2022-12-29T06:27:26.101" v="2562" actId="20577"/>
          <ac:spMkLst>
            <pc:docMk/>
            <pc:sldMk cId="0" sldId="259"/>
            <ac:spMk id="10" creationId="{A69571F4-BBF9-1D5E-AB90-6345D5ACAD32}"/>
          </ac:spMkLst>
        </pc:spChg>
        <pc:spChg chg="add del mod">
          <ac:chgData name="尾嵜 成真" userId="dd95f81a979e9056" providerId="LiveId" clId="{73A23987-D80F-440C-906D-36C23BCC7B17}" dt="2022-12-29T06:25:00.066" v="2513"/>
          <ac:spMkLst>
            <pc:docMk/>
            <pc:sldMk cId="0" sldId="259"/>
            <ac:spMk id="11" creationId="{72EADF0F-978C-1A7A-1810-3DF449C83394}"/>
          </ac:spMkLst>
        </pc:spChg>
        <pc:spChg chg="mod">
          <ac:chgData name="尾嵜 成真" userId="dd95f81a979e9056" providerId="LiveId" clId="{73A23987-D80F-440C-906D-36C23BCC7B17}" dt="2022-12-29T06:27:39.646" v="2575" actId="20577"/>
          <ac:spMkLst>
            <pc:docMk/>
            <pc:sldMk cId="0" sldId="259"/>
            <ac:spMk id="12" creationId="{447B83FD-7886-15F1-19BE-29E3263FE945}"/>
          </ac:spMkLst>
        </pc:spChg>
        <pc:spChg chg="mod">
          <ac:chgData name="尾嵜 成真" userId="dd95f81a979e9056" providerId="LiveId" clId="{73A23987-D80F-440C-906D-36C23BCC7B17}" dt="2022-12-29T06:25:06.168" v="2514"/>
          <ac:spMkLst>
            <pc:docMk/>
            <pc:sldMk cId="0" sldId="259"/>
            <ac:spMk id="14" creationId="{B542E035-90D3-DCEE-023C-D16D69814DF1}"/>
          </ac:spMkLst>
        </pc:spChg>
        <pc:spChg chg="mod">
          <ac:chgData name="尾嵜 成真" userId="dd95f81a979e9056" providerId="LiveId" clId="{73A23987-D80F-440C-906D-36C23BCC7B17}" dt="2022-12-29T06:27:47.466" v="2584" actId="20577"/>
          <ac:spMkLst>
            <pc:docMk/>
            <pc:sldMk cId="0" sldId="259"/>
            <ac:spMk id="15" creationId="{0CB77F9E-0A7F-9264-B30A-CCD402C3F20B}"/>
          </ac:spMkLst>
        </pc:spChg>
        <pc:spChg chg="mod">
          <ac:chgData name="尾嵜 成真" userId="dd95f81a979e9056" providerId="LiveId" clId="{73A23987-D80F-440C-906D-36C23BCC7B17}" dt="2022-12-29T06:27:43.218" v="2579" actId="20577"/>
          <ac:spMkLst>
            <pc:docMk/>
            <pc:sldMk cId="0" sldId="259"/>
            <ac:spMk id="16" creationId="{6494AC06-B42F-33DA-6522-B8FB9C5EDEED}"/>
          </ac:spMkLst>
        </pc:spChg>
        <pc:spChg chg="mod">
          <ac:chgData name="尾嵜 成真" userId="dd95f81a979e9056" providerId="LiveId" clId="{73A23987-D80F-440C-906D-36C23BCC7B17}" dt="2022-12-29T06:26:23.580" v="2542" actId="14100"/>
          <ac:spMkLst>
            <pc:docMk/>
            <pc:sldMk cId="0" sldId="259"/>
            <ac:spMk id="18" creationId="{00000000-0000-0000-0000-000000000000}"/>
          </ac:spMkLst>
        </pc:spChg>
        <pc:spChg chg="mod">
          <ac:chgData name="尾嵜 成真" userId="dd95f81a979e9056" providerId="LiveId" clId="{73A23987-D80F-440C-906D-36C23BCC7B17}" dt="2022-12-29T06:25:25.375" v="2519" actId="20577"/>
          <ac:spMkLst>
            <pc:docMk/>
            <pc:sldMk cId="0" sldId="259"/>
            <ac:spMk id="19" creationId="{CD43CA6A-7363-B22A-0863-654B8C57CDE8}"/>
          </ac:spMkLst>
        </pc:spChg>
        <pc:spChg chg="mod">
          <ac:chgData name="尾嵜 成真" userId="dd95f81a979e9056" providerId="LiveId" clId="{73A23987-D80F-440C-906D-36C23BCC7B17}" dt="2022-12-29T06:23:22.222" v="2497" actId="1076"/>
          <ac:spMkLst>
            <pc:docMk/>
            <pc:sldMk cId="0" sldId="259"/>
            <ac:spMk id="27" creationId="{00000000-0000-0000-0000-000000000000}"/>
          </ac:spMkLst>
        </pc:spChg>
        <pc:spChg chg="mod">
          <ac:chgData name="尾嵜 成真" userId="dd95f81a979e9056" providerId="LiveId" clId="{73A23987-D80F-440C-906D-36C23BCC7B17}" dt="2022-12-29T06:25:06.168" v="2514"/>
          <ac:spMkLst>
            <pc:docMk/>
            <pc:sldMk cId="0" sldId="259"/>
            <ac:spMk id="29" creationId="{C134AB4A-293D-030E-BA03-81A6C19516A8}"/>
          </ac:spMkLst>
        </pc:spChg>
        <pc:spChg chg="mod">
          <ac:chgData name="尾嵜 成真" userId="dd95f81a979e9056" providerId="LiveId" clId="{73A23987-D80F-440C-906D-36C23BCC7B17}" dt="2022-12-29T06:25:06.168" v="2514"/>
          <ac:spMkLst>
            <pc:docMk/>
            <pc:sldMk cId="0" sldId="259"/>
            <ac:spMk id="31" creationId="{C128212C-5A5E-D0B5-94BC-E0AF92497F53}"/>
          </ac:spMkLst>
        </pc:spChg>
        <pc:grpChg chg="mod">
          <ac:chgData name="尾嵜 成真" userId="dd95f81a979e9056" providerId="LiveId" clId="{73A23987-D80F-440C-906D-36C23BCC7B17}" dt="2022-12-29T06:26:42.392" v="2546" actId="1076"/>
          <ac:grpSpMkLst>
            <pc:docMk/>
            <pc:sldMk cId="0" sldId="259"/>
            <ac:grpSpMk id="2" creationId="{F3E18761-6F4D-4A56-A95B-FE9E51163FF2}"/>
          </ac:grpSpMkLst>
        </pc:grpChg>
        <pc:grpChg chg="mod">
          <ac:chgData name="尾嵜 成真" userId="dd95f81a979e9056" providerId="LiveId" clId="{73A23987-D80F-440C-906D-36C23BCC7B17}" dt="2022-12-29T06:26:42.392" v="2546" actId="1076"/>
          <ac:grpSpMkLst>
            <pc:docMk/>
            <pc:sldMk cId="0" sldId="259"/>
            <ac:grpSpMk id="3" creationId="{28D86D72-E7AD-4CA2-BA44-25225DE74CDA}"/>
          </ac:grpSpMkLst>
        </pc:grpChg>
        <pc:grpChg chg="mod">
          <ac:chgData name="尾嵜 成真" userId="dd95f81a979e9056" providerId="LiveId" clId="{73A23987-D80F-440C-906D-36C23BCC7B17}" dt="2022-12-29T06:26:42.392" v="2546" actId="1076"/>
          <ac:grpSpMkLst>
            <pc:docMk/>
            <pc:sldMk cId="0" sldId="259"/>
            <ac:grpSpMk id="4" creationId="{A55DAF8F-E612-4233-AEC5-F612CD50E7CD}"/>
          </ac:grpSpMkLst>
        </pc:grpChg>
        <pc:grpChg chg="mod">
          <ac:chgData name="尾嵜 成真" userId="dd95f81a979e9056" providerId="LiveId" clId="{73A23987-D80F-440C-906D-36C23BCC7B17}" dt="2022-12-29T06:26:42.392" v="2546" actId="1076"/>
          <ac:grpSpMkLst>
            <pc:docMk/>
            <pc:sldMk cId="0" sldId="259"/>
            <ac:grpSpMk id="5" creationId="{9A03F420-9491-4177-BECB-F1640F380D4C}"/>
          </ac:grpSpMkLst>
        </pc:grpChg>
        <pc:grpChg chg="mod">
          <ac:chgData name="尾嵜 成真" userId="dd95f81a979e9056" providerId="LiveId" clId="{73A23987-D80F-440C-906D-36C23BCC7B17}" dt="2022-12-29T06:27:03.779" v="2552" actId="1076"/>
          <ac:grpSpMkLst>
            <pc:docMk/>
            <pc:sldMk cId="0" sldId="259"/>
            <ac:grpSpMk id="6" creationId="{D1DBE470-BFFD-4DB0-B7FA-93F737876573}"/>
          </ac:grpSpMkLst>
        </pc:grpChg>
        <pc:grpChg chg="add mod">
          <ac:chgData name="尾嵜 成真" userId="dd95f81a979e9056" providerId="LiveId" clId="{73A23987-D80F-440C-906D-36C23BCC7B17}" dt="2022-12-29T06:27:03.779" v="2552" actId="1076"/>
          <ac:grpSpMkLst>
            <pc:docMk/>
            <pc:sldMk cId="0" sldId="259"/>
            <ac:grpSpMk id="13" creationId="{8371866A-3538-46F6-CD50-FF1C7038E076}"/>
          </ac:grpSpMkLst>
        </pc:grpChg>
        <pc:grpChg chg="mod">
          <ac:chgData name="尾嵜 成真" userId="dd95f81a979e9056" providerId="LiveId" clId="{73A23987-D80F-440C-906D-36C23BCC7B17}" dt="2022-12-29T06:27:03.779" v="2552" actId="1076"/>
          <ac:grpSpMkLst>
            <pc:docMk/>
            <pc:sldMk cId="0" sldId="259"/>
            <ac:grpSpMk id="17" creationId="{B0FD30C0-9718-FE51-0480-A8AA07EA80FC}"/>
          </ac:grpSpMkLst>
        </pc:grpChg>
        <pc:grpChg chg="add del mod">
          <ac:chgData name="尾嵜 成真" userId="dd95f81a979e9056" providerId="LiveId" clId="{73A23987-D80F-440C-906D-36C23BCC7B17}" dt="2022-12-29T06:25:11.029" v="2516" actId="478"/>
          <ac:grpSpMkLst>
            <pc:docMk/>
            <pc:sldMk cId="0" sldId="259"/>
            <ac:grpSpMk id="25" creationId="{55B81DB3-A2A4-30AF-B73E-F5CA78946764}"/>
          </ac:grpSpMkLst>
        </pc:grpChg>
      </pc:sldChg>
      <pc:sldChg chg="modSp mod">
        <pc:chgData name="尾嵜 成真" userId="dd95f81a979e9056" providerId="LiveId" clId="{73A23987-D80F-440C-906D-36C23BCC7B17}" dt="2022-12-28T11:46:54.224" v="11" actId="14100"/>
        <pc:sldMkLst>
          <pc:docMk/>
          <pc:sldMk cId="0" sldId="293"/>
        </pc:sldMkLst>
        <pc:spChg chg="mod">
          <ac:chgData name="尾嵜 成真" userId="dd95f81a979e9056" providerId="LiveId" clId="{73A23987-D80F-440C-906D-36C23BCC7B17}" dt="2022-12-28T11:46:54.224" v="11" actId="14100"/>
          <ac:spMkLst>
            <pc:docMk/>
            <pc:sldMk cId="0" sldId="293"/>
            <ac:spMk id="7" creationId="{00000000-0000-0000-0000-000000000000}"/>
          </ac:spMkLst>
        </pc:spChg>
      </pc:sldChg>
      <pc:sldChg chg="addSp delSp modSp mod">
        <pc:chgData name="尾嵜 成真" userId="dd95f81a979e9056" providerId="LiveId" clId="{73A23987-D80F-440C-906D-36C23BCC7B17}" dt="2022-12-29T06:12:01.540" v="2362" actId="1076"/>
        <pc:sldMkLst>
          <pc:docMk/>
          <pc:sldMk cId="4190097553" sldId="303"/>
        </pc:sldMkLst>
        <pc:spChg chg="mod">
          <ac:chgData name="尾嵜 成真" userId="dd95f81a979e9056" providerId="LiveId" clId="{73A23987-D80F-440C-906D-36C23BCC7B17}" dt="2022-12-28T15:28:43.163" v="386" actId="14100"/>
          <ac:spMkLst>
            <pc:docMk/>
            <pc:sldMk cId="4190097553" sldId="303"/>
            <ac:spMk id="22" creationId="{130837D4-140A-1DB8-3B90-658860BB5C5B}"/>
          </ac:spMkLst>
        </pc:spChg>
        <pc:spChg chg="mod">
          <ac:chgData name="尾嵜 成真" userId="dd95f81a979e9056" providerId="LiveId" clId="{73A23987-D80F-440C-906D-36C23BCC7B17}" dt="2022-12-28T15:28:36.443" v="385" actId="20577"/>
          <ac:spMkLst>
            <pc:docMk/>
            <pc:sldMk cId="4190097553" sldId="303"/>
            <ac:spMk id="26" creationId="{4C6CF6C6-84B1-9D0E-1D23-344066B0F396}"/>
          </ac:spMkLst>
        </pc:spChg>
        <pc:spChg chg="mod">
          <ac:chgData name="尾嵜 成真" userId="dd95f81a979e9056" providerId="LiveId" clId="{73A23987-D80F-440C-906D-36C23BCC7B17}" dt="2022-12-28T15:09:55.346" v="29" actId="1076"/>
          <ac:spMkLst>
            <pc:docMk/>
            <pc:sldMk cId="4190097553" sldId="303"/>
            <ac:spMk id="28" creationId="{C265F40D-3F25-6778-A99F-C0FFAD5908E8}"/>
          </ac:spMkLst>
        </pc:spChg>
        <pc:picChg chg="add del mod">
          <ac:chgData name="尾嵜 成真" userId="dd95f81a979e9056" providerId="LiveId" clId="{73A23987-D80F-440C-906D-36C23BCC7B17}" dt="2022-12-28T15:27:30.020" v="286" actId="478"/>
          <ac:picMkLst>
            <pc:docMk/>
            <pc:sldMk cId="4190097553" sldId="303"/>
            <ac:picMk id="3" creationId="{F2AF2AE4-2715-5333-FA39-F5A414F83BE0}"/>
          </ac:picMkLst>
        </pc:picChg>
        <pc:picChg chg="add mod">
          <ac:chgData name="尾嵜 成真" userId="dd95f81a979e9056" providerId="LiveId" clId="{73A23987-D80F-440C-906D-36C23BCC7B17}" dt="2022-12-29T06:12:01.540" v="2362" actId="1076"/>
          <ac:picMkLst>
            <pc:docMk/>
            <pc:sldMk cId="4190097553" sldId="303"/>
            <ac:picMk id="5" creationId="{16BEE4F1-CEB8-1162-B7A4-DDE817BC5596}"/>
          </ac:picMkLst>
        </pc:picChg>
        <pc:picChg chg="del">
          <ac:chgData name="尾嵜 成真" userId="dd95f81a979e9056" providerId="LiveId" clId="{73A23987-D80F-440C-906D-36C23BCC7B17}" dt="2022-12-28T15:09:04.808" v="12" actId="478"/>
          <ac:picMkLst>
            <pc:docMk/>
            <pc:sldMk cId="4190097553" sldId="303"/>
            <ac:picMk id="27" creationId="{476DC5AF-9C30-1CD0-2E1F-D7D673AEF7F3}"/>
          </ac:picMkLst>
        </pc:picChg>
      </pc:sldChg>
      <pc:sldChg chg="addSp delSp modSp mod">
        <pc:chgData name="尾嵜 成真" userId="dd95f81a979e9056" providerId="LiveId" clId="{73A23987-D80F-440C-906D-36C23BCC7B17}" dt="2022-12-29T05:48:08.334" v="1094" actId="20577"/>
        <pc:sldMkLst>
          <pc:docMk/>
          <pc:sldMk cId="1793902739" sldId="305"/>
        </pc:sldMkLst>
        <pc:spChg chg="mod">
          <ac:chgData name="尾嵜 成真" userId="dd95f81a979e9056" providerId="LiveId" clId="{73A23987-D80F-440C-906D-36C23BCC7B17}" dt="2022-12-29T05:48:08.334" v="1094" actId="20577"/>
          <ac:spMkLst>
            <pc:docMk/>
            <pc:sldMk cId="1793902739" sldId="305"/>
            <ac:spMk id="10" creationId="{4C8D8093-D708-E46A-39FD-79BFCCF8875B}"/>
          </ac:spMkLst>
        </pc:spChg>
        <pc:graphicFrameChg chg="add del mod modGraphic">
          <ac:chgData name="尾嵜 成真" userId="dd95f81a979e9056" providerId="LiveId" clId="{73A23987-D80F-440C-906D-36C23BCC7B17}" dt="2022-12-28T15:22:20.090" v="214" actId="207"/>
          <ac:graphicFrameMkLst>
            <pc:docMk/>
            <pc:sldMk cId="1793902739" sldId="305"/>
            <ac:graphicFrameMk id="2" creationId="{7B87186C-A8B4-ED74-004E-2B74DDD0A081}"/>
          </ac:graphicFrameMkLst>
        </pc:graphicFrameChg>
        <pc:graphicFrameChg chg="mod modGraphic">
          <ac:chgData name="尾嵜 成真" userId="dd95f81a979e9056" providerId="LiveId" clId="{73A23987-D80F-440C-906D-36C23BCC7B17}" dt="2022-12-28T15:12:04.180" v="72" actId="207"/>
          <ac:graphicFrameMkLst>
            <pc:docMk/>
            <pc:sldMk cId="1793902739" sldId="305"/>
            <ac:graphicFrameMk id="31" creationId="{48DC726C-6E54-B2D0-3B8B-B4BA03014533}"/>
          </ac:graphicFrameMkLst>
        </pc:graphicFrameChg>
        <pc:graphicFrameChg chg="mod">
          <ac:chgData name="尾嵜 成真" userId="dd95f81a979e9056" providerId="LiveId" clId="{73A23987-D80F-440C-906D-36C23BCC7B17}" dt="2022-12-28T15:11:28.598" v="62" actId="1076"/>
          <ac:graphicFrameMkLst>
            <pc:docMk/>
            <pc:sldMk cId="1793902739" sldId="305"/>
            <ac:graphicFrameMk id="32" creationId="{09633478-8EA1-EC49-9A21-449910C52C1D}"/>
          </ac:graphicFrameMkLst>
        </pc:graphicFrameChg>
        <pc:graphicFrameChg chg="del mod modGraphic">
          <ac:chgData name="尾嵜 成真" userId="dd95f81a979e9056" providerId="LiveId" clId="{73A23987-D80F-440C-906D-36C23BCC7B17}" dt="2022-12-28T15:15:03.193" v="130" actId="478"/>
          <ac:graphicFrameMkLst>
            <pc:docMk/>
            <pc:sldMk cId="1793902739" sldId="305"/>
            <ac:graphicFrameMk id="33" creationId="{E3D11D18-DF1C-F331-C471-2828B8546777}"/>
          </ac:graphicFrameMkLst>
        </pc:graphicFrameChg>
      </pc:sldChg>
      <pc:sldChg chg="addSp delSp modSp mod">
        <pc:chgData name="尾嵜 成真" userId="dd95f81a979e9056" providerId="LiveId" clId="{73A23987-D80F-440C-906D-36C23BCC7B17}" dt="2022-12-28T15:33:28.120" v="479" actId="207"/>
        <pc:sldMkLst>
          <pc:docMk/>
          <pc:sldMk cId="3198427016" sldId="306"/>
        </pc:sldMkLst>
        <pc:spChg chg="mod">
          <ac:chgData name="尾嵜 成真" userId="dd95f81a979e9056" providerId="LiveId" clId="{73A23987-D80F-440C-906D-36C23BCC7B17}" dt="2022-12-28T15:29:37.114" v="394" actId="6549"/>
          <ac:spMkLst>
            <pc:docMk/>
            <pc:sldMk cId="3198427016" sldId="306"/>
            <ac:spMk id="10" creationId="{4C8D8093-D708-E46A-39FD-79BFCCF8875B}"/>
          </ac:spMkLst>
        </pc:spChg>
        <pc:graphicFrameChg chg="mod modGraphic">
          <ac:chgData name="尾嵜 成真" userId="dd95f81a979e9056" providerId="LiveId" clId="{73A23987-D80F-440C-906D-36C23BCC7B17}" dt="2022-12-28T15:31:41.227" v="438"/>
          <ac:graphicFrameMkLst>
            <pc:docMk/>
            <pc:sldMk cId="3198427016" sldId="306"/>
            <ac:graphicFrameMk id="2" creationId="{4A46E109-EF54-CBF0-8FCA-158AEC5AE535}"/>
          </ac:graphicFrameMkLst>
        </pc:graphicFrameChg>
        <pc:graphicFrameChg chg="mod modGraphic">
          <ac:chgData name="尾嵜 成真" userId="dd95f81a979e9056" providerId="LiveId" clId="{73A23987-D80F-440C-906D-36C23BCC7B17}" dt="2022-12-28T15:33:21.427" v="477" actId="207"/>
          <ac:graphicFrameMkLst>
            <pc:docMk/>
            <pc:sldMk cId="3198427016" sldId="306"/>
            <ac:graphicFrameMk id="3" creationId="{31FFB8B3-1018-C2FE-AB2D-7D3A20AEB7E6}"/>
          </ac:graphicFrameMkLst>
        </pc:graphicFrameChg>
        <pc:graphicFrameChg chg="add mod modGraphic">
          <ac:chgData name="尾嵜 成真" userId="dd95f81a979e9056" providerId="LiveId" clId="{73A23987-D80F-440C-906D-36C23BCC7B17}" dt="2022-12-28T15:22:14.949" v="213" actId="207"/>
          <ac:graphicFrameMkLst>
            <pc:docMk/>
            <pc:sldMk cId="3198427016" sldId="306"/>
            <ac:graphicFrameMk id="4" creationId="{F9B8FF01-FAF6-78EA-838F-9757583E8040}"/>
          </ac:graphicFrameMkLst>
        </pc:graphicFrameChg>
        <pc:graphicFrameChg chg="add del mod modGraphic">
          <ac:chgData name="尾嵜 成真" userId="dd95f81a979e9056" providerId="LiveId" clId="{73A23987-D80F-440C-906D-36C23BCC7B17}" dt="2022-12-28T15:33:09.785" v="475" actId="478"/>
          <ac:graphicFrameMkLst>
            <pc:docMk/>
            <pc:sldMk cId="3198427016" sldId="306"/>
            <ac:graphicFrameMk id="5" creationId="{DE49D69C-9425-8E31-9410-C30F124FE679}"/>
          </ac:graphicFrameMkLst>
        </pc:graphicFrameChg>
        <pc:graphicFrameChg chg="add mod modGraphic">
          <ac:chgData name="尾嵜 成真" userId="dd95f81a979e9056" providerId="LiveId" clId="{73A23987-D80F-440C-906D-36C23BCC7B17}" dt="2022-12-28T15:33:28.120" v="479" actId="207"/>
          <ac:graphicFrameMkLst>
            <pc:docMk/>
            <pc:sldMk cId="3198427016" sldId="306"/>
            <ac:graphicFrameMk id="6" creationId="{85F9FFB5-5C2B-1879-05B7-483F748F6536}"/>
          </ac:graphicFrameMkLst>
        </pc:graphicFrameChg>
      </pc:sldChg>
      <pc:sldChg chg="addSp delSp modSp mod">
        <pc:chgData name="尾嵜 成真" userId="dd95f81a979e9056" providerId="LiveId" clId="{73A23987-D80F-440C-906D-36C23BCC7B17}" dt="2022-12-29T05:47:04.135" v="1081" actId="1076"/>
        <pc:sldMkLst>
          <pc:docMk/>
          <pc:sldMk cId="2225451864" sldId="307"/>
        </pc:sldMkLst>
        <pc:spChg chg="mod">
          <ac:chgData name="尾嵜 成真" userId="dd95f81a979e9056" providerId="LiveId" clId="{73A23987-D80F-440C-906D-36C23BCC7B17}" dt="2022-12-29T05:42:14.684" v="1047" actId="20577"/>
          <ac:spMkLst>
            <pc:docMk/>
            <pc:sldMk cId="2225451864" sldId="307"/>
            <ac:spMk id="10" creationId="{4C8D8093-D708-E46A-39FD-79BFCCF8875B}"/>
          </ac:spMkLst>
        </pc:spChg>
        <pc:spChg chg="mod">
          <ac:chgData name="尾嵜 成真" userId="dd95f81a979e9056" providerId="LiveId" clId="{73A23987-D80F-440C-906D-36C23BCC7B17}" dt="2022-12-29T05:45:07.668" v="1075" actId="27636"/>
          <ac:spMkLst>
            <pc:docMk/>
            <pc:sldMk cId="2225451864" sldId="307"/>
            <ac:spMk id="28" creationId="{B0F217A8-646C-15BA-6733-F4B0F1014565}"/>
          </ac:spMkLst>
        </pc:spChg>
        <pc:spChg chg="mod">
          <ac:chgData name="尾嵜 成真" userId="dd95f81a979e9056" providerId="LiveId" clId="{73A23987-D80F-440C-906D-36C23BCC7B17}" dt="2022-12-29T05:42:36.739" v="1056" actId="20577"/>
          <ac:spMkLst>
            <pc:docMk/>
            <pc:sldMk cId="2225451864" sldId="307"/>
            <ac:spMk id="29" creationId="{A17934AB-FCC8-3776-1635-6E61D9A7D43B}"/>
          </ac:spMkLst>
        </pc:spChg>
        <pc:picChg chg="del">
          <ac:chgData name="尾嵜 成真" userId="dd95f81a979e9056" providerId="LiveId" clId="{73A23987-D80F-440C-906D-36C23BCC7B17}" dt="2022-12-28T15:36:18.963" v="500" actId="478"/>
          <ac:picMkLst>
            <pc:docMk/>
            <pc:sldMk cId="2225451864" sldId="307"/>
            <ac:picMk id="3" creationId="{72F90D82-894D-ACED-2C2C-701EA84D56B6}"/>
          </ac:picMkLst>
        </pc:picChg>
        <pc:picChg chg="add del mod">
          <ac:chgData name="尾嵜 成真" userId="dd95f81a979e9056" providerId="LiveId" clId="{73A23987-D80F-440C-906D-36C23BCC7B17}" dt="2022-12-29T05:03:30.300" v="555" actId="478"/>
          <ac:picMkLst>
            <pc:docMk/>
            <pc:sldMk cId="2225451864" sldId="307"/>
            <ac:picMk id="3" creationId="{D33BC8A2-7616-DC88-65A6-35EC84C03B57}"/>
          </ac:picMkLst>
        </pc:picChg>
        <pc:picChg chg="add del mod">
          <ac:chgData name="尾嵜 成真" userId="dd95f81a979e9056" providerId="LiveId" clId="{73A23987-D80F-440C-906D-36C23BCC7B17}" dt="2022-12-29T05:02:10.045" v="551" actId="478"/>
          <ac:picMkLst>
            <pc:docMk/>
            <pc:sldMk cId="2225451864" sldId="307"/>
            <ac:picMk id="4" creationId="{300FEBFB-33F7-A9D6-A3BD-85B16820623E}"/>
          </ac:picMkLst>
        </pc:picChg>
        <pc:picChg chg="add del mod">
          <ac:chgData name="尾嵜 成真" userId="dd95f81a979e9056" providerId="LiveId" clId="{73A23987-D80F-440C-906D-36C23BCC7B17}" dt="2022-12-29T05:46:46.319" v="1076" actId="478"/>
          <ac:picMkLst>
            <pc:docMk/>
            <pc:sldMk cId="2225451864" sldId="307"/>
            <ac:picMk id="6" creationId="{E5443325-2697-9EE1-458D-13861F844B9B}"/>
          </ac:picMkLst>
        </pc:picChg>
        <pc:picChg chg="add del">
          <ac:chgData name="尾嵜 成真" userId="dd95f81a979e9056" providerId="LiveId" clId="{73A23987-D80F-440C-906D-36C23BCC7B17}" dt="2022-12-29T05:05:32.880" v="593" actId="22"/>
          <ac:picMkLst>
            <pc:docMk/>
            <pc:sldMk cId="2225451864" sldId="307"/>
            <ac:picMk id="8" creationId="{1B6B8E05-0019-3CF8-DB1D-95F078BBFF60}"/>
          </ac:picMkLst>
        </pc:picChg>
        <pc:picChg chg="add mod">
          <ac:chgData name="尾嵜 成真" userId="dd95f81a979e9056" providerId="LiveId" clId="{73A23987-D80F-440C-906D-36C23BCC7B17}" dt="2022-12-29T05:47:04.135" v="1081" actId="1076"/>
          <ac:picMkLst>
            <pc:docMk/>
            <pc:sldMk cId="2225451864" sldId="307"/>
            <ac:picMk id="11" creationId="{1ACF21D3-D8A0-95FC-ACFB-2A1BBB31652D}"/>
          </ac:picMkLst>
        </pc:picChg>
      </pc:sldChg>
      <pc:sldChg chg="del">
        <pc:chgData name="尾嵜 成真" userId="dd95f81a979e9056" providerId="LiveId" clId="{73A23987-D80F-440C-906D-36C23BCC7B17}" dt="2022-12-28T16:21:32.096" v="528" actId="47"/>
        <pc:sldMkLst>
          <pc:docMk/>
          <pc:sldMk cId="4080836906" sldId="309"/>
        </pc:sldMkLst>
      </pc:sldChg>
      <pc:sldChg chg="del">
        <pc:chgData name="尾嵜 成真" userId="dd95f81a979e9056" providerId="LiveId" clId="{73A23987-D80F-440C-906D-36C23BCC7B17}" dt="2022-12-28T16:21:32.756" v="531" actId="47"/>
        <pc:sldMkLst>
          <pc:docMk/>
          <pc:sldMk cId="3842677569" sldId="310"/>
        </pc:sldMkLst>
      </pc:sldChg>
      <pc:sldChg chg="del">
        <pc:chgData name="尾嵜 成真" userId="dd95f81a979e9056" providerId="LiveId" clId="{73A23987-D80F-440C-906D-36C23BCC7B17}" dt="2022-12-28T16:21:32.379" v="529" actId="47"/>
        <pc:sldMkLst>
          <pc:docMk/>
          <pc:sldMk cId="1924087796" sldId="367"/>
        </pc:sldMkLst>
      </pc:sldChg>
      <pc:sldChg chg="del">
        <pc:chgData name="尾嵜 成真" userId="dd95f81a979e9056" providerId="LiveId" clId="{73A23987-D80F-440C-906D-36C23BCC7B17}" dt="2022-12-28T16:21:32.567" v="530" actId="47"/>
        <pc:sldMkLst>
          <pc:docMk/>
          <pc:sldMk cId="3555304958" sldId="368"/>
        </pc:sldMkLst>
      </pc:sldChg>
      <pc:sldChg chg="del">
        <pc:chgData name="尾嵜 成真" userId="dd95f81a979e9056" providerId="LiveId" clId="{73A23987-D80F-440C-906D-36C23BCC7B17}" dt="2022-12-28T16:21:32.914" v="532" actId="47"/>
        <pc:sldMkLst>
          <pc:docMk/>
          <pc:sldMk cId="766273769" sldId="369"/>
        </pc:sldMkLst>
      </pc:sldChg>
      <pc:sldChg chg="del">
        <pc:chgData name="尾嵜 成真" userId="dd95f81a979e9056" providerId="LiveId" clId="{73A23987-D80F-440C-906D-36C23BCC7B17}" dt="2022-12-28T16:21:33.071" v="533" actId="47"/>
        <pc:sldMkLst>
          <pc:docMk/>
          <pc:sldMk cId="2530477243" sldId="370"/>
        </pc:sldMkLst>
      </pc:sldChg>
      <pc:sldChg chg="del">
        <pc:chgData name="尾嵜 成真" userId="dd95f81a979e9056" providerId="LiveId" clId="{73A23987-D80F-440C-906D-36C23BCC7B17}" dt="2022-12-28T16:21:33.228" v="534" actId="47"/>
        <pc:sldMkLst>
          <pc:docMk/>
          <pc:sldMk cId="256780241" sldId="371"/>
        </pc:sldMkLst>
      </pc:sldChg>
      <pc:sldChg chg="del">
        <pc:chgData name="尾嵜 成真" userId="dd95f81a979e9056" providerId="LiveId" clId="{73A23987-D80F-440C-906D-36C23BCC7B17}" dt="2022-12-28T16:21:34.438" v="535" actId="47"/>
        <pc:sldMkLst>
          <pc:docMk/>
          <pc:sldMk cId="4209156851" sldId="372"/>
        </pc:sldMkLst>
      </pc:sldChg>
      <pc:sldChg chg="del">
        <pc:chgData name="尾嵜 成真" userId="dd95f81a979e9056" providerId="LiveId" clId="{73A23987-D80F-440C-906D-36C23BCC7B17}" dt="2022-12-28T16:21:34.610" v="536" actId="47"/>
        <pc:sldMkLst>
          <pc:docMk/>
          <pc:sldMk cId="197386874" sldId="373"/>
        </pc:sldMkLst>
      </pc:sldChg>
      <pc:sldChg chg="del">
        <pc:chgData name="尾嵜 成真" userId="dd95f81a979e9056" providerId="LiveId" clId="{73A23987-D80F-440C-906D-36C23BCC7B17}" dt="2022-12-28T16:21:36.321" v="539" actId="47"/>
        <pc:sldMkLst>
          <pc:docMk/>
          <pc:sldMk cId="1645745508" sldId="374"/>
        </pc:sldMkLst>
      </pc:sldChg>
      <pc:sldChg chg="del">
        <pc:chgData name="尾嵜 成真" userId="dd95f81a979e9056" providerId="LiveId" clId="{73A23987-D80F-440C-906D-36C23BCC7B17}" dt="2022-12-28T16:21:37.951" v="540" actId="47"/>
        <pc:sldMkLst>
          <pc:docMk/>
          <pc:sldMk cId="3764614268" sldId="375"/>
        </pc:sldMkLst>
      </pc:sldChg>
      <pc:sldChg chg="del">
        <pc:chgData name="尾嵜 成真" userId="dd95f81a979e9056" providerId="LiveId" clId="{73A23987-D80F-440C-906D-36C23BCC7B17}" dt="2022-12-28T16:21:35.584" v="537" actId="47"/>
        <pc:sldMkLst>
          <pc:docMk/>
          <pc:sldMk cId="1577626622" sldId="376"/>
        </pc:sldMkLst>
      </pc:sldChg>
      <pc:sldChg chg="del">
        <pc:chgData name="尾嵜 成真" userId="dd95f81a979e9056" providerId="LiveId" clId="{73A23987-D80F-440C-906D-36C23BCC7B17}" dt="2022-12-28T16:21:38.647" v="541" actId="47"/>
        <pc:sldMkLst>
          <pc:docMk/>
          <pc:sldMk cId="378628896" sldId="377"/>
        </pc:sldMkLst>
      </pc:sldChg>
      <pc:sldChg chg="del">
        <pc:chgData name="尾嵜 成真" userId="dd95f81a979e9056" providerId="LiveId" clId="{73A23987-D80F-440C-906D-36C23BCC7B17}" dt="2022-12-28T16:21:41.351" v="542" actId="47"/>
        <pc:sldMkLst>
          <pc:docMk/>
          <pc:sldMk cId="1185041612" sldId="378"/>
        </pc:sldMkLst>
      </pc:sldChg>
      <pc:sldChg chg="del">
        <pc:chgData name="尾嵜 成真" userId="dd95f81a979e9056" providerId="LiveId" clId="{73A23987-D80F-440C-906D-36C23BCC7B17}" dt="2022-12-28T16:21:42.403" v="544" actId="47"/>
        <pc:sldMkLst>
          <pc:docMk/>
          <pc:sldMk cId="2731418115" sldId="379"/>
        </pc:sldMkLst>
      </pc:sldChg>
      <pc:sldChg chg="del">
        <pc:chgData name="尾嵜 成真" userId="dd95f81a979e9056" providerId="LiveId" clId="{73A23987-D80F-440C-906D-36C23BCC7B17}" dt="2022-12-28T16:21:43.770" v="545" actId="47"/>
        <pc:sldMkLst>
          <pc:docMk/>
          <pc:sldMk cId="3888411916" sldId="380"/>
        </pc:sldMkLst>
      </pc:sldChg>
      <pc:sldChg chg="addSp delSp modSp add mod ord">
        <pc:chgData name="尾嵜 成真" userId="dd95f81a979e9056" providerId="LiveId" clId="{73A23987-D80F-440C-906D-36C23BCC7B17}" dt="2023-01-02T04:44:36.375" v="4240" actId="14100"/>
        <pc:sldMkLst>
          <pc:docMk/>
          <pc:sldMk cId="3242685888" sldId="381"/>
        </pc:sldMkLst>
        <pc:spChg chg="add mod">
          <ac:chgData name="尾嵜 成真" userId="dd95f81a979e9056" providerId="LiveId" clId="{73A23987-D80F-440C-906D-36C23BCC7B17}" dt="2023-01-02T04:44:36.375" v="4240" actId="14100"/>
          <ac:spMkLst>
            <pc:docMk/>
            <pc:sldMk cId="3242685888" sldId="381"/>
            <ac:spMk id="8" creationId="{CF9761B3-F1AF-3B32-AC05-2CD58A6FDD79}"/>
          </ac:spMkLst>
        </pc:spChg>
        <pc:spChg chg="add mod">
          <ac:chgData name="尾嵜 成真" userId="dd95f81a979e9056" providerId="LiveId" clId="{73A23987-D80F-440C-906D-36C23BCC7B17}" dt="2023-01-02T04:44:01.434" v="4238" actId="1076"/>
          <ac:spMkLst>
            <pc:docMk/>
            <pc:sldMk cId="3242685888" sldId="381"/>
            <ac:spMk id="9" creationId="{618CC92E-A56B-107B-CAF5-434D0C9245D2}"/>
          </ac:spMkLst>
        </pc:spChg>
        <pc:spChg chg="mod">
          <ac:chgData name="尾嵜 成真" userId="dd95f81a979e9056" providerId="LiveId" clId="{73A23987-D80F-440C-906D-36C23BCC7B17}" dt="2023-01-02T04:31:09.737" v="4195" actId="947"/>
          <ac:spMkLst>
            <pc:docMk/>
            <pc:sldMk cId="3242685888" sldId="381"/>
            <ac:spMk id="10" creationId="{4C8D8093-D708-E46A-39FD-79BFCCF8875B}"/>
          </ac:spMkLst>
        </pc:spChg>
        <pc:spChg chg="add mod">
          <ac:chgData name="尾嵜 成真" userId="dd95f81a979e9056" providerId="LiveId" clId="{73A23987-D80F-440C-906D-36C23BCC7B17}" dt="2023-01-02T04:43:48.788" v="4237" actId="14100"/>
          <ac:spMkLst>
            <pc:docMk/>
            <pc:sldMk cId="3242685888" sldId="381"/>
            <ac:spMk id="11" creationId="{BEA5EE37-CC4C-D1F3-D38F-5224284FFD8B}"/>
          </ac:spMkLst>
        </pc:spChg>
        <pc:spChg chg="mod">
          <ac:chgData name="尾嵜 成真" userId="dd95f81a979e9056" providerId="LiveId" clId="{73A23987-D80F-440C-906D-36C23BCC7B17}" dt="2022-12-29T06:22:54.286" v="2495" actId="20577"/>
          <ac:spMkLst>
            <pc:docMk/>
            <pc:sldMk cId="3242685888" sldId="381"/>
            <ac:spMk id="28" creationId="{B0F217A8-646C-15BA-6733-F4B0F1014565}"/>
          </ac:spMkLst>
        </pc:spChg>
        <pc:picChg chg="add del mod">
          <ac:chgData name="尾嵜 成真" userId="dd95f81a979e9056" providerId="LiveId" clId="{73A23987-D80F-440C-906D-36C23BCC7B17}" dt="2022-12-29T06:37:15.291" v="2994" actId="21"/>
          <ac:picMkLst>
            <pc:docMk/>
            <pc:sldMk cId="3242685888" sldId="381"/>
            <ac:picMk id="2" creationId="{465239CA-F7BF-E65D-F463-52B2B136EC5F}"/>
          </ac:picMkLst>
        </pc:picChg>
        <pc:picChg chg="add mod">
          <ac:chgData name="尾嵜 成真" userId="dd95f81a979e9056" providerId="LiveId" clId="{73A23987-D80F-440C-906D-36C23BCC7B17}" dt="2023-01-02T04:44:01.434" v="4238" actId="1076"/>
          <ac:picMkLst>
            <pc:docMk/>
            <pc:sldMk cId="3242685888" sldId="381"/>
            <ac:picMk id="3" creationId="{B4580B03-DD4B-D5CF-CD70-62C96BAA60FA}"/>
          </ac:picMkLst>
        </pc:picChg>
        <pc:picChg chg="add mod">
          <ac:chgData name="尾嵜 成真" userId="dd95f81a979e9056" providerId="LiveId" clId="{73A23987-D80F-440C-906D-36C23BCC7B17}" dt="2023-01-02T04:42:52.612" v="4225" actId="1076"/>
          <ac:picMkLst>
            <pc:docMk/>
            <pc:sldMk cId="3242685888" sldId="381"/>
            <ac:picMk id="5" creationId="{FBC3049B-F66D-9170-7795-FCECF60BA95C}"/>
          </ac:picMkLst>
        </pc:picChg>
        <pc:picChg chg="add mod">
          <ac:chgData name="尾嵜 成真" userId="dd95f81a979e9056" providerId="LiveId" clId="{73A23987-D80F-440C-906D-36C23BCC7B17}" dt="2023-01-02T04:43:07.058" v="4227" actId="1076"/>
          <ac:picMkLst>
            <pc:docMk/>
            <pc:sldMk cId="3242685888" sldId="381"/>
            <ac:picMk id="7" creationId="{AF473374-2899-C2E5-3DAA-EDDA880E5267}"/>
          </ac:picMkLst>
        </pc:picChg>
      </pc:sldChg>
      <pc:sldChg chg="addSp modSp add mod ord">
        <pc:chgData name="尾嵜 成真" userId="dd95f81a979e9056" providerId="LiveId" clId="{73A23987-D80F-440C-906D-36C23BCC7B17}" dt="2023-01-02T04:45:04.103" v="4242" actId="113"/>
        <pc:sldMkLst>
          <pc:docMk/>
          <pc:sldMk cId="1506097416" sldId="382"/>
        </pc:sldMkLst>
        <pc:spChg chg="add mod">
          <ac:chgData name="尾嵜 成真" userId="dd95f81a979e9056" providerId="LiveId" clId="{73A23987-D80F-440C-906D-36C23BCC7B17}" dt="2023-01-02T04:23:24.040" v="4137" actId="14100"/>
          <ac:spMkLst>
            <pc:docMk/>
            <pc:sldMk cId="1506097416" sldId="382"/>
            <ac:spMk id="7" creationId="{8C4EB612-9095-B8CB-F6E7-589F605E3D0A}"/>
          </ac:spMkLst>
        </pc:spChg>
        <pc:spChg chg="add mod">
          <ac:chgData name="尾嵜 成真" userId="dd95f81a979e9056" providerId="LiveId" clId="{73A23987-D80F-440C-906D-36C23BCC7B17}" dt="2023-01-02T04:24:45.202" v="4150" actId="14100"/>
          <ac:spMkLst>
            <pc:docMk/>
            <pc:sldMk cId="1506097416" sldId="382"/>
            <ac:spMk id="8" creationId="{BA11470B-4B8F-45D7-332B-2F73F2693438}"/>
          </ac:spMkLst>
        </pc:spChg>
        <pc:spChg chg="mod">
          <ac:chgData name="尾嵜 成真" userId="dd95f81a979e9056" providerId="LiveId" clId="{73A23987-D80F-440C-906D-36C23BCC7B17}" dt="2023-01-02T04:45:04.103" v="4242" actId="113"/>
          <ac:spMkLst>
            <pc:docMk/>
            <pc:sldMk cId="1506097416" sldId="382"/>
            <ac:spMk id="10" creationId="{4C8D8093-D708-E46A-39FD-79BFCCF8875B}"/>
          </ac:spMkLst>
        </pc:spChg>
        <pc:spChg chg="mod">
          <ac:chgData name="尾嵜 成真" userId="dd95f81a979e9056" providerId="LiveId" clId="{73A23987-D80F-440C-906D-36C23BCC7B17}" dt="2023-01-02T04:22:39.168" v="4128" actId="1076"/>
          <ac:spMkLst>
            <pc:docMk/>
            <pc:sldMk cId="1506097416" sldId="382"/>
            <ac:spMk id="12" creationId="{A5DF4167-C56B-FCB1-552F-AA435A8D5DD2}"/>
          </ac:spMkLst>
        </pc:spChg>
        <pc:spChg chg="mod">
          <ac:chgData name="尾嵜 成真" userId="dd95f81a979e9056" providerId="LiveId" clId="{73A23987-D80F-440C-906D-36C23BCC7B17}" dt="2022-12-29T06:22:57.382" v="2496" actId="20577"/>
          <ac:spMkLst>
            <pc:docMk/>
            <pc:sldMk cId="1506097416" sldId="382"/>
            <ac:spMk id="28" creationId="{B0F217A8-646C-15BA-6733-F4B0F1014565}"/>
          </ac:spMkLst>
        </pc:spChg>
        <pc:picChg chg="add mod">
          <ac:chgData name="尾嵜 成真" userId="dd95f81a979e9056" providerId="LiveId" clId="{73A23987-D80F-440C-906D-36C23BCC7B17}" dt="2023-01-02T04:24:31.278" v="4147" actId="14100"/>
          <ac:picMkLst>
            <pc:docMk/>
            <pc:sldMk cId="1506097416" sldId="382"/>
            <ac:picMk id="3" creationId="{DDCB6700-39D8-C13F-27DA-A77BC6CE143E}"/>
          </ac:picMkLst>
        </pc:picChg>
        <pc:picChg chg="mod">
          <ac:chgData name="尾嵜 成真" userId="dd95f81a979e9056" providerId="LiveId" clId="{73A23987-D80F-440C-906D-36C23BCC7B17}" dt="2023-01-02T04:22:39.168" v="4128" actId="1076"/>
          <ac:picMkLst>
            <pc:docMk/>
            <pc:sldMk cId="1506097416" sldId="382"/>
            <ac:picMk id="5" creationId="{FD0BC4B5-B762-D6DE-E882-44E424717DA8}"/>
          </ac:picMkLst>
        </pc:picChg>
        <pc:picChg chg="add mod">
          <ac:chgData name="尾嵜 成真" userId="dd95f81a979e9056" providerId="LiveId" clId="{73A23987-D80F-440C-906D-36C23BCC7B17}" dt="2023-01-02T04:23:05.656" v="4134" actId="14100"/>
          <ac:picMkLst>
            <pc:docMk/>
            <pc:sldMk cId="1506097416" sldId="382"/>
            <ac:picMk id="6" creationId="{9DF9FB5B-C9E9-4883-C286-F8DE7C414731}"/>
          </ac:picMkLst>
        </pc:picChg>
      </pc:sldChg>
      <pc:sldChg chg="del">
        <pc:chgData name="尾嵜 成真" userId="dd95f81a979e9056" providerId="LiveId" clId="{73A23987-D80F-440C-906D-36C23BCC7B17}" dt="2022-12-28T16:21:35.757" v="538" actId="47"/>
        <pc:sldMkLst>
          <pc:docMk/>
          <pc:sldMk cId="1050274511" sldId="383"/>
        </pc:sldMkLst>
      </pc:sldChg>
      <pc:sldChg chg="del">
        <pc:chgData name="尾嵜 成真" userId="dd95f81a979e9056" providerId="LiveId" clId="{73A23987-D80F-440C-906D-36C23BCC7B17}" dt="2022-12-28T16:21:41.696" v="543" actId="47"/>
        <pc:sldMkLst>
          <pc:docMk/>
          <pc:sldMk cId="3741894308" sldId="384"/>
        </pc:sldMkLst>
      </pc:sldChg>
      <pc:sldChg chg="del">
        <pc:chgData name="尾嵜 成真" userId="dd95f81a979e9056" providerId="LiveId" clId="{73A23987-D80F-440C-906D-36C23BCC7B17}" dt="2022-12-28T16:21:43.990" v="546" actId="47"/>
        <pc:sldMkLst>
          <pc:docMk/>
          <pc:sldMk cId="224230756" sldId="385"/>
        </pc:sldMkLst>
      </pc:sldChg>
      <pc:sldChg chg="del">
        <pc:chgData name="尾嵜 成真" userId="dd95f81a979e9056" providerId="LiveId" clId="{73A23987-D80F-440C-906D-36C23BCC7B17}" dt="2022-12-29T06:27:51.974" v="2585" actId="47"/>
        <pc:sldMkLst>
          <pc:docMk/>
          <pc:sldMk cId="3060674528" sldId="386"/>
        </pc:sldMkLst>
      </pc:sldChg>
      <pc:sldChg chg="addSp delSp modSp add mod">
        <pc:chgData name="尾嵜 成真" userId="dd95f81a979e9056" providerId="LiveId" clId="{73A23987-D80F-440C-906D-36C23BCC7B17}" dt="2022-12-29T06:15:44.961" v="2399" actId="947"/>
        <pc:sldMkLst>
          <pc:docMk/>
          <pc:sldMk cId="84514218" sldId="387"/>
        </pc:sldMkLst>
        <pc:spChg chg="add mod">
          <ac:chgData name="尾嵜 成真" userId="dd95f81a979e9056" providerId="LiveId" clId="{73A23987-D80F-440C-906D-36C23BCC7B17}" dt="2022-12-29T06:12:34.458" v="2373" actId="208"/>
          <ac:spMkLst>
            <pc:docMk/>
            <pc:sldMk cId="84514218" sldId="387"/>
            <ac:spMk id="8" creationId="{9815A6B8-2B32-E959-7AAE-3941780F4520}"/>
          </ac:spMkLst>
        </pc:spChg>
        <pc:spChg chg="mod">
          <ac:chgData name="尾嵜 成真" userId="dd95f81a979e9056" providerId="LiveId" clId="{73A23987-D80F-440C-906D-36C23BCC7B17}" dt="2022-12-29T06:15:44.961" v="2399" actId="947"/>
          <ac:spMkLst>
            <pc:docMk/>
            <pc:sldMk cId="84514218" sldId="387"/>
            <ac:spMk id="10" creationId="{4C8D8093-D708-E46A-39FD-79BFCCF8875B}"/>
          </ac:spMkLst>
        </pc:spChg>
        <pc:spChg chg="mod">
          <ac:chgData name="尾嵜 成真" userId="dd95f81a979e9056" providerId="LiveId" clId="{73A23987-D80F-440C-906D-36C23BCC7B17}" dt="2022-12-29T05:51:05.579" v="1114" actId="20577"/>
          <ac:spMkLst>
            <pc:docMk/>
            <pc:sldMk cId="84514218" sldId="387"/>
            <ac:spMk id="28" creationId="{B0F217A8-646C-15BA-6733-F4B0F1014565}"/>
          </ac:spMkLst>
        </pc:spChg>
        <pc:spChg chg="mod">
          <ac:chgData name="尾嵜 成真" userId="dd95f81a979e9056" providerId="LiveId" clId="{73A23987-D80F-440C-906D-36C23BCC7B17}" dt="2022-12-29T05:51:33.342" v="1150" actId="20577"/>
          <ac:spMkLst>
            <pc:docMk/>
            <pc:sldMk cId="84514218" sldId="387"/>
            <ac:spMk id="29" creationId="{A17934AB-FCC8-3776-1635-6E61D9A7D43B}"/>
          </ac:spMkLst>
        </pc:spChg>
        <pc:graphicFrameChg chg="add del mod modGraphic">
          <ac:chgData name="尾嵜 成真" userId="dd95f81a979e9056" providerId="LiveId" clId="{73A23987-D80F-440C-906D-36C23BCC7B17}" dt="2022-12-29T05:56:15.288" v="1394" actId="478"/>
          <ac:graphicFrameMkLst>
            <pc:docMk/>
            <pc:sldMk cId="84514218" sldId="387"/>
            <ac:graphicFrameMk id="2" creationId="{DA2BFF17-2E69-2586-7824-9216D7977B14}"/>
          </ac:graphicFrameMkLst>
        </pc:graphicFrameChg>
        <pc:graphicFrameChg chg="add mod modGraphic">
          <ac:chgData name="尾嵜 成真" userId="dd95f81a979e9056" providerId="LiveId" clId="{73A23987-D80F-440C-906D-36C23BCC7B17}" dt="2022-12-29T06:12:55.138" v="2382" actId="20577"/>
          <ac:graphicFrameMkLst>
            <pc:docMk/>
            <pc:sldMk cId="84514218" sldId="387"/>
            <ac:graphicFrameMk id="4" creationId="{CB7B61AE-F899-012C-EB57-9EF3F5BFDE43}"/>
          </ac:graphicFrameMkLst>
        </pc:graphicFrameChg>
        <pc:graphicFrameChg chg="add mod modGraphic">
          <ac:chgData name="尾嵜 成真" userId="dd95f81a979e9056" providerId="LiveId" clId="{73A23987-D80F-440C-906D-36C23BCC7B17}" dt="2022-12-29T06:13:06.986" v="2384" actId="113"/>
          <ac:graphicFrameMkLst>
            <pc:docMk/>
            <pc:sldMk cId="84514218" sldId="387"/>
            <ac:graphicFrameMk id="5" creationId="{5CA16E9A-70DF-C26C-8DB7-956934E12BFF}"/>
          </ac:graphicFrameMkLst>
        </pc:graphicFrameChg>
        <pc:picChg chg="add del mod">
          <ac:chgData name="尾嵜 成真" userId="dd95f81a979e9056" providerId="LiveId" clId="{73A23987-D80F-440C-906D-36C23BCC7B17}" dt="2022-12-29T05:58:00.843" v="1534" actId="478"/>
          <ac:picMkLst>
            <pc:docMk/>
            <pc:sldMk cId="84514218" sldId="387"/>
            <ac:picMk id="3" creationId="{F26D4AF4-3DE5-6FCC-E874-A07E112AD36F}"/>
          </ac:picMkLst>
        </pc:picChg>
        <pc:picChg chg="add del mod">
          <ac:chgData name="尾嵜 成真" userId="dd95f81a979e9056" providerId="LiveId" clId="{73A23987-D80F-440C-906D-36C23BCC7B17}" dt="2022-12-29T06:09:44.637" v="2203" actId="478"/>
          <ac:picMkLst>
            <pc:docMk/>
            <pc:sldMk cId="84514218" sldId="387"/>
            <ac:picMk id="6" creationId="{1C9A41BC-3847-6223-9700-6DA71A253A0A}"/>
          </ac:picMkLst>
        </pc:picChg>
        <pc:picChg chg="add mod">
          <ac:chgData name="尾嵜 成真" userId="dd95f81a979e9056" providerId="LiveId" clId="{73A23987-D80F-440C-906D-36C23BCC7B17}" dt="2022-12-29T06:12:10.862" v="2367" actId="1076"/>
          <ac:picMkLst>
            <pc:docMk/>
            <pc:sldMk cId="84514218" sldId="387"/>
            <ac:picMk id="7" creationId="{24E42516-2684-30AE-B93C-6A50153AD3E4}"/>
          </ac:picMkLst>
        </pc:picChg>
        <pc:picChg chg="del">
          <ac:chgData name="尾嵜 成真" userId="dd95f81a979e9056" providerId="LiveId" clId="{73A23987-D80F-440C-906D-36C23BCC7B17}" dt="2022-12-29T05:54:04.816" v="1154" actId="478"/>
          <ac:picMkLst>
            <pc:docMk/>
            <pc:sldMk cId="84514218" sldId="387"/>
            <ac:picMk id="11" creationId="{1ACF21D3-D8A0-95FC-ACFB-2A1BBB31652D}"/>
          </ac:picMkLst>
        </pc:picChg>
      </pc:sldChg>
      <pc:sldChg chg="modSp add del mod">
        <pc:chgData name="尾嵜 成真" userId="dd95f81a979e9056" providerId="LiveId" clId="{73A23987-D80F-440C-906D-36C23BCC7B17}" dt="2022-12-29T05:42:08.084" v="1045" actId="47"/>
        <pc:sldMkLst>
          <pc:docMk/>
          <pc:sldMk cId="1435158810" sldId="387"/>
        </pc:sldMkLst>
        <pc:spChg chg="mod">
          <ac:chgData name="尾嵜 成真" userId="dd95f81a979e9056" providerId="LiveId" clId="{73A23987-D80F-440C-906D-36C23BCC7B17}" dt="2022-12-29T05:39:03.444" v="1010" actId="21"/>
          <ac:spMkLst>
            <pc:docMk/>
            <pc:sldMk cId="1435158810" sldId="387"/>
            <ac:spMk id="10" creationId="{4C8D8093-D708-E46A-39FD-79BFCCF8875B}"/>
          </ac:spMkLst>
        </pc:spChg>
        <pc:spChg chg="mod">
          <ac:chgData name="尾嵜 成真" userId="dd95f81a979e9056" providerId="LiveId" clId="{73A23987-D80F-440C-906D-36C23BCC7B17}" dt="2022-12-29T05:27:21.786" v="834" actId="20577"/>
          <ac:spMkLst>
            <pc:docMk/>
            <pc:sldMk cId="1435158810" sldId="387"/>
            <ac:spMk id="28" creationId="{B0F217A8-646C-15BA-6733-F4B0F1014565}"/>
          </ac:spMkLst>
        </pc:spChg>
        <pc:spChg chg="mod">
          <ac:chgData name="尾嵜 成真" userId="dd95f81a979e9056" providerId="LiveId" clId="{73A23987-D80F-440C-906D-36C23BCC7B17}" dt="2022-12-29T05:27:29.951" v="844" actId="20577"/>
          <ac:spMkLst>
            <pc:docMk/>
            <pc:sldMk cId="1435158810" sldId="387"/>
            <ac:spMk id="29" creationId="{A17934AB-FCC8-3776-1635-6E61D9A7D43B}"/>
          </ac:spMkLst>
        </pc:spChg>
      </pc:sldChg>
      <pc:sldChg chg="modSp add del mod">
        <pc:chgData name="尾嵜 成真" userId="dd95f81a979e9056" providerId="LiveId" clId="{73A23987-D80F-440C-906D-36C23BCC7B17}" dt="2022-12-28T16:21:30.857" v="527" actId="47"/>
        <pc:sldMkLst>
          <pc:docMk/>
          <pc:sldMk cId="3996607027" sldId="387"/>
        </pc:sldMkLst>
        <pc:spChg chg="mod">
          <ac:chgData name="尾嵜 成真" userId="dd95f81a979e9056" providerId="LiveId" clId="{73A23987-D80F-440C-906D-36C23BCC7B17}" dt="2022-12-28T15:36:53.159" v="526" actId="20577"/>
          <ac:spMkLst>
            <pc:docMk/>
            <pc:sldMk cId="3996607027" sldId="387"/>
            <ac:spMk id="29" creationId="{A17934AB-FCC8-3776-1635-6E61D9A7D43B}"/>
          </ac:spMkLst>
        </pc:spChg>
      </pc:sldChg>
      <pc:sldChg chg="delSp add del mod">
        <pc:chgData name="尾嵜 成真" userId="dd95f81a979e9056" providerId="LiveId" clId="{73A23987-D80F-440C-906D-36C23BCC7B17}" dt="2022-12-28T15:21:56.258" v="211" actId="47"/>
        <pc:sldMkLst>
          <pc:docMk/>
          <pc:sldMk cId="4145337390" sldId="387"/>
        </pc:sldMkLst>
        <pc:graphicFrameChg chg="del">
          <ac:chgData name="尾嵜 成真" userId="dd95f81a979e9056" providerId="LiveId" clId="{73A23987-D80F-440C-906D-36C23BCC7B17}" dt="2022-12-28T15:12:37.024" v="74" actId="478"/>
          <ac:graphicFrameMkLst>
            <pc:docMk/>
            <pc:sldMk cId="4145337390" sldId="387"/>
            <ac:graphicFrameMk id="25" creationId="{3CFF4B47-98A9-D733-0321-B17F59799447}"/>
          </ac:graphicFrameMkLst>
        </pc:graphicFrameChg>
        <pc:graphicFrameChg chg="del">
          <ac:chgData name="尾嵜 成真" userId="dd95f81a979e9056" providerId="LiveId" clId="{73A23987-D80F-440C-906D-36C23BCC7B17}" dt="2022-12-28T15:12:37.024" v="74" actId="478"/>
          <ac:graphicFrameMkLst>
            <pc:docMk/>
            <pc:sldMk cId="4145337390" sldId="387"/>
            <ac:graphicFrameMk id="30" creationId="{214E2012-FCD6-F5BF-3BAB-B787756B59E3}"/>
          </ac:graphicFrameMkLst>
        </pc:graphicFrameChg>
        <pc:graphicFrameChg chg="del">
          <ac:chgData name="尾嵜 成真" userId="dd95f81a979e9056" providerId="LiveId" clId="{73A23987-D80F-440C-906D-36C23BCC7B17}" dt="2022-12-28T15:12:37.024" v="74" actId="478"/>
          <ac:graphicFrameMkLst>
            <pc:docMk/>
            <pc:sldMk cId="4145337390" sldId="387"/>
            <ac:graphicFrameMk id="31" creationId="{48DC726C-6E54-B2D0-3B8B-B4BA03014533}"/>
          </ac:graphicFrameMkLst>
        </pc:graphicFrameChg>
        <pc:graphicFrameChg chg="del">
          <ac:chgData name="尾嵜 成真" userId="dd95f81a979e9056" providerId="LiveId" clId="{73A23987-D80F-440C-906D-36C23BCC7B17}" dt="2022-12-28T15:12:37.024" v="74" actId="478"/>
          <ac:graphicFrameMkLst>
            <pc:docMk/>
            <pc:sldMk cId="4145337390" sldId="387"/>
            <ac:graphicFrameMk id="32" creationId="{09633478-8EA1-EC49-9A21-449910C52C1D}"/>
          </ac:graphicFrameMkLst>
        </pc:graphicFrameChg>
      </pc:sldChg>
      <pc:sldChg chg="addSp delSp modSp add mod">
        <pc:chgData name="尾嵜 成真" userId="dd95f81a979e9056" providerId="LiveId" clId="{73A23987-D80F-440C-906D-36C23BCC7B17}" dt="2022-12-29T06:40:12.332" v="3052" actId="20577"/>
        <pc:sldMkLst>
          <pc:docMk/>
          <pc:sldMk cId="2387750747" sldId="388"/>
        </pc:sldMkLst>
        <pc:spChg chg="del">
          <ac:chgData name="尾嵜 成真" userId="dd95f81a979e9056" providerId="LiveId" clId="{73A23987-D80F-440C-906D-36C23BCC7B17}" dt="2022-12-29T06:30:38.987" v="2590" actId="478"/>
          <ac:spMkLst>
            <pc:docMk/>
            <pc:sldMk cId="2387750747" sldId="388"/>
            <ac:spMk id="8" creationId="{9815A6B8-2B32-E959-7AAE-3941780F4520}"/>
          </ac:spMkLst>
        </pc:spChg>
        <pc:spChg chg="mod">
          <ac:chgData name="尾嵜 成真" userId="dd95f81a979e9056" providerId="LiveId" clId="{73A23987-D80F-440C-906D-36C23BCC7B17}" dt="2022-12-29T06:40:12.332" v="3052" actId="20577"/>
          <ac:spMkLst>
            <pc:docMk/>
            <pc:sldMk cId="2387750747" sldId="388"/>
            <ac:spMk id="10" creationId="{4C8D8093-D708-E46A-39FD-79BFCCF8875B}"/>
          </ac:spMkLst>
        </pc:spChg>
        <pc:spChg chg="mod">
          <ac:chgData name="尾嵜 成真" userId="dd95f81a979e9056" providerId="LiveId" clId="{73A23987-D80F-440C-906D-36C23BCC7B17}" dt="2022-12-29T06:20:21.429" v="2421" actId="20577"/>
          <ac:spMkLst>
            <pc:docMk/>
            <pc:sldMk cId="2387750747" sldId="388"/>
            <ac:spMk id="28" creationId="{B0F217A8-646C-15BA-6733-F4B0F1014565}"/>
          </ac:spMkLst>
        </pc:spChg>
        <pc:spChg chg="mod">
          <ac:chgData name="尾嵜 成真" userId="dd95f81a979e9056" providerId="LiveId" clId="{73A23987-D80F-440C-906D-36C23BCC7B17}" dt="2022-12-29T06:20:32.865" v="2442" actId="20577"/>
          <ac:spMkLst>
            <pc:docMk/>
            <pc:sldMk cId="2387750747" sldId="388"/>
            <ac:spMk id="29" creationId="{A17934AB-FCC8-3776-1635-6E61D9A7D43B}"/>
          </ac:spMkLst>
        </pc:spChg>
        <pc:graphicFrameChg chg="del">
          <ac:chgData name="尾嵜 成真" userId="dd95f81a979e9056" providerId="LiveId" clId="{73A23987-D80F-440C-906D-36C23BCC7B17}" dt="2022-12-29T06:30:38.987" v="2590" actId="478"/>
          <ac:graphicFrameMkLst>
            <pc:docMk/>
            <pc:sldMk cId="2387750747" sldId="388"/>
            <ac:graphicFrameMk id="4" creationId="{CB7B61AE-F899-012C-EB57-9EF3F5BFDE43}"/>
          </ac:graphicFrameMkLst>
        </pc:graphicFrameChg>
        <pc:graphicFrameChg chg="del">
          <ac:chgData name="尾嵜 成真" userId="dd95f81a979e9056" providerId="LiveId" clId="{73A23987-D80F-440C-906D-36C23BCC7B17}" dt="2022-12-29T06:30:38.987" v="2590" actId="478"/>
          <ac:graphicFrameMkLst>
            <pc:docMk/>
            <pc:sldMk cId="2387750747" sldId="388"/>
            <ac:graphicFrameMk id="5" creationId="{5CA16E9A-70DF-C26C-8DB7-956934E12BFF}"/>
          </ac:graphicFrameMkLst>
        </pc:graphicFrameChg>
        <pc:picChg chg="add mod">
          <ac:chgData name="尾嵜 成真" userId="dd95f81a979e9056" providerId="LiveId" clId="{73A23987-D80F-440C-906D-36C23BCC7B17}" dt="2022-12-29T06:37:25.047" v="2999" actId="1076"/>
          <ac:picMkLst>
            <pc:docMk/>
            <pc:sldMk cId="2387750747" sldId="388"/>
            <ac:picMk id="2" creationId="{4B8FC684-6485-3C36-39FB-CEEE6006E592}"/>
          </ac:picMkLst>
        </pc:picChg>
        <pc:picChg chg="del">
          <ac:chgData name="尾嵜 成真" userId="dd95f81a979e9056" providerId="LiveId" clId="{73A23987-D80F-440C-906D-36C23BCC7B17}" dt="2022-12-29T06:30:38.987" v="2590" actId="478"/>
          <ac:picMkLst>
            <pc:docMk/>
            <pc:sldMk cId="2387750747" sldId="388"/>
            <ac:picMk id="7" creationId="{24E42516-2684-30AE-B93C-6A50153AD3E4}"/>
          </ac:picMkLst>
        </pc:picChg>
      </pc:sldChg>
      <pc:sldChg chg="addSp delSp modSp add mod">
        <pc:chgData name="尾嵜 成真" userId="dd95f81a979e9056" providerId="LiveId" clId="{73A23987-D80F-440C-906D-36C23BCC7B17}" dt="2022-12-29T07:11:18.407" v="4105" actId="113"/>
        <pc:sldMkLst>
          <pc:docMk/>
          <pc:sldMk cId="1462542911" sldId="389"/>
        </pc:sldMkLst>
        <pc:spChg chg="add del">
          <ac:chgData name="尾嵜 成真" userId="dd95f81a979e9056" providerId="LiveId" clId="{73A23987-D80F-440C-906D-36C23BCC7B17}" dt="2022-12-29T06:48:46.715" v="3130" actId="478"/>
          <ac:spMkLst>
            <pc:docMk/>
            <pc:sldMk cId="1462542911" sldId="389"/>
            <ac:spMk id="2" creationId="{2C0FAA64-4590-8F29-11D3-7AF10DBD639B}"/>
          </ac:spMkLst>
        </pc:spChg>
        <pc:spChg chg="add del mod">
          <ac:chgData name="尾嵜 成真" userId="dd95f81a979e9056" providerId="LiveId" clId="{73A23987-D80F-440C-906D-36C23BCC7B17}" dt="2022-12-29T06:51:42.688" v="3290" actId="478"/>
          <ac:spMkLst>
            <pc:docMk/>
            <pc:sldMk cId="1462542911" sldId="389"/>
            <ac:spMk id="6" creationId="{A0B892F9-F9B0-7520-13B2-85439EF4E5DA}"/>
          </ac:spMkLst>
        </pc:spChg>
        <pc:spChg chg="del">
          <ac:chgData name="尾嵜 成真" userId="dd95f81a979e9056" providerId="LiveId" clId="{73A23987-D80F-440C-906D-36C23BCC7B17}" dt="2022-12-29T06:42:30.283" v="3054" actId="478"/>
          <ac:spMkLst>
            <pc:docMk/>
            <pc:sldMk cId="1462542911" sldId="389"/>
            <ac:spMk id="8" creationId="{9815A6B8-2B32-E959-7AAE-3941780F4520}"/>
          </ac:spMkLst>
        </pc:spChg>
        <pc:spChg chg="mod">
          <ac:chgData name="尾嵜 成真" userId="dd95f81a979e9056" providerId="LiveId" clId="{73A23987-D80F-440C-906D-36C23BCC7B17}" dt="2022-12-29T07:11:18.407" v="4105" actId="113"/>
          <ac:spMkLst>
            <pc:docMk/>
            <pc:sldMk cId="1462542911" sldId="389"/>
            <ac:spMk id="10" creationId="{4C8D8093-D708-E46A-39FD-79BFCCF8875B}"/>
          </ac:spMkLst>
        </pc:spChg>
        <pc:spChg chg="add mod">
          <ac:chgData name="尾嵜 成真" userId="dd95f81a979e9056" providerId="LiveId" clId="{73A23987-D80F-440C-906D-36C23BCC7B17}" dt="2022-12-29T07:10:00.815" v="4088" actId="1076"/>
          <ac:spMkLst>
            <pc:docMk/>
            <pc:sldMk cId="1462542911" sldId="389"/>
            <ac:spMk id="11" creationId="{DA7BACB7-ACAE-5CBA-5E5B-5284CE30F9E1}"/>
          </ac:spMkLst>
        </pc:spChg>
        <pc:spChg chg="add mod">
          <ac:chgData name="尾嵜 成真" userId="dd95f81a979e9056" providerId="LiveId" clId="{73A23987-D80F-440C-906D-36C23BCC7B17}" dt="2022-12-29T07:09:49.939" v="4086" actId="1076"/>
          <ac:spMkLst>
            <pc:docMk/>
            <pc:sldMk cId="1462542911" sldId="389"/>
            <ac:spMk id="13" creationId="{7728E911-72C3-F9AC-9D67-81DB4504CD89}"/>
          </ac:spMkLst>
        </pc:spChg>
        <pc:spChg chg="add mod">
          <ac:chgData name="尾嵜 成真" userId="dd95f81a979e9056" providerId="LiveId" clId="{73A23987-D80F-440C-906D-36C23BCC7B17}" dt="2022-12-29T07:09:44.949" v="4085" actId="1076"/>
          <ac:spMkLst>
            <pc:docMk/>
            <pc:sldMk cId="1462542911" sldId="389"/>
            <ac:spMk id="15" creationId="{D8CE7F3C-60A1-2033-7853-8E55F590EA32}"/>
          </ac:spMkLst>
        </pc:spChg>
        <pc:spChg chg="mod">
          <ac:chgData name="尾嵜 成真" userId="dd95f81a979e9056" providerId="LiveId" clId="{73A23987-D80F-440C-906D-36C23BCC7B17}" dt="2022-12-29T06:21:19.770" v="2460" actId="20577"/>
          <ac:spMkLst>
            <pc:docMk/>
            <pc:sldMk cId="1462542911" sldId="389"/>
            <ac:spMk id="28" creationId="{B0F217A8-646C-15BA-6733-F4B0F1014565}"/>
          </ac:spMkLst>
        </pc:spChg>
        <pc:spChg chg="mod">
          <ac:chgData name="尾嵜 成真" userId="dd95f81a979e9056" providerId="LiveId" clId="{73A23987-D80F-440C-906D-36C23BCC7B17}" dt="2022-12-29T06:57:18.298" v="3465" actId="20577"/>
          <ac:spMkLst>
            <pc:docMk/>
            <pc:sldMk cId="1462542911" sldId="389"/>
            <ac:spMk id="29" creationId="{A17934AB-FCC8-3776-1635-6E61D9A7D43B}"/>
          </ac:spMkLst>
        </pc:spChg>
        <pc:graphicFrameChg chg="del">
          <ac:chgData name="尾嵜 成真" userId="dd95f81a979e9056" providerId="LiveId" clId="{73A23987-D80F-440C-906D-36C23BCC7B17}" dt="2022-12-29T06:42:30.283" v="3054" actId="478"/>
          <ac:graphicFrameMkLst>
            <pc:docMk/>
            <pc:sldMk cId="1462542911" sldId="389"/>
            <ac:graphicFrameMk id="4" creationId="{CB7B61AE-F899-012C-EB57-9EF3F5BFDE43}"/>
          </ac:graphicFrameMkLst>
        </pc:graphicFrameChg>
        <pc:graphicFrameChg chg="del">
          <ac:chgData name="尾嵜 成真" userId="dd95f81a979e9056" providerId="LiveId" clId="{73A23987-D80F-440C-906D-36C23BCC7B17}" dt="2022-12-29T06:42:30.283" v="3054" actId="478"/>
          <ac:graphicFrameMkLst>
            <pc:docMk/>
            <pc:sldMk cId="1462542911" sldId="389"/>
            <ac:graphicFrameMk id="5" creationId="{5CA16E9A-70DF-C26C-8DB7-956934E12BFF}"/>
          </ac:graphicFrameMkLst>
        </pc:graphicFrameChg>
        <pc:picChg chg="add del mod">
          <ac:chgData name="尾嵜 成真" userId="dd95f81a979e9056" providerId="LiveId" clId="{73A23987-D80F-440C-906D-36C23BCC7B17}" dt="2022-12-29T06:51:42.688" v="3290" actId="478"/>
          <ac:picMkLst>
            <pc:docMk/>
            <pc:sldMk cId="1462542911" sldId="389"/>
            <ac:picMk id="3" creationId="{008B4CCB-2FE0-7A25-CC9D-EE61CFE7A750}"/>
          </ac:picMkLst>
        </pc:picChg>
        <pc:picChg chg="del">
          <ac:chgData name="尾嵜 成真" userId="dd95f81a979e9056" providerId="LiveId" clId="{73A23987-D80F-440C-906D-36C23BCC7B17}" dt="2022-12-29T06:42:26.603" v="3053" actId="478"/>
          <ac:picMkLst>
            <pc:docMk/>
            <pc:sldMk cId="1462542911" sldId="389"/>
            <ac:picMk id="7" creationId="{24E42516-2684-30AE-B93C-6A50153AD3E4}"/>
          </ac:picMkLst>
        </pc:picChg>
        <pc:picChg chg="add mod">
          <ac:chgData name="尾嵜 成真" userId="dd95f81a979e9056" providerId="LiveId" clId="{73A23987-D80F-440C-906D-36C23BCC7B17}" dt="2022-12-29T07:10:05.677" v="4089" actId="1076"/>
          <ac:picMkLst>
            <pc:docMk/>
            <pc:sldMk cId="1462542911" sldId="389"/>
            <ac:picMk id="9" creationId="{82DFDD48-0BCC-9160-1F4E-AC1150275258}"/>
          </ac:picMkLst>
        </pc:picChg>
        <pc:picChg chg="add mod">
          <ac:chgData name="尾嵜 成真" userId="dd95f81a979e9056" providerId="LiveId" clId="{73A23987-D80F-440C-906D-36C23BCC7B17}" dt="2022-12-29T07:09:58.048" v="4087" actId="1076"/>
          <ac:picMkLst>
            <pc:docMk/>
            <pc:sldMk cId="1462542911" sldId="389"/>
            <ac:picMk id="12" creationId="{6ADF4878-FDAC-804B-A0C7-F1DB791F782F}"/>
          </ac:picMkLst>
        </pc:picChg>
        <pc:picChg chg="add mod">
          <ac:chgData name="尾嵜 成真" userId="dd95f81a979e9056" providerId="LiveId" clId="{73A23987-D80F-440C-906D-36C23BCC7B17}" dt="2022-12-29T07:09:44.949" v="4085" actId="1076"/>
          <ac:picMkLst>
            <pc:docMk/>
            <pc:sldMk cId="1462542911" sldId="389"/>
            <ac:picMk id="14" creationId="{BD701A91-B2B5-550D-A07A-708B29A1A8E3}"/>
          </ac:picMkLst>
        </pc:picChg>
      </pc:sldChg>
    </pc:docChg>
  </pc:docChgLst>
  <pc:docChgLst>
    <pc:chgData name="尾嵜 成真" userId="dd95f81a979e9056" providerId="LiveId" clId="{4403B42C-96B3-4353-8966-81E9C558190C}"/>
    <pc:docChg chg="undo custSel delSld modSld">
      <pc:chgData name="尾嵜 成真" userId="dd95f81a979e9056" providerId="LiveId" clId="{4403B42C-96B3-4353-8966-81E9C558190C}" dt="2022-12-03T12:45:46.934" v="117" actId="207"/>
      <pc:docMkLst>
        <pc:docMk/>
      </pc:docMkLst>
      <pc:sldChg chg="addSp delSp modSp mod">
        <pc:chgData name="尾嵜 成真" userId="dd95f81a979e9056" providerId="LiveId" clId="{4403B42C-96B3-4353-8966-81E9C558190C}" dt="2022-12-03T12:45:21.375" v="114" actId="207"/>
        <pc:sldMkLst>
          <pc:docMk/>
          <pc:sldMk cId="0" sldId="259"/>
        </pc:sldMkLst>
        <pc:spChg chg="add mod">
          <ac:chgData name="尾嵜 成真" userId="dd95f81a979e9056" providerId="LiveId" clId="{4403B42C-96B3-4353-8966-81E9C558190C}" dt="2022-12-03T12:40:15.091" v="81" actId="2711"/>
          <ac:spMkLst>
            <pc:docMk/>
            <pc:sldMk cId="0" sldId="259"/>
            <ac:spMk id="7" creationId="{868586D0-495E-0042-21C8-6D9C53F32F5A}"/>
          </ac:spMkLst>
        </pc:spChg>
        <pc:spChg chg="add mod">
          <ac:chgData name="尾嵜 成真" userId="dd95f81a979e9056" providerId="LiveId" clId="{4403B42C-96B3-4353-8966-81E9C558190C}" dt="2022-12-03T12:40:17.551" v="82" actId="2711"/>
          <ac:spMkLst>
            <pc:docMk/>
            <pc:sldMk cId="0" sldId="259"/>
            <ac:spMk id="8" creationId="{1ACDCEDB-3A9A-B841-DD5E-AF772017E75B}"/>
          </ac:spMkLst>
        </pc:spChg>
        <pc:spChg chg="add del mod">
          <ac:chgData name="尾嵜 成真" userId="dd95f81a979e9056" providerId="LiveId" clId="{4403B42C-96B3-4353-8966-81E9C558190C}" dt="2022-12-03T12:37:29.596" v="58"/>
          <ac:spMkLst>
            <pc:docMk/>
            <pc:sldMk cId="0" sldId="259"/>
            <ac:spMk id="9" creationId="{05606053-5AAC-4884-7DB4-5F1A0D330763}"/>
          </ac:spMkLst>
        </pc:spChg>
        <pc:spChg chg="add mod">
          <ac:chgData name="尾嵜 成真" userId="dd95f81a979e9056" providerId="LiveId" clId="{4403B42C-96B3-4353-8966-81E9C558190C}" dt="2022-12-03T12:41:05.627" v="89" actId="1076"/>
          <ac:spMkLst>
            <pc:docMk/>
            <pc:sldMk cId="0" sldId="259"/>
            <ac:spMk id="10" creationId="{A69571F4-BBF9-1D5E-AB90-6345D5ACAD32}"/>
          </ac:spMkLst>
        </pc:spChg>
        <pc:spChg chg="add del mod">
          <ac:chgData name="尾嵜 成真" userId="dd95f81a979e9056" providerId="LiveId" clId="{4403B42C-96B3-4353-8966-81E9C558190C}" dt="2022-12-03T12:37:45.341" v="63"/>
          <ac:spMkLst>
            <pc:docMk/>
            <pc:sldMk cId="0" sldId="259"/>
            <ac:spMk id="11" creationId="{F67F113D-0FCB-B096-D3F4-D32196206491}"/>
          </ac:spMkLst>
        </pc:spChg>
        <pc:spChg chg="add mod">
          <ac:chgData name="尾嵜 成真" userId="dd95f81a979e9056" providerId="LiveId" clId="{4403B42C-96B3-4353-8966-81E9C558190C}" dt="2022-12-03T12:41:16.396" v="91" actId="1076"/>
          <ac:spMkLst>
            <pc:docMk/>
            <pc:sldMk cId="0" sldId="259"/>
            <ac:spMk id="12" creationId="{447B83FD-7886-15F1-19BE-29E3263FE945}"/>
          </ac:spMkLst>
        </pc:spChg>
        <pc:spChg chg="mod">
          <ac:chgData name="尾嵜 成真" userId="dd95f81a979e9056" providerId="LiveId" clId="{4403B42C-96B3-4353-8966-81E9C558190C}" dt="2022-12-03T12:38:45.872" v="70"/>
          <ac:spMkLst>
            <pc:docMk/>
            <pc:sldMk cId="0" sldId="259"/>
            <ac:spMk id="14" creationId="{81E8896D-7B8D-2464-918D-C1DC54D5C3CD}"/>
          </ac:spMkLst>
        </pc:spChg>
        <pc:spChg chg="mod">
          <ac:chgData name="尾嵜 成真" userId="dd95f81a979e9056" providerId="LiveId" clId="{4403B42C-96B3-4353-8966-81E9C558190C}" dt="2022-12-03T12:38:45.872" v="70"/>
          <ac:spMkLst>
            <pc:docMk/>
            <pc:sldMk cId="0" sldId="259"/>
            <ac:spMk id="15" creationId="{EA30A891-9341-323E-EB66-0F64E3D3D20A}"/>
          </ac:spMkLst>
        </pc:spChg>
        <pc:spChg chg="add mod">
          <ac:chgData name="尾嵜 成真" userId="dd95f81a979e9056" providerId="LiveId" clId="{4403B42C-96B3-4353-8966-81E9C558190C}" dt="2022-12-03T12:40:50.121" v="87" actId="2711"/>
          <ac:spMkLst>
            <pc:docMk/>
            <pc:sldMk cId="0" sldId="259"/>
            <ac:spMk id="16" creationId="{6494AC06-B42F-33DA-6522-B8FB9C5EDEED}"/>
          </ac:spMkLst>
        </pc:spChg>
        <pc:spChg chg="mod">
          <ac:chgData name="尾嵜 成真" userId="dd95f81a979e9056" providerId="LiveId" clId="{4403B42C-96B3-4353-8966-81E9C558190C}" dt="2022-12-03T12:45:21.375" v="114" actId="207"/>
          <ac:spMkLst>
            <pc:docMk/>
            <pc:sldMk cId="0" sldId="259"/>
            <ac:spMk id="18" creationId="{00000000-0000-0000-0000-000000000000}"/>
          </ac:spMkLst>
        </pc:spChg>
        <pc:spChg chg="del mod">
          <ac:chgData name="尾嵜 成真" userId="dd95f81a979e9056" providerId="LiveId" clId="{4403B42C-96B3-4353-8966-81E9C558190C}" dt="2022-12-03T12:36:32.442" v="45" actId="478"/>
          <ac:spMkLst>
            <pc:docMk/>
            <pc:sldMk cId="0" sldId="259"/>
            <ac:spMk id="19" creationId="{00000000-0000-0000-0000-000000000000}"/>
          </ac:spMkLst>
        </pc:spChg>
        <pc:spChg chg="mod">
          <ac:chgData name="尾嵜 成真" userId="dd95f81a979e9056" providerId="LiveId" clId="{4403B42C-96B3-4353-8966-81E9C558190C}" dt="2022-12-03T12:39:36.345" v="73"/>
          <ac:spMkLst>
            <pc:docMk/>
            <pc:sldMk cId="0" sldId="259"/>
            <ac:spMk id="22" creationId="{C7DB802D-7F8C-0A59-91B5-61BCEB0EE112}"/>
          </ac:spMkLst>
        </pc:spChg>
        <pc:spChg chg="mod">
          <ac:chgData name="尾嵜 成真" userId="dd95f81a979e9056" providerId="LiveId" clId="{4403B42C-96B3-4353-8966-81E9C558190C}" dt="2022-12-03T12:39:52.387" v="80"/>
          <ac:spMkLst>
            <pc:docMk/>
            <pc:sldMk cId="0" sldId="259"/>
            <ac:spMk id="23" creationId="{9DA07D66-0103-FFB2-4785-A9885F877AB8}"/>
          </ac:spMkLst>
        </pc:spChg>
        <pc:spChg chg="del">
          <ac:chgData name="尾嵜 成真" userId="dd95f81a979e9056" providerId="LiveId" clId="{4403B42C-96B3-4353-8966-81E9C558190C}" dt="2022-12-03T12:36:05.863" v="36" actId="478"/>
          <ac:spMkLst>
            <pc:docMk/>
            <pc:sldMk cId="0" sldId="259"/>
            <ac:spMk id="32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04.870" v="35" actId="478"/>
          <ac:spMkLst>
            <pc:docMk/>
            <pc:sldMk cId="0" sldId="259"/>
            <ac:spMk id="33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7.242" v="38" actId="478"/>
          <ac:spMkLst>
            <pc:docMk/>
            <pc:sldMk cId="0" sldId="259"/>
            <ac:spMk id="38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5.918" v="37" actId="478"/>
          <ac:spMkLst>
            <pc:docMk/>
            <pc:sldMk cId="0" sldId="259"/>
            <ac:spMk id="39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9.461" v="40" actId="478"/>
          <ac:spMkLst>
            <pc:docMk/>
            <pc:sldMk cId="0" sldId="259"/>
            <ac:spMk id="43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8.375" v="39" actId="478"/>
          <ac:spMkLst>
            <pc:docMk/>
            <pc:sldMk cId="0" sldId="259"/>
            <ac:spMk id="44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21.912" v="42" actId="478"/>
          <ac:spMkLst>
            <pc:docMk/>
            <pc:sldMk cId="0" sldId="259"/>
            <ac:spMk id="48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20.784" v="41" actId="478"/>
          <ac:spMkLst>
            <pc:docMk/>
            <pc:sldMk cId="0" sldId="259"/>
            <ac:spMk id="50" creationId="{00000000-0000-0000-0000-000000000000}"/>
          </ac:spMkLst>
        </pc:s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2" creationId="{F3E18761-6F4D-4A56-A95B-FE9E51163FF2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3" creationId="{28D86D72-E7AD-4CA2-BA44-25225DE74CDA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4" creationId="{A55DAF8F-E612-4233-AEC5-F612CD50E7CD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5" creationId="{9A03F420-9491-4177-BECB-F1640F380D4C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6" creationId="{D1DBE470-BFFD-4DB0-B7FA-93F737876573}"/>
          </ac:grpSpMkLst>
        </pc:grpChg>
        <pc:grpChg chg="add del mod">
          <ac:chgData name="尾嵜 成真" userId="dd95f81a979e9056" providerId="LiveId" clId="{4403B42C-96B3-4353-8966-81E9C558190C}" dt="2022-12-03T12:39:38.770" v="74" actId="478"/>
          <ac:grpSpMkLst>
            <pc:docMk/>
            <pc:sldMk cId="0" sldId="259"/>
            <ac:grpSpMk id="13" creationId="{66D4E44C-85B8-F17F-C26D-BD4F048B744E}"/>
          </ac:grpSpMkLst>
        </pc:grpChg>
        <pc:grpChg chg="add mod">
          <ac:chgData name="尾嵜 成真" userId="dd95f81a979e9056" providerId="LiveId" clId="{4403B42C-96B3-4353-8966-81E9C558190C}" dt="2022-12-03T12:39:48.700" v="75" actId="1076"/>
          <ac:grpSpMkLst>
            <pc:docMk/>
            <pc:sldMk cId="0" sldId="259"/>
            <ac:grpSpMk id="17" creationId="{B0FD30C0-9718-FE51-0480-A8AA07EA80FC}"/>
          </ac:grpSpMkLst>
        </pc:grpChg>
      </pc:sldChg>
      <pc:sldChg chg="delSp modSp mod">
        <pc:chgData name="尾嵜 成真" userId="dd95f81a979e9056" providerId="LiveId" clId="{4403B42C-96B3-4353-8966-81E9C558190C}" dt="2022-12-03T12:45:33.791" v="115" actId="207"/>
        <pc:sldMkLst>
          <pc:docMk/>
          <pc:sldMk cId="0" sldId="293"/>
        </pc:sldMkLst>
        <pc:spChg chg="mod">
          <ac:chgData name="尾嵜 成真" userId="dd95f81a979e9056" providerId="LiveId" clId="{4403B42C-96B3-4353-8966-81E9C558190C}" dt="2022-12-03T12:45:33.791" v="115" actId="207"/>
          <ac:spMkLst>
            <pc:docMk/>
            <pc:sldMk cId="0" sldId="293"/>
            <ac:spMk id="7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5:39.007" v="33" actId="478"/>
          <ac:spMkLst>
            <pc:docMk/>
            <pc:sldMk cId="0" sldId="293"/>
            <ac:spMk id="18" creationId="{00000000-0000-0000-0000-000000000000}"/>
          </ac:spMkLst>
        </pc:spChg>
        <pc:grpChg chg="del">
          <ac:chgData name="尾嵜 成真" userId="dd95f81a979e9056" providerId="LiveId" clId="{4403B42C-96B3-4353-8966-81E9C558190C}" dt="2022-12-01T15:17:03.770" v="1" actId="478"/>
          <ac:grpSpMkLst>
            <pc:docMk/>
            <pc:sldMk cId="0" sldId="293"/>
            <ac:grpSpMk id="9" creationId="{00000000-0000-0000-0000-000000000000}"/>
          </ac:grpSpMkLst>
        </pc:grpChg>
      </pc:sldChg>
      <pc:sldChg chg="del">
        <pc:chgData name="尾嵜 成真" userId="dd95f81a979e9056" providerId="LiveId" clId="{4403B42C-96B3-4353-8966-81E9C558190C}" dt="2022-12-03T12:42:08.184" v="92" actId="47"/>
        <pc:sldMkLst>
          <pc:docMk/>
          <pc:sldMk cId="0" sldId="294"/>
        </pc:sldMkLst>
      </pc:sldChg>
      <pc:sldChg chg="addSp delSp modSp mod">
        <pc:chgData name="尾嵜 成真" userId="dd95f81a979e9056" providerId="LiveId" clId="{4403B42C-96B3-4353-8966-81E9C558190C}" dt="2022-12-03T12:45:46.934" v="117" actId="207"/>
        <pc:sldMkLst>
          <pc:docMk/>
          <pc:sldMk cId="0" sldId="296"/>
        </pc:sldMkLst>
        <pc:spChg chg="add del mod">
          <ac:chgData name="尾嵜 成真" userId="dd95f81a979e9056" providerId="LiveId" clId="{4403B42C-96B3-4353-8966-81E9C558190C}" dt="2022-12-03T12:44:17.602" v="107" actId="478"/>
          <ac:spMkLst>
            <pc:docMk/>
            <pc:sldMk cId="0" sldId="296"/>
            <ac:spMk id="3" creationId="{D6336E7A-8FDE-B522-31ED-907583D2BFAE}"/>
          </ac:spMkLst>
        </pc:spChg>
        <pc:spChg chg="del">
          <ac:chgData name="尾嵜 成真" userId="dd95f81a979e9056" providerId="LiveId" clId="{4403B42C-96B3-4353-8966-81E9C558190C}" dt="2022-12-03T12:44:14.359" v="105" actId="478"/>
          <ac:spMkLst>
            <pc:docMk/>
            <pc:sldMk cId="0" sldId="296"/>
            <ac:spMk id="5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44:15.444" v="106" actId="478"/>
          <ac:spMkLst>
            <pc:docMk/>
            <pc:sldMk cId="0" sldId="296"/>
            <ac:spMk id="6" creationId="{00000000-0000-0000-0000-000000000000}"/>
          </ac:spMkLst>
        </pc:spChg>
        <pc:spChg chg="add del mod">
          <ac:chgData name="尾嵜 成真" userId="dd95f81a979e9056" providerId="LiveId" clId="{4403B42C-96B3-4353-8966-81E9C558190C}" dt="2022-12-03T12:44:18.722" v="108" actId="478"/>
          <ac:spMkLst>
            <pc:docMk/>
            <pc:sldMk cId="0" sldId="296"/>
            <ac:spMk id="7" creationId="{7B068881-E8BB-939D-A7D6-5C9AB9951078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8" creationId="{E68EC498-B1F1-C5F1-2FD1-507AA0041E69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9" creationId="{C4BF334A-C730-DA40-D621-9AECF639C3AD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10" creationId="{A7FFE026-5E7E-D16A-CC4C-022CECCE3975}"/>
          </ac:spMkLst>
        </pc:spChg>
        <pc:spChg chg="add mod">
          <ac:chgData name="尾嵜 成真" userId="dd95f81a979e9056" providerId="LiveId" clId="{4403B42C-96B3-4353-8966-81E9C558190C}" dt="2022-12-03T12:45:46.934" v="117" actId="207"/>
          <ac:spMkLst>
            <pc:docMk/>
            <pc:sldMk cId="0" sldId="296"/>
            <ac:spMk id="11" creationId="{9C4ACA2C-243E-64EC-3863-B06F6CC60B53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12" creationId="{9B3D42A4-6B41-E50E-97D0-D1201A09C07E}"/>
          </ac:spMkLst>
        </pc:spChg>
        <pc:spChg chg="add mod">
          <ac:chgData name="尾嵜 成真" userId="dd95f81a979e9056" providerId="LiveId" clId="{4403B42C-96B3-4353-8966-81E9C558190C}" dt="2022-12-03T12:44:29.727" v="110" actId="207"/>
          <ac:spMkLst>
            <pc:docMk/>
            <pc:sldMk cId="0" sldId="296"/>
            <ac:spMk id="13" creationId="{09CB93E6-2ACE-D900-6015-7B6659FB85A7}"/>
          </ac:spMkLst>
        </pc:spChg>
      </pc:sldChg>
      <pc:sldChg chg="addSp delSp modSp del mod">
        <pc:chgData name="尾嵜 成真" userId="dd95f81a979e9056" providerId="LiveId" clId="{4403B42C-96B3-4353-8966-81E9C558190C}" dt="2022-12-03T12:44:33.446" v="111" actId="47"/>
        <pc:sldMkLst>
          <pc:docMk/>
          <pc:sldMk cId="0" sldId="321"/>
        </pc:sldMkLst>
        <pc:spChg chg="del">
          <ac:chgData name="尾嵜 成真" userId="dd95f81a979e9056" providerId="LiveId" clId="{4403B42C-96B3-4353-8966-81E9C558190C}" dt="2022-12-01T15:18:24.961" v="5" actId="478"/>
          <ac:spMkLst>
            <pc:docMk/>
            <pc:sldMk cId="0" sldId="321"/>
            <ac:spMk id="2" creationId="{00000000-0000-0000-0000-000000000000}"/>
          </ac:spMkLst>
        </pc:spChg>
        <pc:spChg chg="add mod">
          <ac:chgData name="尾嵜 成真" userId="dd95f81a979e9056" providerId="LiveId" clId="{4403B42C-96B3-4353-8966-81E9C558190C}" dt="2022-12-03T12:43:03.736" v="98" actId="1076"/>
          <ac:spMkLst>
            <pc:docMk/>
            <pc:sldMk cId="0" sldId="321"/>
            <ac:spMk id="2" creationId="{412A34F8-A762-8C40-8AE0-865FADE5AD4F}"/>
          </ac:spMkLst>
        </pc:spChg>
        <pc:spChg chg="add mod">
          <ac:chgData name="尾嵜 成真" userId="dd95f81a979e9056" providerId="LiveId" clId="{4403B42C-96B3-4353-8966-81E9C558190C}" dt="2022-12-03T12:43:59.198" v="104" actId="207"/>
          <ac:spMkLst>
            <pc:docMk/>
            <pc:sldMk cId="0" sldId="321"/>
            <ac:spMk id="3" creationId="{381B9D8C-3094-7588-9DB6-C6CF9817092A}"/>
          </ac:spMkLst>
        </pc:spChg>
        <pc:spChg chg="add mod">
          <ac:chgData name="尾嵜 成真" userId="dd95f81a979e9056" providerId="LiveId" clId="{4403B42C-96B3-4353-8966-81E9C558190C}" dt="2022-12-01T15:19:26.339" v="19"/>
          <ac:spMkLst>
            <pc:docMk/>
            <pc:sldMk cId="0" sldId="321"/>
            <ac:spMk id="4" creationId="{63DDA6E9-21C8-28CC-E458-A4A6DA45E02A}"/>
          </ac:spMkLst>
        </pc:spChg>
        <pc:spChg chg="add mod">
          <ac:chgData name="尾嵜 成真" userId="dd95f81a979e9056" providerId="LiveId" clId="{4403B42C-96B3-4353-8966-81E9C558190C}" dt="2022-12-01T15:19:05.657" v="13" actId="2711"/>
          <ac:spMkLst>
            <pc:docMk/>
            <pc:sldMk cId="0" sldId="321"/>
            <ac:spMk id="5" creationId="{B6B1837C-F9A0-255A-E23D-0A20C6A1469A}"/>
          </ac:spMkLst>
        </pc:spChg>
        <pc:spChg chg="add mod">
          <ac:chgData name="尾嵜 成真" userId="dd95f81a979e9056" providerId="LiveId" clId="{4403B42C-96B3-4353-8966-81E9C558190C}" dt="2022-12-01T15:18:44.599" v="8" actId="21"/>
          <ac:spMkLst>
            <pc:docMk/>
            <pc:sldMk cId="0" sldId="321"/>
            <ac:spMk id="6" creationId="{39F7E4F2-6629-1EAF-ABD7-14130CDD1EA2}"/>
          </ac:spMkLst>
        </pc:spChg>
        <pc:spChg chg="add del mod">
          <ac:chgData name="尾嵜 成真" userId="dd95f81a979e9056" providerId="LiveId" clId="{4403B42C-96B3-4353-8966-81E9C558190C}" dt="2022-12-01T15:19:37.483" v="23"/>
          <ac:spMkLst>
            <pc:docMk/>
            <pc:sldMk cId="0" sldId="321"/>
            <ac:spMk id="7" creationId="{BAF5D147-8EE6-6B36-ABB6-63B9E8E77835}"/>
          </ac:spMkLst>
        </pc:spChg>
        <pc:spChg chg="add mod">
          <ac:chgData name="尾嵜 成真" userId="dd95f81a979e9056" providerId="LiveId" clId="{4403B42C-96B3-4353-8966-81E9C558190C}" dt="2022-12-03T12:43:34.955" v="100" actId="20577"/>
          <ac:spMkLst>
            <pc:docMk/>
            <pc:sldMk cId="0" sldId="321"/>
            <ac:spMk id="8" creationId="{65BFE56F-1766-502D-656A-9245C5355BE8}"/>
          </ac:spMkLst>
        </pc:spChg>
        <pc:spChg chg="add del mod">
          <ac:chgData name="尾嵜 成真" userId="dd95f81a979e9056" providerId="LiveId" clId="{4403B42C-96B3-4353-8966-81E9C558190C}" dt="2022-12-01T15:19:58.486" v="29" actId="478"/>
          <ac:spMkLst>
            <pc:docMk/>
            <pc:sldMk cId="0" sldId="321"/>
            <ac:spMk id="10" creationId="{BAC1570A-2BDD-8425-77FE-30C3248C6A57}"/>
          </ac:spMkLst>
        </pc:spChg>
        <pc:spChg chg="del mod">
          <ac:chgData name="尾嵜 成真" userId="dd95f81a979e9056" providerId="LiveId" clId="{4403B42C-96B3-4353-8966-81E9C558190C}" dt="2022-12-01T15:19:45.266" v="27" actId="478"/>
          <ac:spMkLst>
            <pc:docMk/>
            <pc:sldMk cId="0" sldId="321"/>
            <ac:spMk id="37" creationId="{00000000-0000-0000-0000-000000000000}"/>
          </ac:spMkLst>
        </pc:spChg>
      </pc:sldChg>
    </pc:docChg>
  </pc:docChgLst>
  <pc:docChgLst>
    <pc:chgData name="尾嵜 成真" userId="dd95f81a979e9056" providerId="LiveId" clId="{CDA21BDE-563E-44C9-826A-4ED92E3D6D3A}"/>
    <pc:docChg chg="undo redo custSel addSld delSld modSld sldOrd">
      <pc:chgData name="尾嵜 成真" userId="dd95f81a979e9056" providerId="LiveId" clId="{CDA21BDE-563E-44C9-826A-4ED92E3D6D3A}" dt="2023-01-08T08:03:21.952" v="9493"/>
      <pc:docMkLst>
        <pc:docMk/>
      </pc:docMkLst>
      <pc:sldChg chg="addSp delSp modSp mod">
        <pc:chgData name="尾嵜 成真" userId="dd95f81a979e9056" providerId="LiveId" clId="{CDA21BDE-563E-44C9-826A-4ED92E3D6D3A}" dt="2023-01-08T08:03:21.952" v="9493"/>
        <pc:sldMkLst>
          <pc:docMk/>
          <pc:sldMk cId="0" sldId="259"/>
        </pc:sldMkLst>
        <pc:spChg chg="mod">
          <ac:chgData name="尾嵜 成真" userId="dd95f81a979e9056" providerId="LiveId" clId="{CDA21BDE-563E-44C9-826A-4ED92E3D6D3A}" dt="2023-01-08T08:02:36.095" v="9471"/>
          <ac:spMkLst>
            <pc:docMk/>
            <pc:sldMk cId="0" sldId="259"/>
            <ac:spMk id="5" creationId="{FD830EDF-0AE0-07AC-3408-C14707F98F7C}"/>
          </ac:spMkLst>
        </pc:spChg>
        <pc:spChg chg="mod">
          <ac:chgData name="尾嵜 成真" userId="dd95f81a979e9056" providerId="LiveId" clId="{CDA21BDE-563E-44C9-826A-4ED92E3D6D3A}" dt="2023-01-08T08:02:36.095" v="9471"/>
          <ac:spMkLst>
            <pc:docMk/>
            <pc:sldMk cId="0" sldId="259"/>
            <ac:spMk id="6" creationId="{5E8DF250-E2E1-463A-1CFB-606AA0029019}"/>
          </ac:spMkLst>
        </pc:spChg>
        <pc:spChg chg="del">
          <ac:chgData name="尾嵜 成真" userId="dd95f81a979e9056" providerId="LiveId" clId="{CDA21BDE-563E-44C9-826A-4ED92E3D6D3A}" dt="2023-01-08T08:02:35.913" v="9470" actId="478"/>
          <ac:spMkLst>
            <pc:docMk/>
            <pc:sldMk cId="0" sldId="259"/>
            <ac:spMk id="7" creationId="{868586D0-495E-0042-21C8-6D9C53F32F5A}"/>
          </ac:spMkLst>
        </pc:spChg>
        <pc:spChg chg="mod">
          <ac:chgData name="尾嵜 成真" userId="dd95f81a979e9056" providerId="LiveId" clId="{CDA21BDE-563E-44C9-826A-4ED92E3D6D3A}" dt="2023-01-08T08:02:36.095" v="9471"/>
          <ac:spMkLst>
            <pc:docMk/>
            <pc:sldMk cId="0" sldId="259"/>
            <ac:spMk id="8" creationId="{E222909A-9036-F7D3-BE09-C025DCAE0646}"/>
          </ac:spMkLst>
        </pc:spChg>
        <pc:spChg chg="mod">
          <ac:chgData name="尾嵜 成真" userId="dd95f81a979e9056" providerId="LiveId" clId="{CDA21BDE-563E-44C9-826A-4ED92E3D6D3A}" dt="2023-01-08T08:02:36.095" v="9471"/>
          <ac:spMkLst>
            <pc:docMk/>
            <pc:sldMk cId="0" sldId="259"/>
            <ac:spMk id="10" creationId="{1672DA89-349C-8309-A511-350F09352493}"/>
          </ac:spMkLst>
        </pc:spChg>
        <pc:spChg chg="mod">
          <ac:chgData name="尾嵜 成真" userId="dd95f81a979e9056" providerId="LiveId" clId="{CDA21BDE-563E-44C9-826A-4ED92E3D6D3A}" dt="2023-01-08T08:02:36.095" v="9471"/>
          <ac:spMkLst>
            <pc:docMk/>
            <pc:sldMk cId="0" sldId="259"/>
            <ac:spMk id="11" creationId="{A46567DC-FCEE-BEBC-E1EF-A6D636BCEE40}"/>
          </ac:spMkLst>
        </pc:spChg>
        <pc:spChg chg="mod">
          <ac:chgData name="尾嵜 成真" userId="dd95f81a979e9056" providerId="LiveId" clId="{CDA21BDE-563E-44C9-826A-4ED92E3D6D3A}" dt="2023-01-08T08:02:36.095" v="9471"/>
          <ac:spMkLst>
            <pc:docMk/>
            <pc:sldMk cId="0" sldId="259"/>
            <ac:spMk id="13" creationId="{876820BD-90E4-79F3-3708-6452A8E8AB28}"/>
          </ac:spMkLst>
        </pc:spChg>
        <pc:spChg chg="mod">
          <ac:chgData name="尾嵜 成真" userId="dd95f81a979e9056" providerId="LiveId" clId="{CDA21BDE-563E-44C9-826A-4ED92E3D6D3A}" dt="2023-01-08T08:02:36.095" v="9471"/>
          <ac:spMkLst>
            <pc:docMk/>
            <pc:sldMk cId="0" sldId="259"/>
            <ac:spMk id="14" creationId="{84B8BDC7-3A1E-7358-7651-F75675669039}"/>
          </ac:spMkLst>
        </pc:spChg>
        <pc:spChg chg="mod">
          <ac:chgData name="尾嵜 成真" userId="dd95f81a979e9056" providerId="LiveId" clId="{CDA21BDE-563E-44C9-826A-4ED92E3D6D3A}" dt="2023-01-08T08:02:36.095" v="9471"/>
          <ac:spMkLst>
            <pc:docMk/>
            <pc:sldMk cId="0" sldId="259"/>
            <ac:spMk id="16" creationId="{28B2A99B-06B7-7194-14A2-260C9E93F2DD}"/>
          </ac:spMkLst>
        </pc:spChg>
        <pc:spChg chg="mod">
          <ac:chgData name="尾嵜 成真" userId="dd95f81a979e9056" providerId="LiveId" clId="{CDA21BDE-563E-44C9-826A-4ED92E3D6D3A}" dt="2023-01-08T08:02:36.095" v="9471"/>
          <ac:spMkLst>
            <pc:docMk/>
            <pc:sldMk cId="0" sldId="259"/>
            <ac:spMk id="17" creationId="{ADA89448-5159-F66C-80CE-8F46B466264C}"/>
          </ac:spMkLst>
        </pc:spChg>
        <pc:spChg chg="add mod">
          <ac:chgData name="尾嵜 成真" userId="dd95f81a979e9056" providerId="LiveId" clId="{CDA21BDE-563E-44C9-826A-4ED92E3D6D3A}" dt="2023-01-08T08:02:58.088" v="9480" actId="20577"/>
          <ac:spMkLst>
            <pc:docMk/>
            <pc:sldMk cId="0" sldId="259"/>
            <ac:spMk id="19" creationId="{C6CA1394-23CE-E914-905A-097451AC4BCF}"/>
          </ac:spMkLst>
        </pc:spChg>
        <pc:spChg chg="add mod">
          <ac:chgData name="尾嵜 成真" userId="dd95f81a979e9056" providerId="LiveId" clId="{CDA21BDE-563E-44C9-826A-4ED92E3D6D3A}" dt="2023-01-08T08:03:08.483" v="9487" actId="1076"/>
          <ac:spMkLst>
            <pc:docMk/>
            <pc:sldMk cId="0" sldId="259"/>
            <ac:spMk id="22" creationId="{6286828B-49EF-1DB2-95F8-A3227739ECEA}"/>
          </ac:spMkLst>
        </pc:spChg>
        <pc:spChg chg="add mod">
          <ac:chgData name="尾嵜 成真" userId="dd95f81a979e9056" providerId="LiveId" clId="{CDA21BDE-563E-44C9-826A-4ED92E3D6D3A}" dt="2023-01-08T08:03:21.952" v="9493"/>
          <ac:spMkLst>
            <pc:docMk/>
            <pc:sldMk cId="0" sldId="259"/>
            <ac:spMk id="23" creationId="{2E9F8BEE-54A9-4485-30DE-5BD610AD9383}"/>
          </ac:spMkLst>
        </pc:spChg>
        <pc:spChg chg="mod">
          <ac:chgData name="尾嵜 成真" userId="dd95f81a979e9056" providerId="LiveId" clId="{CDA21BDE-563E-44C9-826A-4ED92E3D6D3A}" dt="2023-01-08T08:02:20.162" v="9469" actId="1076"/>
          <ac:spMkLst>
            <pc:docMk/>
            <pc:sldMk cId="0" sldId="259"/>
            <ac:spMk id="27" creationId="{00000000-0000-0000-0000-000000000000}"/>
          </ac:spMkLst>
        </pc:spChg>
        <pc:grpChg chg="del">
          <ac:chgData name="尾嵜 成真" userId="dd95f81a979e9056" providerId="LiveId" clId="{CDA21BDE-563E-44C9-826A-4ED92E3D6D3A}" dt="2023-01-08T08:02:35.913" v="9470" actId="478"/>
          <ac:grpSpMkLst>
            <pc:docMk/>
            <pc:sldMk cId="0" sldId="259"/>
            <ac:grpSpMk id="2" creationId="{F3E18761-6F4D-4A56-A95B-FE9E51163FF2}"/>
          </ac:grpSpMkLst>
        </pc:grpChg>
        <pc:grpChg chg="del">
          <ac:chgData name="尾嵜 成真" userId="dd95f81a979e9056" providerId="LiveId" clId="{CDA21BDE-563E-44C9-826A-4ED92E3D6D3A}" dt="2023-01-08T08:02:35.913" v="9470" actId="478"/>
          <ac:grpSpMkLst>
            <pc:docMk/>
            <pc:sldMk cId="0" sldId="259"/>
            <ac:grpSpMk id="3" creationId="{28D86D72-E7AD-4CA2-BA44-25225DE74CDA}"/>
          </ac:grpSpMkLst>
        </pc:grpChg>
        <pc:grpChg chg="add mod">
          <ac:chgData name="尾嵜 成真" userId="dd95f81a979e9056" providerId="LiveId" clId="{CDA21BDE-563E-44C9-826A-4ED92E3D6D3A}" dt="2023-01-08T08:02:43.337" v="9472" actId="1076"/>
          <ac:grpSpMkLst>
            <pc:docMk/>
            <pc:sldMk cId="0" sldId="259"/>
            <ac:grpSpMk id="4" creationId="{D878DFA1-E3C6-85BD-E041-0F46C006721D}"/>
          </ac:grpSpMkLst>
        </pc:grpChg>
        <pc:grpChg chg="add mod">
          <ac:chgData name="尾嵜 成真" userId="dd95f81a979e9056" providerId="LiveId" clId="{CDA21BDE-563E-44C9-826A-4ED92E3D6D3A}" dt="2023-01-08T08:02:43.337" v="9472" actId="1076"/>
          <ac:grpSpMkLst>
            <pc:docMk/>
            <pc:sldMk cId="0" sldId="259"/>
            <ac:grpSpMk id="9" creationId="{EF7ADAA6-09FB-2358-E4FC-1C2B2AF8D65E}"/>
          </ac:grpSpMkLst>
        </pc:grpChg>
        <pc:grpChg chg="add mod">
          <ac:chgData name="尾嵜 成真" userId="dd95f81a979e9056" providerId="LiveId" clId="{CDA21BDE-563E-44C9-826A-4ED92E3D6D3A}" dt="2023-01-08T08:02:43.337" v="9472" actId="1076"/>
          <ac:grpSpMkLst>
            <pc:docMk/>
            <pc:sldMk cId="0" sldId="259"/>
            <ac:grpSpMk id="12" creationId="{7932C5DD-8842-00F0-E891-D564ACEDE896}"/>
          </ac:grpSpMkLst>
        </pc:grpChg>
        <pc:grpChg chg="add mod">
          <ac:chgData name="尾嵜 成真" userId="dd95f81a979e9056" providerId="LiveId" clId="{CDA21BDE-563E-44C9-826A-4ED92E3D6D3A}" dt="2023-01-08T08:02:43.337" v="9472" actId="1076"/>
          <ac:grpSpMkLst>
            <pc:docMk/>
            <pc:sldMk cId="0" sldId="259"/>
            <ac:grpSpMk id="15" creationId="{ABF64C8C-9B4C-9D21-9AF5-4477981CD304}"/>
          </ac:grpSpMkLst>
        </pc:grpChg>
      </pc:sldChg>
      <pc:sldChg chg="modSp mod">
        <pc:chgData name="尾嵜 成真" userId="dd95f81a979e9056" providerId="LiveId" clId="{CDA21BDE-563E-44C9-826A-4ED92E3D6D3A}" dt="2023-01-04T12:18:43.619" v="19" actId="1076"/>
        <pc:sldMkLst>
          <pc:docMk/>
          <pc:sldMk cId="0" sldId="293"/>
        </pc:sldMkLst>
        <pc:spChg chg="mod">
          <ac:chgData name="尾嵜 成真" userId="dd95f81a979e9056" providerId="LiveId" clId="{CDA21BDE-563E-44C9-826A-4ED92E3D6D3A}" dt="2023-01-04T12:18:43.619" v="19" actId="1076"/>
          <ac:spMkLst>
            <pc:docMk/>
            <pc:sldMk cId="0" sldId="293"/>
            <ac:spMk id="7" creationId="{00000000-0000-0000-0000-000000000000}"/>
          </ac:spMkLst>
        </pc:spChg>
      </pc:sldChg>
      <pc:sldChg chg="addSp delSp modSp mod">
        <pc:chgData name="尾嵜 成真" userId="dd95f81a979e9056" providerId="LiveId" clId="{CDA21BDE-563E-44C9-826A-4ED92E3D6D3A}" dt="2023-01-04T15:17:25.011" v="1104" actId="14100"/>
        <pc:sldMkLst>
          <pc:docMk/>
          <pc:sldMk cId="4190097553" sldId="303"/>
        </pc:sldMkLst>
        <pc:spChg chg="add del mod">
          <ac:chgData name="尾嵜 成真" userId="dd95f81a979e9056" providerId="LiveId" clId="{CDA21BDE-563E-44C9-826A-4ED92E3D6D3A}" dt="2023-01-04T14:41:56.165" v="396" actId="21"/>
          <ac:spMkLst>
            <pc:docMk/>
            <pc:sldMk cId="4190097553" sldId="303"/>
            <ac:spMk id="7" creationId="{1DAD7CB3-6707-B178-07F9-CF9C063BCEBE}"/>
          </ac:spMkLst>
        </pc:spChg>
        <pc:spChg chg="add del mod">
          <ac:chgData name="尾嵜 成真" userId="dd95f81a979e9056" providerId="LiveId" clId="{CDA21BDE-563E-44C9-826A-4ED92E3D6D3A}" dt="2023-01-04T14:42:36.162" v="406" actId="21"/>
          <ac:spMkLst>
            <pc:docMk/>
            <pc:sldMk cId="4190097553" sldId="303"/>
            <ac:spMk id="10" creationId="{DD038A8F-615D-0E77-D277-A2AFF967B0D7}"/>
          </ac:spMkLst>
        </pc:spChg>
        <pc:spChg chg="mod">
          <ac:chgData name="尾嵜 成真" userId="dd95f81a979e9056" providerId="LiveId" clId="{CDA21BDE-563E-44C9-826A-4ED92E3D6D3A}" dt="2023-01-04T14:58:38.327" v="571" actId="1076"/>
          <ac:spMkLst>
            <pc:docMk/>
            <pc:sldMk cId="4190097553" sldId="303"/>
            <ac:spMk id="11" creationId="{8F4012D2-E45B-57FF-3B8C-E8092847CB68}"/>
          </ac:spMkLst>
        </pc:spChg>
        <pc:spChg chg="add del mod">
          <ac:chgData name="尾嵜 成真" userId="dd95f81a979e9056" providerId="LiveId" clId="{CDA21BDE-563E-44C9-826A-4ED92E3D6D3A}" dt="2023-01-04T14:46:21.159" v="417" actId="21"/>
          <ac:spMkLst>
            <pc:docMk/>
            <pc:sldMk cId="4190097553" sldId="303"/>
            <ac:spMk id="15" creationId="{4DDEEC26-53E6-3D8F-8587-F591B5E52D20}"/>
          </ac:spMkLst>
        </pc:spChg>
        <pc:spChg chg="add del mod">
          <ac:chgData name="尾嵜 成真" userId="dd95f81a979e9056" providerId="LiveId" clId="{CDA21BDE-563E-44C9-826A-4ED92E3D6D3A}" dt="2023-01-04T14:57:33.928" v="558" actId="21"/>
          <ac:spMkLst>
            <pc:docMk/>
            <pc:sldMk cId="4190097553" sldId="303"/>
            <ac:spMk id="18" creationId="{C2CA49C6-90E0-3D92-49D2-125487BBC082}"/>
          </ac:spMkLst>
        </pc:spChg>
        <pc:spChg chg="add del mod">
          <ac:chgData name="尾嵜 成真" userId="dd95f81a979e9056" providerId="LiveId" clId="{CDA21BDE-563E-44C9-826A-4ED92E3D6D3A}" dt="2023-01-04T14:58:44.328" v="572" actId="21"/>
          <ac:spMkLst>
            <pc:docMk/>
            <pc:sldMk cId="4190097553" sldId="303"/>
            <ac:spMk id="21" creationId="{7F9B698E-A140-7553-C696-4481E681F4BB}"/>
          </ac:spMkLst>
        </pc:spChg>
        <pc:spChg chg="mod">
          <ac:chgData name="尾嵜 成真" userId="dd95f81a979e9056" providerId="LiveId" clId="{CDA21BDE-563E-44C9-826A-4ED92E3D6D3A}" dt="2023-01-04T15:17:25.011" v="1104" actId="14100"/>
          <ac:spMkLst>
            <pc:docMk/>
            <pc:sldMk cId="4190097553" sldId="303"/>
            <ac:spMk id="22" creationId="{130837D4-140A-1DB8-3B90-658860BB5C5B}"/>
          </ac:spMkLst>
        </pc:spChg>
        <pc:spChg chg="add mod">
          <ac:chgData name="尾嵜 成真" userId="dd95f81a979e9056" providerId="LiveId" clId="{CDA21BDE-563E-44C9-826A-4ED92E3D6D3A}" dt="2023-01-04T14:58:50.376" v="574" actId="1076"/>
          <ac:spMkLst>
            <pc:docMk/>
            <pc:sldMk cId="4190097553" sldId="303"/>
            <ac:spMk id="25" creationId="{6AD23C59-3008-CD1A-E4B5-28FCCA95819E}"/>
          </ac:spMkLst>
        </pc:spChg>
        <pc:spChg chg="mod">
          <ac:chgData name="尾嵜 成真" userId="dd95f81a979e9056" providerId="LiveId" clId="{CDA21BDE-563E-44C9-826A-4ED92E3D6D3A}" dt="2023-01-04T14:40:28.676" v="386"/>
          <ac:spMkLst>
            <pc:docMk/>
            <pc:sldMk cId="4190097553" sldId="303"/>
            <ac:spMk id="26" creationId="{4C6CF6C6-84B1-9D0E-1D23-344066B0F396}"/>
          </ac:spMkLst>
        </pc:spChg>
        <pc:spChg chg="del mod">
          <ac:chgData name="尾嵜 成真" userId="dd95f81a979e9056" providerId="LiveId" clId="{CDA21BDE-563E-44C9-826A-4ED92E3D6D3A}" dt="2023-01-04T14:40:07.816" v="378" actId="21"/>
          <ac:spMkLst>
            <pc:docMk/>
            <pc:sldMk cId="4190097553" sldId="303"/>
            <ac:spMk id="28" creationId="{C265F40D-3F25-6778-A99F-C0FFAD5908E8}"/>
          </ac:spMkLst>
        </pc:spChg>
        <pc:picChg chg="add del mod">
          <ac:chgData name="尾嵜 成真" userId="dd95f81a979e9056" providerId="LiveId" clId="{CDA21BDE-563E-44C9-826A-4ED92E3D6D3A}" dt="2023-01-04T14:39:24.599" v="368" actId="478"/>
          <ac:picMkLst>
            <pc:docMk/>
            <pc:sldMk cId="4190097553" sldId="303"/>
            <ac:picMk id="3" creationId="{5F61E938-1CB2-5D4B-87E2-A4428859F370}"/>
          </ac:picMkLst>
        </pc:picChg>
        <pc:picChg chg="add del mod">
          <ac:chgData name="尾嵜 成真" userId="dd95f81a979e9056" providerId="LiveId" clId="{CDA21BDE-563E-44C9-826A-4ED92E3D6D3A}" dt="2023-01-04T14:41:34.353" v="387" actId="478"/>
          <ac:picMkLst>
            <pc:docMk/>
            <pc:sldMk cId="4190097553" sldId="303"/>
            <ac:picMk id="5" creationId="{83B4A0B9-E0A0-BC06-0733-902457139BA1}"/>
          </ac:picMkLst>
        </pc:picChg>
        <pc:picChg chg="del">
          <ac:chgData name="尾嵜 成真" userId="dd95f81a979e9056" providerId="LiveId" clId="{CDA21BDE-563E-44C9-826A-4ED92E3D6D3A}" dt="2023-01-04T14:33:43.772" v="20" actId="478"/>
          <ac:picMkLst>
            <pc:docMk/>
            <pc:sldMk cId="4190097553" sldId="303"/>
            <ac:picMk id="6" creationId="{A19635C5-D727-342D-DCAB-A69665FCF2FC}"/>
          </ac:picMkLst>
        </pc:picChg>
        <pc:picChg chg="add del mod">
          <ac:chgData name="尾嵜 成真" userId="dd95f81a979e9056" providerId="LiveId" clId="{CDA21BDE-563E-44C9-826A-4ED92E3D6D3A}" dt="2023-01-04T14:42:19.527" v="399" actId="478"/>
          <ac:picMkLst>
            <pc:docMk/>
            <pc:sldMk cId="4190097553" sldId="303"/>
            <ac:picMk id="9" creationId="{E8641E0F-AC24-92D7-1C24-D8EE51F1A343}"/>
          </ac:picMkLst>
        </pc:picChg>
        <pc:picChg chg="add del mod">
          <ac:chgData name="尾嵜 成真" userId="dd95f81a979e9056" providerId="LiveId" clId="{CDA21BDE-563E-44C9-826A-4ED92E3D6D3A}" dt="2023-01-04T14:46:01.872" v="409" actId="478"/>
          <ac:picMkLst>
            <pc:docMk/>
            <pc:sldMk cId="4190097553" sldId="303"/>
            <ac:picMk id="14" creationId="{00757E79-E267-7C8F-C8B8-68A6D7A13B64}"/>
          </ac:picMkLst>
        </pc:picChg>
        <pc:picChg chg="add del mod">
          <ac:chgData name="尾嵜 成真" userId="dd95f81a979e9056" providerId="LiveId" clId="{CDA21BDE-563E-44C9-826A-4ED92E3D6D3A}" dt="2023-01-04T14:57:15.829" v="552" actId="478"/>
          <ac:picMkLst>
            <pc:docMk/>
            <pc:sldMk cId="4190097553" sldId="303"/>
            <ac:picMk id="17" creationId="{9ADC44DE-BCA8-CDC5-D6E2-930D690B6BF3}"/>
          </ac:picMkLst>
        </pc:picChg>
        <pc:picChg chg="add del mod">
          <ac:chgData name="尾嵜 成真" userId="dd95f81a979e9056" providerId="LiveId" clId="{CDA21BDE-563E-44C9-826A-4ED92E3D6D3A}" dt="2023-01-04T14:58:14.949" v="561" actId="478"/>
          <ac:picMkLst>
            <pc:docMk/>
            <pc:sldMk cId="4190097553" sldId="303"/>
            <ac:picMk id="20" creationId="{8305A078-DF1F-ABC6-6C31-4E309BE391D9}"/>
          </ac:picMkLst>
        </pc:picChg>
        <pc:picChg chg="add mod">
          <ac:chgData name="尾嵜 成真" userId="dd95f81a979e9056" providerId="LiveId" clId="{CDA21BDE-563E-44C9-826A-4ED92E3D6D3A}" dt="2023-01-04T14:58:35.815" v="569" actId="1076"/>
          <ac:picMkLst>
            <pc:docMk/>
            <pc:sldMk cId="4190097553" sldId="303"/>
            <ac:picMk id="24" creationId="{75A56AED-8FCB-1181-6716-DED43235156D}"/>
          </ac:picMkLst>
        </pc:picChg>
      </pc:sldChg>
      <pc:sldChg chg="delSp modSp mod">
        <pc:chgData name="尾嵜 成真" userId="dd95f81a979e9056" providerId="LiveId" clId="{CDA21BDE-563E-44C9-826A-4ED92E3D6D3A}" dt="2023-01-04T15:16:58.538" v="1103" actId="1076"/>
        <pc:sldMkLst>
          <pc:docMk/>
          <pc:sldMk cId="1793902739" sldId="305"/>
        </pc:sldMkLst>
        <pc:spChg chg="mod">
          <ac:chgData name="尾嵜 成真" userId="dd95f81a979e9056" providerId="LiveId" clId="{CDA21BDE-563E-44C9-826A-4ED92E3D6D3A}" dt="2023-01-04T14:49:37.225" v="440" actId="21"/>
          <ac:spMkLst>
            <pc:docMk/>
            <pc:sldMk cId="1793902739" sldId="305"/>
            <ac:spMk id="10" creationId="{4C8D8093-D708-E46A-39FD-79BFCCF8875B}"/>
          </ac:spMkLst>
        </pc:spChg>
        <pc:graphicFrameChg chg="del mod">
          <ac:chgData name="尾嵜 成真" userId="dd95f81a979e9056" providerId="LiveId" clId="{CDA21BDE-563E-44C9-826A-4ED92E3D6D3A}" dt="2023-01-04T14:50:05" v="447" actId="21"/>
          <ac:graphicFrameMkLst>
            <pc:docMk/>
            <pc:sldMk cId="1793902739" sldId="305"/>
            <ac:graphicFrameMk id="2" creationId="{7B87186C-A8B4-ED74-004E-2B74DDD0A081}"/>
          </ac:graphicFrameMkLst>
        </pc:graphicFrameChg>
        <pc:graphicFrameChg chg="mod modGraphic">
          <ac:chgData name="尾嵜 成真" userId="dd95f81a979e9056" providerId="LiveId" clId="{CDA21BDE-563E-44C9-826A-4ED92E3D6D3A}" dt="2023-01-04T14:54:39.855" v="547" actId="207"/>
          <ac:graphicFrameMkLst>
            <pc:docMk/>
            <pc:sldMk cId="1793902739" sldId="305"/>
            <ac:graphicFrameMk id="31" creationId="{48DC726C-6E54-B2D0-3B8B-B4BA03014533}"/>
          </ac:graphicFrameMkLst>
        </pc:graphicFrameChg>
        <pc:graphicFrameChg chg="mod">
          <ac:chgData name="尾嵜 成真" userId="dd95f81a979e9056" providerId="LiveId" clId="{CDA21BDE-563E-44C9-826A-4ED92E3D6D3A}" dt="2023-01-04T15:16:58.538" v="1103" actId="1076"/>
          <ac:graphicFrameMkLst>
            <pc:docMk/>
            <pc:sldMk cId="1793902739" sldId="305"/>
            <ac:graphicFrameMk id="32" creationId="{09633478-8EA1-EC49-9A21-449910C52C1D}"/>
          </ac:graphicFrameMkLst>
        </pc:graphicFrameChg>
      </pc:sldChg>
      <pc:sldChg chg="addSp delSp modSp mod">
        <pc:chgData name="尾嵜 成真" userId="dd95f81a979e9056" providerId="LiveId" clId="{CDA21BDE-563E-44C9-826A-4ED92E3D6D3A}" dt="2023-01-04T14:59:25.102" v="576" actId="20577"/>
        <pc:sldMkLst>
          <pc:docMk/>
          <pc:sldMk cId="3198427016" sldId="306"/>
        </pc:sldMkLst>
        <pc:spChg chg="mod">
          <ac:chgData name="尾嵜 成真" userId="dd95f81a979e9056" providerId="LiveId" clId="{CDA21BDE-563E-44C9-826A-4ED92E3D6D3A}" dt="2023-01-04T14:51:15.400" v="466" actId="20577"/>
          <ac:spMkLst>
            <pc:docMk/>
            <pc:sldMk cId="3198427016" sldId="306"/>
            <ac:spMk id="10" creationId="{4C8D8093-D708-E46A-39FD-79BFCCF8875B}"/>
          </ac:spMkLst>
        </pc:spChg>
        <pc:graphicFrameChg chg="mod modGraphic">
          <ac:chgData name="尾嵜 成真" userId="dd95f81a979e9056" providerId="LiveId" clId="{CDA21BDE-563E-44C9-826A-4ED92E3D6D3A}" dt="2023-01-04T14:54:46.908" v="548" actId="207"/>
          <ac:graphicFrameMkLst>
            <pc:docMk/>
            <pc:sldMk cId="3198427016" sldId="306"/>
            <ac:graphicFrameMk id="2" creationId="{4A46E109-EF54-CBF0-8FCA-158AEC5AE535}"/>
          </ac:graphicFrameMkLst>
        </pc:graphicFrameChg>
        <pc:graphicFrameChg chg="del mod">
          <ac:chgData name="尾嵜 成真" userId="dd95f81a979e9056" providerId="LiveId" clId="{CDA21BDE-563E-44C9-826A-4ED92E3D6D3A}" dt="2023-01-04T14:52:01.781" v="476" actId="478"/>
          <ac:graphicFrameMkLst>
            <pc:docMk/>
            <pc:sldMk cId="3198427016" sldId="306"/>
            <ac:graphicFrameMk id="3" creationId="{31FFB8B3-1018-C2FE-AB2D-7D3A20AEB7E6}"/>
          </ac:graphicFrameMkLst>
        </pc:graphicFrameChg>
        <pc:graphicFrameChg chg="mod modGraphic">
          <ac:chgData name="尾嵜 成真" userId="dd95f81a979e9056" providerId="LiveId" clId="{CDA21BDE-563E-44C9-826A-4ED92E3D6D3A}" dt="2023-01-04T14:55:00.794" v="550" actId="207"/>
          <ac:graphicFrameMkLst>
            <pc:docMk/>
            <pc:sldMk cId="3198427016" sldId="306"/>
            <ac:graphicFrameMk id="4" creationId="{F9B8FF01-FAF6-78EA-838F-9757583E8040}"/>
          </ac:graphicFrameMkLst>
        </pc:graphicFrameChg>
        <pc:graphicFrameChg chg="add mod modGraphic">
          <ac:chgData name="尾嵜 成真" userId="dd95f81a979e9056" providerId="LiveId" clId="{CDA21BDE-563E-44C9-826A-4ED92E3D6D3A}" dt="2023-01-04T14:59:25.102" v="576" actId="20577"/>
          <ac:graphicFrameMkLst>
            <pc:docMk/>
            <pc:sldMk cId="3198427016" sldId="306"/>
            <ac:graphicFrameMk id="5" creationId="{BD37686A-DCE8-BE18-07EE-C87BAC7B8406}"/>
          </ac:graphicFrameMkLst>
        </pc:graphicFrameChg>
        <pc:graphicFrameChg chg="del mod">
          <ac:chgData name="尾嵜 成真" userId="dd95f81a979e9056" providerId="LiveId" clId="{CDA21BDE-563E-44C9-826A-4ED92E3D6D3A}" dt="2023-01-04T14:52:02.661" v="477" actId="478"/>
          <ac:graphicFrameMkLst>
            <pc:docMk/>
            <pc:sldMk cId="3198427016" sldId="306"/>
            <ac:graphicFrameMk id="6" creationId="{85F9FFB5-5C2B-1879-05B7-483F748F6536}"/>
          </ac:graphicFrameMkLst>
        </pc:graphicFrameChg>
      </pc:sldChg>
      <pc:sldChg chg="addSp delSp modSp mod">
        <pc:chgData name="尾嵜 成真" userId="dd95f81a979e9056" providerId="LiveId" clId="{CDA21BDE-563E-44C9-826A-4ED92E3D6D3A}" dt="2023-01-05T15:24:24.427" v="2717" actId="20577"/>
        <pc:sldMkLst>
          <pc:docMk/>
          <pc:sldMk cId="2225451864" sldId="307"/>
        </pc:sldMkLst>
        <pc:spChg chg="del">
          <ac:chgData name="尾嵜 成真" userId="dd95f81a979e9056" providerId="LiveId" clId="{CDA21BDE-563E-44C9-826A-4ED92E3D6D3A}" dt="2023-01-05T09:25:06.613" v="1361" actId="478"/>
          <ac:spMkLst>
            <pc:docMk/>
            <pc:sldMk cId="2225451864" sldId="307"/>
            <ac:spMk id="4" creationId="{93197517-03A4-B20D-CF2A-660A8A1E510B}"/>
          </ac:spMkLst>
        </pc:spChg>
        <pc:spChg chg="add del mod">
          <ac:chgData name="尾嵜 成真" userId="dd95f81a979e9056" providerId="LiveId" clId="{CDA21BDE-563E-44C9-826A-4ED92E3D6D3A}" dt="2023-01-05T09:36:52.334" v="1440" actId="478"/>
          <ac:spMkLst>
            <pc:docMk/>
            <pc:sldMk cId="2225451864" sldId="307"/>
            <ac:spMk id="6" creationId="{4BEE6E87-FB95-6A9D-2935-6DF35BA37164}"/>
          </ac:spMkLst>
        </pc:spChg>
        <pc:spChg chg="del">
          <ac:chgData name="尾嵜 成真" userId="dd95f81a979e9056" providerId="LiveId" clId="{CDA21BDE-563E-44C9-826A-4ED92E3D6D3A}" dt="2023-01-05T09:25:06.613" v="1361" actId="478"/>
          <ac:spMkLst>
            <pc:docMk/>
            <pc:sldMk cId="2225451864" sldId="307"/>
            <ac:spMk id="7" creationId="{DC6D6A75-97F3-F980-9BE2-C9A4AB599422}"/>
          </ac:spMkLst>
        </pc:spChg>
        <pc:spChg chg="add del mod">
          <ac:chgData name="尾嵜 成真" userId="dd95f81a979e9056" providerId="LiveId" clId="{CDA21BDE-563E-44C9-826A-4ED92E3D6D3A}" dt="2023-01-05T09:37:11.347" v="1442" actId="21"/>
          <ac:spMkLst>
            <pc:docMk/>
            <pc:sldMk cId="2225451864" sldId="307"/>
            <ac:spMk id="8" creationId="{2898CE9B-09CF-23F2-4C6D-4432F24024F4}"/>
          </ac:spMkLst>
        </pc:spChg>
        <pc:spChg chg="mod">
          <ac:chgData name="尾嵜 成真" userId="dd95f81a979e9056" providerId="LiveId" clId="{CDA21BDE-563E-44C9-826A-4ED92E3D6D3A}" dt="2023-01-05T15:19:27.166" v="2673" actId="113"/>
          <ac:spMkLst>
            <pc:docMk/>
            <pc:sldMk cId="2225451864" sldId="307"/>
            <ac:spMk id="10" creationId="{4C8D8093-D708-E46A-39FD-79BFCCF8875B}"/>
          </ac:spMkLst>
        </pc:spChg>
        <pc:spChg chg="add mod">
          <ac:chgData name="尾嵜 成真" userId="dd95f81a979e9056" providerId="LiveId" clId="{CDA21BDE-563E-44C9-826A-4ED92E3D6D3A}" dt="2023-01-05T15:24:08.640" v="2704" actId="1076"/>
          <ac:spMkLst>
            <pc:docMk/>
            <pc:sldMk cId="2225451864" sldId="307"/>
            <ac:spMk id="15" creationId="{DEC3B5E4-274A-C993-C17C-0CA7C7012A4F}"/>
          </ac:spMkLst>
        </pc:spChg>
        <pc:spChg chg="add mod">
          <ac:chgData name="尾嵜 成真" userId="dd95f81a979e9056" providerId="LiveId" clId="{CDA21BDE-563E-44C9-826A-4ED92E3D6D3A}" dt="2023-01-05T15:24:08.640" v="2704" actId="1076"/>
          <ac:spMkLst>
            <pc:docMk/>
            <pc:sldMk cId="2225451864" sldId="307"/>
            <ac:spMk id="18" creationId="{3AB6F5ED-E908-DE64-E150-B404D6EB3693}"/>
          </ac:spMkLst>
        </pc:spChg>
        <pc:spChg chg="add del mod">
          <ac:chgData name="尾嵜 成真" userId="dd95f81a979e9056" providerId="LiveId" clId="{CDA21BDE-563E-44C9-826A-4ED92E3D6D3A}" dt="2023-01-05T09:45:44.725" v="1652" actId="478"/>
          <ac:spMkLst>
            <pc:docMk/>
            <pc:sldMk cId="2225451864" sldId="307"/>
            <ac:spMk id="22" creationId="{CCE6C752-88EB-B37A-9807-DFADA32BAD47}"/>
          </ac:spMkLst>
        </pc:spChg>
        <pc:spChg chg="add del mod">
          <ac:chgData name="尾嵜 成真" userId="dd95f81a979e9056" providerId="LiveId" clId="{CDA21BDE-563E-44C9-826A-4ED92E3D6D3A}" dt="2023-01-05T09:45:47.860" v="1653" actId="478"/>
          <ac:spMkLst>
            <pc:docMk/>
            <pc:sldMk cId="2225451864" sldId="307"/>
            <ac:spMk id="23" creationId="{87427FD9-FCCD-D6F8-218B-A12E630F83C8}"/>
          </ac:spMkLst>
        </pc:spChg>
        <pc:spChg chg="add mod">
          <ac:chgData name="尾嵜 成真" userId="dd95f81a979e9056" providerId="LiveId" clId="{CDA21BDE-563E-44C9-826A-4ED92E3D6D3A}" dt="2023-01-05T15:24:08.640" v="2704" actId="1076"/>
          <ac:spMkLst>
            <pc:docMk/>
            <pc:sldMk cId="2225451864" sldId="307"/>
            <ac:spMk id="25" creationId="{F9BE642C-7639-1304-DB57-7016DCD55BB7}"/>
          </ac:spMkLst>
        </pc:spChg>
        <pc:spChg chg="add mod">
          <ac:chgData name="尾嵜 成真" userId="dd95f81a979e9056" providerId="LiveId" clId="{CDA21BDE-563E-44C9-826A-4ED92E3D6D3A}" dt="2023-01-05T15:24:08.640" v="2704" actId="1076"/>
          <ac:spMkLst>
            <pc:docMk/>
            <pc:sldMk cId="2225451864" sldId="307"/>
            <ac:spMk id="26" creationId="{C3ACD9B5-3158-A77D-5649-565BEF9502BA}"/>
          </ac:spMkLst>
        </pc:spChg>
        <pc:spChg chg="add mod">
          <ac:chgData name="尾嵜 成真" userId="dd95f81a979e9056" providerId="LiveId" clId="{CDA21BDE-563E-44C9-826A-4ED92E3D6D3A}" dt="2023-01-05T15:24:08.640" v="2704" actId="1076"/>
          <ac:spMkLst>
            <pc:docMk/>
            <pc:sldMk cId="2225451864" sldId="307"/>
            <ac:spMk id="27" creationId="{46F68E5E-84BE-8BB3-AB88-491F40EA702B}"/>
          </ac:spMkLst>
        </pc:spChg>
        <pc:spChg chg="mod">
          <ac:chgData name="尾嵜 成真" userId="dd95f81a979e9056" providerId="LiveId" clId="{CDA21BDE-563E-44C9-826A-4ED92E3D6D3A}" dt="2023-01-04T15:25:45.915" v="1185" actId="20577"/>
          <ac:spMkLst>
            <pc:docMk/>
            <pc:sldMk cId="2225451864" sldId="307"/>
            <ac:spMk id="28" creationId="{B0F217A8-646C-15BA-6733-F4B0F1014565}"/>
          </ac:spMkLst>
        </pc:spChg>
        <pc:spChg chg="mod">
          <ac:chgData name="尾嵜 成真" userId="dd95f81a979e9056" providerId="LiveId" clId="{CDA21BDE-563E-44C9-826A-4ED92E3D6D3A}" dt="2023-01-05T09:25:22.507" v="1372" actId="20577"/>
          <ac:spMkLst>
            <pc:docMk/>
            <pc:sldMk cId="2225451864" sldId="307"/>
            <ac:spMk id="29" creationId="{A17934AB-FCC8-3776-1635-6E61D9A7D43B}"/>
          </ac:spMkLst>
        </pc:spChg>
        <pc:spChg chg="add mod">
          <ac:chgData name="尾嵜 成真" userId="dd95f81a979e9056" providerId="LiveId" clId="{CDA21BDE-563E-44C9-826A-4ED92E3D6D3A}" dt="2023-01-05T15:24:08.640" v="2704" actId="1076"/>
          <ac:spMkLst>
            <pc:docMk/>
            <pc:sldMk cId="2225451864" sldId="307"/>
            <ac:spMk id="31" creationId="{29E73B99-74F3-E133-5B67-1ED0377319DC}"/>
          </ac:spMkLst>
        </pc:spChg>
        <pc:spChg chg="add mod">
          <ac:chgData name="尾嵜 成真" userId="dd95f81a979e9056" providerId="LiveId" clId="{CDA21BDE-563E-44C9-826A-4ED92E3D6D3A}" dt="2023-01-05T15:24:08.640" v="2704" actId="1076"/>
          <ac:spMkLst>
            <pc:docMk/>
            <pc:sldMk cId="2225451864" sldId="307"/>
            <ac:spMk id="32" creationId="{D2C3250E-7320-4392-254A-DCF14C8A61E1}"/>
          </ac:spMkLst>
        </pc:spChg>
        <pc:spChg chg="add mod">
          <ac:chgData name="尾嵜 成真" userId="dd95f81a979e9056" providerId="LiveId" clId="{CDA21BDE-563E-44C9-826A-4ED92E3D6D3A}" dt="2023-01-05T15:24:08.640" v="2704" actId="1076"/>
          <ac:spMkLst>
            <pc:docMk/>
            <pc:sldMk cId="2225451864" sldId="307"/>
            <ac:spMk id="33" creationId="{365968AE-10FD-5841-FCE2-3A7D3DD0AA12}"/>
          </ac:spMkLst>
        </pc:spChg>
        <pc:spChg chg="add mod">
          <ac:chgData name="尾嵜 成真" userId="dd95f81a979e9056" providerId="LiveId" clId="{CDA21BDE-563E-44C9-826A-4ED92E3D6D3A}" dt="2023-01-05T15:24:24.427" v="2717" actId="20577"/>
          <ac:spMkLst>
            <pc:docMk/>
            <pc:sldMk cId="2225451864" sldId="307"/>
            <ac:spMk id="35" creationId="{98B349DC-1F46-B5D4-ECBB-615EF45330F3}"/>
          </ac:spMkLst>
        </pc:spChg>
        <pc:picChg chg="add del mod">
          <ac:chgData name="尾嵜 成真" userId="dd95f81a979e9056" providerId="LiveId" clId="{CDA21BDE-563E-44C9-826A-4ED92E3D6D3A}" dt="2023-01-05T09:35:25.824" v="1433" actId="478"/>
          <ac:picMkLst>
            <pc:docMk/>
            <pc:sldMk cId="2225451864" sldId="307"/>
            <ac:picMk id="2" creationId="{2591FE62-80F0-D573-140C-752C4F36879E}"/>
          </ac:picMkLst>
        </pc:picChg>
        <pc:picChg chg="add del mod">
          <ac:chgData name="尾嵜 成真" userId="dd95f81a979e9056" providerId="LiveId" clId="{CDA21BDE-563E-44C9-826A-4ED92E3D6D3A}" dt="2023-01-05T09:37:11.347" v="1442" actId="21"/>
          <ac:picMkLst>
            <pc:docMk/>
            <pc:sldMk cId="2225451864" sldId="307"/>
            <ac:picMk id="3" creationId="{606325E6-8F2A-C4E7-C585-C789CC57C92C}"/>
          </ac:picMkLst>
        </pc:picChg>
        <pc:picChg chg="add del mod">
          <ac:chgData name="尾嵜 成真" userId="dd95f81a979e9056" providerId="LiveId" clId="{CDA21BDE-563E-44C9-826A-4ED92E3D6D3A}" dt="2023-01-05T09:37:11.347" v="1442" actId="21"/>
          <ac:picMkLst>
            <pc:docMk/>
            <pc:sldMk cId="2225451864" sldId="307"/>
            <ac:picMk id="5" creationId="{2B58696C-2826-4A1A-15CF-70905CE3C84D}"/>
          </ac:picMkLst>
        </pc:picChg>
        <pc:picChg chg="del">
          <ac:chgData name="尾嵜 成真" userId="dd95f81a979e9056" providerId="LiveId" clId="{CDA21BDE-563E-44C9-826A-4ED92E3D6D3A}" dt="2023-01-05T09:25:06.613" v="1361" actId="478"/>
          <ac:picMkLst>
            <pc:docMk/>
            <pc:sldMk cId="2225451864" sldId="307"/>
            <ac:picMk id="9" creationId="{911CBB3D-E9FC-A2FC-E63D-5544D5DE1A68}"/>
          </ac:picMkLst>
        </pc:picChg>
        <pc:picChg chg="add del mod">
          <ac:chgData name="尾嵜 成真" userId="dd95f81a979e9056" providerId="LiveId" clId="{CDA21BDE-563E-44C9-826A-4ED92E3D6D3A}" dt="2023-01-05T09:37:11.347" v="1442" actId="21"/>
          <ac:picMkLst>
            <pc:docMk/>
            <pc:sldMk cId="2225451864" sldId="307"/>
            <ac:picMk id="11" creationId="{E3652F52-0E6C-1D2E-86A3-0A863205363E}"/>
          </ac:picMkLst>
        </pc:picChg>
        <pc:picChg chg="add del mod">
          <ac:chgData name="尾嵜 成真" userId="dd95f81a979e9056" providerId="LiveId" clId="{CDA21BDE-563E-44C9-826A-4ED92E3D6D3A}" dt="2023-01-05T09:37:11.347" v="1442" actId="21"/>
          <ac:picMkLst>
            <pc:docMk/>
            <pc:sldMk cId="2225451864" sldId="307"/>
            <ac:picMk id="12" creationId="{90F15259-A335-D760-F92E-A21F71DD0E4E}"/>
          </ac:picMkLst>
        </pc:picChg>
        <pc:picChg chg="del">
          <ac:chgData name="尾嵜 成真" userId="dd95f81a979e9056" providerId="LiveId" clId="{CDA21BDE-563E-44C9-826A-4ED92E3D6D3A}" dt="2023-01-05T09:25:06.613" v="1361" actId="478"/>
          <ac:picMkLst>
            <pc:docMk/>
            <pc:sldMk cId="2225451864" sldId="307"/>
            <ac:picMk id="13" creationId="{41B2F451-564F-7C57-7B2D-024D3A95D12C}"/>
          </ac:picMkLst>
        </pc:picChg>
        <pc:picChg chg="add del mod">
          <ac:chgData name="尾嵜 成真" userId="dd95f81a979e9056" providerId="LiveId" clId="{CDA21BDE-563E-44C9-826A-4ED92E3D6D3A}" dt="2023-01-05T09:37:11.347" v="1442" actId="21"/>
          <ac:picMkLst>
            <pc:docMk/>
            <pc:sldMk cId="2225451864" sldId="307"/>
            <ac:picMk id="14" creationId="{A32D243C-DE40-B082-CAB0-E7978DE7B708}"/>
          </ac:picMkLst>
        </pc:picChg>
        <pc:picChg chg="add mod">
          <ac:chgData name="尾嵜 成真" userId="dd95f81a979e9056" providerId="LiveId" clId="{CDA21BDE-563E-44C9-826A-4ED92E3D6D3A}" dt="2023-01-05T15:24:08.640" v="2704" actId="1076"/>
          <ac:picMkLst>
            <pc:docMk/>
            <pc:sldMk cId="2225451864" sldId="307"/>
            <ac:picMk id="16" creationId="{E2C0FBF3-DF93-1DBE-CCD2-70BA769CF362}"/>
          </ac:picMkLst>
        </pc:picChg>
        <pc:picChg chg="add mod">
          <ac:chgData name="尾嵜 成真" userId="dd95f81a979e9056" providerId="LiveId" clId="{CDA21BDE-563E-44C9-826A-4ED92E3D6D3A}" dt="2023-01-05T15:24:08.640" v="2704" actId="1076"/>
          <ac:picMkLst>
            <pc:docMk/>
            <pc:sldMk cId="2225451864" sldId="307"/>
            <ac:picMk id="17" creationId="{705495D6-8C6B-E871-1A96-DA1CD74AEBF5}"/>
          </ac:picMkLst>
        </pc:picChg>
        <pc:picChg chg="add del mod">
          <ac:chgData name="尾嵜 成真" userId="dd95f81a979e9056" providerId="LiveId" clId="{CDA21BDE-563E-44C9-826A-4ED92E3D6D3A}" dt="2023-01-05T09:41:19.964" v="1499" actId="478"/>
          <ac:picMkLst>
            <pc:docMk/>
            <pc:sldMk cId="2225451864" sldId="307"/>
            <ac:picMk id="19" creationId="{6683B3DE-F693-ABF3-83F0-4D99FE6AB872}"/>
          </ac:picMkLst>
        </pc:picChg>
        <pc:picChg chg="add del mod">
          <ac:chgData name="尾嵜 成真" userId="dd95f81a979e9056" providerId="LiveId" clId="{CDA21BDE-563E-44C9-826A-4ED92E3D6D3A}" dt="2023-01-05T09:38:27.255" v="1466" actId="478"/>
          <ac:picMkLst>
            <pc:docMk/>
            <pc:sldMk cId="2225451864" sldId="307"/>
            <ac:picMk id="20" creationId="{F636BDBE-CE50-3FFD-2E4A-7BB20B2BACC7}"/>
          </ac:picMkLst>
        </pc:picChg>
        <pc:picChg chg="add mod">
          <ac:chgData name="尾嵜 成真" userId="dd95f81a979e9056" providerId="LiveId" clId="{CDA21BDE-563E-44C9-826A-4ED92E3D6D3A}" dt="2023-01-05T15:24:08.640" v="2704" actId="1076"/>
          <ac:picMkLst>
            <pc:docMk/>
            <pc:sldMk cId="2225451864" sldId="307"/>
            <ac:picMk id="21" creationId="{7A83F2A4-5DD3-D555-4E4B-CEBF3BFA6847}"/>
          </ac:picMkLst>
        </pc:picChg>
        <pc:picChg chg="add del mod">
          <ac:chgData name="尾嵜 成真" userId="dd95f81a979e9056" providerId="LiveId" clId="{CDA21BDE-563E-44C9-826A-4ED92E3D6D3A}" dt="2023-01-05T09:46:06" v="1660" actId="478"/>
          <ac:picMkLst>
            <pc:docMk/>
            <pc:sldMk cId="2225451864" sldId="307"/>
            <ac:picMk id="24" creationId="{CCC74D3C-E1E5-6D6C-7BE4-73BD80C06737}"/>
          </ac:picMkLst>
        </pc:picChg>
        <pc:picChg chg="add del mod">
          <ac:chgData name="尾嵜 成真" userId="dd95f81a979e9056" providerId="LiveId" clId="{CDA21BDE-563E-44C9-826A-4ED92E3D6D3A}" dt="2023-01-05T09:42:41.950" v="1548"/>
          <ac:picMkLst>
            <pc:docMk/>
            <pc:sldMk cId="2225451864" sldId="307"/>
            <ac:picMk id="30" creationId="{11AD5FA9-6A6B-B3D9-E54A-CE7D6E86F90E}"/>
          </ac:picMkLst>
        </pc:picChg>
        <pc:picChg chg="add mod">
          <ac:chgData name="尾嵜 成真" userId="dd95f81a979e9056" providerId="LiveId" clId="{CDA21BDE-563E-44C9-826A-4ED92E3D6D3A}" dt="2023-01-05T15:24:08.640" v="2704" actId="1076"/>
          <ac:picMkLst>
            <pc:docMk/>
            <pc:sldMk cId="2225451864" sldId="307"/>
            <ac:picMk id="34" creationId="{20D193DA-1BEC-9A63-C970-27CAB285ABDD}"/>
          </ac:picMkLst>
        </pc:picChg>
      </pc:sldChg>
      <pc:sldChg chg="del">
        <pc:chgData name="尾嵜 成真" userId="dd95f81a979e9056" providerId="LiveId" clId="{CDA21BDE-563E-44C9-826A-4ED92E3D6D3A}" dt="2023-01-04T14:51:20.952" v="468" actId="47"/>
        <pc:sldMkLst>
          <pc:docMk/>
          <pc:sldMk cId="4185851663" sldId="390"/>
        </pc:sldMkLst>
      </pc:sldChg>
      <pc:sldChg chg="addSp delSp modSp mod">
        <pc:chgData name="尾嵜 成真" userId="dd95f81a979e9056" providerId="LiveId" clId="{CDA21BDE-563E-44C9-826A-4ED92E3D6D3A}" dt="2023-01-07T08:19:24.219" v="5684" actId="20577"/>
        <pc:sldMkLst>
          <pc:docMk/>
          <pc:sldMk cId="3006967339" sldId="392"/>
        </pc:sldMkLst>
        <pc:spChg chg="del">
          <ac:chgData name="尾嵜 成真" userId="dd95f81a979e9056" providerId="LiveId" clId="{CDA21BDE-563E-44C9-826A-4ED92E3D6D3A}" dt="2023-01-07T07:13:30.920" v="3900" actId="478"/>
          <ac:spMkLst>
            <pc:docMk/>
            <pc:sldMk cId="3006967339" sldId="392"/>
            <ac:spMk id="5" creationId="{70260686-8B7E-DF5A-6E75-301B0992F6A8}"/>
          </ac:spMkLst>
        </pc:spChg>
        <pc:spChg chg="del">
          <ac:chgData name="尾嵜 成真" userId="dd95f81a979e9056" providerId="LiveId" clId="{CDA21BDE-563E-44C9-826A-4ED92E3D6D3A}" dt="2023-01-07T07:13:30.920" v="3900" actId="478"/>
          <ac:spMkLst>
            <pc:docMk/>
            <pc:sldMk cId="3006967339" sldId="392"/>
            <ac:spMk id="6" creationId="{4A82FFB9-9FED-53F9-A2A2-FC325D82FC40}"/>
          </ac:spMkLst>
        </pc:spChg>
        <pc:spChg chg="add mod">
          <ac:chgData name="尾嵜 成真" userId="dd95f81a979e9056" providerId="LiveId" clId="{CDA21BDE-563E-44C9-826A-4ED92E3D6D3A}" dt="2023-01-07T07:31:58.260" v="4330" actId="1076"/>
          <ac:spMkLst>
            <pc:docMk/>
            <pc:sldMk cId="3006967339" sldId="392"/>
            <ac:spMk id="9" creationId="{51CC8720-D960-3B1F-ECC4-2B10E37E2383}"/>
          </ac:spMkLst>
        </pc:spChg>
        <pc:spChg chg="mod">
          <ac:chgData name="尾嵜 成真" userId="dd95f81a979e9056" providerId="LiveId" clId="{CDA21BDE-563E-44C9-826A-4ED92E3D6D3A}" dt="2023-01-07T08:19:24.219" v="5684" actId="20577"/>
          <ac:spMkLst>
            <pc:docMk/>
            <pc:sldMk cId="3006967339" sldId="392"/>
            <ac:spMk id="10" creationId="{4C8D8093-D708-E46A-39FD-79BFCCF8875B}"/>
          </ac:spMkLst>
        </pc:spChg>
        <pc:spChg chg="add mod">
          <ac:chgData name="尾嵜 成真" userId="dd95f81a979e9056" providerId="LiveId" clId="{CDA21BDE-563E-44C9-826A-4ED92E3D6D3A}" dt="2023-01-07T07:32:12.958" v="4333" actId="1076"/>
          <ac:spMkLst>
            <pc:docMk/>
            <pc:sldMk cId="3006967339" sldId="392"/>
            <ac:spMk id="11" creationId="{0DE371C4-79F2-6F2B-8A65-7596EE584538}"/>
          </ac:spMkLst>
        </pc:spChg>
        <pc:spChg chg="add mod">
          <ac:chgData name="尾嵜 成真" userId="dd95f81a979e9056" providerId="LiveId" clId="{CDA21BDE-563E-44C9-826A-4ED92E3D6D3A}" dt="2023-01-07T07:31:58.260" v="4330" actId="1076"/>
          <ac:spMkLst>
            <pc:docMk/>
            <pc:sldMk cId="3006967339" sldId="392"/>
            <ac:spMk id="12" creationId="{2CE9D764-2630-8C92-F237-60EFE1E06B6F}"/>
          </ac:spMkLst>
        </pc:spChg>
        <pc:spChg chg="add mod">
          <ac:chgData name="尾嵜 成真" userId="dd95f81a979e9056" providerId="LiveId" clId="{CDA21BDE-563E-44C9-826A-4ED92E3D6D3A}" dt="2023-01-07T07:32:19.207" v="4341" actId="14100"/>
          <ac:spMkLst>
            <pc:docMk/>
            <pc:sldMk cId="3006967339" sldId="392"/>
            <ac:spMk id="13" creationId="{56E12E4A-6B7F-0DF9-73C1-EA6773B54758}"/>
          </ac:spMkLst>
        </pc:spChg>
        <pc:spChg chg="mod">
          <ac:chgData name="尾嵜 成真" userId="dd95f81a979e9056" providerId="LiveId" clId="{CDA21BDE-563E-44C9-826A-4ED92E3D6D3A}" dt="2023-01-04T15:25:53.665" v="1191" actId="20577"/>
          <ac:spMkLst>
            <pc:docMk/>
            <pc:sldMk cId="3006967339" sldId="392"/>
            <ac:spMk id="28" creationId="{B0F217A8-646C-15BA-6733-F4B0F1014565}"/>
          </ac:spMkLst>
        </pc:spChg>
        <pc:spChg chg="mod">
          <ac:chgData name="尾嵜 成真" userId="dd95f81a979e9056" providerId="LiveId" clId="{CDA21BDE-563E-44C9-826A-4ED92E3D6D3A}" dt="2023-01-04T15:29:32.701" v="1264" actId="20577"/>
          <ac:spMkLst>
            <pc:docMk/>
            <pc:sldMk cId="3006967339" sldId="392"/>
            <ac:spMk id="29" creationId="{A17934AB-FCC8-3776-1635-6E61D9A7D43B}"/>
          </ac:spMkLst>
        </pc:spChg>
        <pc:picChg chg="del">
          <ac:chgData name="尾嵜 成真" userId="dd95f81a979e9056" providerId="LiveId" clId="{CDA21BDE-563E-44C9-826A-4ED92E3D6D3A}" dt="2023-01-07T07:13:30.920" v="3900" actId="478"/>
          <ac:picMkLst>
            <pc:docMk/>
            <pc:sldMk cId="3006967339" sldId="392"/>
            <ac:picMk id="3" creationId="{21152B24-6D84-6FB1-91FF-9C816BE6D5C5}"/>
          </ac:picMkLst>
        </pc:picChg>
        <pc:picChg chg="add mod">
          <ac:chgData name="尾嵜 成真" userId="dd95f81a979e9056" providerId="LiveId" clId="{CDA21BDE-563E-44C9-826A-4ED92E3D6D3A}" dt="2023-01-07T07:31:58.260" v="4330" actId="1076"/>
          <ac:picMkLst>
            <pc:docMk/>
            <pc:sldMk cId="3006967339" sldId="392"/>
            <ac:picMk id="4" creationId="{161DDD5B-5097-1FF5-525F-B09EDF83CB6A}"/>
          </ac:picMkLst>
        </pc:picChg>
        <pc:picChg chg="add mod">
          <ac:chgData name="尾嵜 成真" userId="dd95f81a979e9056" providerId="LiveId" clId="{CDA21BDE-563E-44C9-826A-4ED92E3D6D3A}" dt="2023-01-07T07:31:58.260" v="4330" actId="1076"/>
          <ac:picMkLst>
            <pc:docMk/>
            <pc:sldMk cId="3006967339" sldId="392"/>
            <ac:picMk id="8" creationId="{1A5DF081-0081-9EBF-7762-1188621931ED}"/>
          </ac:picMkLst>
        </pc:picChg>
        <pc:picChg chg="add mod">
          <ac:chgData name="尾嵜 成真" userId="dd95f81a979e9056" providerId="LiveId" clId="{CDA21BDE-563E-44C9-826A-4ED92E3D6D3A}" dt="2023-01-07T07:32:12.958" v="4333" actId="1076"/>
          <ac:picMkLst>
            <pc:docMk/>
            <pc:sldMk cId="3006967339" sldId="392"/>
            <ac:picMk id="1026" creationId="{113BBAAA-5194-2C6E-BB50-F310609CB118}"/>
          </ac:picMkLst>
        </pc:picChg>
      </pc:sldChg>
      <pc:sldChg chg="del">
        <pc:chgData name="尾嵜 成真" userId="dd95f81a979e9056" providerId="LiveId" clId="{CDA21BDE-563E-44C9-826A-4ED92E3D6D3A}" dt="2023-01-04T15:36:49.999" v="1353" actId="47"/>
        <pc:sldMkLst>
          <pc:docMk/>
          <pc:sldMk cId="200167436" sldId="393"/>
        </pc:sldMkLst>
      </pc:sldChg>
      <pc:sldChg chg="addSp delSp modSp add mod">
        <pc:chgData name="尾嵜 成真" userId="dd95f81a979e9056" providerId="LiveId" clId="{CDA21BDE-563E-44C9-826A-4ED92E3D6D3A}" dt="2023-01-04T15:00:02.309" v="578" actId="207"/>
        <pc:sldMkLst>
          <pc:docMk/>
          <pc:sldMk cId="1778224841" sldId="394"/>
        </pc:sldMkLst>
        <pc:spChg chg="mod">
          <ac:chgData name="尾嵜 成真" userId="dd95f81a979e9056" providerId="LiveId" clId="{CDA21BDE-563E-44C9-826A-4ED92E3D6D3A}" dt="2023-01-04T14:53:43.972" v="524" actId="20577"/>
          <ac:spMkLst>
            <pc:docMk/>
            <pc:sldMk cId="1778224841" sldId="394"/>
            <ac:spMk id="10" creationId="{4C8D8093-D708-E46A-39FD-79BFCCF8875B}"/>
          </ac:spMkLst>
        </pc:spChg>
        <pc:graphicFrameChg chg="del">
          <ac:chgData name="尾嵜 成真" userId="dd95f81a979e9056" providerId="LiveId" clId="{CDA21BDE-563E-44C9-826A-4ED92E3D6D3A}" dt="2023-01-04T14:51:42.627" v="472" actId="478"/>
          <ac:graphicFrameMkLst>
            <pc:docMk/>
            <pc:sldMk cId="1778224841" sldId="394"/>
            <ac:graphicFrameMk id="2" creationId="{4A46E109-EF54-CBF0-8FCA-158AEC5AE535}"/>
          </ac:graphicFrameMkLst>
        </pc:graphicFrameChg>
        <pc:graphicFrameChg chg="add del">
          <ac:chgData name="尾嵜 成真" userId="dd95f81a979e9056" providerId="LiveId" clId="{CDA21BDE-563E-44C9-826A-4ED92E3D6D3A}" dt="2023-01-04T14:51:31.060" v="471" actId="21"/>
          <ac:graphicFrameMkLst>
            <pc:docMk/>
            <pc:sldMk cId="1778224841" sldId="394"/>
            <ac:graphicFrameMk id="3" creationId="{31FFB8B3-1018-C2FE-AB2D-7D3A20AEB7E6}"/>
          </ac:graphicFrameMkLst>
        </pc:graphicFrameChg>
        <pc:graphicFrameChg chg="del">
          <ac:chgData name="尾嵜 成真" userId="dd95f81a979e9056" providerId="LiveId" clId="{CDA21BDE-563E-44C9-826A-4ED92E3D6D3A}" dt="2023-01-04T14:51:42.627" v="472" actId="478"/>
          <ac:graphicFrameMkLst>
            <pc:docMk/>
            <pc:sldMk cId="1778224841" sldId="394"/>
            <ac:graphicFrameMk id="4" creationId="{F9B8FF01-FAF6-78EA-838F-9757583E8040}"/>
          </ac:graphicFrameMkLst>
        </pc:graphicFrameChg>
        <pc:graphicFrameChg chg="del">
          <ac:chgData name="尾嵜 成真" userId="dd95f81a979e9056" providerId="LiveId" clId="{CDA21BDE-563E-44C9-826A-4ED92E3D6D3A}" dt="2023-01-04T14:51:42.627" v="472" actId="478"/>
          <ac:graphicFrameMkLst>
            <pc:docMk/>
            <pc:sldMk cId="1778224841" sldId="394"/>
            <ac:graphicFrameMk id="5" creationId="{BD37686A-DCE8-BE18-07EE-C87BAC7B8406}"/>
          </ac:graphicFrameMkLst>
        </pc:graphicFrameChg>
        <pc:graphicFrameChg chg="del">
          <ac:chgData name="尾嵜 成真" userId="dd95f81a979e9056" providerId="LiveId" clId="{CDA21BDE-563E-44C9-826A-4ED92E3D6D3A}" dt="2023-01-04T14:51:31.060" v="471" actId="21"/>
          <ac:graphicFrameMkLst>
            <pc:docMk/>
            <pc:sldMk cId="1778224841" sldId="394"/>
            <ac:graphicFrameMk id="6" creationId="{85F9FFB5-5C2B-1879-05B7-483F748F6536}"/>
          </ac:graphicFrameMkLst>
        </pc:graphicFrameChg>
        <pc:graphicFrameChg chg="add mod">
          <ac:chgData name="尾嵜 成真" userId="dd95f81a979e9056" providerId="LiveId" clId="{CDA21BDE-563E-44C9-826A-4ED92E3D6D3A}" dt="2023-01-04T14:53:52.003" v="525" actId="1076"/>
          <ac:graphicFrameMkLst>
            <pc:docMk/>
            <pc:sldMk cId="1778224841" sldId="394"/>
            <ac:graphicFrameMk id="7" creationId="{1536C17C-50A0-3AD8-030E-ECEF6020BB1A}"/>
          </ac:graphicFrameMkLst>
        </pc:graphicFrameChg>
        <pc:graphicFrameChg chg="add mod modGraphic">
          <ac:chgData name="尾嵜 成真" userId="dd95f81a979e9056" providerId="LiveId" clId="{CDA21BDE-563E-44C9-826A-4ED92E3D6D3A}" dt="2023-01-04T14:54:09.627" v="537" actId="20577"/>
          <ac:graphicFrameMkLst>
            <pc:docMk/>
            <pc:sldMk cId="1778224841" sldId="394"/>
            <ac:graphicFrameMk id="8" creationId="{3FB2DDC3-01FE-7F56-2E07-B573E37FB0ED}"/>
          </ac:graphicFrameMkLst>
        </pc:graphicFrameChg>
        <pc:graphicFrameChg chg="add mod modGraphic">
          <ac:chgData name="尾嵜 成真" userId="dd95f81a979e9056" providerId="LiveId" clId="{CDA21BDE-563E-44C9-826A-4ED92E3D6D3A}" dt="2023-01-04T15:00:02.309" v="578" actId="207"/>
          <ac:graphicFrameMkLst>
            <pc:docMk/>
            <pc:sldMk cId="1778224841" sldId="394"/>
            <ac:graphicFrameMk id="9" creationId="{7373CF85-B4D4-9F92-8889-E7E4148A1054}"/>
          </ac:graphicFrameMkLst>
        </pc:graphicFrameChg>
      </pc:sldChg>
      <pc:sldChg chg="addSp delSp modSp add mod">
        <pc:chgData name="尾嵜 成真" userId="dd95f81a979e9056" providerId="LiveId" clId="{CDA21BDE-563E-44C9-826A-4ED92E3D6D3A}" dt="2023-01-04T15:14:02.149" v="1102" actId="20577"/>
        <pc:sldMkLst>
          <pc:docMk/>
          <pc:sldMk cId="1148648546" sldId="395"/>
        </pc:sldMkLst>
        <pc:spChg chg="mod">
          <ac:chgData name="尾嵜 成真" userId="dd95f81a979e9056" providerId="LiveId" clId="{CDA21BDE-563E-44C9-826A-4ED92E3D6D3A}" dt="2023-01-04T15:14:02.149" v="1102" actId="20577"/>
          <ac:spMkLst>
            <pc:docMk/>
            <pc:sldMk cId="1148648546" sldId="395"/>
            <ac:spMk id="10" creationId="{4C8D8093-D708-E46A-39FD-79BFCCF8875B}"/>
          </ac:spMkLst>
        </pc:spChg>
        <pc:graphicFrameChg chg="add mod modGraphic">
          <ac:chgData name="尾嵜 成真" userId="dd95f81a979e9056" providerId="LiveId" clId="{CDA21BDE-563E-44C9-826A-4ED92E3D6D3A}" dt="2023-01-04T15:06:11.976" v="738" actId="20577"/>
          <ac:graphicFrameMkLst>
            <pc:docMk/>
            <pc:sldMk cId="1148648546" sldId="395"/>
            <ac:graphicFrameMk id="2" creationId="{3DDB769E-1CF3-B14F-F320-D782BF6C5667}"/>
          </ac:graphicFrameMkLst>
        </pc:graphicFrameChg>
        <pc:graphicFrameChg chg="add mod modGraphic">
          <ac:chgData name="尾嵜 成真" userId="dd95f81a979e9056" providerId="LiveId" clId="{CDA21BDE-563E-44C9-826A-4ED92E3D6D3A}" dt="2023-01-04T15:10:25.946" v="923" actId="20577"/>
          <ac:graphicFrameMkLst>
            <pc:docMk/>
            <pc:sldMk cId="1148648546" sldId="395"/>
            <ac:graphicFrameMk id="3" creationId="{D3B36031-627F-6834-8FFF-9FB042186059}"/>
          </ac:graphicFrameMkLst>
        </pc:graphicFrameChg>
        <pc:graphicFrameChg chg="add mod modGraphic">
          <ac:chgData name="尾嵜 成真" userId="dd95f81a979e9056" providerId="LiveId" clId="{CDA21BDE-563E-44C9-826A-4ED92E3D6D3A}" dt="2023-01-04T15:13:29.397" v="1099" actId="20577"/>
          <ac:graphicFrameMkLst>
            <pc:docMk/>
            <pc:sldMk cId="1148648546" sldId="395"/>
            <ac:graphicFrameMk id="4" creationId="{946D63E4-2E41-7822-CD16-90215A147784}"/>
          </ac:graphicFrameMkLst>
        </pc:graphicFrameChg>
        <pc:graphicFrameChg chg="mod modGraphic">
          <ac:chgData name="尾嵜 成真" userId="dd95f81a979e9056" providerId="LiveId" clId="{CDA21BDE-563E-44C9-826A-4ED92E3D6D3A}" dt="2023-01-04T15:05:23.496" v="721" actId="20577"/>
          <ac:graphicFrameMkLst>
            <pc:docMk/>
            <pc:sldMk cId="1148648546" sldId="395"/>
            <ac:graphicFrameMk id="7" creationId="{1536C17C-50A0-3AD8-030E-ECEF6020BB1A}"/>
          </ac:graphicFrameMkLst>
        </pc:graphicFrameChg>
        <pc:graphicFrameChg chg="del">
          <ac:chgData name="尾嵜 成真" userId="dd95f81a979e9056" providerId="LiveId" clId="{CDA21BDE-563E-44C9-826A-4ED92E3D6D3A}" dt="2023-01-04T15:00:28.567" v="580" actId="478"/>
          <ac:graphicFrameMkLst>
            <pc:docMk/>
            <pc:sldMk cId="1148648546" sldId="395"/>
            <ac:graphicFrameMk id="8" creationId="{3FB2DDC3-01FE-7F56-2E07-B573E37FB0ED}"/>
          </ac:graphicFrameMkLst>
        </pc:graphicFrameChg>
        <pc:graphicFrameChg chg="del">
          <ac:chgData name="尾嵜 成真" userId="dd95f81a979e9056" providerId="LiveId" clId="{CDA21BDE-563E-44C9-826A-4ED92E3D6D3A}" dt="2023-01-04T15:00:28.567" v="580" actId="478"/>
          <ac:graphicFrameMkLst>
            <pc:docMk/>
            <pc:sldMk cId="1148648546" sldId="395"/>
            <ac:graphicFrameMk id="9" creationId="{7373CF85-B4D4-9F92-8889-E7E4148A1054}"/>
          </ac:graphicFrameMkLst>
        </pc:graphicFrameChg>
      </pc:sldChg>
      <pc:sldChg chg="addSp delSp modSp add mod">
        <pc:chgData name="尾嵜 成真" userId="dd95f81a979e9056" providerId="LiveId" clId="{CDA21BDE-563E-44C9-826A-4ED92E3D6D3A}" dt="2023-01-07T06:43:35.905" v="3357" actId="947"/>
        <pc:sldMkLst>
          <pc:docMk/>
          <pc:sldMk cId="3911352939" sldId="396"/>
        </pc:sldMkLst>
        <pc:spChg chg="del">
          <ac:chgData name="尾嵜 成真" userId="dd95f81a979e9056" providerId="LiveId" clId="{CDA21BDE-563E-44C9-826A-4ED92E3D6D3A}" dt="2023-01-06T15:42:56.607" v="2742" actId="478"/>
          <ac:spMkLst>
            <pc:docMk/>
            <pc:sldMk cId="3911352939" sldId="396"/>
            <ac:spMk id="4" creationId="{93197517-03A4-B20D-CF2A-660A8A1E510B}"/>
          </ac:spMkLst>
        </pc:spChg>
        <pc:spChg chg="del">
          <ac:chgData name="尾嵜 成真" userId="dd95f81a979e9056" providerId="LiveId" clId="{CDA21BDE-563E-44C9-826A-4ED92E3D6D3A}" dt="2023-01-06T15:42:56.607" v="2742" actId="478"/>
          <ac:spMkLst>
            <pc:docMk/>
            <pc:sldMk cId="3911352939" sldId="396"/>
            <ac:spMk id="7" creationId="{DC6D6A75-97F3-F980-9BE2-C9A4AB599422}"/>
          </ac:spMkLst>
        </pc:spChg>
        <pc:spChg chg="mod">
          <ac:chgData name="尾嵜 成真" userId="dd95f81a979e9056" providerId="LiveId" clId="{CDA21BDE-563E-44C9-826A-4ED92E3D6D3A}" dt="2023-01-07T06:43:35.905" v="3357" actId="947"/>
          <ac:spMkLst>
            <pc:docMk/>
            <pc:sldMk cId="3911352939" sldId="396"/>
            <ac:spMk id="10" creationId="{4C8D8093-D708-E46A-39FD-79BFCCF8875B}"/>
          </ac:spMkLst>
        </pc:spChg>
        <pc:spChg chg="mod">
          <ac:chgData name="尾嵜 成真" userId="dd95f81a979e9056" providerId="LiveId" clId="{CDA21BDE-563E-44C9-826A-4ED92E3D6D3A}" dt="2023-01-04T15:25:41.957" v="1177" actId="20577"/>
          <ac:spMkLst>
            <pc:docMk/>
            <pc:sldMk cId="3911352939" sldId="396"/>
            <ac:spMk id="28" creationId="{B0F217A8-646C-15BA-6733-F4B0F1014565}"/>
          </ac:spMkLst>
        </pc:spChg>
        <pc:spChg chg="mod">
          <ac:chgData name="尾嵜 成真" userId="dd95f81a979e9056" providerId="LiveId" clId="{CDA21BDE-563E-44C9-826A-4ED92E3D6D3A}" dt="2023-01-04T15:25:03.378" v="1128" actId="20577"/>
          <ac:spMkLst>
            <pc:docMk/>
            <pc:sldMk cId="3911352939" sldId="396"/>
            <ac:spMk id="29" creationId="{A17934AB-FCC8-3776-1635-6E61D9A7D43B}"/>
          </ac:spMkLst>
        </pc:spChg>
        <pc:picChg chg="add mod">
          <ac:chgData name="尾嵜 成真" userId="dd95f81a979e9056" providerId="LiveId" clId="{CDA21BDE-563E-44C9-826A-4ED92E3D6D3A}" dt="2023-01-07T06:42:04.392" v="3345" actId="1076"/>
          <ac:picMkLst>
            <pc:docMk/>
            <pc:sldMk cId="3911352939" sldId="396"/>
            <ac:picMk id="3" creationId="{6F4E3C19-BB43-D73C-1B37-5FB803BE8621}"/>
          </ac:picMkLst>
        </pc:picChg>
        <pc:picChg chg="del">
          <ac:chgData name="尾嵜 成真" userId="dd95f81a979e9056" providerId="LiveId" clId="{CDA21BDE-563E-44C9-826A-4ED92E3D6D3A}" dt="2023-01-06T15:42:56.607" v="2742" actId="478"/>
          <ac:picMkLst>
            <pc:docMk/>
            <pc:sldMk cId="3911352939" sldId="396"/>
            <ac:picMk id="9" creationId="{911CBB3D-E9FC-A2FC-E63D-5544D5DE1A68}"/>
          </ac:picMkLst>
        </pc:picChg>
        <pc:picChg chg="del">
          <ac:chgData name="尾嵜 成真" userId="dd95f81a979e9056" providerId="LiveId" clId="{CDA21BDE-563E-44C9-826A-4ED92E3D6D3A}" dt="2023-01-06T15:42:56.607" v="2742" actId="478"/>
          <ac:picMkLst>
            <pc:docMk/>
            <pc:sldMk cId="3911352939" sldId="396"/>
            <ac:picMk id="13" creationId="{41B2F451-564F-7C57-7B2D-024D3A95D12C}"/>
          </ac:picMkLst>
        </pc:picChg>
      </pc:sldChg>
      <pc:sldChg chg="addSp delSp modSp add mod ord">
        <pc:chgData name="尾嵜 成真" userId="dd95f81a979e9056" providerId="LiveId" clId="{CDA21BDE-563E-44C9-826A-4ED92E3D6D3A}" dt="2023-01-07T06:35:58.965" v="3340" actId="20577"/>
        <pc:sldMkLst>
          <pc:docMk/>
          <pc:sldMk cId="3193689780" sldId="397"/>
        </pc:sldMkLst>
        <pc:spChg chg="add mod">
          <ac:chgData name="尾嵜 成真" userId="dd95f81a979e9056" providerId="LiveId" clId="{CDA21BDE-563E-44C9-826A-4ED92E3D6D3A}" dt="2023-01-06T16:22:50.876" v="3094" actId="1076"/>
          <ac:spMkLst>
            <pc:docMk/>
            <pc:sldMk cId="3193689780" sldId="397"/>
            <ac:spMk id="2" creationId="{262AC027-5841-C0CC-66DB-9A9A4619C90F}"/>
          </ac:spMkLst>
        </pc:spChg>
        <pc:spChg chg="del">
          <ac:chgData name="尾嵜 成真" userId="dd95f81a979e9056" providerId="LiveId" clId="{CDA21BDE-563E-44C9-826A-4ED92E3D6D3A}" dt="2023-01-05T14:55:56.881" v="2140" actId="478"/>
          <ac:spMkLst>
            <pc:docMk/>
            <pc:sldMk cId="3193689780" sldId="397"/>
            <ac:spMk id="4" creationId="{93197517-03A4-B20D-CF2A-660A8A1E510B}"/>
          </ac:spMkLst>
        </pc:spChg>
        <pc:spChg chg="add del mod">
          <ac:chgData name="尾嵜 成真" userId="dd95f81a979e9056" providerId="LiveId" clId="{CDA21BDE-563E-44C9-826A-4ED92E3D6D3A}" dt="2023-01-06T16:11:36.717" v="2878" actId="21"/>
          <ac:spMkLst>
            <pc:docMk/>
            <pc:sldMk cId="3193689780" sldId="397"/>
            <ac:spMk id="5" creationId="{A06617C8-B4C9-C4F2-D3E7-3784E1D72BA6}"/>
          </ac:spMkLst>
        </pc:spChg>
        <pc:spChg chg="add del mod">
          <ac:chgData name="尾嵜 成真" userId="dd95f81a979e9056" providerId="LiveId" clId="{CDA21BDE-563E-44C9-826A-4ED92E3D6D3A}" dt="2023-01-06T16:11:36.717" v="2878" actId="21"/>
          <ac:spMkLst>
            <pc:docMk/>
            <pc:sldMk cId="3193689780" sldId="397"/>
            <ac:spMk id="6" creationId="{557219C6-79F3-E6A7-95CC-D256B0E522A0}"/>
          </ac:spMkLst>
        </pc:spChg>
        <pc:spChg chg="del">
          <ac:chgData name="尾嵜 成真" userId="dd95f81a979e9056" providerId="LiveId" clId="{CDA21BDE-563E-44C9-826A-4ED92E3D6D3A}" dt="2023-01-05T14:55:48.304" v="2139" actId="478"/>
          <ac:spMkLst>
            <pc:docMk/>
            <pc:sldMk cId="3193689780" sldId="397"/>
            <ac:spMk id="7" creationId="{DC6D6A75-97F3-F980-9BE2-C9A4AB599422}"/>
          </ac:spMkLst>
        </pc:spChg>
        <pc:spChg chg="add mod">
          <ac:chgData name="尾嵜 成真" userId="dd95f81a979e9056" providerId="LiveId" clId="{CDA21BDE-563E-44C9-826A-4ED92E3D6D3A}" dt="2023-01-06T16:07:48.328" v="2871" actId="1076"/>
          <ac:spMkLst>
            <pc:docMk/>
            <pc:sldMk cId="3193689780" sldId="397"/>
            <ac:spMk id="8" creationId="{AF171D7C-C62F-653E-F125-9F40B7461BF0}"/>
          </ac:spMkLst>
        </pc:spChg>
        <pc:spChg chg="mod">
          <ac:chgData name="尾嵜 成真" userId="dd95f81a979e9056" providerId="LiveId" clId="{CDA21BDE-563E-44C9-826A-4ED92E3D6D3A}" dt="2023-01-07T06:35:58.965" v="3340" actId="20577"/>
          <ac:spMkLst>
            <pc:docMk/>
            <pc:sldMk cId="3193689780" sldId="397"/>
            <ac:spMk id="10" creationId="{4C8D8093-D708-E46A-39FD-79BFCCF8875B}"/>
          </ac:spMkLst>
        </pc:spChg>
        <pc:spChg chg="add mod">
          <ac:chgData name="尾嵜 成真" userId="dd95f81a979e9056" providerId="LiveId" clId="{CDA21BDE-563E-44C9-826A-4ED92E3D6D3A}" dt="2023-01-06T16:22:56.954" v="3095" actId="1076"/>
          <ac:spMkLst>
            <pc:docMk/>
            <pc:sldMk cId="3193689780" sldId="397"/>
            <ac:spMk id="11" creationId="{2CE850C5-F962-0124-FF56-4AB77F9A557B}"/>
          </ac:spMkLst>
        </pc:spChg>
        <pc:spChg chg="add mod">
          <ac:chgData name="尾嵜 成真" userId="dd95f81a979e9056" providerId="LiveId" clId="{CDA21BDE-563E-44C9-826A-4ED92E3D6D3A}" dt="2023-01-06T16:07:48.328" v="2871" actId="1076"/>
          <ac:spMkLst>
            <pc:docMk/>
            <pc:sldMk cId="3193689780" sldId="397"/>
            <ac:spMk id="12" creationId="{4012BC90-8272-1A14-6224-778E6AC01E7B}"/>
          </ac:spMkLst>
        </pc:spChg>
        <pc:spChg chg="add mod">
          <ac:chgData name="尾嵜 成真" userId="dd95f81a979e9056" providerId="LiveId" clId="{CDA21BDE-563E-44C9-826A-4ED92E3D6D3A}" dt="2023-01-06T16:23:27.080" v="3100" actId="1076"/>
          <ac:spMkLst>
            <pc:docMk/>
            <pc:sldMk cId="3193689780" sldId="397"/>
            <ac:spMk id="13" creationId="{BFB05098-0C9F-9914-AED2-A63CC4224B5D}"/>
          </ac:spMkLst>
        </pc:spChg>
        <pc:spChg chg="add mod">
          <ac:chgData name="尾嵜 成真" userId="dd95f81a979e9056" providerId="LiveId" clId="{CDA21BDE-563E-44C9-826A-4ED92E3D6D3A}" dt="2023-01-06T16:07:48.328" v="2871" actId="1076"/>
          <ac:spMkLst>
            <pc:docMk/>
            <pc:sldMk cId="3193689780" sldId="397"/>
            <ac:spMk id="14" creationId="{E955C4C7-71C8-C827-AFBC-195E4B2DD2C1}"/>
          </ac:spMkLst>
        </pc:spChg>
        <pc:spChg chg="add mod">
          <ac:chgData name="尾嵜 成真" userId="dd95f81a979e9056" providerId="LiveId" clId="{CDA21BDE-563E-44C9-826A-4ED92E3D6D3A}" dt="2023-01-06T16:07:48.328" v="2871" actId="1076"/>
          <ac:spMkLst>
            <pc:docMk/>
            <pc:sldMk cId="3193689780" sldId="397"/>
            <ac:spMk id="15" creationId="{1DA6B531-DA4C-8D2C-6E32-070EC460FBB4}"/>
          </ac:spMkLst>
        </pc:spChg>
        <pc:spChg chg="add mod">
          <ac:chgData name="尾嵜 成真" userId="dd95f81a979e9056" providerId="LiveId" clId="{CDA21BDE-563E-44C9-826A-4ED92E3D6D3A}" dt="2023-01-06T16:07:48.328" v="2871" actId="1076"/>
          <ac:spMkLst>
            <pc:docMk/>
            <pc:sldMk cId="3193689780" sldId="397"/>
            <ac:spMk id="16" creationId="{EE799756-2444-29F5-0552-1B3E6C121960}"/>
          </ac:spMkLst>
        </pc:spChg>
        <pc:spChg chg="add mod">
          <ac:chgData name="尾嵜 成真" userId="dd95f81a979e9056" providerId="LiveId" clId="{CDA21BDE-563E-44C9-826A-4ED92E3D6D3A}" dt="2023-01-06T16:15:26.453" v="2941" actId="1076"/>
          <ac:spMkLst>
            <pc:docMk/>
            <pc:sldMk cId="3193689780" sldId="397"/>
            <ac:spMk id="18" creationId="{5E685370-A8B9-CA8A-1729-2983540D3F4F}"/>
          </ac:spMkLst>
        </pc:spChg>
        <pc:spChg chg="add del mod">
          <ac:chgData name="尾嵜 成真" userId="dd95f81a979e9056" providerId="LiveId" clId="{CDA21BDE-563E-44C9-826A-4ED92E3D6D3A}" dt="2023-01-06T16:11:22.366" v="2874"/>
          <ac:spMkLst>
            <pc:docMk/>
            <pc:sldMk cId="3193689780" sldId="397"/>
            <ac:spMk id="19" creationId="{7BE3A999-C84C-5696-25AA-8A53175A7527}"/>
          </ac:spMkLst>
        </pc:spChg>
        <pc:spChg chg="add del mod">
          <ac:chgData name="尾嵜 成真" userId="dd95f81a979e9056" providerId="LiveId" clId="{CDA21BDE-563E-44C9-826A-4ED92E3D6D3A}" dt="2023-01-06T16:13:02.845" v="2918" actId="478"/>
          <ac:spMkLst>
            <pc:docMk/>
            <pc:sldMk cId="3193689780" sldId="397"/>
            <ac:spMk id="20" creationId="{49B243D6-07C1-D9E2-491D-809AB9649191}"/>
          </ac:spMkLst>
        </pc:spChg>
        <pc:spChg chg="add mod">
          <ac:chgData name="尾嵜 成真" userId="dd95f81a979e9056" providerId="LiveId" clId="{CDA21BDE-563E-44C9-826A-4ED92E3D6D3A}" dt="2023-01-06T16:14:20.477" v="2930" actId="14100"/>
          <ac:spMkLst>
            <pc:docMk/>
            <pc:sldMk cId="3193689780" sldId="397"/>
            <ac:spMk id="22" creationId="{64D4F206-F0A4-BA4F-5CAF-EDA32C2DCE3B}"/>
          </ac:spMkLst>
        </pc:spChg>
        <pc:spChg chg="add mod">
          <ac:chgData name="尾嵜 成真" userId="dd95f81a979e9056" providerId="LiveId" clId="{CDA21BDE-563E-44C9-826A-4ED92E3D6D3A}" dt="2023-01-06T16:23:33.404" v="3101" actId="1076"/>
          <ac:spMkLst>
            <pc:docMk/>
            <pc:sldMk cId="3193689780" sldId="397"/>
            <ac:spMk id="23" creationId="{159F9400-6AF6-4BC1-E38C-AE26D040946A}"/>
          </ac:spMkLst>
        </pc:spChg>
        <pc:spChg chg="add mod">
          <ac:chgData name="尾嵜 成真" userId="dd95f81a979e9056" providerId="LiveId" clId="{CDA21BDE-563E-44C9-826A-4ED92E3D6D3A}" dt="2023-01-06T16:23:59.473" v="3102" actId="1076"/>
          <ac:spMkLst>
            <pc:docMk/>
            <pc:sldMk cId="3193689780" sldId="397"/>
            <ac:spMk id="24" creationId="{CB882CFD-D44B-2969-152E-231C86A24E19}"/>
          </ac:spMkLst>
        </pc:spChg>
        <pc:spChg chg="add mod">
          <ac:chgData name="尾嵜 成真" userId="dd95f81a979e9056" providerId="LiveId" clId="{CDA21BDE-563E-44C9-826A-4ED92E3D6D3A}" dt="2023-01-06T16:13:41.293" v="2923" actId="1076"/>
          <ac:spMkLst>
            <pc:docMk/>
            <pc:sldMk cId="3193689780" sldId="397"/>
            <ac:spMk id="25" creationId="{61C09B92-AF8B-0D7C-7DA5-D2D3A03F5C64}"/>
          </ac:spMkLst>
        </pc:spChg>
        <pc:spChg chg="add mod">
          <ac:chgData name="尾嵜 成真" userId="dd95f81a979e9056" providerId="LiveId" clId="{CDA21BDE-563E-44C9-826A-4ED92E3D6D3A}" dt="2023-01-06T16:23:10.504" v="3097" actId="1076"/>
          <ac:spMkLst>
            <pc:docMk/>
            <pc:sldMk cId="3193689780" sldId="397"/>
            <ac:spMk id="26" creationId="{B6D1D9A3-6853-2193-AD96-8D83EA8817EA}"/>
          </ac:spMkLst>
        </pc:spChg>
        <pc:spChg chg="mod">
          <ac:chgData name="尾嵜 成真" userId="dd95f81a979e9056" providerId="LiveId" clId="{CDA21BDE-563E-44C9-826A-4ED92E3D6D3A}" dt="2023-01-05T15:05:29.605" v="2489" actId="20577"/>
          <ac:spMkLst>
            <pc:docMk/>
            <pc:sldMk cId="3193689780" sldId="397"/>
            <ac:spMk id="29" creationId="{A17934AB-FCC8-3776-1635-6E61D9A7D43B}"/>
          </ac:spMkLst>
        </pc:spChg>
        <pc:picChg chg="add del mod">
          <ac:chgData name="尾嵜 成真" userId="dd95f81a979e9056" providerId="LiveId" clId="{CDA21BDE-563E-44C9-826A-4ED92E3D6D3A}" dt="2023-01-06T16:11:36.717" v="2878" actId="21"/>
          <ac:picMkLst>
            <pc:docMk/>
            <pc:sldMk cId="3193689780" sldId="397"/>
            <ac:picMk id="3" creationId="{6A394B0C-5898-1122-231A-83D1C046B520}"/>
          </ac:picMkLst>
        </pc:picChg>
        <pc:picChg chg="add mod">
          <ac:chgData name="尾嵜 成真" userId="dd95f81a979e9056" providerId="LiveId" clId="{CDA21BDE-563E-44C9-826A-4ED92E3D6D3A}" dt="2023-01-06T16:07:48.328" v="2871" actId="1076"/>
          <ac:picMkLst>
            <pc:docMk/>
            <pc:sldMk cId="3193689780" sldId="397"/>
            <ac:picMk id="4" creationId="{339E2406-2675-DF8C-0F5D-FD1ED75AB829}"/>
          </ac:picMkLst>
        </pc:picChg>
        <pc:picChg chg="add mod">
          <ac:chgData name="尾嵜 成真" userId="dd95f81a979e9056" providerId="LiveId" clId="{CDA21BDE-563E-44C9-826A-4ED92E3D6D3A}" dt="2023-01-06T16:07:48.328" v="2871" actId="1076"/>
          <ac:picMkLst>
            <pc:docMk/>
            <pc:sldMk cId="3193689780" sldId="397"/>
            <ac:picMk id="7" creationId="{A444B2AF-FC9E-55B0-3D69-689C30C1D8B3}"/>
          </ac:picMkLst>
        </pc:picChg>
        <pc:picChg chg="add mod">
          <ac:chgData name="尾嵜 成真" userId="dd95f81a979e9056" providerId="LiveId" clId="{CDA21BDE-563E-44C9-826A-4ED92E3D6D3A}" dt="2023-01-06T16:07:48.328" v="2871" actId="1076"/>
          <ac:picMkLst>
            <pc:docMk/>
            <pc:sldMk cId="3193689780" sldId="397"/>
            <ac:picMk id="9" creationId="{28A464EA-EAF2-C899-3C44-A34F20C4F3D7}"/>
          </ac:picMkLst>
        </pc:picChg>
        <pc:picChg chg="del">
          <ac:chgData name="尾嵜 成真" userId="dd95f81a979e9056" providerId="LiveId" clId="{CDA21BDE-563E-44C9-826A-4ED92E3D6D3A}" dt="2023-01-05T14:55:48.304" v="2139" actId="478"/>
          <ac:picMkLst>
            <pc:docMk/>
            <pc:sldMk cId="3193689780" sldId="397"/>
            <ac:picMk id="9" creationId="{911CBB3D-E9FC-A2FC-E63D-5544D5DE1A68}"/>
          </ac:picMkLst>
        </pc:picChg>
        <pc:picChg chg="del">
          <ac:chgData name="尾嵜 成真" userId="dd95f81a979e9056" providerId="LiveId" clId="{CDA21BDE-563E-44C9-826A-4ED92E3D6D3A}" dt="2023-01-05T14:55:56.881" v="2140" actId="478"/>
          <ac:picMkLst>
            <pc:docMk/>
            <pc:sldMk cId="3193689780" sldId="397"/>
            <ac:picMk id="13" creationId="{41B2F451-564F-7C57-7B2D-024D3A95D12C}"/>
          </ac:picMkLst>
        </pc:picChg>
        <pc:picChg chg="add mod">
          <ac:chgData name="尾嵜 成真" userId="dd95f81a979e9056" providerId="LiveId" clId="{CDA21BDE-563E-44C9-826A-4ED92E3D6D3A}" dt="2023-01-06T16:07:48.328" v="2871" actId="1076"/>
          <ac:picMkLst>
            <pc:docMk/>
            <pc:sldMk cId="3193689780" sldId="397"/>
            <ac:picMk id="17" creationId="{8A8B2706-5AB7-1A5C-4A4A-463E509EA3A6}"/>
          </ac:picMkLst>
        </pc:picChg>
        <pc:picChg chg="add mod">
          <ac:chgData name="尾嵜 成真" userId="dd95f81a979e9056" providerId="LiveId" clId="{CDA21BDE-563E-44C9-826A-4ED92E3D6D3A}" dt="2023-01-06T16:14:08.169" v="2926" actId="1076"/>
          <ac:picMkLst>
            <pc:docMk/>
            <pc:sldMk cId="3193689780" sldId="397"/>
            <ac:picMk id="21" creationId="{F41DB119-0C0C-3864-354C-E90DB65C2E67}"/>
          </ac:picMkLst>
        </pc:picChg>
      </pc:sldChg>
      <pc:sldChg chg="addSp delSp modSp add mod">
        <pc:chgData name="尾嵜 成真" userId="dd95f81a979e9056" providerId="LiveId" clId="{CDA21BDE-563E-44C9-826A-4ED92E3D6D3A}" dt="2023-01-07T10:34:08.752" v="6432" actId="1076"/>
        <pc:sldMkLst>
          <pc:docMk/>
          <pc:sldMk cId="2594863473" sldId="398"/>
        </pc:sldMkLst>
        <pc:spChg chg="add mod">
          <ac:chgData name="尾嵜 成真" userId="dd95f81a979e9056" providerId="LiveId" clId="{CDA21BDE-563E-44C9-826A-4ED92E3D6D3A}" dt="2023-01-07T10:34:03.787" v="6431" actId="14100"/>
          <ac:spMkLst>
            <pc:docMk/>
            <pc:sldMk cId="2594863473" sldId="398"/>
            <ac:spMk id="2" creationId="{6399B9A9-5B2A-AB92-40C8-53F384678D99}"/>
          </ac:spMkLst>
        </pc:spChg>
        <pc:spChg chg="del">
          <ac:chgData name="尾嵜 成真" userId="dd95f81a979e9056" providerId="LiveId" clId="{CDA21BDE-563E-44C9-826A-4ED92E3D6D3A}" dt="2023-01-07T07:42:05.909" v="4343" actId="478"/>
          <ac:spMkLst>
            <pc:docMk/>
            <pc:sldMk cId="2594863473" sldId="398"/>
            <ac:spMk id="5" creationId="{70260686-8B7E-DF5A-6E75-301B0992F6A8}"/>
          </ac:spMkLst>
        </pc:spChg>
        <pc:spChg chg="del">
          <ac:chgData name="尾嵜 成真" userId="dd95f81a979e9056" providerId="LiveId" clId="{CDA21BDE-563E-44C9-826A-4ED92E3D6D3A}" dt="2023-01-07T07:42:05.909" v="4343" actId="478"/>
          <ac:spMkLst>
            <pc:docMk/>
            <pc:sldMk cId="2594863473" sldId="398"/>
            <ac:spMk id="6" creationId="{4A82FFB9-9FED-53F9-A2A2-FC325D82FC40}"/>
          </ac:spMkLst>
        </pc:spChg>
        <pc:spChg chg="add del mod">
          <ac:chgData name="尾嵜 成真" userId="dd95f81a979e9056" providerId="LiveId" clId="{CDA21BDE-563E-44C9-826A-4ED92E3D6D3A}" dt="2023-01-07T08:07:39.262" v="5318" actId="478"/>
          <ac:spMkLst>
            <pc:docMk/>
            <pc:sldMk cId="2594863473" sldId="398"/>
            <ac:spMk id="7" creationId="{DDE2B195-A637-990D-5EA3-8A970695D2AC}"/>
          </ac:spMkLst>
        </pc:spChg>
        <pc:spChg chg="add mod">
          <ac:chgData name="尾嵜 成真" userId="dd95f81a979e9056" providerId="LiveId" clId="{CDA21BDE-563E-44C9-826A-4ED92E3D6D3A}" dt="2023-01-07T08:17:33.038" v="5641" actId="27636"/>
          <ac:spMkLst>
            <pc:docMk/>
            <pc:sldMk cId="2594863473" sldId="398"/>
            <ac:spMk id="8" creationId="{010171AA-4303-02CD-6A45-96C650FB762B}"/>
          </ac:spMkLst>
        </pc:spChg>
        <pc:spChg chg="add mod">
          <ac:chgData name="尾嵜 成真" userId="dd95f81a979e9056" providerId="LiveId" clId="{CDA21BDE-563E-44C9-826A-4ED92E3D6D3A}" dt="2023-01-07T10:34:08.752" v="6432" actId="1076"/>
          <ac:spMkLst>
            <pc:docMk/>
            <pc:sldMk cId="2594863473" sldId="398"/>
            <ac:spMk id="9" creationId="{ACAA0312-16B0-313C-139F-11679C0D5AC8}"/>
          </ac:spMkLst>
        </pc:spChg>
        <pc:spChg chg="del mod">
          <ac:chgData name="尾嵜 成真" userId="dd95f81a979e9056" providerId="LiveId" clId="{CDA21BDE-563E-44C9-826A-4ED92E3D6D3A}" dt="2023-01-07T08:07:37.767" v="5317" actId="21"/>
          <ac:spMkLst>
            <pc:docMk/>
            <pc:sldMk cId="2594863473" sldId="398"/>
            <ac:spMk id="10" creationId="{4C8D8093-D708-E46A-39FD-79BFCCF8875B}"/>
          </ac:spMkLst>
        </pc:spChg>
        <pc:spChg chg="mod">
          <ac:chgData name="尾嵜 成真" userId="dd95f81a979e9056" providerId="LiveId" clId="{CDA21BDE-563E-44C9-826A-4ED92E3D6D3A}" dt="2023-01-07T08:11:13.271" v="5368" actId="20577"/>
          <ac:spMkLst>
            <pc:docMk/>
            <pc:sldMk cId="2594863473" sldId="398"/>
            <ac:spMk id="29" creationId="{A17934AB-FCC8-3776-1635-6E61D9A7D43B}"/>
          </ac:spMkLst>
        </pc:spChg>
        <pc:picChg chg="del">
          <ac:chgData name="尾嵜 成真" userId="dd95f81a979e9056" providerId="LiveId" clId="{CDA21BDE-563E-44C9-826A-4ED92E3D6D3A}" dt="2023-01-07T07:42:05.909" v="4343" actId="478"/>
          <ac:picMkLst>
            <pc:docMk/>
            <pc:sldMk cId="2594863473" sldId="398"/>
            <ac:picMk id="3" creationId="{21152B24-6D84-6FB1-91FF-9C816BE6D5C5}"/>
          </ac:picMkLst>
        </pc:picChg>
      </pc:sldChg>
      <pc:sldChg chg="addSp delSp modSp add mod">
        <pc:chgData name="尾嵜 成真" userId="dd95f81a979e9056" providerId="LiveId" clId="{CDA21BDE-563E-44C9-826A-4ED92E3D6D3A}" dt="2023-01-07T10:33:12.956" v="6429" actId="113"/>
        <pc:sldMkLst>
          <pc:docMk/>
          <pc:sldMk cId="1064526272" sldId="399"/>
        </pc:sldMkLst>
        <pc:spChg chg="del">
          <ac:chgData name="尾嵜 成真" userId="dd95f81a979e9056" providerId="LiveId" clId="{CDA21BDE-563E-44C9-826A-4ED92E3D6D3A}" dt="2023-01-07T09:14:38.283" v="5692" actId="478"/>
          <ac:spMkLst>
            <pc:docMk/>
            <pc:sldMk cId="1064526272" sldId="399"/>
            <ac:spMk id="5" creationId="{70260686-8B7E-DF5A-6E75-301B0992F6A8}"/>
          </ac:spMkLst>
        </pc:spChg>
        <pc:spChg chg="del">
          <ac:chgData name="尾嵜 成真" userId="dd95f81a979e9056" providerId="LiveId" clId="{CDA21BDE-563E-44C9-826A-4ED92E3D6D3A}" dt="2023-01-07T09:14:38.283" v="5692" actId="478"/>
          <ac:spMkLst>
            <pc:docMk/>
            <pc:sldMk cId="1064526272" sldId="399"/>
            <ac:spMk id="6" creationId="{4A82FFB9-9FED-53F9-A2A2-FC325D82FC40}"/>
          </ac:spMkLst>
        </pc:spChg>
        <pc:spChg chg="mod">
          <ac:chgData name="尾嵜 成真" userId="dd95f81a979e9056" providerId="LiveId" clId="{CDA21BDE-563E-44C9-826A-4ED92E3D6D3A}" dt="2023-01-07T10:33:12.956" v="6429" actId="113"/>
          <ac:spMkLst>
            <pc:docMk/>
            <pc:sldMk cId="1064526272" sldId="399"/>
            <ac:spMk id="10" creationId="{4C8D8093-D708-E46A-39FD-79BFCCF8875B}"/>
          </ac:spMkLst>
        </pc:spChg>
        <pc:spChg chg="mod">
          <ac:chgData name="尾嵜 成真" userId="dd95f81a979e9056" providerId="LiveId" clId="{CDA21BDE-563E-44C9-826A-4ED92E3D6D3A}" dt="2023-01-04T15:36:30.259" v="1332"/>
          <ac:spMkLst>
            <pc:docMk/>
            <pc:sldMk cId="1064526272" sldId="399"/>
            <ac:spMk id="28" creationId="{B0F217A8-646C-15BA-6733-F4B0F1014565}"/>
          </ac:spMkLst>
        </pc:spChg>
        <pc:spChg chg="mod">
          <ac:chgData name="尾嵜 成真" userId="dd95f81a979e9056" providerId="LiveId" clId="{CDA21BDE-563E-44C9-826A-4ED92E3D6D3A}" dt="2023-01-07T09:26:59.295" v="6015" actId="20577"/>
          <ac:spMkLst>
            <pc:docMk/>
            <pc:sldMk cId="1064526272" sldId="399"/>
            <ac:spMk id="29" creationId="{A17934AB-FCC8-3776-1635-6E61D9A7D43B}"/>
          </ac:spMkLst>
        </pc:spChg>
        <pc:picChg chg="del">
          <ac:chgData name="尾嵜 成真" userId="dd95f81a979e9056" providerId="LiveId" clId="{CDA21BDE-563E-44C9-826A-4ED92E3D6D3A}" dt="2023-01-07T09:14:38.283" v="5692" actId="478"/>
          <ac:picMkLst>
            <pc:docMk/>
            <pc:sldMk cId="1064526272" sldId="399"/>
            <ac:picMk id="3" creationId="{21152B24-6D84-6FB1-91FF-9C816BE6D5C5}"/>
          </ac:picMkLst>
        </pc:picChg>
        <pc:picChg chg="add del mod">
          <ac:chgData name="尾嵜 成真" userId="dd95f81a979e9056" providerId="LiveId" clId="{CDA21BDE-563E-44C9-826A-4ED92E3D6D3A}" dt="2023-01-07T10:26:09.054" v="6331" actId="478"/>
          <ac:picMkLst>
            <pc:docMk/>
            <pc:sldMk cId="1064526272" sldId="399"/>
            <ac:picMk id="4" creationId="{5B774784-EC6B-78F4-CEBC-32250F9544C3}"/>
          </ac:picMkLst>
        </pc:picChg>
        <pc:picChg chg="add del mod">
          <ac:chgData name="尾嵜 成真" userId="dd95f81a979e9056" providerId="LiveId" clId="{CDA21BDE-563E-44C9-826A-4ED92E3D6D3A}" dt="2023-01-07T10:31:17.429" v="6404" actId="478"/>
          <ac:picMkLst>
            <pc:docMk/>
            <pc:sldMk cId="1064526272" sldId="399"/>
            <ac:picMk id="8" creationId="{31A1BB5E-8693-019E-88A0-485F0D171441}"/>
          </ac:picMkLst>
        </pc:picChg>
        <pc:picChg chg="add mod">
          <ac:chgData name="尾嵜 成真" userId="dd95f81a979e9056" providerId="LiveId" clId="{CDA21BDE-563E-44C9-826A-4ED92E3D6D3A}" dt="2023-01-07T10:31:27.346" v="6409" actId="1076"/>
          <ac:picMkLst>
            <pc:docMk/>
            <pc:sldMk cId="1064526272" sldId="399"/>
            <ac:picMk id="11" creationId="{B12D91C7-D76C-49F1-6878-8A4BC966EE55}"/>
          </ac:picMkLst>
        </pc:picChg>
      </pc:sldChg>
      <pc:sldChg chg="modSp add del mod">
        <pc:chgData name="尾嵜 成真" userId="dd95f81a979e9056" providerId="LiveId" clId="{CDA21BDE-563E-44C9-826A-4ED92E3D6D3A}" dt="2023-01-07T10:33:34.734" v="6430" actId="47"/>
        <pc:sldMkLst>
          <pc:docMk/>
          <pc:sldMk cId="2249083198" sldId="400"/>
        </pc:sldMkLst>
        <pc:spChg chg="mod">
          <ac:chgData name="尾嵜 成真" userId="dd95f81a979e9056" providerId="LiveId" clId="{CDA21BDE-563E-44C9-826A-4ED92E3D6D3A}" dt="2023-01-04T15:36:32.362" v="1336"/>
          <ac:spMkLst>
            <pc:docMk/>
            <pc:sldMk cId="2249083198" sldId="400"/>
            <ac:spMk id="28" creationId="{B0F217A8-646C-15BA-6733-F4B0F1014565}"/>
          </ac:spMkLst>
        </pc:spChg>
        <pc:spChg chg="mod">
          <ac:chgData name="尾嵜 成真" userId="dd95f81a979e9056" providerId="LiveId" clId="{CDA21BDE-563E-44C9-826A-4ED92E3D6D3A}" dt="2023-01-04T15:27:22.864" v="1251" actId="20577"/>
          <ac:spMkLst>
            <pc:docMk/>
            <pc:sldMk cId="2249083198" sldId="400"/>
            <ac:spMk id="29" creationId="{A17934AB-FCC8-3776-1635-6E61D9A7D43B}"/>
          </ac:spMkLst>
        </pc:spChg>
      </pc:sldChg>
      <pc:sldChg chg="delSp modSp add mod">
        <pc:chgData name="尾嵜 成真" userId="dd95f81a979e9056" providerId="LiveId" clId="{CDA21BDE-563E-44C9-826A-4ED92E3D6D3A}" dt="2023-01-07T11:02:52.566" v="7015" actId="113"/>
        <pc:sldMkLst>
          <pc:docMk/>
          <pc:sldMk cId="373197906" sldId="401"/>
        </pc:sldMkLst>
        <pc:spChg chg="del">
          <ac:chgData name="尾嵜 成真" userId="dd95f81a979e9056" providerId="LiveId" clId="{CDA21BDE-563E-44C9-826A-4ED92E3D6D3A}" dt="2023-01-07T10:36:22.413" v="6447" actId="478"/>
          <ac:spMkLst>
            <pc:docMk/>
            <pc:sldMk cId="373197906" sldId="401"/>
            <ac:spMk id="5" creationId="{70260686-8B7E-DF5A-6E75-301B0992F6A8}"/>
          </ac:spMkLst>
        </pc:spChg>
        <pc:spChg chg="del">
          <ac:chgData name="尾嵜 成真" userId="dd95f81a979e9056" providerId="LiveId" clId="{CDA21BDE-563E-44C9-826A-4ED92E3D6D3A}" dt="2023-01-07T10:36:22.413" v="6447" actId="478"/>
          <ac:spMkLst>
            <pc:docMk/>
            <pc:sldMk cId="373197906" sldId="401"/>
            <ac:spMk id="6" creationId="{4A82FFB9-9FED-53F9-A2A2-FC325D82FC40}"/>
          </ac:spMkLst>
        </pc:spChg>
        <pc:spChg chg="mod">
          <ac:chgData name="尾嵜 成真" userId="dd95f81a979e9056" providerId="LiveId" clId="{CDA21BDE-563E-44C9-826A-4ED92E3D6D3A}" dt="2023-01-07T11:02:52.566" v="7015" actId="113"/>
          <ac:spMkLst>
            <pc:docMk/>
            <pc:sldMk cId="373197906" sldId="401"/>
            <ac:spMk id="10" creationId="{4C8D8093-D708-E46A-39FD-79BFCCF8875B}"/>
          </ac:spMkLst>
        </pc:spChg>
        <pc:spChg chg="mod">
          <ac:chgData name="尾嵜 成真" userId="dd95f81a979e9056" providerId="LiveId" clId="{CDA21BDE-563E-44C9-826A-4ED92E3D6D3A}" dt="2023-01-04T15:36:34.710" v="1340"/>
          <ac:spMkLst>
            <pc:docMk/>
            <pc:sldMk cId="373197906" sldId="401"/>
            <ac:spMk id="28" creationId="{B0F217A8-646C-15BA-6733-F4B0F1014565}"/>
          </ac:spMkLst>
        </pc:spChg>
        <pc:spChg chg="mod">
          <ac:chgData name="尾嵜 成真" userId="dd95f81a979e9056" providerId="LiveId" clId="{CDA21BDE-563E-44C9-826A-4ED92E3D6D3A}" dt="2023-01-04T15:27:29.578" v="1256"/>
          <ac:spMkLst>
            <pc:docMk/>
            <pc:sldMk cId="373197906" sldId="401"/>
            <ac:spMk id="29" creationId="{A17934AB-FCC8-3776-1635-6E61D9A7D43B}"/>
          </ac:spMkLst>
        </pc:spChg>
        <pc:picChg chg="del">
          <ac:chgData name="尾嵜 成真" userId="dd95f81a979e9056" providerId="LiveId" clId="{CDA21BDE-563E-44C9-826A-4ED92E3D6D3A}" dt="2023-01-07T10:36:22.413" v="6447" actId="478"/>
          <ac:picMkLst>
            <pc:docMk/>
            <pc:sldMk cId="373197906" sldId="401"/>
            <ac:picMk id="3" creationId="{21152B24-6D84-6FB1-91FF-9C816BE6D5C5}"/>
          </ac:picMkLst>
        </pc:picChg>
      </pc:sldChg>
      <pc:sldChg chg="addSp delSp modSp add mod">
        <pc:chgData name="尾嵜 成真" userId="dd95f81a979e9056" providerId="LiveId" clId="{CDA21BDE-563E-44C9-826A-4ED92E3D6D3A}" dt="2023-01-08T07:15:26.792" v="8515" actId="20577"/>
        <pc:sldMkLst>
          <pc:docMk/>
          <pc:sldMk cId="1637066913" sldId="402"/>
        </pc:sldMkLst>
        <pc:spChg chg="del">
          <ac:chgData name="尾嵜 成真" userId="dd95f81a979e9056" providerId="LiveId" clId="{CDA21BDE-563E-44C9-826A-4ED92E3D6D3A}" dt="2023-01-08T06:32:04.132" v="7533" actId="478"/>
          <ac:spMkLst>
            <pc:docMk/>
            <pc:sldMk cId="1637066913" sldId="402"/>
            <ac:spMk id="5" creationId="{70260686-8B7E-DF5A-6E75-301B0992F6A8}"/>
          </ac:spMkLst>
        </pc:spChg>
        <pc:spChg chg="del">
          <ac:chgData name="尾嵜 成真" userId="dd95f81a979e9056" providerId="LiveId" clId="{CDA21BDE-563E-44C9-826A-4ED92E3D6D3A}" dt="2023-01-08T06:32:04.132" v="7533" actId="478"/>
          <ac:spMkLst>
            <pc:docMk/>
            <pc:sldMk cId="1637066913" sldId="402"/>
            <ac:spMk id="6" creationId="{4A82FFB9-9FED-53F9-A2A2-FC325D82FC40}"/>
          </ac:spMkLst>
        </pc:spChg>
        <pc:spChg chg="mod">
          <ac:chgData name="尾嵜 成真" userId="dd95f81a979e9056" providerId="LiveId" clId="{CDA21BDE-563E-44C9-826A-4ED92E3D6D3A}" dt="2023-01-08T07:05:51.643" v="8437" actId="20577"/>
          <ac:spMkLst>
            <pc:docMk/>
            <pc:sldMk cId="1637066913" sldId="402"/>
            <ac:spMk id="10" creationId="{4C8D8093-D708-E46A-39FD-79BFCCF8875B}"/>
          </ac:spMkLst>
        </pc:spChg>
        <pc:spChg chg="mod">
          <ac:chgData name="尾嵜 成真" userId="dd95f81a979e9056" providerId="LiveId" clId="{CDA21BDE-563E-44C9-826A-4ED92E3D6D3A}" dt="2023-01-04T15:36:43.449" v="1352"/>
          <ac:spMkLst>
            <pc:docMk/>
            <pc:sldMk cId="1637066913" sldId="402"/>
            <ac:spMk id="28" creationId="{B0F217A8-646C-15BA-6733-F4B0F1014565}"/>
          </ac:spMkLst>
        </pc:spChg>
        <pc:spChg chg="mod">
          <ac:chgData name="尾嵜 成真" userId="dd95f81a979e9056" providerId="LiveId" clId="{CDA21BDE-563E-44C9-826A-4ED92E3D6D3A}" dt="2023-01-04T15:27:34.394" v="1259" actId="20577"/>
          <ac:spMkLst>
            <pc:docMk/>
            <pc:sldMk cId="1637066913" sldId="402"/>
            <ac:spMk id="29" creationId="{A17934AB-FCC8-3776-1635-6E61D9A7D43B}"/>
          </ac:spMkLst>
        </pc:spChg>
        <pc:graphicFrameChg chg="add del">
          <ac:chgData name="尾嵜 成真" userId="dd95f81a979e9056" providerId="LiveId" clId="{CDA21BDE-563E-44C9-826A-4ED92E3D6D3A}" dt="2023-01-08T06:38:53.572" v="8154" actId="478"/>
          <ac:graphicFrameMkLst>
            <pc:docMk/>
            <pc:sldMk cId="1637066913" sldId="402"/>
            <ac:graphicFrameMk id="2" creationId="{0D870AAA-85B7-8923-4A79-D75E1785FF1E}"/>
          </ac:graphicFrameMkLst>
        </pc:graphicFrameChg>
        <pc:graphicFrameChg chg="add del">
          <ac:chgData name="尾嵜 成真" userId="dd95f81a979e9056" providerId="LiveId" clId="{CDA21BDE-563E-44C9-826A-4ED92E3D6D3A}" dt="2023-01-08T06:39:00.069" v="8156" actId="3680"/>
          <ac:graphicFrameMkLst>
            <pc:docMk/>
            <pc:sldMk cId="1637066913" sldId="402"/>
            <ac:graphicFrameMk id="4" creationId="{E00A7366-4B28-E178-AA8C-C054590191CE}"/>
          </ac:graphicFrameMkLst>
        </pc:graphicFrameChg>
        <pc:graphicFrameChg chg="add del mod">
          <ac:chgData name="尾嵜 成真" userId="dd95f81a979e9056" providerId="LiveId" clId="{CDA21BDE-563E-44C9-826A-4ED92E3D6D3A}" dt="2023-01-08T06:39:12.213" v="8159" actId="478"/>
          <ac:graphicFrameMkLst>
            <pc:docMk/>
            <pc:sldMk cId="1637066913" sldId="402"/>
            <ac:graphicFrameMk id="7" creationId="{ECED921B-AD4B-7405-2C68-7450B06C1EBB}"/>
          </ac:graphicFrameMkLst>
        </pc:graphicFrameChg>
        <pc:graphicFrameChg chg="add mod modGraphic">
          <ac:chgData name="尾嵜 成真" userId="dd95f81a979e9056" providerId="LiveId" clId="{CDA21BDE-563E-44C9-826A-4ED92E3D6D3A}" dt="2023-01-08T07:15:26.792" v="8515" actId="20577"/>
          <ac:graphicFrameMkLst>
            <pc:docMk/>
            <pc:sldMk cId="1637066913" sldId="402"/>
            <ac:graphicFrameMk id="8" creationId="{07D32C99-E9D7-768E-E8B6-1E5394B8BCA3}"/>
          </ac:graphicFrameMkLst>
        </pc:graphicFrameChg>
        <pc:picChg chg="del">
          <ac:chgData name="尾嵜 成真" userId="dd95f81a979e9056" providerId="LiveId" clId="{CDA21BDE-563E-44C9-826A-4ED92E3D6D3A}" dt="2023-01-08T06:32:04.132" v="7533" actId="478"/>
          <ac:picMkLst>
            <pc:docMk/>
            <pc:sldMk cId="1637066913" sldId="402"/>
            <ac:picMk id="3" creationId="{21152B24-6D84-6FB1-91FF-9C816BE6D5C5}"/>
          </ac:picMkLst>
        </pc:picChg>
      </pc:sldChg>
      <pc:sldChg chg="modSp add del mod">
        <pc:chgData name="尾嵜 成真" userId="dd95f81a979e9056" providerId="LiveId" clId="{CDA21BDE-563E-44C9-826A-4ED92E3D6D3A}" dt="2023-01-07T11:00:07.581" v="6980" actId="47"/>
        <pc:sldMkLst>
          <pc:docMk/>
          <pc:sldMk cId="2929578275" sldId="403"/>
        </pc:sldMkLst>
        <pc:spChg chg="mod">
          <ac:chgData name="尾嵜 成真" userId="dd95f81a979e9056" providerId="LiveId" clId="{CDA21BDE-563E-44C9-826A-4ED92E3D6D3A}" dt="2023-01-04T15:36:37.528" v="1344"/>
          <ac:spMkLst>
            <pc:docMk/>
            <pc:sldMk cId="2929578275" sldId="403"/>
            <ac:spMk id="28" creationId="{B0F217A8-646C-15BA-6733-F4B0F1014565}"/>
          </ac:spMkLst>
        </pc:spChg>
        <pc:spChg chg="mod">
          <ac:chgData name="尾嵜 成真" userId="dd95f81a979e9056" providerId="LiveId" clId="{CDA21BDE-563E-44C9-826A-4ED92E3D6D3A}" dt="2023-01-04T15:30:51.486" v="1328" actId="20577"/>
          <ac:spMkLst>
            <pc:docMk/>
            <pc:sldMk cId="2929578275" sldId="403"/>
            <ac:spMk id="29" creationId="{A17934AB-FCC8-3776-1635-6E61D9A7D43B}"/>
          </ac:spMkLst>
        </pc:spChg>
      </pc:sldChg>
      <pc:sldChg chg="modSp add del mod">
        <pc:chgData name="尾嵜 成真" userId="dd95f81a979e9056" providerId="LiveId" clId="{CDA21BDE-563E-44C9-826A-4ED92E3D6D3A}" dt="2023-01-08T05:56:11.580" v="7016" actId="47"/>
        <pc:sldMkLst>
          <pc:docMk/>
          <pc:sldMk cId="965508378" sldId="404"/>
        </pc:sldMkLst>
        <pc:spChg chg="mod">
          <ac:chgData name="尾嵜 成真" userId="dd95f81a979e9056" providerId="LiveId" clId="{CDA21BDE-563E-44C9-826A-4ED92E3D6D3A}" dt="2023-01-04T15:36:40.121" v="1348"/>
          <ac:spMkLst>
            <pc:docMk/>
            <pc:sldMk cId="965508378" sldId="404"/>
            <ac:spMk id="28" creationId="{B0F217A8-646C-15BA-6733-F4B0F1014565}"/>
          </ac:spMkLst>
        </pc:spChg>
        <pc:spChg chg="mod">
          <ac:chgData name="尾嵜 成真" userId="dd95f81a979e9056" providerId="LiveId" clId="{CDA21BDE-563E-44C9-826A-4ED92E3D6D3A}" dt="2023-01-04T15:30:30.055" v="1313" actId="20577"/>
          <ac:spMkLst>
            <pc:docMk/>
            <pc:sldMk cId="965508378" sldId="404"/>
            <ac:spMk id="29" creationId="{A17934AB-FCC8-3776-1635-6E61D9A7D43B}"/>
          </ac:spMkLst>
        </pc:spChg>
      </pc:sldChg>
      <pc:sldChg chg="addSp delSp modSp add mod">
        <pc:chgData name="尾嵜 成真" userId="dd95f81a979e9056" providerId="LiveId" clId="{CDA21BDE-563E-44C9-826A-4ED92E3D6D3A}" dt="2023-01-06T16:22:02.028" v="3083" actId="947"/>
        <pc:sldMkLst>
          <pc:docMk/>
          <pc:sldMk cId="3735046817" sldId="405"/>
        </pc:sldMkLst>
        <pc:spChg chg="add mod">
          <ac:chgData name="尾嵜 成真" userId="dd95f81a979e9056" providerId="LiveId" clId="{CDA21BDE-563E-44C9-826A-4ED92E3D6D3A}" dt="2023-01-06T16:19:39.362" v="2984" actId="14100"/>
          <ac:spMkLst>
            <pc:docMk/>
            <pc:sldMk cId="3735046817" sldId="405"/>
            <ac:spMk id="2" creationId="{5B270829-1B95-279B-C54F-A5495AF62924}"/>
          </ac:spMkLst>
        </pc:spChg>
        <pc:spChg chg="add mod">
          <ac:chgData name="尾嵜 成真" userId="dd95f81a979e9056" providerId="LiveId" clId="{CDA21BDE-563E-44C9-826A-4ED92E3D6D3A}" dt="2023-01-06T16:19:55.969" v="3009" actId="20577"/>
          <ac:spMkLst>
            <pc:docMk/>
            <pc:sldMk cId="3735046817" sldId="405"/>
            <ac:spMk id="3" creationId="{687BA902-E80A-69A3-085F-7D008D638FDE}"/>
          </ac:spMkLst>
        </pc:spChg>
        <pc:spChg chg="mod">
          <ac:chgData name="尾嵜 成真" userId="dd95f81a979e9056" providerId="LiveId" clId="{CDA21BDE-563E-44C9-826A-4ED92E3D6D3A}" dt="2023-01-06T16:22:02.028" v="3083" actId="947"/>
          <ac:spMkLst>
            <pc:docMk/>
            <pc:sldMk cId="3735046817" sldId="405"/>
            <ac:spMk id="10" creationId="{4C8D8093-D708-E46A-39FD-79BFCCF8875B}"/>
          </ac:spMkLst>
        </pc:spChg>
        <pc:spChg chg="del">
          <ac:chgData name="尾嵜 成真" userId="dd95f81a979e9056" providerId="LiveId" clId="{CDA21BDE-563E-44C9-826A-4ED92E3D6D3A}" dt="2023-01-06T15:55:00.315" v="2793" actId="478"/>
          <ac:spMkLst>
            <pc:docMk/>
            <pc:sldMk cId="3735046817" sldId="405"/>
            <ac:spMk id="15" creationId="{DEC3B5E4-274A-C993-C17C-0CA7C7012A4F}"/>
          </ac:spMkLst>
        </pc:spChg>
        <pc:spChg chg="del">
          <ac:chgData name="尾嵜 成真" userId="dd95f81a979e9056" providerId="LiveId" clId="{CDA21BDE-563E-44C9-826A-4ED92E3D6D3A}" dt="2023-01-06T15:55:00.315" v="2793" actId="478"/>
          <ac:spMkLst>
            <pc:docMk/>
            <pc:sldMk cId="3735046817" sldId="405"/>
            <ac:spMk id="18" creationId="{3AB6F5ED-E908-DE64-E150-B404D6EB3693}"/>
          </ac:spMkLst>
        </pc:spChg>
        <pc:spChg chg="del">
          <ac:chgData name="尾嵜 成真" userId="dd95f81a979e9056" providerId="LiveId" clId="{CDA21BDE-563E-44C9-826A-4ED92E3D6D3A}" dt="2023-01-06T15:55:00.315" v="2793" actId="478"/>
          <ac:spMkLst>
            <pc:docMk/>
            <pc:sldMk cId="3735046817" sldId="405"/>
            <ac:spMk id="25" creationId="{F9BE642C-7639-1304-DB57-7016DCD55BB7}"/>
          </ac:spMkLst>
        </pc:spChg>
        <pc:spChg chg="del">
          <ac:chgData name="尾嵜 成真" userId="dd95f81a979e9056" providerId="LiveId" clId="{CDA21BDE-563E-44C9-826A-4ED92E3D6D3A}" dt="2023-01-06T15:55:00.315" v="2793" actId="478"/>
          <ac:spMkLst>
            <pc:docMk/>
            <pc:sldMk cId="3735046817" sldId="405"/>
            <ac:spMk id="26" creationId="{C3ACD9B5-3158-A77D-5649-565BEF9502BA}"/>
          </ac:spMkLst>
        </pc:spChg>
        <pc:spChg chg="del">
          <ac:chgData name="尾嵜 成真" userId="dd95f81a979e9056" providerId="LiveId" clId="{CDA21BDE-563E-44C9-826A-4ED92E3D6D3A}" dt="2023-01-06T15:55:00.315" v="2793" actId="478"/>
          <ac:spMkLst>
            <pc:docMk/>
            <pc:sldMk cId="3735046817" sldId="405"/>
            <ac:spMk id="27" creationId="{46F68E5E-84BE-8BB3-AB88-491F40EA702B}"/>
          </ac:spMkLst>
        </pc:spChg>
        <pc:spChg chg="mod">
          <ac:chgData name="尾嵜 成真" userId="dd95f81a979e9056" providerId="LiveId" clId="{CDA21BDE-563E-44C9-826A-4ED92E3D6D3A}" dt="2023-01-06T15:49:31.974" v="2791" actId="20577"/>
          <ac:spMkLst>
            <pc:docMk/>
            <pc:sldMk cId="3735046817" sldId="405"/>
            <ac:spMk id="29" creationId="{A17934AB-FCC8-3776-1635-6E61D9A7D43B}"/>
          </ac:spMkLst>
        </pc:spChg>
        <pc:spChg chg="del">
          <ac:chgData name="尾嵜 成真" userId="dd95f81a979e9056" providerId="LiveId" clId="{CDA21BDE-563E-44C9-826A-4ED92E3D6D3A}" dt="2023-01-06T15:55:00.315" v="2793" actId="478"/>
          <ac:spMkLst>
            <pc:docMk/>
            <pc:sldMk cId="3735046817" sldId="405"/>
            <ac:spMk id="31" creationId="{29E73B99-74F3-E133-5B67-1ED0377319DC}"/>
          </ac:spMkLst>
        </pc:spChg>
        <pc:spChg chg="del">
          <ac:chgData name="尾嵜 成真" userId="dd95f81a979e9056" providerId="LiveId" clId="{CDA21BDE-563E-44C9-826A-4ED92E3D6D3A}" dt="2023-01-06T15:55:00.315" v="2793" actId="478"/>
          <ac:spMkLst>
            <pc:docMk/>
            <pc:sldMk cId="3735046817" sldId="405"/>
            <ac:spMk id="32" creationId="{D2C3250E-7320-4392-254A-DCF14C8A61E1}"/>
          </ac:spMkLst>
        </pc:spChg>
        <pc:spChg chg="del">
          <ac:chgData name="尾嵜 成真" userId="dd95f81a979e9056" providerId="LiveId" clId="{CDA21BDE-563E-44C9-826A-4ED92E3D6D3A}" dt="2023-01-06T15:55:00.315" v="2793" actId="478"/>
          <ac:spMkLst>
            <pc:docMk/>
            <pc:sldMk cId="3735046817" sldId="405"/>
            <ac:spMk id="33" creationId="{365968AE-10FD-5841-FCE2-3A7D3DD0AA12}"/>
          </ac:spMkLst>
        </pc:spChg>
        <pc:spChg chg="del">
          <ac:chgData name="尾嵜 成真" userId="dd95f81a979e9056" providerId="LiveId" clId="{CDA21BDE-563E-44C9-826A-4ED92E3D6D3A}" dt="2023-01-06T15:55:00.315" v="2793" actId="478"/>
          <ac:spMkLst>
            <pc:docMk/>
            <pc:sldMk cId="3735046817" sldId="405"/>
            <ac:spMk id="35" creationId="{98B349DC-1F46-B5D4-ECBB-615EF45330F3}"/>
          </ac:spMkLst>
        </pc:spChg>
        <pc:picChg chg="del">
          <ac:chgData name="尾嵜 成真" userId="dd95f81a979e9056" providerId="LiveId" clId="{CDA21BDE-563E-44C9-826A-4ED92E3D6D3A}" dt="2023-01-06T15:55:00.315" v="2793" actId="478"/>
          <ac:picMkLst>
            <pc:docMk/>
            <pc:sldMk cId="3735046817" sldId="405"/>
            <ac:picMk id="16" creationId="{E2C0FBF3-DF93-1DBE-CCD2-70BA769CF362}"/>
          </ac:picMkLst>
        </pc:picChg>
        <pc:picChg chg="del">
          <ac:chgData name="尾嵜 成真" userId="dd95f81a979e9056" providerId="LiveId" clId="{CDA21BDE-563E-44C9-826A-4ED92E3D6D3A}" dt="2023-01-06T15:55:00.315" v="2793" actId="478"/>
          <ac:picMkLst>
            <pc:docMk/>
            <pc:sldMk cId="3735046817" sldId="405"/>
            <ac:picMk id="17" creationId="{705495D6-8C6B-E871-1A96-DA1CD74AEBF5}"/>
          </ac:picMkLst>
        </pc:picChg>
        <pc:picChg chg="del">
          <ac:chgData name="尾嵜 成真" userId="dd95f81a979e9056" providerId="LiveId" clId="{CDA21BDE-563E-44C9-826A-4ED92E3D6D3A}" dt="2023-01-06T15:55:00.315" v="2793" actId="478"/>
          <ac:picMkLst>
            <pc:docMk/>
            <pc:sldMk cId="3735046817" sldId="405"/>
            <ac:picMk id="21" creationId="{7A83F2A4-5DD3-D555-4E4B-CEBF3BFA6847}"/>
          </ac:picMkLst>
        </pc:picChg>
        <pc:picChg chg="del">
          <ac:chgData name="尾嵜 成真" userId="dd95f81a979e9056" providerId="LiveId" clId="{CDA21BDE-563E-44C9-826A-4ED92E3D6D3A}" dt="2023-01-06T15:55:00.315" v="2793" actId="478"/>
          <ac:picMkLst>
            <pc:docMk/>
            <pc:sldMk cId="3735046817" sldId="405"/>
            <ac:picMk id="34" creationId="{20D193DA-1BEC-9A63-C970-27CAB285ABDD}"/>
          </ac:picMkLst>
        </pc:picChg>
      </pc:sldChg>
      <pc:sldChg chg="addSp modSp add mod">
        <pc:chgData name="尾嵜 成真" userId="dd95f81a979e9056" providerId="LiveId" clId="{CDA21BDE-563E-44C9-826A-4ED92E3D6D3A}" dt="2023-01-07T07:11:52.182" v="3898" actId="20577"/>
        <pc:sldMkLst>
          <pc:docMk/>
          <pc:sldMk cId="1362757188" sldId="406"/>
        </pc:sldMkLst>
        <pc:spChg chg="add mod">
          <ac:chgData name="尾嵜 成真" userId="dd95f81a979e9056" providerId="LiveId" clId="{CDA21BDE-563E-44C9-826A-4ED92E3D6D3A}" dt="2023-01-07T06:48:32.097" v="3404" actId="20577"/>
          <ac:spMkLst>
            <pc:docMk/>
            <pc:sldMk cId="1362757188" sldId="406"/>
            <ac:spMk id="3" creationId="{E2142266-E189-EFD5-B67D-0A0D866FAB50}"/>
          </ac:spMkLst>
        </pc:spChg>
        <pc:spChg chg="add mod">
          <ac:chgData name="尾嵜 成真" userId="dd95f81a979e9056" providerId="LiveId" clId="{CDA21BDE-563E-44C9-826A-4ED92E3D6D3A}" dt="2023-01-07T07:09:54.790" v="3896" actId="1076"/>
          <ac:spMkLst>
            <pc:docMk/>
            <pc:sldMk cId="1362757188" sldId="406"/>
            <ac:spMk id="5" creationId="{F6CF39B1-389C-87AC-931A-5773BE5FFBA6}"/>
          </ac:spMkLst>
        </pc:spChg>
        <pc:spChg chg="mod">
          <ac:chgData name="尾嵜 成真" userId="dd95f81a979e9056" providerId="LiveId" clId="{CDA21BDE-563E-44C9-826A-4ED92E3D6D3A}" dt="2023-01-07T07:11:52.182" v="3898" actId="20577"/>
          <ac:spMkLst>
            <pc:docMk/>
            <pc:sldMk cId="1362757188" sldId="406"/>
            <ac:spMk id="10" creationId="{4C8D8093-D708-E46A-39FD-79BFCCF8875B}"/>
          </ac:spMkLst>
        </pc:spChg>
        <pc:spChg chg="mod">
          <ac:chgData name="尾嵜 成真" userId="dd95f81a979e9056" providerId="LiveId" clId="{CDA21BDE-563E-44C9-826A-4ED92E3D6D3A}" dt="2023-01-07T07:07:58.815" v="3851" actId="313"/>
          <ac:spMkLst>
            <pc:docMk/>
            <pc:sldMk cId="1362757188" sldId="406"/>
            <ac:spMk id="28" creationId="{B0F217A8-646C-15BA-6733-F4B0F1014565}"/>
          </ac:spMkLst>
        </pc:spChg>
        <pc:spChg chg="mod">
          <ac:chgData name="尾嵜 成真" userId="dd95f81a979e9056" providerId="LiveId" clId="{CDA21BDE-563E-44C9-826A-4ED92E3D6D3A}" dt="2023-01-06T16:04:37.683" v="2853" actId="20577"/>
          <ac:spMkLst>
            <pc:docMk/>
            <pc:sldMk cId="1362757188" sldId="406"/>
            <ac:spMk id="29" creationId="{A17934AB-FCC8-3776-1635-6E61D9A7D43B}"/>
          </ac:spMkLst>
        </pc:spChg>
        <pc:picChg chg="add mod">
          <ac:chgData name="尾嵜 成真" userId="dd95f81a979e9056" providerId="LiveId" clId="{CDA21BDE-563E-44C9-826A-4ED92E3D6D3A}" dt="2023-01-07T06:48:21.836" v="3390" actId="1076"/>
          <ac:picMkLst>
            <pc:docMk/>
            <pc:sldMk cId="1362757188" sldId="406"/>
            <ac:picMk id="2" creationId="{147811DE-CCFD-CACA-2161-0AB526E6B824}"/>
          </ac:picMkLst>
        </pc:picChg>
        <pc:picChg chg="add mod">
          <ac:chgData name="尾嵜 成真" userId="dd95f81a979e9056" providerId="LiveId" clId="{CDA21BDE-563E-44C9-826A-4ED92E3D6D3A}" dt="2023-01-07T07:09:54.790" v="3896" actId="1076"/>
          <ac:picMkLst>
            <pc:docMk/>
            <pc:sldMk cId="1362757188" sldId="406"/>
            <ac:picMk id="4" creationId="{3F300939-3739-A21B-256F-C7555733B00D}"/>
          </ac:picMkLst>
        </pc:picChg>
      </pc:sldChg>
      <pc:sldChg chg="add del">
        <pc:chgData name="尾嵜 成真" userId="dd95f81a979e9056" providerId="LiveId" clId="{CDA21BDE-563E-44C9-826A-4ED92E3D6D3A}" dt="2023-01-07T06:28:40.896" v="3105" actId="47"/>
        <pc:sldMkLst>
          <pc:docMk/>
          <pc:sldMk cId="367569215" sldId="407"/>
        </pc:sldMkLst>
      </pc:sldChg>
      <pc:sldChg chg="addSp delSp modSp add mod">
        <pc:chgData name="尾嵜 成真" userId="dd95f81a979e9056" providerId="LiveId" clId="{CDA21BDE-563E-44C9-826A-4ED92E3D6D3A}" dt="2023-01-08T07:43:10.344" v="9067" actId="947"/>
        <pc:sldMkLst>
          <pc:docMk/>
          <pc:sldMk cId="1137511312" sldId="407"/>
        </pc:sldMkLst>
        <pc:spChg chg="add mod">
          <ac:chgData name="尾嵜 成真" userId="dd95f81a979e9056" providerId="LiveId" clId="{CDA21BDE-563E-44C9-826A-4ED92E3D6D3A}" dt="2023-01-08T07:42:09.766" v="9059" actId="14100"/>
          <ac:spMkLst>
            <pc:docMk/>
            <pc:sldMk cId="1137511312" sldId="407"/>
            <ac:spMk id="2" creationId="{52155BEC-AC19-EB5E-415D-A6A47EC7FCF2}"/>
          </ac:spMkLst>
        </pc:spChg>
        <pc:spChg chg="del">
          <ac:chgData name="尾嵜 成真" userId="dd95f81a979e9056" providerId="LiveId" clId="{CDA21BDE-563E-44C9-826A-4ED92E3D6D3A}" dt="2023-01-08T07:21:46.146" v="8769" actId="478"/>
          <ac:spMkLst>
            <pc:docMk/>
            <pc:sldMk cId="1137511312" sldId="407"/>
            <ac:spMk id="5" creationId="{70260686-8B7E-DF5A-6E75-301B0992F6A8}"/>
          </ac:spMkLst>
        </pc:spChg>
        <pc:spChg chg="del">
          <ac:chgData name="尾嵜 成真" userId="dd95f81a979e9056" providerId="LiveId" clId="{CDA21BDE-563E-44C9-826A-4ED92E3D6D3A}" dt="2023-01-08T07:21:46.146" v="8769" actId="478"/>
          <ac:spMkLst>
            <pc:docMk/>
            <pc:sldMk cId="1137511312" sldId="407"/>
            <ac:spMk id="6" creationId="{4A82FFB9-9FED-53F9-A2A2-FC325D82FC40}"/>
          </ac:spMkLst>
        </pc:spChg>
        <pc:spChg chg="add del mod">
          <ac:chgData name="尾嵜 成真" userId="dd95f81a979e9056" providerId="LiveId" clId="{CDA21BDE-563E-44C9-826A-4ED92E3D6D3A}" dt="2023-01-08T07:41:28.048" v="9050" actId="478"/>
          <ac:spMkLst>
            <pc:docMk/>
            <pc:sldMk cId="1137511312" sldId="407"/>
            <ac:spMk id="7" creationId="{DCAF0AAA-DCE1-C1EB-6901-4AD46A21239D}"/>
          </ac:spMkLst>
        </pc:spChg>
        <pc:spChg chg="add mod">
          <ac:chgData name="尾嵜 成真" userId="dd95f81a979e9056" providerId="LiveId" clId="{CDA21BDE-563E-44C9-826A-4ED92E3D6D3A}" dt="2023-01-08T07:43:10.344" v="9067" actId="947"/>
          <ac:spMkLst>
            <pc:docMk/>
            <pc:sldMk cId="1137511312" sldId="407"/>
            <ac:spMk id="8" creationId="{17619CC4-44AC-4603-C466-1848DEA4041F}"/>
          </ac:spMkLst>
        </pc:spChg>
        <pc:spChg chg="del mod">
          <ac:chgData name="尾嵜 成真" userId="dd95f81a979e9056" providerId="LiveId" clId="{CDA21BDE-563E-44C9-826A-4ED92E3D6D3A}" dt="2023-01-08T07:41:25.630" v="9049" actId="21"/>
          <ac:spMkLst>
            <pc:docMk/>
            <pc:sldMk cId="1137511312" sldId="407"/>
            <ac:spMk id="10" creationId="{4C8D8093-D708-E46A-39FD-79BFCCF8875B}"/>
          </ac:spMkLst>
        </pc:spChg>
        <pc:spChg chg="mod">
          <ac:chgData name="尾嵜 成真" userId="dd95f81a979e9056" providerId="LiveId" clId="{CDA21BDE-563E-44C9-826A-4ED92E3D6D3A}" dt="2023-01-07T10:35:12.956" v="6444" actId="20577"/>
          <ac:spMkLst>
            <pc:docMk/>
            <pc:sldMk cId="1137511312" sldId="407"/>
            <ac:spMk id="29" creationId="{A17934AB-FCC8-3776-1635-6E61D9A7D43B}"/>
          </ac:spMkLst>
        </pc:spChg>
        <pc:picChg chg="del">
          <ac:chgData name="尾嵜 成真" userId="dd95f81a979e9056" providerId="LiveId" clId="{CDA21BDE-563E-44C9-826A-4ED92E3D6D3A}" dt="2023-01-08T07:21:46.146" v="8769" actId="478"/>
          <ac:picMkLst>
            <pc:docMk/>
            <pc:sldMk cId="1137511312" sldId="407"/>
            <ac:picMk id="3" creationId="{21152B24-6D84-6FB1-91FF-9C816BE6D5C5}"/>
          </ac:picMkLst>
        </pc:picChg>
      </pc:sldChg>
      <pc:sldChg chg="addSp modSp add mod">
        <pc:chgData name="尾嵜 成真" userId="dd95f81a979e9056" providerId="LiveId" clId="{CDA21BDE-563E-44C9-826A-4ED92E3D6D3A}" dt="2023-01-08T06:27:17.076" v="7531" actId="1076"/>
        <pc:sldMkLst>
          <pc:docMk/>
          <pc:sldMk cId="1924153991" sldId="408"/>
        </pc:sldMkLst>
        <pc:spChg chg="mod">
          <ac:chgData name="尾嵜 成真" userId="dd95f81a979e9056" providerId="LiveId" clId="{CDA21BDE-563E-44C9-826A-4ED92E3D6D3A}" dt="2023-01-08T06:26:59.710" v="7528" actId="113"/>
          <ac:spMkLst>
            <pc:docMk/>
            <pc:sldMk cId="1924153991" sldId="408"/>
            <ac:spMk id="10" creationId="{4C8D8093-D708-E46A-39FD-79BFCCF8875B}"/>
          </ac:spMkLst>
        </pc:spChg>
        <pc:picChg chg="add mod">
          <ac:chgData name="尾嵜 成真" userId="dd95f81a979e9056" providerId="LiveId" clId="{CDA21BDE-563E-44C9-826A-4ED92E3D6D3A}" dt="2023-01-08T06:27:17.076" v="7531" actId="1076"/>
          <ac:picMkLst>
            <pc:docMk/>
            <pc:sldMk cId="1924153991" sldId="408"/>
            <ac:picMk id="3" creationId="{67360E82-536F-F807-C1B3-1B6FCD052DCB}"/>
          </ac:picMkLst>
        </pc:picChg>
      </pc:sldChg>
      <pc:sldChg chg="add del">
        <pc:chgData name="尾嵜 成真" userId="dd95f81a979e9056" providerId="LiveId" clId="{CDA21BDE-563E-44C9-826A-4ED92E3D6D3A}" dt="2023-01-07T10:35:14.883" v="6445" actId="47"/>
        <pc:sldMkLst>
          <pc:docMk/>
          <pc:sldMk cId="2681092000" sldId="408"/>
        </pc:sldMkLst>
      </pc:sldChg>
      <pc:sldChg chg="addSp delSp modSp add mod">
        <pc:chgData name="尾嵜 成真" userId="dd95f81a979e9056" providerId="LiveId" clId="{CDA21BDE-563E-44C9-826A-4ED92E3D6D3A}" dt="2023-01-08T08:01:32.887" v="9468" actId="113"/>
        <pc:sldMkLst>
          <pc:docMk/>
          <pc:sldMk cId="3356467864" sldId="409"/>
        </pc:sldMkLst>
        <pc:spChg chg="del">
          <ac:chgData name="尾嵜 成真" userId="dd95f81a979e9056" providerId="LiveId" clId="{CDA21BDE-563E-44C9-826A-4ED92E3D6D3A}" dt="2023-01-08T07:54:43.176" v="9447" actId="478"/>
          <ac:spMkLst>
            <pc:docMk/>
            <pc:sldMk cId="3356467864" sldId="409"/>
            <ac:spMk id="5" creationId="{70260686-8B7E-DF5A-6E75-301B0992F6A8}"/>
          </ac:spMkLst>
        </pc:spChg>
        <pc:spChg chg="del">
          <ac:chgData name="尾嵜 成真" userId="dd95f81a979e9056" providerId="LiveId" clId="{CDA21BDE-563E-44C9-826A-4ED92E3D6D3A}" dt="2023-01-08T07:54:43.176" v="9447" actId="478"/>
          <ac:spMkLst>
            <pc:docMk/>
            <pc:sldMk cId="3356467864" sldId="409"/>
            <ac:spMk id="6" creationId="{4A82FFB9-9FED-53F9-A2A2-FC325D82FC40}"/>
          </ac:spMkLst>
        </pc:spChg>
        <pc:spChg chg="mod">
          <ac:chgData name="尾嵜 成真" userId="dd95f81a979e9056" providerId="LiveId" clId="{CDA21BDE-563E-44C9-826A-4ED92E3D6D3A}" dt="2023-01-08T08:01:32.887" v="9468" actId="113"/>
          <ac:spMkLst>
            <pc:docMk/>
            <pc:sldMk cId="3356467864" sldId="409"/>
            <ac:spMk id="10" creationId="{4C8D8093-D708-E46A-39FD-79BFCCF8875B}"/>
          </ac:spMkLst>
        </pc:spChg>
        <pc:spChg chg="mod">
          <ac:chgData name="尾嵜 成真" userId="dd95f81a979e9056" providerId="LiveId" clId="{CDA21BDE-563E-44C9-826A-4ED92E3D6D3A}" dt="2023-01-08T05:56:32.307" v="7025" actId="20577"/>
          <ac:spMkLst>
            <pc:docMk/>
            <pc:sldMk cId="3356467864" sldId="409"/>
            <ac:spMk id="29" creationId="{A17934AB-FCC8-3776-1635-6E61D9A7D43B}"/>
          </ac:spMkLst>
        </pc:spChg>
        <pc:picChg chg="del">
          <ac:chgData name="尾嵜 成真" userId="dd95f81a979e9056" providerId="LiveId" clId="{CDA21BDE-563E-44C9-826A-4ED92E3D6D3A}" dt="2023-01-08T07:54:43.176" v="9447" actId="478"/>
          <ac:picMkLst>
            <pc:docMk/>
            <pc:sldMk cId="3356467864" sldId="409"/>
            <ac:picMk id="3" creationId="{21152B24-6D84-6FB1-91FF-9C816BE6D5C5}"/>
          </ac:picMkLst>
        </pc:picChg>
        <pc:picChg chg="add mod">
          <ac:chgData name="尾嵜 成真" userId="dd95f81a979e9056" providerId="LiveId" clId="{CDA21BDE-563E-44C9-826A-4ED92E3D6D3A}" dt="2023-01-08T08:00:35.300" v="9450" actId="1076"/>
          <ac:picMkLst>
            <pc:docMk/>
            <pc:sldMk cId="3356467864" sldId="409"/>
            <ac:picMk id="4" creationId="{D8B375CB-542C-FFA9-885F-C27289A3D516}"/>
          </ac:picMkLst>
        </pc:picChg>
      </pc:sldChg>
    </pc:docChg>
  </pc:docChgLst>
  <pc:docChgLst>
    <pc:chgData name="尾嵜 成真" userId="dd95f81a979e9056" providerId="LiveId" clId="{40B48392-F97D-41B7-BE8A-0DF3981E1B94}"/>
    <pc:docChg chg="undo custSel addSld delSld modSld">
      <pc:chgData name="尾嵜 成真" userId="dd95f81a979e9056" providerId="LiveId" clId="{40B48392-F97D-41B7-BE8A-0DF3981E1B94}" dt="2022-12-03T13:08:51.254" v="150" actId="1076"/>
      <pc:docMkLst>
        <pc:docMk/>
      </pc:docMkLst>
      <pc:sldChg chg="modSp mod">
        <pc:chgData name="尾嵜 成真" userId="dd95f81a979e9056" providerId="LiveId" clId="{40B48392-F97D-41B7-BE8A-0DF3981E1B94}" dt="2022-12-03T12:49:00.589" v="3" actId="207"/>
        <pc:sldMkLst>
          <pc:docMk/>
          <pc:sldMk cId="0" sldId="259"/>
        </pc:sldMkLst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7" creationId="{868586D0-495E-0042-21C8-6D9C53F32F5A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8" creationId="{1ACDCEDB-3A9A-B841-DD5E-AF772017E75B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10" creationId="{A69571F4-BBF9-1D5E-AB90-6345D5ACAD32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12" creationId="{447B83FD-7886-15F1-19BE-29E3263FE945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16" creationId="{6494AC06-B42F-33DA-6522-B8FB9C5EDEED}"/>
          </ac:spMkLst>
        </pc:spChg>
      </pc:sldChg>
      <pc:sldChg chg="addSp delSp modSp mod">
        <pc:chgData name="尾嵜 成真" userId="dd95f81a979e9056" providerId="LiveId" clId="{40B48392-F97D-41B7-BE8A-0DF3981E1B94}" dt="2022-12-03T13:03:26.710" v="123" actId="947"/>
        <pc:sldMkLst>
          <pc:docMk/>
          <pc:sldMk cId="0" sldId="296"/>
        </pc:sldMkLst>
        <pc:spChg chg="add del mod">
          <ac:chgData name="尾嵜 成真" userId="dd95f81a979e9056" providerId="LiveId" clId="{40B48392-F97D-41B7-BE8A-0DF3981E1B94}" dt="2022-12-03T12:49:48.268" v="15" actId="478"/>
          <ac:spMkLst>
            <pc:docMk/>
            <pc:sldMk cId="0" sldId="296"/>
            <ac:spMk id="3" creationId="{114422B7-62BF-533F-7ACD-0C77AD9D4C5C}"/>
          </ac:spMkLst>
        </pc:spChg>
        <pc:spChg chg="add mod">
          <ac:chgData name="尾嵜 成真" userId="dd95f81a979e9056" providerId="LiveId" clId="{40B48392-F97D-41B7-BE8A-0DF3981E1B94}" dt="2022-12-03T13:03:26.710" v="123" actId="947"/>
          <ac:spMkLst>
            <pc:docMk/>
            <pc:sldMk cId="0" sldId="296"/>
            <ac:spMk id="4" creationId="{F4F57D5B-5258-C942-9420-57293D3774D4}"/>
          </ac:spMkLst>
        </pc:spChg>
        <pc:spChg chg="add mod">
          <ac:chgData name="尾嵜 成真" userId="dd95f81a979e9056" providerId="LiveId" clId="{40B48392-F97D-41B7-BE8A-0DF3981E1B94}" dt="2022-12-03T12:50:12.614" v="19" actId="2711"/>
          <ac:spMkLst>
            <pc:docMk/>
            <pc:sldMk cId="0" sldId="296"/>
            <ac:spMk id="5" creationId="{165FC0E4-C01D-7BA8-BF87-4D03D1E0D594}"/>
          </ac:spMkLst>
        </pc:spChg>
        <pc:spChg chg="add mod">
          <ac:chgData name="尾嵜 成真" userId="dd95f81a979e9056" providerId="LiveId" clId="{40B48392-F97D-41B7-BE8A-0DF3981E1B94}" dt="2022-12-03T12:50:54.989" v="21" actId="255"/>
          <ac:spMkLst>
            <pc:docMk/>
            <pc:sldMk cId="0" sldId="296"/>
            <ac:spMk id="6" creationId="{328E8C32-9164-2876-C63D-59A5D487A4F5}"/>
          </ac:spMkLst>
        </pc:spChg>
        <pc:spChg chg="add mod">
          <ac:chgData name="尾嵜 成真" userId="dd95f81a979e9056" providerId="LiveId" clId="{40B48392-F97D-41B7-BE8A-0DF3981E1B94}" dt="2022-12-03T12:50:12.614" v="19" actId="2711"/>
          <ac:spMkLst>
            <pc:docMk/>
            <pc:sldMk cId="0" sldId="296"/>
            <ac:spMk id="7" creationId="{89EF2D32-2D44-CD70-168E-754E1A367DED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8" creationId="{E68EC498-B1F1-C5F1-2FD1-507AA0041E69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9" creationId="{C4BF334A-C730-DA40-D621-9AECF639C3AD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0" creationId="{A7FFE026-5E7E-D16A-CC4C-022CECCE3975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1" creationId="{9C4ACA2C-243E-64EC-3863-B06F6CC60B53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2" creationId="{9B3D42A4-6B41-E50E-97D0-D1201A09C07E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3" creationId="{09CB93E6-2ACE-D900-6015-7B6659FB85A7}"/>
          </ac:spMkLst>
        </pc:spChg>
        <pc:spChg chg="add mod">
          <ac:chgData name="尾嵜 成真" userId="dd95f81a979e9056" providerId="LiveId" clId="{40B48392-F97D-41B7-BE8A-0DF3981E1B94}" dt="2022-12-03T12:53:11.916" v="51" actId="1076"/>
          <ac:spMkLst>
            <pc:docMk/>
            <pc:sldMk cId="0" sldId="296"/>
            <ac:spMk id="14" creationId="{624F3213-F169-EF8A-1EA0-D61D97224CE5}"/>
          </ac:spMkLst>
        </pc:spChg>
        <pc:spChg chg="add del">
          <ac:chgData name="尾嵜 成真" userId="dd95f81a979e9056" providerId="LiveId" clId="{40B48392-F97D-41B7-BE8A-0DF3981E1B94}" dt="2022-12-03T12:51:56.998" v="38" actId="22"/>
          <ac:spMkLst>
            <pc:docMk/>
            <pc:sldMk cId="0" sldId="296"/>
            <ac:spMk id="16" creationId="{E3525017-0E7A-C5B1-38AD-1AB4C1DEFA75}"/>
          </ac:spMkLst>
        </pc:spChg>
      </pc:sldChg>
      <pc:sldChg chg="modSp add del mod">
        <pc:chgData name="尾嵜 成真" userId="dd95f81a979e9056" providerId="LiveId" clId="{40B48392-F97D-41B7-BE8A-0DF3981E1B94}" dt="2022-12-03T12:51:01.606" v="22" actId="47"/>
        <pc:sldMkLst>
          <pc:docMk/>
          <pc:sldMk cId="3333458022" sldId="298"/>
        </pc:sldMkLst>
        <pc:spChg chg="mod">
          <ac:chgData name="尾嵜 成真" userId="dd95f81a979e9056" providerId="LiveId" clId="{40B48392-F97D-41B7-BE8A-0DF3981E1B94}" dt="2022-12-03T12:50:45.968" v="20" actId="255"/>
          <ac:spMkLst>
            <pc:docMk/>
            <pc:sldMk cId="3333458022" sldId="298"/>
            <ac:spMk id="8" creationId="{E68EC498-B1F1-C5F1-2FD1-507AA0041E69}"/>
          </ac:spMkLst>
        </pc:spChg>
      </pc:sldChg>
      <pc:sldChg chg="addSp delSp modSp add mod">
        <pc:chgData name="尾嵜 成真" userId="dd95f81a979e9056" providerId="LiveId" clId="{40B48392-F97D-41B7-BE8A-0DF3981E1B94}" dt="2022-12-03T13:07:45.481" v="144" actId="1076"/>
        <pc:sldMkLst>
          <pc:docMk/>
          <pc:sldMk cId="3896172835" sldId="298"/>
        </pc:sldMkLst>
        <pc:spChg chg="add del mod">
          <ac:chgData name="尾嵜 成真" userId="dd95f81a979e9056" providerId="LiveId" clId="{40B48392-F97D-41B7-BE8A-0DF3981E1B94}" dt="2022-12-03T12:52:13.999" v="41" actId="478"/>
          <ac:spMkLst>
            <pc:docMk/>
            <pc:sldMk cId="3896172835" sldId="298"/>
            <ac:spMk id="3" creationId="{D9D6C5B6-6FA5-015B-C7DE-685ABBDF7D8A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4" creationId="{F4F57D5B-5258-C942-9420-57293D3774D4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5" creationId="{165FC0E4-C01D-7BA8-BF87-4D03D1E0D594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6" creationId="{328E8C32-9164-2876-C63D-59A5D487A4F5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7" creationId="{89EF2D32-2D44-CD70-168E-754E1A367DED}"/>
          </ac:spMkLst>
        </pc:spChg>
        <pc:spChg chg="add del mod">
          <ac:chgData name="尾嵜 成真" userId="dd95f81a979e9056" providerId="LiveId" clId="{40B48392-F97D-41B7-BE8A-0DF3981E1B94}" dt="2022-12-03T12:52:15.561" v="42" actId="478"/>
          <ac:spMkLst>
            <pc:docMk/>
            <pc:sldMk cId="3896172835" sldId="298"/>
            <ac:spMk id="9" creationId="{529E2D91-28AB-58EF-96A6-0AFF2436DB80}"/>
          </ac:spMkLst>
        </pc:spChg>
        <pc:spChg chg="add mod">
          <ac:chgData name="尾嵜 成真" userId="dd95f81a979e9056" providerId="LiveId" clId="{40B48392-F97D-41B7-BE8A-0DF3981E1B94}" dt="2022-12-03T13:04:40.673" v="130" actId="947"/>
          <ac:spMkLst>
            <pc:docMk/>
            <pc:sldMk cId="3896172835" sldId="298"/>
            <ac:spMk id="10" creationId="{4C8D8093-D708-E46A-39FD-79BFCCF8875B}"/>
          </ac:spMkLst>
        </pc:spChg>
        <pc:spChg chg="add mod">
          <ac:chgData name="尾嵜 成真" userId="dd95f81a979e9056" providerId="LiveId" clId="{40B48392-F97D-41B7-BE8A-0DF3981E1B94}" dt="2022-12-03T12:52:24.957" v="44" actId="2711"/>
          <ac:spMkLst>
            <pc:docMk/>
            <pc:sldMk cId="3896172835" sldId="298"/>
            <ac:spMk id="11" creationId="{8F4012D2-E45B-57FF-3B8C-E8092847CB68}"/>
          </ac:spMkLst>
        </pc:spChg>
        <pc:spChg chg="add mod">
          <ac:chgData name="尾嵜 成真" userId="dd95f81a979e9056" providerId="LiveId" clId="{40B48392-F97D-41B7-BE8A-0DF3981E1B94}" dt="2022-12-03T12:52:37.215" v="46" actId="207"/>
          <ac:spMkLst>
            <pc:docMk/>
            <pc:sldMk cId="3896172835" sldId="298"/>
            <ac:spMk id="12" creationId="{DEAE85ED-D608-8E1E-7E58-4B117E739BEC}"/>
          </ac:spMkLst>
        </pc:spChg>
        <pc:spChg chg="add mod">
          <ac:chgData name="尾嵜 成真" userId="dd95f81a979e9056" providerId="LiveId" clId="{40B48392-F97D-41B7-BE8A-0DF3981E1B94}" dt="2022-12-03T12:52:56.860" v="48" actId="1076"/>
          <ac:spMkLst>
            <pc:docMk/>
            <pc:sldMk cId="3896172835" sldId="298"/>
            <ac:spMk id="13" creationId="{0244B180-1672-8661-90DA-D123168CF0A7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14" creationId="{624F3213-F169-EF8A-1EA0-D61D97224CE5}"/>
          </ac:spMkLst>
        </pc:spChg>
        <pc:picChg chg="add del mod">
          <ac:chgData name="尾嵜 成真" userId="dd95f81a979e9056" providerId="LiveId" clId="{40B48392-F97D-41B7-BE8A-0DF3981E1B94}" dt="2022-12-03T13:07:30.237" v="138" actId="478"/>
          <ac:picMkLst>
            <pc:docMk/>
            <pc:sldMk cId="3896172835" sldId="298"/>
            <ac:picMk id="15" creationId="{437CCD98-45A1-E906-F67F-A58887BF49B5}"/>
          </ac:picMkLst>
        </pc:picChg>
        <pc:picChg chg="add mod">
          <ac:chgData name="尾嵜 成真" userId="dd95f81a979e9056" providerId="LiveId" clId="{40B48392-F97D-41B7-BE8A-0DF3981E1B94}" dt="2022-12-03T13:07:45.481" v="144" actId="1076"/>
          <ac:picMkLst>
            <pc:docMk/>
            <pc:sldMk cId="3896172835" sldId="298"/>
            <ac:picMk id="17" creationId="{6963B875-B1DA-E791-9BB4-17E1B43726B7}"/>
          </ac:picMkLst>
        </pc:picChg>
      </pc:sldChg>
      <pc:sldChg chg="add del">
        <pc:chgData name="尾嵜 成真" userId="dd95f81a979e9056" providerId="LiveId" clId="{40B48392-F97D-41B7-BE8A-0DF3981E1B94}" dt="2022-12-03T12:51:02.398" v="23" actId="47"/>
        <pc:sldMkLst>
          <pc:docMk/>
          <pc:sldMk cId="2271085004" sldId="299"/>
        </pc:sldMkLst>
      </pc:sldChg>
      <pc:sldChg chg="addSp delSp modSp add del mod">
        <pc:chgData name="尾嵜 成真" userId="dd95f81a979e9056" providerId="LiveId" clId="{40B48392-F97D-41B7-BE8A-0DF3981E1B94}" dt="2022-12-03T12:58:10.441" v="97" actId="47"/>
        <pc:sldMkLst>
          <pc:docMk/>
          <pc:sldMk cId="3938412230" sldId="299"/>
        </pc:sldMkLst>
        <pc:spChg chg="add del mod">
          <ac:chgData name="尾嵜 成真" userId="dd95f81a979e9056" providerId="LiveId" clId="{40B48392-F97D-41B7-BE8A-0DF3981E1B94}" dt="2022-12-03T12:54:10.093" v="58" actId="478"/>
          <ac:spMkLst>
            <pc:docMk/>
            <pc:sldMk cId="3938412230" sldId="299"/>
            <ac:spMk id="3" creationId="{E0DA49E9-D33A-CA8C-65FF-74F616353E68}"/>
          </ac:spMkLst>
        </pc:spChg>
        <pc:spChg chg="add del mod">
          <ac:chgData name="尾嵜 成真" userId="dd95f81a979e9056" providerId="LiveId" clId="{40B48392-F97D-41B7-BE8A-0DF3981E1B94}" dt="2022-12-03T12:54:08.749" v="57" actId="478"/>
          <ac:spMkLst>
            <pc:docMk/>
            <pc:sldMk cId="3938412230" sldId="299"/>
            <ac:spMk id="5" creationId="{921414CA-B1FA-6DC4-A189-12CFF2112F33}"/>
          </ac:spMkLst>
        </pc:spChg>
        <pc:spChg chg="add mod">
          <ac:chgData name="尾嵜 成真" userId="dd95f81a979e9056" providerId="LiveId" clId="{40B48392-F97D-41B7-BE8A-0DF3981E1B94}" dt="2022-12-03T12:55:32.986" v="72" actId="115"/>
          <ac:spMkLst>
            <pc:docMk/>
            <pc:sldMk cId="3938412230" sldId="299"/>
            <ac:spMk id="6" creationId="{C8DE9B9B-892B-EA32-8EE0-B6C42E342BCA}"/>
          </ac:spMkLst>
        </pc:spChg>
        <pc:spChg chg="add mod">
          <ac:chgData name="尾嵜 成真" userId="dd95f81a979e9056" providerId="LiveId" clId="{40B48392-F97D-41B7-BE8A-0DF3981E1B94}" dt="2022-12-03T12:54:21.220" v="61" actId="207"/>
          <ac:spMkLst>
            <pc:docMk/>
            <pc:sldMk cId="3938412230" sldId="299"/>
            <ac:spMk id="7" creationId="{391B6CD8-7A7A-2F06-12EC-B027602885E6}"/>
          </ac:spMkLst>
        </pc:spChg>
        <pc:spChg chg="add mod">
          <ac:chgData name="尾嵜 成真" userId="dd95f81a979e9056" providerId="LiveId" clId="{40B48392-F97D-41B7-BE8A-0DF3981E1B94}" dt="2022-12-03T12:54:27.609" v="62" actId="255"/>
          <ac:spMkLst>
            <pc:docMk/>
            <pc:sldMk cId="3938412230" sldId="299"/>
            <ac:spMk id="8" creationId="{22FDE48D-1DA7-7E96-043B-B8B68C8C33E5}"/>
          </ac:spMkLst>
        </pc:spChg>
        <pc:spChg chg="add del mod">
          <ac:chgData name="尾嵜 成真" userId="dd95f81a979e9056" providerId="LiveId" clId="{40B48392-F97D-41B7-BE8A-0DF3981E1B94}" dt="2022-12-03T12:54:52.365" v="64" actId="478"/>
          <ac:spMkLst>
            <pc:docMk/>
            <pc:sldMk cId="3938412230" sldId="299"/>
            <ac:spMk id="9" creationId="{2DCD6D5C-BC2D-6770-A7D6-B35ACCDDD128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0" creationId="{4C8D8093-D708-E46A-39FD-79BFCCF8875B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1" creationId="{8F4012D2-E45B-57FF-3B8C-E8092847CB68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2" creationId="{DEAE85ED-D608-8E1E-7E58-4B117E739BEC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3" creationId="{0244B180-1672-8661-90DA-D123168CF0A7}"/>
          </ac:spMkLst>
        </pc:spChg>
        <pc:spChg chg="add mod">
          <ac:chgData name="尾嵜 成真" userId="dd95f81a979e9056" providerId="LiveId" clId="{40B48392-F97D-41B7-BE8A-0DF3981E1B94}" dt="2022-12-03T12:55:03.231" v="68" actId="1076"/>
          <ac:spMkLst>
            <pc:docMk/>
            <pc:sldMk cId="3938412230" sldId="299"/>
            <ac:spMk id="14" creationId="{D5BC2787-714A-E6B9-F352-237A0E2C9661}"/>
          </ac:spMkLst>
        </pc:spChg>
        <pc:picChg chg="del">
          <ac:chgData name="尾嵜 成真" userId="dd95f81a979e9056" providerId="LiveId" clId="{40B48392-F97D-41B7-BE8A-0DF3981E1B94}" dt="2022-12-03T12:54:07.718" v="56" actId="478"/>
          <ac:picMkLst>
            <pc:docMk/>
            <pc:sldMk cId="3938412230" sldId="299"/>
            <ac:picMk id="15" creationId="{437CCD98-45A1-E906-F67F-A58887BF49B5}"/>
          </ac:picMkLst>
        </pc:picChg>
      </pc:sldChg>
      <pc:sldChg chg="addSp delSp modSp add del mod">
        <pc:chgData name="尾嵜 成真" userId="dd95f81a979e9056" providerId="LiveId" clId="{40B48392-F97D-41B7-BE8A-0DF3981E1B94}" dt="2022-12-03T13:01:51.601" v="121" actId="47"/>
        <pc:sldMkLst>
          <pc:docMk/>
          <pc:sldMk cId="1039008139" sldId="300"/>
        </pc:sldMkLst>
        <pc:spChg chg="add del mod">
          <ac:chgData name="尾嵜 成真" userId="dd95f81a979e9056" providerId="LiveId" clId="{40B48392-F97D-41B7-BE8A-0DF3981E1B94}" dt="2022-12-03T12:56:42.647" v="82" actId="478"/>
          <ac:spMkLst>
            <pc:docMk/>
            <pc:sldMk cId="1039008139" sldId="300"/>
            <ac:spMk id="3" creationId="{644FC041-95FE-00D0-EB4F-C3055DEA64C4}"/>
          </ac:spMkLst>
        </pc:spChg>
        <pc:spChg chg="add del mod">
          <ac:chgData name="尾嵜 成真" userId="dd95f81a979e9056" providerId="LiveId" clId="{40B48392-F97D-41B7-BE8A-0DF3981E1B94}" dt="2022-12-03T12:56:47.657" v="84" actId="478"/>
          <ac:spMkLst>
            <pc:docMk/>
            <pc:sldMk cId="1039008139" sldId="300"/>
            <ac:spMk id="5" creationId="{6687D22F-65DA-0D2F-E511-182FF4267DD6}"/>
          </ac:spMkLst>
        </pc:spChg>
        <pc:spChg chg="del">
          <ac:chgData name="尾嵜 成真" userId="dd95f81a979e9056" providerId="LiveId" clId="{40B48392-F97D-41B7-BE8A-0DF3981E1B94}" dt="2022-12-03T12:56:40.148" v="81" actId="478"/>
          <ac:spMkLst>
            <pc:docMk/>
            <pc:sldMk cId="1039008139" sldId="300"/>
            <ac:spMk id="6" creationId="{C8DE9B9B-892B-EA32-8EE0-B6C42E342BCA}"/>
          </ac:spMkLst>
        </pc:spChg>
        <pc:spChg chg="del">
          <ac:chgData name="尾嵜 成真" userId="dd95f81a979e9056" providerId="LiveId" clId="{40B48392-F97D-41B7-BE8A-0DF3981E1B94}" dt="2022-12-03T12:56:43.831" v="83" actId="478"/>
          <ac:spMkLst>
            <pc:docMk/>
            <pc:sldMk cId="1039008139" sldId="300"/>
            <ac:spMk id="7" creationId="{391B6CD8-7A7A-2F06-12EC-B027602885E6}"/>
          </ac:spMkLst>
        </pc:spChg>
        <pc:spChg chg="del">
          <ac:chgData name="尾嵜 成真" userId="dd95f81a979e9056" providerId="LiveId" clId="{40B48392-F97D-41B7-BE8A-0DF3981E1B94}" dt="2022-12-03T12:56:40.148" v="81" actId="478"/>
          <ac:spMkLst>
            <pc:docMk/>
            <pc:sldMk cId="1039008139" sldId="300"/>
            <ac:spMk id="8" creationId="{22FDE48D-1DA7-7E96-043B-B8B68C8C33E5}"/>
          </ac:spMkLst>
        </pc:spChg>
        <pc:spChg chg="add mod">
          <ac:chgData name="尾嵜 成真" userId="dd95f81a979e9056" providerId="LiveId" clId="{40B48392-F97D-41B7-BE8A-0DF3981E1B94}" dt="2022-12-03T12:57:05.674" v="88" actId="1076"/>
          <ac:spMkLst>
            <pc:docMk/>
            <pc:sldMk cId="1039008139" sldId="300"/>
            <ac:spMk id="9" creationId="{2B44022D-E7CB-5693-BAAE-CF31B7FE1B3A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0" creationId="{21435BBD-3312-25E9-0142-1069654ED5A1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1" creationId="{90AFE645-B7B5-9860-869C-1A1C025C7850}"/>
          </ac:spMkLst>
        </pc:spChg>
        <pc:spChg chg="del">
          <ac:chgData name="尾嵜 成真" userId="dd95f81a979e9056" providerId="LiveId" clId="{40B48392-F97D-41B7-BE8A-0DF3981E1B94}" dt="2022-12-03T12:56:40.148" v="81" actId="478"/>
          <ac:spMkLst>
            <pc:docMk/>
            <pc:sldMk cId="1039008139" sldId="300"/>
            <ac:spMk id="14" creationId="{D5BC2787-714A-E6B9-F352-237A0E2C9661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8" creationId="{9BC4341A-A9BD-D476-1356-688E8C9301BD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9" creationId="{0751EF31-4B27-B13D-83DF-296C2742639E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1" creationId="{6DA66A04-2069-8EBE-CA5B-F59478DDF15C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2" creationId="{AB18E9CC-2528-8616-8DC7-93C995C268A4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3" creationId="{4C95B3D8-9F6A-9E6A-69D4-2D5D76C3A05D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4" creationId="{7E344BD6-2CBF-F804-409B-C818F0CD5E7C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5" creationId="{2BA7C864-1EC4-6EE3-3F14-A404A8F52B39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6" creationId="{A4578390-A677-2E7E-5225-A78ED4416DA7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7" creationId="{264D0C96-D733-F358-0471-B46ACED3C28E}"/>
          </ac:spMkLst>
        </pc:sp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2" creationId="{EA28D94A-F670-3021-51A1-ABE0682734A0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3" creationId="{2CE990BC-3E3F-0F88-9FF9-70FFA317634A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5" creationId="{4ADF3C97-6FE0-4FA6-BF40-56FCE2AA12AF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6" creationId="{A0286681-16AD-7C1B-B1E9-0A05D4DD176B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7" creationId="{AB515144-558A-9376-1296-6CCB52FEA0B8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20" creationId="{EC56893C-5DB5-08C5-1484-7B2B74FADAA9}"/>
          </ac:picMkLst>
        </pc:picChg>
      </pc:sldChg>
      <pc:sldChg chg="add del">
        <pc:chgData name="尾嵜 成真" userId="dd95f81a979e9056" providerId="LiveId" clId="{40B48392-F97D-41B7-BE8A-0DF3981E1B94}" dt="2022-12-03T12:51:03.479" v="25" actId="47"/>
        <pc:sldMkLst>
          <pc:docMk/>
          <pc:sldMk cId="2849387055" sldId="300"/>
        </pc:sldMkLst>
      </pc:sldChg>
      <pc:sldChg chg="addSp delSp modSp add mod">
        <pc:chgData name="尾嵜 成真" userId="dd95f81a979e9056" providerId="LiveId" clId="{40B48392-F97D-41B7-BE8A-0DF3981E1B94}" dt="2022-12-03T13:05:36.427" v="136" actId="947"/>
        <pc:sldMkLst>
          <pc:docMk/>
          <pc:sldMk cId="812236802" sldId="301"/>
        </pc:sldMkLst>
        <pc:spChg chg="add mod">
          <ac:chgData name="尾嵜 成真" userId="dd95f81a979e9056" providerId="LiveId" clId="{40B48392-F97D-41B7-BE8A-0DF3981E1B94}" dt="2022-12-03T12:57:59.668" v="95" actId="1076"/>
          <ac:spMkLst>
            <pc:docMk/>
            <pc:sldMk cId="812236802" sldId="301"/>
            <ac:spMk id="2" creationId="{4043A7F3-440D-FFC9-41A3-AC9C75B0FDA9}"/>
          </ac:spMkLst>
        </pc:spChg>
        <pc:spChg chg="mod">
          <ac:chgData name="尾嵜 成真" userId="dd95f81a979e9056" providerId="LiveId" clId="{40B48392-F97D-41B7-BE8A-0DF3981E1B94}" dt="2022-12-03T13:05:36.427" v="136" actId="947"/>
          <ac:spMkLst>
            <pc:docMk/>
            <pc:sldMk cId="812236802" sldId="301"/>
            <ac:spMk id="10" creationId="{4C8D8093-D708-E46A-39FD-79BFCCF8875B}"/>
          </ac:spMkLst>
        </pc:spChg>
        <pc:spChg chg="mod">
          <ac:chgData name="尾嵜 成真" userId="dd95f81a979e9056" providerId="LiveId" clId="{40B48392-F97D-41B7-BE8A-0DF3981E1B94}" dt="2022-12-03T12:57:47.245" v="93"/>
          <ac:spMkLst>
            <pc:docMk/>
            <pc:sldMk cId="812236802" sldId="301"/>
            <ac:spMk id="12" creationId="{DEAE85ED-D608-8E1E-7E58-4B117E739BEC}"/>
          </ac:spMkLst>
        </pc:spChg>
        <pc:spChg chg="del">
          <ac:chgData name="尾嵜 成真" userId="dd95f81a979e9056" providerId="LiveId" clId="{40B48392-F97D-41B7-BE8A-0DF3981E1B94}" dt="2022-12-03T12:57:40.491" v="92" actId="478"/>
          <ac:spMkLst>
            <pc:docMk/>
            <pc:sldMk cId="812236802" sldId="301"/>
            <ac:spMk id="13" creationId="{0244B180-1672-8661-90DA-D123168CF0A7}"/>
          </ac:spMkLst>
        </pc:spChg>
        <pc:picChg chg="del">
          <ac:chgData name="尾嵜 成真" userId="dd95f81a979e9056" providerId="LiveId" clId="{40B48392-F97D-41B7-BE8A-0DF3981E1B94}" dt="2022-12-03T12:57:38.869" v="91" actId="478"/>
          <ac:picMkLst>
            <pc:docMk/>
            <pc:sldMk cId="812236802" sldId="301"/>
            <ac:picMk id="15" creationId="{437CCD98-45A1-E906-F67F-A58887BF49B5}"/>
          </ac:picMkLst>
        </pc:picChg>
      </pc:sldChg>
      <pc:sldChg chg="add del">
        <pc:chgData name="尾嵜 成真" userId="dd95f81a979e9056" providerId="LiveId" clId="{40B48392-F97D-41B7-BE8A-0DF3981E1B94}" dt="2022-12-03T12:51:02.910" v="24" actId="47"/>
        <pc:sldMkLst>
          <pc:docMk/>
          <pc:sldMk cId="1279946782" sldId="301"/>
        </pc:sldMkLst>
      </pc:sldChg>
      <pc:sldChg chg="addSp delSp modSp add mod">
        <pc:chgData name="尾嵜 成真" userId="dd95f81a979e9056" providerId="LiveId" clId="{40B48392-F97D-41B7-BE8A-0DF3981E1B94}" dt="2022-12-03T13:08:51.254" v="150" actId="1076"/>
        <pc:sldMkLst>
          <pc:docMk/>
          <pc:sldMk cId="1868244200" sldId="302"/>
        </pc:sldMkLst>
        <pc:spChg chg="del">
          <ac:chgData name="尾嵜 成真" userId="dd95f81a979e9056" providerId="LiveId" clId="{40B48392-F97D-41B7-BE8A-0DF3981E1B94}" dt="2022-12-03T13:00:53.424" v="113" actId="478"/>
          <ac:spMkLst>
            <pc:docMk/>
            <pc:sldMk cId="1868244200" sldId="302"/>
            <ac:spMk id="2" creationId="{4043A7F3-440D-FFC9-41A3-AC9C75B0FDA9}"/>
          </ac:spMkLst>
        </pc:spChg>
        <pc:spChg chg="add mod">
          <ac:chgData name="尾嵜 成真" userId="dd95f81a979e9056" providerId="LiveId" clId="{40B48392-F97D-41B7-BE8A-0DF3981E1B94}" dt="2022-12-03T13:01:23.673" v="115" actId="208"/>
          <ac:spMkLst>
            <pc:docMk/>
            <pc:sldMk cId="1868244200" sldId="302"/>
            <ac:spMk id="8" creationId="{2DD49905-E6B6-1868-793C-31324259B429}"/>
          </ac:spMkLst>
        </pc:spChg>
        <pc:spChg chg="add mod">
          <ac:chgData name="尾嵜 成真" userId="dd95f81a979e9056" providerId="LiveId" clId="{40B48392-F97D-41B7-BE8A-0DF3981E1B94}" dt="2022-12-03T13:01:28.588" v="116" actId="207"/>
          <ac:spMkLst>
            <pc:docMk/>
            <pc:sldMk cId="1868244200" sldId="302"/>
            <ac:spMk id="9" creationId="{D2BE1B33-034E-0756-47A2-5057F1C3DE95}"/>
          </ac:spMkLst>
        </pc:spChg>
        <pc:spChg chg="mod">
          <ac:chgData name="尾嵜 成真" userId="dd95f81a979e9056" providerId="LiveId" clId="{40B48392-F97D-41B7-BE8A-0DF3981E1B94}" dt="2022-12-03T13:06:03.409" v="137" actId="947"/>
          <ac:spMkLst>
            <pc:docMk/>
            <pc:sldMk cId="1868244200" sldId="302"/>
            <ac:spMk id="10" creationId="{4C8D8093-D708-E46A-39FD-79BFCCF8875B}"/>
          </ac:spMkLst>
        </pc:spChg>
        <pc:spChg chg="mod">
          <ac:chgData name="尾嵜 成真" userId="dd95f81a979e9056" providerId="LiveId" clId="{40B48392-F97D-41B7-BE8A-0DF3981E1B94}" dt="2022-12-03T12:59:30.234" v="111" actId="20577"/>
          <ac:spMkLst>
            <pc:docMk/>
            <pc:sldMk cId="1868244200" sldId="302"/>
            <ac:spMk id="11" creationId="{8F4012D2-E45B-57FF-3B8C-E8092847CB68}"/>
          </ac:spMkLst>
        </pc:spChg>
        <pc:spChg chg="mod">
          <ac:chgData name="尾嵜 成真" userId="dd95f81a979e9056" providerId="LiveId" clId="{40B48392-F97D-41B7-BE8A-0DF3981E1B94}" dt="2022-12-03T12:58:40.155" v="104" actId="255"/>
          <ac:spMkLst>
            <pc:docMk/>
            <pc:sldMk cId="1868244200" sldId="302"/>
            <ac:spMk id="12" creationId="{DEAE85ED-D608-8E1E-7E58-4B117E739BEC}"/>
          </ac:spMkLst>
        </pc:spChg>
        <pc:spChg chg="add mod">
          <ac:chgData name="尾嵜 成真" userId="dd95f81a979e9056" providerId="LiveId" clId="{40B48392-F97D-41B7-BE8A-0DF3981E1B94}" dt="2022-12-03T13:08:33.066" v="149" actId="207"/>
          <ac:spMkLst>
            <pc:docMk/>
            <pc:sldMk cId="1868244200" sldId="302"/>
            <ac:spMk id="14" creationId="{68EAF5E1-21FE-01DC-738B-F9B4AF4E127A}"/>
          </ac:spMkLst>
        </pc:spChg>
        <pc:spChg chg="add mod">
          <ac:chgData name="尾嵜 成真" userId="dd95f81a979e9056" providerId="LiveId" clId="{40B48392-F97D-41B7-BE8A-0DF3981E1B94}" dt="2022-12-03T13:08:28.739" v="148" actId="207"/>
          <ac:spMkLst>
            <pc:docMk/>
            <pc:sldMk cId="1868244200" sldId="302"/>
            <ac:spMk id="15" creationId="{DF143790-35BE-971B-832F-16498C47766A}"/>
          </ac:spMkLst>
        </pc:spChg>
        <pc:spChg chg="add mod">
          <ac:chgData name="尾嵜 成真" userId="dd95f81a979e9056" providerId="LiveId" clId="{40B48392-F97D-41B7-BE8A-0DF3981E1B94}" dt="2022-12-03T13:01:02.462" v="114"/>
          <ac:spMkLst>
            <pc:docMk/>
            <pc:sldMk cId="1868244200" sldId="302"/>
            <ac:spMk id="16" creationId="{AA75D50B-7360-374F-A67D-5AA84067482E}"/>
          </ac:spMkLst>
        </pc:spChg>
        <pc:spChg chg="add mod">
          <ac:chgData name="尾嵜 成真" userId="dd95f81a979e9056" providerId="LiveId" clId="{40B48392-F97D-41B7-BE8A-0DF3981E1B94}" dt="2022-12-03T13:08:51.254" v="150" actId="1076"/>
          <ac:spMkLst>
            <pc:docMk/>
            <pc:sldMk cId="1868244200" sldId="302"/>
            <ac:spMk id="17" creationId="{E0828B0C-2111-364A-0989-F8F02EE0B49D}"/>
          </ac:spMkLst>
        </pc:spChg>
        <pc:spChg chg="add mod">
          <ac:chgData name="尾嵜 成真" userId="dd95f81a979e9056" providerId="LiveId" clId="{40B48392-F97D-41B7-BE8A-0DF3981E1B94}" dt="2022-12-03T13:01:02.462" v="114"/>
          <ac:spMkLst>
            <pc:docMk/>
            <pc:sldMk cId="1868244200" sldId="302"/>
            <ac:spMk id="18" creationId="{053690F9-08CF-7CE2-2611-241960EC4E36}"/>
          </ac:spMkLst>
        </pc:spChg>
        <pc:spChg chg="add mod">
          <ac:chgData name="尾嵜 成真" userId="dd95f81a979e9056" providerId="LiveId" clId="{40B48392-F97D-41B7-BE8A-0DF3981E1B94}" dt="2022-12-03T13:08:02.581" v="145" actId="14100"/>
          <ac:spMkLst>
            <pc:docMk/>
            <pc:sldMk cId="1868244200" sldId="302"/>
            <ac:spMk id="19" creationId="{2CCF2BF0-028F-40AF-F6F9-151C2B97B199}"/>
          </ac:spMkLst>
        </pc:spChg>
        <pc:spChg chg="add mod">
          <ac:chgData name="尾嵜 成真" userId="dd95f81a979e9056" providerId="LiveId" clId="{40B48392-F97D-41B7-BE8A-0DF3981E1B94}" dt="2022-12-03T13:01:32.449" v="117" actId="207"/>
          <ac:spMkLst>
            <pc:docMk/>
            <pc:sldMk cId="1868244200" sldId="302"/>
            <ac:spMk id="20" creationId="{65576B8D-9A16-C31B-FDC6-6C17472803D2}"/>
          </ac:spMkLst>
        </pc:sp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3" creationId="{665BDD73-D2A6-1386-5198-B9269AF8545A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4" creationId="{50C1165C-1F8A-318F-55D1-2AD0A5E942DF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5" creationId="{B279A9FB-A669-9F5B-E89D-13367B6308BF}"/>
          </ac:picMkLst>
        </pc:picChg>
        <pc:picChg chg="add mod">
          <ac:chgData name="尾嵜 成真" userId="dd95f81a979e9056" providerId="LiveId" clId="{40B48392-F97D-41B7-BE8A-0DF3981E1B94}" dt="2022-12-03T13:08:51.254" v="150" actId="1076"/>
          <ac:picMkLst>
            <pc:docMk/>
            <pc:sldMk cId="1868244200" sldId="302"/>
            <ac:picMk id="6" creationId="{B6E9F926-573E-9AE8-7C94-300115D7E506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7" creationId="{6567388B-FD08-E6E3-799E-EA5A66028E17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13" creationId="{DA497B30-F863-1E11-0DE3-8457582A0E45}"/>
          </ac:picMkLst>
        </pc:picChg>
      </pc:sldChg>
      <pc:sldChg chg="add del">
        <pc:chgData name="尾嵜 成真" userId="dd95f81a979e9056" providerId="LiveId" clId="{40B48392-F97D-41B7-BE8A-0DF3981E1B94}" dt="2022-12-03T12:51:04.473" v="27" actId="47"/>
        <pc:sldMkLst>
          <pc:docMk/>
          <pc:sldMk cId="4185244315" sldId="302"/>
        </pc:sldMkLst>
      </pc:sldChg>
      <pc:sldChg chg="add del">
        <pc:chgData name="尾嵜 成真" userId="dd95f81a979e9056" providerId="LiveId" clId="{40B48392-F97D-41B7-BE8A-0DF3981E1B94}" dt="2022-12-03T12:51:03.966" v="26" actId="47"/>
        <pc:sldMkLst>
          <pc:docMk/>
          <pc:sldMk cId="440371486" sldId="303"/>
        </pc:sldMkLst>
      </pc:sldChg>
      <pc:sldChg chg="add del">
        <pc:chgData name="尾嵜 成真" userId="dd95f81a979e9056" providerId="LiveId" clId="{40B48392-F97D-41B7-BE8A-0DF3981E1B94}" dt="2022-12-03T12:51:05.550" v="29" actId="47"/>
        <pc:sldMkLst>
          <pc:docMk/>
          <pc:sldMk cId="4045972463" sldId="304"/>
        </pc:sldMkLst>
      </pc:sldChg>
      <pc:sldChg chg="add del">
        <pc:chgData name="尾嵜 成真" userId="dd95f81a979e9056" providerId="LiveId" clId="{40B48392-F97D-41B7-BE8A-0DF3981E1B94}" dt="2022-12-03T12:51:04.903" v="28" actId="47"/>
        <pc:sldMkLst>
          <pc:docMk/>
          <pc:sldMk cId="4014573798" sldId="305"/>
        </pc:sldMkLst>
      </pc:sldChg>
      <pc:sldChg chg="add del">
        <pc:chgData name="尾嵜 成真" userId="dd95f81a979e9056" providerId="LiveId" clId="{40B48392-F97D-41B7-BE8A-0DF3981E1B94}" dt="2022-12-03T12:51:06.588" v="30" actId="47"/>
        <pc:sldMkLst>
          <pc:docMk/>
          <pc:sldMk cId="1258243607" sldId="306"/>
        </pc:sldMkLst>
      </pc:sldChg>
      <pc:sldChg chg="add del">
        <pc:chgData name="尾嵜 成真" userId="dd95f81a979e9056" providerId="LiveId" clId="{40B48392-F97D-41B7-BE8A-0DF3981E1B94}" dt="2022-12-03T12:51:07.395" v="31" actId="47"/>
        <pc:sldMkLst>
          <pc:docMk/>
          <pc:sldMk cId="2688923453" sldId="307"/>
        </pc:sldMkLst>
      </pc:sldChg>
    </pc:docChg>
  </pc:docChgLst>
  <pc:docChgLst>
    <pc:chgData name="尾嵜 成真" userId="dd95f81a979e9056" providerId="LiveId" clId="{FCC2AE78-7B2A-4B8A-87F2-2039D47FE252}"/>
    <pc:docChg chg="undo redo custSel addSld delSld modSld sldOrd">
      <pc:chgData name="尾嵜 成真" userId="dd95f81a979e9056" providerId="LiveId" clId="{FCC2AE78-7B2A-4B8A-87F2-2039D47FE252}" dt="2022-12-28T11:44:27.539" v="4922" actId="478"/>
      <pc:docMkLst>
        <pc:docMk/>
      </pc:docMkLst>
      <pc:sldChg chg="modSp mod">
        <pc:chgData name="尾嵜 成真" userId="dd95f81a979e9056" providerId="LiveId" clId="{FCC2AE78-7B2A-4B8A-87F2-2039D47FE252}" dt="2022-12-28T11:37:40.407" v="4826" actId="1076"/>
        <pc:sldMkLst>
          <pc:docMk/>
          <pc:sldMk cId="0" sldId="259"/>
        </pc:sldMkLst>
        <pc:spChg chg="mod">
          <ac:chgData name="尾嵜 成真" userId="dd95f81a979e9056" providerId="LiveId" clId="{FCC2AE78-7B2A-4B8A-87F2-2039D47FE252}" dt="2022-12-28T11:36:04.206" v="4780" actId="20577"/>
          <ac:spMkLst>
            <pc:docMk/>
            <pc:sldMk cId="0" sldId="259"/>
            <ac:spMk id="7" creationId="{868586D0-495E-0042-21C8-6D9C53F32F5A}"/>
          </ac:spMkLst>
        </pc:spChg>
        <pc:spChg chg="mod">
          <ac:chgData name="尾嵜 成真" userId="dd95f81a979e9056" providerId="LiveId" clId="{FCC2AE78-7B2A-4B8A-87F2-2039D47FE252}" dt="2022-12-28T11:36:40.111" v="4786" actId="20577"/>
          <ac:spMkLst>
            <pc:docMk/>
            <pc:sldMk cId="0" sldId="259"/>
            <ac:spMk id="8" creationId="{1ACDCEDB-3A9A-B841-DD5E-AF772017E75B}"/>
          </ac:spMkLst>
        </pc:spChg>
        <pc:spChg chg="mod">
          <ac:chgData name="尾嵜 成真" userId="dd95f81a979e9056" providerId="LiveId" clId="{FCC2AE78-7B2A-4B8A-87F2-2039D47FE252}" dt="2022-12-28T11:37:37.070" v="4825" actId="1076"/>
          <ac:spMkLst>
            <pc:docMk/>
            <pc:sldMk cId="0" sldId="259"/>
            <ac:spMk id="10" creationId="{A69571F4-BBF9-1D5E-AB90-6345D5ACAD32}"/>
          </ac:spMkLst>
        </pc:spChg>
        <pc:spChg chg="mod">
          <ac:chgData name="尾嵜 成真" userId="dd95f81a979e9056" providerId="LiveId" clId="{FCC2AE78-7B2A-4B8A-87F2-2039D47FE252}" dt="2022-12-28T11:37:40.407" v="4826" actId="1076"/>
          <ac:spMkLst>
            <pc:docMk/>
            <pc:sldMk cId="0" sldId="259"/>
            <ac:spMk id="12" creationId="{447B83FD-7886-15F1-19BE-29E3263FE945}"/>
          </ac:spMkLst>
        </pc:spChg>
        <pc:spChg chg="mod">
          <ac:chgData name="尾嵜 成真" userId="dd95f81a979e9056" providerId="LiveId" clId="{FCC2AE78-7B2A-4B8A-87F2-2039D47FE252}" dt="2022-12-28T11:37:29.053" v="4824" actId="20577"/>
          <ac:spMkLst>
            <pc:docMk/>
            <pc:sldMk cId="0" sldId="259"/>
            <ac:spMk id="16" creationId="{6494AC06-B42F-33DA-6522-B8FB9C5EDEED}"/>
          </ac:spMkLst>
        </pc:spChg>
        <pc:spChg chg="mod">
          <ac:chgData name="尾嵜 成真" userId="dd95f81a979e9056" providerId="LiveId" clId="{FCC2AE78-7B2A-4B8A-87F2-2039D47FE252}" dt="2022-12-28T11:35:52.317" v="4767" actId="20577"/>
          <ac:spMkLst>
            <pc:docMk/>
            <pc:sldMk cId="0" sldId="259"/>
            <ac:spMk id="18" creationId="{00000000-0000-0000-0000-000000000000}"/>
          </ac:spMkLst>
        </pc:spChg>
        <pc:spChg chg="mod">
          <ac:chgData name="尾嵜 成真" userId="dd95f81a979e9056" providerId="LiveId" clId="{FCC2AE78-7B2A-4B8A-87F2-2039D47FE252}" dt="2022-12-28T11:32:25.095" v="4755" actId="14100"/>
          <ac:spMkLst>
            <pc:docMk/>
            <pc:sldMk cId="0" sldId="259"/>
            <ac:spMk id="21" creationId="{00000000-0000-0000-0000-000000000000}"/>
          </ac:spMkLst>
        </pc:spChg>
        <pc:spChg chg="mod">
          <ac:chgData name="尾嵜 成真" userId="dd95f81a979e9056" providerId="LiveId" clId="{FCC2AE78-7B2A-4B8A-87F2-2039D47FE252}" dt="2022-12-28T11:32:24.749" v="4754" actId="1076"/>
          <ac:spMkLst>
            <pc:docMk/>
            <pc:sldMk cId="0" sldId="259"/>
            <ac:spMk id="27" creationId="{00000000-0000-0000-0000-000000000000}"/>
          </ac:spMkLst>
        </pc:spChg>
        <pc:grpChg chg="mod">
          <ac:chgData name="尾嵜 成真" userId="dd95f81a979e9056" providerId="LiveId" clId="{FCC2AE78-7B2A-4B8A-87F2-2039D47FE252}" dt="2022-12-28T11:32:25.284" v="4756" actId="1076"/>
          <ac:grpSpMkLst>
            <pc:docMk/>
            <pc:sldMk cId="0" sldId="259"/>
            <ac:grpSpMk id="2" creationId="{F3E18761-6F4D-4A56-A95B-FE9E51163FF2}"/>
          </ac:grpSpMkLst>
        </pc:grpChg>
        <pc:grpChg chg="mod">
          <ac:chgData name="尾嵜 成真" userId="dd95f81a979e9056" providerId="LiveId" clId="{FCC2AE78-7B2A-4B8A-87F2-2039D47FE252}" dt="2022-12-28T11:32:25.284" v="4756" actId="1076"/>
          <ac:grpSpMkLst>
            <pc:docMk/>
            <pc:sldMk cId="0" sldId="259"/>
            <ac:grpSpMk id="3" creationId="{28D86D72-E7AD-4CA2-BA44-25225DE74CDA}"/>
          </ac:grpSpMkLst>
        </pc:grpChg>
        <pc:grpChg chg="mod">
          <ac:chgData name="尾嵜 成真" userId="dd95f81a979e9056" providerId="LiveId" clId="{FCC2AE78-7B2A-4B8A-87F2-2039D47FE252}" dt="2022-12-28T11:32:25.284" v="4756" actId="1076"/>
          <ac:grpSpMkLst>
            <pc:docMk/>
            <pc:sldMk cId="0" sldId="259"/>
            <ac:grpSpMk id="4" creationId="{A55DAF8F-E612-4233-AEC5-F612CD50E7CD}"/>
          </ac:grpSpMkLst>
        </pc:grpChg>
        <pc:grpChg chg="mod">
          <ac:chgData name="尾嵜 成真" userId="dd95f81a979e9056" providerId="LiveId" clId="{FCC2AE78-7B2A-4B8A-87F2-2039D47FE252}" dt="2022-12-28T11:32:25.284" v="4756" actId="1076"/>
          <ac:grpSpMkLst>
            <pc:docMk/>
            <pc:sldMk cId="0" sldId="259"/>
            <ac:grpSpMk id="5" creationId="{9A03F420-9491-4177-BECB-F1640F380D4C}"/>
          </ac:grpSpMkLst>
        </pc:grpChg>
        <pc:grpChg chg="mod">
          <ac:chgData name="尾嵜 成真" userId="dd95f81a979e9056" providerId="LiveId" clId="{FCC2AE78-7B2A-4B8A-87F2-2039D47FE252}" dt="2022-12-28T11:32:25.284" v="4756" actId="1076"/>
          <ac:grpSpMkLst>
            <pc:docMk/>
            <pc:sldMk cId="0" sldId="259"/>
            <ac:grpSpMk id="6" creationId="{D1DBE470-BFFD-4DB0-B7FA-93F737876573}"/>
          </ac:grpSpMkLst>
        </pc:grpChg>
        <pc:grpChg chg="mod">
          <ac:chgData name="尾嵜 成真" userId="dd95f81a979e9056" providerId="LiveId" clId="{FCC2AE78-7B2A-4B8A-87F2-2039D47FE252}" dt="2022-12-28T11:32:25.284" v="4756" actId="1076"/>
          <ac:grpSpMkLst>
            <pc:docMk/>
            <pc:sldMk cId="0" sldId="259"/>
            <ac:grpSpMk id="17" creationId="{B0FD30C0-9718-FE51-0480-A8AA07EA80FC}"/>
          </ac:grpSpMkLst>
        </pc:grpChg>
      </pc:sldChg>
      <pc:sldChg chg="modSp mod">
        <pc:chgData name="尾嵜 成真" userId="dd95f81a979e9056" providerId="LiveId" clId="{FCC2AE78-7B2A-4B8A-87F2-2039D47FE252}" dt="2022-12-28T11:32:33.444" v="4758" actId="1076"/>
        <pc:sldMkLst>
          <pc:docMk/>
          <pc:sldMk cId="0" sldId="293"/>
        </pc:sldMkLst>
        <pc:spChg chg="mod">
          <ac:chgData name="尾嵜 成真" userId="dd95f81a979e9056" providerId="LiveId" clId="{FCC2AE78-7B2A-4B8A-87F2-2039D47FE252}" dt="2022-12-28T11:32:33.444" v="4758" actId="1076"/>
          <ac:spMkLst>
            <pc:docMk/>
            <pc:sldMk cId="0" sldId="293"/>
            <ac:spMk id="7" creationId="{00000000-0000-0000-0000-000000000000}"/>
          </ac:spMkLst>
        </pc:spChg>
      </pc:sldChg>
      <pc:sldChg chg="ord">
        <pc:chgData name="尾嵜 成真" userId="dd95f81a979e9056" providerId="LiveId" clId="{FCC2AE78-7B2A-4B8A-87F2-2039D47FE252}" dt="2022-12-28T11:36:26.161" v="4782"/>
        <pc:sldMkLst>
          <pc:docMk/>
          <pc:sldMk cId="4080836906" sldId="309"/>
        </pc:sldMkLst>
      </pc:sldChg>
      <pc:sldChg chg="addSp delSp modSp mod">
        <pc:chgData name="尾嵜 成真" userId="dd95f81a979e9056" providerId="LiveId" clId="{FCC2AE78-7B2A-4B8A-87F2-2039D47FE252}" dt="2022-12-28T11:43:54.425" v="4915" actId="478"/>
        <pc:sldMkLst>
          <pc:docMk/>
          <pc:sldMk cId="378628896" sldId="377"/>
        </pc:sldMkLst>
        <pc:spChg chg="add del mod">
          <ac:chgData name="尾嵜 成真" userId="dd95f81a979e9056" providerId="LiveId" clId="{FCC2AE78-7B2A-4B8A-87F2-2039D47FE252}" dt="2022-12-28T11:43:42.131" v="4910" actId="478"/>
          <ac:spMkLst>
            <pc:docMk/>
            <pc:sldMk cId="378628896" sldId="377"/>
            <ac:spMk id="2" creationId="{50C0FD00-2D26-6372-E3C5-87EA4F285B6A}"/>
          </ac:spMkLst>
        </pc:spChg>
        <pc:spChg chg="add del mod">
          <ac:chgData name="尾嵜 成真" userId="dd95f81a979e9056" providerId="LiveId" clId="{FCC2AE78-7B2A-4B8A-87F2-2039D47FE252}" dt="2022-12-28T11:43:54.425" v="4915" actId="478"/>
          <ac:spMkLst>
            <pc:docMk/>
            <pc:sldMk cId="378628896" sldId="377"/>
            <ac:spMk id="4" creationId="{0A20B66D-EC68-D8D5-A34A-6CD4B2D29D08}"/>
          </ac:spMkLst>
        </pc:spChg>
        <pc:spChg chg="mod">
          <ac:chgData name="尾嵜 成真" userId="dd95f81a979e9056" providerId="LiveId" clId="{FCC2AE78-7B2A-4B8A-87F2-2039D47FE252}" dt="2022-12-26T15:44:10.269" v="2464" actId="1076"/>
          <ac:spMkLst>
            <pc:docMk/>
            <pc:sldMk cId="378628896" sldId="377"/>
            <ac:spMk id="6" creationId="{493135D4-8A6B-092C-39C7-B288BDFEC944}"/>
          </ac:spMkLst>
        </pc:spChg>
        <pc:spChg chg="add del mod">
          <ac:chgData name="尾嵜 成真" userId="dd95f81a979e9056" providerId="LiveId" clId="{FCC2AE78-7B2A-4B8A-87F2-2039D47FE252}" dt="2022-12-28T11:43:49.455" v="4913"/>
          <ac:spMkLst>
            <pc:docMk/>
            <pc:sldMk cId="378628896" sldId="377"/>
            <ac:spMk id="7" creationId="{9F6AB4DA-6A22-5439-4EC2-5E6188D7E33C}"/>
          </ac:spMkLst>
        </pc:spChg>
        <pc:spChg chg="mod">
          <ac:chgData name="尾嵜 成真" userId="dd95f81a979e9056" providerId="LiveId" clId="{FCC2AE78-7B2A-4B8A-87F2-2039D47FE252}" dt="2022-12-26T15:44:00.128" v="2463" actId="1076"/>
          <ac:spMkLst>
            <pc:docMk/>
            <pc:sldMk cId="378628896" sldId="377"/>
            <ac:spMk id="10" creationId="{4C8D8093-D708-E46A-39FD-79BFCCF8875B}"/>
          </ac:spMkLst>
        </pc:spChg>
        <pc:picChg chg="add del mod">
          <ac:chgData name="尾嵜 成真" userId="dd95f81a979e9056" providerId="LiveId" clId="{FCC2AE78-7B2A-4B8A-87F2-2039D47FE252}" dt="2022-12-28T11:41:17.547" v="4889"/>
          <ac:picMkLst>
            <pc:docMk/>
            <pc:sldMk cId="378628896" sldId="377"/>
            <ac:picMk id="3" creationId="{0E8057DE-B04B-CE23-08FE-706C264C813A}"/>
          </ac:picMkLst>
        </pc:picChg>
        <pc:picChg chg="mod">
          <ac:chgData name="尾嵜 成真" userId="dd95f81a979e9056" providerId="LiveId" clId="{FCC2AE78-7B2A-4B8A-87F2-2039D47FE252}" dt="2022-12-28T11:40:50.580" v="4882" actId="1076"/>
          <ac:picMkLst>
            <pc:docMk/>
            <pc:sldMk cId="378628896" sldId="377"/>
            <ac:picMk id="5" creationId="{F229D511-E413-63F0-632B-EE34D2E8F9B6}"/>
          </ac:picMkLst>
        </pc:picChg>
        <pc:picChg chg="mod">
          <ac:chgData name="尾嵜 成真" userId="dd95f81a979e9056" providerId="LiveId" clId="{FCC2AE78-7B2A-4B8A-87F2-2039D47FE252}" dt="2022-12-26T15:44:29.076" v="2470" actId="14100"/>
          <ac:picMkLst>
            <pc:docMk/>
            <pc:sldMk cId="378628896" sldId="377"/>
            <ac:picMk id="8" creationId="{A0492E75-9F9D-B947-6C10-3295636C023E}"/>
          </ac:picMkLst>
        </pc:picChg>
        <pc:picChg chg="mod">
          <ac:chgData name="尾嵜 成真" userId="dd95f81a979e9056" providerId="LiveId" clId="{FCC2AE78-7B2A-4B8A-87F2-2039D47FE252}" dt="2022-12-26T15:44:24.546" v="2469" actId="1076"/>
          <ac:picMkLst>
            <pc:docMk/>
            <pc:sldMk cId="378628896" sldId="377"/>
            <ac:picMk id="1026" creationId="{70980FBC-4F5A-8754-D806-E27069A6762B}"/>
          </ac:picMkLst>
        </pc:picChg>
        <pc:picChg chg="mod">
          <ac:chgData name="尾嵜 成真" userId="dd95f81a979e9056" providerId="LiveId" clId="{FCC2AE78-7B2A-4B8A-87F2-2039D47FE252}" dt="2022-12-26T15:44:13.398" v="2465" actId="1076"/>
          <ac:picMkLst>
            <pc:docMk/>
            <pc:sldMk cId="378628896" sldId="377"/>
            <ac:picMk id="1028" creationId="{482A3F7C-1D33-89EF-E12C-2BA567F4B7C9}"/>
          </ac:picMkLst>
        </pc:picChg>
      </pc:sldChg>
      <pc:sldChg chg="addSp modSp mod">
        <pc:chgData name="尾嵜 成真" userId="dd95f81a979e9056" providerId="LiveId" clId="{FCC2AE78-7B2A-4B8A-87F2-2039D47FE252}" dt="2022-12-26T15:18:27.771" v="2020" actId="113"/>
        <pc:sldMkLst>
          <pc:docMk/>
          <pc:sldMk cId="1185041612" sldId="378"/>
        </pc:sldMkLst>
        <pc:spChg chg="mod">
          <ac:chgData name="尾嵜 成真" userId="dd95f81a979e9056" providerId="LiveId" clId="{FCC2AE78-7B2A-4B8A-87F2-2039D47FE252}" dt="2022-12-26T15:18:27.771" v="2020" actId="113"/>
          <ac:spMkLst>
            <pc:docMk/>
            <pc:sldMk cId="1185041612" sldId="378"/>
            <ac:spMk id="10" creationId="{4C8D8093-D708-E46A-39FD-79BFCCF8875B}"/>
          </ac:spMkLst>
        </pc:spChg>
        <pc:spChg chg="mod">
          <ac:chgData name="尾嵜 成真" userId="dd95f81a979e9056" providerId="LiveId" clId="{FCC2AE78-7B2A-4B8A-87F2-2039D47FE252}" dt="2022-12-25T14:50:40.746" v="0" actId="20577"/>
          <ac:spMkLst>
            <pc:docMk/>
            <pc:sldMk cId="1185041612" sldId="378"/>
            <ac:spMk id="29" creationId="{A17934AB-FCC8-3776-1635-6E61D9A7D43B}"/>
          </ac:spMkLst>
        </pc:spChg>
        <pc:graphicFrameChg chg="add mod modGraphic">
          <ac:chgData name="尾嵜 成真" userId="dd95f81a979e9056" providerId="LiveId" clId="{FCC2AE78-7B2A-4B8A-87F2-2039D47FE252}" dt="2022-12-25T15:38:35.144" v="736" actId="20577"/>
          <ac:graphicFrameMkLst>
            <pc:docMk/>
            <pc:sldMk cId="1185041612" sldId="378"/>
            <ac:graphicFrameMk id="2" creationId="{8F2EA908-6D69-2547-FD49-82C474D84838}"/>
          </ac:graphicFrameMkLst>
        </pc:graphicFrameChg>
      </pc:sldChg>
      <pc:sldChg chg="addSp delSp modSp mod">
        <pc:chgData name="尾嵜 成真" userId="dd95f81a979e9056" providerId="LiveId" clId="{FCC2AE78-7B2A-4B8A-87F2-2039D47FE252}" dt="2022-12-28T11:44:09.134" v="4917" actId="1076"/>
        <pc:sldMkLst>
          <pc:docMk/>
          <pc:sldMk cId="2731418115" sldId="379"/>
        </pc:sldMkLst>
        <pc:spChg chg="add del mod">
          <ac:chgData name="尾嵜 成真" userId="dd95f81a979e9056" providerId="LiveId" clId="{FCC2AE78-7B2A-4B8A-87F2-2039D47FE252}" dt="2022-12-28T11:44:03.025" v="4916" actId="478"/>
          <ac:spMkLst>
            <pc:docMk/>
            <pc:sldMk cId="2731418115" sldId="379"/>
            <ac:spMk id="2" creationId="{8BE2B98E-2D0A-4276-17A8-14AD59A6D20C}"/>
          </ac:spMkLst>
        </pc:spChg>
        <pc:spChg chg="add del">
          <ac:chgData name="尾嵜 成真" userId="dd95f81a979e9056" providerId="LiveId" clId="{FCC2AE78-7B2A-4B8A-87F2-2039D47FE252}" dt="2022-12-26T14:23:43.729" v="774"/>
          <ac:spMkLst>
            <pc:docMk/>
            <pc:sldMk cId="2731418115" sldId="379"/>
            <ac:spMk id="2" creationId="{A5D1CC57-1AF9-DA51-BAA9-08B36FB2A9AE}"/>
          </ac:spMkLst>
        </pc:spChg>
        <pc:spChg chg="add del">
          <ac:chgData name="尾嵜 成真" userId="dd95f81a979e9056" providerId="LiveId" clId="{FCC2AE78-7B2A-4B8A-87F2-2039D47FE252}" dt="2022-12-26T14:23:46.776" v="776"/>
          <ac:spMkLst>
            <pc:docMk/>
            <pc:sldMk cId="2731418115" sldId="379"/>
            <ac:spMk id="3" creationId="{74DD92C3-AC1D-D262-5926-97EA1713B246}"/>
          </ac:spMkLst>
        </pc:spChg>
        <pc:spChg chg="add mod">
          <ac:chgData name="尾嵜 成真" userId="dd95f81a979e9056" providerId="LiveId" clId="{FCC2AE78-7B2A-4B8A-87F2-2039D47FE252}" dt="2022-12-28T11:44:09.134" v="4917" actId="1076"/>
          <ac:spMkLst>
            <pc:docMk/>
            <pc:sldMk cId="2731418115" sldId="379"/>
            <ac:spMk id="7" creationId="{0579C3F7-83A8-86B0-7DAA-15E120E2447D}"/>
          </ac:spMkLst>
        </pc:spChg>
        <pc:spChg chg="add del">
          <ac:chgData name="尾嵜 成真" userId="dd95f81a979e9056" providerId="LiveId" clId="{FCC2AE78-7B2A-4B8A-87F2-2039D47FE252}" dt="2022-12-26T14:38:04.683" v="800"/>
          <ac:spMkLst>
            <pc:docMk/>
            <pc:sldMk cId="2731418115" sldId="379"/>
            <ac:spMk id="8" creationId="{7FC7E538-6A38-FBD7-33D1-8DADD185EF90}"/>
          </ac:spMkLst>
        </pc:spChg>
        <pc:spChg chg="mod">
          <ac:chgData name="尾嵜 成真" userId="dd95f81a979e9056" providerId="LiveId" clId="{FCC2AE78-7B2A-4B8A-87F2-2039D47FE252}" dt="2022-12-28T11:42:53.534" v="4907" actId="20577"/>
          <ac:spMkLst>
            <pc:docMk/>
            <pc:sldMk cId="2731418115" sldId="379"/>
            <ac:spMk id="10" creationId="{4C8D8093-D708-E46A-39FD-79BFCCF8875B}"/>
          </ac:spMkLst>
        </pc:spChg>
        <pc:spChg chg="mod">
          <ac:chgData name="尾嵜 成真" userId="dd95f81a979e9056" providerId="LiveId" clId="{FCC2AE78-7B2A-4B8A-87F2-2039D47FE252}" dt="2022-12-26T15:14:56.099" v="1764" actId="20577"/>
          <ac:spMkLst>
            <pc:docMk/>
            <pc:sldMk cId="2731418115" sldId="379"/>
            <ac:spMk id="29" creationId="{A17934AB-FCC8-3776-1635-6E61D9A7D43B}"/>
          </ac:spMkLst>
        </pc:spChg>
        <pc:picChg chg="add mod">
          <ac:chgData name="尾嵜 成真" userId="dd95f81a979e9056" providerId="LiveId" clId="{FCC2AE78-7B2A-4B8A-87F2-2039D47FE252}" dt="2022-12-28T11:44:09.134" v="4917" actId="1076"/>
          <ac:picMkLst>
            <pc:docMk/>
            <pc:sldMk cId="2731418115" sldId="379"/>
            <ac:picMk id="5" creationId="{EC4A2A7F-E7C9-0413-C54E-98590FDA2FE2}"/>
          </ac:picMkLst>
        </pc:picChg>
      </pc:sldChg>
      <pc:sldChg chg="addSp delSp modSp mod">
        <pc:chgData name="尾嵜 成真" userId="dd95f81a979e9056" providerId="LiveId" clId="{FCC2AE78-7B2A-4B8A-87F2-2039D47FE252}" dt="2022-12-28T11:44:24.024" v="4921" actId="478"/>
        <pc:sldMkLst>
          <pc:docMk/>
          <pc:sldMk cId="3888411916" sldId="380"/>
        </pc:sldMkLst>
        <pc:spChg chg="add del mod">
          <ac:chgData name="尾嵜 成真" userId="dd95f81a979e9056" providerId="LiveId" clId="{FCC2AE78-7B2A-4B8A-87F2-2039D47FE252}" dt="2022-12-28T11:44:15.353" v="4918" actId="478"/>
          <ac:spMkLst>
            <pc:docMk/>
            <pc:sldMk cId="3888411916" sldId="380"/>
            <ac:spMk id="2" creationId="{C98E584F-9A53-0375-7383-BB619B9F97C7}"/>
          </ac:spMkLst>
        </pc:spChg>
        <pc:spChg chg="add del mod">
          <ac:chgData name="尾嵜 成真" userId="dd95f81a979e9056" providerId="LiveId" clId="{FCC2AE78-7B2A-4B8A-87F2-2039D47FE252}" dt="2022-12-28T11:44:24.024" v="4921" actId="478"/>
          <ac:spMkLst>
            <pc:docMk/>
            <pc:sldMk cId="3888411916" sldId="380"/>
            <ac:spMk id="3" creationId="{534CAB8B-623D-D3AA-C312-7E2F19A4E3C8}"/>
          </ac:spMkLst>
        </pc:spChg>
        <pc:spChg chg="add del mod">
          <ac:chgData name="尾嵜 成真" userId="dd95f81a979e9056" providerId="LiveId" clId="{FCC2AE78-7B2A-4B8A-87F2-2039D47FE252}" dt="2022-12-26T15:23:20.442" v="2040" actId="478"/>
          <ac:spMkLst>
            <pc:docMk/>
            <pc:sldMk cId="3888411916" sldId="380"/>
            <ac:spMk id="3" creationId="{7F8921D2-C99B-59BC-AFF6-E45D40FFD7B8}"/>
          </ac:spMkLst>
        </pc:spChg>
        <pc:spChg chg="add mod">
          <ac:chgData name="尾嵜 成真" userId="dd95f81a979e9056" providerId="LiveId" clId="{FCC2AE78-7B2A-4B8A-87F2-2039D47FE252}" dt="2022-12-26T15:49:44.358" v="2545"/>
          <ac:spMkLst>
            <pc:docMk/>
            <pc:sldMk cId="3888411916" sldId="380"/>
            <ac:spMk id="4" creationId="{BBB9A4B0-C051-A711-8254-311095F26D0C}"/>
          </ac:spMkLst>
        </pc:spChg>
        <pc:spChg chg="add mod">
          <ac:chgData name="尾嵜 成真" userId="dd95f81a979e9056" providerId="LiveId" clId="{FCC2AE78-7B2A-4B8A-87F2-2039D47FE252}" dt="2022-12-26T15:46:14.984" v="2485" actId="1076"/>
          <ac:spMkLst>
            <pc:docMk/>
            <pc:sldMk cId="3888411916" sldId="380"/>
            <ac:spMk id="7" creationId="{1D55E4A9-16C9-3E8E-99C8-4139426FD846}"/>
          </ac:spMkLst>
        </pc:spChg>
        <pc:spChg chg="del mod">
          <ac:chgData name="尾嵜 成真" userId="dd95f81a979e9056" providerId="LiveId" clId="{FCC2AE78-7B2A-4B8A-87F2-2039D47FE252}" dt="2022-12-26T15:23:18.333" v="2039" actId="478"/>
          <ac:spMkLst>
            <pc:docMk/>
            <pc:sldMk cId="3888411916" sldId="380"/>
            <ac:spMk id="10" creationId="{4C8D8093-D708-E46A-39FD-79BFCCF8875B}"/>
          </ac:spMkLst>
        </pc:spChg>
        <pc:spChg chg="add del">
          <ac:chgData name="尾嵜 成真" userId="dd95f81a979e9056" providerId="LiveId" clId="{FCC2AE78-7B2A-4B8A-87F2-2039D47FE252}" dt="2022-12-26T15:49:36.918" v="2543" actId="22"/>
          <ac:spMkLst>
            <pc:docMk/>
            <pc:sldMk cId="3888411916" sldId="380"/>
            <ac:spMk id="12" creationId="{FF859154-B516-680C-DA87-7E09556D8643}"/>
          </ac:spMkLst>
        </pc:spChg>
        <pc:picChg chg="add mod">
          <ac:chgData name="尾嵜 成真" userId="dd95f81a979e9056" providerId="LiveId" clId="{FCC2AE78-7B2A-4B8A-87F2-2039D47FE252}" dt="2022-12-26T15:46:14.984" v="2485" actId="1076"/>
          <ac:picMkLst>
            <pc:docMk/>
            <pc:sldMk cId="3888411916" sldId="380"/>
            <ac:picMk id="6" creationId="{5254EF8B-2D4B-1738-2B37-5AAACCAF75BD}"/>
          </ac:picMkLst>
        </pc:picChg>
        <pc:picChg chg="add del mod">
          <ac:chgData name="尾嵜 成真" userId="dd95f81a979e9056" providerId="LiveId" clId="{FCC2AE78-7B2A-4B8A-87F2-2039D47FE252}" dt="2022-12-28T11:44:21.602" v="4920" actId="478"/>
          <ac:picMkLst>
            <pc:docMk/>
            <pc:sldMk cId="3888411916" sldId="380"/>
            <ac:picMk id="9" creationId="{44835F39-031F-6BF7-0FB9-CC09E30002BB}"/>
          </ac:picMkLst>
        </pc:picChg>
        <pc:picChg chg="add mod">
          <ac:chgData name="尾嵜 成真" userId="dd95f81a979e9056" providerId="LiveId" clId="{FCC2AE78-7B2A-4B8A-87F2-2039D47FE252}" dt="2022-12-26T15:50:19.876" v="2551" actId="1076"/>
          <ac:picMkLst>
            <pc:docMk/>
            <pc:sldMk cId="3888411916" sldId="380"/>
            <ac:picMk id="14" creationId="{48076457-AB7B-6AB5-C020-200F98CB75D6}"/>
          </ac:picMkLst>
        </pc:picChg>
        <pc:picChg chg="add mod">
          <ac:chgData name="尾嵜 成真" userId="dd95f81a979e9056" providerId="LiveId" clId="{FCC2AE78-7B2A-4B8A-87F2-2039D47FE252}" dt="2022-12-26T15:50:10.956" v="2549" actId="1076"/>
          <ac:picMkLst>
            <pc:docMk/>
            <pc:sldMk cId="3888411916" sldId="380"/>
            <ac:picMk id="2050" creationId="{57D616C7-7514-F184-50BB-135DBD835086}"/>
          </ac:picMkLst>
        </pc:picChg>
      </pc:sldChg>
      <pc:sldChg chg="modSp del mod">
        <pc:chgData name="尾嵜 成真" userId="dd95f81a979e9056" providerId="LiveId" clId="{FCC2AE78-7B2A-4B8A-87F2-2039D47FE252}" dt="2022-12-28T11:25:18.032" v="4704" actId="47"/>
        <pc:sldMkLst>
          <pc:docMk/>
          <pc:sldMk cId="3242685888" sldId="381"/>
        </pc:sldMkLst>
        <pc:spChg chg="mod">
          <ac:chgData name="尾嵜 成真" userId="dd95f81a979e9056" providerId="LiveId" clId="{FCC2AE78-7B2A-4B8A-87F2-2039D47FE252}" dt="2022-12-28T10:35:48.020" v="3704"/>
          <ac:spMkLst>
            <pc:docMk/>
            <pc:sldMk cId="3242685888" sldId="381"/>
            <ac:spMk id="10" creationId="{4C8D8093-D708-E46A-39FD-79BFCCF8875B}"/>
          </ac:spMkLst>
        </pc:spChg>
        <pc:spChg chg="mod">
          <ac:chgData name="尾嵜 成真" userId="dd95f81a979e9056" providerId="LiveId" clId="{FCC2AE78-7B2A-4B8A-87F2-2039D47FE252}" dt="2022-12-28T10:19:33.335" v="3122" actId="20577"/>
          <ac:spMkLst>
            <pc:docMk/>
            <pc:sldMk cId="3242685888" sldId="381"/>
            <ac:spMk id="29" creationId="{A17934AB-FCC8-3776-1635-6E61D9A7D43B}"/>
          </ac:spMkLst>
        </pc:spChg>
      </pc:sldChg>
      <pc:sldChg chg="addSp delSp modSp del mod">
        <pc:chgData name="尾嵜 成真" userId="dd95f81a979e9056" providerId="LiveId" clId="{FCC2AE78-7B2A-4B8A-87F2-2039D47FE252}" dt="2022-12-28T11:25:18.970" v="4705" actId="47"/>
        <pc:sldMkLst>
          <pc:docMk/>
          <pc:sldMk cId="1506097416" sldId="382"/>
        </pc:sldMkLst>
        <pc:spChg chg="mod">
          <ac:chgData name="尾嵜 成真" userId="dd95f81a979e9056" providerId="LiveId" clId="{FCC2AE78-7B2A-4B8A-87F2-2039D47FE252}" dt="2022-12-28T11:18:38.843" v="4661" actId="20577"/>
          <ac:spMkLst>
            <pc:docMk/>
            <pc:sldMk cId="1506097416" sldId="382"/>
            <ac:spMk id="10" creationId="{4C8D8093-D708-E46A-39FD-79BFCCF8875B}"/>
          </ac:spMkLst>
        </pc:spChg>
        <pc:spChg chg="add mod">
          <ac:chgData name="尾嵜 成真" userId="dd95f81a979e9056" providerId="LiveId" clId="{FCC2AE78-7B2A-4B8A-87F2-2039D47FE252}" dt="2022-12-28T11:23:02.774" v="4703" actId="1076"/>
          <ac:spMkLst>
            <pc:docMk/>
            <pc:sldMk cId="1506097416" sldId="382"/>
            <ac:spMk id="12" creationId="{A5DF4167-C56B-FCB1-552F-AA435A8D5DD2}"/>
          </ac:spMkLst>
        </pc:spChg>
        <pc:spChg chg="mod">
          <ac:chgData name="尾嵜 成真" userId="dd95f81a979e9056" providerId="LiveId" clId="{FCC2AE78-7B2A-4B8A-87F2-2039D47FE252}" dt="2022-12-28T10:38:36.724" v="3719" actId="20577"/>
          <ac:spMkLst>
            <pc:docMk/>
            <pc:sldMk cId="1506097416" sldId="382"/>
            <ac:spMk id="29" creationId="{A17934AB-FCC8-3776-1635-6E61D9A7D43B}"/>
          </ac:spMkLst>
        </pc:spChg>
        <pc:picChg chg="add del mod">
          <ac:chgData name="尾嵜 成真" userId="dd95f81a979e9056" providerId="LiveId" clId="{FCC2AE78-7B2A-4B8A-87F2-2039D47FE252}" dt="2022-12-28T11:18:32.186" v="4657" actId="478"/>
          <ac:picMkLst>
            <pc:docMk/>
            <pc:sldMk cId="1506097416" sldId="382"/>
            <ac:picMk id="3" creationId="{68A6BF56-459E-20AB-47E8-ED95B551B19B}"/>
          </ac:picMkLst>
        </pc:picChg>
        <pc:picChg chg="add mod">
          <ac:chgData name="尾嵜 成真" userId="dd95f81a979e9056" providerId="LiveId" clId="{FCC2AE78-7B2A-4B8A-87F2-2039D47FE252}" dt="2022-12-28T11:23:02.774" v="4703" actId="1076"/>
          <ac:picMkLst>
            <pc:docMk/>
            <pc:sldMk cId="1506097416" sldId="382"/>
            <ac:picMk id="5" creationId="{FD0BC4B5-B762-D6DE-E882-44E424717DA8}"/>
          </ac:picMkLst>
        </pc:picChg>
        <pc:picChg chg="add del mod">
          <ac:chgData name="尾嵜 成真" userId="dd95f81a979e9056" providerId="LiveId" clId="{FCC2AE78-7B2A-4B8A-87F2-2039D47FE252}" dt="2022-12-28T11:21:03.999" v="4686" actId="478"/>
          <ac:picMkLst>
            <pc:docMk/>
            <pc:sldMk cId="1506097416" sldId="382"/>
            <ac:picMk id="7" creationId="{D1B66420-AFA5-9179-97BA-2ADC2E0A6FFD}"/>
          </ac:picMkLst>
        </pc:picChg>
        <pc:picChg chg="add del mod">
          <ac:chgData name="尾嵜 成真" userId="dd95f81a979e9056" providerId="LiveId" clId="{FCC2AE78-7B2A-4B8A-87F2-2039D47FE252}" dt="2022-12-28T11:21:05.256" v="4687" actId="478"/>
          <ac:picMkLst>
            <pc:docMk/>
            <pc:sldMk cId="1506097416" sldId="382"/>
            <ac:picMk id="9" creationId="{AB549836-A567-8D96-ED39-C709710DBCCA}"/>
          </ac:picMkLst>
        </pc:picChg>
        <pc:picChg chg="add del mod">
          <ac:chgData name="尾嵜 成真" userId="dd95f81a979e9056" providerId="LiveId" clId="{FCC2AE78-7B2A-4B8A-87F2-2039D47FE252}" dt="2022-12-28T11:22:20.816" v="4698"/>
          <ac:picMkLst>
            <pc:docMk/>
            <pc:sldMk cId="1506097416" sldId="382"/>
            <ac:picMk id="11" creationId="{AD4F410E-B3C9-7B7E-BA68-DA4505A55CB7}"/>
          </ac:picMkLst>
        </pc:picChg>
      </pc:sldChg>
      <pc:sldChg chg="modSp add mod">
        <pc:chgData name="尾嵜 成真" userId="dd95f81a979e9056" providerId="LiveId" clId="{FCC2AE78-7B2A-4B8A-87F2-2039D47FE252}" dt="2022-12-25T15:39:02.476" v="754" actId="20577"/>
        <pc:sldMkLst>
          <pc:docMk/>
          <pc:sldMk cId="3741894308" sldId="384"/>
        </pc:sldMkLst>
        <pc:spChg chg="mod">
          <ac:chgData name="尾嵜 成真" userId="dd95f81a979e9056" providerId="LiveId" clId="{FCC2AE78-7B2A-4B8A-87F2-2039D47FE252}" dt="2022-12-25T15:15:00.649" v="412" actId="20577"/>
          <ac:spMkLst>
            <pc:docMk/>
            <pc:sldMk cId="3741894308" sldId="384"/>
            <ac:spMk id="10" creationId="{4C8D8093-D708-E46A-39FD-79BFCCF8875B}"/>
          </ac:spMkLst>
        </pc:spChg>
        <pc:spChg chg="mod">
          <ac:chgData name="尾嵜 成真" userId="dd95f81a979e9056" providerId="LiveId" clId="{FCC2AE78-7B2A-4B8A-87F2-2039D47FE252}" dt="2022-12-25T15:22:16.218" v="503" actId="20577"/>
          <ac:spMkLst>
            <pc:docMk/>
            <pc:sldMk cId="3741894308" sldId="384"/>
            <ac:spMk id="29" creationId="{A17934AB-FCC8-3776-1635-6E61D9A7D43B}"/>
          </ac:spMkLst>
        </pc:spChg>
        <pc:graphicFrameChg chg="mod modGraphic">
          <ac:chgData name="尾嵜 成真" userId="dd95f81a979e9056" providerId="LiveId" clId="{FCC2AE78-7B2A-4B8A-87F2-2039D47FE252}" dt="2022-12-25T15:39:02.476" v="754" actId="20577"/>
          <ac:graphicFrameMkLst>
            <pc:docMk/>
            <pc:sldMk cId="3741894308" sldId="384"/>
            <ac:graphicFrameMk id="2" creationId="{8F2EA908-6D69-2547-FD49-82C474D84838}"/>
          </ac:graphicFrameMkLst>
        </pc:graphicFrameChg>
      </pc:sldChg>
      <pc:sldChg chg="addSp delSp modSp add mod">
        <pc:chgData name="尾嵜 成真" userId="dd95f81a979e9056" providerId="LiveId" clId="{FCC2AE78-7B2A-4B8A-87F2-2039D47FE252}" dt="2022-12-28T11:44:27.539" v="4922" actId="478"/>
        <pc:sldMkLst>
          <pc:docMk/>
          <pc:sldMk cId="224230756" sldId="385"/>
        </pc:sldMkLst>
        <pc:spChg chg="add del mod">
          <ac:chgData name="尾嵜 成真" userId="dd95f81a979e9056" providerId="LiveId" clId="{FCC2AE78-7B2A-4B8A-87F2-2039D47FE252}" dt="2022-12-28T11:44:27.539" v="4922" actId="478"/>
          <ac:spMkLst>
            <pc:docMk/>
            <pc:sldMk cId="224230756" sldId="385"/>
            <ac:spMk id="2" creationId="{F76981DB-4FC6-57A7-5B81-766CEEF9F87A}"/>
          </ac:spMkLst>
        </pc:spChg>
        <pc:spChg chg="mod">
          <ac:chgData name="尾嵜 成真" userId="dd95f81a979e9056" providerId="LiveId" clId="{FCC2AE78-7B2A-4B8A-87F2-2039D47FE252}" dt="2022-12-26T16:06:04.507" v="3094" actId="947"/>
          <ac:spMkLst>
            <pc:docMk/>
            <pc:sldMk cId="224230756" sldId="385"/>
            <ac:spMk id="10" creationId="{4C8D8093-D708-E46A-39FD-79BFCCF8875B}"/>
          </ac:spMkLst>
        </pc:spChg>
        <pc:spChg chg="mod">
          <ac:chgData name="尾嵜 成真" userId="dd95f81a979e9056" providerId="LiveId" clId="{FCC2AE78-7B2A-4B8A-87F2-2039D47FE252}" dt="2022-12-26T15:21:03.113" v="2025" actId="20577"/>
          <ac:spMkLst>
            <pc:docMk/>
            <pc:sldMk cId="224230756" sldId="385"/>
            <ac:spMk id="29" creationId="{A17934AB-FCC8-3776-1635-6E61D9A7D43B}"/>
          </ac:spMkLst>
        </pc:spChg>
        <pc:picChg chg="add del mod">
          <ac:chgData name="尾嵜 成真" userId="dd95f81a979e9056" providerId="LiveId" clId="{FCC2AE78-7B2A-4B8A-87F2-2039D47FE252}" dt="2022-12-26T16:03:54.015" v="3068"/>
          <ac:picMkLst>
            <pc:docMk/>
            <pc:sldMk cId="224230756" sldId="385"/>
            <ac:picMk id="3074" creationId="{60085D31-0C1A-D441-5B26-9BF655CDF484}"/>
          </ac:picMkLst>
        </pc:picChg>
        <pc:picChg chg="add mod">
          <ac:chgData name="尾嵜 成真" userId="dd95f81a979e9056" providerId="LiveId" clId="{FCC2AE78-7B2A-4B8A-87F2-2039D47FE252}" dt="2022-12-26T16:04:06.458" v="3073" actId="1076"/>
          <ac:picMkLst>
            <pc:docMk/>
            <pc:sldMk cId="224230756" sldId="385"/>
            <ac:picMk id="3076" creationId="{8C6A1EF8-574B-6F9B-9F98-53FF4CDB1B6A}"/>
          </ac:picMkLst>
        </pc:picChg>
      </pc:sldChg>
      <pc:sldChg chg="addSp delSp modSp add del mod">
        <pc:chgData name="尾嵜 成真" userId="dd95f81a979e9056" providerId="LiveId" clId="{FCC2AE78-7B2A-4B8A-87F2-2039D47FE252}" dt="2022-12-28T11:22:01.576" v="4694" actId="47"/>
        <pc:sldMkLst>
          <pc:docMk/>
          <pc:sldMk cId="28754479" sldId="386"/>
        </pc:sldMkLst>
        <pc:spChg chg="add del mod">
          <ac:chgData name="尾嵜 成真" userId="dd95f81a979e9056" providerId="LiveId" clId="{FCC2AE78-7B2A-4B8A-87F2-2039D47FE252}" dt="2022-12-28T11:20:26.102" v="4680" actId="478"/>
          <ac:spMkLst>
            <pc:docMk/>
            <pc:sldMk cId="28754479" sldId="386"/>
            <ac:spMk id="3" creationId="{C3822BC2-EF2E-2A0C-278F-D96F3F3A0CA5}"/>
          </ac:spMkLst>
        </pc:spChg>
        <pc:spChg chg="del">
          <ac:chgData name="尾嵜 成真" userId="dd95f81a979e9056" providerId="LiveId" clId="{FCC2AE78-7B2A-4B8A-87F2-2039D47FE252}" dt="2022-12-28T11:20:22.802" v="4679" actId="478"/>
          <ac:spMkLst>
            <pc:docMk/>
            <pc:sldMk cId="28754479" sldId="386"/>
            <ac:spMk id="10" creationId="{4C8D8093-D708-E46A-39FD-79BFCCF8875B}"/>
          </ac:spMkLst>
        </pc:spChg>
        <pc:picChg chg="del">
          <ac:chgData name="尾嵜 成真" userId="dd95f81a979e9056" providerId="LiveId" clId="{FCC2AE78-7B2A-4B8A-87F2-2039D47FE252}" dt="2022-12-28T11:20:21.771" v="4678" actId="478"/>
          <ac:picMkLst>
            <pc:docMk/>
            <pc:sldMk cId="28754479" sldId="386"/>
            <ac:picMk id="5" creationId="{FD0BC4B5-B762-D6DE-E882-44E424717DA8}"/>
          </ac:picMkLst>
        </pc:picChg>
        <pc:picChg chg="mod">
          <ac:chgData name="尾嵜 成真" userId="dd95f81a979e9056" providerId="LiveId" clId="{FCC2AE78-7B2A-4B8A-87F2-2039D47FE252}" dt="2022-12-28T11:20:35.056" v="4684" actId="14100"/>
          <ac:picMkLst>
            <pc:docMk/>
            <pc:sldMk cId="28754479" sldId="386"/>
            <ac:picMk id="7" creationId="{D1B66420-AFA5-9179-97BA-2ADC2E0A6FFD}"/>
          </ac:picMkLst>
        </pc:picChg>
        <pc:picChg chg="mod">
          <ac:chgData name="尾嵜 成真" userId="dd95f81a979e9056" providerId="LiveId" clId="{FCC2AE78-7B2A-4B8A-87F2-2039D47FE252}" dt="2022-12-28T11:20:29.832" v="4682" actId="14100"/>
          <ac:picMkLst>
            <pc:docMk/>
            <pc:sldMk cId="28754479" sldId="386"/>
            <ac:picMk id="9" creationId="{AB549836-A567-8D96-ED39-C709710DBCCA}"/>
          </ac:picMkLst>
        </pc:picChg>
      </pc:sldChg>
      <pc:sldChg chg="new del">
        <pc:chgData name="尾嵜 成真" userId="dd95f81a979e9056" providerId="LiveId" clId="{FCC2AE78-7B2A-4B8A-87F2-2039D47FE252}" dt="2022-12-28T09:38:57.886" v="3099" actId="47"/>
        <pc:sldMkLst>
          <pc:docMk/>
          <pc:sldMk cId="1810258742" sldId="386"/>
        </pc:sldMkLst>
      </pc:sldChg>
      <pc:sldChg chg="delSp modSp add mod">
        <pc:chgData name="尾嵜 成真" userId="dd95f81a979e9056" providerId="LiveId" clId="{FCC2AE78-7B2A-4B8A-87F2-2039D47FE252}" dt="2022-12-28T11:39:28.948" v="4879" actId="1076"/>
        <pc:sldMkLst>
          <pc:docMk/>
          <pc:sldMk cId="3060674528" sldId="386"/>
        </pc:sldMkLst>
        <pc:spChg chg="mod">
          <ac:chgData name="尾嵜 成真" userId="dd95f81a979e9056" providerId="LiveId" clId="{FCC2AE78-7B2A-4B8A-87F2-2039D47FE252}" dt="2022-12-28T11:39:28.948" v="4879" actId="1076"/>
          <ac:spMkLst>
            <pc:docMk/>
            <pc:sldMk cId="3060674528" sldId="386"/>
            <ac:spMk id="7" creationId="{868586D0-495E-0042-21C8-6D9C53F32F5A}"/>
          </ac:spMkLst>
        </pc:spChg>
        <pc:spChg chg="mod">
          <ac:chgData name="尾嵜 成真" userId="dd95f81a979e9056" providerId="LiveId" clId="{FCC2AE78-7B2A-4B8A-87F2-2039D47FE252}" dt="2022-12-28T11:39:28.948" v="4879" actId="1076"/>
          <ac:spMkLst>
            <pc:docMk/>
            <pc:sldMk cId="3060674528" sldId="386"/>
            <ac:spMk id="8" creationId="{1ACDCEDB-3A9A-B841-DD5E-AF772017E75B}"/>
          </ac:spMkLst>
        </pc:spChg>
        <pc:spChg chg="mod">
          <ac:chgData name="尾嵜 成真" userId="dd95f81a979e9056" providerId="LiveId" clId="{FCC2AE78-7B2A-4B8A-87F2-2039D47FE252}" dt="2022-12-28T11:39:28.948" v="4879" actId="1076"/>
          <ac:spMkLst>
            <pc:docMk/>
            <pc:sldMk cId="3060674528" sldId="386"/>
            <ac:spMk id="10" creationId="{A69571F4-BBF9-1D5E-AB90-6345D5ACAD32}"/>
          </ac:spMkLst>
        </pc:spChg>
        <pc:spChg chg="mod">
          <ac:chgData name="尾嵜 成真" userId="dd95f81a979e9056" providerId="LiveId" clId="{FCC2AE78-7B2A-4B8A-87F2-2039D47FE252}" dt="2022-12-28T11:39:28.948" v="4879" actId="1076"/>
          <ac:spMkLst>
            <pc:docMk/>
            <pc:sldMk cId="3060674528" sldId="386"/>
            <ac:spMk id="12" creationId="{447B83FD-7886-15F1-19BE-29E3263FE945}"/>
          </ac:spMkLst>
        </pc:spChg>
        <pc:spChg chg="del mod">
          <ac:chgData name="尾嵜 成真" userId="dd95f81a979e9056" providerId="LiveId" clId="{FCC2AE78-7B2A-4B8A-87F2-2039D47FE252}" dt="2022-12-28T11:39:15.133" v="4878" actId="478"/>
          <ac:spMkLst>
            <pc:docMk/>
            <pc:sldMk cId="3060674528" sldId="386"/>
            <ac:spMk id="16" creationId="{6494AC06-B42F-33DA-6522-B8FB9C5EDEED}"/>
          </ac:spMkLst>
        </pc:spChg>
        <pc:spChg chg="mod">
          <ac:chgData name="尾嵜 成真" userId="dd95f81a979e9056" providerId="LiveId" clId="{FCC2AE78-7B2A-4B8A-87F2-2039D47FE252}" dt="2022-12-28T11:38:18.405" v="4838" actId="20577"/>
          <ac:spMkLst>
            <pc:docMk/>
            <pc:sldMk cId="3060674528" sldId="386"/>
            <ac:spMk id="18" creationId="{00000000-0000-0000-0000-000000000000}"/>
          </ac:spMkLst>
        </pc:spChg>
        <pc:grpChg chg="mod">
          <ac:chgData name="尾嵜 成真" userId="dd95f81a979e9056" providerId="LiveId" clId="{FCC2AE78-7B2A-4B8A-87F2-2039D47FE252}" dt="2022-12-28T11:39:28.948" v="4879" actId="1076"/>
          <ac:grpSpMkLst>
            <pc:docMk/>
            <pc:sldMk cId="3060674528" sldId="386"/>
            <ac:grpSpMk id="2" creationId="{F3E18761-6F4D-4A56-A95B-FE9E51163FF2}"/>
          </ac:grpSpMkLst>
        </pc:grpChg>
        <pc:grpChg chg="mod">
          <ac:chgData name="尾嵜 成真" userId="dd95f81a979e9056" providerId="LiveId" clId="{FCC2AE78-7B2A-4B8A-87F2-2039D47FE252}" dt="2022-12-28T11:39:28.948" v="4879" actId="1076"/>
          <ac:grpSpMkLst>
            <pc:docMk/>
            <pc:sldMk cId="3060674528" sldId="386"/>
            <ac:grpSpMk id="3" creationId="{28D86D72-E7AD-4CA2-BA44-25225DE74CDA}"/>
          </ac:grpSpMkLst>
        </pc:grpChg>
        <pc:grpChg chg="mod">
          <ac:chgData name="尾嵜 成真" userId="dd95f81a979e9056" providerId="LiveId" clId="{FCC2AE78-7B2A-4B8A-87F2-2039D47FE252}" dt="2022-12-28T11:39:28.948" v="4879" actId="1076"/>
          <ac:grpSpMkLst>
            <pc:docMk/>
            <pc:sldMk cId="3060674528" sldId="386"/>
            <ac:grpSpMk id="4" creationId="{A55DAF8F-E612-4233-AEC5-F612CD50E7CD}"/>
          </ac:grpSpMkLst>
        </pc:grpChg>
        <pc:grpChg chg="mod">
          <ac:chgData name="尾嵜 成真" userId="dd95f81a979e9056" providerId="LiveId" clId="{FCC2AE78-7B2A-4B8A-87F2-2039D47FE252}" dt="2022-12-28T11:39:28.948" v="4879" actId="1076"/>
          <ac:grpSpMkLst>
            <pc:docMk/>
            <pc:sldMk cId="3060674528" sldId="386"/>
            <ac:grpSpMk id="5" creationId="{9A03F420-9491-4177-BECB-F1640F380D4C}"/>
          </ac:grpSpMkLst>
        </pc:grpChg>
        <pc:grpChg chg="mod">
          <ac:chgData name="尾嵜 成真" userId="dd95f81a979e9056" providerId="LiveId" clId="{FCC2AE78-7B2A-4B8A-87F2-2039D47FE252}" dt="2022-12-28T11:39:28.948" v="4879" actId="1076"/>
          <ac:grpSpMkLst>
            <pc:docMk/>
            <pc:sldMk cId="3060674528" sldId="386"/>
            <ac:grpSpMk id="6" creationId="{D1DBE470-BFFD-4DB0-B7FA-93F737876573}"/>
          </ac:grpSpMkLst>
        </pc:grpChg>
        <pc:grpChg chg="del">
          <ac:chgData name="尾嵜 成真" userId="dd95f81a979e9056" providerId="LiveId" clId="{FCC2AE78-7B2A-4B8A-87F2-2039D47FE252}" dt="2022-12-28T11:39:14.023" v="4877" actId="478"/>
          <ac:grpSpMkLst>
            <pc:docMk/>
            <pc:sldMk cId="3060674528" sldId="386"/>
            <ac:grpSpMk id="17" creationId="{B0FD30C0-9718-FE51-0480-A8AA07EA80FC}"/>
          </ac:grpSpMkLst>
        </pc:grpChg>
      </pc:sldChg>
      <pc:sldChg chg="new del">
        <pc:chgData name="尾嵜 成真" userId="dd95f81a979e9056" providerId="LiveId" clId="{FCC2AE78-7B2A-4B8A-87F2-2039D47FE252}" dt="2022-12-28T09:38:58.043" v="3100" actId="47"/>
        <pc:sldMkLst>
          <pc:docMk/>
          <pc:sldMk cId="2960990701" sldId="387"/>
        </pc:sldMkLst>
      </pc:sldChg>
      <pc:sldChg chg="new del">
        <pc:chgData name="尾嵜 成真" userId="dd95f81a979e9056" providerId="LiveId" clId="{FCC2AE78-7B2A-4B8A-87F2-2039D47FE252}" dt="2022-12-28T09:38:59.001" v="3101" actId="47"/>
        <pc:sldMkLst>
          <pc:docMk/>
          <pc:sldMk cId="2608600051" sldId="388"/>
        </pc:sldMkLst>
      </pc:sldChg>
      <pc:sldChg chg="new del">
        <pc:chgData name="尾嵜 成真" userId="dd95f81a979e9056" providerId="LiveId" clId="{FCC2AE78-7B2A-4B8A-87F2-2039D47FE252}" dt="2022-12-28T09:38:59.802" v="3102" actId="47"/>
        <pc:sldMkLst>
          <pc:docMk/>
          <pc:sldMk cId="427717550" sldId="389"/>
        </pc:sldMkLst>
      </pc:sldChg>
    </pc:docChg>
  </pc:docChgLst>
  <pc:docChgLst>
    <pc:chgData name="尾嵜 成真" userId="dd95f81a979e9056" providerId="LiveId" clId="{17755A40-A7A9-4FA6-8632-C2FF9700AB17}"/>
    <pc:docChg chg="undo custSel addSld delSld modSld">
      <pc:chgData name="尾嵜 成真" userId="dd95f81a979e9056" providerId="LiveId" clId="{17755A40-A7A9-4FA6-8632-C2FF9700AB17}" dt="2023-01-03T15:22:44.157" v="2748" actId="1076"/>
      <pc:docMkLst>
        <pc:docMk/>
      </pc:docMkLst>
      <pc:sldChg chg="delSp modSp mod">
        <pc:chgData name="尾嵜 成真" userId="dd95f81a979e9056" providerId="LiveId" clId="{17755A40-A7A9-4FA6-8632-C2FF9700AB17}" dt="2023-01-03T15:22:44.157" v="2748" actId="1076"/>
        <pc:sldMkLst>
          <pc:docMk/>
          <pc:sldMk cId="0" sldId="259"/>
        </pc:sldMkLst>
        <pc:spChg chg="mod">
          <ac:chgData name="尾嵜 成真" userId="dd95f81a979e9056" providerId="LiveId" clId="{17755A40-A7A9-4FA6-8632-C2FF9700AB17}" dt="2023-01-03T15:22:44.157" v="2748" actId="1076"/>
          <ac:spMkLst>
            <pc:docMk/>
            <pc:sldMk cId="0" sldId="259"/>
            <ac:spMk id="7" creationId="{868586D0-495E-0042-21C8-6D9C53F32F5A}"/>
          </ac:spMkLst>
        </pc:spChg>
        <pc:spChg chg="del">
          <ac:chgData name="尾嵜 成真" userId="dd95f81a979e9056" providerId="LiveId" clId="{17755A40-A7A9-4FA6-8632-C2FF9700AB17}" dt="2023-01-03T15:21:38.759" v="2731" actId="478"/>
          <ac:spMkLst>
            <pc:docMk/>
            <pc:sldMk cId="0" sldId="259"/>
            <ac:spMk id="8" creationId="{1ACDCEDB-3A9A-B841-DD5E-AF772017E75B}"/>
          </ac:spMkLst>
        </pc:spChg>
        <pc:spChg chg="del">
          <ac:chgData name="尾嵜 成真" userId="dd95f81a979e9056" providerId="LiveId" clId="{17755A40-A7A9-4FA6-8632-C2FF9700AB17}" dt="2023-01-03T15:21:38.759" v="2731" actId="478"/>
          <ac:spMkLst>
            <pc:docMk/>
            <pc:sldMk cId="0" sldId="259"/>
            <ac:spMk id="10" creationId="{A69571F4-BBF9-1D5E-AB90-6345D5ACAD32}"/>
          </ac:spMkLst>
        </pc:spChg>
        <pc:spChg chg="del">
          <ac:chgData name="尾嵜 成真" userId="dd95f81a979e9056" providerId="LiveId" clId="{17755A40-A7A9-4FA6-8632-C2FF9700AB17}" dt="2023-01-03T15:21:26.757" v="2730" actId="478"/>
          <ac:spMkLst>
            <pc:docMk/>
            <pc:sldMk cId="0" sldId="259"/>
            <ac:spMk id="12" creationId="{447B83FD-7886-15F1-19BE-29E3263FE945}"/>
          </ac:spMkLst>
        </pc:spChg>
        <pc:spChg chg="del">
          <ac:chgData name="尾嵜 成真" userId="dd95f81a979e9056" providerId="LiveId" clId="{17755A40-A7A9-4FA6-8632-C2FF9700AB17}" dt="2023-01-03T15:21:26.757" v="2730" actId="478"/>
          <ac:spMkLst>
            <pc:docMk/>
            <pc:sldMk cId="0" sldId="259"/>
            <ac:spMk id="16" creationId="{6494AC06-B42F-33DA-6522-B8FB9C5EDEED}"/>
          </ac:spMkLst>
        </pc:spChg>
        <pc:spChg chg="mod">
          <ac:chgData name="尾嵜 成真" userId="dd95f81a979e9056" providerId="LiveId" clId="{17755A40-A7A9-4FA6-8632-C2FF9700AB17}" dt="2023-01-03T15:22:37.208" v="2747" actId="1076"/>
          <ac:spMkLst>
            <pc:docMk/>
            <pc:sldMk cId="0" sldId="259"/>
            <ac:spMk id="27" creationId="{00000000-0000-0000-0000-000000000000}"/>
          </ac:spMkLst>
        </pc:spChg>
        <pc:grpChg chg="mod">
          <ac:chgData name="尾嵜 成真" userId="dd95f81a979e9056" providerId="LiveId" clId="{17755A40-A7A9-4FA6-8632-C2FF9700AB17}" dt="2023-01-03T15:22:28.010" v="2745" actId="1076"/>
          <ac:grpSpMkLst>
            <pc:docMk/>
            <pc:sldMk cId="0" sldId="259"/>
            <ac:grpSpMk id="2" creationId="{F3E18761-6F4D-4A56-A95B-FE9E51163FF2}"/>
          </ac:grpSpMkLst>
        </pc:grpChg>
        <pc:grpChg chg="mod">
          <ac:chgData name="尾嵜 成真" userId="dd95f81a979e9056" providerId="LiveId" clId="{17755A40-A7A9-4FA6-8632-C2FF9700AB17}" dt="2023-01-03T15:22:44.157" v="2748" actId="1076"/>
          <ac:grpSpMkLst>
            <pc:docMk/>
            <pc:sldMk cId="0" sldId="259"/>
            <ac:grpSpMk id="3" creationId="{28D86D72-E7AD-4CA2-BA44-25225DE74CDA}"/>
          </ac:grpSpMkLst>
        </pc:grpChg>
        <pc:grpChg chg="del">
          <ac:chgData name="尾嵜 成真" userId="dd95f81a979e9056" providerId="LiveId" clId="{17755A40-A7A9-4FA6-8632-C2FF9700AB17}" dt="2023-01-03T15:21:38.759" v="2731" actId="478"/>
          <ac:grpSpMkLst>
            <pc:docMk/>
            <pc:sldMk cId="0" sldId="259"/>
            <ac:grpSpMk id="4" creationId="{A55DAF8F-E612-4233-AEC5-F612CD50E7CD}"/>
          </ac:grpSpMkLst>
        </pc:grpChg>
        <pc:grpChg chg="del">
          <ac:chgData name="尾嵜 成真" userId="dd95f81a979e9056" providerId="LiveId" clId="{17755A40-A7A9-4FA6-8632-C2FF9700AB17}" dt="2023-01-03T15:21:38.759" v="2731" actId="478"/>
          <ac:grpSpMkLst>
            <pc:docMk/>
            <pc:sldMk cId="0" sldId="259"/>
            <ac:grpSpMk id="5" creationId="{9A03F420-9491-4177-BECB-F1640F380D4C}"/>
          </ac:grpSpMkLst>
        </pc:grpChg>
        <pc:grpChg chg="del">
          <ac:chgData name="尾嵜 成真" userId="dd95f81a979e9056" providerId="LiveId" clId="{17755A40-A7A9-4FA6-8632-C2FF9700AB17}" dt="2023-01-03T15:21:26.757" v="2730" actId="478"/>
          <ac:grpSpMkLst>
            <pc:docMk/>
            <pc:sldMk cId="0" sldId="259"/>
            <ac:grpSpMk id="6" creationId="{D1DBE470-BFFD-4DB0-B7FA-93F737876573}"/>
          </ac:grpSpMkLst>
        </pc:grpChg>
        <pc:grpChg chg="del">
          <ac:chgData name="尾嵜 成真" userId="dd95f81a979e9056" providerId="LiveId" clId="{17755A40-A7A9-4FA6-8632-C2FF9700AB17}" dt="2023-01-03T15:21:26.757" v="2730" actId="478"/>
          <ac:grpSpMkLst>
            <pc:docMk/>
            <pc:sldMk cId="0" sldId="259"/>
            <ac:grpSpMk id="13" creationId="{8371866A-3538-46F6-CD50-FF1C7038E076}"/>
          </ac:grpSpMkLst>
        </pc:grpChg>
        <pc:grpChg chg="del">
          <ac:chgData name="尾嵜 成真" userId="dd95f81a979e9056" providerId="LiveId" clId="{17755A40-A7A9-4FA6-8632-C2FF9700AB17}" dt="2023-01-03T15:21:26.757" v="2730" actId="478"/>
          <ac:grpSpMkLst>
            <pc:docMk/>
            <pc:sldMk cId="0" sldId="259"/>
            <ac:grpSpMk id="17" creationId="{B0FD30C0-9718-FE51-0480-A8AA07EA80FC}"/>
          </ac:grpSpMkLst>
        </pc:grpChg>
      </pc:sldChg>
      <pc:sldChg chg="modSp mod">
        <pc:chgData name="尾嵜 成真" userId="dd95f81a979e9056" providerId="LiveId" clId="{17755A40-A7A9-4FA6-8632-C2FF9700AB17}" dt="2023-01-02T04:58:49.918" v="55"/>
        <pc:sldMkLst>
          <pc:docMk/>
          <pc:sldMk cId="0" sldId="293"/>
        </pc:sldMkLst>
        <pc:spChg chg="mod">
          <ac:chgData name="尾嵜 成真" userId="dd95f81a979e9056" providerId="LiveId" clId="{17755A40-A7A9-4FA6-8632-C2FF9700AB17}" dt="2023-01-02T04:58:49.918" v="55"/>
          <ac:spMkLst>
            <pc:docMk/>
            <pc:sldMk cId="0" sldId="293"/>
            <ac:spMk id="7" creationId="{00000000-0000-0000-0000-000000000000}"/>
          </ac:spMkLst>
        </pc:spChg>
      </pc:sldChg>
      <pc:sldChg chg="addSp delSp modSp mod">
        <pc:chgData name="尾嵜 成真" userId="dd95f81a979e9056" providerId="LiveId" clId="{17755A40-A7A9-4FA6-8632-C2FF9700AB17}" dt="2023-01-03T11:07:38.242" v="1480"/>
        <pc:sldMkLst>
          <pc:docMk/>
          <pc:sldMk cId="4190097553" sldId="303"/>
        </pc:sldMkLst>
        <pc:spChg chg="add del mod">
          <ac:chgData name="尾嵜 成真" userId="dd95f81a979e9056" providerId="LiveId" clId="{17755A40-A7A9-4FA6-8632-C2FF9700AB17}" dt="2023-01-03T11:07:38.242" v="1480"/>
          <ac:spMkLst>
            <pc:docMk/>
            <pc:sldMk cId="4190097553" sldId="303"/>
            <ac:spMk id="2" creationId="{3785DC32-1891-E3EA-57E9-0EA847AE6DF9}"/>
          </ac:spMkLst>
        </pc:spChg>
        <pc:spChg chg="mod">
          <ac:chgData name="尾嵜 成真" userId="dd95f81a979e9056" providerId="LiveId" clId="{17755A40-A7A9-4FA6-8632-C2FF9700AB17}" dt="2023-01-03T06:47:44.018" v="1184" actId="14100"/>
          <ac:spMkLst>
            <pc:docMk/>
            <pc:sldMk cId="4190097553" sldId="303"/>
            <ac:spMk id="22" creationId="{130837D4-140A-1DB8-3B90-658860BB5C5B}"/>
          </ac:spMkLst>
        </pc:spChg>
        <pc:spChg chg="mod">
          <ac:chgData name="尾嵜 成真" userId="dd95f81a979e9056" providerId="LiveId" clId="{17755A40-A7A9-4FA6-8632-C2FF9700AB17}" dt="2023-01-03T06:47:57.648" v="1189" actId="20577"/>
          <ac:spMkLst>
            <pc:docMk/>
            <pc:sldMk cId="4190097553" sldId="303"/>
            <ac:spMk id="26" creationId="{4C6CF6C6-84B1-9D0E-1D23-344066B0F396}"/>
          </ac:spMkLst>
        </pc:spChg>
        <pc:spChg chg="mod">
          <ac:chgData name="尾嵜 成真" userId="dd95f81a979e9056" providerId="LiveId" clId="{17755A40-A7A9-4FA6-8632-C2FF9700AB17}" dt="2023-01-02T04:59:22.974" v="66" actId="1076"/>
          <ac:spMkLst>
            <pc:docMk/>
            <pc:sldMk cId="4190097553" sldId="303"/>
            <ac:spMk id="28" creationId="{C265F40D-3F25-6778-A99F-C0FFAD5908E8}"/>
          </ac:spMkLst>
        </pc:spChg>
        <pc:picChg chg="add del mod">
          <ac:chgData name="尾嵜 成真" userId="dd95f81a979e9056" providerId="LiveId" clId="{17755A40-A7A9-4FA6-8632-C2FF9700AB17}" dt="2023-01-02T04:58:52.490" v="57" actId="478"/>
          <ac:picMkLst>
            <pc:docMk/>
            <pc:sldMk cId="4190097553" sldId="303"/>
            <ac:picMk id="3" creationId="{943792A4-5AB7-EABA-258C-662D246379A2}"/>
          </ac:picMkLst>
        </pc:picChg>
        <pc:picChg chg="add del mod">
          <ac:chgData name="尾嵜 成真" userId="dd95f81a979e9056" providerId="LiveId" clId="{17755A40-A7A9-4FA6-8632-C2FF9700AB17}" dt="2023-01-02T05:02:01.960" v="76" actId="478"/>
          <ac:picMkLst>
            <pc:docMk/>
            <pc:sldMk cId="4190097553" sldId="303"/>
            <ac:picMk id="4" creationId="{2CC2608A-E155-07FD-ACA1-A20C344DA363}"/>
          </ac:picMkLst>
        </pc:picChg>
        <pc:picChg chg="del">
          <ac:chgData name="尾嵜 成真" userId="dd95f81a979e9056" providerId="LiveId" clId="{17755A40-A7A9-4FA6-8632-C2FF9700AB17}" dt="2023-01-02T04:56:02.015" v="37" actId="478"/>
          <ac:picMkLst>
            <pc:docMk/>
            <pc:sldMk cId="4190097553" sldId="303"/>
            <ac:picMk id="5" creationId="{16BEE4F1-CEB8-1162-B7A4-DDE817BC5596}"/>
          </ac:picMkLst>
        </pc:picChg>
        <pc:picChg chg="add mod">
          <ac:chgData name="尾嵜 成真" userId="dd95f81a979e9056" providerId="LiveId" clId="{17755A40-A7A9-4FA6-8632-C2FF9700AB17}" dt="2023-01-03T06:47:35.529" v="1183" actId="14100"/>
          <ac:picMkLst>
            <pc:docMk/>
            <pc:sldMk cId="4190097553" sldId="303"/>
            <ac:picMk id="6" creationId="{A19635C5-D727-342D-DCAB-A69665FCF2FC}"/>
          </ac:picMkLst>
        </pc:picChg>
      </pc:sldChg>
      <pc:sldChg chg="modSp mod">
        <pc:chgData name="尾嵜 成真" userId="dd95f81a979e9056" providerId="LiveId" clId="{17755A40-A7A9-4FA6-8632-C2FF9700AB17}" dt="2023-01-02T05:09:26.266" v="207" actId="2711"/>
        <pc:sldMkLst>
          <pc:docMk/>
          <pc:sldMk cId="1793902739" sldId="305"/>
        </pc:sldMkLst>
        <pc:spChg chg="mod">
          <ac:chgData name="尾嵜 成真" userId="dd95f81a979e9056" providerId="LiveId" clId="{17755A40-A7A9-4FA6-8632-C2FF9700AB17}" dt="2023-01-02T05:09:26.266" v="207" actId="2711"/>
          <ac:spMkLst>
            <pc:docMk/>
            <pc:sldMk cId="1793902739" sldId="305"/>
            <ac:spMk id="10" creationId="{4C8D8093-D708-E46A-39FD-79BFCCF8875B}"/>
          </ac:spMkLst>
        </pc:spChg>
        <pc:graphicFrameChg chg="modGraphic">
          <ac:chgData name="尾嵜 成真" userId="dd95f81a979e9056" providerId="LiveId" clId="{17755A40-A7A9-4FA6-8632-C2FF9700AB17}" dt="2023-01-02T05:04:03.505" v="82" actId="207"/>
          <ac:graphicFrameMkLst>
            <pc:docMk/>
            <pc:sldMk cId="1793902739" sldId="305"/>
            <ac:graphicFrameMk id="2" creationId="{7B87186C-A8B4-ED74-004E-2B74DDD0A081}"/>
          </ac:graphicFrameMkLst>
        </pc:graphicFrameChg>
        <pc:graphicFrameChg chg="modGraphic">
          <ac:chgData name="尾嵜 成真" userId="dd95f81a979e9056" providerId="LiveId" clId="{17755A40-A7A9-4FA6-8632-C2FF9700AB17}" dt="2023-01-02T05:00:48.289" v="75" actId="207"/>
          <ac:graphicFrameMkLst>
            <pc:docMk/>
            <pc:sldMk cId="1793902739" sldId="305"/>
            <ac:graphicFrameMk id="31" creationId="{48DC726C-6E54-B2D0-3B8B-B4BA03014533}"/>
          </ac:graphicFrameMkLst>
        </pc:graphicFrameChg>
      </pc:sldChg>
      <pc:sldChg chg="addSp modSp mod">
        <pc:chgData name="尾嵜 成真" userId="dd95f81a979e9056" providerId="LiveId" clId="{17755A40-A7A9-4FA6-8632-C2FF9700AB17}" dt="2023-01-02T05:37:22.294" v="1141" actId="207"/>
        <pc:sldMkLst>
          <pc:docMk/>
          <pc:sldMk cId="3198427016" sldId="306"/>
        </pc:sldMkLst>
        <pc:spChg chg="add mod">
          <ac:chgData name="尾嵜 成真" userId="dd95f81a979e9056" providerId="LiveId" clId="{17755A40-A7A9-4FA6-8632-C2FF9700AB17}" dt="2023-01-02T05:05:37.652" v="112" actId="571"/>
          <ac:spMkLst>
            <pc:docMk/>
            <pc:sldMk cId="3198427016" sldId="306"/>
            <ac:spMk id="5" creationId="{2D7393A7-D2C7-50B8-8BB6-FDC86D10BEC3}"/>
          </ac:spMkLst>
        </pc:spChg>
        <pc:spChg chg="mod">
          <ac:chgData name="尾嵜 成真" userId="dd95f81a979e9056" providerId="LiveId" clId="{17755A40-A7A9-4FA6-8632-C2FF9700AB17}" dt="2023-01-02T05:09:21.550" v="206" actId="2711"/>
          <ac:spMkLst>
            <pc:docMk/>
            <pc:sldMk cId="3198427016" sldId="306"/>
            <ac:spMk id="10" creationId="{4C8D8093-D708-E46A-39FD-79BFCCF8875B}"/>
          </ac:spMkLst>
        </pc:spChg>
        <pc:graphicFrameChg chg="mod modGraphic">
          <ac:chgData name="尾嵜 成真" userId="dd95f81a979e9056" providerId="LiveId" clId="{17755A40-A7A9-4FA6-8632-C2FF9700AB17}" dt="2023-01-02T05:37:22.294" v="1141" actId="207"/>
          <ac:graphicFrameMkLst>
            <pc:docMk/>
            <pc:sldMk cId="3198427016" sldId="306"/>
            <ac:graphicFrameMk id="2" creationId="{4A46E109-EF54-CBF0-8FCA-158AEC5AE535}"/>
          </ac:graphicFrameMkLst>
        </pc:graphicFrameChg>
        <pc:graphicFrameChg chg="mod modGraphic">
          <ac:chgData name="尾嵜 成真" userId="dd95f81a979e9056" providerId="LiveId" clId="{17755A40-A7A9-4FA6-8632-C2FF9700AB17}" dt="2023-01-02T05:06:09.068" v="116" actId="1076"/>
          <ac:graphicFrameMkLst>
            <pc:docMk/>
            <pc:sldMk cId="3198427016" sldId="306"/>
            <ac:graphicFrameMk id="3" creationId="{31FFB8B3-1018-C2FE-AB2D-7D3A20AEB7E6}"/>
          </ac:graphicFrameMkLst>
        </pc:graphicFrameChg>
        <pc:graphicFrameChg chg="mod modGraphic">
          <ac:chgData name="尾嵜 成真" userId="dd95f81a979e9056" providerId="LiveId" clId="{17755A40-A7A9-4FA6-8632-C2FF9700AB17}" dt="2023-01-02T05:05:45.597" v="113" actId="1076"/>
          <ac:graphicFrameMkLst>
            <pc:docMk/>
            <pc:sldMk cId="3198427016" sldId="306"/>
            <ac:graphicFrameMk id="4" creationId="{F9B8FF01-FAF6-78EA-838F-9757583E8040}"/>
          </ac:graphicFrameMkLst>
        </pc:graphicFrameChg>
        <pc:graphicFrameChg chg="mod modGraphic">
          <ac:chgData name="尾嵜 成真" userId="dd95f81a979e9056" providerId="LiveId" clId="{17755A40-A7A9-4FA6-8632-C2FF9700AB17}" dt="2023-01-02T05:06:09.068" v="116" actId="1076"/>
          <ac:graphicFrameMkLst>
            <pc:docMk/>
            <pc:sldMk cId="3198427016" sldId="306"/>
            <ac:graphicFrameMk id="6" creationId="{85F9FFB5-5C2B-1879-05B7-483F748F6536}"/>
          </ac:graphicFrameMkLst>
        </pc:graphicFrameChg>
      </pc:sldChg>
      <pc:sldChg chg="addSp delSp modSp mod">
        <pc:chgData name="尾嵜 成真" userId="dd95f81a979e9056" providerId="LiveId" clId="{17755A40-A7A9-4FA6-8632-C2FF9700AB17}" dt="2023-01-03T12:45:43.639" v="1555" actId="1076"/>
        <pc:sldMkLst>
          <pc:docMk/>
          <pc:sldMk cId="2225451864" sldId="307"/>
        </pc:sldMkLst>
        <pc:spChg chg="add mod">
          <ac:chgData name="尾嵜 成真" userId="dd95f81a979e9056" providerId="LiveId" clId="{17755A40-A7A9-4FA6-8632-C2FF9700AB17}" dt="2023-01-03T12:45:31.085" v="1554" actId="14100"/>
          <ac:spMkLst>
            <pc:docMk/>
            <pc:sldMk cId="2225451864" sldId="307"/>
            <ac:spMk id="4" creationId="{93197517-03A4-B20D-CF2A-660A8A1E510B}"/>
          </ac:spMkLst>
        </pc:spChg>
        <pc:spChg chg="add mod">
          <ac:chgData name="尾嵜 成真" userId="dd95f81a979e9056" providerId="LiveId" clId="{17755A40-A7A9-4FA6-8632-C2FF9700AB17}" dt="2023-01-03T12:45:43.639" v="1555" actId="1076"/>
          <ac:spMkLst>
            <pc:docMk/>
            <pc:sldMk cId="2225451864" sldId="307"/>
            <ac:spMk id="7" creationId="{DC6D6A75-97F3-F980-9BE2-C9A4AB599422}"/>
          </ac:spMkLst>
        </pc:spChg>
        <pc:spChg chg="mod">
          <ac:chgData name="尾嵜 成真" userId="dd95f81a979e9056" providerId="LiveId" clId="{17755A40-A7A9-4FA6-8632-C2FF9700AB17}" dt="2023-01-03T10:44:55.905" v="1458" actId="113"/>
          <ac:spMkLst>
            <pc:docMk/>
            <pc:sldMk cId="2225451864" sldId="307"/>
            <ac:spMk id="10" creationId="{4C8D8093-D708-E46A-39FD-79BFCCF8875B}"/>
          </ac:spMkLst>
        </pc:spChg>
        <pc:spChg chg="mod">
          <ac:chgData name="尾嵜 成真" userId="dd95f81a979e9056" providerId="LiveId" clId="{17755A40-A7A9-4FA6-8632-C2FF9700AB17}" dt="2023-01-02T05:37:54.353" v="1153"/>
          <ac:spMkLst>
            <pc:docMk/>
            <pc:sldMk cId="2225451864" sldId="307"/>
            <ac:spMk id="28" creationId="{B0F217A8-646C-15BA-6733-F4B0F1014565}"/>
          </ac:spMkLst>
        </pc:spChg>
        <pc:spChg chg="mod">
          <ac:chgData name="尾嵜 成真" userId="dd95f81a979e9056" providerId="LiveId" clId="{17755A40-A7A9-4FA6-8632-C2FF9700AB17}" dt="2023-01-03T10:33:28.775" v="1427" actId="20577"/>
          <ac:spMkLst>
            <pc:docMk/>
            <pc:sldMk cId="2225451864" sldId="307"/>
            <ac:spMk id="29" creationId="{A17934AB-FCC8-3776-1635-6E61D9A7D43B}"/>
          </ac:spMkLst>
        </pc:spChg>
        <pc:graphicFrameChg chg="add del mod">
          <ac:chgData name="尾嵜 成真" userId="dd95f81a979e9056" providerId="LiveId" clId="{17755A40-A7A9-4FA6-8632-C2FF9700AB17}" dt="2023-01-02T05:38:12.821" v="1161"/>
          <ac:graphicFrameMkLst>
            <pc:docMk/>
            <pc:sldMk cId="2225451864" sldId="307"/>
            <ac:graphicFrameMk id="2" creationId="{5B12BE99-ABB1-CC1D-EA84-5449D4A77936}"/>
          </ac:graphicFrameMkLst>
        </pc:graphicFrameChg>
        <pc:graphicFrameChg chg="add del mod">
          <ac:chgData name="尾嵜 成真" userId="dd95f81a979e9056" providerId="LiveId" clId="{17755A40-A7A9-4FA6-8632-C2FF9700AB17}" dt="2023-01-02T05:38:12.821" v="1161"/>
          <ac:graphicFrameMkLst>
            <pc:docMk/>
            <pc:sldMk cId="2225451864" sldId="307"/>
            <ac:graphicFrameMk id="3" creationId="{ED8A478A-D2AA-6E60-FDB4-E11B3199F235}"/>
          </ac:graphicFrameMkLst>
        </pc:graphicFrameChg>
        <pc:picChg chg="add del mod">
          <ac:chgData name="尾嵜 成真" userId="dd95f81a979e9056" providerId="LiveId" clId="{17755A40-A7A9-4FA6-8632-C2FF9700AB17}" dt="2023-01-03T11:04:13.276" v="1469" actId="478"/>
          <ac:picMkLst>
            <pc:docMk/>
            <pc:sldMk cId="2225451864" sldId="307"/>
            <ac:picMk id="3" creationId="{3029DE7A-CA94-5FCB-66E5-6F65E32B4C46}"/>
          </ac:picMkLst>
        </pc:picChg>
        <pc:picChg chg="add del mod">
          <ac:chgData name="尾嵜 成真" userId="dd95f81a979e9056" providerId="LiveId" clId="{17755A40-A7A9-4FA6-8632-C2FF9700AB17}" dt="2023-01-03T12:42:24.908" v="1529" actId="478"/>
          <ac:picMkLst>
            <pc:docMk/>
            <pc:sldMk cId="2225451864" sldId="307"/>
            <ac:picMk id="6" creationId="{A2300578-C3FF-1B68-7127-EFC72E3E5AAB}"/>
          </ac:picMkLst>
        </pc:picChg>
        <pc:picChg chg="add mod">
          <ac:chgData name="尾嵜 成真" userId="dd95f81a979e9056" providerId="LiveId" clId="{17755A40-A7A9-4FA6-8632-C2FF9700AB17}" dt="2023-01-03T12:42:36.704" v="1532" actId="1076"/>
          <ac:picMkLst>
            <pc:docMk/>
            <pc:sldMk cId="2225451864" sldId="307"/>
            <ac:picMk id="9" creationId="{911CBB3D-E9FC-A2FC-E63D-5544D5DE1A68}"/>
          </ac:picMkLst>
        </pc:picChg>
        <pc:picChg chg="del">
          <ac:chgData name="尾嵜 成真" userId="dd95f81a979e9056" providerId="LiveId" clId="{17755A40-A7A9-4FA6-8632-C2FF9700AB17}" dt="2023-01-03T10:11:34.501" v="1193" actId="478"/>
          <ac:picMkLst>
            <pc:docMk/>
            <pc:sldMk cId="2225451864" sldId="307"/>
            <ac:picMk id="11" creationId="{1ACF21D3-D8A0-95FC-ACFB-2A1BBB31652D}"/>
          </ac:picMkLst>
        </pc:picChg>
        <pc:picChg chg="add mod">
          <ac:chgData name="尾嵜 成真" userId="dd95f81a979e9056" providerId="LiveId" clId="{17755A40-A7A9-4FA6-8632-C2FF9700AB17}" dt="2023-01-03T12:44:37.866" v="1550" actId="14100"/>
          <ac:picMkLst>
            <pc:docMk/>
            <pc:sldMk cId="2225451864" sldId="307"/>
            <ac:picMk id="13" creationId="{41B2F451-564F-7C57-7B2D-024D3A95D12C}"/>
          </ac:picMkLst>
        </pc:picChg>
      </pc:sldChg>
      <pc:sldChg chg="del">
        <pc:chgData name="尾嵜 成真" userId="dd95f81a979e9056" providerId="LiveId" clId="{17755A40-A7A9-4FA6-8632-C2FF9700AB17}" dt="2023-01-02T05:37:46.174" v="1146" actId="47"/>
        <pc:sldMkLst>
          <pc:docMk/>
          <pc:sldMk cId="3242685888" sldId="381"/>
        </pc:sldMkLst>
      </pc:sldChg>
      <pc:sldChg chg="del">
        <pc:chgData name="尾嵜 成真" userId="dd95f81a979e9056" providerId="LiveId" clId="{17755A40-A7A9-4FA6-8632-C2FF9700AB17}" dt="2023-01-02T05:37:47.522" v="1147" actId="47"/>
        <pc:sldMkLst>
          <pc:docMk/>
          <pc:sldMk cId="1506097416" sldId="382"/>
        </pc:sldMkLst>
      </pc:sldChg>
      <pc:sldChg chg="del">
        <pc:chgData name="尾嵜 成真" userId="dd95f81a979e9056" providerId="LiveId" clId="{17755A40-A7A9-4FA6-8632-C2FF9700AB17}" dt="2023-01-02T05:37:44.584" v="1143" actId="47"/>
        <pc:sldMkLst>
          <pc:docMk/>
          <pc:sldMk cId="84514218" sldId="387"/>
        </pc:sldMkLst>
      </pc:sldChg>
      <pc:sldChg chg="addSp delSp modSp del mod">
        <pc:chgData name="尾嵜 成真" userId="dd95f81a979e9056" providerId="LiveId" clId="{17755A40-A7A9-4FA6-8632-C2FF9700AB17}" dt="2023-01-02T05:37:45.094" v="1144" actId="47"/>
        <pc:sldMkLst>
          <pc:docMk/>
          <pc:sldMk cId="2387750747" sldId="388"/>
        </pc:sldMkLst>
        <pc:picChg chg="del">
          <ac:chgData name="尾嵜 成真" userId="dd95f81a979e9056" providerId="LiveId" clId="{17755A40-A7A9-4FA6-8632-C2FF9700AB17}" dt="2023-01-02T04:56:29.773" v="44" actId="478"/>
          <ac:picMkLst>
            <pc:docMk/>
            <pc:sldMk cId="2387750747" sldId="388"/>
            <ac:picMk id="2" creationId="{4B8FC684-6485-3C36-39FB-CEEE6006E592}"/>
          </ac:picMkLst>
        </pc:picChg>
        <pc:picChg chg="add mod">
          <ac:chgData name="尾嵜 成真" userId="dd95f81a979e9056" providerId="LiveId" clId="{17755A40-A7A9-4FA6-8632-C2FF9700AB17}" dt="2023-01-02T04:56:39.834" v="51" actId="1076"/>
          <ac:picMkLst>
            <pc:docMk/>
            <pc:sldMk cId="2387750747" sldId="388"/>
            <ac:picMk id="4" creationId="{6CD6EDAE-997C-EEFD-ED44-613EE8517918}"/>
          </ac:picMkLst>
        </pc:picChg>
      </pc:sldChg>
      <pc:sldChg chg="del">
        <pc:chgData name="尾嵜 成真" userId="dd95f81a979e9056" providerId="LiveId" clId="{17755A40-A7A9-4FA6-8632-C2FF9700AB17}" dt="2023-01-02T05:37:45.673" v="1145" actId="47"/>
        <pc:sldMkLst>
          <pc:docMk/>
          <pc:sldMk cId="1462542911" sldId="389"/>
        </pc:sldMkLst>
      </pc:sldChg>
      <pc:sldChg chg="addSp delSp modSp add mod">
        <pc:chgData name="尾嵜 成真" userId="dd95f81a979e9056" providerId="LiveId" clId="{17755A40-A7A9-4FA6-8632-C2FF9700AB17}" dt="2023-01-02T05:37:16.801" v="1140" actId="207"/>
        <pc:sldMkLst>
          <pc:docMk/>
          <pc:sldMk cId="4185851663" sldId="390"/>
        </pc:sldMkLst>
        <pc:spChg chg="add del mod">
          <ac:chgData name="尾嵜 成真" userId="dd95f81a979e9056" providerId="LiveId" clId="{17755A40-A7A9-4FA6-8632-C2FF9700AB17}" dt="2023-01-02T05:35:01.481" v="1105" actId="478"/>
          <ac:spMkLst>
            <pc:docMk/>
            <pc:sldMk cId="4185851663" sldId="390"/>
            <ac:spMk id="9" creationId="{6820A834-B351-E1B0-482F-EEFDE8282049}"/>
          </ac:spMkLst>
        </pc:spChg>
        <pc:spChg chg="del mod">
          <ac:chgData name="尾嵜 成真" userId="dd95f81a979e9056" providerId="LiveId" clId="{17755A40-A7A9-4FA6-8632-C2FF9700AB17}" dt="2023-01-02T05:34:55.003" v="1104" actId="478"/>
          <ac:spMkLst>
            <pc:docMk/>
            <pc:sldMk cId="4185851663" sldId="390"/>
            <ac:spMk id="10" creationId="{4C8D8093-D708-E46A-39FD-79BFCCF8875B}"/>
          </ac:spMkLst>
        </pc:spChg>
        <pc:spChg chg="add mod">
          <ac:chgData name="尾嵜 成真" userId="dd95f81a979e9056" providerId="LiveId" clId="{17755A40-A7A9-4FA6-8632-C2FF9700AB17}" dt="2023-01-02T05:37:16.801" v="1140" actId="207"/>
          <ac:spMkLst>
            <pc:docMk/>
            <pc:sldMk cId="4185851663" sldId="390"/>
            <ac:spMk id="11" creationId="{82801F1A-E221-ECE4-E09F-3A51E8C4F21C}"/>
          </ac:spMkLst>
        </pc:spChg>
        <pc:graphicFrameChg chg="del">
          <ac:chgData name="尾嵜 成真" userId="dd95f81a979e9056" providerId="LiveId" clId="{17755A40-A7A9-4FA6-8632-C2FF9700AB17}" dt="2023-01-02T05:08:30.193" v="169" actId="478"/>
          <ac:graphicFrameMkLst>
            <pc:docMk/>
            <pc:sldMk cId="4185851663" sldId="390"/>
            <ac:graphicFrameMk id="2" creationId="{4A46E109-EF54-CBF0-8FCA-158AEC5AE535}"/>
          </ac:graphicFrameMkLst>
        </pc:graphicFrameChg>
        <pc:graphicFrameChg chg="del">
          <ac:chgData name="尾嵜 成真" userId="dd95f81a979e9056" providerId="LiveId" clId="{17755A40-A7A9-4FA6-8632-C2FF9700AB17}" dt="2023-01-02T05:08:30.193" v="169" actId="478"/>
          <ac:graphicFrameMkLst>
            <pc:docMk/>
            <pc:sldMk cId="4185851663" sldId="390"/>
            <ac:graphicFrameMk id="3" creationId="{31FFB8B3-1018-C2FE-AB2D-7D3A20AEB7E6}"/>
          </ac:graphicFrameMkLst>
        </pc:graphicFrameChg>
        <pc:graphicFrameChg chg="del mod modGraphic">
          <ac:chgData name="尾嵜 成真" userId="dd95f81a979e9056" providerId="LiveId" clId="{17755A40-A7A9-4FA6-8632-C2FF9700AB17}" dt="2023-01-02T05:35:19.920" v="1108" actId="21"/>
          <ac:graphicFrameMkLst>
            <pc:docMk/>
            <pc:sldMk cId="4185851663" sldId="390"/>
            <ac:graphicFrameMk id="4" creationId="{F9B8FF01-FAF6-78EA-838F-9757583E8040}"/>
          </ac:graphicFrameMkLst>
        </pc:graphicFrameChg>
        <pc:graphicFrameChg chg="add del mod">
          <ac:chgData name="尾嵜 成真" userId="dd95f81a979e9056" providerId="LiveId" clId="{17755A40-A7A9-4FA6-8632-C2FF9700AB17}" dt="2023-01-02T05:17:16.305" v="456"/>
          <ac:graphicFrameMkLst>
            <pc:docMk/>
            <pc:sldMk cId="4185851663" sldId="390"/>
            <ac:graphicFrameMk id="5" creationId="{1B7FDD16-931D-764C-C9E0-D2F11C8DD44A}"/>
          </ac:graphicFrameMkLst>
        </pc:graphicFrameChg>
        <pc:graphicFrameChg chg="del">
          <ac:chgData name="尾嵜 成真" userId="dd95f81a979e9056" providerId="LiveId" clId="{17755A40-A7A9-4FA6-8632-C2FF9700AB17}" dt="2023-01-02T05:08:30.193" v="169" actId="478"/>
          <ac:graphicFrameMkLst>
            <pc:docMk/>
            <pc:sldMk cId="4185851663" sldId="390"/>
            <ac:graphicFrameMk id="6" creationId="{85F9FFB5-5C2B-1879-05B7-483F748F6536}"/>
          </ac:graphicFrameMkLst>
        </pc:graphicFrameChg>
        <pc:graphicFrameChg chg="add del mod">
          <ac:chgData name="尾嵜 成真" userId="dd95f81a979e9056" providerId="LiveId" clId="{17755A40-A7A9-4FA6-8632-C2FF9700AB17}" dt="2023-01-02T05:35:19.920" v="1108" actId="21"/>
          <ac:graphicFrameMkLst>
            <pc:docMk/>
            <pc:sldMk cId="4185851663" sldId="390"/>
            <ac:graphicFrameMk id="7" creationId="{33C67E7B-575B-9D12-8052-3065B4B5E281}"/>
          </ac:graphicFrameMkLst>
        </pc:graphicFrameChg>
        <pc:graphicFrameChg chg="add mod">
          <ac:chgData name="尾嵜 成真" userId="dd95f81a979e9056" providerId="LiveId" clId="{17755A40-A7A9-4FA6-8632-C2FF9700AB17}" dt="2023-01-02T05:35:39.634" v="1112" actId="1076"/>
          <ac:graphicFrameMkLst>
            <pc:docMk/>
            <pc:sldMk cId="4185851663" sldId="390"/>
            <ac:graphicFrameMk id="12" creationId="{BDB7B359-9971-1119-6F15-36F0D9F80615}"/>
          </ac:graphicFrameMkLst>
        </pc:graphicFrameChg>
        <pc:graphicFrameChg chg="add mod">
          <ac:chgData name="尾嵜 成真" userId="dd95f81a979e9056" providerId="LiveId" clId="{17755A40-A7A9-4FA6-8632-C2FF9700AB17}" dt="2023-01-02T05:35:24.591" v="1110" actId="1076"/>
          <ac:graphicFrameMkLst>
            <pc:docMk/>
            <pc:sldMk cId="4185851663" sldId="390"/>
            <ac:graphicFrameMk id="13" creationId="{DCD87A92-5DD2-7907-CBAB-D57EE35F0680}"/>
          </ac:graphicFrameMkLst>
        </pc:graphicFrameChg>
      </pc:sldChg>
      <pc:sldChg chg="addSp delSp modSp add del mod">
        <pc:chgData name="尾嵜 成真" userId="dd95f81a979e9056" providerId="LiveId" clId="{17755A40-A7A9-4FA6-8632-C2FF9700AB17}" dt="2023-01-03T12:51:03.529" v="1572" actId="47"/>
        <pc:sldMkLst>
          <pc:docMk/>
          <pc:sldMk cId="713143397" sldId="391"/>
        </pc:sldMkLst>
        <pc:spChg chg="add del mod">
          <ac:chgData name="尾嵜 成真" userId="dd95f81a979e9056" providerId="LiveId" clId="{17755A40-A7A9-4FA6-8632-C2FF9700AB17}" dt="2023-01-03T12:50:50.598" v="1569"/>
          <ac:spMkLst>
            <pc:docMk/>
            <pc:sldMk cId="713143397" sldId="391"/>
            <ac:spMk id="2" creationId="{6A27E79F-C779-938F-0306-6912E694C21E}"/>
          </ac:spMkLst>
        </pc:spChg>
        <pc:spChg chg="add mod">
          <ac:chgData name="尾嵜 成真" userId="dd95f81a979e9056" providerId="LiveId" clId="{17755A40-A7A9-4FA6-8632-C2FF9700AB17}" dt="2023-01-03T12:50:52.218" v="1570"/>
          <ac:spMkLst>
            <pc:docMk/>
            <pc:sldMk cId="713143397" sldId="391"/>
            <ac:spMk id="3" creationId="{0527AF40-5AB0-52DE-1881-8A711B07E441}"/>
          </ac:spMkLst>
        </pc:spChg>
        <pc:spChg chg="mod">
          <ac:chgData name="尾嵜 成真" userId="dd95f81a979e9056" providerId="LiveId" clId="{17755A40-A7A9-4FA6-8632-C2FF9700AB17}" dt="2023-01-03T10:33:34.664" v="1428" actId="21"/>
          <ac:spMkLst>
            <pc:docMk/>
            <pc:sldMk cId="713143397" sldId="391"/>
            <ac:spMk id="10" creationId="{4C8D8093-D708-E46A-39FD-79BFCCF8875B}"/>
          </ac:spMkLst>
        </pc:spChg>
        <pc:spChg chg="mod">
          <ac:chgData name="尾嵜 成真" userId="dd95f81a979e9056" providerId="LiveId" clId="{17755A40-A7A9-4FA6-8632-C2FF9700AB17}" dt="2023-01-03T12:49:50.168" v="1567" actId="20577"/>
          <ac:spMkLst>
            <pc:docMk/>
            <pc:sldMk cId="713143397" sldId="391"/>
            <ac:spMk id="29" creationId="{A17934AB-FCC8-3776-1635-6E61D9A7D43B}"/>
          </ac:spMkLst>
        </pc:spChg>
      </pc:sldChg>
      <pc:sldChg chg="add del">
        <pc:chgData name="尾嵜 成真" userId="dd95f81a979e9056" providerId="LiveId" clId="{17755A40-A7A9-4FA6-8632-C2FF9700AB17}" dt="2023-01-02T05:38:20.892" v="1163" actId="47"/>
        <pc:sldMkLst>
          <pc:docMk/>
          <pc:sldMk cId="1315900707" sldId="391"/>
        </pc:sldMkLst>
      </pc:sldChg>
      <pc:sldChg chg="modSp add del mod">
        <pc:chgData name="尾嵜 成真" userId="dd95f81a979e9056" providerId="LiveId" clId="{17755A40-A7A9-4FA6-8632-C2FF9700AB17}" dt="2023-01-02T05:37:37.517" v="1142" actId="47"/>
        <pc:sldMkLst>
          <pc:docMk/>
          <pc:sldMk cId="3297728334" sldId="391"/>
        </pc:sldMkLst>
        <pc:spChg chg="mod">
          <ac:chgData name="尾嵜 成真" userId="dd95f81a979e9056" providerId="LiveId" clId="{17755A40-A7A9-4FA6-8632-C2FF9700AB17}" dt="2023-01-02T05:11:43.328" v="263" actId="20577"/>
          <ac:spMkLst>
            <pc:docMk/>
            <pc:sldMk cId="3297728334" sldId="391"/>
            <ac:spMk id="10" creationId="{4C8D8093-D708-E46A-39FD-79BFCCF8875B}"/>
          </ac:spMkLst>
        </pc:spChg>
        <pc:graphicFrameChg chg="mod modGraphic">
          <ac:chgData name="尾嵜 成真" userId="dd95f81a979e9056" providerId="LiveId" clId="{17755A40-A7A9-4FA6-8632-C2FF9700AB17}" dt="2023-01-02T05:11:19.482" v="236" actId="20577"/>
          <ac:graphicFrameMkLst>
            <pc:docMk/>
            <pc:sldMk cId="3297728334" sldId="391"/>
            <ac:graphicFrameMk id="4" creationId="{F9B8FF01-FAF6-78EA-838F-9757583E8040}"/>
          </ac:graphicFrameMkLst>
        </pc:graphicFrameChg>
      </pc:sldChg>
      <pc:sldChg chg="addSp delSp modSp add mod">
        <pc:chgData name="尾嵜 成真" userId="dd95f81a979e9056" providerId="LiveId" clId="{17755A40-A7A9-4FA6-8632-C2FF9700AB17}" dt="2023-01-03T13:19:36.257" v="2297" actId="947"/>
        <pc:sldMkLst>
          <pc:docMk/>
          <pc:sldMk cId="3006967339" sldId="392"/>
        </pc:sldMkLst>
        <pc:spChg chg="del">
          <ac:chgData name="尾嵜 成真" userId="dd95f81a979e9056" providerId="LiveId" clId="{17755A40-A7A9-4FA6-8632-C2FF9700AB17}" dt="2023-01-03T12:51:06.778" v="1573" actId="478"/>
          <ac:spMkLst>
            <pc:docMk/>
            <pc:sldMk cId="3006967339" sldId="392"/>
            <ac:spMk id="4" creationId="{93197517-03A4-B20D-CF2A-660A8A1E510B}"/>
          </ac:spMkLst>
        </pc:spChg>
        <pc:spChg chg="add mod">
          <ac:chgData name="尾嵜 成真" userId="dd95f81a979e9056" providerId="LiveId" clId="{17755A40-A7A9-4FA6-8632-C2FF9700AB17}" dt="2023-01-03T13:17:05.188" v="2249" actId="14100"/>
          <ac:spMkLst>
            <pc:docMk/>
            <pc:sldMk cId="3006967339" sldId="392"/>
            <ac:spMk id="5" creationId="{70260686-8B7E-DF5A-6E75-301B0992F6A8}"/>
          </ac:spMkLst>
        </pc:spChg>
        <pc:spChg chg="add mod">
          <ac:chgData name="尾嵜 成真" userId="dd95f81a979e9056" providerId="LiveId" clId="{17755A40-A7A9-4FA6-8632-C2FF9700AB17}" dt="2023-01-03T13:17:29.384" v="2285" actId="20577"/>
          <ac:spMkLst>
            <pc:docMk/>
            <pc:sldMk cId="3006967339" sldId="392"/>
            <ac:spMk id="6" creationId="{4A82FFB9-9FED-53F9-A2A2-FC325D82FC40}"/>
          </ac:spMkLst>
        </pc:spChg>
        <pc:spChg chg="del">
          <ac:chgData name="尾嵜 成真" userId="dd95f81a979e9056" providerId="LiveId" clId="{17755A40-A7A9-4FA6-8632-C2FF9700AB17}" dt="2023-01-03T12:51:06.778" v="1573" actId="478"/>
          <ac:spMkLst>
            <pc:docMk/>
            <pc:sldMk cId="3006967339" sldId="392"/>
            <ac:spMk id="7" creationId="{DC6D6A75-97F3-F980-9BE2-C9A4AB599422}"/>
          </ac:spMkLst>
        </pc:spChg>
        <pc:spChg chg="mod">
          <ac:chgData name="尾嵜 成真" userId="dd95f81a979e9056" providerId="LiveId" clId="{17755A40-A7A9-4FA6-8632-C2FF9700AB17}" dt="2023-01-03T13:19:36.257" v="2297" actId="947"/>
          <ac:spMkLst>
            <pc:docMk/>
            <pc:sldMk cId="3006967339" sldId="392"/>
            <ac:spMk id="10" creationId="{4C8D8093-D708-E46A-39FD-79BFCCF8875B}"/>
          </ac:spMkLst>
        </pc:spChg>
        <pc:spChg chg="mod">
          <ac:chgData name="尾嵜 成真" userId="dd95f81a979e9056" providerId="LiveId" clId="{17755A40-A7A9-4FA6-8632-C2FF9700AB17}" dt="2023-01-03T12:51:20.187" v="1582" actId="20577"/>
          <ac:spMkLst>
            <pc:docMk/>
            <pc:sldMk cId="3006967339" sldId="392"/>
            <ac:spMk id="29" creationId="{A17934AB-FCC8-3776-1635-6E61D9A7D43B}"/>
          </ac:spMkLst>
        </pc:spChg>
        <pc:picChg chg="add mod">
          <ac:chgData name="尾嵜 成真" userId="dd95f81a979e9056" providerId="LiveId" clId="{17755A40-A7A9-4FA6-8632-C2FF9700AB17}" dt="2023-01-03T13:17:00.026" v="2248" actId="1076"/>
          <ac:picMkLst>
            <pc:docMk/>
            <pc:sldMk cId="3006967339" sldId="392"/>
            <ac:picMk id="3" creationId="{21152B24-6D84-6FB1-91FF-9C816BE6D5C5}"/>
          </ac:picMkLst>
        </pc:picChg>
        <pc:picChg chg="del">
          <ac:chgData name="尾嵜 成真" userId="dd95f81a979e9056" providerId="LiveId" clId="{17755A40-A7A9-4FA6-8632-C2FF9700AB17}" dt="2023-01-03T12:51:06.778" v="1573" actId="478"/>
          <ac:picMkLst>
            <pc:docMk/>
            <pc:sldMk cId="3006967339" sldId="392"/>
            <ac:picMk id="9" creationId="{911CBB3D-E9FC-A2FC-E63D-5544D5DE1A68}"/>
          </ac:picMkLst>
        </pc:picChg>
        <pc:picChg chg="del">
          <ac:chgData name="尾嵜 成真" userId="dd95f81a979e9056" providerId="LiveId" clId="{17755A40-A7A9-4FA6-8632-C2FF9700AB17}" dt="2023-01-03T12:51:06.778" v="1573" actId="478"/>
          <ac:picMkLst>
            <pc:docMk/>
            <pc:sldMk cId="3006967339" sldId="392"/>
            <ac:picMk id="13" creationId="{41B2F451-564F-7C57-7B2D-024D3A95D12C}"/>
          </ac:picMkLst>
        </pc:picChg>
      </pc:sldChg>
      <pc:sldChg chg="addSp delSp modSp add mod">
        <pc:chgData name="尾嵜 成真" userId="dd95f81a979e9056" providerId="LiveId" clId="{17755A40-A7A9-4FA6-8632-C2FF9700AB17}" dt="2023-01-03T15:20:39.040" v="2729" actId="14100"/>
        <pc:sldMkLst>
          <pc:docMk/>
          <pc:sldMk cId="200167436" sldId="393"/>
        </pc:sldMkLst>
        <pc:spChg chg="del">
          <ac:chgData name="尾嵜 成真" userId="dd95f81a979e9056" providerId="LiveId" clId="{17755A40-A7A9-4FA6-8632-C2FF9700AB17}" dt="2023-01-03T13:30:30.670" v="2333" actId="478"/>
          <ac:spMkLst>
            <pc:docMk/>
            <pc:sldMk cId="200167436" sldId="393"/>
            <ac:spMk id="5" creationId="{70260686-8B7E-DF5A-6E75-301B0992F6A8}"/>
          </ac:spMkLst>
        </pc:spChg>
        <pc:spChg chg="del">
          <ac:chgData name="尾嵜 成真" userId="dd95f81a979e9056" providerId="LiveId" clId="{17755A40-A7A9-4FA6-8632-C2FF9700AB17}" dt="2023-01-03T13:30:30.670" v="2333" actId="478"/>
          <ac:spMkLst>
            <pc:docMk/>
            <pc:sldMk cId="200167436" sldId="393"/>
            <ac:spMk id="6" creationId="{4A82FFB9-9FED-53F9-A2A2-FC325D82FC40}"/>
          </ac:spMkLst>
        </pc:spChg>
        <pc:spChg chg="add mod">
          <ac:chgData name="尾嵜 成真" userId="dd95f81a979e9056" providerId="LiveId" clId="{17755A40-A7A9-4FA6-8632-C2FF9700AB17}" dt="2023-01-03T15:20:39.040" v="2729" actId="14100"/>
          <ac:spMkLst>
            <pc:docMk/>
            <pc:sldMk cId="200167436" sldId="393"/>
            <ac:spMk id="8" creationId="{54DB713D-C7C0-80A7-3E1A-F741AD01C749}"/>
          </ac:spMkLst>
        </pc:spChg>
        <pc:spChg chg="mod">
          <ac:chgData name="尾嵜 成真" userId="dd95f81a979e9056" providerId="LiveId" clId="{17755A40-A7A9-4FA6-8632-C2FF9700AB17}" dt="2023-01-03T13:42:23.827" v="2726" actId="20577"/>
          <ac:spMkLst>
            <pc:docMk/>
            <pc:sldMk cId="200167436" sldId="393"/>
            <ac:spMk id="10" creationId="{4C8D8093-D708-E46A-39FD-79BFCCF8875B}"/>
          </ac:spMkLst>
        </pc:spChg>
        <pc:spChg chg="add mod">
          <ac:chgData name="尾嵜 成真" userId="dd95f81a979e9056" providerId="LiveId" clId="{17755A40-A7A9-4FA6-8632-C2FF9700AB17}" dt="2023-01-03T15:20:35.620" v="2728" actId="14100"/>
          <ac:spMkLst>
            <pc:docMk/>
            <pc:sldMk cId="200167436" sldId="393"/>
            <ac:spMk id="11" creationId="{97366C32-0D05-C2E1-92FD-99E2B6247254}"/>
          </ac:spMkLst>
        </pc:spChg>
        <pc:spChg chg="mod">
          <ac:chgData name="尾嵜 成真" userId="dd95f81a979e9056" providerId="LiveId" clId="{17755A40-A7A9-4FA6-8632-C2FF9700AB17}" dt="2023-01-03T13:22:58.218" v="2332" actId="20577"/>
          <ac:spMkLst>
            <pc:docMk/>
            <pc:sldMk cId="200167436" sldId="393"/>
            <ac:spMk id="29" creationId="{A17934AB-FCC8-3776-1635-6E61D9A7D43B}"/>
          </ac:spMkLst>
        </pc:spChg>
        <pc:picChg chg="del">
          <ac:chgData name="尾嵜 成真" userId="dd95f81a979e9056" providerId="LiveId" clId="{17755A40-A7A9-4FA6-8632-C2FF9700AB17}" dt="2023-01-03T13:30:30.670" v="2333" actId="478"/>
          <ac:picMkLst>
            <pc:docMk/>
            <pc:sldMk cId="200167436" sldId="393"/>
            <ac:picMk id="3" creationId="{21152B24-6D84-6FB1-91FF-9C816BE6D5C5}"/>
          </ac:picMkLst>
        </pc:picChg>
        <pc:picChg chg="add mod">
          <ac:chgData name="尾嵜 成真" userId="dd95f81a979e9056" providerId="LiveId" clId="{17755A40-A7A9-4FA6-8632-C2FF9700AB17}" dt="2023-01-03T13:41:36.420" v="2718" actId="14100"/>
          <ac:picMkLst>
            <pc:docMk/>
            <pc:sldMk cId="200167436" sldId="393"/>
            <ac:picMk id="4" creationId="{AFC55236-7F9C-0354-62B9-31BD9A5200F6}"/>
          </ac:picMkLst>
        </pc:picChg>
        <pc:picChg chg="add mod">
          <ac:chgData name="尾嵜 成真" userId="dd95f81a979e9056" providerId="LiveId" clId="{17755A40-A7A9-4FA6-8632-C2FF9700AB17}" dt="2023-01-03T13:38:11.868" v="2652" actId="1076"/>
          <ac:picMkLst>
            <pc:docMk/>
            <pc:sldMk cId="200167436" sldId="393"/>
            <ac:picMk id="7" creationId="{F91BB343-091A-459C-AC99-EE9079B26B29}"/>
          </ac:picMkLst>
        </pc:picChg>
        <pc:picChg chg="add mod">
          <ac:chgData name="尾嵜 成真" userId="dd95f81a979e9056" providerId="LiveId" clId="{17755A40-A7A9-4FA6-8632-C2FF9700AB17}" dt="2023-01-03T13:42:15.892" v="2724" actId="1076"/>
          <ac:picMkLst>
            <pc:docMk/>
            <pc:sldMk cId="200167436" sldId="393"/>
            <ac:picMk id="9" creationId="{D8887659-237E-46C3-8CE1-4E7761861B15}"/>
          </ac:picMkLst>
        </pc:picChg>
        <pc:picChg chg="add mod">
          <ac:chgData name="尾嵜 成真" userId="dd95f81a979e9056" providerId="LiveId" clId="{17755A40-A7A9-4FA6-8632-C2FF9700AB17}" dt="2023-01-03T13:42:08.512" v="2723" actId="1076"/>
          <ac:picMkLst>
            <pc:docMk/>
            <pc:sldMk cId="200167436" sldId="393"/>
            <ac:picMk id="13" creationId="{4B519090-F769-D42C-690C-E3E92EE5222B}"/>
          </ac:picMkLst>
        </pc:picChg>
      </pc:sldChg>
    </pc:docChg>
  </pc:docChgLst>
  <pc:docChgLst>
    <pc:chgData name="尾嵜 成真" userId="dd95f81a979e9056" providerId="LiveId" clId="{261289AE-FA7C-4CE5-8626-F461A71A7004}"/>
    <pc:docChg chg="undo custSel addSld delSld modSld sldOrd">
      <pc:chgData name="尾嵜 成真" userId="dd95f81a979e9056" providerId="LiveId" clId="{261289AE-FA7C-4CE5-8626-F461A71A7004}" dt="2023-01-22T11:36:50.115" v="3438" actId="207"/>
      <pc:docMkLst>
        <pc:docMk/>
      </pc:docMkLst>
      <pc:sldChg chg="modSp mod">
        <pc:chgData name="尾嵜 成真" userId="dd95f81a979e9056" providerId="LiveId" clId="{261289AE-FA7C-4CE5-8626-F461A71A7004}" dt="2023-01-15T06:28:36.400" v="3390"/>
        <pc:sldMkLst>
          <pc:docMk/>
          <pc:sldMk cId="0" sldId="259"/>
        </pc:sldMkLst>
        <pc:spChg chg="mod">
          <ac:chgData name="尾嵜 成真" userId="dd95f81a979e9056" providerId="LiveId" clId="{261289AE-FA7C-4CE5-8626-F461A71A7004}" dt="2023-01-15T06:28:07.277" v="3352"/>
          <ac:spMkLst>
            <pc:docMk/>
            <pc:sldMk cId="0" sldId="259"/>
            <ac:spMk id="19" creationId="{C6CA1394-23CE-E914-905A-097451AC4BCF}"/>
          </ac:spMkLst>
        </pc:spChg>
        <pc:spChg chg="mod">
          <ac:chgData name="尾嵜 成真" userId="dd95f81a979e9056" providerId="LiveId" clId="{261289AE-FA7C-4CE5-8626-F461A71A7004}" dt="2023-01-15T06:28:19.901" v="3379" actId="20577"/>
          <ac:spMkLst>
            <pc:docMk/>
            <pc:sldMk cId="0" sldId="259"/>
            <ac:spMk id="22" creationId="{6286828B-49EF-1DB2-95F8-A3227739ECEA}"/>
          </ac:spMkLst>
        </pc:spChg>
        <pc:spChg chg="mod">
          <ac:chgData name="尾嵜 成真" userId="dd95f81a979e9056" providerId="LiveId" clId="{261289AE-FA7C-4CE5-8626-F461A71A7004}" dt="2023-01-15T06:28:36.400" v="3390"/>
          <ac:spMkLst>
            <pc:docMk/>
            <pc:sldMk cId="0" sldId="259"/>
            <ac:spMk id="23" creationId="{2E9F8BEE-54A9-4485-30DE-5BD610AD9383}"/>
          </ac:spMkLst>
        </pc:spChg>
      </pc:sldChg>
      <pc:sldChg chg="modSp mod">
        <pc:chgData name="尾嵜 成真" userId="dd95f81a979e9056" providerId="LiveId" clId="{261289AE-FA7C-4CE5-8626-F461A71A7004}" dt="2023-01-12T08:26:25.458" v="47" actId="1076"/>
        <pc:sldMkLst>
          <pc:docMk/>
          <pc:sldMk cId="0" sldId="293"/>
        </pc:sldMkLst>
        <pc:spChg chg="mod">
          <ac:chgData name="尾嵜 成真" userId="dd95f81a979e9056" providerId="LiveId" clId="{261289AE-FA7C-4CE5-8626-F461A71A7004}" dt="2023-01-12T08:26:25.458" v="47" actId="1076"/>
          <ac:spMkLst>
            <pc:docMk/>
            <pc:sldMk cId="0" sldId="293"/>
            <ac:spMk id="7" creationId="{00000000-0000-0000-0000-000000000000}"/>
          </ac:spMkLst>
        </pc:spChg>
      </pc:sldChg>
      <pc:sldChg chg="add del">
        <pc:chgData name="尾嵜 成真" userId="dd95f81a979e9056" providerId="LiveId" clId="{261289AE-FA7C-4CE5-8626-F461A71A7004}" dt="2023-01-13T16:03:01.700" v="3346" actId="47"/>
        <pc:sldMkLst>
          <pc:docMk/>
          <pc:sldMk cId="0" sldId="297"/>
        </pc:sldMkLst>
      </pc:sldChg>
      <pc:sldChg chg="addSp delSp modSp mod">
        <pc:chgData name="尾嵜 成真" userId="dd95f81a979e9056" providerId="LiveId" clId="{261289AE-FA7C-4CE5-8626-F461A71A7004}" dt="2023-01-22T11:36:45.419" v="3436" actId="207"/>
        <pc:sldMkLst>
          <pc:docMk/>
          <pc:sldMk cId="4190097553" sldId="303"/>
        </pc:sldMkLst>
        <pc:spChg chg="add del mod">
          <ac:chgData name="尾嵜 成真" userId="dd95f81a979e9056" providerId="LiveId" clId="{261289AE-FA7C-4CE5-8626-F461A71A7004}" dt="2023-01-12T09:03:49.194" v="354" actId="21"/>
          <ac:spMkLst>
            <pc:docMk/>
            <pc:sldMk cId="4190097553" sldId="303"/>
            <ac:spMk id="4" creationId="{B5F2B6C3-7C56-ED3E-0A55-124518F27536}"/>
          </ac:spMkLst>
        </pc:spChg>
        <pc:spChg chg="add mod">
          <ac:chgData name="尾嵜 成真" userId="dd95f81a979e9056" providerId="LiveId" clId="{261289AE-FA7C-4CE5-8626-F461A71A7004}" dt="2023-01-12T09:04:04.905" v="360" actId="1076"/>
          <ac:spMkLst>
            <pc:docMk/>
            <pc:sldMk cId="4190097553" sldId="303"/>
            <ac:spMk id="7" creationId="{0A9DF4CA-A130-7598-3E60-7416732F4692}"/>
          </ac:spMkLst>
        </pc:spChg>
        <pc:spChg chg="del">
          <ac:chgData name="尾嵜 成真" userId="dd95f81a979e9056" providerId="LiveId" clId="{261289AE-FA7C-4CE5-8626-F461A71A7004}" dt="2023-01-12T08:54:50.945" v="51" actId="21"/>
          <ac:spMkLst>
            <pc:docMk/>
            <pc:sldMk cId="4190097553" sldId="303"/>
            <ac:spMk id="10" creationId="{8651F9A1-698E-5887-581B-DB5C35D78A45}"/>
          </ac:spMkLst>
        </pc:spChg>
        <pc:spChg chg="mod">
          <ac:chgData name="尾嵜 成真" userId="dd95f81a979e9056" providerId="LiveId" clId="{261289AE-FA7C-4CE5-8626-F461A71A7004}" dt="2023-01-22T11:36:45.419" v="3436" actId="207"/>
          <ac:spMkLst>
            <pc:docMk/>
            <pc:sldMk cId="4190097553" sldId="303"/>
            <ac:spMk id="11" creationId="{8F4012D2-E45B-57FF-3B8C-E8092847CB68}"/>
          </ac:spMkLst>
        </pc:spChg>
        <pc:spChg chg="mod">
          <ac:chgData name="尾嵜 成真" userId="dd95f81a979e9056" providerId="LiveId" clId="{261289AE-FA7C-4CE5-8626-F461A71A7004}" dt="2023-01-12T08:58:07.250" v="298" actId="14100"/>
          <ac:spMkLst>
            <pc:docMk/>
            <pc:sldMk cId="4190097553" sldId="303"/>
            <ac:spMk id="22" creationId="{130837D4-140A-1DB8-3B90-658860BB5C5B}"/>
          </ac:spMkLst>
        </pc:spChg>
        <pc:spChg chg="mod">
          <ac:chgData name="尾嵜 成真" userId="dd95f81a979e9056" providerId="LiveId" clId="{261289AE-FA7C-4CE5-8626-F461A71A7004}" dt="2023-01-15T06:28:55.925" v="3394" actId="20577"/>
          <ac:spMkLst>
            <pc:docMk/>
            <pc:sldMk cId="4190097553" sldId="303"/>
            <ac:spMk id="26" creationId="{4C6CF6C6-84B1-9D0E-1D23-344066B0F396}"/>
          </ac:spMkLst>
        </pc:spChg>
        <pc:picChg chg="add del mod">
          <ac:chgData name="尾嵜 成真" userId="dd95f81a979e9056" providerId="LiveId" clId="{261289AE-FA7C-4CE5-8626-F461A71A7004}" dt="2023-01-12T09:03:43.908" v="351" actId="478"/>
          <ac:picMkLst>
            <pc:docMk/>
            <pc:sldMk cId="4190097553" sldId="303"/>
            <ac:picMk id="3" creationId="{4EF5794C-D484-D01C-4042-C6EB0D9ED67D}"/>
          </ac:picMkLst>
        </pc:picChg>
        <pc:picChg chg="add mod">
          <ac:chgData name="尾嵜 成真" userId="dd95f81a979e9056" providerId="LiveId" clId="{261289AE-FA7C-4CE5-8626-F461A71A7004}" dt="2023-01-12T09:03:59.441" v="359" actId="1076"/>
          <ac:picMkLst>
            <pc:docMk/>
            <pc:sldMk cId="4190097553" sldId="303"/>
            <ac:picMk id="6" creationId="{EF1798BA-EE46-54ED-BDDE-14B5D9B753EC}"/>
          </ac:picMkLst>
        </pc:picChg>
        <pc:picChg chg="del">
          <ac:chgData name="尾嵜 成真" userId="dd95f81a979e9056" providerId="LiveId" clId="{261289AE-FA7C-4CE5-8626-F461A71A7004}" dt="2023-01-12T08:54:46.333" v="48" actId="478"/>
          <ac:picMkLst>
            <pc:docMk/>
            <pc:sldMk cId="4190097553" sldId="303"/>
            <ac:picMk id="9" creationId="{8FDAE5A2-1F42-C716-85A1-99DE6F246787}"/>
          </ac:picMkLst>
        </pc:picChg>
      </pc:sldChg>
      <pc:sldChg chg="addSp delSp modSp mod">
        <pc:chgData name="尾嵜 成真" userId="dd95f81a979e9056" providerId="LiveId" clId="{261289AE-FA7C-4CE5-8626-F461A71A7004}" dt="2023-01-22T11:36:47.509" v="3437" actId="207"/>
        <pc:sldMkLst>
          <pc:docMk/>
          <pc:sldMk cId="1793902739" sldId="305"/>
        </pc:sldMkLst>
        <pc:spChg chg="mod">
          <ac:chgData name="尾嵜 成真" userId="dd95f81a979e9056" providerId="LiveId" clId="{261289AE-FA7C-4CE5-8626-F461A71A7004}" dt="2023-01-12T09:00:58.921" v="337" actId="14100"/>
          <ac:spMkLst>
            <pc:docMk/>
            <pc:sldMk cId="1793902739" sldId="305"/>
            <ac:spMk id="10" creationId="{4C8D8093-D708-E46A-39FD-79BFCCF8875B}"/>
          </ac:spMkLst>
        </pc:spChg>
        <pc:spChg chg="mod">
          <ac:chgData name="尾嵜 成真" userId="dd95f81a979e9056" providerId="LiveId" clId="{261289AE-FA7C-4CE5-8626-F461A71A7004}" dt="2023-01-22T11:36:47.509" v="3437" actId="207"/>
          <ac:spMkLst>
            <pc:docMk/>
            <pc:sldMk cId="1793902739" sldId="305"/>
            <ac:spMk id="28" creationId="{B0F217A8-646C-15BA-6733-F4B0F1014565}"/>
          </ac:spMkLst>
        </pc:spChg>
        <pc:graphicFrameChg chg="add del mod">
          <ac:chgData name="尾嵜 成真" userId="dd95f81a979e9056" providerId="LiveId" clId="{261289AE-FA7C-4CE5-8626-F461A71A7004}" dt="2023-01-12T09:00:49.191" v="334"/>
          <ac:graphicFrameMkLst>
            <pc:docMk/>
            <pc:sldMk cId="1793902739" sldId="305"/>
            <ac:graphicFrameMk id="2" creationId="{BAB19AA5-E9F4-F5A3-79B2-24E9C1164D5F}"/>
          </ac:graphicFrameMkLst>
        </pc:graphicFrameChg>
        <pc:graphicFrameChg chg="mod">
          <ac:chgData name="尾嵜 成真" userId="dd95f81a979e9056" providerId="LiveId" clId="{261289AE-FA7C-4CE5-8626-F461A71A7004}" dt="2023-01-12T09:00:46.082" v="330" actId="1076"/>
          <ac:graphicFrameMkLst>
            <pc:docMk/>
            <pc:sldMk cId="1793902739" sldId="305"/>
            <ac:graphicFrameMk id="25" creationId="{3CFF4B47-98A9-D733-0321-B17F59799447}"/>
          </ac:graphicFrameMkLst>
        </pc:graphicFrameChg>
        <pc:graphicFrameChg chg="mod">
          <ac:chgData name="尾嵜 成真" userId="dd95f81a979e9056" providerId="LiveId" clId="{261289AE-FA7C-4CE5-8626-F461A71A7004}" dt="2023-01-12T09:00:46.082" v="330" actId="1076"/>
          <ac:graphicFrameMkLst>
            <pc:docMk/>
            <pc:sldMk cId="1793902739" sldId="305"/>
            <ac:graphicFrameMk id="30" creationId="{214E2012-FCD6-F5BF-3BAB-B787756B59E3}"/>
          </ac:graphicFrameMkLst>
        </pc:graphicFrameChg>
        <pc:graphicFrameChg chg="mod modGraphic">
          <ac:chgData name="尾嵜 成真" userId="dd95f81a979e9056" providerId="LiveId" clId="{261289AE-FA7C-4CE5-8626-F461A71A7004}" dt="2023-01-12T09:00:46.082" v="330" actId="1076"/>
          <ac:graphicFrameMkLst>
            <pc:docMk/>
            <pc:sldMk cId="1793902739" sldId="305"/>
            <ac:graphicFrameMk id="31" creationId="{48DC726C-6E54-B2D0-3B8B-B4BA03014533}"/>
          </ac:graphicFrameMkLst>
        </pc:graphicFrameChg>
        <pc:graphicFrameChg chg="mod">
          <ac:chgData name="尾嵜 成真" userId="dd95f81a979e9056" providerId="LiveId" clId="{261289AE-FA7C-4CE5-8626-F461A71A7004}" dt="2023-01-12T09:00:46.082" v="330" actId="1076"/>
          <ac:graphicFrameMkLst>
            <pc:docMk/>
            <pc:sldMk cId="1793902739" sldId="305"/>
            <ac:graphicFrameMk id="32" creationId="{09633478-8EA1-EC49-9A21-449910C52C1D}"/>
          </ac:graphicFrameMkLst>
        </pc:graphicFrameChg>
      </pc:sldChg>
      <pc:sldChg chg="addSp delSp modSp del mod">
        <pc:chgData name="尾嵜 成真" userId="dd95f81a979e9056" providerId="LiveId" clId="{261289AE-FA7C-4CE5-8626-F461A71A7004}" dt="2023-01-15T06:29:18.791" v="3395" actId="47"/>
        <pc:sldMkLst>
          <pc:docMk/>
          <pc:sldMk cId="3198427016" sldId="306"/>
        </pc:sldMkLst>
        <pc:spChg chg="add del">
          <ac:chgData name="尾嵜 成真" userId="dd95f81a979e9056" providerId="LiveId" clId="{261289AE-FA7C-4CE5-8626-F461A71A7004}" dt="2023-01-12T09:07:48.248" v="410" actId="22"/>
          <ac:spMkLst>
            <pc:docMk/>
            <pc:sldMk cId="3198427016" sldId="306"/>
            <ac:spMk id="7" creationId="{10A4F8A7-8A7F-65FB-AE24-49DE2221C229}"/>
          </ac:spMkLst>
        </pc:spChg>
        <pc:spChg chg="mod">
          <ac:chgData name="尾嵜 成真" userId="dd95f81a979e9056" providerId="LiveId" clId="{261289AE-FA7C-4CE5-8626-F461A71A7004}" dt="2023-01-12T09:07:53.267" v="417"/>
          <ac:spMkLst>
            <pc:docMk/>
            <pc:sldMk cId="3198427016" sldId="306"/>
            <ac:spMk id="10" creationId="{4C8D8093-D708-E46A-39FD-79BFCCF8875B}"/>
          </ac:spMkLst>
        </pc:spChg>
        <pc:graphicFrameChg chg="mod modGraphic">
          <ac:chgData name="尾嵜 成真" userId="dd95f81a979e9056" providerId="LiveId" clId="{261289AE-FA7C-4CE5-8626-F461A71A7004}" dt="2023-01-12T09:07:29.643" v="407" actId="20577"/>
          <ac:graphicFrameMkLst>
            <pc:docMk/>
            <pc:sldMk cId="3198427016" sldId="306"/>
            <ac:graphicFrameMk id="2" creationId="{4A46E109-EF54-CBF0-8FCA-158AEC5AE535}"/>
          </ac:graphicFrameMkLst>
        </pc:graphicFrameChg>
        <pc:graphicFrameChg chg="add del mod">
          <ac:chgData name="尾嵜 成真" userId="dd95f81a979e9056" providerId="LiveId" clId="{261289AE-FA7C-4CE5-8626-F461A71A7004}" dt="2023-01-12T09:01:11.599" v="339"/>
          <ac:graphicFrameMkLst>
            <pc:docMk/>
            <pc:sldMk cId="3198427016" sldId="306"/>
            <ac:graphicFrameMk id="3" creationId="{4C5CA0E0-A286-2EB0-698A-D94123BCA81F}"/>
          </ac:graphicFrameMkLst>
        </pc:graphicFrameChg>
        <pc:graphicFrameChg chg="add del mod modGraphic">
          <ac:chgData name="尾嵜 成真" userId="dd95f81a979e9056" providerId="LiveId" clId="{261289AE-FA7C-4CE5-8626-F461A71A7004}" dt="2023-01-12T09:07:13.944" v="405" actId="207"/>
          <ac:graphicFrameMkLst>
            <pc:docMk/>
            <pc:sldMk cId="3198427016" sldId="306"/>
            <ac:graphicFrameMk id="4" creationId="{F9B8FF01-FAF6-78EA-838F-9757583E8040}"/>
          </ac:graphicFrameMkLst>
        </pc:graphicFrameChg>
        <pc:graphicFrameChg chg="del">
          <ac:chgData name="尾嵜 成真" userId="dd95f81a979e9056" providerId="LiveId" clId="{261289AE-FA7C-4CE5-8626-F461A71A7004}" dt="2023-01-12T09:01:21.720" v="343" actId="478"/>
          <ac:graphicFrameMkLst>
            <pc:docMk/>
            <pc:sldMk cId="3198427016" sldId="306"/>
            <ac:graphicFrameMk id="5" creationId="{BD37686A-DCE8-BE18-07EE-C87BAC7B8406}"/>
          </ac:graphicFrameMkLst>
        </pc:graphicFrameChg>
        <pc:graphicFrameChg chg="add mod modGraphic">
          <ac:chgData name="尾嵜 成真" userId="dd95f81a979e9056" providerId="LiveId" clId="{261289AE-FA7C-4CE5-8626-F461A71A7004}" dt="2023-01-12T09:09:15.379" v="467" actId="207"/>
          <ac:graphicFrameMkLst>
            <pc:docMk/>
            <pc:sldMk cId="3198427016" sldId="306"/>
            <ac:graphicFrameMk id="8" creationId="{9626AFB6-7AC3-028B-C620-47C13AB51FC8}"/>
          </ac:graphicFrameMkLst>
        </pc:graphicFrameChg>
        <pc:graphicFrameChg chg="add mod modGraphic">
          <ac:chgData name="尾嵜 成真" userId="dd95f81a979e9056" providerId="LiveId" clId="{261289AE-FA7C-4CE5-8626-F461A71A7004}" dt="2023-01-12T09:20:55.922" v="829" actId="207"/>
          <ac:graphicFrameMkLst>
            <pc:docMk/>
            <pc:sldMk cId="3198427016" sldId="306"/>
            <ac:graphicFrameMk id="9" creationId="{65F5991B-EDC6-B641-A61B-9A2FC96EF726}"/>
          </ac:graphicFrameMkLst>
        </pc:graphicFrameChg>
      </pc:sldChg>
      <pc:sldChg chg="modSp del mod">
        <pc:chgData name="尾嵜 成真" userId="dd95f81a979e9056" providerId="LiveId" clId="{261289AE-FA7C-4CE5-8626-F461A71A7004}" dt="2023-01-12T09:09:24.486" v="469" actId="47"/>
        <pc:sldMkLst>
          <pc:docMk/>
          <pc:sldMk cId="1778224841" sldId="394"/>
        </pc:sldMkLst>
        <pc:spChg chg="mod">
          <ac:chgData name="尾嵜 成真" userId="dd95f81a979e9056" providerId="LiveId" clId="{261289AE-FA7C-4CE5-8626-F461A71A7004}" dt="2023-01-12T09:07:45.770" v="408" actId="21"/>
          <ac:spMkLst>
            <pc:docMk/>
            <pc:sldMk cId="1778224841" sldId="394"/>
            <ac:spMk id="10" creationId="{4C8D8093-D708-E46A-39FD-79BFCCF8875B}"/>
          </ac:spMkLst>
        </pc:spChg>
      </pc:sldChg>
      <pc:sldChg chg="del">
        <pc:chgData name="尾嵜 成真" userId="dd95f81a979e9056" providerId="LiveId" clId="{261289AE-FA7C-4CE5-8626-F461A71A7004}" dt="2023-01-12T09:09:29.421" v="470" actId="47"/>
        <pc:sldMkLst>
          <pc:docMk/>
          <pc:sldMk cId="1148648546" sldId="395"/>
        </pc:sldMkLst>
      </pc:sldChg>
      <pc:sldChg chg="modSp mod">
        <pc:chgData name="尾嵜 成真" userId="dd95f81a979e9056" providerId="LiveId" clId="{261289AE-FA7C-4CE5-8626-F461A71A7004}" dt="2023-01-13T14:55:51.024" v="1863" actId="113"/>
        <pc:sldMkLst>
          <pc:docMk/>
          <pc:sldMk cId="1362757188" sldId="406"/>
        </pc:sldMkLst>
        <pc:spChg chg="mod">
          <ac:chgData name="尾嵜 成真" userId="dd95f81a979e9056" providerId="LiveId" clId="{261289AE-FA7C-4CE5-8626-F461A71A7004}" dt="2023-01-13T14:55:51.024" v="1863" actId="113"/>
          <ac:spMkLst>
            <pc:docMk/>
            <pc:sldMk cId="1362757188" sldId="406"/>
            <ac:spMk id="10" creationId="{4C8D8093-D708-E46A-39FD-79BFCCF8875B}"/>
          </ac:spMkLst>
        </pc:spChg>
        <pc:spChg chg="mod">
          <ac:chgData name="尾嵜 成真" userId="dd95f81a979e9056" providerId="LiveId" clId="{261289AE-FA7C-4CE5-8626-F461A71A7004}" dt="2023-01-12T10:45:50.224" v="841"/>
          <ac:spMkLst>
            <pc:docMk/>
            <pc:sldMk cId="1362757188" sldId="406"/>
            <ac:spMk id="28" creationId="{B0F217A8-646C-15BA-6733-F4B0F1014565}"/>
          </ac:spMkLst>
        </pc:spChg>
        <pc:spChg chg="mod">
          <ac:chgData name="尾嵜 成真" userId="dd95f81a979e9056" providerId="LiveId" clId="{261289AE-FA7C-4CE5-8626-F461A71A7004}" dt="2023-01-12T11:59:21.447" v="846" actId="20577"/>
          <ac:spMkLst>
            <pc:docMk/>
            <pc:sldMk cId="1362757188" sldId="406"/>
            <ac:spMk id="29" creationId="{A17934AB-FCC8-3776-1635-6E61D9A7D43B}"/>
          </ac:spMkLst>
        </pc:spChg>
      </pc:sldChg>
      <pc:sldChg chg="addSp modSp mod">
        <pc:chgData name="尾嵜 成真" userId="dd95f81a979e9056" providerId="LiveId" clId="{261289AE-FA7C-4CE5-8626-F461A71A7004}" dt="2023-01-22T11:36:50.115" v="3438" actId="207"/>
        <pc:sldMkLst>
          <pc:docMk/>
          <pc:sldMk cId="2298084990" sldId="407"/>
        </pc:sldMkLst>
        <pc:spChg chg="add mod">
          <ac:chgData name="尾嵜 成真" userId="dd95f81a979e9056" providerId="LiveId" clId="{261289AE-FA7C-4CE5-8626-F461A71A7004}" dt="2023-01-12T09:21:29.856" v="834" actId="571"/>
          <ac:spMkLst>
            <pc:docMk/>
            <pc:sldMk cId="2298084990" sldId="407"/>
            <ac:spMk id="4" creationId="{DAF257A6-4FE3-D89C-E804-8196DE6CD591}"/>
          </ac:spMkLst>
        </pc:spChg>
        <pc:spChg chg="mod">
          <ac:chgData name="尾嵜 成真" userId="dd95f81a979e9056" providerId="LiveId" clId="{261289AE-FA7C-4CE5-8626-F461A71A7004}" dt="2023-01-13T15:12:35.878" v="1954" actId="20577"/>
          <ac:spMkLst>
            <pc:docMk/>
            <pc:sldMk cId="2298084990" sldId="407"/>
            <ac:spMk id="10" creationId="{4C8D8093-D708-E46A-39FD-79BFCCF8875B}"/>
          </ac:spMkLst>
        </pc:spChg>
        <pc:spChg chg="mod">
          <ac:chgData name="尾嵜 成真" userId="dd95f81a979e9056" providerId="LiveId" clId="{261289AE-FA7C-4CE5-8626-F461A71A7004}" dt="2023-01-22T11:36:50.115" v="3438" actId="207"/>
          <ac:spMkLst>
            <pc:docMk/>
            <pc:sldMk cId="2298084990" sldId="407"/>
            <ac:spMk id="28" creationId="{B0F217A8-646C-15BA-6733-F4B0F1014565}"/>
          </ac:spMkLst>
        </pc:spChg>
        <pc:graphicFrameChg chg="add mod modGraphic">
          <ac:chgData name="尾嵜 成真" userId="dd95f81a979e9056" providerId="LiveId" clId="{261289AE-FA7C-4CE5-8626-F461A71A7004}" dt="2023-01-12T09:21:36.885" v="835" actId="1076"/>
          <ac:graphicFrameMkLst>
            <pc:docMk/>
            <pc:sldMk cId="2298084990" sldId="407"/>
            <ac:graphicFrameMk id="2" creationId="{85E29A6D-981C-5E51-58EE-A8431DB4FE15}"/>
          </ac:graphicFrameMkLst>
        </pc:graphicFrameChg>
        <pc:graphicFrameChg chg="add mod modGraphic">
          <ac:chgData name="尾嵜 成真" userId="dd95f81a979e9056" providerId="LiveId" clId="{261289AE-FA7C-4CE5-8626-F461A71A7004}" dt="2023-01-12T09:21:50.084" v="836" actId="1076"/>
          <ac:graphicFrameMkLst>
            <pc:docMk/>
            <pc:sldMk cId="2298084990" sldId="407"/>
            <ac:graphicFrameMk id="3" creationId="{B7EB18FC-B8B9-561C-BC53-10D207CB1AD5}"/>
          </ac:graphicFrameMkLst>
        </pc:graphicFrameChg>
        <pc:graphicFrameChg chg="mod modGraphic">
          <ac:chgData name="尾嵜 成真" userId="dd95f81a979e9056" providerId="LiveId" clId="{261289AE-FA7C-4CE5-8626-F461A71A7004}" dt="2023-01-12T09:21:36.885" v="835" actId="1076"/>
          <ac:graphicFrameMkLst>
            <pc:docMk/>
            <pc:sldMk cId="2298084990" sldId="407"/>
            <ac:graphicFrameMk id="5" creationId="{53A7FBB1-5148-FEED-E8A4-8AC9734A1E50}"/>
          </ac:graphicFrameMkLst>
        </pc:graphicFrameChg>
      </pc:sldChg>
      <pc:sldChg chg="del">
        <pc:chgData name="尾嵜 成真" userId="dd95f81a979e9056" providerId="LiveId" clId="{261289AE-FA7C-4CE5-8626-F461A71A7004}" dt="2023-01-13T16:02:54.914" v="3337" actId="47"/>
        <pc:sldMkLst>
          <pc:docMk/>
          <pc:sldMk cId="2680518299" sldId="408"/>
        </pc:sldMkLst>
      </pc:sldChg>
      <pc:sldChg chg="addSp delSp modSp add del mod">
        <pc:chgData name="尾嵜 成真" userId="dd95f81a979e9056" providerId="LiveId" clId="{261289AE-FA7C-4CE5-8626-F461A71A7004}" dt="2023-01-15T06:27:48.879" v="3347" actId="20577"/>
        <pc:sldMkLst>
          <pc:docMk/>
          <pc:sldMk cId="3139867923" sldId="410"/>
        </pc:sldMkLst>
        <pc:spChg chg="add mod">
          <ac:chgData name="尾嵜 成真" userId="dd95f81a979e9056" providerId="LiveId" clId="{261289AE-FA7C-4CE5-8626-F461A71A7004}" dt="2023-01-13T15:49:23.330" v="2783" actId="1076"/>
          <ac:spMkLst>
            <pc:docMk/>
            <pc:sldMk cId="3139867923" sldId="410"/>
            <ac:spMk id="4" creationId="{01C98059-1FD9-341C-9CDE-B94D516A55B9}"/>
          </ac:spMkLst>
        </pc:spChg>
        <pc:spChg chg="add mod">
          <ac:chgData name="尾嵜 成真" userId="dd95f81a979e9056" providerId="LiveId" clId="{261289AE-FA7C-4CE5-8626-F461A71A7004}" dt="2023-01-13T15:54:09.633" v="3016" actId="20577"/>
          <ac:spMkLst>
            <pc:docMk/>
            <pc:sldMk cId="3139867923" sldId="410"/>
            <ac:spMk id="6" creationId="{CC74BEC2-63B3-CE7D-362F-3D8173ED8827}"/>
          </ac:spMkLst>
        </pc:spChg>
        <pc:spChg chg="add mod">
          <ac:chgData name="尾嵜 成真" userId="dd95f81a979e9056" providerId="LiveId" clId="{261289AE-FA7C-4CE5-8626-F461A71A7004}" dt="2023-01-13T15:54:01.860" v="3015" actId="20577"/>
          <ac:spMkLst>
            <pc:docMk/>
            <pc:sldMk cId="3139867923" sldId="410"/>
            <ac:spMk id="8" creationId="{E7AC5E83-09A9-1C57-CACD-CD5B5AEDD7D1}"/>
          </ac:spMkLst>
        </pc:spChg>
        <pc:spChg chg="mod">
          <ac:chgData name="尾嵜 成真" userId="dd95f81a979e9056" providerId="LiveId" clId="{261289AE-FA7C-4CE5-8626-F461A71A7004}" dt="2023-01-15T06:27:48.879" v="3347" actId="20577"/>
          <ac:spMkLst>
            <pc:docMk/>
            <pc:sldMk cId="3139867923" sldId="410"/>
            <ac:spMk id="10" creationId="{4C8D8093-D708-E46A-39FD-79BFCCF8875B}"/>
          </ac:spMkLst>
        </pc:spChg>
        <pc:spChg chg="add mod">
          <ac:chgData name="尾嵜 成真" userId="dd95f81a979e9056" providerId="LiveId" clId="{261289AE-FA7C-4CE5-8626-F461A71A7004}" dt="2023-01-13T15:55:21.107" v="3089" actId="20577"/>
          <ac:spMkLst>
            <pc:docMk/>
            <pc:sldMk cId="3139867923" sldId="410"/>
            <ac:spMk id="11" creationId="{11902838-52F0-0B18-D782-F918FE39B7EB}"/>
          </ac:spMkLst>
        </pc:spChg>
        <pc:spChg chg="mod">
          <ac:chgData name="尾嵜 成真" userId="dd95f81a979e9056" providerId="LiveId" clId="{261289AE-FA7C-4CE5-8626-F461A71A7004}" dt="2023-01-13T15:41:14.398" v="2590"/>
          <ac:spMkLst>
            <pc:docMk/>
            <pc:sldMk cId="3139867923" sldId="410"/>
            <ac:spMk id="28" creationId="{B0F217A8-646C-15BA-6733-F4B0F1014565}"/>
          </ac:spMkLst>
        </pc:spChg>
        <pc:spChg chg="mod">
          <ac:chgData name="尾嵜 成真" userId="dd95f81a979e9056" providerId="LiveId" clId="{261289AE-FA7C-4CE5-8626-F461A71A7004}" dt="2023-01-13T15:41:17.328" v="2597"/>
          <ac:spMkLst>
            <pc:docMk/>
            <pc:sldMk cId="3139867923" sldId="410"/>
            <ac:spMk id="29" creationId="{A17934AB-FCC8-3776-1635-6E61D9A7D43B}"/>
          </ac:spMkLst>
        </pc:spChg>
        <pc:spChg chg="del">
          <ac:chgData name="尾嵜 成真" userId="dd95f81a979e9056" providerId="LiveId" clId="{261289AE-FA7C-4CE5-8626-F461A71A7004}" dt="2023-01-13T15:31:57.053" v="2554" actId="478"/>
          <ac:spMkLst>
            <pc:docMk/>
            <pc:sldMk cId="3139867923" sldId="410"/>
            <ac:spMk id="101" creationId="{83A8B892-D58C-F214-CC73-696A21A79939}"/>
          </ac:spMkLst>
        </pc:spChg>
        <pc:spChg chg="del">
          <ac:chgData name="尾嵜 成真" userId="dd95f81a979e9056" providerId="LiveId" clId="{261289AE-FA7C-4CE5-8626-F461A71A7004}" dt="2023-01-13T15:31:57.053" v="2554" actId="478"/>
          <ac:spMkLst>
            <pc:docMk/>
            <pc:sldMk cId="3139867923" sldId="410"/>
            <ac:spMk id="109" creationId="{EDA8A187-0998-43B3-54C9-2CADE2B043D4}"/>
          </ac:spMkLst>
        </pc:spChg>
        <pc:spChg chg="del">
          <ac:chgData name="尾嵜 成真" userId="dd95f81a979e9056" providerId="LiveId" clId="{261289AE-FA7C-4CE5-8626-F461A71A7004}" dt="2023-01-13T15:31:57.053" v="2554" actId="478"/>
          <ac:spMkLst>
            <pc:docMk/>
            <pc:sldMk cId="3139867923" sldId="410"/>
            <ac:spMk id="110" creationId="{2CFC3419-D60F-CB0D-FF84-B747B8D76E23}"/>
          </ac:spMkLst>
        </pc:spChg>
        <pc:spChg chg="del">
          <ac:chgData name="尾嵜 成真" userId="dd95f81a979e9056" providerId="LiveId" clId="{261289AE-FA7C-4CE5-8626-F461A71A7004}" dt="2023-01-13T15:31:57.053" v="2554" actId="478"/>
          <ac:spMkLst>
            <pc:docMk/>
            <pc:sldMk cId="3139867923" sldId="410"/>
            <ac:spMk id="111" creationId="{914AEE6C-0E7E-CB37-FE7A-B345D6A90E92}"/>
          </ac:spMkLst>
        </pc:spChg>
        <pc:spChg chg="del">
          <ac:chgData name="尾嵜 成真" userId="dd95f81a979e9056" providerId="LiveId" clId="{261289AE-FA7C-4CE5-8626-F461A71A7004}" dt="2023-01-13T15:31:57.053" v="2554" actId="478"/>
          <ac:spMkLst>
            <pc:docMk/>
            <pc:sldMk cId="3139867923" sldId="410"/>
            <ac:spMk id="124" creationId="{3F76A605-AD10-5810-F66F-05A802FABF68}"/>
          </ac:spMkLst>
        </pc:spChg>
        <pc:spChg chg="del">
          <ac:chgData name="尾嵜 成真" userId="dd95f81a979e9056" providerId="LiveId" clId="{261289AE-FA7C-4CE5-8626-F461A71A7004}" dt="2023-01-13T15:31:57.053" v="2554" actId="478"/>
          <ac:spMkLst>
            <pc:docMk/>
            <pc:sldMk cId="3139867923" sldId="410"/>
            <ac:spMk id="125" creationId="{E179C35C-E085-2F47-047A-B3A7FC0E2C92}"/>
          </ac:spMkLst>
        </pc:spChg>
        <pc:picChg chg="add mod">
          <ac:chgData name="尾嵜 成真" userId="dd95f81a979e9056" providerId="LiveId" clId="{261289AE-FA7C-4CE5-8626-F461A71A7004}" dt="2023-01-13T15:49:23.330" v="2783" actId="1076"/>
          <ac:picMkLst>
            <pc:docMk/>
            <pc:sldMk cId="3139867923" sldId="410"/>
            <ac:picMk id="3" creationId="{A222B41D-EC04-4D95-261B-1DED6A91DEB7}"/>
          </ac:picMkLst>
        </pc:picChg>
        <pc:picChg chg="add mod">
          <ac:chgData name="尾嵜 成真" userId="dd95f81a979e9056" providerId="LiveId" clId="{261289AE-FA7C-4CE5-8626-F461A71A7004}" dt="2023-01-13T15:50:58.801" v="2877" actId="1076"/>
          <ac:picMkLst>
            <pc:docMk/>
            <pc:sldMk cId="3139867923" sldId="410"/>
            <ac:picMk id="5" creationId="{597A3163-1D66-B87A-7919-96AC0BD3CF79}"/>
          </ac:picMkLst>
        </pc:picChg>
        <pc:picChg chg="add mod">
          <ac:chgData name="尾嵜 成真" userId="dd95f81a979e9056" providerId="LiveId" clId="{261289AE-FA7C-4CE5-8626-F461A71A7004}" dt="2023-01-13T15:53:30.057" v="2993" actId="1076"/>
          <ac:picMkLst>
            <pc:docMk/>
            <pc:sldMk cId="3139867923" sldId="410"/>
            <ac:picMk id="7" creationId="{C78760EB-6D48-CEE1-693D-1E9655C33BD9}"/>
          </ac:picMkLst>
        </pc:picChg>
        <pc:picChg chg="add mod">
          <ac:chgData name="尾嵜 成真" userId="dd95f81a979e9056" providerId="LiveId" clId="{261289AE-FA7C-4CE5-8626-F461A71A7004}" dt="2023-01-13T15:55:00.827" v="3074" actId="1076"/>
          <ac:picMkLst>
            <pc:docMk/>
            <pc:sldMk cId="3139867923" sldId="410"/>
            <ac:picMk id="9" creationId="{4D8AA87D-AF13-9CD8-7AEB-BD52341ECD24}"/>
          </ac:picMkLst>
        </pc:picChg>
        <pc:picChg chg="del">
          <ac:chgData name="尾嵜 成真" userId="dd95f81a979e9056" providerId="LiveId" clId="{261289AE-FA7C-4CE5-8626-F461A71A7004}" dt="2023-01-13T15:31:57.053" v="2554" actId="478"/>
          <ac:picMkLst>
            <pc:docMk/>
            <pc:sldMk cId="3139867923" sldId="410"/>
            <ac:picMk id="100" creationId="{0A02E126-E294-0FC2-6361-EBA70307C44C}"/>
          </ac:picMkLst>
        </pc:picChg>
        <pc:picChg chg="del">
          <ac:chgData name="尾嵜 成真" userId="dd95f81a979e9056" providerId="LiveId" clId="{261289AE-FA7C-4CE5-8626-F461A71A7004}" dt="2023-01-13T15:31:57.053" v="2554" actId="478"/>
          <ac:picMkLst>
            <pc:docMk/>
            <pc:sldMk cId="3139867923" sldId="410"/>
            <ac:picMk id="102" creationId="{1BA8F531-B3E1-2119-0925-BDB80F0E4459}"/>
          </ac:picMkLst>
        </pc:picChg>
        <pc:picChg chg="del">
          <ac:chgData name="尾嵜 成真" userId="dd95f81a979e9056" providerId="LiveId" clId="{261289AE-FA7C-4CE5-8626-F461A71A7004}" dt="2023-01-13T15:31:57.053" v="2554" actId="478"/>
          <ac:picMkLst>
            <pc:docMk/>
            <pc:sldMk cId="3139867923" sldId="410"/>
            <ac:picMk id="103" creationId="{82F268A2-8A07-5422-07CF-431A18381E3B}"/>
          </ac:picMkLst>
        </pc:picChg>
        <pc:picChg chg="del">
          <ac:chgData name="尾嵜 成真" userId="dd95f81a979e9056" providerId="LiveId" clId="{261289AE-FA7C-4CE5-8626-F461A71A7004}" dt="2023-01-13T15:31:57.053" v="2554" actId="478"/>
          <ac:picMkLst>
            <pc:docMk/>
            <pc:sldMk cId="3139867923" sldId="410"/>
            <ac:picMk id="104" creationId="{39AD31B7-7DC4-0F2B-BDFA-1020890911C3}"/>
          </ac:picMkLst>
        </pc:picChg>
        <pc:picChg chg="del">
          <ac:chgData name="尾嵜 成真" userId="dd95f81a979e9056" providerId="LiveId" clId="{261289AE-FA7C-4CE5-8626-F461A71A7004}" dt="2023-01-13T15:31:57.053" v="2554" actId="478"/>
          <ac:picMkLst>
            <pc:docMk/>
            <pc:sldMk cId="3139867923" sldId="410"/>
            <ac:picMk id="105" creationId="{A8291433-FF71-2251-F8B2-6A85C6B387C3}"/>
          </ac:picMkLst>
        </pc:picChg>
        <pc:picChg chg="del">
          <ac:chgData name="尾嵜 成真" userId="dd95f81a979e9056" providerId="LiveId" clId="{261289AE-FA7C-4CE5-8626-F461A71A7004}" dt="2023-01-13T15:31:57.053" v="2554" actId="478"/>
          <ac:picMkLst>
            <pc:docMk/>
            <pc:sldMk cId="3139867923" sldId="410"/>
            <ac:picMk id="112" creationId="{BF63A4D2-70AC-D7FF-CC83-A00A2AF6D775}"/>
          </ac:picMkLst>
        </pc:picChg>
        <pc:picChg chg="del">
          <ac:chgData name="尾嵜 成真" userId="dd95f81a979e9056" providerId="LiveId" clId="{261289AE-FA7C-4CE5-8626-F461A71A7004}" dt="2023-01-13T15:31:57.053" v="2554" actId="478"/>
          <ac:picMkLst>
            <pc:docMk/>
            <pc:sldMk cId="3139867923" sldId="410"/>
            <ac:picMk id="113" creationId="{AB232B70-D12C-4A94-C4EA-C0D42481C341}"/>
          </ac:picMkLst>
        </pc:picChg>
        <pc:picChg chg="del">
          <ac:chgData name="尾嵜 成真" userId="dd95f81a979e9056" providerId="LiveId" clId="{261289AE-FA7C-4CE5-8626-F461A71A7004}" dt="2023-01-13T15:31:57.053" v="2554" actId="478"/>
          <ac:picMkLst>
            <pc:docMk/>
            <pc:sldMk cId="3139867923" sldId="410"/>
            <ac:picMk id="114" creationId="{882C1337-2934-157D-73AF-C1AA6DA0332C}"/>
          </ac:picMkLst>
        </pc:picChg>
        <pc:picChg chg="del">
          <ac:chgData name="尾嵜 成真" userId="dd95f81a979e9056" providerId="LiveId" clId="{261289AE-FA7C-4CE5-8626-F461A71A7004}" dt="2023-01-13T15:31:57.053" v="2554" actId="478"/>
          <ac:picMkLst>
            <pc:docMk/>
            <pc:sldMk cId="3139867923" sldId="410"/>
            <ac:picMk id="115" creationId="{09DF699D-7513-818D-8A2F-3B6320E917BC}"/>
          </ac:picMkLst>
        </pc:picChg>
        <pc:picChg chg="del">
          <ac:chgData name="尾嵜 成真" userId="dd95f81a979e9056" providerId="LiveId" clId="{261289AE-FA7C-4CE5-8626-F461A71A7004}" dt="2023-01-13T15:31:57.053" v="2554" actId="478"/>
          <ac:picMkLst>
            <pc:docMk/>
            <pc:sldMk cId="3139867923" sldId="410"/>
            <ac:picMk id="116" creationId="{8359B24D-F8F7-B77F-4806-CE4CD3670AF3}"/>
          </ac:picMkLst>
        </pc:picChg>
        <pc:picChg chg="del">
          <ac:chgData name="尾嵜 成真" userId="dd95f81a979e9056" providerId="LiveId" clId="{261289AE-FA7C-4CE5-8626-F461A71A7004}" dt="2023-01-13T15:31:57.053" v="2554" actId="478"/>
          <ac:picMkLst>
            <pc:docMk/>
            <pc:sldMk cId="3139867923" sldId="410"/>
            <ac:picMk id="117" creationId="{26DE2BEC-6FCC-FB0A-2F19-E08184929CEC}"/>
          </ac:picMkLst>
        </pc:picChg>
        <pc:cxnChg chg="del mod">
          <ac:chgData name="尾嵜 成真" userId="dd95f81a979e9056" providerId="LiveId" clId="{261289AE-FA7C-4CE5-8626-F461A71A7004}" dt="2023-01-13T15:31:57.053" v="2554" actId="478"/>
          <ac:cxnSpMkLst>
            <pc:docMk/>
            <pc:sldMk cId="3139867923" sldId="410"/>
            <ac:cxnSpMk id="106" creationId="{91A6949D-D1A0-192D-A852-9A3E52C8E592}"/>
          </ac:cxnSpMkLst>
        </pc:cxnChg>
        <pc:cxnChg chg="del mod">
          <ac:chgData name="尾嵜 成真" userId="dd95f81a979e9056" providerId="LiveId" clId="{261289AE-FA7C-4CE5-8626-F461A71A7004}" dt="2023-01-13T15:31:57.053" v="2554" actId="478"/>
          <ac:cxnSpMkLst>
            <pc:docMk/>
            <pc:sldMk cId="3139867923" sldId="410"/>
            <ac:cxnSpMk id="107" creationId="{494B561B-5428-AB60-E95C-65D9EC103032}"/>
          </ac:cxnSpMkLst>
        </pc:cxnChg>
        <pc:cxnChg chg="del mod">
          <ac:chgData name="尾嵜 成真" userId="dd95f81a979e9056" providerId="LiveId" clId="{261289AE-FA7C-4CE5-8626-F461A71A7004}" dt="2023-01-13T15:31:57.053" v="2554" actId="478"/>
          <ac:cxnSpMkLst>
            <pc:docMk/>
            <pc:sldMk cId="3139867923" sldId="410"/>
            <ac:cxnSpMk id="108" creationId="{14A39E33-55B1-FD2B-2EE9-51797A5E5EBC}"/>
          </ac:cxnSpMkLst>
        </pc:cxnChg>
        <pc:cxnChg chg="del mod">
          <ac:chgData name="尾嵜 成真" userId="dd95f81a979e9056" providerId="LiveId" clId="{261289AE-FA7C-4CE5-8626-F461A71A7004}" dt="2023-01-13T15:31:57.053" v="2554" actId="478"/>
          <ac:cxnSpMkLst>
            <pc:docMk/>
            <pc:sldMk cId="3139867923" sldId="410"/>
            <ac:cxnSpMk id="118" creationId="{27AA0824-F5DD-1921-C221-868D58E2B98E}"/>
          </ac:cxnSpMkLst>
        </pc:cxnChg>
        <pc:cxnChg chg="del mod">
          <ac:chgData name="尾嵜 成真" userId="dd95f81a979e9056" providerId="LiveId" clId="{261289AE-FA7C-4CE5-8626-F461A71A7004}" dt="2023-01-13T15:31:57.053" v="2554" actId="478"/>
          <ac:cxnSpMkLst>
            <pc:docMk/>
            <pc:sldMk cId="3139867923" sldId="410"/>
            <ac:cxnSpMk id="119" creationId="{130011E1-473B-6BFA-838F-5B368B13F642}"/>
          </ac:cxnSpMkLst>
        </pc:cxnChg>
        <pc:cxnChg chg="del mod">
          <ac:chgData name="尾嵜 成真" userId="dd95f81a979e9056" providerId="LiveId" clId="{261289AE-FA7C-4CE5-8626-F461A71A7004}" dt="2023-01-13T15:31:57.053" v="2554" actId="478"/>
          <ac:cxnSpMkLst>
            <pc:docMk/>
            <pc:sldMk cId="3139867923" sldId="410"/>
            <ac:cxnSpMk id="120" creationId="{311DE159-5153-490B-2A15-8C6E241C90D8}"/>
          </ac:cxnSpMkLst>
        </pc:cxnChg>
        <pc:cxnChg chg="del mod">
          <ac:chgData name="尾嵜 成真" userId="dd95f81a979e9056" providerId="LiveId" clId="{261289AE-FA7C-4CE5-8626-F461A71A7004}" dt="2023-01-13T15:31:57.053" v="2554" actId="478"/>
          <ac:cxnSpMkLst>
            <pc:docMk/>
            <pc:sldMk cId="3139867923" sldId="410"/>
            <ac:cxnSpMk id="121" creationId="{748CE440-DC84-6AA8-E120-CD809491F765}"/>
          </ac:cxnSpMkLst>
        </pc:cxnChg>
        <pc:cxnChg chg="del mod">
          <ac:chgData name="尾嵜 成真" userId="dd95f81a979e9056" providerId="LiveId" clId="{261289AE-FA7C-4CE5-8626-F461A71A7004}" dt="2023-01-13T15:31:57.053" v="2554" actId="478"/>
          <ac:cxnSpMkLst>
            <pc:docMk/>
            <pc:sldMk cId="3139867923" sldId="410"/>
            <ac:cxnSpMk id="122" creationId="{3F4ABB59-BC35-5804-A138-E5E194E1E335}"/>
          </ac:cxnSpMkLst>
        </pc:cxnChg>
        <pc:cxnChg chg="del mod">
          <ac:chgData name="尾嵜 成真" userId="dd95f81a979e9056" providerId="LiveId" clId="{261289AE-FA7C-4CE5-8626-F461A71A7004}" dt="2023-01-13T15:31:57.053" v="2554" actId="478"/>
          <ac:cxnSpMkLst>
            <pc:docMk/>
            <pc:sldMk cId="3139867923" sldId="410"/>
            <ac:cxnSpMk id="123" creationId="{6441C048-4807-FF38-CDF6-C7FE2FAB7950}"/>
          </ac:cxnSpMkLst>
        </pc:cxnChg>
      </pc:sldChg>
      <pc:sldChg chg="del">
        <pc:chgData name="尾嵜 成真" userId="dd95f81a979e9056" providerId="LiveId" clId="{261289AE-FA7C-4CE5-8626-F461A71A7004}" dt="2023-01-13T16:02:55.754" v="3338" actId="47"/>
        <pc:sldMkLst>
          <pc:docMk/>
          <pc:sldMk cId="3565108647" sldId="411"/>
        </pc:sldMkLst>
      </pc:sldChg>
      <pc:sldChg chg="del">
        <pc:chgData name="尾嵜 成真" userId="dd95f81a979e9056" providerId="LiveId" clId="{261289AE-FA7C-4CE5-8626-F461A71A7004}" dt="2023-01-13T16:02:56.457" v="3339" actId="47"/>
        <pc:sldMkLst>
          <pc:docMk/>
          <pc:sldMk cId="2948967432" sldId="412"/>
        </pc:sldMkLst>
      </pc:sldChg>
      <pc:sldChg chg="del">
        <pc:chgData name="尾嵜 成真" userId="dd95f81a979e9056" providerId="LiveId" clId="{261289AE-FA7C-4CE5-8626-F461A71A7004}" dt="2023-01-13T16:02:56.691" v="3340" actId="47"/>
        <pc:sldMkLst>
          <pc:docMk/>
          <pc:sldMk cId="3553905273" sldId="415"/>
        </pc:sldMkLst>
      </pc:sldChg>
      <pc:sldChg chg="del">
        <pc:chgData name="尾嵜 成真" userId="dd95f81a979e9056" providerId="LiveId" clId="{261289AE-FA7C-4CE5-8626-F461A71A7004}" dt="2023-01-13T16:02:56.910" v="3341" actId="47"/>
        <pc:sldMkLst>
          <pc:docMk/>
          <pc:sldMk cId="305311975" sldId="416"/>
        </pc:sldMkLst>
      </pc:sldChg>
      <pc:sldChg chg="del">
        <pc:chgData name="尾嵜 成真" userId="dd95f81a979e9056" providerId="LiveId" clId="{261289AE-FA7C-4CE5-8626-F461A71A7004}" dt="2023-01-13T16:02:57.128" v="3342" actId="47"/>
        <pc:sldMkLst>
          <pc:docMk/>
          <pc:sldMk cId="343408756" sldId="417"/>
        </pc:sldMkLst>
      </pc:sldChg>
      <pc:sldChg chg="delSp modSp add mod ord">
        <pc:chgData name="尾嵜 成真" userId="dd95f81a979e9056" providerId="LiveId" clId="{261289AE-FA7C-4CE5-8626-F461A71A7004}" dt="2023-01-13T15:31:30.584" v="2553" actId="20577"/>
        <pc:sldMkLst>
          <pc:docMk/>
          <pc:sldMk cId="1930483195" sldId="418"/>
        </pc:sldMkLst>
        <pc:spChg chg="mod">
          <ac:chgData name="尾嵜 成真" userId="dd95f81a979e9056" providerId="LiveId" clId="{261289AE-FA7C-4CE5-8626-F461A71A7004}" dt="2023-01-13T15:31:30.584" v="2553" actId="20577"/>
          <ac:spMkLst>
            <pc:docMk/>
            <pc:sldMk cId="1930483195" sldId="418"/>
            <ac:spMk id="10" creationId="{4C8D8093-D708-E46A-39FD-79BFCCF8875B}"/>
          </ac:spMkLst>
        </pc:spChg>
        <pc:spChg chg="mod">
          <ac:chgData name="尾嵜 成真" userId="dd95f81a979e9056" providerId="LiveId" clId="{261289AE-FA7C-4CE5-8626-F461A71A7004}" dt="2023-01-13T15:12:25.647" v="1950"/>
          <ac:spMkLst>
            <pc:docMk/>
            <pc:sldMk cId="1930483195" sldId="418"/>
            <ac:spMk id="28" creationId="{B0F217A8-646C-15BA-6733-F4B0F1014565}"/>
          </ac:spMkLst>
        </pc:spChg>
        <pc:spChg chg="mod">
          <ac:chgData name="尾嵜 成真" userId="dd95f81a979e9056" providerId="LiveId" clId="{261289AE-FA7C-4CE5-8626-F461A71A7004}" dt="2023-01-13T15:12:25.647" v="1950"/>
          <ac:spMkLst>
            <pc:docMk/>
            <pc:sldMk cId="1930483195" sldId="418"/>
            <ac:spMk id="29" creationId="{A17934AB-FCC8-3776-1635-6E61D9A7D43B}"/>
          </ac:spMkLst>
        </pc:spChg>
        <pc:spChg chg="del">
          <ac:chgData name="尾嵜 成真" userId="dd95f81a979e9056" providerId="LiveId" clId="{261289AE-FA7C-4CE5-8626-F461A71A7004}" dt="2023-01-13T10:11:24.838" v="1269" actId="478"/>
          <ac:spMkLst>
            <pc:docMk/>
            <pc:sldMk cId="1930483195" sldId="418"/>
            <ac:spMk id="101" creationId="{83A8B892-D58C-F214-CC73-696A21A79939}"/>
          </ac:spMkLst>
        </pc:spChg>
        <pc:spChg chg="del">
          <ac:chgData name="尾嵜 成真" userId="dd95f81a979e9056" providerId="LiveId" clId="{261289AE-FA7C-4CE5-8626-F461A71A7004}" dt="2023-01-13T10:11:24.838" v="1269" actId="478"/>
          <ac:spMkLst>
            <pc:docMk/>
            <pc:sldMk cId="1930483195" sldId="418"/>
            <ac:spMk id="109" creationId="{EDA8A187-0998-43B3-54C9-2CADE2B043D4}"/>
          </ac:spMkLst>
        </pc:spChg>
        <pc:spChg chg="del">
          <ac:chgData name="尾嵜 成真" userId="dd95f81a979e9056" providerId="LiveId" clId="{261289AE-FA7C-4CE5-8626-F461A71A7004}" dt="2023-01-13T10:11:24.838" v="1269" actId="478"/>
          <ac:spMkLst>
            <pc:docMk/>
            <pc:sldMk cId="1930483195" sldId="418"/>
            <ac:spMk id="110" creationId="{2CFC3419-D60F-CB0D-FF84-B747B8D76E23}"/>
          </ac:spMkLst>
        </pc:spChg>
        <pc:spChg chg="del">
          <ac:chgData name="尾嵜 成真" userId="dd95f81a979e9056" providerId="LiveId" clId="{261289AE-FA7C-4CE5-8626-F461A71A7004}" dt="2023-01-13T10:11:24.838" v="1269" actId="478"/>
          <ac:spMkLst>
            <pc:docMk/>
            <pc:sldMk cId="1930483195" sldId="418"/>
            <ac:spMk id="111" creationId="{914AEE6C-0E7E-CB37-FE7A-B345D6A90E92}"/>
          </ac:spMkLst>
        </pc:spChg>
        <pc:spChg chg="del">
          <ac:chgData name="尾嵜 成真" userId="dd95f81a979e9056" providerId="LiveId" clId="{261289AE-FA7C-4CE5-8626-F461A71A7004}" dt="2023-01-13T10:11:24.838" v="1269" actId="478"/>
          <ac:spMkLst>
            <pc:docMk/>
            <pc:sldMk cId="1930483195" sldId="418"/>
            <ac:spMk id="124" creationId="{3F76A605-AD10-5810-F66F-05A802FABF68}"/>
          </ac:spMkLst>
        </pc:spChg>
        <pc:spChg chg="del">
          <ac:chgData name="尾嵜 成真" userId="dd95f81a979e9056" providerId="LiveId" clId="{261289AE-FA7C-4CE5-8626-F461A71A7004}" dt="2023-01-13T10:11:24.838" v="1269" actId="478"/>
          <ac:spMkLst>
            <pc:docMk/>
            <pc:sldMk cId="1930483195" sldId="418"/>
            <ac:spMk id="125" creationId="{E179C35C-E085-2F47-047A-B3A7FC0E2C92}"/>
          </ac:spMkLst>
        </pc:spChg>
        <pc:picChg chg="del">
          <ac:chgData name="尾嵜 成真" userId="dd95f81a979e9056" providerId="LiveId" clId="{261289AE-FA7C-4CE5-8626-F461A71A7004}" dt="2023-01-13T10:11:24.838" v="1269" actId="478"/>
          <ac:picMkLst>
            <pc:docMk/>
            <pc:sldMk cId="1930483195" sldId="418"/>
            <ac:picMk id="100" creationId="{0A02E126-E294-0FC2-6361-EBA70307C44C}"/>
          </ac:picMkLst>
        </pc:picChg>
        <pc:picChg chg="del">
          <ac:chgData name="尾嵜 成真" userId="dd95f81a979e9056" providerId="LiveId" clId="{261289AE-FA7C-4CE5-8626-F461A71A7004}" dt="2023-01-13T10:11:24.838" v="1269" actId="478"/>
          <ac:picMkLst>
            <pc:docMk/>
            <pc:sldMk cId="1930483195" sldId="418"/>
            <ac:picMk id="102" creationId="{1BA8F531-B3E1-2119-0925-BDB80F0E4459}"/>
          </ac:picMkLst>
        </pc:picChg>
        <pc:picChg chg="del">
          <ac:chgData name="尾嵜 成真" userId="dd95f81a979e9056" providerId="LiveId" clId="{261289AE-FA7C-4CE5-8626-F461A71A7004}" dt="2023-01-13T10:11:24.838" v="1269" actId="478"/>
          <ac:picMkLst>
            <pc:docMk/>
            <pc:sldMk cId="1930483195" sldId="418"/>
            <ac:picMk id="103" creationId="{82F268A2-8A07-5422-07CF-431A18381E3B}"/>
          </ac:picMkLst>
        </pc:picChg>
        <pc:picChg chg="del">
          <ac:chgData name="尾嵜 成真" userId="dd95f81a979e9056" providerId="LiveId" clId="{261289AE-FA7C-4CE5-8626-F461A71A7004}" dt="2023-01-13T10:11:24.838" v="1269" actId="478"/>
          <ac:picMkLst>
            <pc:docMk/>
            <pc:sldMk cId="1930483195" sldId="418"/>
            <ac:picMk id="104" creationId="{39AD31B7-7DC4-0F2B-BDFA-1020890911C3}"/>
          </ac:picMkLst>
        </pc:picChg>
        <pc:picChg chg="del">
          <ac:chgData name="尾嵜 成真" userId="dd95f81a979e9056" providerId="LiveId" clId="{261289AE-FA7C-4CE5-8626-F461A71A7004}" dt="2023-01-13T10:11:24.838" v="1269" actId="478"/>
          <ac:picMkLst>
            <pc:docMk/>
            <pc:sldMk cId="1930483195" sldId="418"/>
            <ac:picMk id="105" creationId="{A8291433-FF71-2251-F8B2-6A85C6B387C3}"/>
          </ac:picMkLst>
        </pc:picChg>
        <pc:picChg chg="del">
          <ac:chgData name="尾嵜 成真" userId="dd95f81a979e9056" providerId="LiveId" clId="{261289AE-FA7C-4CE5-8626-F461A71A7004}" dt="2023-01-13T10:11:24.838" v="1269" actId="478"/>
          <ac:picMkLst>
            <pc:docMk/>
            <pc:sldMk cId="1930483195" sldId="418"/>
            <ac:picMk id="112" creationId="{BF63A4D2-70AC-D7FF-CC83-A00A2AF6D775}"/>
          </ac:picMkLst>
        </pc:picChg>
        <pc:picChg chg="del">
          <ac:chgData name="尾嵜 成真" userId="dd95f81a979e9056" providerId="LiveId" clId="{261289AE-FA7C-4CE5-8626-F461A71A7004}" dt="2023-01-13T10:11:24.838" v="1269" actId="478"/>
          <ac:picMkLst>
            <pc:docMk/>
            <pc:sldMk cId="1930483195" sldId="418"/>
            <ac:picMk id="113" creationId="{AB232B70-D12C-4A94-C4EA-C0D42481C341}"/>
          </ac:picMkLst>
        </pc:picChg>
        <pc:picChg chg="del">
          <ac:chgData name="尾嵜 成真" userId="dd95f81a979e9056" providerId="LiveId" clId="{261289AE-FA7C-4CE5-8626-F461A71A7004}" dt="2023-01-13T10:11:24.838" v="1269" actId="478"/>
          <ac:picMkLst>
            <pc:docMk/>
            <pc:sldMk cId="1930483195" sldId="418"/>
            <ac:picMk id="114" creationId="{882C1337-2934-157D-73AF-C1AA6DA0332C}"/>
          </ac:picMkLst>
        </pc:picChg>
        <pc:picChg chg="del">
          <ac:chgData name="尾嵜 成真" userId="dd95f81a979e9056" providerId="LiveId" clId="{261289AE-FA7C-4CE5-8626-F461A71A7004}" dt="2023-01-13T10:11:24.838" v="1269" actId="478"/>
          <ac:picMkLst>
            <pc:docMk/>
            <pc:sldMk cId="1930483195" sldId="418"/>
            <ac:picMk id="115" creationId="{09DF699D-7513-818D-8A2F-3B6320E917BC}"/>
          </ac:picMkLst>
        </pc:picChg>
        <pc:picChg chg="del">
          <ac:chgData name="尾嵜 成真" userId="dd95f81a979e9056" providerId="LiveId" clId="{261289AE-FA7C-4CE5-8626-F461A71A7004}" dt="2023-01-13T10:11:24.838" v="1269" actId="478"/>
          <ac:picMkLst>
            <pc:docMk/>
            <pc:sldMk cId="1930483195" sldId="418"/>
            <ac:picMk id="116" creationId="{8359B24D-F8F7-B77F-4806-CE4CD3670AF3}"/>
          </ac:picMkLst>
        </pc:picChg>
        <pc:picChg chg="del">
          <ac:chgData name="尾嵜 成真" userId="dd95f81a979e9056" providerId="LiveId" clId="{261289AE-FA7C-4CE5-8626-F461A71A7004}" dt="2023-01-13T10:11:24.838" v="1269" actId="478"/>
          <ac:picMkLst>
            <pc:docMk/>
            <pc:sldMk cId="1930483195" sldId="418"/>
            <ac:picMk id="117" creationId="{26DE2BEC-6FCC-FB0A-2F19-E08184929CEC}"/>
          </ac:picMkLst>
        </pc:picChg>
        <pc:cxnChg chg="del mod">
          <ac:chgData name="尾嵜 成真" userId="dd95f81a979e9056" providerId="LiveId" clId="{261289AE-FA7C-4CE5-8626-F461A71A7004}" dt="2023-01-13T10:11:24.838" v="1269" actId="478"/>
          <ac:cxnSpMkLst>
            <pc:docMk/>
            <pc:sldMk cId="1930483195" sldId="418"/>
            <ac:cxnSpMk id="106" creationId="{91A6949D-D1A0-192D-A852-9A3E52C8E592}"/>
          </ac:cxnSpMkLst>
        </pc:cxnChg>
        <pc:cxnChg chg="del mod">
          <ac:chgData name="尾嵜 成真" userId="dd95f81a979e9056" providerId="LiveId" clId="{261289AE-FA7C-4CE5-8626-F461A71A7004}" dt="2023-01-13T10:11:24.838" v="1269" actId="478"/>
          <ac:cxnSpMkLst>
            <pc:docMk/>
            <pc:sldMk cId="1930483195" sldId="418"/>
            <ac:cxnSpMk id="107" creationId="{494B561B-5428-AB60-E95C-65D9EC103032}"/>
          </ac:cxnSpMkLst>
        </pc:cxnChg>
        <pc:cxnChg chg="del mod">
          <ac:chgData name="尾嵜 成真" userId="dd95f81a979e9056" providerId="LiveId" clId="{261289AE-FA7C-4CE5-8626-F461A71A7004}" dt="2023-01-13T10:11:24.838" v="1269" actId="478"/>
          <ac:cxnSpMkLst>
            <pc:docMk/>
            <pc:sldMk cId="1930483195" sldId="418"/>
            <ac:cxnSpMk id="108" creationId="{14A39E33-55B1-FD2B-2EE9-51797A5E5EBC}"/>
          </ac:cxnSpMkLst>
        </pc:cxnChg>
        <pc:cxnChg chg="del mod">
          <ac:chgData name="尾嵜 成真" userId="dd95f81a979e9056" providerId="LiveId" clId="{261289AE-FA7C-4CE5-8626-F461A71A7004}" dt="2023-01-13T10:11:24.838" v="1269" actId="478"/>
          <ac:cxnSpMkLst>
            <pc:docMk/>
            <pc:sldMk cId="1930483195" sldId="418"/>
            <ac:cxnSpMk id="118" creationId="{27AA0824-F5DD-1921-C221-868D58E2B98E}"/>
          </ac:cxnSpMkLst>
        </pc:cxnChg>
        <pc:cxnChg chg="del mod">
          <ac:chgData name="尾嵜 成真" userId="dd95f81a979e9056" providerId="LiveId" clId="{261289AE-FA7C-4CE5-8626-F461A71A7004}" dt="2023-01-13T10:11:24.838" v="1269" actId="478"/>
          <ac:cxnSpMkLst>
            <pc:docMk/>
            <pc:sldMk cId="1930483195" sldId="418"/>
            <ac:cxnSpMk id="119" creationId="{130011E1-473B-6BFA-838F-5B368B13F642}"/>
          </ac:cxnSpMkLst>
        </pc:cxnChg>
        <pc:cxnChg chg="del mod">
          <ac:chgData name="尾嵜 成真" userId="dd95f81a979e9056" providerId="LiveId" clId="{261289AE-FA7C-4CE5-8626-F461A71A7004}" dt="2023-01-13T10:11:24.838" v="1269" actId="478"/>
          <ac:cxnSpMkLst>
            <pc:docMk/>
            <pc:sldMk cId="1930483195" sldId="418"/>
            <ac:cxnSpMk id="120" creationId="{311DE159-5153-490B-2A15-8C6E241C90D8}"/>
          </ac:cxnSpMkLst>
        </pc:cxnChg>
        <pc:cxnChg chg="del mod">
          <ac:chgData name="尾嵜 成真" userId="dd95f81a979e9056" providerId="LiveId" clId="{261289AE-FA7C-4CE5-8626-F461A71A7004}" dt="2023-01-13T10:11:24.838" v="1269" actId="478"/>
          <ac:cxnSpMkLst>
            <pc:docMk/>
            <pc:sldMk cId="1930483195" sldId="418"/>
            <ac:cxnSpMk id="121" creationId="{748CE440-DC84-6AA8-E120-CD809491F765}"/>
          </ac:cxnSpMkLst>
        </pc:cxnChg>
        <pc:cxnChg chg="del mod">
          <ac:chgData name="尾嵜 成真" userId="dd95f81a979e9056" providerId="LiveId" clId="{261289AE-FA7C-4CE5-8626-F461A71A7004}" dt="2023-01-13T10:11:24.838" v="1269" actId="478"/>
          <ac:cxnSpMkLst>
            <pc:docMk/>
            <pc:sldMk cId="1930483195" sldId="418"/>
            <ac:cxnSpMk id="122" creationId="{3F4ABB59-BC35-5804-A138-E5E194E1E335}"/>
          </ac:cxnSpMkLst>
        </pc:cxnChg>
        <pc:cxnChg chg="del mod">
          <ac:chgData name="尾嵜 成真" userId="dd95f81a979e9056" providerId="LiveId" clId="{261289AE-FA7C-4CE5-8626-F461A71A7004}" dt="2023-01-13T10:11:24.838" v="1269" actId="478"/>
          <ac:cxnSpMkLst>
            <pc:docMk/>
            <pc:sldMk cId="1930483195" sldId="418"/>
            <ac:cxnSpMk id="123" creationId="{6441C048-4807-FF38-CDF6-C7FE2FAB7950}"/>
          </ac:cxnSpMkLst>
        </pc:cxnChg>
      </pc:sldChg>
      <pc:sldChg chg="new del">
        <pc:chgData name="尾嵜 成真" userId="dd95f81a979e9056" providerId="LiveId" clId="{261289AE-FA7C-4CE5-8626-F461A71A7004}" dt="2023-01-15T06:29:33.809" v="3416" actId="47"/>
        <pc:sldMkLst>
          <pc:docMk/>
          <pc:sldMk cId="3108966437" sldId="419"/>
        </pc:sldMkLst>
      </pc:sldChg>
      <pc:sldChg chg="new del">
        <pc:chgData name="尾嵜 成真" userId="dd95f81a979e9056" providerId="LiveId" clId="{261289AE-FA7C-4CE5-8626-F461A71A7004}" dt="2023-01-15T06:29:34.043" v="3417" actId="47"/>
        <pc:sldMkLst>
          <pc:docMk/>
          <pc:sldMk cId="4134926211" sldId="420"/>
        </pc:sldMkLst>
      </pc:sldChg>
      <pc:sldChg chg="new del">
        <pc:chgData name="尾嵜 成真" userId="dd95f81a979e9056" providerId="LiveId" clId="{261289AE-FA7C-4CE5-8626-F461A71A7004}" dt="2023-01-15T06:29:34.950" v="3418" actId="47"/>
        <pc:sldMkLst>
          <pc:docMk/>
          <pc:sldMk cId="2935844502" sldId="421"/>
        </pc:sldMkLst>
      </pc:sldChg>
      <pc:sldChg chg="new del">
        <pc:chgData name="尾嵜 成真" userId="dd95f81a979e9056" providerId="LiveId" clId="{261289AE-FA7C-4CE5-8626-F461A71A7004}" dt="2023-01-15T06:29:35.371" v="3419" actId="47"/>
        <pc:sldMkLst>
          <pc:docMk/>
          <pc:sldMk cId="3447549296" sldId="422"/>
        </pc:sldMkLst>
      </pc:sldChg>
      <pc:sldChg chg="new del">
        <pc:chgData name="尾嵜 成真" userId="dd95f81a979e9056" providerId="LiveId" clId="{261289AE-FA7C-4CE5-8626-F461A71A7004}" dt="2023-01-15T06:29:35.778" v="3420" actId="47"/>
        <pc:sldMkLst>
          <pc:docMk/>
          <pc:sldMk cId="3787148432" sldId="423"/>
        </pc:sldMkLst>
      </pc:sldChg>
      <pc:sldChg chg="new del">
        <pc:chgData name="尾嵜 成真" userId="dd95f81a979e9056" providerId="LiveId" clId="{261289AE-FA7C-4CE5-8626-F461A71A7004}" dt="2023-01-15T06:29:36.184" v="3421" actId="47"/>
        <pc:sldMkLst>
          <pc:docMk/>
          <pc:sldMk cId="2233472898" sldId="424"/>
        </pc:sldMkLst>
      </pc:sldChg>
      <pc:sldChg chg="new del">
        <pc:chgData name="尾嵜 成真" userId="dd95f81a979e9056" providerId="LiveId" clId="{261289AE-FA7C-4CE5-8626-F461A71A7004}" dt="2023-01-15T06:29:36.668" v="3422" actId="47"/>
        <pc:sldMkLst>
          <pc:docMk/>
          <pc:sldMk cId="1589406591" sldId="425"/>
        </pc:sldMkLst>
      </pc:sldChg>
      <pc:sldChg chg="new del">
        <pc:chgData name="尾嵜 成真" userId="dd95f81a979e9056" providerId="LiveId" clId="{261289AE-FA7C-4CE5-8626-F461A71A7004}" dt="2023-01-15T06:29:37.184" v="3423" actId="47"/>
        <pc:sldMkLst>
          <pc:docMk/>
          <pc:sldMk cId="1295600855" sldId="426"/>
        </pc:sldMkLst>
      </pc:sldChg>
      <pc:sldChg chg="new del">
        <pc:chgData name="尾嵜 成真" userId="dd95f81a979e9056" providerId="LiveId" clId="{261289AE-FA7C-4CE5-8626-F461A71A7004}" dt="2023-01-15T06:29:37.605" v="3424" actId="47"/>
        <pc:sldMkLst>
          <pc:docMk/>
          <pc:sldMk cId="2376717919" sldId="427"/>
        </pc:sldMkLst>
      </pc:sldChg>
      <pc:sldChg chg="new del">
        <pc:chgData name="尾嵜 成真" userId="dd95f81a979e9056" providerId="LiveId" clId="{261289AE-FA7C-4CE5-8626-F461A71A7004}" dt="2023-01-15T06:29:38.059" v="3425" actId="47"/>
        <pc:sldMkLst>
          <pc:docMk/>
          <pc:sldMk cId="6714374" sldId="428"/>
        </pc:sldMkLst>
      </pc:sldChg>
      <pc:sldChg chg="new del">
        <pc:chgData name="尾嵜 成真" userId="dd95f81a979e9056" providerId="LiveId" clId="{261289AE-FA7C-4CE5-8626-F461A71A7004}" dt="2023-01-15T06:29:38.434" v="3426" actId="47"/>
        <pc:sldMkLst>
          <pc:docMk/>
          <pc:sldMk cId="1957603104" sldId="429"/>
        </pc:sldMkLst>
      </pc:sldChg>
      <pc:sldChg chg="new del">
        <pc:chgData name="尾嵜 成真" userId="dd95f81a979e9056" providerId="LiveId" clId="{261289AE-FA7C-4CE5-8626-F461A71A7004}" dt="2023-01-15T06:29:38.949" v="3427" actId="47"/>
        <pc:sldMkLst>
          <pc:docMk/>
          <pc:sldMk cId="472109842" sldId="430"/>
        </pc:sldMkLst>
      </pc:sldChg>
      <pc:sldChg chg="new del">
        <pc:chgData name="尾嵜 成真" userId="dd95f81a979e9056" providerId="LiveId" clId="{261289AE-FA7C-4CE5-8626-F461A71A7004}" dt="2023-01-15T06:29:39.418" v="3428" actId="47"/>
        <pc:sldMkLst>
          <pc:docMk/>
          <pc:sldMk cId="3064356623" sldId="431"/>
        </pc:sldMkLst>
      </pc:sldChg>
      <pc:sldChg chg="new del">
        <pc:chgData name="尾嵜 成真" userId="dd95f81a979e9056" providerId="LiveId" clId="{261289AE-FA7C-4CE5-8626-F461A71A7004}" dt="2023-01-15T06:29:39.824" v="3429" actId="47"/>
        <pc:sldMkLst>
          <pc:docMk/>
          <pc:sldMk cId="2506139560" sldId="432"/>
        </pc:sldMkLst>
      </pc:sldChg>
      <pc:sldChg chg="new del">
        <pc:chgData name="尾嵜 成真" userId="dd95f81a979e9056" providerId="LiveId" clId="{261289AE-FA7C-4CE5-8626-F461A71A7004}" dt="2023-01-15T06:29:43.355" v="3430" actId="47"/>
        <pc:sldMkLst>
          <pc:docMk/>
          <pc:sldMk cId="3135272439" sldId="433"/>
        </pc:sldMkLst>
      </pc:sldChg>
      <pc:sldChg chg="new del">
        <pc:chgData name="尾嵜 成真" userId="dd95f81a979e9056" providerId="LiveId" clId="{261289AE-FA7C-4CE5-8626-F461A71A7004}" dt="2023-01-15T06:29:43.793" v="3431" actId="47"/>
        <pc:sldMkLst>
          <pc:docMk/>
          <pc:sldMk cId="451437345" sldId="434"/>
        </pc:sldMkLst>
      </pc:sldChg>
      <pc:sldChg chg="new del">
        <pc:chgData name="尾嵜 成真" userId="dd95f81a979e9056" providerId="LiveId" clId="{261289AE-FA7C-4CE5-8626-F461A71A7004}" dt="2023-01-15T06:29:44.136" v="3432" actId="47"/>
        <pc:sldMkLst>
          <pc:docMk/>
          <pc:sldMk cId="3991438989" sldId="435"/>
        </pc:sldMkLst>
      </pc:sldChg>
      <pc:sldChg chg="new del">
        <pc:chgData name="尾嵜 成真" userId="dd95f81a979e9056" providerId="LiveId" clId="{261289AE-FA7C-4CE5-8626-F461A71A7004}" dt="2023-01-15T06:29:44.511" v="3433" actId="47"/>
        <pc:sldMkLst>
          <pc:docMk/>
          <pc:sldMk cId="125730631" sldId="436"/>
        </pc:sldMkLst>
      </pc:sldChg>
      <pc:sldChg chg="new del">
        <pc:chgData name="尾嵜 成真" userId="dd95f81a979e9056" providerId="LiveId" clId="{261289AE-FA7C-4CE5-8626-F461A71A7004}" dt="2023-01-15T06:29:45.074" v="3434" actId="47"/>
        <pc:sldMkLst>
          <pc:docMk/>
          <pc:sldMk cId="237065274" sldId="437"/>
        </pc:sldMkLst>
      </pc:sldChg>
      <pc:sldChg chg="new del">
        <pc:chgData name="尾嵜 成真" userId="dd95f81a979e9056" providerId="LiveId" clId="{261289AE-FA7C-4CE5-8626-F461A71A7004}" dt="2023-01-15T06:29:45.574" v="3435" actId="47"/>
        <pc:sldMkLst>
          <pc:docMk/>
          <pc:sldMk cId="2986861723" sldId="438"/>
        </pc:sldMkLst>
      </pc:sldChg>
    </pc:docChg>
  </pc:docChgLst>
  <pc:docChgLst>
    <pc:chgData name="尾嵜 成真" userId="dd95f81a979e9056" providerId="LiveId" clId="{4AE731A8-771B-4059-BD1F-4064A0027A78}"/>
    <pc:docChg chg="modSld">
      <pc:chgData name="尾嵜 成真" userId="dd95f81a979e9056" providerId="LiveId" clId="{4AE731A8-771B-4059-BD1F-4064A0027A78}" dt="2022-12-03T13:22:01.505" v="209" actId="113"/>
      <pc:docMkLst>
        <pc:docMk/>
      </pc:docMkLst>
      <pc:sldChg chg="modSp mod">
        <pc:chgData name="尾嵜 成真" userId="dd95f81a979e9056" providerId="LiveId" clId="{4AE731A8-771B-4059-BD1F-4064A0027A78}" dt="2022-12-03T13:22:01.505" v="209" actId="113"/>
        <pc:sldMkLst>
          <pc:docMk/>
          <pc:sldMk cId="0" sldId="293"/>
        </pc:sldMkLst>
        <pc:spChg chg="mod">
          <ac:chgData name="尾嵜 成真" userId="dd95f81a979e9056" providerId="LiveId" clId="{4AE731A8-771B-4059-BD1F-4064A0027A78}" dt="2022-12-03T13:22:01.505" v="209" actId="113"/>
          <ac:spMkLst>
            <pc:docMk/>
            <pc:sldMk cId="0" sldId="293"/>
            <ac:spMk id="7" creationId="{00000000-0000-0000-0000-000000000000}"/>
          </ac:spMkLst>
        </pc:spChg>
      </pc:sldChg>
      <pc:sldChg chg="modSp mod">
        <pc:chgData name="尾嵜 成真" userId="dd95f81a979e9056" providerId="LiveId" clId="{4AE731A8-771B-4059-BD1F-4064A0027A78}" dt="2022-12-03T13:20:05.613" v="206" actId="6549"/>
        <pc:sldMkLst>
          <pc:docMk/>
          <pc:sldMk cId="1868244200" sldId="302"/>
        </pc:sldMkLst>
        <pc:spChg chg="mod">
          <ac:chgData name="尾嵜 成真" userId="dd95f81a979e9056" providerId="LiveId" clId="{4AE731A8-771B-4059-BD1F-4064A0027A78}" dt="2022-12-03T13:20:05.613" v="206" actId="6549"/>
          <ac:spMkLst>
            <pc:docMk/>
            <pc:sldMk cId="1868244200" sldId="302"/>
            <ac:spMk id="10" creationId="{4C8D8093-D708-E46A-39FD-79BFCCF8875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00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311352" y="2420888"/>
            <a:ext cx="5832648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rgbClr val="FFC00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/>
          <a:lstStyle>
            <a:lvl1pPr algn="ctr">
              <a:defRPr sz="4000" b="0" cap="all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671346" y="2348880"/>
            <a:ext cx="5472654" cy="13681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dirty="0">
                <a:solidFill>
                  <a:srgbClr val="FFC00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aws.amazon.com/ja_jp/cli/latest/userguide/getting-started-install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957751" y="3717032"/>
            <a:ext cx="7200800" cy="1585337"/>
          </a:xfrm>
        </p:spPr>
        <p:txBody>
          <a:bodyPr/>
          <a:lstStyle/>
          <a:p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9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章</a:t>
            </a:r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.S3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</a:t>
            </a:r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CLI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で操作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BIZ UDP明朝 Medium" panose="02020500000000000000" pitchFamily="18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463567" y="1335120"/>
            <a:ext cx="2304256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ko-KR" sz="3000" b="1" dirty="0">
                <a:solidFill>
                  <a:schemeClr val="accent6"/>
                </a:solidFill>
                <a:latin typeface="+mj-lt"/>
                <a:ea typeface="맑은 고딕" pitchFamily="50" charset="-127"/>
                <a:cs typeface="+mj-cs"/>
              </a:rPr>
              <a:t>CONTENTS</a:t>
            </a:r>
            <a:endParaRPr lang="ko-KR" altLang="en-US" sz="3000" b="1" dirty="0">
              <a:solidFill>
                <a:schemeClr val="accent6"/>
              </a:solidFill>
              <a:latin typeface="+mj-lt"/>
              <a:ea typeface="맑은 고딕" pitchFamily="50" charset="-127"/>
              <a:cs typeface="+mj-cs"/>
            </a:endParaRPr>
          </a:p>
        </p:txBody>
      </p:sp>
      <p:grpSp>
        <p:nvGrpSpPr>
          <p:cNvPr id="4" name="그룹 1">
            <a:extLst>
              <a:ext uri="{FF2B5EF4-FFF2-40B4-BE49-F238E27FC236}">
                <a16:creationId xmlns:a16="http://schemas.microsoft.com/office/drawing/2014/main" id="{D878DFA1-E3C6-85BD-E041-0F46C006721D}"/>
              </a:ext>
            </a:extLst>
          </p:cNvPr>
          <p:cNvGrpSpPr/>
          <p:nvPr/>
        </p:nvGrpSpPr>
        <p:grpSpPr>
          <a:xfrm>
            <a:off x="4595639" y="2204864"/>
            <a:ext cx="3744416" cy="864096"/>
            <a:chOff x="4238823" y="1217861"/>
            <a:chExt cx="3744416" cy="864096"/>
          </a:xfrm>
        </p:grpSpPr>
        <p:sp>
          <p:nvSpPr>
            <p:cNvPr id="5" name="직각 삼각형 20">
              <a:extLst>
                <a:ext uri="{FF2B5EF4-FFF2-40B4-BE49-F238E27FC236}">
                  <a16:creationId xmlns:a16="http://schemas.microsoft.com/office/drawing/2014/main" id="{FD830EDF-0AE0-07AC-3408-C14707F98F7C}"/>
                </a:ext>
              </a:extLst>
            </p:cNvPr>
            <p:cNvSpPr/>
            <p:nvPr/>
          </p:nvSpPr>
          <p:spPr>
            <a:xfrm rot="16200000">
              <a:off x="4238823" y="1217861"/>
              <a:ext cx="864096" cy="864096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5E8DF250-E2E1-463A-1CFB-606AA0029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786" y="1579935"/>
              <a:ext cx="27264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ja-JP" altLang="en-US" b="1" dirty="0">
                  <a:solidFill>
                    <a:schemeClr val="accent6">
                      <a:lumMod val="75000"/>
                    </a:schemeClr>
                  </a:solidFill>
                  <a:latin typeface="BIZ UDP明朝 Medium" panose="02020500000000000000" pitchFamily="18" charset="-128"/>
                  <a:ea typeface="BIZ UDP明朝 Medium" panose="02020500000000000000" pitchFamily="18" charset="-128"/>
                </a:rPr>
                <a:t>構成</a:t>
              </a:r>
              <a:endParaRPr lang="en-US" altLang="ko-KR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endParaRPr>
            </a:p>
          </p:txBody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E222909A-9036-F7D3-BE09-C025DCAE0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9575" y="1526074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9" name="그룹 2">
            <a:extLst>
              <a:ext uri="{FF2B5EF4-FFF2-40B4-BE49-F238E27FC236}">
                <a16:creationId xmlns:a16="http://schemas.microsoft.com/office/drawing/2014/main" id="{EF7ADAA6-09FB-2358-E4FC-1C2B2AF8D65E}"/>
              </a:ext>
            </a:extLst>
          </p:cNvPr>
          <p:cNvGrpSpPr/>
          <p:nvPr/>
        </p:nvGrpSpPr>
        <p:grpSpPr>
          <a:xfrm>
            <a:off x="4595639" y="3295294"/>
            <a:ext cx="864096" cy="864096"/>
            <a:chOff x="4238823" y="2308291"/>
            <a:chExt cx="864096" cy="864096"/>
          </a:xfrm>
        </p:grpSpPr>
        <p:sp>
          <p:nvSpPr>
            <p:cNvPr id="10" name="직각 삼각형 29">
              <a:extLst>
                <a:ext uri="{FF2B5EF4-FFF2-40B4-BE49-F238E27FC236}">
                  <a16:creationId xmlns:a16="http://schemas.microsoft.com/office/drawing/2014/main" id="{1672DA89-349C-8309-A511-350F09352493}"/>
                </a:ext>
              </a:extLst>
            </p:cNvPr>
            <p:cNvSpPr/>
            <p:nvPr/>
          </p:nvSpPr>
          <p:spPr>
            <a:xfrm rot="16200000">
              <a:off x="4238823" y="2308291"/>
              <a:ext cx="864096" cy="864096"/>
            </a:xfrm>
            <a:prstGeom prst="rtTriangle">
              <a:avLst/>
            </a:prstGeom>
            <a:solidFill>
              <a:srgbClr val="D5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A46567DC-FCEE-BEBC-E1EF-A6D636BCE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9575" y="2630246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12" name="그룹 3">
            <a:extLst>
              <a:ext uri="{FF2B5EF4-FFF2-40B4-BE49-F238E27FC236}">
                <a16:creationId xmlns:a16="http://schemas.microsoft.com/office/drawing/2014/main" id="{7932C5DD-8842-00F0-E891-D564ACEDE896}"/>
              </a:ext>
            </a:extLst>
          </p:cNvPr>
          <p:cNvGrpSpPr/>
          <p:nvPr/>
        </p:nvGrpSpPr>
        <p:grpSpPr>
          <a:xfrm>
            <a:off x="4595639" y="4385724"/>
            <a:ext cx="864096" cy="864096"/>
            <a:chOff x="4238823" y="3398721"/>
            <a:chExt cx="864096" cy="864096"/>
          </a:xfrm>
        </p:grpSpPr>
        <p:sp>
          <p:nvSpPr>
            <p:cNvPr id="13" name="직각 삼각형 27">
              <a:extLst>
                <a:ext uri="{FF2B5EF4-FFF2-40B4-BE49-F238E27FC236}">
                  <a16:creationId xmlns:a16="http://schemas.microsoft.com/office/drawing/2014/main" id="{876820BD-90E4-79F3-3708-6452A8E8AB28}"/>
                </a:ext>
              </a:extLst>
            </p:cNvPr>
            <p:cNvSpPr/>
            <p:nvPr/>
          </p:nvSpPr>
          <p:spPr>
            <a:xfrm rot="16200000">
              <a:off x="4238823" y="3398721"/>
              <a:ext cx="864096" cy="864096"/>
            </a:xfrm>
            <a:prstGeom prst="rtTriangle">
              <a:avLst/>
            </a:prstGeom>
            <a:solidFill>
              <a:srgbClr val="F2A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B8BDC7-3A1E-7358-7651-F75675669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9575" y="3734418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03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15" name="그룹 4">
            <a:extLst>
              <a:ext uri="{FF2B5EF4-FFF2-40B4-BE49-F238E27FC236}">
                <a16:creationId xmlns:a16="http://schemas.microsoft.com/office/drawing/2014/main" id="{ABF64C8C-9B4C-9D21-9AF5-4477981CD304}"/>
              </a:ext>
            </a:extLst>
          </p:cNvPr>
          <p:cNvGrpSpPr/>
          <p:nvPr/>
        </p:nvGrpSpPr>
        <p:grpSpPr>
          <a:xfrm>
            <a:off x="4595639" y="5476154"/>
            <a:ext cx="864096" cy="864096"/>
            <a:chOff x="4238823" y="4489151"/>
            <a:chExt cx="864096" cy="864096"/>
          </a:xfrm>
        </p:grpSpPr>
        <p:sp>
          <p:nvSpPr>
            <p:cNvPr id="16" name="직각 삼각형 23">
              <a:extLst>
                <a:ext uri="{FF2B5EF4-FFF2-40B4-BE49-F238E27FC236}">
                  <a16:creationId xmlns:a16="http://schemas.microsoft.com/office/drawing/2014/main" id="{28B2A99B-06B7-7194-14A2-260C9E93F2DD}"/>
                </a:ext>
              </a:extLst>
            </p:cNvPr>
            <p:cNvSpPr/>
            <p:nvPr/>
          </p:nvSpPr>
          <p:spPr>
            <a:xfrm rot="16200000">
              <a:off x="4238823" y="4489151"/>
              <a:ext cx="864096" cy="864096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ADA89448-5159-F66C-80CE-8F46B4662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9575" y="4838590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04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sp>
        <p:nvSpPr>
          <p:cNvPr id="19" name="Text Box 5">
            <a:extLst>
              <a:ext uri="{FF2B5EF4-FFF2-40B4-BE49-F238E27FC236}">
                <a16:creationId xmlns:a16="http://schemas.microsoft.com/office/drawing/2014/main" id="{C6CA1394-23CE-E914-905A-097451AC4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602" y="3671110"/>
            <a:ext cx="3150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800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S3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6286828B-49EF-1DB2-95F8-A3227739E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602" y="4757512"/>
            <a:ext cx="2726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800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sz="1800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エンドポイント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2E9F8BEE-54A9-4485-30DE-5BD610AD9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518" y="5843915"/>
            <a:ext cx="28045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800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AWS CLI</a:t>
            </a:r>
            <a:endParaRPr lang="en-US" altLang="ko-KR" sz="1800" b="1" dirty="0">
              <a:solidFill>
                <a:schemeClr val="accent6">
                  <a:lumMod val="75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F4012D2-E45B-57FF-3B8C-E8092847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01 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EAE85ED-D608-8E1E-7E58-4B117E739BEC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30837D4-140A-1DB8-3B90-658860BB5C5B}"/>
              </a:ext>
            </a:extLst>
          </p:cNvPr>
          <p:cNvSpPr/>
          <p:nvPr/>
        </p:nvSpPr>
        <p:spPr>
          <a:xfrm>
            <a:off x="395536" y="4241771"/>
            <a:ext cx="8402525" cy="2571605"/>
          </a:xfrm>
          <a:prstGeom prst="rect">
            <a:avLst/>
          </a:prstGeom>
          <a:solidFill>
            <a:schemeClr val="bg1"/>
          </a:solidFill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4C6CF6C6-84B1-9D0E-1D23-344066B0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733256"/>
          </a:xfrm>
          <a:noFill/>
        </p:spPr>
        <p:txBody>
          <a:bodyPr>
            <a:normAutofit lnSpcReduction="10000"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</a:t>
            </a:r>
            <a:endParaRPr lang="en-US" altLang="ja-JP" b="1" i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Subnet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RouteTable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IGW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SG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EC2×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２、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S3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IAMRole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エンドポイント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要件</a:t>
            </a:r>
            <a:endParaRPr lang="en-US" altLang="ja-JP" b="1" i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パブリックに踏み台サーバーを１台構築する。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プライベートに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Linux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サーバーを１台構築する。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S3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を構築する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パブリックからは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IGW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を経由して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S3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に接続する。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プライベートからは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エンドポイントを経由して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S3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に接続する。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F1798BA-EE46-54ED-BDDE-14B5D9B75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898604"/>
            <a:ext cx="3168352" cy="329844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A9DF4CA-A130-7598-3E60-7416732F4692}"/>
              </a:ext>
            </a:extLst>
          </p:cNvPr>
          <p:cNvSpPr txBox="1">
            <a:spLocks/>
          </p:cNvSpPr>
          <p:nvPr/>
        </p:nvSpPr>
        <p:spPr>
          <a:xfrm>
            <a:off x="2915816" y="1017932"/>
            <a:ext cx="682909" cy="391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10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構成図</a:t>
            </a:r>
          </a:p>
        </p:txBody>
      </p:sp>
    </p:spTree>
    <p:extLst>
      <p:ext uri="{BB962C8B-B14F-4D97-AF65-F5344CB8AC3E}">
        <p14:creationId xmlns:p14="http://schemas.microsoft.com/office/powerpoint/2010/main" val="419009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4C8D8093-D708-E46A-39FD-79BFCCF8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446449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・リージョン</a:t>
            </a:r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・サブネット</a:t>
            </a:r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sz="1200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InternetGateway</a:t>
            </a:r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graphicFrame>
        <p:nvGraphicFramePr>
          <p:cNvPr id="25" name="表 25">
            <a:extLst>
              <a:ext uri="{FF2B5EF4-FFF2-40B4-BE49-F238E27FC236}">
                <a16:creationId xmlns:a16="http://schemas.microsoft.com/office/drawing/2014/main" id="{3CFF4B47-98A9-D733-0321-B17F59799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11339"/>
              </p:ext>
            </p:extLst>
          </p:nvPr>
        </p:nvGraphicFramePr>
        <p:xfrm>
          <a:off x="523527" y="1382722"/>
          <a:ext cx="367240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場所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ap-northeast-1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B0F217A8-646C-15BA-6733-F4B0F101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01 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A17934AB-FCC8-3776-1635-6E61D9A7D43B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パラメータ</a:t>
            </a:r>
          </a:p>
        </p:txBody>
      </p:sp>
      <p:graphicFrame>
        <p:nvGraphicFramePr>
          <p:cNvPr id="30" name="表 25">
            <a:extLst>
              <a:ext uri="{FF2B5EF4-FFF2-40B4-BE49-F238E27FC236}">
                <a16:creationId xmlns:a16="http://schemas.microsoft.com/office/drawing/2014/main" id="{214E2012-FCD6-F5BF-3BAB-B787756B5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79050"/>
              </p:ext>
            </p:extLst>
          </p:nvPr>
        </p:nvGraphicFramePr>
        <p:xfrm>
          <a:off x="523527" y="2465710"/>
          <a:ext cx="367240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CIDR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192.168.0.0/16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</a:tbl>
          </a:graphicData>
        </a:graphic>
      </p:graphicFrame>
      <p:graphicFrame>
        <p:nvGraphicFramePr>
          <p:cNvPr id="31" name="表 25">
            <a:extLst>
              <a:ext uri="{FF2B5EF4-FFF2-40B4-BE49-F238E27FC236}">
                <a16:creationId xmlns:a16="http://schemas.microsoft.com/office/drawing/2014/main" id="{48DC726C-6E54-B2D0-3B8B-B4BA03014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820234"/>
              </p:ext>
            </p:extLst>
          </p:nvPr>
        </p:nvGraphicFramePr>
        <p:xfrm>
          <a:off x="521092" y="3551763"/>
          <a:ext cx="618863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158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1547158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  <a:gridCol w="1547158">
                  <a:extLst>
                    <a:ext uri="{9D8B030D-6E8A-4147-A177-3AD203B41FA5}">
                      <a16:colId xmlns:a16="http://schemas.microsoft.com/office/drawing/2014/main" val="2989103817"/>
                    </a:ext>
                  </a:extLst>
                </a:gridCol>
                <a:gridCol w="1547158">
                  <a:extLst>
                    <a:ext uri="{9D8B030D-6E8A-4147-A177-3AD203B41FA5}">
                      <a16:colId xmlns:a16="http://schemas.microsoft.com/office/drawing/2014/main" val="42446408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CIDR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AZ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xxx-pub-sub-a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192.168.0.0/24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ap-northeast-1a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xxx-pub-sub-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192.168.1.0/24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ap-northeast-1c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172459"/>
                  </a:ext>
                </a:extLst>
              </a:tr>
            </a:tbl>
          </a:graphicData>
        </a:graphic>
      </p:graphicFrame>
      <p:graphicFrame>
        <p:nvGraphicFramePr>
          <p:cNvPr id="32" name="表 25">
            <a:extLst>
              <a:ext uri="{FF2B5EF4-FFF2-40B4-BE49-F238E27FC236}">
                <a16:creationId xmlns:a16="http://schemas.microsoft.com/office/drawing/2014/main" id="{09633478-8EA1-EC49-9A21-449910C52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34865"/>
              </p:ext>
            </p:extLst>
          </p:nvPr>
        </p:nvGraphicFramePr>
        <p:xfrm>
          <a:off x="526829" y="4912136"/>
          <a:ext cx="367240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igw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0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4C8D8093-D708-E46A-39FD-79BFCCF8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402525" cy="54006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sz="1200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IAMRole</a:t>
            </a:r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S3</a:t>
            </a: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エンドポイント</a:t>
            </a:r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ko-KR" altLang="en-US" sz="1200" i="0" dirty="0">
              <a:solidFill>
                <a:schemeClr val="tx1"/>
              </a:solidFill>
              <a:latin typeface="BIZ UDP明朝 Medium" panose="02020500000000000000" pitchFamily="18" charset="-128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B0F217A8-646C-15BA-6733-F4B0F101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01 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A17934AB-FCC8-3776-1635-6E61D9A7D43B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パラメータ</a:t>
            </a:r>
          </a:p>
        </p:txBody>
      </p:sp>
      <p:graphicFrame>
        <p:nvGraphicFramePr>
          <p:cNvPr id="5" name="表 25">
            <a:extLst>
              <a:ext uri="{FF2B5EF4-FFF2-40B4-BE49-F238E27FC236}">
                <a16:creationId xmlns:a16="http://schemas.microsoft.com/office/drawing/2014/main" id="{53A7FBB1-5148-FEED-E8A4-8AC9734A1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34175"/>
              </p:ext>
            </p:extLst>
          </p:nvPr>
        </p:nvGraphicFramePr>
        <p:xfrm>
          <a:off x="467544" y="1466099"/>
          <a:ext cx="52638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649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1961169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  <a:gridCol w="1412042">
                  <a:extLst>
                    <a:ext uri="{9D8B030D-6E8A-4147-A177-3AD203B41FA5}">
                      <a16:colId xmlns:a16="http://schemas.microsoft.com/office/drawing/2014/main" val="880606200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ポリシー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信頼関係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S3AccessRole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AmazonS3FullAccess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EC2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</a:tbl>
          </a:graphicData>
        </a:graphic>
      </p:graphicFrame>
      <p:graphicFrame>
        <p:nvGraphicFramePr>
          <p:cNvPr id="2" name="表 25">
            <a:extLst>
              <a:ext uri="{FF2B5EF4-FFF2-40B4-BE49-F238E27FC236}">
                <a16:creationId xmlns:a16="http://schemas.microsoft.com/office/drawing/2014/main" id="{85E29A6D-981C-5E51-58EE-A8431DB4F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45028"/>
              </p:ext>
            </p:extLst>
          </p:nvPr>
        </p:nvGraphicFramePr>
        <p:xfrm>
          <a:off x="467544" y="2557755"/>
          <a:ext cx="719624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116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1953356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  <a:gridCol w="1953356">
                  <a:extLst>
                    <a:ext uri="{9D8B030D-6E8A-4147-A177-3AD203B41FA5}">
                      <a16:colId xmlns:a16="http://schemas.microsoft.com/office/drawing/2014/main" val="1082105605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880606200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リージョン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パブリックアクセスブロック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バージョニング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xxx-bucket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ap-northeast-1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有効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無効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</a:tbl>
          </a:graphicData>
        </a:graphic>
      </p:graphicFrame>
      <p:graphicFrame>
        <p:nvGraphicFramePr>
          <p:cNvPr id="3" name="表 25">
            <a:extLst>
              <a:ext uri="{FF2B5EF4-FFF2-40B4-BE49-F238E27FC236}">
                <a16:creationId xmlns:a16="http://schemas.microsoft.com/office/drawing/2014/main" id="{B7EB18FC-B8B9-561C-BC53-10D207CB1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30869"/>
              </p:ext>
            </p:extLst>
          </p:nvPr>
        </p:nvGraphicFramePr>
        <p:xfrm>
          <a:off x="467544" y="3649411"/>
          <a:ext cx="840980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3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8806062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12416599"/>
                    </a:ext>
                  </a:extLst>
                </a:gridCol>
                <a:gridCol w="1136992">
                  <a:extLst>
                    <a:ext uri="{9D8B030D-6E8A-4147-A177-3AD203B41FA5}">
                      <a16:colId xmlns:a16="http://schemas.microsoft.com/office/drawing/2014/main" val="2046472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サービス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タイプ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ルートテーブル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ポリシー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vpce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com.amazonaws.ap-northeast-1.s3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Gateway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pri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rtb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フルアクセス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08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4C8D8093-D708-E46A-39FD-79BFCCF8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61662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S3(Simple Storage Service)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は、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AWS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のオブジェクトストレージサービス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です。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画像や動画、テキストファイル、データのバックアップなど、さまざまな静的コンテンツを容量無制限で格納できます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S3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内では、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バケット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単位でコンテンツを管理し、各コンテンツは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オブジェクト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と呼ばれるます。その他以下のような様々な機能、性能があります。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高い可用性（稼働保障）と高い耐久性（消失保障）</a:t>
            </a:r>
            <a:endParaRPr lang="en-US" altLang="ja-JP" b="1" i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S3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は、いつでも自由にスケールアップやスケールダウンして、変動する需要に対応することができ、その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耐久性は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99.99%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とされています。また、複数リージョンでオブジェクトを管理することで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99.999999999%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（イレブンナイン）という高い耐久性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を実現できるように設計されています。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バージョニング</a:t>
            </a:r>
            <a:endParaRPr lang="en-US" altLang="ja-JP" b="1" i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オブジェクトのバージョン（世代）を履歴情報として管理する機能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です。データの上書き保存や削除といったミスがあった場合でも、簡単にロールバックを行うことができます。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バケットポリシー</a:t>
            </a:r>
            <a:endParaRPr lang="en-US" altLang="ja-JP" b="1" i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バケットに対して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細かくアクセス権を設定することができます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複数のストレージクラス</a:t>
            </a:r>
            <a:endParaRPr lang="en-US" altLang="ja-JP" b="1" i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S3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には、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コストや機能が異なる複数のストレージクラス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があり、必要に応じて一部のデータを低コストのストレージクラスに移動するよう、</a:t>
            </a:r>
            <a:r>
              <a:rPr lang="en-US" altLang="ja-JP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S3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ライフサイクルポリシー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を設定することが可能です。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B0F217A8-646C-15BA-6733-F4B0F101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338437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02 S3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A17934AB-FCC8-3776-1635-6E61D9A7D43B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136275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4C8D8093-D708-E46A-39FD-79BFCCF8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4824536"/>
          </a:xfrm>
          <a:noFill/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エンドポイント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とは、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と他サービス間でプライベートな接続を提供するコンポーネント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です。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エンドポイントを作成することで、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内のサービスと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外のサービスをプライベート接続で通信できるようになります。セキュリティの問題でインターネットに接続せずにサービスと繋がりたいときに使用するものです。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エンドポイントは、２種類のタイプが提供されています。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インターフェースタイプ</a:t>
            </a:r>
            <a:endParaRPr lang="en-US" altLang="ja-JP" b="1" i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インターフェイス型は、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のサブネット内にプライベート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IP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をもつ</a:t>
            </a:r>
            <a:r>
              <a:rPr lang="en-US" altLang="ja-JP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ENI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が作成されます。この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ENI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経由で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外のサービスと接続します。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SecurityGroup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の設定が必要になります。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ゲートウェイタイプ</a:t>
            </a:r>
            <a:endParaRPr lang="en-US" altLang="ja-JP" b="1" i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ゲートウェイ型は、インターネットゲートウェイと同じように、ルートテーブルにエンドポイントへのルーティング設定が必要となります。また、サービスは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S3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DynamoDB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のみ利用可能となっており、無料で使用可能です。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endParaRPr lang="ja-JP" altLang="en-US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B0F217A8-646C-15BA-6733-F4B0F101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338437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03 VPC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エンドポイント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A17934AB-FCC8-3776-1635-6E61D9A7D43B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エンドポイント</a:t>
            </a:r>
          </a:p>
        </p:txBody>
      </p:sp>
    </p:spTree>
    <p:extLst>
      <p:ext uri="{BB962C8B-B14F-4D97-AF65-F5344CB8AC3E}">
        <p14:creationId xmlns:p14="http://schemas.microsoft.com/office/powerpoint/2010/main" val="193048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4C8D8093-D708-E46A-39FD-79BFCCF8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47260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AWS CLI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lang="en-US" altLang="ja-JP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Command Line Interface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コマンド操作で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AWS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サービスを利用するための統合ツール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です。ローカル端末など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AWS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アカウント外で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CLI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を使用するためには、</a:t>
            </a:r>
            <a:r>
              <a:rPr lang="en-US" altLang="ja-JP" i="0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IAM</a:t>
            </a:r>
            <a:r>
              <a:rPr lang="ja-JP" altLang="en-US" i="0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ユーザーのアクセスキーとシークレットアクセスキーが必要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になります。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AWS CLI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Amazon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Linux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など標準で搭載されている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OS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以外では、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CLI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ツールのインストールが必要になります。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  <a:hlinkClick r:id="rId2"/>
              </a:rPr>
              <a:t>CLI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  <a:hlinkClick r:id="rId2"/>
              </a:rPr>
              <a:t>のインストール方法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実際に</a:t>
            </a:r>
            <a:r>
              <a:rPr lang="en-US" altLang="ja-JP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AWS CLI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を使って、</a:t>
            </a:r>
            <a:r>
              <a:rPr lang="en-US" altLang="ja-JP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S3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を操作してみましょう</a:t>
            </a:r>
            <a:endParaRPr lang="en-US" altLang="ja-JP" b="1" i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S3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バケットの一覧取得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S3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バケット内にローカルのファイルをコピーする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S3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バケット内にローカルフォルダを同期する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S3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バケット内のファイルを削除する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endParaRPr lang="ko-KR" altLang="en-US" i="0" dirty="0">
              <a:solidFill>
                <a:schemeClr val="tx1"/>
              </a:solidFill>
              <a:latin typeface="BIZ UDP明朝 Medium" panose="02020500000000000000" pitchFamily="18" charset="-128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B0F217A8-646C-15BA-6733-F4B0F101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338437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04 AWS CLI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A17934AB-FCC8-3776-1635-6E61D9A7D43B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AWS CLI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222B41D-EC04-4D95-261B-1DED6A91D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4" y="3416425"/>
            <a:ext cx="8345065" cy="37152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01C98059-1FD9-341C-9CDE-B94D516A55B9}"/>
              </a:ext>
            </a:extLst>
          </p:cNvPr>
          <p:cNvSpPr txBox="1">
            <a:spLocks/>
          </p:cNvSpPr>
          <p:nvPr/>
        </p:nvSpPr>
        <p:spPr>
          <a:xfrm>
            <a:off x="463774" y="3416424"/>
            <a:ext cx="7661196" cy="37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aws</a:t>
            </a:r>
            <a:r>
              <a:rPr lang="en-US" altLang="ja-JP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s3 ls</a:t>
            </a:r>
            <a:endParaRPr lang="ja-JP" altLang="en-US" sz="1600" b="0" dirty="0">
              <a:solidFill>
                <a:srgbClr val="00B05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97A3163-1D66-B87A-7919-96AC0BD3C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4" y="4365104"/>
            <a:ext cx="8345065" cy="37152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C74BEC2-63B3-CE7D-362F-3D8173ED8827}"/>
              </a:ext>
            </a:extLst>
          </p:cNvPr>
          <p:cNvSpPr txBox="1">
            <a:spLocks/>
          </p:cNvSpPr>
          <p:nvPr/>
        </p:nvSpPr>
        <p:spPr>
          <a:xfrm>
            <a:off x="463774" y="4365103"/>
            <a:ext cx="7661196" cy="37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aws</a:t>
            </a:r>
            <a:r>
              <a:rPr lang="en-US" altLang="ja-JP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s3 cp local-file s3://xxx-bucket/</a:t>
            </a:r>
            <a:endParaRPr lang="ja-JP" altLang="en-US" sz="1600" b="0" dirty="0">
              <a:solidFill>
                <a:srgbClr val="00B05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78760EB-6D48-CEE1-693D-1E9655C33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4" y="5361729"/>
            <a:ext cx="8345065" cy="37152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E7AC5E83-09A9-1C57-CACD-CD5B5AEDD7D1}"/>
              </a:ext>
            </a:extLst>
          </p:cNvPr>
          <p:cNvSpPr txBox="1">
            <a:spLocks/>
          </p:cNvSpPr>
          <p:nvPr/>
        </p:nvSpPr>
        <p:spPr>
          <a:xfrm>
            <a:off x="463774" y="5361728"/>
            <a:ext cx="7661196" cy="37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aws</a:t>
            </a:r>
            <a:r>
              <a:rPr lang="en-US" altLang="ja-JP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s3 sync local-folder s3://xxx-bucket/</a:t>
            </a:r>
            <a:endParaRPr lang="ja-JP" altLang="en-US" sz="1600" b="0" dirty="0">
              <a:solidFill>
                <a:srgbClr val="00B05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D8AA87D-AF13-9CD8-7AEB-BD52341EC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5" y="6314235"/>
            <a:ext cx="8345065" cy="371527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11902838-52F0-0B18-D782-F918FE39B7EB}"/>
              </a:ext>
            </a:extLst>
          </p:cNvPr>
          <p:cNvSpPr txBox="1">
            <a:spLocks/>
          </p:cNvSpPr>
          <p:nvPr/>
        </p:nvSpPr>
        <p:spPr>
          <a:xfrm>
            <a:off x="458385" y="6314234"/>
            <a:ext cx="7661196" cy="37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aws</a:t>
            </a:r>
            <a:r>
              <a:rPr lang="en-US" altLang="ja-JP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s3 rm s3://xxx-bucket/local-file</a:t>
            </a:r>
            <a:endParaRPr lang="ja-JP" altLang="en-US" sz="1600" b="0" dirty="0">
              <a:solidFill>
                <a:srgbClr val="00B05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986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563888" y="3068960"/>
            <a:ext cx="5472654" cy="1368152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24012</TotalTime>
  <Words>739</Words>
  <Application>Microsoft Office PowerPoint</Application>
  <PresentationFormat>画面に合わせる (4:3)</PresentationFormat>
  <Paragraphs>185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GulimChe</vt:lpstr>
      <vt:lpstr>Calibri Light</vt:lpstr>
      <vt:lpstr>Calibri</vt:lpstr>
      <vt:lpstr>BIZ UDP明朝 Medium</vt:lpstr>
      <vt:lpstr>Malgun Gothic</vt:lpstr>
      <vt:lpstr>Arial</vt:lpstr>
      <vt:lpstr>Office 테마</vt:lpstr>
      <vt:lpstr>9章.S3をCLIで操作</vt:lpstr>
      <vt:lpstr>PowerPoint プレゼンテーション</vt:lpstr>
      <vt:lpstr>01 構成</vt:lpstr>
      <vt:lpstr>01 構成</vt:lpstr>
      <vt:lpstr>01 構成</vt:lpstr>
      <vt:lpstr>02 S3</vt:lpstr>
      <vt:lpstr>03 VPCエンドポイント</vt:lpstr>
      <vt:lpstr>04 AWS CLI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尾嵜 成真</cp:lastModifiedBy>
  <cp:revision>16</cp:revision>
  <dcterms:created xsi:type="dcterms:W3CDTF">2010-02-01T08:03:16Z</dcterms:created>
  <dcterms:modified xsi:type="dcterms:W3CDTF">2023-01-22T11:36:52Z</dcterms:modified>
  <cp:category>www.slidemembers.com</cp:category>
</cp:coreProperties>
</file>