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handoutMasterIdLst>
    <p:handoutMasterId r:id="rId10"/>
  </p:handoutMasterIdLst>
  <p:sldIdLst>
    <p:sldId id="293" r:id="rId2"/>
    <p:sldId id="259" r:id="rId3"/>
    <p:sldId id="419" r:id="rId4"/>
    <p:sldId id="422" r:id="rId5"/>
    <p:sldId id="410" r:id="rId6"/>
    <p:sldId id="423" r:id="rId7"/>
    <p:sldId id="297" r:id="rId8"/>
  </p:sldIdLst>
  <p:sldSz cx="9144000" cy="6858000" type="screen4x3"/>
  <p:notesSz cx="6858000" cy="9144000"/>
  <p:embeddedFontLst>
    <p:embeddedFont>
      <p:font typeface="GulimChe" panose="020B0609000101010101" pitchFamily="49" charset="-127"/>
      <p:regular r:id="rId11"/>
    </p:embeddedFont>
    <p:embeddedFont>
      <p:font typeface="BIZ UDP明朝 Medium" panose="02020500000000000000" pitchFamily="18" charset="-128"/>
      <p:regular r:id="rId12"/>
    </p:embeddedFont>
    <p:embeddedFont>
      <p:font typeface="Calibri" panose="020F0502020204030204" pitchFamily="34" charset="0"/>
      <p:regular r:id="rId13"/>
      <p:bold r:id="rId14"/>
      <p:italic r:id="rId15"/>
      <p:boldItalic r:id="rId16"/>
    </p:embeddedFont>
    <p:embeddedFont>
      <p:font typeface="Calibri Light" panose="020F0302020204030204" pitchFamily="34" charset="0"/>
      <p:regular r:id="rId17"/>
      <p:italic r:id="rId18"/>
    </p:embeddedFont>
    <p:embeddedFont>
      <p:font typeface="Malgun Gothic" panose="020B0503020000020004" pitchFamily="34" charset="-127"/>
      <p:regular r:id="rId19"/>
      <p:bold r:id="rId20"/>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82E"/>
    <a:srgbClr val="6A7538"/>
    <a:srgbClr val="592A34"/>
    <a:srgbClr val="DBAFB8"/>
    <a:srgbClr val="B35669"/>
    <a:srgbClr val="FDE7FC"/>
    <a:srgbClr val="944657"/>
    <a:srgbClr val="C00000"/>
    <a:srgbClr val="2D2F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800" autoAdjust="0"/>
  </p:normalViewPr>
  <p:slideViewPr>
    <p:cSldViewPr>
      <p:cViewPr varScale="1">
        <p:scale>
          <a:sx n="110" d="100"/>
          <a:sy n="110" d="100"/>
        </p:scale>
        <p:origin x="1842" y="11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7" d="100"/>
          <a:sy n="87" d="100"/>
        </p:scale>
        <p:origin x="-385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handoutMaster" Target="handoutMasters/handout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尾嵜 成真" userId="dd95f81a979e9056" providerId="LiveId" clId="{AC734C73-8538-4BAB-908C-DE9B017264B5}"/>
    <pc:docChg chg="undo redo custSel addSld delSld modSld sldOrd">
      <pc:chgData name="尾嵜 成真" userId="dd95f81a979e9056" providerId="LiveId" clId="{AC734C73-8538-4BAB-908C-DE9B017264B5}" dt="2023-01-11T15:38:23.647" v="5205" actId="947"/>
      <pc:docMkLst>
        <pc:docMk/>
      </pc:docMkLst>
      <pc:sldChg chg="modSp mod">
        <pc:chgData name="尾嵜 成真" userId="dd95f81a979e9056" providerId="LiveId" clId="{AC734C73-8538-4BAB-908C-DE9B017264B5}" dt="2023-01-09T06:30:34.133" v="19" actId="14100"/>
        <pc:sldMkLst>
          <pc:docMk/>
          <pc:sldMk cId="0" sldId="293"/>
        </pc:sldMkLst>
        <pc:spChg chg="mod">
          <ac:chgData name="尾嵜 成真" userId="dd95f81a979e9056" providerId="LiveId" clId="{AC734C73-8538-4BAB-908C-DE9B017264B5}" dt="2023-01-09T06:30:34.133" v="19" actId="14100"/>
          <ac:spMkLst>
            <pc:docMk/>
            <pc:sldMk cId="0" sldId="293"/>
            <ac:spMk id="7" creationId="{00000000-0000-0000-0000-000000000000}"/>
          </ac:spMkLst>
        </pc:spChg>
      </pc:sldChg>
      <pc:sldChg chg="addSp delSp modSp mod">
        <pc:chgData name="尾嵜 成真" userId="dd95f81a979e9056" providerId="LiveId" clId="{AC734C73-8538-4BAB-908C-DE9B017264B5}" dt="2023-01-09T07:52:08.811" v="454" actId="20577"/>
        <pc:sldMkLst>
          <pc:docMk/>
          <pc:sldMk cId="4190097553" sldId="303"/>
        </pc:sldMkLst>
        <pc:spChg chg="add del mod">
          <ac:chgData name="尾嵜 成真" userId="dd95f81a979e9056" providerId="LiveId" clId="{AC734C73-8538-4BAB-908C-DE9B017264B5}" dt="2023-01-09T07:09:20.323" v="189" actId="21"/>
          <ac:spMkLst>
            <pc:docMk/>
            <pc:sldMk cId="4190097553" sldId="303"/>
            <ac:spMk id="4" creationId="{72009D40-55EC-AB18-F98B-D1DBFD8751E1}"/>
          </ac:spMkLst>
        </pc:spChg>
        <pc:spChg chg="add del mod">
          <ac:chgData name="尾嵜 成真" userId="dd95f81a979e9056" providerId="LiveId" clId="{AC734C73-8538-4BAB-908C-DE9B017264B5}" dt="2023-01-09T07:12:21.175" v="204" actId="21"/>
          <ac:spMkLst>
            <pc:docMk/>
            <pc:sldMk cId="4190097553" sldId="303"/>
            <ac:spMk id="7" creationId="{85A84F6D-9190-3906-DBDD-0F3EA77CAE9D}"/>
          </ac:spMkLst>
        </pc:spChg>
        <pc:spChg chg="add mod">
          <ac:chgData name="尾嵜 成真" userId="dd95f81a979e9056" providerId="LiveId" clId="{AC734C73-8538-4BAB-908C-DE9B017264B5}" dt="2023-01-09T07:12:33.105" v="209" actId="1076"/>
          <ac:spMkLst>
            <pc:docMk/>
            <pc:sldMk cId="4190097553" sldId="303"/>
            <ac:spMk id="10" creationId="{8651F9A1-698E-5887-581B-DB5C35D78A45}"/>
          </ac:spMkLst>
        </pc:spChg>
        <pc:spChg chg="mod">
          <ac:chgData name="尾嵜 成真" userId="dd95f81a979e9056" providerId="LiveId" clId="{AC734C73-8538-4BAB-908C-DE9B017264B5}" dt="2023-01-09T06:59:10.333" v="104" actId="1076"/>
          <ac:spMkLst>
            <pc:docMk/>
            <pc:sldMk cId="4190097553" sldId="303"/>
            <ac:spMk id="22" creationId="{130837D4-140A-1DB8-3B90-658860BB5C5B}"/>
          </ac:spMkLst>
        </pc:spChg>
        <pc:spChg chg="del mod">
          <ac:chgData name="尾嵜 成真" userId="dd95f81a979e9056" providerId="LiveId" clId="{AC734C73-8538-4BAB-908C-DE9B017264B5}" dt="2023-01-09T06:59:27.698" v="107" actId="21"/>
          <ac:spMkLst>
            <pc:docMk/>
            <pc:sldMk cId="4190097553" sldId="303"/>
            <ac:spMk id="25" creationId="{6AD23C59-3008-CD1A-E4B5-28FCCA95819E}"/>
          </ac:spMkLst>
        </pc:spChg>
        <pc:spChg chg="mod">
          <ac:chgData name="尾嵜 成真" userId="dd95f81a979e9056" providerId="LiveId" clId="{AC734C73-8538-4BAB-908C-DE9B017264B5}" dt="2023-01-09T07:52:08.811" v="454" actId="20577"/>
          <ac:spMkLst>
            <pc:docMk/>
            <pc:sldMk cId="4190097553" sldId="303"/>
            <ac:spMk id="26" creationId="{4C6CF6C6-84B1-9D0E-1D23-344066B0F396}"/>
          </ac:spMkLst>
        </pc:spChg>
        <pc:picChg chg="add del mod">
          <ac:chgData name="尾嵜 成真" userId="dd95f81a979e9056" providerId="LiveId" clId="{AC734C73-8538-4BAB-908C-DE9B017264B5}" dt="2023-01-09T07:09:07.476" v="183" actId="478"/>
          <ac:picMkLst>
            <pc:docMk/>
            <pc:sldMk cId="4190097553" sldId="303"/>
            <ac:picMk id="3" creationId="{297AF16A-C2FD-F42F-9E8F-CE26FE8B451D}"/>
          </ac:picMkLst>
        </pc:picChg>
        <pc:picChg chg="add del mod">
          <ac:chgData name="尾嵜 成真" userId="dd95f81a979e9056" providerId="LiveId" clId="{AC734C73-8538-4BAB-908C-DE9B017264B5}" dt="2023-01-09T07:12:14.712" v="201" actId="478"/>
          <ac:picMkLst>
            <pc:docMk/>
            <pc:sldMk cId="4190097553" sldId="303"/>
            <ac:picMk id="6" creationId="{A1892162-92EE-C9DD-A925-2683032B7D5E}"/>
          </ac:picMkLst>
        </pc:picChg>
        <pc:picChg chg="add mod">
          <ac:chgData name="尾嵜 成真" userId="dd95f81a979e9056" providerId="LiveId" clId="{AC734C73-8538-4BAB-908C-DE9B017264B5}" dt="2023-01-09T07:12:29.529" v="208" actId="1076"/>
          <ac:picMkLst>
            <pc:docMk/>
            <pc:sldMk cId="4190097553" sldId="303"/>
            <ac:picMk id="9" creationId="{8FDAE5A2-1F42-C716-85A1-99DE6F246787}"/>
          </ac:picMkLst>
        </pc:picChg>
        <pc:picChg chg="del">
          <ac:chgData name="尾嵜 成真" userId="dd95f81a979e9056" providerId="LiveId" clId="{AC734C73-8538-4BAB-908C-DE9B017264B5}" dt="2023-01-09T06:48:22.685" v="35" actId="478"/>
          <ac:picMkLst>
            <pc:docMk/>
            <pc:sldMk cId="4190097553" sldId="303"/>
            <ac:picMk id="24" creationId="{75A56AED-8FCB-1181-6716-DED43235156D}"/>
          </ac:picMkLst>
        </pc:picChg>
      </pc:sldChg>
      <pc:sldChg chg="modSp mod">
        <pc:chgData name="尾嵜 成真" userId="dd95f81a979e9056" providerId="LiveId" clId="{AC734C73-8538-4BAB-908C-DE9B017264B5}" dt="2023-01-09T06:59:53.016" v="110" actId="207"/>
        <pc:sldMkLst>
          <pc:docMk/>
          <pc:sldMk cId="1793902739" sldId="305"/>
        </pc:sldMkLst>
        <pc:graphicFrameChg chg="modGraphic">
          <ac:chgData name="尾嵜 成真" userId="dd95f81a979e9056" providerId="LiveId" clId="{AC734C73-8538-4BAB-908C-DE9B017264B5}" dt="2023-01-09T06:59:53.016" v="110" actId="207"/>
          <ac:graphicFrameMkLst>
            <pc:docMk/>
            <pc:sldMk cId="1793902739" sldId="305"/>
            <ac:graphicFrameMk id="31" creationId="{48DC726C-6E54-B2D0-3B8B-B4BA03014533}"/>
          </ac:graphicFrameMkLst>
        </pc:graphicFrameChg>
      </pc:sldChg>
      <pc:sldChg chg="modSp mod">
        <pc:chgData name="尾嵜 成真" userId="dd95f81a979e9056" providerId="LiveId" clId="{AC734C73-8538-4BAB-908C-DE9B017264B5}" dt="2023-01-09T08:04:16.908" v="521" actId="14734"/>
        <pc:sldMkLst>
          <pc:docMk/>
          <pc:sldMk cId="3198427016" sldId="306"/>
        </pc:sldMkLst>
        <pc:graphicFrameChg chg="mod modGraphic">
          <ac:chgData name="尾嵜 成真" userId="dd95f81a979e9056" providerId="LiveId" clId="{AC734C73-8538-4BAB-908C-DE9B017264B5}" dt="2023-01-09T08:04:16.908" v="521" actId="14734"/>
          <ac:graphicFrameMkLst>
            <pc:docMk/>
            <pc:sldMk cId="3198427016" sldId="306"/>
            <ac:graphicFrameMk id="2" creationId="{4A46E109-EF54-CBF0-8FCA-158AEC5AE535}"/>
          </ac:graphicFrameMkLst>
        </pc:graphicFrameChg>
        <pc:graphicFrameChg chg="modGraphic">
          <ac:chgData name="尾嵜 成真" userId="dd95f81a979e9056" providerId="LiveId" clId="{AC734C73-8538-4BAB-908C-DE9B017264B5}" dt="2023-01-09T07:00:03.269" v="111" actId="207"/>
          <ac:graphicFrameMkLst>
            <pc:docMk/>
            <pc:sldMk cId="3198427016" sldId="306"/>
            <ac:graphicFrameMk id="4" creationId="{F9B8FF01-FAF6-78EA-838F-9757583E8040}"/>
          </ac:graphicFrameMkLst>
        </pc:graphicFrameChg>
      </pc:sldChg>
      <pc:sldChg chg="del">
        <pc:chgData name="尾嵜 成真" userId="dd95f81a979e9056" providerId="LiveId" clId="{AC734C73-8538-4BAB-908C-DE9B017264B5}" dt="2023-01-09T06:32:50.413" v="23" actId="47"/>
        <pc:sldMkLst>
          <pc:docMk/>
          <pc:sldMk cId="2225451864" sldId="307"/>
        </pc:sldMkLst>
      </pc:sldChg>
      <pc:sldChg chg="del">
        <pc:chgData name="尾嵜 成真" userId="dd95f81a979e9056" providerId="LiveId" clId="{AC734C73-8538-4BAB-908C-DE9B017264B5}" dt="2023-01-09T06:32:52.557" v="24" actId="47"/>
        <pc:sldMkLst>
          <pc:docMk/>
          <pc:sldMk cId="3006967339" sldId="392"/>
        </pc:sldMkLst>
      </pc:sldChg>
      <pc:sldChg chg="modSp mod">
        <pc:chgData name="尾嵜 成真" userId="dd95f81a979e9056" providerId="LiveId" clId="{AC734C73-8538-4BAB-908C-DE9B017264B5}" dt="2023-01-09T07:00:15.039" v="113" actId="207"/>
        <pc:sldMkLst>
          <pc:docMk/>
          <pc:sldMk cId="1778224841" sldId="394"/>
        </pc:sldMkLst>
        <pc:graphicFrameChg chg="modGraphic">
          <ac:chgData name="尾嵜 成真" userId="dd95f81a979e9056" providerId="LiveId" clId="{AC734C73-8538-4BAB-908C-DE9B017264B5}" dt="2023-01-09T07:00:15.039" v="113" actId="207"/>
          <ac:graphicFrameMkLst>
            <pc:docMk/>
            <pc:sldMk cId="1778224841" sldId="394"/>
            <ac:graphicFrameMk id="9" creationId="{7373CF85-B4D4-9F92-8889-E7E4148A1054}"/>
          </ac:graphicFrameMkLst>
        </pc:graphicFrameChg>
      </pc:sldChg>
      <pc:sldChg chg="modSp mod">
        <pc:chgData name="尾嵜 成真" userId="dd95f81a979e9056" providerId="LiveId" clId="{AC734C73-8538-4BAB-908C-DE9B017264B5}" dt="2023-01-09T08:04:49.963" v="523" actId="1076"/>
        <pc:sldMkLst>
          <pc:docMk/>
          <pc:sldMk cId="1148648546" sldId="395"/>
        </pc:sldMkLst>
        <pc:spChg chg="mod">
          <ac:chgData name="尾嵜 成真" userId="dd95f81a979e9056" providerId="LiveId" clId="{AC734C73-8538-4BAB-908C-DE9B017264B5}" dt="2023-01-09T08:04:45.939" v="522" actId="6549"/>
          <ac:spMkLst>
            <pc:docMk/>
            <pc:sldMk cId="1148648546" sldId="395"/>
            <ac:spMk id="10" creationId="{4C8D8093-D708-E46A-39FD-79BFCCF8875B}"/>
          </ac:spMkLst>
        </pc:spChg>
        <pc:graphicFrameChg chg="mod">
          <ac:chgData name="尾嵜 成真" userId="dd95f81a979e9056" providerId="LiveId" clId="{AC734C73-8538-4BAB-908C-DE9B017264B5}" dt="2023-01-09T07:52:44.881" v="456" actId="1076"/>
          <ac:graphicFrameMkLst>
            <pc:docMk/>
            <pc:sldMk cId="1148648546" sldId="395"/>
            <ac:graphicFrameMk id="2" creationId="{3DDB769E-1CF3-B14F-F320-D782BF6C5667}"/>
          </ac:graphicFrameMkLst>
        </pc:graphicFrameChg>
        <pc:graphicFrameChg chg="mod modGraphic">
          <ac:chgData name="尾嵜 成真" userId="dd95f81a979e9056" providerId="LiveId" clId="{AC734C73-8538-4BAB-908C-DE9B017264B5}" dt="2023-01-09T07:58:27.776" v="482" actId="20577"/>
          <ac:graphicFrameMkLst>
            <pc:docMk/>
            <pc:sldMk cId="1148648546" sldId="395"/>
            <ac:graphicFrameMk id="3" creationId="{D3B36031-627F-6834-8FFF-9FB042186059}"/>
          </ac:graphicFrameMkLst>
        </pc:graphicFrameChg>
        <pc:graphicFrameChg chg="mod">
          <ac:chgData name="尾嵜 成真" userId="dd95f81a979e9056" providerId="LiveId" clId="{AC734C73-8538-4BAB-908C-DE9B017264B5}" dt="2023-01-09T08:04:49.963" v="523" actId="1076"/>
          <ac:graphicFrameMkLst>
            <pc:docMk/>
            <pc:sldMk cId="1148648546" sldId="395"/>
            <ac:graphicFrameMk id="4" creationId="{946D63E4-2E41-7822-CD16-90215A147784}"/>
          </ac:graphicFrameMkLst>
        </pc:graphicFrameChg>
        <pc:graphicFrameChg chg="mod modGraphic">
          <ac:chgData name="尾嵜 成真" userId="dd95f81a979e9056" providerId="LiveId" clId="{AC734C73-8538-4BAB-908C-DE9B017264B5}" dt="2023-01-09T07:48:57.252" v="355" actId="207"/>
          <ac:graphicFrameMkLst>
            <pc:docMk/>
            <pc:sldMk cId="1148648546" sldId="395"/>
            <ac:graphicFrameMk id="7" creationId="{1536C17C-50A0-3AD8-030E-ECEF6020BB1A}"/>
          </ac:graphicFrameMkLst>
        </pc:graphicFrameChg>
      </pc:sldChg>
      <pc:sldChg chg="del">
        <pc:chgData name="尾嵜 成真" userId="dd95f81a979e9056" providerId="LiveId" clId="{AC734C73-8538-4BAB-908C-DE9B017264B5}" dt="2023-01-09T06:32:37.889" v="20" actId="47"/>
        <pc:sldMkLst>
          <pc:docMk/>
          <pc:sldMk cId="3911352939" sldId="396"/>
        </pc:sldMkLst>
      </pc:sldChg>
      <pc:sldChg chg="del">
        <pc:chgData name="尾嵜 成真" userId="dd95f81a979e9056" providerId="LiveId" clId="{AC734C73-8538-4BAB-908C-DE9B017264B5}" dt="2023-01-09T06:32:42.762" v="21" actId="47"/>
        <pc:sldMkLst>
          <pc:docMk/>
          <pc:sldMk cId="3193689780" sldId="397"/>
        </pc:sldMkLst>
      </pc:sldChg>
      <pc:sldChg chg="del">
        <pc:chgData name="尾嵜 成真" userId="dd95f81a979e9056" providerId="LiveId" clId="{AC734C73-8538-4BAB-908C-DE9B017264B5}" dt="2023-01-09T06:32:53.895" v="25" actId="47"/>
        <pc:sldMkLst>
          <pc:docMk/>
          <pc:sldMk cId="2594863473" sldId="398"/>
        </pc:sldMkLst>
      </pc:sldChg>
      <pc:sldChg chg="del">
        <pc:chgData name="尾嵜 成真" userId="dd95f81a979e9056" providerId="LiveId" clId="{AC734C73-8538-4BAB-908C-DE9B017264B5}" dt="2023-01-09T06:32:54.687" v="26" actId="47"/>
        <pc:sldMkLst>
          <pc:docMk/>
          <pc:sldMk cId="1064526272" sldId="399"/>
        </pc:sldMkLst>
      </pc:sldChg>
      <pc:sldChg chg="del">
        <pc:chgData name="尾嵜 成真" userId="dd95f81a979e9056" providerId="LiveId" clId="{AC734C73-8538-4BAB-908C-DE9B017264B5}" dt="2023-01-09T06:32:55.643" v="27" actId="47"/>
        <pc:sldMkLst>
          <pc:docMk/>
          <pc:sldMk cId="373197906" sldId="401"/>
        </pc:sldMkLst>
      </pc:sldChg>
      <pc:sldChg chg="add del">
        <pc:chgData name="尾嵜 成真" userId="dd95f81a979e9056" providerId="LiveId" clId="{AC734C73-8538-4BAB-908C-DE9B017264B5}" dt="2023-01-11T07:21:54.889" v="2284" actId="47"/>
        <pc:sldMkLst>
          <pc:docMk/>
          <pc:sldMk cId="1637066913" sldId="402"/>
        </pc:sldMkLst>
      </pc:sldChg>
      <pc:sldChg chg="del">
        <pc:chgData name="尾嵜 成真" userId="dd95f81a979e9056" providerId="LiveId" clId="{AC734C73-8538-4BAB-908C-DE9B017264B5}" dt="2023-01-09T06:32:48.978" v="22" actId="47"/>
        <pc:sldMkLst>
          <pc:docMk/>
          <pc:sldMk cId="3735046817" sldId="405"/>
        </pc:sldMkLst>
      </pc:sldChg>
      <pc:sldChg chg="delSp modSp mod">
        <pc:chgData name="尾嵜 成真" userId="dd95f81a979e9056" providerId="LiveId" clId="{AC734C73-8538-4BAB-908C-DE9B017264B5}" dt="2023-01-10T08:22:02.409" v="1681" actId="947"/>
        <pc:sldMkLst>
          <pc:docMk/>
          <pc:sldMk cId="1362757188" sldId="406"/>
        </pc:sldMkLst>
        <pc:spChg chg="del">
          <ac:chgData name="尾嵜 成真" userId="dd95f81a979e9056" providerId="LiveId" clId="{AC734C73-8538-4BAB-908C-DE9B017264B5}" dt="2023-01-09T14:06:11.007" v="806" actId="478"/>
          <ac:spMkLst>
            <pc:docMk/>
            <pc:sldMk cId="1362757188" sldId="406"/>
            <ac:spMk id="3" creationId="{E2142266-E189-EFD5-B67D-0A0D866FAB50}"/>
          </ac:spMkLst>
        </pc:spChg>
        <pc:spChg chg="del">
          <ac:chgData name="尾嵜 成真" userId="dd95f81a979e9056" providerId="LiveId" clId="{AC734C73-8538-4BAB-908C-DE9B017264B5}" dt="2023-01-09T14:06:11.007" v="806" actId="478"/>
          <ac:spMkLst>
            <pc:docMk/>
            <pc:sldMk cId="1362757188" sldId="406"/>
            <ac:spMk id="5" creationId="{F6CF39B1-389C-87AC-931A-5773BE5FFBA6}"/>
          </ac:spMkLst>
        </pc:spChg>
        <pc:spChg chg="mod">
          <ac:chgData name="尾嵜 成真" userId="dd95f81a979e9056" providerId="LiveId" clId="{AC734C73-8538-4BAB-908C-DE9B017264B5}" dt="2023-01-10T08:22:02.409" v="1681" actId="947"/>
          <ac:spMkLst>
            <pc:docMk/>
            <pc:sldMk cId="1362757188" sldId="406"/>
            <ac:spMk id="10" creationId="{4C8D8093-D708-E46A-39FD-79BFCCF8875B}"/>
          </ac:spMkLst>
        </pc:spChg>
        <pc:spChg chg="mod">
          <ac:chgData name="尾嵜 成真" userId="dd95f81a979e9056" providerId="LiveId" clId="{AC734C73-8538-4BAB-908C-DE9B017264B5}" dt="2023-01-09T10:46:53.738" v="758"/>
          <ac:spMkLst>
            <pc:docMk/>
            <pc:sldMk cId="1362757188" sldId="406"/>
            <ac:spMk id="28" creationId="{B0F217A8-646C-15BA-6733-F4B0F1014565}"/>
          </ac:spMkLst>
        </pc:spChg>
        <pc:spChg chg="mod">
          <ac:chgData name="尾嵜 成真" userId="dd95f81a979e9056" providerId="LiveId" clId="{AC734C73-8538-4BAB-908C-DE9B017264B5}" dt="2023-01-09T10:48:10.828" v="772" actId="20577"/>
          <ac:spMkLst>
            <pc:docMk/>
            <pc:sldMk cId="1362757188" sldId="406"/>
            <ac:spMk id="29" creationId="{A17934AB-FCC8-3776-1635-6E61D9A7D43B}"/>
          </ac:spMkLst>
        </pc:spChg>
        <pc:picChg chg="del">
          <ac:chgData name="尾嵜 成真" userId="dd95f81a979e9056" providerId="LiveId" clId="{AC734C73-8538-4BAB-908C-DE9B017264B5}" dt="2023-01-09T14:06:11.007" v="806" actId="478"/>
          <ac:picMkLst>
            <pc:docMk/>
            <pc:sldMk cId="1362757188" sldId="406"/>
            <ac:picMk id="2" creationId="{147811DE-CCFD-CACA-2161-0AB526E6B824}"/>
          </ac:picMkLst>
        </pc:picChg>
        <pc:picChg chg="del">
          <ac:chgData name="尾嵜 成真" userId="dd95f81a979e9056" providerId="LiveId" clId="{AC734C73-8538-4BAB-908C-DE9B017264B5}" dt="2023-01-09T14:06:11.007" v="806" actId="478"/>
          <ac:picMkLst>
            <pc:docMk/>
            <pc:sldMk cId="1362757188" sldId="406"/>
            <ac:picMk id="4" creationId="{3F300939-3739-A21B-256F-C7555733B00D}"/>
          </ac:picMkLst>
        </pc:picChg>
      </pc:sldChg>
      <pc:sldChg chg="add del">
        <pc:chgData name="尾嵜 成真" userId="dd95f81a979e9056" providerId="LiveId" clId="{AC734C73-8538-4BAB-908C-DE9B017264B5}" dt="2023-01-09T06:33:04.054" v="33" actId="47"/>
        <pc:sldMkLst>
          <pc:docMk/>
          <pc:sldMk cId="1137511312" sldId="407"/>
        </pc:sldMkLst>
      </pc:sldChg>
      <pc:sldChg chg="addSp delSp modSp add mod">
        <pc:chgData name="尾嵜 成真" userId="dd95f81a979e9056" providerId="LiveId" clId="{AC734C73-8538-4BAB-908C-DE9B017264B5}" dt="2023-01-11T09:19:23.728" v="3439" actId="14734"/>
        <pc:sldMkLst>
          <pc:docMk/>
          <pc:sldMk cId="2298084990" sldId="407"/>
        </pc:sldMkLst>
        <pc:spChg chg="mod">
          <ac:chgData name="尾嵜 成真" userId="dd95f81a979e9056" providerId="LiveId" clId="{AC734C73-8538-4BAB-908C-DE9B017264B5}" dt="2023-01-09T10:45:23.483" v="743" actId="1076"/>
          <ac:spMkLst>
            <pc:docMk/>
            <pc:sldMk cId="2298084990" sldId="407"/>
            <ac:spMk id="10" creationId="{4C8D8093-D708-E46A-39FD-79BFCCF8875B}"/>
          </ac:spMkLst>
        </pc:spChg>
        <pc:graphicFrameChg chg="del">
          <ac:chgData name="尾嵜 成真" userId="dd95f81a979e9056" providerId="LiveId" clId="{AC734C73-8538-4BAB-908C-DE9B017264B5}" dt="2023-01-09T07:01:12.063" v="128" actId="478"/>
          <ac:graphicFrameMkLst>
            <pc:docMk/>
            <pc:sldMk cId="2298084990" sldId="407"/>
            <ac:graphicFrameMk id="2" creationId="{3DDB769E-1CF3-B14F-F320-D782BF6C5667}"/>
          </ac:graphicFrameMkLst>
        </pc:graphicFrameChg>
        <pc:graphicFrameChg chg="del">
          <ac:chgData name="尾嵜 成真" userId="dd95f81a979e9056" providerId="LiveId" clId="{AC734C73-8538-4BAB-908C-DE9B017264B5}" dt="2023-01-09T07:01:12.063" v="128" actId="478"/>
          <ac:graphicFrameMkLst>
            <pc:docMk/>
            <pc:sldMk cId="2298084990" sldId="407"/>
            <ac:graphicFrameMk id="3" creationId="{D3B36031-627F-6834-8FFF-9FB042186059}"/>
          </ac:graphicFrameMkLst>
        </pc:graphicFrameChg>
        <pc:graphicFrameChg chg="del">
          <ac:chgData name="尾嵜 成真" userId="dd95f81a979e9056" providerId="LiveId" clId="{AC734C73-8538-4BAB-908C-DE9B017264B5}" dt="2023-01-09T07:01:12.063" v="128" actId="478"/>
          <ac:graphicFrameMkLst>
            <pc:docMk/>
            <pc:sldMk cId="2298084990" sldId="407"/>
            <ac:graphicFrameMk id="4" creationId="{946D63E4-2E41-7822-CD16-90215A147784}"/>
          </ac:graphicFrameMkLst>
        </pc:graphicFrameChg>
        <pc:graphicFrameChg chg="add mod modGraphic">
          <ac:chgData name="尾嵜 成真" userId="dd95f81a979e9056" providerId="LiveId" clId="{AC734C73-8538-4BAB-908C-DE9B017264B5}" dt="2023-01-11T09:19:23.728" v="3439" actId="14734"/>
          <ac:graphicFrameMkLst>
            <pc:docMk/>
            <pc:sldMk cId="2298084990" sldId="407"/>
            <ac:graphicFrameMk id="5" creationId="{53A7FBB1-5148-FEED-E8A4-8AC9734A1E50}"/>
          </ac:graphicFrameMkLst>
        </pc:graphicFrameChg>
        <pc:graphicFrameChg chg="del">
          <ac:chgData name="尾嵜 成真" userId="dd95f81a979e9056" providerId="LiveId" clId="{AC734C73-8538-4BAB-908C-DE9B017264B5}" dt="2023-01-09T07:01:46.049" v="131" actId="478"/>
          <ac:graphicFrameMkLst>
            <pc:docMk/>
            <pc:sldMk cId="2298084990" sldId="407"/>
            <ac:graphicFrameMk id="7" creationId="{1536C17C-50A0-3AD8-030E-ECEF6020BB1A}"/>
          </ac:graphicFrameMkLst>
        </pc:graphicFrameChg>
      </pc:sldChg>
      <pc:sldChg chg="del">
        <pc:chgData name="尾嵜 成真" userId="dd95f81a979e9056" providerId="LiveId" clId="{AC734C73-8538-4BAB-908C-DE9B017264B5}" dt="2023-01-09T06:32:56.261" v="28" actId="47"/>
        <pc:sldMkLst>
          <pc:docMk/>
          <pc:sldMk cId="1924153991" sldId="408"/>
        </pc:sldMkLst>
      </pc:sldChg>
      <pc:sldChg chg="addSp delSp modSp add del mod">
        <pc:chgData name="尾嵜 成真" userId="dd95f81a979e9056" providerId="LiveId" clId="{AC734C73-8538-4BAB-908C-DE9B017264B5}" dt="2023-01-11T07:47:02.289" v="3207" actId="20577"/>
        <pc:sldMkLst>
          <pc:docMk/>
          <pc:sldMk cId="2680518299" sldId="408"/>
        </pc:sldMkLst>
        <pc:spChg chg="add mod">
          <ac:chgData name="尾嵜 成真" userId="dd95f81a979e9056" providerId="LiveId" clId="{AC734C73-8538-4BAB-908C-DE9B017264B5}" dt="2023-01-11T07:20:20.321" v="2282" actId="1076"/>
          <ac:spMkLst>
            <pc:docMk/>
            <pc:sldMk cId="2680518299" sldId="408"/>
            <ac:spMk id="2" creationId="{F12381F0-04CA-C595-0610-2F2D276A6994}"/>
          </ac:spMkLst>
        </pc:spChg>
        <pc:spChg chg="del">
          <ac:chgData name="尾嵜 成真" userId="dd95f81a979e9056" providerId="LiveId" clId="{AC734C73-8538-4BAB-908C-DE9B017264B5}" dt="2023-01-09T14:16:14.483" v="873" actId="478"/>
          <ac:spMkLst>
            <pc:docMk/>
            <pc:sldMk cId="2680518299" sldId="408"/>
            <ac:spMk id="3" creationId="{E2142266-E189-EFD5-B67D-0A0D866FAB50}"/>
          </ac:spMkLst>
        </pc:spChg>
        <pc:spChg chg="add mod">
          <ac:chgData name="尾嵜 成真" userId="dd95f81a979e9056" providerId="LiveId" clId="{AC734C73-8538-4BAB-908C-DE9B017264B5}" dt="2023-01-11T07:20:20.321" v="2282" actId="1076"/>
          <ac:spMkLst>
            <pc:docMk/>
            <pc:sldMk cId="2680518299" sldId="408"/>
            <ac:spMk id="4" creationId="{EEB5F97B-CDB6-71F4-C647-26663F763011}"/>
          </ac:spMkLst>
        </pc:spChg>
        <pc:spChg chg="del">
          <ac:chgData name="尾嵜 成真" userId="dd95f81a979e9056" providerId="LiveId" clId="{AC734C73-8538-4BAB-908C-DE9B017264B5}" dt="2023-01-09T14:16:14.483" v="873" actId="478"/>
          <ac:spMkLst>
            <pc:docMk/>
            <pc:sldMk cId="2680518299" sldId="408"/>
            <ac:spMk id="5" creationId="{F6CF39B1-389C-87AC-931A-5773BE5FFBA6}"/>
          </ac:spMkLst>
        </pc:spChg>
        <pc:spChg chg="mod">
          <ac:chgData name="尾嵜 成真" userId="dd95f81a979e9056" providerId="LiveId" clId="{AC734C73-8538-4BAB-908C-DE9B017264B5}" dt="2023-01-11T07:47:02.289" v="3207" actId="20577"/>
          <ac:spMkLst>
            <pc:docMk/>
            <pc:sldMk cId="2680518299" sldId="408"/>
            <ac:spMk id="10" creationId="{4C8D8093-D708-E46A-39FD-79BFCCF8875B}"/>
          </ac:spMkLst>
        </pc:spChg>
        <pc:spChg chg="mod">
          <ac:chgData name="尾嵜 成真" userId="dd95f81a979e9056" providerId="LiveId" clId="{AC734C73-8538-4BAB-908C-DE9B017264B5}" dt="2023-01-10T09:03:34.939" v="1992"/>
          <ac:spMkLst>
            <pc:docMk/>
            <pc:sldMk cId="2680518299" sldId="408"/>
            <ac:spMk id="29" creationId="{A17934AB-FCC8-3776-1635-6E61D9A7D43B}"/>
          </ac:spMkLst>
        </pc:spChg>
        <pc:picChg chg="del">
          <ac:chgData name="尾嵜 成真" userId="dd95f81a979e9056" providerId="LiveId" clId="{AC734C73-8538-4BAB-908C-DE9B017264B5}" dt="2023-01-09T14:16:14.483" v="873" actId="478"/>
          <ac:picMkLst>
            <pc:docMk/>
            <pc:sldMk cId="2680518299" sldId="408"/>
            <ac:picMk id="2" creationId="{147811DE-CCFD-CACA-2161-0AB526E6B824}"/>
          </ac:picMkLst>
        </pc:picChg>
        <pc:picChg chg="add mod">
          <ac:chgData name="尾嵜 成真" userId="dd95f81a979e9056" providerId="LiveId" clId="{AC734C73-8538-4BAB-908C-DE9B017264B5}" dt="2023-01-11T07:20:20.321" v="2282" actId="1076"/>
          <ac:picMkLst>
            <pc:docMk/>
            <pc:sldMk cId="2680518299" sldId="408"/>
            <ac:picMk id="3" creationId="{83EB899C-F9B2-ECAC-F35D-4F0341392553}"/>
          </ac:picMkLst>
        </pc:picChg>
        <pc:picChg chg="del">
          <ac:chgData name="尾嵜 成真" userId="dd95f81a979e9056" providerId="LiveId" clId="{AC734C73-8538-4BAB-908C-DE9B017264B5}" dt="2023-01-09T14:16:14.483" v="873" actId="478"/>
          <ac:picMkLst>
            <pc:docMk/>
            <pc:sldMk cId="2680518299" sldId="408"/>
            <ac:picMk id="4" creationId="{3F300939-3739-A21B-256F-C7555733B00D}"/>
          </ac:picMkLst>
        </pc:picChg>
        <pc:picChg chg="add del">
          <ac:chgData name="尾嵜 成真" userId="dd95f81a979e9056" providerId="LiveId" clId="{AC734C73-8538-4BAB-908C-DE9B017264B5}" dt="2023-01-11T07:40:08.631" v="3112" actId="22"/>
          <ac:picMkLst>
            <pc:docMk/>
            <pc:sldMk cId="2680518299" sldId="408"/>
            <ac:picMk id="6" creationId="{DD4C0560-EBF1-40BA-2731-AE53E7C29561}"/>
          </ac:picMkLst>
        </pc:picChg>
        <pc:picChg chg="add del">
          <ac:chgData name="尾嵜 成真" userId="dd95f81a979e9056" providerId="LiveId" clId="{AC734C73-8538-4BAB-908C-DE9B017264B5}" dt="2023-01-09T15:03:57.855" v="1209"/>
          <ac:picMkLst>
            <pc:docMk/>
            <pc:sldMk cId="2680518299" sldId="408"/>
            <ac:picMk id="1026" creationId="{A6696BD0-74AB-5FFF-44A1-24C35A3F44C3}"/>
          </ac:picMkLst>
        </pc:picChg>
      </pc:sldChg>
      <pc:sldChg chg="addSp delSp modSp add del mod">
        <pc:chgData name="尾嵜 成真" userId="dd95f81a979e9056" providerId="LiveId" clId="{AC734C73-8538-4BAB-908C-DE9B017264B5}" dt="2023-01-11T07:20:27.132" v="2283" actId="47"/>
        <pc:sldMkLst>
          <pc:docMk/>
          <pc:sldMk cId="255535010" sldId="409"/>
        </pc:sldMkLst>
        <pc:spChg chg="add mod">
          <ac:chgData name="尾嵜 成真" userId="dd95f81a979e9056" providerId="LiveId" clId="{AC734C73-8538-4BAB-908C-DE9B017264B5}" dt="2023-01-10T08:59:59.397" v="1948" actId="207"/>
          <ac:spMkLst>
            <pc:docMk/>
            <pc:sldMk cId="255535010" sldId="409"/>
            <ac:spMk id="2" creationId="{255CC66D-DD39-2623-5529-87148FC23A03}"/>
          </ac:spMkLst>
        </pc:spChg>
        <pc:spChg chg="add mod">
          <ac:chgData name="尾嵜 成真" userId="dd95f81a979e9056" providerId="LiveId" clId="{AC734C73-8538-4BAB-908C-DE9B017264B5}" dt="2023-01-10T08:48:15.891" v="1749" actId="14100"/>
          <ac:spMkLst>
            <pc:docMk/>
            <pc:sldMk cId="255535010" sldId="409"/>
            <ac:spMk id="4" creationId="{136B95D6-3A81-252F-67A3-196FF1121E65}"/>
          </ac:spMkLst>
        </pc:spChg>
        <pc:spChg chg="add del mod">
          <ac:chgData name="尾嵜 成真" userId="dd95f81a979e9056" providerId="LiveId" clId="{AC734C73-8538-4BAB-908C-DE9B017264B5}" dt="2023-01-10T08:57:15.979" v="1924"/>
          <ac:spMkLst>
            <pc:docMk/>
            <pc:sldMk cId="255535010" sldId="409"/>
            <ac:spMk id="5" creationId="{E888323E-A3C1-2768-B715-987BDA2C5E3B}"/>
          </ac:spMkLst>
        </pc:spChg>
        <pc:spChg chg="mod">
          <ac:chgData name="尾嵜 成真" userId="dd95f81a979e9056" providerId="LiveId" clId="{AC734C73-8538-4BAB-908C-DE9B017264B5}" dt="2023-01-09T15:10:34.055" v="1458" actId="20577"/>
          <ac:spMkLst>
            <pc:docMk/>
            <pc:sldMk cId="255535010" sldId="409"/>
            <ac:spMk id="10" creationId="{4C8D8093-D708-E46A-39FD-79BFCCF8875B}"/>
          </ac:spMkLst>
        </pc:spChg>
        <pc:spChg chg="mod">
          <ac:chgData name="尾嵜 成真" userId="dd95f81a979e9056" providerId="LiveId" clId="{AC734C73-8538-4BAB-908C-DE9B017264B5}" dt="2023-01-09T15:05:27.976" v="1253" actId="20577"/>
          <ac:spMkLst>
            <pc:docMk/>
            <pc:sldMk cId="255535010" sldId="409"/>
            <ac:spMk id="29" creationId="{A17934AB-FCC8-3776-1635-6E61D9A7D43B}"/>
          </ac:spMkLst>
        </pc:spChg>
        <pc:picChg chg="add mod">
          <ac:chgData name="尾嵜 成真" userId="dd95f81a979e9056" providerId="LiveId" clId="{AC734C73-8538-4BAB-908C-DE9B017264B5}" dt="2023-01-10T09:00:36.053" v="1952" actId="1076"/>
          <ac:picMkLst>
            <pc:docMk/>
            <pc:sldMk cId="255535010" sldId="409"/>
            <ac:picMk id="3" creationId="{B28BDD0F-B809-F1DE-AF53-48172998381B}"/>
          </ac:picMkLst>
        </pc:picChg>
        <pc:picChg chg="add del mod">
          <ac:chgData name="尾嵜 成真" userId="dd95f81a979e9056" providerId="LiveId" clId="{AC734C73-8538-4BAB-908C-DE9B017264B5}" dt="2023-01-09T15:09:37.165" v="1447" actId="21"/>
          <ac:picMkLst>
            <pc:docMk/>
            <pc:sldMk cId="255535010" sldId="409"/>
            <ac:picMk id="2050" creationId="{4AB6F1AB-E860-E0AF-3D80-5F37C1AF221E}"/>
          </ac:picMkLst>
        </pc:picChg>
      </pc:sldChg>
      <pc:sldChg chg="del">
        <pc:chgData name="尾嵜 成真" userId="dd95f81a979e9056" providerId="LiveId" clId="{AC734C73-8538-4BAB-908C-DE9B017264B5}" dt="2023-01-09T06:33:05.949" v="34" actId="47"/>
        <pc:sldMkLst>
          <pc:docMk/>
          <pc:sldMk cId="3356467864" sldId="409"/>
        </pc:sldMkLst>
      </pc:sldChg>
      <pc:sldChg chg="modSp add del mod">
        <pc:chgData name="尾嵜 成真" userId="dd95f81a979e9056" providerId="LiveId" clId="{AC734C73-8538-4BAB-908C-DE9B017264B5}" dt="2023-01-09T14:14:59.158" v="863" actId="47"/>
        <pc:sldMkLst>
          <pc:docMk/>
          <pc:sldMk cId="3419469481" sldId="409"/>
        </pc:sldMkLst>
        <pc:spChg chg="mod">
          <ac:chgData name="尾嵜 成真" userId="dd95f81a979e9056" providerId="LiveId" clId="{AC734C73-8538-4BAB-908C-DE9B017264B5}" dt="2023-01-09T14:14:56.627" v="862" actId="6549"/>
          <ac:spMkLst>
            <pc:docMk/>
            <pc:sldMk cId="3419469481" sldId="409"/>
            <ac:spMk id="29" creationId="{A17934AB-FCC8-3776-1635-6E61D9A7D43B}"/>
          </ac:spMkLst>
        </pc:spChg>
      </pc:sldChg>
      <pc:sldChg chg="addSp delSp modSp add mod ord">
        <pc:chgData name="尾嵜 成真" userId="dd95f81a979e9056" providerId="LiveId" clId="{AC734C73-8538-4BAB-908C-DE9B017264B5}" dt="2023-01-11T07:07:18.357" v="2014" actId="113"/>
        <pc:sldMkLst>
          <pc:docMk/>
          <pc:sldMk cId="3139867923" sldId="410"/>
        </pc:sldMkLst>
        <pc:spChg chg="mod">
          <ac:chgData name="尾嵜 成真" userId="dd95f81a979e9056" providerId="LiveId" clId="{AC734C73-8538-4BAB-908C-DE9B017264B5}" dt="2023-01-11T07:07:18.357" v="2014" actId="113"/>
          <ac:spMkLst>
            <pc:docMk/>
            <pc:sldMk cId="3139867923" sldId="410"/>
            <ac:spMk id="10" creationId="{4C8D8093-D708-E46A-39FD-79BFCCF8875B}"/>
          </ac:spMkLst>
        </pc:spChg>
        <pc:spChg chg="add del mod">
          <ac:chgData name="尾嵜 成真" userId="dd95f81a979e9056" providerId="LiveId" clId="{AC734C73-8538-4BAB-908C-DE9B017264B5}" dt="2023-01-10T08:58:47.126" v="1938" actId="21"/>
          <ac:spMkLst>
            <pc:docMk/>
            <pc:sldMk cId="3139867923" sldId="410"/>
            <ac:spMk id="16" creationId="{073B1B70-080E-D813-197C-3B5629027995}"/>
          </ac:spMkLst>
        </pc:spChg>
        <pc:spChg chg="add del mod">
          <ac:chgData name="尾嵜 成真" userId="dd95f81a979e9056" providerId="LiveId" clId="{AC734C73-8538-4BAB-908C-DE9B017264B5}" dt="2023-01-10T08:58:47.126" v="1938" actId="21"/>
          <ac:spMkLst>
            <pc:docMk/>
            <pc:sldMk cId="3139867923" sldId="410"/>
            <ac:spMk id="17" creationId="{CAEAF506-A42E-9874-8CC1-3A8309105AC2}"/>
          </ac:spMkLst>
        </pc:spChg>
        <pc:spChg chg="add del mod">
          <ac:chgData name="尾嵜 成真" userId="dd95f81a979e9056" providerId="LiveId" clId="{AC734C73-8538-4BAB-908C-DE9B017264B5}" dt="2023-01-10T08:58:47.126" v="1938" actId="21"/>
          <ac:spMkLst>
            <pc:docMk/>
            <pc:sldMk cId="3139867923" sldId="410"/>
            <ac:spMk id="18" creationId="{18401BD7-A6E8-7D38-F090-2592C11F6530}"/>
          </ac:spMkLst>
        </pc:spChg>
        <pc:spChg chg="add del mod">
          <ac:chgData name="尾嵜 成真" userId="dd95f81a979e9056" providerId="LiveId" clId="{AC734C73-8538-4BAB-908C-DE9B017264B5}" dt="2023-01-10T09:00:55.114" v="1957" actId="21"/>
          <ac:spMkLst>
            <pc:docMk/>
            <pc:sldMk cId="3139867923" sldId="410"/>
            <ac:spMk id="19" creationId="{8C91F996-2639-8D08-FCF5-EA564DDF8FAA}"/>
          </ac:spMkLst>
        </pc:spChg>
        <pc:spChg chg="mod">
          <ac:chgData name="尾嵜 成真" userId="dd95f81a979e9056" providerId="LiveId" clId="{AC734C73-8538-4BAB-908C-DE9B017264B5}" dt="2023-01-10T09:03:25.684" v="1978" actId="20577"/>
          <ac:spMkLst>
            <pc:docMk/>
            <pc:sldMk cId="3139867923" sldId="410"/>
            <ac:spMk id="29" creationId="{A17934AB-FCC8-3776-1635-6E61D9A7D43B}"/>
          </ac:spMkLst>
        </pc:spChg>
        <pc:spChg chg="add del mod">
          <ac:chgData name="尾嵜 成真" userId="dd95f81a979e9056" providerId="LiveId" clId="{AC734C73-8538-4BAB-908C-DE9B017264B5}" dt="2023-01-10T08:58:47.126" v="1938" actId="21"/>
          <ac:spMkLst>
            <pc:docMk/>
            <pc:sldMk cId="3139867923" sldId="410"/>
            <ac:spMk id="67" creationId="{08523308-F11A-5E38-C78C-99FA6B0C2927}"/>
          </ac:spMkLst>
        </pc:spChg>
        <pc:spChg chg="add del mod">
          <ac:chgData name="尾嵜 成真" userId="dd95f81a979e9056" providerId="LiveId" clId="{AC734C73-8538-4BAB-908C-DE9B017264B5}" dt="2023-01-10T08:58:47.126" v="1938" actId="21"/>
          <ac:spMkLst>
            <pc:docMk/>
            <pc:sldMk cId="3139867923" sldId="410"/>
            <ac:spMk id="68" creationId="{70677F50-4995-61EF-5D63-40CB847859F2}"/>
          </ac:spMkLst>
        </pc:spChg>
        <pc:spChg chg="add del mod">
          <ac:chgData name="尾嵜 成真" userId="dd95f81a979e9056" providerId="LiveId" clId="{AC734C73-8538-4BAB-908C-DE9B017264B5}" dt="2023-01-10T08:58:00.507" v="1927" actId="478"/>
          <ac:spMkLst>
            <pc:docMk/>
            <pc:sldMk cId="3139867923" sldId="410"/>
            <ac:spMk id="69" creationId="{1E168B79-9E49-ABD3-517D-ECF6D20B63FA}"/>
          </ac:spMkLst>
        </pc:spChg>
        <pc:spChg chg="add del mod">
          <ac:chgData name="尾嵜 成真" userId="dd95f81a979e9056" providerId="LiveId" clId="{AC734C73-8538-4BAB-908C-DE9B017264B5}" dt="2023-01-10T09:00:55.114" v="1957" actId="21"/>
          <ac:spMkLst>
            <pc:docMk/>
            <pc:sldMk cId="3139867923" sldId="410"/>
            <ac:spMk id="81" creationId="{E7EDBC4E-12B9-A0E9-7DA0-D88B612095C9}"/>
          </ac:spMkLst>
        </pc:spChg>
        <pc:spChg chg="add del mod">
          <ac:chgData name="尾嵜 成真" userId="dd95f81a979e9056" providerId="LiveId" clId="{AC734C73-8538-4BAB-908C-DE9B017264B5}" dt="2023-01-10T09:00:55.114" v="1957" actId="21"/>
          <ac:spMkLst>
            <pc:docMk/>
            <pc:sldMk cId="3139867923" sldId="410"/>
            <ac:spMk id="82" creationId="{3006587E-BEF4-8F30-C350-A2CC0B561E5D}"/>
          </ac:spMkLst>
        </pc:spChg>
        <pc:spChg chg="add del mod">
          <ac:chgData name="尾嵜 成真" userId="dd95f81a979e9056" providerId="LiveId" clId="{AC734C73-8538-4BAB-908C-DE9B017264B5}" dt="2023-01-10T09:00:55.114" v="1957" actId="21"/>
          <ac:spMkLst>
            <pc:docMk/>
            <pc:sldMk cId="3139867923" sldId="410"/>
            <ac:spMk id="83" creationId="{8EF76740-0C3A-E007-2CC0-51372E6ED81B}"/>
          </ac:spMkLst>
        </pc:spChg>
        <pc:spChg chg="add del mod">
          <ac:chgData name="尾嵜 成真" userId="dd95f81a979e9056" providerId="LiveId" clId="{AC734C73-8538-4BAB-908C-DE9B017264B5}" dt="2023-01-10T09:00:55.114" v="1957" actId="21"/>
          <ac:spMkLst>
            <pc:docMk/>
            <pc:sldMk cId="3139867923" sldId="410"/>
            <ac:spMk id="96" creationId="{D3334808-555F-C5BE-5CDD-87813A140D9D}"/>
          </ac:spMkLst>
        </pc:spChg>
        <pc:spChg chg="add del mod">
          <ac:chgData name="尾嵜 成真" userId="dd95f81a979e9056" providerId="LiveId" clId="{AC734C73-8538-4BAB-908C-DE9B017264B5}" dt="2023-01-10T09:00:55.114" v="1957" actId="21"/>
          <ac:spMkLst>
            <pc:docMk/>
            <pc:sldMk cId="3139867923" sldId="410"/>
            <ac:spMk id="97" creationId="{961D5B33-F1B7-2434-9AF2-E0A5B92F5D85}"/>
          </ac:spMkLst>
        </pc:spChg>
        <pc:spChg chg="add mod">
          <ac:chgData name="尾嵜 成真" userId="dd95f81a979e9056" providerId="LiveId" clId="{AC734C73-8538-4BAB-908C-DE9B017264B5}" dt="2023-01-10T09:00:55.413" v="1958"/>
          <ac:spMkLst>
            <pc:docMk/>
            <pc:sldMk cId="3139867923" sldId="410"/>
            <ac:spMk id="101" creationId="{83A8B892-D58C-F214-CC73-696A21A79939}"/>
          </ac:spMkLst>
        </pc:spChg>
        <pc:spChg chg="add mod">
          <ac:chgData name="尾嵜 成真" userId="dd95f81a979e9056" providerId="LiveId" clId="{AC734C73-8538-4BAB-908C-DE9B017264B5}" dt="2023-01-10T09:00:55.413" v="1958"/>
          <ac:spMkLst>
            <pc:docMk/>
            <pc:sldMk cId="3139867923" sldId="410"/>
            <ac:spMk id="109" creationId="{EDA8A187-0998-43B3-54C9-2CADE2B043D4}"/>
          </ac:spMkLst>
        </pc:spChg>
        <pc:spChg chg="add mod">
          <ac:chgData name="尾嵜 成真" userId="dd95f81a979e9056" providerId="LiveId" clId="{AC734C73-8538-4BAB-908C-DE9B017264B5}" dt="2023-01-10T09:00:55.413" v="1958"/>
          <ac:spMkLst>
            <pc:docMk/>
            <pc:sldMk cId="3139867923" sldId="410"/>
            <ac:spMk id="110" creationId="{2CFC3419-D60F-CB0D-FF84-B747B8D76E23}"/>
          </ac:spMkLst>
        </pc:spChg>
        <pc:spChg chg="add mod">
          <ac:chgData name="尾嵜 成真" userId="dd95f81a979e9056" providerId="LiveId" clId="{AC734C73-8538-4BAB-908C-DE9B017264B5}" dt="2023-01-10T09:00:55.413" v="1958"/>
          <ac:spMkLst>
            <pc:docMk/>
            <pc:sldMk cId="3139867923" sldId="410"/>
            <ac:spMk id="111" creationId="{914AEE6C-0E7E-CB37-FE7A-B345D6A90E92}"/>
          </ac:spMkLst>
        </pc:spChg>
        <pc:spChg chg="add mod">
          <ac:chgData name="尾嵜 成真" userId="dd95f81a979e9056" providerId="LiveId" clId="{AC734C73-8538-4BAB-908C-DE9B017264B5}" dt="2023-01-10T09:00:55.413" v="1958"/>
          <ac:spMkLst>
            <pc:docMk/>
            <pc:sldMk cId="3139867923" sldId="410"/>
            <ac:spMk id="124" creationId="{3F76A605-AD10-5810-F66F-05A802FABF68}"/>
          </ac:spMkLst>
        </pc:spChg>
        <pc:spChg chg="add mod">
          <ac:chgData name="尾嵜 成真" userId="dd95f81a979e9056" providerId="LiveId" clId="{AC734C73-8538-4BAB-908C-DE9B017264B5}" dt="2023-01-10T09:00:55.413" v="1958"/>
          <ac:spMkLst>
            <pc:docMk/>
            <pc:sldMk cId="3139867923" sldId="410"/>
            <ac:spMk id="125" creationId="{E179C35C-E085-2F47-047A-B3A7FC0E2C92}"/>
          </ac:spMkLst>
        </pc:spChg>
        <pc:spChg chg="add del mod">
          <ac:chgData name="尾嵜 成真" userId="dd95f81a979e9056" providerId="LiveId" clId="{AC734C73-8538-4BAB-908C-DE9B017264B5}" dt="2023-01-11T07:03:36.085" v="2002" actId="478"/>
          <ac:spMkLst>
            <pc:docMk/>
            <pc:sldMk cId="3139867923" sldId="410"/>
            <ac:spMk id="130" creationId="{CEFF3EC0-519A-B997-6CCC-785097B4E6FE}"/>
          </ac:spMkLst>
        </pc:spChg>
        <pc:picChg chg="add del mod">
          <ac:chgData name="尾嵜 成真" userId="dd95f81a979e9056" providerId="LiveId" clId="{AC734C73-8538-4BAB-908C-DE9B017264B5}" dt="2023-01-10T08:58:47.126" v="1938" actId="21"/>
          <ac:picMkLst>
            <pc:docMk/>
            <pc:sldMk cId="3139867923" sldId="410"/>
            <ac:picMk id="3" creationId="{47F8C541-6B7E-48ED-F023-36D0FD7667F2}"/>
          </ac:picMkLst>
        </pc:picChg>
        <pc:picChg chg="add del mod">
          <ac:chgData name="尾嵜 成真" userId="dd95f81a979e9056" providerId="LiveId" clId="{AC734C73-8538-4BAB-908C-DE9B017264B5}" dt="2023-01-10T08:58:47.126" v="1938" actId="21"/>
          <ac:picMkLst>
            <pc:docMk/>
            <pc:sldMk cId="3139867923" sldId="410"/>
            <ac:picMk id="4" creationId="{7B029F51-15AC-F0FB-2893-05DFD2CE97D8}"/>
          </ac:picMkLst>
        </pc:picChg>
        <pc:picChg chg="add del mod">
          <ac:chgData name="尾嵜 成真" userId="dd95f81a979e9056" providerId="LiveId" clId="{AC734C73-8538-4BAB-908C-DE9B017264B5}" dt="2023-01-10T08:58:47.126" v="1938" actId="21"/>
          <ac:picMkLst>
            <pc:docMk/>
            <pc:sldMk cId="3139867923" sldId="410"/>
            <ac:picMk id="5" creationId="{A2AB5643-C557-86A8-A117-68FCA9BDC052}"/>
          </ac:picMkLst>
        </pc:picChg>
        <pc:picChg chg="add del mod">
          <ac:chgData name="尾嵜 成真" userId="dd95f81a979e9056" providerId="LiveId" clId="{AC734C73-8538-4BAB-908C-DE9B017264B5}" dt="2023-01-10T08:58:47.126" v="1938" actId="21"/>
          <ac:picMkLst>
            <pc:docMk/>
            <pc:sldMk cId="3139867923" sldId="410"/>
            <ac:picMk id="6" creationId="{A681487B-FEF6-0BD3-D49B-5395FB80EE99}"/>
          </ac:picMkLst>
        </pc:picChg>
        <pc:picChg chg="add del mod">
          <ac:chgData name="尾嵜 成真" userId="dd95f81a979e9056" providerId="LiveId" clId="{AC734C73-8538-4BAB-908C-DE9B017264B5}" dt="2023-01-10T08:50:18.373" v="1792" actId="478"/>
          <ac:picMkLst>
            <pc:docMk/>
            <pc:sldMk cId="3139867923" sldId="410"/>
            <ac:picMk id="20" creationId="{2B3BE360-ED9D-3894-27B8-1EAC9A99970D}"/>
          </ac:picMkLst>
        </pc:picChg>
        <pc:picChg chg="add del mod">
          <ac:chgData name="尾嵜 成真" userId="dd95f81a979e9056" providerId="LiveId" clId="{AC734C73-8538-4BAB-908C-DE9B017264B5}" dt="2023-01-10T08:58:47.126" v="1938" actId="21"/>
          <ac:picMkLst>
            <pc:docMk/>
            <pc:sldMk cId="3139867923" sldId="410"/>
            <ac:picMk id="22" creationId="{0E297574-67C4-0FCE-8123-2CAB90658F5B}"/>
          </ac:picMkLst>
        </pc:picChg>
        <pc:picChg chg="add del mod">
          <ac:chgData name="尾嵜 成真" userId="dd95f81a979e9056" providerId="LiveId" clId="{AC734C73-8538-4BAB-908C-DE9B017264B5}" dt="2023-01-10T08:50:27.328" v="1795"/>
          <ac:picMkLst>
            <pc:docMk/>
            <pc:sldMk cId="3139867923" sldId="410"/>
            <ac:picMk id="23" creationId="{D9B9BEE5-31D6-81C5-2793-16CE3899992C}"/>
          </ac:picMkLst>
        </pc:picChg>
        <pc:picChg chg="add del mod">
          <ac:chgData name="尾嵜 成真" userId="dd95f81a979e9056" providerId="LiveId" clId="{AC734C73-8538-4BAB-908C-DE9B017264B5}" dt="2023-01-10T08:58:47.126" v="1938" actId="21"/>
          <ac:picMkLst>
            <pc:docMk/>
            <pc:sldMk cId="3139867923" sldId="410"/>
            <ac:picMk id="24" creationId="{85E8164A-A382-5048-4C50-103F6BA59E0C}"/>
          </ac:picMkLst>
        </pc:picChg>
        <pc:picChg chg="add del mod">
          <ac:chgData name="尾嵜 成真" userId="dd95f81a979e9056" providerId="LiveId" clId="{AC734C73-8538-4BAB-908C-DE9B017264B5}" dt="2023-01-10T08:58:47.126" v="1938" actId="21"/>
          <ac:picMkLst>
            <pc:docMk/>
            <pc:sldMk cId="3139867923" sldId="410"/>
            <ac:picMk id="26" creationId="{1CFB7AC9-FD41-B268-CA50-22A7CE04E292}"/>
          </ac:picMkLst>
        </pc:picChg>
        <pc:picChg chg="add del mod">
          <ac:chgData name="尾嵜 成真" userId="dd95f81a979e9056" providerId="LiveId" clId="{AC734C73-8538-4BAB-908C-DE9B017264B5}" dt="2023-01-10T08:58:47.126" v="1938" actId="21"/>
          <ac:picMkLst>
            <pc:docMk/>
            <pc:sldMk cId="3139867923" sldId="410"/>
            <ac:picMk id="27" creationId="{9956011A-E82C-3BB1-2603-7C8D443C2522}"/>
          </ac:picMkLst>
        </pc:picChg>
        <pc:picChg chg="add del mod">
          <ac:chgData name="尾嵜 成真" userId="dd95f81a979e9056" providerId="LiveId" clId="{AC734C73-8538-4BAB-908C-DE9B017264B5}" dt="2023-01-10T08:58:47.126" v="1938" actId="21"/>
          <ac:picMkLst>
            <pc:docMk/>
            <pc:sldMk cId="3139867923" sldId="410"/>
            <ac:picMk id="30" creationId="{D164F9F9-D80A-E039-57C1-F44A77A015A0}"/>
          </ac:picMkLst>
        </pc:picChg>
        <pc:picChg chg="add del mod">
          <ac:chgData name="尾嵜 成真" userId="dd95f81a979e9056" providerId="LiveId" clId="{AC734C73-8538-4BAB-908C-DE9B017264B5}" dt="2023-01-10T08:58:47.126" v="1938" actId="21"/>
          <ac:picMkLst>
            <pc:docMk/>
            <pc:sldMk cId="3139867923" sldId="410"/>
            <ac:picMk id="31" creationId="{5E104E27-7E41-F358-23DF-58B3DACF8084}"/>
          </ac:picMkLst>
        </pc:picChg>
        <pc:picChg chg="add del mod">
          <ac:chgData name="尾嵜 成真" userId="dd95f81a979e9056" providerId="LiveId" clId="{AC734C73-8538-4BAB-908C-DE9B017264B5}" dt="2023-01-10T08:55:39.566" v="1864"/>
          <ac:picMkLst>
            <pc:docMk/>
            <pc:sldMk cId="3139867923" sldId="410"/>
            <ac:picMk id="64" creationId="{49C1FE1D-E741-95DA-7960-6A87887EC7DF}"/>
          </ac:picMkLst>
        </pc:picChg>
        <pc:picChg chg="add del mod">
          <ac:chgData name="尾嵜 成真" userId="dd95f81a979e9056" providerId="LiveId" clId="{AC734C73-8538-4BAB-908C-DE9B017264B5}" dt="2023-01-10T08:55:43.570" v="1866"/>
          <ac:picMkLst>
            <pc:docMk/>
            <pc:sldMk cId="3139867923" sldId="410"/>
            <ac:picMk id="65" creationId="{C05B38EF-937D-FDCD-2165-BBA95EB59A8C}"/>
          </ac:picMkLst>
        </pc:picChg>
        <pc:picChg chg="add del mod">
          <ac:chgData name="尾嵜 成真" userId="dd95f81a979e9056" providerId="LiveId" clId="{AC734C73-8538-4BAB-908C-DE9B017264B5}" dt="2023-01-10T08:55:46.032" v="1868"/>
          <ac:picMkLst>
            <pc:docMk/>
            <pc:sldMk cId="3139867923" sldId="410"/>
            <ac:picMk id="66" creationId="{5A837C5C-8528-F231-5C82-07B1E8BE5C18}"/>
          </ac:picMkLst>
        </pc:picChg>
        <pc:picChg chg="add del mod">
          <ac:chgData name="尾嵜 成真" userId="dd95f81a979e9056" providerId="LiveId" clId="{AC734C73-8538-4BAB-908C-DE9B017264B5}" dt="2023-01-10T08:58:27.790" v="1933" actId="478"/>
          <ac:picMkLst>
            <pc:docMk/>
            <pc:sldMk cId="3139867923" sldId="410"/>
            <ac:picMk id="71" creationId="{0F1650C1-C80B-8937-F83A-4B52370328EC}"/>
          </ac:picMkLst>
        </pc:picChg>
        <pc:picChg chg="add del mod">
          <ac:chgData name="尾嵜 成真" userId="dd95f81a979e9056" providerId="LiveId" clId="{AC734C73-8538-4BAB-908C-DE9B017264B5}" dt="2023-01-10T08:59:29.415" v="1946" actId="478"/>
          <ac:picMkLst>
            <pc:docMk/>
            <pc:sldMk cId="3139867923" sldId="410"/>
            <ac:picMk id="73" creationId="{8E522812-BA8B-5872-3849-B40BAC01DB7D}"/>
          </ac:picMkLst>
        </pc:picChg>
        <pc:picChg chg="add del mod">
          <ac:chgData name="尾嵜 成真" userId="dd95f81a979e9056" providerId="LiveId" clId="{AC734C73-8538-4BAB-908C-DE9B017264B5}" dt="2023-01-10T09:00:55.114" v="1957" actId="21"/>
          <ac:picMkLst>
            <pc:docMk/>
            <pc:sldMk cId="3139867923" sldId="410"/>
            <ac:picMk id="74" creationId="{79F0A919-D634-D4F7-70D8-0A54FF126C65}"/>
          </ac:picMkLst>
        </pc:picChg>
        <pc:picChg chg="add del mod">
          <ac:chgData name="尾嵜 成真" userId="dd95f81a979e9056" providerId="LiveId" clId="{AC734C73-8538-4BAB-908C-DE9B017264B5}" dt="2023-01-10T09:00:55.114" v="1957" actId="21"/>
          <ac:picMkLst>
            <pc:docMk/>
            <pc:sldMk cId="3139867923" sldId="410"/>
            <ac:picMk id="75" creationId="{F55629FA-C5DD-FCC1-46E1-4977106AFE4C}"/>
          </ac:picMkLst>
        </pc:picChg>
        <pc:picChg chg="add del mod">
          <ac:chgData name="尾嵜 成真" userId="dd95f81a979e9056" providerId="LiveId" clId="{AC734C73-8538-4BAB-908C-DE9B017264B5}" dt="2023-01-10T09:00:55.114" v="1957" actId="21"/>
          <ac:picMkLst>
            <pc:docMk/>
            <pc:sldMk cId="3139867923" sldId="410"/>
            <ac:picMk id="76" creationId="{FCA552CB-BCF3-0A2E-15CB-CC61778AB837}"/>
          </ac:picMkLst>
        </pc:picChg>
        <pc:picChg chg="add del mod">
          <ac:chgData name="尾嵜 成真" userId="dd95f81a979e9056" providerId="LiveId" clId="{AC734C73-8538-4BAB-908C-DE9B017264B5}" dt="2023-01-10T09:00:55.114" v="1957" actId="21"/>
          <ac:picMkLst>
            <pc:docMk/>
            <pc:sldMk cId="3139867923" sldId="410"/>
            <ac:picMk id="77" creationId="{62C3E83D-4436-1FE0-E028-2604EEC73E92}"/>
          </ac:picMkLst>
        </pc:picChg>
        <pc:picChg chg="add del mod">
          <ac:chgData name="尾嵜 成真" userId="dd95f81a979e9056" providerId="LiveId" clId="{AC734C73-8538-4BAB-908C-DE9B017264B5}" dt="2023-01-10T09:00:55.114" v="1957" actId="21"/>
          <ac:picMkLst>
            <pc:docMk/>
            <pc:sldMk cId="3139867923" sldId="410"/>
            <ac:picMk id="84" creationId="{CEFFAB53-1676-2E36-EE73-5CF3AB5430D2}"/>
          </ac:picMkLst>
        </pc:picChg>
        <pc:picChg chg="add del mod">
          <ac:chgData name="尾嵜 成真" userId="dd95f81a979e9056" providerId="LiveId" clId="{AC734C73-8538-4BAB-908C-DE9B017264B5}" dt="2023-01-10T09:00:55.114" v="1957" actId="21"/>
          <ac:picMkLst>
            <pc:docMk/>
            <pc:sldMk cId="3139867923" sldId="410"/>
            <ac:picMk id="85" creationId="{EC060EDE-FFB6-0480-C5DC-9B2B4ADB3DFE}"/>
          </ac:picMkLst>
        </pc:picChg>
        <pc:picChg chg="add del mod">
          <ac:chgData name="尾嵜 成真" userId="dd95f81a979e9056" providerId="LiveId" clId="{AC734C73-8538-4BAB-908C-DE9B017264B5}" dt="2023-01-10T09:00:55.114" v="1957" actId="21"/>
          <ac:picMkLst>
            <pc:docMk/>
            <pc:sldMk cId="3139867923" sldId="410"/>
            <ac:picMk id="86" creationId="{2A4F4FDF-EEE7-53CD-9F29-E28DBA21B38C}"/>
          </ac:picMkLst>
        </pc:picChg>
        <pc:picChg chg="add del mod">
          <ac:chgData name="尾嵜 成真" userId="dd95f81a979e9056" providerId="LiveId" clId="{AC734C73-8538-4BAB-908C-DE9B017264B5}" dt="2023-01-10T09:00:55.114" v="1957" actId="21"/>
          <ac:picMkLst>
            <pc:docMk/>
            <pc:sldMk cId="3139867923" sldId="410"/>
            <ac:picMk id="87" creationId="{2E9F054A-FC0D-57FB-8A5F-52027A08C00F}"/>
          </ac:picMkLst>
        </pc:picChg>
        <pc:picChg chg="add del mod">
          <ac:chgData name="尾嵜 成真" userId="dd95f81a979e9056" providerId="LiveId" clId="{AC734C73-8538-4BAB-908C-DE9B017264B5}" dt="2023-01-10T09:00:55.114" v="1957" actId="21"/>
          <ac:picMkLst>
            <pc:docMk/>
            <pc:sldMk cId="3139867923" sldId="410"/>
            <ac:picMk id="88" creationId="{F36AA2A0-0F4D-89CF-EE31-091655D135FF}"/>
          </ac:picMkLst>
        </pc:picChg>
        <pc:picChg chg="add del mod">
          <ac:chgData name="尾嵜 成真" userId="dd95f81a979e9056" providerId="LiveId" clId="{AC734C73-8538-4BAB-908C-DE9B017264B5}" dt="2023-01-10T09:00:55.114" v="1957" actId="21"/>
          <ac:picMkLst>
            <pc:docMk/>
            <pc:sldMk cId="3139867923" sldId="410"/>
            <ac:picMk id="89" creationId="{652C148F-891A-1FC0-1C86-C0F2C7255AE4}"/>
          </ac:picMkLst>
        </pc:picChg>
        <pc:picChg chg="add del mod">
          <ac:chgData name="尾嵜 成真" userId="dd95f81a979e9056" providerId="LiveId" clId="{AC734C73-8538-4BAB-908C-DE9B017264B5}" dt="2023-01-10T09:00:49.112" v="1954"/>
          <ac:picMkLst>
            <pc:docMk/>
            <pc:sldMk cId="3139867923" sldId="410"/>
            <ac:picMk id="98" creationId="{5AFD63FB-5816-BE82-A3E9-52C7932D514E}"/>
          </ac:picMkLst>
        </pc:picChg>
        <pc:picChg chg="add mod">
          <ac:chgData name="尾嵜 成真" userId="dd95f81a979e9056" providerId="LiveId" clId="{AC734C73-8538-4BAB-908C-DE9B017264B5}" dt="2023-01-10T09:01:34.336" v="1967" actId="14100"/>
          <ac:picMkLst>
            <pc:docMk/>
            <pc:sldMk cId="3139867923" sldId="410"/>
            <ac:picMk id="100" creationId="{0A02E126-E294-0FC2-6361-EBA70307C44C}"/>
          </ac:picMkLst>
        </pc:picChg>
        <pc:picChg chg="add mod">
          <ac:chgData name="尾嵜 成真" userId="dd95f81a979e9056" providerId="LiveId" clId="{AC734C73-8538-4BAB-908C-DE9B017264B5}" dt="2023-01-10T09:00:55.413" v="1958"/>
          <ac:picMkLst>
            <pc:docMk/>
            <pc:sldMk cId="3139867923" sldId="410"/>
            <ac:picMk id="102" creationId="{1BA8F531-B3E1-2119-0925-BDB80F0E4459}"/>
          </ac:picMkLst>
        </pc:picChg>
        <pc:picChg chg="add mod">
          <ac:chgData name="尾嵜 成真" userId="dd95f81a979e9056" providerId="LiveId" clId="{AC734C73-8538-4BAB-908C-DE9B017264B5}" dt="2023-01-10T09:00:55.413" v="1958"/>
          <ac:picMkLst>
            <pc:docMk/>
            <pc:sldMk cId="3139867923" sldId="410"/>
            <ac:picMk id="103" creationId="{82F268A2-8A07-5422-07CF-431A18381E3B}"/>
          </ac:picMkLst>
        </pc:picChg>
        <pc:picChg chg="add mod">
          <ac:chgData name="尾嵜 成真" userId="dd95f81a979e9056" providerId="LiveId" clId="{AC734C73-8538-4BAB-908C-DE9B017264B5}" dt="2023-01-10T09:00:55.413" v="1958"/>
          <ac:picMkLst>
            <pc:docMk/>
            <pc:sldMk cId="3139867923" sldId="410"/>
            <ac:picMk id="104" creationId="{39AD31B7-7DC4-0F2B-BDFA-1020890911C3}"/>
          </ac:picMkLst>
        </pc:picChg>
        <pc:picChg chg="add mod">
          <ac:chgData name="尾嵜 成真" userId="dd95f81a979e9056" providerId="LiveId" clId="{AC734C73-8538-4BAB-908C-DE9B017264B5}" dt="2023-01-10T09:00:55.413" v="1958"/>
          <ac:picMkLst>
            <pc:docMk/>
            <pc:sldMk cId="3139867923" sldId="410"/>
            <ac:picMk id="105" creationId="{A8291433-FF71-2251-F8B2-6A85C6B387C3}"/>
          </ac:picMkLst>
        </pc:picChg>
        <pc:picChg chg="add mod">
          <ac:chgData name="尾嵜 成真" userId="dd95f81a979e9056" providerId="LiveId" clId="{AC734C73-8538-4BAB-908C-DE9B017264B5}" dt="2023-01-10T09:01:28.113" v="1965" actId="1076"/>
          <ac:picMkLst>
            <pc:docMk/>
            <pc:sldMk cId="3139867923" sldId="410"/>
            <ac:picMk id="112" creationId="{BF63A4D2-70AC-D7FF-CC83-A00A2AF6D775}"/>
          </ac:picMkLst>
        </pc:picChg>
        <pc:picChg chg="add mod">
          <ac:chgData name="尾嵜 成真" userId="dd95f81a979e9056" providerId="LiveId" clId="{AC734C73-8538-4BAB-908C-DE9B017264B5}" dt="2023-01-10T09:00:55.413" v="1958"/>
          <ac:picMkLst>
            <pc:docMk/>
            <pc:sldMk cId="3139867923" sldId="410"/>
            <ac:picMk id="113" creationId="{AB232B70-D12C-4A94-C4EA-C0D42481C341}"/>
          </ac:picMkLst>
        </pc:picChg>
        <pc:picChg chg="add mod">
          <ac:chgData name="尾嵜 成真" userId="dd95f81a979e9056" providerId="LiveId" clId="{AC734C73-8538-4BAB-908C-DE9B017264B5}" dt="2023-01-10T09:01:31.307" v="1966" actId="1076"/>
          <ac:picMkLst>
            <pc:docMk/>
            <pc:sldMk cId="3139867923" sldId="410"/>
            <ac:picMk id="114" creationId="{882C1337-2934-157D-73AF-C1AA6DA0332C}"/>
          </ac:picMkLst>
        </pc:picChg>
        <pc:picChg chg="add mod">
          <ac:chgData name="尾嵜 成真" userId="dd95f81a979e9056" providerId="LiveId" clId="{AC734C73-8538-4BAB-908C-DE9B017264B5}" dt="2023-01-10T09:00:55.413" v="1958"/>
          <ac:picMkLst>
            <pc:docMk/>
            <pc:sldMk cId="3139867923" sldId="410"/>
            <ac:picMk id="115" creationId="{09DF699D-7513-818D-8A2F-3B6320E917BC}"/>
          </ac:picMkLst>
        </pc:picChg>
        <pc:picChg chg="add mod">
          <ac:chgData name="尾嵜 成真" userId="dd95f81a979e9056" providerId="LiveId" clId="{AC734C73-8538-4BAB-908C-DE9B017264B5}" dt="2023-01-10T09:00:55.413" v="1958"/>
          <ac:picMkLst>
            <pc:docMk/>
            <pc:sldMk cId="3139867923" sldId="410"/>
            <ac:picMk id="116" creationId="{8359B24D-F8F7-B77F-4806-CE4CD3670AF3}"/>
          </ac:picMkLst>
        </pc:picChg>
        <pc:picChg chg="add mod">
          <ac:chgData name="尾嵜 成真" userId="dd95f81a979e9056" providerId="LiveId" clId="{AC734C73-8538-4BAB-908C-DE9B017264B5}" dt="2023-01-10T09:00:55.413" v="1958"/>
          <ac:picMkLst>
            <pc:docMk/>
            <pc:sldMk cId="3139867923" sldId="410"/>
            <ac:picMk id="117" creationId="{26DE2BEC-6FCC-FB0A-2F19-E08184929CEC}"/>
          </ac:picMkLst>
        </pc:picChg>
        <pc:picChg chg="add del mod">
          <ac:chgData name="尾嵜 成真" userId="dd95f81a979e9056" providerId="LiveId" clId="{AC734C73-8538-4BAB-908C-DE9B017264B5}" dt="2023-01-10T09:02:06.236" v="1969" actId="478"/>
          <ac:picMkLst>
            <pc:docMk/>
            <pc:sldMk cId="3139867923" sldId="410"/>
            <ac:picMk id="129" creationId="{9103227E-1C72-9550-B536-D521CCCD86EB}"/>
          </ac:picMkLst>
        </pc:picChg>
        <pc:cxnChg chg="add del mod">
          <ac:chgData name="尾嵜 成真" userId="dd95f81a979e9056" providerId="LiveId" clId="{AC734C73-8538-4BAB-908C-DE9B017264B5}" dt="2023-01-10T08:58:47.126" v="1938" actId="21"/>
          <ac:cxnSpMkLst>
            <pc:docMk/>
            <pc:sldMk cId="3139867923" sldId="410"/>
            <ac:cxnSpMk id="8" creationId="{F13E5D9E-C605-DC2F-6B93-DA4FEE64CD6B}"/>
          </ac:cxnSpMkLst>
        </pc:cxnChg>
        <pc:cxnChg chg="add del mod">
          <ac:chgData name="尾嵜 成真" userId="dd95f81a979e9056" providerId="LiveId" clId="{AC734C73-8538-4BAB-908C-DE9B017264B5}" dt="2023-01-10T08:58:47.126" v="1938" actId="21"/>
          <ac:cxnSpMkLst>
            <pc:docMk/>
            <pc:sldMk cId="3139867923" sldId="410"/>
            <ac:cxnSpMk id="9" creationId="{7A20C70E-ACC8-CF4F-ECE9-83BAE5014EB9}"/>
          </ac:cxnSpMkLst>
        </pc:cxnChg>
        <pc:cxnChg chg="add del mod">
          <ac:chgData name="尾嵜 成真" userId="dd95f81a979e9056" providerId="LiveId" clId="{AC734C73-8538-4BAB-908C-DE9B017264B5}" dt="2023-01-10T08:58:47.126" v="1938" actId="21"/>
          <ac:cxnSpMkLst>
            <pc:docMk/>
            <pc:sldMk cId="3139867923" sldId="410"/>
            <ac:cxnSpMk id="13" creationId="{B9CD02D7-0199-CE2F-EF78-7FD8801C1C22}"/>
          </ac:cxnSpMkLst>
        </pc:cxnChg>
        <pc:cxnChg chg="add del mod">
          <ac:chgData name="尾嵜 成真" userId="dd95f81a979e9056" providerId="LiveId" clId="{AC734C73-8538-4BAB-908C-DE9B017264B5}" dt="2023-01-10T08:58:47.126" v="1938" actId="21"/>
          <ac:cxnSpMkLst>
            <pc:docMk/>
            <pc:sldMk cId="3139867923" sldId="410"/>
            <ac:cxnSpMk id="32" creationId="{D84146A6-EC2B-0883-6507-BE65E0AA850B}"/>
          </ac:cxnSpMkLst>
        </pc:cxnChg>
        <pc:cxnChg chg="add del mod">
          <ac:chgData name="尾嵜 成真" userId="dd95f81a979e9056" providerId="LiveId" clId="{AC734C73-8538-4BAB-908C-DE9B017264B5}" dt="2023-01-10T08:58:47.126" v="1938" actId="21"/>
          <ac:cxnSpMkLst>
            <pc:docMk/>
            <pc:sldMk cId="3139867923" sldId="410"/>
            <ac:cxnSpMk id="35" creationId="{78A9C415-E678-3666-4CBF-4EDEF749E9C2}"/>
          </ac:cxnSpMkLst>
        </pc:cxnChg>
        <pc:cxnChg chg="add del mod">
          <ac:chgData name="尾嵜 成真" userId="dd95f81a979e9056" providerId="LiveId" clId="{AC734C73-8538-4BAB-908C-DE9B017264B5}" dt="2023-01-10T08:53:42.815" v="1849" actId="478"/>
          <ac:cxnSpMkLst>
            <pc:docMk/>
            <pc:sldMk cId="3139867923" sldId="410"/>
            <ac:cxnSpMk id="38" creationId="{09765BF2-A569-1A1D-2CA8-36FC41D68ADA}"/>
          </ac:cxnSpMkLst>
        </pc:cxnChg>
        <pc:cxnChg chg="add del mod">
          <ac:chgData name="尾嵜 成真" userId="dd95f81a979e9056" providerId="LiveId" clId="{AC734C73-8538-4BAB-908C-DE9B017264B5}" dt="2023-01-10T08:58:47.126" v="1938" actId="21"/>
          <ac:cxnSpMkLst>
            <pc:docMk/>
            <pc:sldMk cId="3139867923" sldId="410"/>
            <ac:cxnSpMk id="39" creationId="{728B3A31-C6DF-BB08-348F-7CB1EE282B14}"/>
          </ac:cxnSpMkLst>
        </pc:cxnChg>
        <pc:cxnChg chg="add del mod">
          <ac:chgData name="尾嵜 成真" userId="dd95f81a979e9056" providerId="LiveId" clId="{AC734C73-8538-4BAB-908C-DE9B017264B5}" dt="2023-01-10T08:58:47.126" v="1938" actId="21"/>
          <ac:cxnSpMkLst>
            <pc:docMk/>
            <pc:sldMk cId="3139867923" sldId="410"/>
            <ac:cxnSpMk id="42" creationId="{7315B817-61DD-6E1F-6A22-FC4983DD8CB9}"/>
          </ac:cxnSpMkLst>
        </pc:cxnChg>
        <pc:cxnChg chg="add del mod">
          <ac:chgData name="尾嵜 成真" userId="dd95f81a979e9056" providerId="LiveId" clId="{AC734C73-8538-4BAB-908C-DE9B017264B5}" dt="2023-01-10T08:58:47.126" v="1938" actId="21"/>
          <ac:cxnSpMkLst>
            <pc:docMk/>
            <pc:sldMk cId="3139867923" sldId="410"/>
            <ac:cxnSpMk id="46" creationId="{6DB23C82-DA00-F643-BF58-3288402CBE1D}"/>
          </ac:cxnSpMkLst>
        </pc:cxnChg>
        <pc:cxnChg chg="add del mod">
          <ac:chgData name="尾嵜 成真" userId="dd95f81a979e9056" providerId="LiveId" clId="{AC734C73-8538-4BAB-908C-DE9B017264B5}" dt="2023-01-10T08:58:47.126" v="1938" actId="21"/>
          <ac:cxnSpMkLst>
            <pc:docMk/>
            <pc:sldMk cId="3139867923" sldId="410"/>
            <ac:cxnSpMk id="49" creationId="{31B566C3-D59B-D1F8-6392-3DA01FC8C2BF}"/>
          </ac:cxnSpMkLst>
        </pc:cxnChg>
        <pc:cxnChg chg="add del mod">
          <ac:chgData name="尾嵜 成真" userId="dd95f81a979e9056" providerId="LiveId" clId="{AC734C73-8538-4BAB-908C-DE9B017264B5}" dt="2023-01-10T09:00:55.114" v="1957" actId="21"/>
          <ac:cxnSpMkLst>
            <pc:docMk/>
            <pc:sldMk cId="3139867923" sldId="410"/>
            <ac:cxnSpMk id="78" creationId="{2161BEAD-37EF-CC97-8042-143213B7A5C0}"/>
          </ac:cxnSpMkLst>
        </pc:cxnChg>
        <pc:cxnChg chg="add del mod">
          <ac:chgData name="尾嵜 成真" userId="dd95f81a979e9056" providerId="LiveId" clId="{AC734C73-8538-4BAB-908C-DE9B017264B5}" dt="2023-01-10T09:00:55.114" v="1957" actId="21"/>
          <ac:cxnSpMkLst>
            <pc:docMk/>
            <pc:sldMk cId="3139867923" sldId="410"/>
            <ac:cxnSpMk id="79" creationId="{824F662D-C9EC-9AA9-848D-81B0588FFB1A}"/>
          </ac:cxnSpMkLst>
        </pc:cxnChg>
        <pc:cxnChg chg="add del mod">
          <ac:chgData name="尾嵜 成真" userId="dd95f81a979e9056" providerId="LiveId" clId="{AC734C73-8538-4BAB-908C-DE9B017264B5}" dt="2023-01-10T09:00:55.114" v="1957" actId="21"/>
          <ac:cxnSpMkLst>
            <pc:docMk/>
            <pc:sldMk cId="3139867923" sldId="410"/>
            <ac:cxnSpMk id="80" creationId="{D7A840E6-DC6B-864A-DE31-2C0AB6A96112}"/>
          </ac:cxnSpMkLst>
        </pc:cxnChg>
        <pc:cxnChg chg="add del mod">
          <ac:chgData name="尾嵜 成真" userId="dd95f81a979e9056" providerId="LiveId" clId="{AC734C73-8538-4BAB-908C-DE9B017264B5}" dt="2023-01-10T09:00:55.114" v="1957" actId="21"/>
          <ac:cxnSpMkLst>
            <pc:docMk/>
            <pc:sldMk cId="3139867923" sldId="410"/>
            <ac:cxnSpMk id="90" creationId="{C84201E4-2C9D-2F26-CB61-88BA183318E6}"/>
          </ac:cxnSpMkLst>
        </pc:cxnChg>
        <pc:cxnChg chg="add del mod">
          <ac:chgData name="尾嵜 成真" userId="dd95f81a979e9056" providerId="LiveId" clId="{AC734C73-8538-4BAB-908C-DE9B017264B5}" dt="2023-01-10T09:00:55.114" v="1957" actId="21"/>
          <ac:cxnSpMkLst>
            <pc:docMk/>
            <pc:sldMk cId="3139867923" sldId="410"/>
            <ac:cxnSpMk id="91" creationId="{E9BAE3EA-E9E1-04A7-80B5-8F8855DD9FEA}"/>
          </ac:cxnSpMkLst>
        </pc:cxnChg>
        <pc:cxnChg chg="add del mod">
          <ac:chgData name="尾嵜 成真" userId="dd95f81a979e9056" providerId="LiveId" clId="{AC734C73-8538-4BAB-908C-DE9B017264B5}" dt="2023-01-10T09:00:55.114" v="1957" actId="21"/>
          <ac:cxnSpMkLst>
            <pc:docMk/>
            <pc:sldMk cId="3139867923" sldId="410"/>
            <ac:cxnSpMk id="92" creationId="{307FF898-83C6-A0A9-EA40-CADA783DAA57}"/>
          </ac:cxnSpMkLst>
        </pc:cxnChg>
        <pc:cxnChg chg="add del mod">
          <ac:chgData name="尾嵜 成真" userId="dd95f81a979e9056" providerId="LiveId" clId="{AC734C73-8538-4BAB-908C-DE9B017264B5}" dt="2023-01-10T09:00:55.114" v="1957" actId="21"/>
          <ac:cxnSpMkLst>
            <pc:docMk/>
            <pc:sldMk cId="3139867923" sldId="410"/>
            <ac:cxnSpMk id="93" creationId="{1B93F2A6-E9D2-BAA8-C074-F09C4C2D0EDA}"/>
          </ac:cxnSpMkLst>
        </pc:cxnChg>
        <pc:cxnChg chg="add del mod">
          <ac:chgData name="尾嵜 成真" userId="dd95f81a979e9056" providerId="LiveId" clId="{AC734C73-8538-4BAB-908C-DE9B017264B5}" dt="2023-01-10T09:00:55.114" v="1957" actId="21"/>
          <ac:cxnSpMkLst>
            <pc:docMk/>
            <pc:sldMk cId="3139867923" sldId="410"/>
            <ac:cxnSpMk id="94" creationId="{C5FB1983-8E18-8483-CDF1-C56F58306E54}"/>
          </ac:cxnSpMkLst>
        </pc:cxnChg>
        <pc:cxnChg chg="add del mod">
          <ac:chgData name="尾嵜 成真" userId="dd95f81a979e9056" providerId="LiveId" clId="{AC734C73-8538-4BAB-908C-DE9B017264B5}" dt="2023-01-10T09:00:55.114" v="1957" actId="21"/>
          <ac:cxnSpMkLst>
            <pc:docMk/>
            <pc:sldMk cId="3139867923" sldId="410"/>
            <ac:cxnSpMk id="95" creationId="{2BA98D35-2B2F-602F-9718-5C86081A1E9A}"/>
          </ac:cxnSpMkLst>
        </pc:cxnChg>
        <pc:cxnChg chg="add mod">
          <ac:chgData name="尾嵜 成真" userId="dd95f81a979e9056" providerId="LiveId" clId="{AC734C73-8538-4BAB-908C-DE9B017264B5}" dt="2023-01-10T09:00:55.413" v="1958"/>
          <ac:cxnSpMkLst>
            <pc:docMk/>
            <pc:sldMk cId="3139867923" sldId="410"/>
            <ac:cxnSpMk id="106" creationId="{91A6949D-D1A0-192D-A852-9A3E52C8E592}"/>
          </ac:cxnSpMkLst>
        </pc:cxnChg>
        <pc:cxnChg chg="add mod">
          <ac:chgData name="尾嵜 成真" userId="dd95f81a979e9056" providerId="LiveId" clId="{AC734C73-8538-4BAB-908C-DE9B017264B5}" dt="2023-01-10T09:00:55.413" v="1958"/>
          <ac:cxnSpMkLst>
            <pc:docMk/>
            <pc:sldMk cId="3139867923" sldId="410"/>
            <ac:cxnSpMk id="107" creationId="{494B561B-5428-AB60-E95C-65D9EC103032}"/>
          </ac:cxnSpMkLst>
        </pc:cxnChg>
        <pc:cxnChg chg="add mod">
          <ac:chgData name="尾嵜 成真" userId="dd95f81a979e9056" providerId="LiveId" clId="{AC734C73-8538-4BAB-908C-DE9B017264B5}" dt="2023-01-10T09:00:55.413" v="1958"/>
          <ac:cxnSpMkLst>
            <pc:docMk/>
            <pc:sldMk cId="3139867923" sldId="410"/>
            <ac:cxnSpMk id="108" creationId="{14A39E33-55B1-FD2B-2EE9-51797A5E5EBC}"/>
          </ac:cxnSpMkLst>
        </pc:cxnChg>
        <pc:cxnChg chg="add mod">
          <ac:chgData name="尾嵜 成真" userId="dd95f81a979e9056" providerId="LiveId" clId="{AC734C73-8538-4BAB-908C-DE9B017264B5}" dt="2023-01-10T09:01:28.113" v="1965" actId="1076"/>
          <ac:cxnSpMkLst>
            <pc:docMk/>
            <pc:sldMk cId="3139867923" sldId="410"/>
            <ac:cxnSpMk id="118" creationId="{27AA0824-F5DD-1921-C221-868D58E2B98E}"/>
          </ac:cxnSpMkLst>
        </pc:cxnChg>
        <pc:cxnChg chg="add mod">
          <ac:chgData name="尾嵜 成真" userId="dd95f81a979e9056" providerId="LiveId" clId="{AC734C73-8538-4BAB-908C-DE9B017264B5}" dt="2023-01-10T09:01:31.307" v="1966" actId="1076"/>
          <ac:cxnSpMkLst>
            <pc:docMk/>
            <pc:sldMk cId="3139867923" sldId="410"/>
            <ac:cxnSpMk id="119" creationId="{130011E1-473B-6BFA-838F-5B368B13F642}"/>
          </ac:cxnSpMkLst>
        </pc:cxnChg>
        <pc:cxnChg chg="add mod">
          <ac:chgData name="尾嵜 成真" userId="dd95f81a979e9056" providerId="LiveId" clId="{AC734C73-8538-4BAB-908C-DE9B017264B5}" dt="2023-01-10T09:00:55.413" v="1958"/>
          <ac:cxnSpMkLst>
            <pc:docMk/>
            <pc:sldMk cId="3139867923" sldId="410"/>
            <ac:cxnSpMk id="120" creationId="{311DE159-5153-490B-2A15-8C6E241C90D8}"/>
          </ac:cxnSpMkLst>
        </pc:cxnChg>
        <pc:cxnChg chg="add mod">
          <ac:chgData name="尾嵜 成真" userId="dd95f81a979e9056" providerId="LiveId" clId="{AC734C73-8538-4BAB-908C-DE9B017264B5}" dt="2023-01-10T09:00:55.413" v="1958"/>
          <ac:cxnSpMkLst>
            <pc:docMk/>
            <pc:sldMk cId="3139867923" sldId="410"/>
            <ac:cxnSpMk id="121" creationId="{748CE440-DC84-6AA8-E120-CD809491F765}"/>
          </ac:cxnSpMkLst>
        </pc:cxnChg>
        <pc:cxnChg chg="add mod">
          <ac:chgData name="尾嵜 成真" userId="dd95f81a979e9056" providerId="LiveId" clId="{AC734C73-8538-4BAB-908C-DE9B017264B5}" dt="2023-01-10T09:00:55.413" v="1958"/>
          <ac:cxnSpMkLst>
            <pc:docMk/>
            <pc:sldMk cId="3139867923" sldId="410"/>
            <ac:cxnSpMk id="122" creationId="{3F4ABB59-BC35-5804-A138-E5E194E1E335}"/>
          </ac:cxnSpMkLst>
        </pc:cxnChg>
        <pc:cxnChg chg="add mod">
          <ac:chgData name="尾嵜 成真" userId="dd95f81a979e9056" providerId="LiveId" clId="{AC734C73-8538-4BAB-908C-DE9B017264B5}" dt="2023-01-10T09:00:55.413" v="1958"/>
          <ac:cxnSpMkLst>
            <pc:docMk/>
            <pc:sldMk cId="3139867923" sldId="410"/>
            <ac:cxnSpMk id="123" creationId="{6441C048-4807-FF38-CDF6-C7FE2FAB7950}"/>
          </ac:cxnSpMkLst>
        </pc:cxnChg>
      </pc:sldChg>
      <pc:sldChg chg="addSp delSp modSp add mod">
        <pc:chgData name="尾嵜 成真" userId="dd95f81a979e9056" providerId="LiveId" clId="{AC734C73-8538-4BAB-908C-DE9B017264B5}" dt="2023-01-11T07:45:01.091" v="3197" actId="20577"/>
        <pc:sldMkLst>
          <pc:docMk/>
          <pc:sldMk cId="3565108647" sldId="411"/>
        </pc:sldMkLst>
        <pc:spChg chg="mod">
          <ac:chgData name="尾嵜 成真" userId="dd95f81a979e9056" providerId="LiveId" clId="{AC734C73-8538-4BAB-908C-DE9B017264B5}" dt="2023-01-11T07:45:01.091" v="3197" actId="20577"/>
          <ac:spMkLst>
            <pc:docMk/>
            <pc:sldMk cId="3565108647" sldId="411"/>
            <ac:spMk id="10" creationId="{4C8D8093-D708-E46A-39FD-79BFCCF8875B}"/>
          </ac:spMkLst>
        </pc:spChg>
        <pc:spChg chg="mod">
          <ac:chgData name="尾嵜 成真" userId="dd95f81a979e9056" providerId="LiveId" clId="{AC734C73-8538-4BAB-908C-DE9B017264B5}" dt="2023-01-11T07:22:58.116" v="2294"/>
          <ac:spMkLst>
            <pc:docMk/>
            <pc:sldMk cId="3565108647" sldId="411"/>
            <ac:spMk id="28" creationId="{B0F217A8-646C-15BA-6733-F4B0F1014565}"/>
          </ac:spMkLst>
        </pc:spChg>
        <pc:spChg chg="mod">
          <ac:chgData name="尾嵜 成真" userId="dd95f81a979e9056" providerId="LiveId" clId="{AC734C73-8538-4BAB-908C-DE9B017264B5}" dt="2023-01-11T07:23:02.134" v="2295"/>
          <ac:spMkLst>
            <pc:docMk/>
            <pc:sldMk cId="3565108647" sldId="411"/>
            <ac:spMk id="29" creationId="{A17934AB-FCC8-3776-1635-6E61D9A7D43B}"/>
          </ac:spMkLst>
        </pc:spChg>
        <pc:picChg chg="add del mod">
          <ac:chgData name="尾嵜 成真" userId="dd95f81a979e9056" providerId="LiveId" clId="{AC734C73-8538-4BAB-908C-DE9B017264B5}" dt="2023-01-11T07:40:05.385" v="3110" actId="478"/>
          <ac:picMkLst>
            <pc:docMk/>
            <pc:sldMk cId="3565108647" sldId="411"/>
            <ac:picMk id="3" creationId="{7C6A92B2-C4E5-9605-BE3A-12166DB5A6AB}"/>
          </ac:picMkLst>
        </pc:picChg>
        <pc:picChg chg="add del mod">
          <ac:chgData name="尾嵜 成真" userId="dd95f81a979e9056" providerId="LiveId" clId="{AC734C73-8538-4BAB-908C-DE9B017264B5}" dt="2023-01-11T07:40:41.641" v="3117" actId="478"/>
          <ac:picMkLst>
            <pc:docMk/>
            <pc:sldMk cId="3565108647" sldId="411"/>
            <ac:picMk id="5" creationId="{792C9E77-4DF0-87C4-7A6B-0455239D856F}"/>
          </ac:picMkLst>
        </pc:picChg>
        <pc:picChg chg="add mod">
          <ac:chgData name="尾嵜 成真" userId="dd95f81a979e9056" providerId="LiveId" clId="{AC734C73-8538-4BAB-908C-DE9B017264B5}" dt="2023-01-11T07:43:30.991" v="3168" actId="1076"/>
          <ac:picMkLst>
            <pc:docMk/>
            <pc:sldMk cId="3565108647" sldId="411"/>
            <ac:picMk id="7" creationId="{4A2830A7-A56F-13CA-E44A-BC41C1205C16}"/>
          </ac:picMkLst>
        </pc:picChg>
        <pc:picChg chg="add del mod">
          <ac:chgData name="尾嵜 成真" userId="dd95f81a979e9056" providerId="LiveId" clId="{AC734C73-8538-4BAB-908C-DE9B017264B5}" dt="2023-01-11T07:41:07.782" v="3123" actId="478"/>
          <ac:picMkLst>
            <pc:docMk/>
            <pc:sldMk cId="3565108647" sldId="411"/>
            <ac:picMk id="9" creationId="{F543A821-1EA8-0385-4309-EEAE540FC41C}"/>
          </ac:picMkLst>
        </pc:picChg>
        <pc:picChg chg="add mod">
          <ac:chgData name="尾嵜 成真" userId="dd95f81a979e9056" providerId="LiveId" clId="{AC734C73-8538-4BAB-908C-DE9B017264B5}" dt="2023-01-11T07:43:30.991" v="3168" actId="1076"/>
          <ac:picMkLst>
            <pc:docMk/>
            <pc:sldMk cId="3565108647" sldId="411"/>
            <ac:picMk id="12" creationId="{D1BBC247-F20B-F908-974A-5C7E97C10587}"/>
          </ac:picMkLst>
        </pc:picChg>
      </pc:sldChg>
      <pc:sldChg chg="addSp delSp modSp add mod">
        <pc:chgData name="尾嵜 成真" userId="dd95f81a979e9056" providerId="LiveId" clId="{AC734C73-8538-4BAB-908C-DE9B017264B5}" dt="2023-01-11T15:36:24.272" v="5176" actId="947"/>
        <pc:sldMkLst>
          <pc:docMk/>
          <pc:sldMk cId="2948967432" sldId="412"/>
        </pc:sldMkLst>
        <pc:spChg chg="add del mod">
          <ac:chgData name="尾嵜 成真" userId="dd95f81a979e9056" providerId="LiveId" clId="{AC734C73-8538-4BAB-908C-DE9B017264B5}" dt="2023-01-11T15:32:27.718" v="5038" actId="478"/>
          <ac:spMkLst>
            <pc:docMk/>
            <pc:sldMk cId="2948967432" sldId="412"/>
            <ac:spMk id="6" creationId="{5EBB1C1B-AF0D-0A45-C1D4-5B4E474F9165}"/>
          </ac:spMkLst>
        </pc:spChg>
        <pc:spChg chg="add mod">
          <ac:chgData name="尾嵜 成真" userId="dd95f81a979e9056" providerId="LiveId" clId="{AC734C73-8538-4BAB-908C-DE9B017264B5}" dt="2023-01-11T15:33:18.786" v="5072" actId="1076"/>
          <ac:spMkLst>
            <pc:docMk/>
            <pc:sldMk cId="2948967432" sldId="412"/>
            <ac:spMk id="8" creationId="{ECA9CDB1-A2BA-67E7-DD91-13B2614E8A84}"/>
          </ac:spMkLst>
        </pc:spChg>
        <pc:spChg chg="mod">
          <ac:chgData name="尾嵜 成真" userId="dd95f81a979e9056" providerId="LiveId" clId="{AC734C73-8538-4BAB-908C-DE9B017264B5}" dt="2023-01-11T15:36:24.272" v="5176" actId="947"/>
          <ac:spMkLst>
            <pc:docMk/>
            <pc:sldMk cId="2948967432" sldId="412"/>
            <ac:spMk id="10" creationId="{4C8D8093-D708-E46A-39FD-79BFCCF8875B}"/>
          </ac:spMkLst>
        </pc:spChg>
        <pc:spChg chg="mod">
          <ac:chgData name="尾嵜 成真" userId="dd95f81a979e9056" providerId="LiveId" clId="{AC734C73-8538-4BAB-908C-DE9B017264B5}" dt="2023-01-11T15:34:52.967" v="5148" actId="20577"/>
          <ac:spMkLst>
            <pc:docMk/>
            <pc:sldMk cId="2948967432" sldId="412"/>
            <ac:spMk id="28" creationId="{B0F217A8-646C-15BA-6733-F4B0F1014565}"/>
          </ac:spMkLst>
        </pc:spChg>
        <pc:spChg chg="mod">
          <ac:chgData name="尾嵜 成真" userId="dd95f81a979e9056" providerId="LiveId" clId="{AC734C73-8538-4BAB-908C-DE9B017264B5}" dt="2023-01-11T15:35:10.209" v="5162" actId="20577"/>
          <ac:spMkLst>
            <pc:docMk/>
            <pc:sldMk cId="2948967432" sldId="412"/>
            <ac:spMk id="29" creationId="{A17934AB-FCC8-3776-1635-6E61D9A7D43B}"/>
          </ac:spMkLst>
        </pc:spChg>
        <pc:picChg chg="add del mod">
          <ac:chgData name="尾嵜 成真" userId="dd95f81a979e9056" providerId="LiveId" clId="{AC734C73-8538-4BAB-908C-DE9B017264B5}" dt="2023-01-11T15:32:25.849" v="5037" actId="478"/>
          <ac:picMkLst>
            <pc:docMk/>
            <pc:sldMk cId="2948967432" sldId="412"/>
            <ac:picMk id="3" creationId="{3A2CE6F1-CC1F-4E2A-F93F-FFAA84FC093C}"/>
          </ac:picMkLst>
        </pc:picChg>
        <pc:picChg chg="add del mod">
          <ac:chgData name="尾嵜 成真" userId="dd95f81a979e9056" providerId="LiveId" clId="{AC734C73-8538-4BAB-908C-DE9B017264B5}" dt="2023-01-11T15:32:25.849" v="5037" actId="478"/>
          <ac:picMkLst>
            <pc:docMk/>
            <pc:sldMk cId="2948967432" sldId="412"/>
            <ac:picMk id="5" creationId="{07E93C1B-753D-42A0-5284-6F9564344F1A}"/>
          </ac:picMkLst>
        </pc:picChg>
        <pc:picChg chg="add mod">
          <ac:chgData name="尾嵜 成真" userId="dd95f81a979e9056" providerId="LiveId" clId="{AC734C73-8538-4BAB-908C-DE9B017264B5}" dt="2023-01-11T15:33:18.786" v="5072" actId="1076"/>
          <ac:picMkLst>
            <pc:docMk/>
            <pc:sldMk cId="2948967432" sldId="412"/>
            <ac:picMk id="7" creationId="{57C334B8-27D8-5B65-82FC-94BF36C90A61}"/>
          </ac:picMkLst>
        </pc:picChg>
      </pc:sldChg>
      <pc:sldChg chg="addSp modSp add del mod">
        <pc:chgData name="尾嵜 成真" userId="dd95f81a979e9056" providerId="LiveId" clId="{AC734C73-8538-4BAB-908C-DE9B017264B5}" dt="2023-01-11T15:35:23.667" v="5166" actId="47"/>
        <pc:sldMkLst>
          <pc:docMk/>
          <pc:sldMk cId="1502133115" sldId="413"/>
        </pc:sldMkLst>
        <pc:spChg chg="add mod">
          <ac:chgData name="尾嵜 成真" userId="dd95f81a979e9056" providerId="LiveId" clId="{AC734C73-8538-4BAB-908C-DE9B017264B5}" dt="2023-01-11T15:31:14.816" v="5033" actId="20577"/>
          <ac:spMkLst>
            <pc:docMk/>
            <pc:sldMk cId="1502133115" sldId="413"/>
            <ac:spMk id="4" creationId="{0FF597B8-8364-C833-06E7-29971196C3A4}"/>
          </ac:spMkLst>
        </pc:spChg>
        <pc:spChg chg="mod">
          <ac:chgData name="尾嵜 成真" userId="dd95f81a979e9056" providerId="LiveId" clId="{AC734C73-8538-4BAB-908C-DE9B017264B5}" dt="2023-01-11T15:28:12.019" v="5007" actId="20577"/>
          <ac:spMkLst>
            <pc:docMk/>
            <pc:sldMk cId="1502133115" sldId="413"/>
            <ac:spMk id="10" creationId="{4C8D8093-D708-E46A-39FD-79BFCCF8875B}"/>
          </ac:spMkLst>
        </pc:spChg>
        <pc:spChg chg="mod">
          <ac:chgData name="尾嵜 成真" userId="dd95f81a979e9056" providerId="LiveId" clId="{AC734C73-8538-4BAB-908C-DE9B017264B5}" dt="2023-01-11T10:09:21.587" v="3661"/>
          <ac:spMkLst>
            <pc:docMk/>
            <pc:sldMk cId="1502133115" sldId="413"/>
            <ac:spMk id="28" creationId="{B0F217A8-646C-15BA-6733-F4B0F1014565}"/>
          </ac:spMkLst>
        </pc:spChg>
        <pc:spChg chg="mod">
          <ac:chgData name="尾嵜 成真" userId="dd95f81a979e9056" providerId="LiveId" clId="{AC734C73-8538-4BAB-908C-DE9B017264B5}" dt="2023-01-11T09:14:49.313" v="3413" actId="20577"/>
          <ac:spMkLst>
            <pc:docMk/>
            <pc:sldMk cId="1502133115" sldId="413"/>
            <ac:spMk id="29" creationId="{A17934AB-FCC8-3776-1635-6E61D9A7D43B}"/>
          </ac:spMkLst>
        </pc:spChg>
        <pc:picChg chg="add mod">
          <ac:chgData name="尾嵜 成真" userId="dd95f81a979e9056" providerId="LiveId" clId="{AC734C73-8538-4BAB-908C-DE9B017264B5}" dt="2023-01-11T15:30:24.322" v="5009" actId="1076"/>
          <ac:picMkLst>
            <pc:docMk/>
            <pc:sldMk cId="1502133115" sldId="413"/>
            <ac:picMk id="3" creationId="{4375CBA7-240F-372F-A149-1EDC4057875D}"/>
          </ac:picMkLst>
        </pc:picChg>
      </pc:sldChg>
      <pc:sldChg chg="add del">
        <pc:chgData name="尾嵜 成真" userId="dd95f81a979e9056" providerId="LiveId" clId="{AC734C73-8538-4BAB-908C-DE9B017264B5}" dt="2023-01-11T09:14:42.259" v="3408"/>
        <pc:sldMkLst>
          <pc:docMk/>
          <pc:sldMk cId="2688534383" sldId="413"/>
        </pc:sldMkLst>
      </pc:sldChg>
      <pc:sldChg chg="modSp add del mod">
        <pc:chgData name="尾嵜 成真" userId="dd95f81a979e9056" providerId="LiveId" clId="{AC734C73-8538-4BAB-908C-DE9B017264B5}" dt="2023-01-11T11:11:41.158" v="4461" actId="47"/>
        <pc:sldMkLst>
          <pc:docMk/>
          <pc:sldMk cId="4180852672" sldId="414"/>
        </pc:sldMkLst>
        <pc:spChg chg="mod">
          <ac:chgData name="尾嵜 成真" userId="dd95f81a979e9056" providerId="LiveId" clId="{AC734C73-8538-4BAB-908C-DE9B017264B5}" dt="2023-01-11T11:11:09.146" v="4460" actId="20577"/>
          <ac:spMkLst>
            <pc:docMk/>
            <pc:sldMk cId="4180852672" sldId="414"/>
            <ac:spMk id="10" creationId="{4C8D8093-D708-E46A-39FD-79BFCCF8875B}"/>
          </ac:spMkLst>
        </pc:spChg>
        <pc:spChg chg="mod">
          <ac:chgData name="尾嵜 成真" userId="dd95f81a979e9056" providerId="LiveId" clId="{AC734C73-8538-4BAB-908C-DE9B017264B5}" dt="2023-01-11T10:09:18.246" v="3660"/>
          <ac:spMkLst>
            <pc:docMk/>
            <pc:sldMk cId="4180852672" sldId="414"/>
            <ac:spMk id="28" creationId="{B0F217A8-646C-15BA-6733-F4B0F1014565}"/>
          </ac:spMkLst>
        </pc:spChg>
        <pc:spChg chg="mod">
          <ac:chgData name="尾嵜 成真" userId="dd95f81a979e9056" providerId="LiveId" clId="{AC734C73-8538-4BAB-908C-DE9B017264B5}" dt="2023-01-11T10:08:48.827" v="3654" actId="20577"/>
          <ac:spMkLst>
            <pc:docMk/>
            <pc:sldMk cId="4180852672" sldId="414"/>
            <ac:spMk id="29" creationId="{A17934AB-FCC8-3776-1635-6E61D9A7D43B}"/>
          </ac:spMkLst>
        </pc:spChg>
      </pc:sldChg>
      <pc:sldChg chg="modSp add mod">
        <pc:chgData name="尾嵜 成真" userId="dd95f81a979e9056" providerId="LiveId" clId="{AC734C73-8538-4BAB-908C-DE9B017264B5}" dt="2023-01-11T15:37:10.752" v="5195" actId="207"/>
        <pc:sldMkLst>
          <pc:docMk/>
          <pc:sldMk cId="3553905273" sldId="415"/>
        </pc:sldMkLst>
        <pc:spChg chg="mod">
          <ac:chgData name="尾嵜 成真" userId="dd95f81a979e9056" providerId="LiveId" clId="{AC734C73-8538-4BAB-908C-DE9B017264B5}" dt="2023-01-11T15:37:10.752" v="5195" actId="207"/>
          <ac:spMkLst>
            <pc:docMk/>
            <pc:sldMk cId="3553905273" sldId="415"/>
            <ac:spMk id="10" creationId="{4C8D8093-D708-E46A-39FD-79BFCCF8875B}"/>
          </ac:spMkLst>
        </pc:spChg>
        <pc:spChg chg="mod">
          <ac:chgData name="尾嵜 成真" userId="dd95f81a979e9056" providerId="LiveId" clId="{AC734C73-8538-4BAB-908C-DE9B017264B5}" dt="2023-01-11T15:35:14.710" v="5163" actId="20577"/>
          <ac:spMkLst>
            <pc:docMk/>
            <pc:sldMk cId="3553905273" sldId="415"/>
            <ac:spMk id="28" creationId="{B0F217A8-646C-15BA-6733-F4B0F1014565}"/>
          </ac:spMkLst>
        </pc:spChg>
      </pc:sldChg>
      <pc:sldChg chg="modSp add del mod">
        <pc:chgData name="尾嵜 成真" userId="dd95f81a979e9056" providerId="LiveId" clId="{AC734C73-8538-4BAB-908C-DE9B017264B5}" dt="2023-01-11T11:01:23.616" v="4123" actId="47"/>
        <pc:sldMkLst>
          <pc:docMk/>
          <pc:sldMk cId="4191330125" sldId="415"/>
        </pc:sldMkLst>
        <pc:spChg chg="mod">
          <ac:chgData name="尾嵜 成真" userId="dd95f81a979e9056" providerId="LiveId" clId="{AC734C73-8538-4BAB-908C-DE9B017264B5}" dt="2023-01-11T10:30:03.108" v="3996" actId="20577"/>
          <ac:spMkLst>
            <pc:docMk/>
            <pc:sldMk cId="4191330125" sldId="415"/>
            <ac:spMk id="10" creationId="{4C8D8093-D708-E46A-39FD-79BFCCF8875B}"/>
          </ac:spMkLst>
        </pc:spChg>
      </pc:sldChg>
      <pc:sldChg chg="addSp modSp add mod">
        <pc:chgData name="尾嵜 成真" userId="dd95f81a979e9056" providerId="LiveId" clId="{AC734C73-8538-4BAB-908C-DE9B017264B5}" dt="2023-01-11T15:38:06.365" v="5203" actId="947"/>
        <pc:sldMkLst>
          <pc:docMk/>
          <pc:sldMk cId="305311975" sldId="416"/>
        </pc:sldMkLst>
        <pc:spChg chg="mod">
          <ac:chgData name="尾嵜 成真" userId="dd95f81a979e9056" providerId="LiveId" clId="{AC734C73-8538-4BAB-908C-DE9B017264B5}" dt="2023-01-11T15:38:06.365" v="5203" actId="947"/>
          <ac:spMkLst>
            <pc:docMk/>
            <pc:sldMk cId="305311975" sldId="416"/>
            <ac:spMk id="10" creationId="{4C8D8093-D708-E46A-39FD-79BFCCF8875B}"/>
          </ac:spMkLst>
        </pc:spChg>
        <pc:spChg chg="mod">
          <ac:chgData name="尾嵜 成真" userId="dd95f81a979e9056" providerId="LiveId" clId="{AC734C73-8538-4BAB-908C-DE9B017264B5}" dt="2023-01-11T15:35:18.085" v="5164" actId="20577"/>
          <ac:spMkLst>
            <pc:docMk/>
            <pc:sldMk cId="305311975" sldId="416"/>
            <ac:spMk id="28" creationId="{B0F217A8-646C-15BA-6733-F4B0F1014565}"/>
          </ac:spMkLst>
        </pc:spChg>
        <pc:spChg chg="mod">
          <ac:chgData name="尾嵜 成真" userId="dd95f81a979e9056" providerId="LiveId" clId="{AC734C73-8538-4BAB-908C-DE9B017264B5}" dt="2023-01-11T11:07:42.973" v="4303" actId="20577"/>
          <ac:spMkLst>
            <pc:docMk/>
            <pc:sldMk cId="305311975" sldId="416"/>
            <ac:spMk id="29" creationId="{A17934AB-FCC8-3776-1635-6E61D9A7D43B}"/>
          </ac:spMkLst>
        </pc:spChg>
        <pc:graphicFrameChg chg="add mod modGraphic">
          <ac:chgData name="尾嵜 成真" userId="dd95f81a979e9056" providerId="LiveId" clId="{AC734C73-8538-4BAB-908C-DE9B017264B5}" dt="2023-01-11T14:48:45.721" v="4601" actId="1076"/>
          <ac:graphicFrameMkLst>
            <pc:docMk/>
            <pc:sldMk cId="305311975" sldId="416"/>
            <ac:graphicFrameMk id="2" creationId="{8A225559-C5EE-690B-AD52-91B24B51DC1A}"/>
          </ac:graphicFrameMkLst>
        </pc:graphicFrameChg>
      </pc:sldChg>
      <pc:sldChg chg="modSp add mod">
        <pc:chgData name="尾嵜 成真" userId="dd95f81a979e9056" providerId="LiveId" clId="{AC734C73-8538-4BAB-908C-DE9B017264B5}" dt="2023-01-11T15:38:23.647" v="5205" actId="947"/>
        <pc:sldMkLst>
          <pc:docMk/>
          <pc:sldMk cId="343408756" sldId="417"/>
        </pc:sldMkLst>
        <pc:spChg chg="mod">
          <ac:chgData name="尾嵜 成真" userId="dd95f81a979e9056" providerId="LiveId" clId="{AC734C73-8538-4BAB-908C-DE9B017264B5}" dt="2023-01-11T15:38:23.647" v="5205" actId="947"/>
          <ac:spMkLst>
            <pc:docMk/>
            <pc:sldMk cId="343408756" sldId="417"/>
            <ac:spMk id="10" creationId="{4C8D8093-D708-E46A-39FD-79BFCCF8875B}"/>
          </ac:spMkLst>
        </pc:spChg>
        <pc:spChg chg="mod">
          <ac:chgData name="尾嵜 成真" userId="dd95f81a979e9056" providerId="LiveId" clId="{AC734C73-8538-4BAB-908C-DE9B017264B5}" dt="2023-01-11T15:35:21.227" v="5165" actId="20577"/>
          <ac:spMkLst>
            <pc:docMk/>
            <pc:sldMk cId="343408756" sldId="417"/>
            <ac:spMk id="28" creationId="{B0F217A8-646C-15BA-6733-F4B0F1014565}"/>
          </ac:spMkLst>
        </pc:spChg>
        <pc:spChg chg="mod">
          <ac:chgData name="尾嵜 成真" userId="dd95f81a979e9056" providerId="LiveId" clId="{AC734C73-8538-4BAB-908C-DE9B017264B5}" dt="2023-01-11T15:02:26.849" v="4632" actId="20577"/>
          <ac:spMkLst>
            <pc:docMk/>
            <pc:sldMk cId="343408756" sldId="417"/>
            <ac:spMk id="29" creationId="{A17934AB-FCC8-3776-1635-6E61D9A7D43B}"/>
          </ac:spMkLst>
        </pc:spChg>
        <pc:graphicFrameChg chg="mod modGraphic">
          <ac:chgData name="尾嵜 成真" userId="dd95f81a979e9056" providerId="LiveId" clId="{AC734C73-8538-4BAB-908C-DE9B017264B5}" dt="2023-01-11T15:23:18.792" v="4985" actId="1076"/>
          <ac:graphicFrameMkLst>
            <pc:docMk/>
            <pc:sldMk cId="343408756" sldId="417"/>
            <ac:graphicFrameMk id="2" creationId="{8A225559-C5EE-690B-AD52-91B24B51DC1A}"/>
          </ac:graphicFrameMkLst>
        </pc:graphicFrameChg>
      </pc:sldChg>
    </pc:docChg>
  </pc:docChgLst>
  <pc:docChgLst>
    <pc:chgData name="尾嵜 成真" userId="dd95f81a979e9056" providerId="LiveId" clId="{261289AE-FA7C-4CE5-8626-F461A71A7004}"/>
    <pc:docChg chg="undo custSel addSld delSld modSld sldOrd">
      <pc:chgData name="尾嵜 成真" userId="dd95f81a979e9056" providerId="LiveId" clId="{261289AE-FA7C-4CE5-8626-F461A71A7004}" dt="2023-01-15T06:29:45.574" v="3435" actId="47"/>
      <pc:docMkLst>
        <pc:docMk/>
      </pc:docMkLst>
      <pc:sldChg chg="modSp mod">
        <pc:chgData name="尾嵜 成真" userId="dd95f81a979e9056" providerId="LiveId" clId="{261289AE-FA7C-4CE5-8626-F461A71A7004}" dt="2023-01-15T06:28:36.400" v="3390"/>
        <pc:sldMkLst>
          <pc:docMk/>
          <pc:sldMk cId="0" sldId="259"/>
        </pc:sldMkLst>
        <pc:spChg chg="mod">
          <ac:chgData name="尾嵜 成真" userId="dd95f81a979e9056" providerId="LiveId" clId="{261289AE-FA7C-4CE5-8626-F461A71A7004}" dt="2023-01-15T06:28:07.277" v="3352"/>
          <ac:spMkLst>
            <pc:docMk/>
            <pc:sldMk cId="0" sldId="259"/>
            <ac:spMk id="19" creationId="{C6CA1394-23CE-E914-905A-097451AC4BCF}"/>
          </ac:spMkLst>
        </pc:spChg>
        <pc:spChg chg="mod">
          <ac:chgData name="尾嵜 成真" userId="dd95f81a979e9056" providerId="LiveId" clId="{261289AE-FA7C-4CE5-8626-F461A71A7004}" dt="2023-01-15T06:28:19.901" v="3379" actId="20577"/>
          <ac:spMkLst>
            <pc:docMk/>
            <pc:sldMk cId="0" sldId="259"/>
            <ac:spMk id="22" creationId="{6286828B-49EF-1DB2-95F8-A3227739ECEA}"/>
          </ac:spMkLst>
        </pc:spChg>
        <pc:spChg chg="mod">
          <ac:chgData name="尾嵜 成真" userId="dd95f81a979e9056" providerId="LiveId" clId="{261289AE-FA7C-4CE5-8626-F461A71A7004}" dt="2023-01-15T06:28:36.400" v="3390"/>
          <ac:spMkLst>
            <pc:docMk/>
            <pc:sldMk cId="0" sldId="259"/>
            <ac:spMk id="23" creationId="{2E9F8BEE-54A9-4485-30DE-5BD610AD9383}"/>
          </ac:spMkLst>
        </pc:spChg>
      </pc:sldChg>
      <pc:sldChg chg="modSp mod">
        <pc:chgData name="尾嵜 成真" userId="dd95f81a979e9056" providerId="LiveId" clId="{261289AE-FA7C-4CE5-8626-F461A71A7004}" dt="2023-01-12T08:26:25.458" v="47" actId="1076"/>
        <pc:sldMkLst>
          <pc:docMk/>
          <pc:sldMk cId="0" sldId="293"/>
        </pc:sldMkLst>
        <pc:spChg chg="mod">
          <ac:chgData name="尾嵜 成真" userId="dd95f81a979e9056" providerId="LiveId" clId="{261289AE-FA7C-4CE5-8626-F461A71A7004}" dt="2023-01-12T08:26:25.458" v="47" actId="1076"/>
          <ac:spMkLst>
            <pc:docMk/>
            <pc:sldMk cId="0" sldId="293"/>
            <ac:spMk id="7" creationId="{00000000-0000-0000-0000-000000000000}"/>
          </ac:spMkLst>
        </pc:spChg>
      </pc:sldChg>
      <pc:sldChg chg="add del">
        <pc:chgData name="尾嵜 成真" userId="dd95f81a979e9056" providerId="LiveId" clId="{261289AE-FA7C-4CE5-8626-F461A71A7004}" dt="2023-01-13T16:03:01.700" v="3346" actId="47"/>
        <pc:sldMkLst>
          <pc:docMk/>
          <pc:sldMk cId="0" sldId="297"/>
        </pc:sldMkLst>
      </pc:sldChg>
      <pc:sldChg chg="addSp delSp modSp mod">
        <pc:chgData name="尾嵜 成真" userId="dd95f81a979e9056" providerId="LiveId" clId="{261289AE-FA7C-4CE5-8626-F461A71A7004}" dt="2023-01-15T06:28:55.925" v="3394" actId="20577"/>
        <pc:sldMkLst>
          <pc:docMk/>
          <pc:sldMk cId="4190097553" sldId="303"/>
        </pc:sldMkLst>
        <pc:spChg chg="add del mod">
          <ac:chgData name="尾嵜 成真" userId="dd95f81a979e9056" providerId="LiveId" clId="{261289AE-FA7C-4CE5-8626-F461A71A7004}" dt="2023-01-12T09:03:49.194" v="354" actId="21"/>
          <ac:spMkLst>
            <pc:docMk/>
            <pc:sldMk cId="4190097553" sldId="303"/>
            <ac:spMk id="4" creationId="{B5F2B6C3-7C56-ED3E-0A55-124518F27536}"/>
          </ac:spMkLst>
        </pc:spChg>
        <pc:spChg chg="add mod">
          <ac:chgData name="尾嵜 成真" userId="dd95f81a979e9056" providerId="LiveId" clId="{261289AE-FA7C-4CE5-8626-F461A71A7004}" dt="2023-01-12T09:04:04.905" v="360" actId="1076"/>
          <ac:spMkLst>
            <pc:docMk/>
            <pc:sldMk cId="4190097553" sldId="303"/>
            <ac:spMk id="7" creationId="{0A9DF4CA-A130-7598-3E60-7416732F4692}"/>
          </ac:spMkLst>
        </pc:spChg>
        <pc:spChg chg="del">
          <ac:chgData name="尾嵜 成真" userId="dd95f81a979e9056" providerId="LiveId" clId="{261289AE-FA7C-4CE5-8626-F461A71A7004}" dt="2023-01-12T08:54:50.945" v="51" actId="21"/>
          <ac:spMkLst>
            <pc:docMk/>
            <pc:sldMk cId="4190097553" sldId="303"/>
            <ac:spMk id="10" creationId="{8651F9A1-698E-5887-581B-DB5C35D78A45}"/>
          </ac:spMkLst>
        </pc:spChg>
        <pc:spChg chg="mod">
          <ac:chgData name="尾嵜 成真" userId="dd95f81a979e9056" providerId="LiveId" clId="{261289AE-FA7C-4CE5-8626-F461A71A7004}" dt="2023-01-12T08:58:07.250" v="298" actId="14100"/>
          <ac:spMkLst>
            <pc:docMk/>
            <pc:sldMk cId="4190097553" sldId="303"/>
            <ac:spMk id="22" creationId="{130837D4-140A-1DB8-3B90-658860BB5C5B}"/>
          </ac:spMkLst>
        </pc:spChg>
        <pc:spChg chg="mod">
          <ac:chgData name="尾嵜 成真" userId="dd95f81a979e9056" providerId="LiveId" clId="{261289AE-FA7C-4CE5-8626-F461A71A7004}" dt="2023-01-15T06:28:55.925" v="3394" actId="20577"/>
          <ac:spMkLst>
            <pc:docMk/>
            <pc:sldMk cId="4190097553" sldId="303"/>
            <ac:spMk id="26" creationId="{4C6CF6C6-84B1-9D0E-1D23-344066B0F396}"/>
          </ac:spMkLst>
        </pc:spChg>
        <pc:picChg chg="add del mod">
          <ac:chgData name="尾嵜 成真" userId="dd95f81a979e9056" providerId="LiveId" clId="{261289AE-FA7C-4CE5-8626-F461A71A7004}" dt="2023-01-12T09:03:43.908" v="351" actId="478"/>
          <ac:picMkLst>
            <pc:docMk/>
            <pc:sldMk cId="4190097553" sldId="303"/>
            <ac:picMk id="3" creationId="{4EF5794C-D484-D01C-4042-C6EB0D9ED67D}"/>
          </ac:picMkLst>
        </pc:picChg>
        <pc:picChg chg="add mod">
          <ac:chgData name="尾嵜 成真" userId="dd95f81a979e9056" providerId="LiveId" clId="{261289AE-FA7C-4CE5-8626-F461A71A7004}" dt="2023-01-12T09:03:59.441" v="359" actId="1076"/>
          <ac:picMkLst>
            <pc:docMk/>
            <pc:sldMk cId="4190097553" sldId="303"/>
            <ac:picMk id="6" creationId="{EF1798BA-EE46-54ED-BDDE-14B5D9B753EC}"/>
          </ac:picMkLst>
        </pc:picChg>
        <pc:picChg chg="del">
          <ac:chgData name="尾嵜 成真" userId="dd95f81a979e9056" providerId="LiveId" clId="{261289AE-FA7C-4CE5-8626-F461A71A7004}" dt="2023-01-12T08:54:46.333" v="48" actId="478"/>
          <ac:picMkLst>
            <pc:docMk/>
            <pc:sldMk cId="4190097553" sldId="303"/>
            <ac:picMk id="9" creationId="{8FDAE5A2-1F42-C716-85A1-99DE6F246787}"/>
          </ac:picMkLst>
        </pc:picChg>
      </pc:sldChg>
      <pc:sldChg chg="addSp delSp modSp mod">
        <pc:chgData name="尾嵜 成真" userId="dd95f81a979e9056" providerId="LiveId" clId="{261289AE-FA7C-4CE5-8626-F461A71A7004}" dt="2023-01-12T09:00:58.921" v="337" actId="14100"/>
        <pc:sldMkLst>
          <pc:docMk/>
          <pc:sldMk cId="1793902739" sldId="305"/>
        </pc:sldMkLst>
        <pc:spChg chg="mod">
          <ac:chgData name="尾嵜 成真" userId="dd95f81a979e9056" providerId="LiveId" clId="{261289AE-FA7C-4CE5-8626-F461A71A7004}" dt="2023-01-12T09:00:58.921" v="337" actId="14100"/>
          <ac:spMkLst>
            <pc:docMk/>
            <pc:sldMk cId="1793902739" sldId="305"/>
            <ac:spMk id="10" creationId="{4C8D8093-D708-E46A-39FD-79BFCCF8875B}"/>
          </ac:spMkLst>
        </pc:spChg>
        <pc:graphicFrameChg chg="add del mod">
          <ac:chgData name="尾嵜 成真" userId="dd95f81a979e9056" providerId="LiveId" clId="{261289AE-FA7C-4CE5-8626-F461A71A7004}" dt="2023-01-12T09:00:49.191" v="334"/>
          <ac:graphicFrameMkLst>
            <pc:docMk/>
            <pc:sldMk cId="1793902739" sldId="305"/>
            <ac:graphicFrameMk id="2" creationId="{BAB19AA5-E9F4-F5A3-79B2-24E9C1164D5F}"/>
          </ac:graphicFrameMkLst>
        </pc:graphicFrameChg>
        <pc:graphicFrameChg chg="mod">
          <ac:chgData name="尾嵜 成真" userId="dd95f81a979e9056" providerId="LiveId" clId="{261289AE-FA7C-4CE5-8626-F461A71A7004}" dt="2023-01-12T09:00:46.082" v="330" actId="1076"/>
          <ac:graphicFrameMkLst>
            <pc:docMk/>
            <pc:sldMk cId="1793902739" sldId="305"/>
            <ac:graphicFrameMk id="25" creationId="{3CFF4B47-98A9-D733-0321-B17F59799447}"/>
          </ac:graphicFrameMkLst>
        </pc:graphicFrameChg>
        <pc:graphicFrameChg chg="mod">
          <ac:chgData name="尾嵜 成真" userId="dd95f81a979e9056" providerId="LiveId" clId="{261289AE-FA7C-4CE5-8626-F461A71A7004}" dt="2023-01-12T09:00:46.082" v="330" actId="1076"/>
          <ac:graphicFrameMkLst>
            <pc:docMk/>
            <pc:sldMk cId="1793902739" sldId="305"/>
            <ac:graphicFrameMk id="30" creationId="{214E2012-FCD6-F5BF-3BAB-B787756B59E3}"/>
          </ac:graphicFrameMkLst>
        </pc:graphicFrameChg>
        <pc:graphicFrameChg chg="mod modGraphic">
          <ac:chgData name="尾嵜 成真" userId="dd95f81a979e9056" providerId="LiveId" clId="{261289AE-FA7C-4CE5-8626-F461A71A7004}" dt="2023-01-12T09:00:46.082" v="330" actId="1076"/>
          <ac:graphicFrameMkLst>
            <pc:docMk/>
            <pc:sldMk cId="1793902739" sldId="305"/>
            <ac:graphicFrameMk id="31" creationId="{48DC726C-6E54-B2D0-3B8B-B4BA03014533}"/>
          </ac:graphicFrameMkLst>
        </pc:graphicFrameChg>
        <pc:graphicFrameChg chg="mod">
          <ac:chgData name="尾嵜 成真" userId="dd95f81a979e9056" providerId="LiveId" clId="{261289AE-FA7C-4CE5-8626-F461A71A7004}" dt="2023-01-12T09:00:46.082" v="330" actId="1076"/>
          <ac:graphicFrameMkLst>
            <pc:docMk/>
            <pc:sldMk cId="1793902739" sldId="305"/>
            <ac:graphicFrameMk id="32" creationId="{09633478-8EA1-EC49-9A21-449910C52C1D}"/>
          </ac:graphicFrameMkLst>
        </pc:graphicFrameChg>
      </pc:sldChg>
      <pc:sldChg chg="addSp delSp modSp del mod">
        <pc:chgData name="尾嵜 成真" userId="dd95f81a979e9056" providerId="LiveId" clId="{261289AE-FA7C-4CE5-8626-F461A71A7004}" dt="2023-01-15T06:29:18.791" v="3395" actId="47"/>
        <pc:sldMkLst>
          <pc:docMk/>
          <pc:sldMk cId="3198427016" sldId="306"/>
        </pc:sldMkLst>
        <pc:spChg chg="add del">
          <ac:chgData name="尾嵜 成真" userId="dd95f81a979e9056" providerId="LiveId" clId="{261289AE-FA7C-4CE5-8626-F461A71A7004}" dt="2023-01-12T09:07:48.248" v="410" actId="22"/>
          <ac:spMkLst>
            <pc:docMk/>
            <pc:sldMk cId="3198427016" sldId="306"/>
            <ac:spMk id="7" creationId="{10A4F8A7-8A7F-65FB-AE24-49DE2221C229}"/>
          </ac:spMkLst>
        </pc:spChg>
        <pc:spChg chg="mod">
          <ac:chgData name="尾嵜 成真" userId="dd95f81a979e9056" providerId="LiveId" clId="{261289AE-FA7C-4CE5-8626-F461A71A7004}" dt="2023-01-12T09:07:53.267" v="417"/>
          <ac:spMkLst>
            <pc:docMk/>
            <pc:sldMk cId="3198427016" sldId="306"/>
            <ac:spMk id="10" creationId="{4C8D8093-D708-E46A-39FD-79BFCCF8875B}"/>
          </ac:spMkLst>
        </pc:spChg>
        <pc:graphicFrameChg chg="mod modGraphic">
          <ac:chgData name="尾嵜 成真" userId="dd95f81a979e9056" providerId="LiveId" clId="{261289AE-FA7C-4CE5-8626-F461A71A7004}" dt="2023-01-12T09:07:29.643" v="407" actId="20577"/>
          <ac:graphicFrameMkLst>
            <pc:docMk/>
            <pc:sldMk cId="3198427016" sldId="306"/>
            <ac:graphicFrameMk id="2" creationId="{4A46E109-EF54-CBF0-8FCA-158AEC5AE535}"/>
          </ac:graphicFrameMkLst>
        </pc:graphicFrameChg>
        <pc:graphicFrameChg chg="add del mod">
          <ac:chgData name="尾嵜 成真" userId="dd95f81a979e9056" providerId="LiveId" clId="{261289AE-FA7C-4CE5-8626-F461A71A7004}" dt="2023-01-12T09:01:11.599" v="339"/>
          <ac:graphicFrameMkLst>
            <pc:docMk/>
            <pc:sldMk cId="3198427016" sldId="306"/>
            <ac:graphicFrameMk id="3" creationId="{4C5CA0E0-A286-2EB0-698A-D94123BCA81F}"/>
          </ac:graphicFrameMkLst>
        </pc:graphicFrameChg>
        <pc:graphicFrameChg chg="add del mod modGraphic">
          <ac:chgData name="尾嵜 成真" userId="dd95f81a979e9056" providerId="LiveId" clId="{261289AE-FA7C-4CE5-8626-F461A71A7004}" dt="2023-01-12T09:07:13.944" v="405" actId="207"/>
          <ac:graphicFrameMkLst>
            <pc:docMk/>
            <pc:sldMk cId="3198427016" sldId="306"/>
            <ac:graphicFrameMk id="4" creationId="{F9B8FF01-FAF6-78EA-838F-9757583E8040}"/>
          </ac:graphicFrameMkLst>
        </pc:graphicFrameChg>
        <pc:graphicFrameChg chg="del">
          <ac:chgData name="尾嵜 成真" userId="dd95f81a979e9056" providerId="LiveId" clId="{261289AE-FA7C-4CE5-8626-F461A71A7004}" dt="2023-01-12T09:01:21.720" v="343" actId="478"/>
          <ac:graphicFrameMkLst>
            <pc:docMk/>
            <pc:sldMk cId="3198427016" sldId="306"/>
            <ac:graphicFrameMk id="5" creationId="{BD37686A-DCE8-BE18-07EE-C87BAC7B8406}"/>
          </ac:graphicFrameMkLst>
        </pc:graphicFrameChg>
        <pc:graphicFrameChg chg="add mod modGraphic">
          <ac:chgData name="尾嵜 成真" userId="dd95f81a979e9056" providerId="LiveId" clId="{261289AE-FA7C-4CE5-8626-F461A71A7004}" dt="2023-01-12T09:09:15.379" v="467" actId="207"/>
          <ac:graphicFrameMkLst>
            <pc:docMk/>
            <pc:sldMk cId="3198427016" sldId="306"/>
            <ac:graphicFrameMk id="8" creationId="{9626AFB6-7AC3-028B-C620-47C13AB51FC8}"/>
          </ac:graphicFrameMkLst>
        </pc:graphicFrameChg>
        <pc:graphicFrameChg chg="add mod modGraphic">
          <ac:chgData name="尾嵜 成真" userId="dd95f81a979e9056" providerId="LiveId" clId="{261289AE-FA7C-4CE5-8626-F461A71A7004}" dt="2023-01-12T09:20:55.922" v="829" actId="207"/>
          <ac:graphicFrameMkLst>
            <pc:docMk/>
            <pc:sldMk cId="3198427016" sldId="306"/>
            <ac:graphicFrameMk id="9" creationId="{65F5991B-EDC6-B641-A61B-9A2FC96EF726}"/>
          </ac:graphicFrameMkLst>
        </pc:graphicFrameChg>
      </pc:sldChg>
      <pc:sldChg chg="modSp del mod">
        <pc:chgData name="尾嵜 成真" userId="dd95f81a979e9056" providerId="LiveId" clId="{261289AE-FA7C-4CE5-8626-F461A71A7004}" dt="2023-01-12T09:09:24.486" v="469" actId="47"/>
        <pc:sldMkLst>
          <pc:docMk/>
          <pc:sldMk cId="1778224841" sldId="394"/>
        </pc:sldMkLst>
        <pc:spChg chg="mod">
          <ac:chgData name="尾嵜 成真" userId="dd95f81a979e9056" providerId="LiveId" clId="{261289AE-FA7C-4CE5-8626-F461A71A7004}" dt="2023-01-12T09:07:45.770" v="408" actId="21"/>
          <ac:spMkLst>
            <pc:docMk/>
            <pc:sldMk cId="1778224841" sldId="394"/>
            <ac:spMk id="10" creationId="{4C8D8093-D708-E46A-39FD-79BFCCF8875B}"/>
          </ac:spMkLst>
        </pc:spChg>
      </pc:sldChg>
      <pc:sldChg chg="del">
        <pc:chgData name="尾嵜 成真" userId="dd95f81a979e9056" providerId="LiveId" clId="{261289AE-FA7C-4CE5-8626-F461A71A7004}" dt="2023-01-12T09:09:29.421" v="470" actId="47"/>
        <pc:sldMkLst>
          <pc:docMk/>
          <pc:sldMk cId="1148648546" sldId="395"/>
        </pc:sldMkLst>
      </pc:sldChg>
      <pc:sldChg chg="modSp mod">
        <pc:chgData name="尾嵜 成真" userId="dd95f81a979e9056" providerId="LiveId" clId="{261289AE-FA7C-4CE5-8626-F461A71A7004}" dt="2023-01-13T14:55:51.024" v="1863" actId="113"/>
        <pc:sldMkLst>
          <pc:docMk/>
          <pc:sldMk cId="1362757188" sldId="406"/>
        </pc:sldMkLst>
        <pc:spChg chg="mod">
          <ac:chgData name="尾嵜 成真" userId="dd95f81a979e9056" providerId="LiveId" clId="{261289AE-FA7C-4CE5-8626-F461A71A7004}" dt="2023-01-13T14:55:51.024" v="1863" actId="113"/>
          <ac:spMkLst>
            <pc:docMk/>
            <pc:sldMk cId="1362757188" sldId="406"/>
            <ac:spMk id="10" creationId="{4C8D8093-D708-E46A-39FD-79BFCCF8875B}"/>
          </ac:spMkLst>
        </pc:spChg>
        <pc:spChg chg="mod">
          <ac:chgData name="尾嵜 成真" userId="dd95f81a979e9056" providerId="LiveId" clId="{261289AE-FA7C-4CE5-8626-F461A71A7004}" dt="2023-01-12T10:45:50.224" v="841"/>
          <ac:spMkLst>
            <pc:docMk/>
            <pc:sldMk cId="1362757188" sldId="406"/>
            <ac:spMk id="28" creationId="{B0F217A8-646C-15BA-6733-F4B0F1014565}"/>
          </ac:spMkLst>
        </pc:spChg>
        <pc:spChg chg="mod">
          <ac:chgData name="尾嵜 成真" userId="dd95f81a979e9056" providerId="LiveId" clId="{261289AE-FA7C-4CE5-8626-F461A71A7004}" dt="2023-01-12T11:59:21.447" v="846" actId="20577"/>
          <ac:spMkLst>
            <pc:docMk/>
            <pc:sldMk cId="1362757188" sldId="406"/>
            <ac:spMk id="29" creationId="{A17934AB-FCC8-3776-1635-6E61D9A7D43B}"/>
          </ac:spMkLst>
        </pc:spChg>
      </pc:sldChg>
      <pc:sldChg chg="addSp modSp mod">
        <pc:chgData name="尾嵜 成真" userId="dd95f81a979e9056" providerId="LiveId" clId="{261289AE-FA7C-4CE5-8626-F461A71A7004}" dt="2023-01-13T15:12:35.878" v="1954" actId="20577"/>
        <pc:sldMkLst>
          <pc:docMk/>
          <pc:sldMk cId="2298084990" sldId="407"/>
        </pc:sldMkLst>
        <pc:spChg chg="add mod">
          <ac:chgData name="尾嵜 成真" userId="dd95f81a979e9056" providerId="LiveId" clId="{261289AE-FA7C-4CE5-8626-F461A71A7004}" dt="2023-01-12T09:21:29.856" v="834" actId="571"/>
          <ac:spMkLst>
            <pc:docMk/>
            <pc:sldMk cId="2298084990" sldId="407"/>
            <ac:spMk id="4" creationId="{DAF257A6-4FE3-D89C-E804-8196DE6CD591}"/>
          </ac:spMkLst>
        </pc:spChg>
        <pc:spChg chg="mod">
          <ac:chgData name="尾嵜 成真" userId="dd95f81a979e9056" providerId="LiveId" clId="{261289AE-FA7C-4CE5-8626-F461A71A7004}" dt="2023-01-13T15:12:35.878" v="1954" actId="20577"/>
          <ac:spMkLst>
            <pc:docMk/>
            <pc:sldMk cId="2298084990" sldId="407"/>
            <ac:spMk id="10" creationId="{4C8D8093-D708-E46A-39FD-79BFCCF8875B}"/>
          </ac:spMkLst>
        </pc:spChg>
        <pc:graphicFrameChg chg="add mod modGraphic">
          <ac:chgData name="尾嵜 成真" userId="dd95f81a979e9056" providerId="LiveId" clId="{261289AE-FA7C-4CE5-8626-F461A71A7004}" dt="2023-01-12T09:21:36.885" v="835" actId="1076"/>
          <ac:graphicFrameMkLst>
            <pc:docMk/>
            <pc:sldMk cId="2298084990" sldId="407"/>
            <ac:graphicFrameMk id="2" creationId="{85E29A6D-981C-5E51-58EE-A8431DB4FE15}"/>
          </ac:graphicFrameMkLst>
        </pc:graphicFrameChg>
        <pc:graphicFrameChg chg="add mod modGraphic">
          <ac:chgData name="尾嵜 成真" userId="dd95f81a979e9056" providerId="LiveId" clId="{261289AE-FA7C-4CE5-8626-F461A71A7004}" dt="2023-01-12T09:21:50.084" v="836" actId="1076"/>
          <ac:graphicFrameMkLst>
            <pc:docMk/>
            <pc:sldMk cId="2298084990" sldId="407"/>
            <ac:graphicFrameMk id="3" creationId="{B7EB18FC-B8B9-561C-BC53-10D207CB1AD5}"/>
          </ac:graphicFrameMkLst>
        </pc:graphicFrameChg>
        <pc:graphicFrameChg chg="mod modGraphic">
          <ac:chgData name="尾嵜 成真" userId="dd95f81a979e9056" providerId="LiveId" clId="{261289AE-FA7C-4CE5-8626-F461A71A7004}" dt="2023-01-12T09:21:36.885" v="835" actId="1076"/>
          <ac:graphicFrameMkLst>
            <pc:docMk/>
            <pc:sldMk cId="2298084990" sldId="407"/>
            <ac:graphicFrameMk id="5" creationId="{53A7FBB1-5148-FEED-E8A4-8AC9734A1E50}"/>
          </ac:graphicFrameMkLst>
        </pc:graphicFrameChg>
      </pc:sldChg>
      <pc:sldChg chg="del">
        <pc:chgData name="尾嵜 成真" userId="dd95f81a979e9056" providerId="LiveId" clId="{261289AE-FA7C-4CE5-8626-F461A71A7004}" dt="2023-01-13T16:02:54.914" v="3337" actId="47"/>
        <pc:sldMkLst>
          <pc:docMk/>
          <pc:sldMk cId="2680518299" sldId="408"/>
        </pc:sldMkLst>
      </pc:sldChg>
      <pc:sldChg chg="addSp delSp modSp add del mod">
        <pc:chgData name="尾嵜 成真" userId="dd95f81a979e9056" providerId="LiveId" clId="{261289AE-FA7C-4CE5-8626-F461A71A7004}" dt="2023-01-15T06:27:48.879" v="3347" actId="20577"/>
        <pc:sldMkLst>
          <pc:docMk/>
          <pc:sldMk cId="3139867923" sldId="410"/>
        </pc:sldMkLst>
        <pc:spChg chg="add mod">
          <ac:chgData name="尾嵜 成真" userId="dd95f81a979e9056" providerId="LiveId" clId="{261289AE-FA7C-4CE5-8626-F461A71A7004}" dt="2023-01-13T15:49:23.330" v="2783" actId="1076"/>
          <ac:spMkLst>
            <pc:docMk/>
            <pc:sldMk cId="3139867923" sldId="410"/>
            <ac:spMk id="4" creationId="{01C98059-1FD9-341C-9CDE-B94D516A55B9}"/>
          </ac:spMkLst>
        </pc:spChg>
        <pc:spChg chg="add mod">
          <ac:chgData name="尾嵜 成真" userId="dd95f81a979e9056" providerId="LiveId" clId="{261289AE-FA7C-4CE5-8626-F461A71A7004}" dt="2023-01-13T15:54:09.633" v="3016" actId="20577"/>
          <ac:spMkLst>
            <pc:docMk/>
            <pc:sldMk cId="3139867923" sldId="410"/>
            <ac:spMk id="6" creationId="{CC74BEC2-63B3-CE7D-362F-3D8173ED8827}"/>
          </ac:spMkLst>
        </pc:spChg>
        <pc:spChg chg="add mod">
          <ac:chgData name="尾嵜 成真" userId="dd95f81a979e9056" providerId="LiveId" clId="{261289AE-FA7C-4CE5-8626-F461A71A7004}" dt="2023-01-13T15:54:01.860" v="3015" actId="20577"/>
          <ac:spMkLst>
            <pc:docMk/>
            <pc:sldMk cId="3139867923" sldId="410"/>
            <ac:spMk id="8" creationId="{E7AC5E83-09A9-1C57-CACD-CD5B5AEDD7D1}"/>
          </ac:spMkLst>
        </pc:spChg>
        <pc:spChg chg="mod">
          <ac:chgData name="尾嵜 成真" userId="dd95f81a979e9056" providerId="LiveId" clId="{261289AE-FA7C-4CE5-8626-F461A71A7004}" dt="2023-01-15T06:27:48.879" v="3347" actId="20577"/>
          <ac:spMkLst>
            <pc:docMk/>
            <pc:sldMk cId="3139867923" sldId="410"/>
            <ac:spMk id="10" creationId="{4C8D8093-D708-E46A-39FD-79BFCCF8875B}"/>
          </ac:spMkLst>
        </pc:spChg>
        <pc:spChg chg="add mod">
          <ac:chgData name="尾嵜 成真" userId="dd95f81a979e9056" providerId="LiveId" clId="{261289AE-FA7C-4CE5-8626-F461A71A7004}" dt="2023-01-13T15:55:21.107" v="3089" actId="20577"/>
          <ac:spMkLst>
            <pc:docMk/>
            <pc:sldMk cId="3139867923" sldId="410"/>
            <ac:spMk id="11" creationId="{11902838-52F0-0B18-D782-F918FE39B7EB}"/>
          </ac:spMkLst>
        </pc:spChg>
        <pc:spChg chg="mod">
          <ac:chgData name="尾嵜 成真" userId="dd95f81a979e9056" providerId="LiveId" clId="{261289AE-FA7C-4CE5-8626-F461A71A7004}" dt="2023-01-13T15:41:14.398" v="2590"/>
          <ac:spMkLst>
            <pc:docMk/>
            <pc:sldMk cId="3139867923" sldId="410"/>
            <ac:spMk id="28" creationId="{B0F217A8-646C-15BA-6733-F4B0F1014565}"/>
          </ac:spMkLst>
        </pc:spChg>
        <pc:spChg chg="mod">
          <ac:chgData name="尾嵜 成真" userId="dd95f81a979e9056" providerId="LiveId" clId="{261289AE-FA7C-4CE5-8626-F461A71A7004}" dt="2023-01-13T15:41:17.328" v="2597"/>
          <ac:spMkLst>
            <pc:docMk/>
            <pc:sldMk cId="3139867923" sldId="410"/>
            <ac:spMk id="29" creationId="{A17934AB-FCC8-3776-1635-6E61D9A7D43B}"/>
          </ac:spMkLst>
        </pc:spChg>
        <pc:spChg chg="del">
          <ac:chgData name="尾嵜 成真" userId="dd95f81a979e9056" providerId="LiveId" clId="{261289AE-FA7C-4CE5-8626-F461A71A7004}" dt="2023-01-13T15:31:57.053" v="2554" actId="478"/>
          <ac:spMkLst>
            <pc:docMk/>
            <pc:sldMk cId="3139867923" sldId="410"/>
            <ac:spMk id="101" creationId="{83A8B892-D58C-F214-CC73-696A21A79939}"/>
          </ac:spMkLst>
        </pc:spChg>
        <pc:spChg chg="del">
          <ac:chgData name="尾嵜 成真" userId="dd95f81a979e9056" providerId="LiveId" clId="{261289AE-FA7C-4CE5-8626-F461A71A7004}" dt="2023-01-13T15:31:57.053" v="2554" actId="478"/>
          <ac:spMkLst>
            <pc:docMk/>
            <pc:sldMk cId="3139867923" sldId="410"/>
            <ac:spMk id="109" creationId="{EDA8A187-0998-43B3-54C9-2CADE2B043D4}"/>
          </ac:spMkLst>
        </pc:spChg>
        <pc:spChg chg="del">
          <ac:chgData name="尾嵜 成真" userId="dd95f81a979e9056" providerId="LiveId" clId="{261289AE-FA7C-4CE5-8626-F461A71A7004}" dt="2023-01-13T15:31:57.053" v="2554" actId="478"/>
          <ac:spMkLst>
            <pc:docMk/>
            <pc:sldMk cId="3139867923" sldId="410"/>
            <ac:spMk id="110" creationId="{2CFC3419-D60F-CB0D-FF84-B747B8D76E23}"/>
          </ac:spMkLst>
        </pc:spChg>
        <pc:spChg chg="del">
          <ac:chgData name="尾嵜 成真" userId="dd95f81a979e9056" providerId="LiveId" clId="{261289AE-FA7C-4CE5-8626-F461A71A7004}" dt="2023-01-13T15:31:57.053" v="2554" actId="478"/>
          <ac:spMkLst>
            <pc:docMk/>
            <pc:sldMk cId="3139867923" sldId="410"/>
            <ac:spMk id="111" creationId="{914AEE6C-0E7E-CB37-FE7A-B345D6A90E92}"/>
          </ac:spMkLst>
        </pc:spChg>
        <pc:spChg chg="del">
          <ac:chgData name="尾嵜 成真" userId="dd95f81a979e9056" providerId="LiveId" clId="{261289AE-FA7C-4CE5-8626-F461A71A7004}" dt="2023-01-13T15:31:57.053" v="2554" actId="478"/>
          <ac:spMkLst>
            <pc:docMk/>
            <pc:sldMk cId="3139867923" sldId="410"/>
            <ac:spMk id="124" creationId="{3F76A605-AD10-5810-F66F-05A802FABF68}"/>
          </ac:spMkLst>
        </pc:spChg>
        <pc:spChg chg="del">
          <ac:chgData name="尾嵜 成真" userId="dd95f81a979e9056" providerId="LiveId" clId="{261289AE-FA7C-4CE5-8626-F461A71A7004}" dt="2023-01-13T15:31:57.053" v="2554" actId="478"/>
          <ac:spMkLst>
            <pc:docMk/>
            <pc:sldMk cId="3139867923" sldId="410"/>
            <ac:spMk id="125" creationId="{E179C35C-E085-2F47-047A-B3A7FC0E2C92}"/>
          </ac:spMkLst>
        </pc:spChg>
        <pc:picChg chg="add mod">
          <ac:chgData name="尾嵜 成真" userId="dd95f81a979e9056" providerId="LiveId" clId="{261289AE-FA7C-4CE5-8626-F461A71A7004}" dt="2023-01-13T15:49:23.330" v="2783" actId="1076"/>
          <ac:picMkLst>
            <pc:docMk/>
            <pc:sldMk cId="3139867923" sldId="410"/>
            <ac:picMk id="3" creationId="{A222B41D-EC04-4D95-261B-1DED6A91DEB7}"/>
          </ac:picMkLst>
        </pc:picChg>
        <pc:picChg chg="add mod">
          <ac:chgData name="尾嵜 成真" userId="dd95f81a979e9056" providerId="LiveId" clId="{261289AE-FA7C-4CE5-8626-F461A71A7004}" dt="2023-01-13T15:50:58.801" v="2877" actId="1076"/>
          <ac:picMkLst>
            <pc:docMk/>
            <pc:sldMk cId="3139867923" sldId="410"/>
            <ac:picMk id="5" creationId="{597A3163-1D66-B87A-7919-96AC0BD3CF79}"/>
          </ac:picMkLst>
        </pc:picChg>
        <pc:picChg chg="add mod">
          <ac:chgData name="尾嵜 成真" userId="dd95f81a979e9056" providerId="LiveId" clId="{261289AE-FA7C-4CE5-8626-F461A71A7004}" dt="2023-01-13T15:53:30.057" v="2993" actId="1076"/>
          <ac:picMkLst>
            <pc:docMk/>
            <pc:sldMk cId="3139867923" sldId="410"/>
            <ac:picMk id="7" creationId="{C78760EB-6D48-CEE1-693D-1E9655C33BD9}"/>
          </ac:picMkLst>
        </pc:picChg>
        <pc:picChg chg="add mod">
          <ac:chgData name="尾嵜 成真" userId="dd95f81a979e9056" providerId="LiveId" clId="{261289AE-FA7C-4CE5-8626-F461A71A7004}" dt="2023-01-13T15:55:00.827" v="3074" actId="1076"/>
          <ac:picMkLst>
            <pc:docMk/>
            <pc:sldMk cId="3139867923" sldId="410"/>
            <ac:picMk id="9" creationId="{4D8AA87D-AF13-9CD8-7AEB-BD52341ECD24}"/>
          </ac:picMkLst>
        </pc:picChg>
        <pc:picChg chg="del">
          <ac:chgData name="尾嵜 成真" userId="dd95f81a979e9056" providerId="LiveId" clId="{261289AE-FA7C-4CE5-8626-F461A71A7004}" dt="2023-01-13T15:31:57.053" v="2554" actId="478"/>
          <ac:picMkLst>
            <pc:docMk/>
            <pc:sldMk cId="3139867923" sldId="410"/>
            <ac:picMk id="100" creationId="{0A02E126-E294-0FC2-6361-EBA70307C44C}"/>
          </ac:picMkLst>
        </pc:picChg>
        <pc:picChg chg="del">
          <ac:chgData name="尾嵜 成真" userId="dd95f81a979e9056" providerId="LiveId" clId="{261289AE-FA7C-4CE5-8626-F461A71A7004}" dt="2023-01-13T15:31:57.053" v="2554" actId="478"/>
          <ac:picMkLst>
            <pc:docMk/>
            <pc:sldMk cId="3139867923" sldId="410"/>
            <ac:picMk id="102" creationId="{1BA8F531-B3E1-2119-0925-BDB80F0E4459}"/>
          </ac:picMkLst>
        </pc:picChg>
        <pc:picChg chg="del">
          <ac:chgData name="尾嵜 成真" userId="dd95f81a979e9056" providerId="LiveId" clId="{261289AE-FA7C-4CE5-8626-F461A71A7004}" dt="2023-01-13T15:31:57.053" v="2554" actId="478"/>
          <ac:picMkLst>
            <pc:docMk/>
            <pc:sldMk cId="3139867923" sldId="410"/>
            <ac:picMk id="103" creationId="{82F268A2-8A07-5422-07CF-431A18381E3B}"/>
          </ac:picMkLst>
        </pc:picChg>
        <pc:picChg chg="del">
          <ac:chgData name="尾嵜 成真" userId="dd95f81a979e9056" providerId="LiveId" clId="{261289AE-FA7C-4CE5-8626-F461A71A7004}" dt="2023-01-13T15:31:57.053" v="2554" actId="478"/>
          <ac:picMkLst>
            <pc:docMk/>
            <pc:sldMk cId="3139867923" sldId="410"/>
            <ac:picMk id="104" creationId="{39AD31B7-7DC4-0F2B-BDFA-1020890911C3}"/>
          </ac:picMkLst>
        </pc:picChg>
        <pc:picChg chg="del">
          <ac:chgData name="尾嵜 成真" userId="dd95f81a979e9056" providerId="LiveId" clId="{261289AE-FA7C-4CE5-8626-F461A71A7004}" dt="2023-01-13T15:31:57.053" v="2554" actId="478"/>
          <ac:picMkLst>
            <pc:docMk/>
            <pc:sldMk cId="3139867923" sldId="410"/>
            <ac:picMk id="105" creationId="{A8291433-FF71-2251-F8B2-6A85C6B387C3}"/>
          </ac:picMkLst>
        </pc:picChg>
        <pc:picChg chg="del">
          <ac:chgData name="尾嵜 成真" userId="dd95f81a979e9056" providerId="LiveId" clId="{261289AE-FA7C-4CE5-8626-F461A71A7004}" dt="2023-01-13T15:31:57.053" v="2554" actId="478"/>
          <ac:picMkLst>
            <pc:docMk/>
            <pc:sldMk cId="3139867923" sldId="410"/>
            <ac:picMk id="112" creationId="{BF63A4D2-70AC-D7FF-CC83-A00A2AF6D775}"/>
          </ac:picMkLst>
        </pc:picChg>
        <pc:picChg chg="del">
          <ac:chgData name="尾嵜 成真" userId="dd95f81a979e9056" providerId="LiveId" clId="{261289AE-FA7C-4CE5-8626-F461A71A7004}" dt="2023-01-13T15:31:57.053" v="2554" actId="478"/>
          <ac:picMkLst>
            <pc:docMk/>
            <pc:sldMk cId="3139867923" sldId="410"/>
            <ac:picMk id="113" creationId="{AB232B70-D12C-4A94-C4EA-C0D42481C341}"/>
          </ac:picMkLst>
        </pc:picChg>
        <pc:picChg chg="del">
          <ac:chgData name="尾嵜 成真" userId="dd95f81a979e9056" providerId="LiveId" clId="{261289AE-FA7C-4CE5-8626-F461A71A7004}" dt="2023-01-13T15:31:57.053" v="2554" actId="478"/>
          <ac:picMkLst>
            <pc:docMk/>
            <pc:sldMk cId="3139867923" sldId="410"/>
            <ac:picMk id="114" creationId="{882C1337-2934-157D-73AF-C1AA6DA0332C}"/>
          </ac:picMkLst>
        </pc:picChg>
        <pc:picChg chg="del">
          <ac:chgData name="尾嵜 成真" userId="dd95f81a979e9056" providerId="LiveId" clId="{261289AE-FA7C-4CE5-8626-F461A71A7004}" dt="2023-01-13T15:31:57.053" v="2554" actId="478"/>
          <ac:picMkLst>
            <pc:docMk/>
            <pc:sldMk cId="3139867923" sldId="410"/>
            <ac:picMk id="115" creationId="{09DF699D-7513-818D-8A2F-3B6320E917BC}"/>
          </ac:picMkLst>
        </pc:picChg>
        <pc:picChg chg="del">
          <ac:chgData name="尾嵜 成真" userId="dd95f81a979e9056" providerId="LiveId" clId="{261289AE-FA7C-4CE5-8626-F461A71A7004}" dt="2023-01-13T15:31:57.053" v="2554" actId="478"/>
          <ac:picMkLst>
            <pc:docMk/>
            <pc:sldMk cId="3139867923" sldId="410"/>
            <ac:picMk id="116" creationId="{8359B24D-F8F7-B77F-4806-CE4CD3670AF3}"/>
          </ac:picMkLst>
        </pc:picChg>
        <pc:picChg chg="del">
          <ac:chgData name="尾嵜 成真" userId="dd95f81a979e9056" providerId="LiveId" clId="{261289AE-FA7C-4CE5-8626-F461A71A7004}" dt="2023-01-13T15:31:57.053" v="2554" actId="478"/>
          <ac:picMkLst>
            <pc:docMk/>
            <pc:sldMk cId="3139867923" sldId="410"/>
            <ac:picMk id="117" creationId="{26DE2BEC-6FCC-FB0A-2F19-E08184929CEC}"/>
          </ac:picMkLst>
        </pc:picChg>
        <pc:cxnChg chg="del mod">
          <ac:chgData name="尾嵜 成真" userId="dd95f81a979e9056" providerId="LiveId" clId="{261289AE-FA7C-4CE5-8626-F461A71A7004}" dt="2023-01-13T15:31:57.053" v="2554" actId="478"/>
          <ac:cxnSpMkLst>
            <pc:docMk/>
            <pc:sldMk cId="3139867923" sldId="410"/>
            <ac:cxnSpMk id="106" creationId="{91A6949D-D1A0-192D-A852-9A3E52C8E592}"/>
          </ac:cxnSpMkLst>
        </pc:cxnChg>
        <pc:cxnChg chg="del mod">
          <ac:chgData name="尾嵜 成真" userId="dd95f81a979e9056" providerId="LiveId" clId="{261289AE-FA7C-4CE5-8626-F461A71A7004}" dt="2023-01-13T15:31:57.053" v="2554" actId="478"/>
          <ac:cxnSpMkLst>
            <pc:docMk/>
            <pc:sldMk cId="3139867923" sldId="410"/>
            <ac:cxnSpMk id="107" creationId="{494B561B-5428-AB60-E95C-65D9EC103032}"/>
          </ac:cxnSpMkLst>
        </pc:cxnChg>
        <pc:cxnChg chg="del mod">
          <ac:chgData name="尾嵜 成真" userId="dd95f81a979e9056" providerId="LiveId" clId="{261289AE-FA7C-4CE5-8626-F461A71A7004}" dt="2023-01-13T15:31:57.053" v="2554" actId="478"/>
          <ac:cxnSpMkLst>
            <pc:docMk/>
            <pc:sldMk cId="3139867923" sldId="410"/>
            <ac:cxnSpMk id="108" creationId="{14A39E33-55B1-FD2B-2EE9-51797A5E5EBC}"/>
          </ac:cxnSpMkLst>
        </pc:cxnChg>
        <pc:cxnChg chg="del mod">
          <ac:chgData name="尾嵜 成真" userId="dd95f81a979e9056" providerId="LiveId" clId="{261289AE-FA7C-4CE5-8626-F461A71A7004}" dt="2023-01-13T15:31:57.053" v="2554" actId="478"/>
          <ac:cxnSpMkLst>
            <pc:docMk/>
            <pc:sldMk cId="3139867923" sldId="410"/>
            <ac:cxnSpMk id="118" creationId="{27AA0824-F5DD-1921-C221-868D58E2B98E}"/>
          </ac:cxnSpMkLst>
        </pc:cxnChg>
        <pc:cxnChg chg="del mod">
          <ac:chgData name="尾嵜 成真" userId="dd95f81a979e9056" providerId="LiveId" clId="{261289AE-FA7C-4CE5-8626-F461A71A7004}" dt="2023-01-13T15:31:57.053" v="2554" actId="478"/>
          <ac:cxnSpMkLst>
            <pc:docMk/>
            <pc:sldMk cId="3139867923" sldId="410"/>
            <ac:cxnSpMk id="119" creationId="{130011E1-473B-6BFA-838F-5B368B13F642}"/>
          </ac:cxnSpMkLst>
        </pc:cxnChg>
        <pc:cxnChg chg="del mod">
          <ac:chgData name="尾嵜 成真" userId="dd95f81a979e9056" providerId="LiveId" clId="{261289AE-FA7C-4CE5-8626-F461A71A7004}" dt="2023-01-13T15:31:57.053" v="2554" actId="478"/>
          <ac:cxnSpMkLst>
            <pc:docMk/>
            <pc:sldMk cId="3139867923" sldId="410"/>
            <ac:cxnSpMk id="120" creationId="{311DE159-5153-490B-2A15-8C6E241C90D8}"/>
          </ac:cxnSpMkLst>
        </pc:cxnChg>
        <pc:cxnChg chg="del mod">
          <ac:chgData name="尾嵜 成真" userId="dd95f81a979e9056" providerId="LiveId" clId="{261289AE-FA7C-4CE5-8626-F461A71A7004}" dt="2023-01-13T15:31:57.053" v="2554" actId="478"/>
          <ac:cxnSpMkLst>
            <pc:docMk/>
            <pc:sldMk cId="3139867923" sldId="410"/>
            <ac:cxnSpMk id="121" creationId="{748CE440-DC84-6AA8-E120-CD809491F765}"/>
          </ac:cxnSpMkLst>
        </pc:cxnChg>
        <pc:cxnChg chg="del mod">
          <ac:chgData name="尾嵜 成真" userId="dd95f81a979e9056" providerId="LiveId" clId="{261289AE-FA7C-4CE5-8626-F461A71A7004}" dt="2023-01-13T15:31:57.053" v="2554" actId="478"/>
          <ac:cxnSpMkLst>
            <pc:docMk/>
            <pc:sldMk cId="3139867923" sldId="410"/>
            <ac:cxnSpMk id="122" creationId="{3F4ABB59-BC35-5804-A138-E5E194E1E335}"/>
          </ac:cxnSpMkLst>
        </pc:cxnChg>
        <pc:cxnChg chg="del mod">
          <ac:chgData name="尾嵜 成真" userId="dd95f81a979e9056" providerId="LiveId" clId="{261289AE-FA7C-4CE5-8626-F461A71A7004}" dt="2023-01-13T15:31:57.053" v="2554" actId="478"/>
          <ac:cxnSpMkLst>
            <pc:docMk/>
            <pc:sldMk cId="3139867923" sldId="410"/>
            <ac:cxnSpMk id="123" creationId="{6441C048-4807-FF38-CDF6-C7FE2FAB7950}"/>
          </ac:cxnSpMkLst>
        </pc:cxnChg>
      </pc:sldChg>
      <pc:sldChg chg="del">
        <pc:chgData name="尾嵜 成真" userId="dd95f81a979e9056" providerId="LiveId" clId="{261289AE-FA7C-4CE5-8626-F461A71A7004}" dt="2023-01-13T16:02:55.754" v="3338" actId="47"/>
        <pc:sldMkLst>
          <pc:docMk/>
          <pc:sldMk cId="3565108647" sldId="411"/>
        </pc:sldMkLst>
      </pc:sldChg>
      <pc:sldChg chg="del">
        <pc:chgData name="尾嵜 成真" userId="dd95f81a979e9056" providerId="LiveId" clId="{261289AE-FA7C-4CE5-8626-F461A71A7004}" dt="2023-01-13T16:02:56.457" v="3339" actId="47"/>
        <pc:sldMkLst>
          <pc:docMk/>
          <pc:sldMk cId="2948967432" sldId="412"/>
        </pc:sldMkLst>
      </pc:sldChg>
      <pc:sldChg chg="del">
        <pc:chgData name="尾嵜 成真" userId="dd95f81a979e9056" providerId="LiveId" clId="{261289AE-FA7C-4CE5-8626-F461A71A7004}" dt="2023-01-13T16:02:56.691" v="3340" actId="47"/>
        <pc:sldMkLst>
          <pc:docMk/>
          <pc:sldMk cId="3553905273" sldId="415"/>
        </pc:sldMkLst>
      </pc:sldChg>
      <pc:sldChg chg="del">
        <pc:chgData name="尾嵜 成真" userId="dd95f81a979e9056" providerId="LiveId" clId="{261289AE-FA7C-4CE5-8626-F461A71A7004}" dt="2023-01-13T16:02:56.910" v="3341" actId="47"/>
        <pc:sldMkLst>
          <pc:docMk/>
          <pc:sldMk cId="305311975" sldId="416"/>
        </pc:sldMkLst>
      </pc:sldChg>
      <pc:sldChg chg="del">
        <pc:chgData name="尾嵜 成真" userId="dd95f81a979e9056" providerId="LiveId" clId="{261289AE-FA7C-4CE5-8626-F461A71A7004}" dt="2023-01-13T16:02:57.128" v="3342" actId="47"/>
        <pc:sldMkLst>
          <pc:docMk/>
          <pc:sldMk cId="343408756" sldId="417"/>
        </pc:sldMkLst>
      </pc:sldChg>
      <pc:sldChg chg="delSp modSp add mod ord">
        <pc:chgData name="尾嵜 成真" userId="dd95f81a979e9056" providerId="LiveId" clId="{261289AE-FA7C-4CE5-8626-F461A71A7004}" dt="2023-01-13T15:31:30.584" v="2553" actId="20577"/>
        <pc:sldMkLst>
          <pc:docMk/>
          <pc:sldMk cId="1930483195" sldId="418"/>
        </pc:sldMkLst>
        <pc:spChg chg="mod">
          <ac:chgData name="尾嵜 成真" userId="dd95f81a979e9056" providerId="LiveId" clId="{261289AE-FA7C-4CE5-8626-F461A71A7004}" dt="2023-01-13T15:31:30.584" v="2553" actId="20577"/>
          <ac:spMkLst>
            <pc:docMk/>
            <pc:sldMk cId="1930483195" sldId="418"/>
            <ac:spMk id="10" creationId="{4C8D8093-D708-E46A-39FD-79BFCCF8875B}"/>
          </ac:spMkLst>
        </pc:spChg>
        <pc:spChg chg="mod">
          <ac:chgData name="尾嵜 成真" userId="dd95f81a979e9056" providerId="LiveId" clId="{261289AE-FA7C-4CE5-8626-F461A71A7004}" dt="2023-01-13T15:12:25.647" v="1950"/>
          <ac:spMkLst>
            <pc:docMk/>
            <pc:sldMk cId="1930483195" sldId="418"/>
            <ac:spMk id="28" creationId="{B0F217A8-646C-15BA-6733-F4B0F1014565}"/>
          </ac:spMkLst>
        </pc:spChg>
        <pc:spChg chg="mod">
          <ac:chgData name="尾嵜 成真" userId="dd95f81a979e9056" providerId="LiveId" clId="{261289AE-FA7C-4CE5-8626-F461A71A7004}" dt="2023-01-13T15:12:25.647" v="1950"/>
          <ac:spMkLst>
            <pc:docMk/>
            <pc:sldMk cId="1930483195" sldId="418"/>
            <ac:spMk id="29" creationId="{A17934AB-FCC8-3776-1635-6E61D9A7D43B}"/>
          </ac:spMkLst>
        </pc:spChg>
        <pc:spChg chg="del">
          <ac:chgData name="尾嵜 成真" userId="dd95f81a979e9056" providerId="LiveId" clId="{261289AE-FA7C-4CE5-8626-F461A71A7004}" dt="2023-01-13T10:11:24.838" v="1269" actId="478"/>
          <ac:spMkLst>
            <pc:docMk/>
            <pc:sldMk cId="1930483195" sldId="418"/>
            <ac:spMk id="101" creationId="{83A8B892-D58C-F214-CC73-696A21A79939}"/>
          </ac:spMkLst>
        </pc:spChg>
        <pc:spChg chg="del">
          <ac:chgData name="尾嵜 成真" userId="dd95f81a979e9056" providerId="LiveId" clId="{261289AE-FA7C-4CE5-8626-F461A71A7004}" dt="2023-01-13T10:11:24.838" v="1269" actId="478"/>
          <ac:spMkLst>
            <pc:docMk/>
            <pc:sldMk cId="1930483195" sldId="418"/>
            <ac:spMk id="109" creationId="{EDA8A187-0998-43B3-54C9-2CADE2B043D4}"/>
          </ac:spMkLst>
        </pc:spChg>
        <pc:spChg chg="del">
          <ac:chgData name="尾嵜 成真" userId="dd95f81a979e9056" providerId="LiveId" clId="{261289AE-FA7C-4CE5-8626-F461A71A7004}" dt="2023-01-13T10:11:24.838" v="1269" actId="478"/>
          <ac:spMkLst>
            <pc:docMk/>
            <pc:sldMk cId="1930483195" sldId="418"/>
            <ac:spMk id="110" creationId="{2CFC3419-D60F-CB0D-FF84-B747B8D76E23}"/>
          </ac:spMkLst>
        </pc:spChg>
        <pc:spChg chg="del">
          <ac:chgData name="尾嵜 成真" userId="dd95f81a979e9056" providerId="LiveId" clId="{261289AE-FA7C-4CE5-8626-F461A71A7004}" dt="2023-01-13T10:11:24.838" v="1269" actId="478"/>
          <ac:spMkLst>
            <pc:docMk/>
            <pc:sldMk cId="1930483195" sldId="418"/>
            <ac:spMk id="111" creationId="{914AEE6C-0E7E-CB37-FE7A-B345D6A90E92}"/>
          </ac:spMkLst>
        </pc:spChg>
        <pc:spChg chg="del">
          <ac:chgData name="尾嵜 成真" userId="dd95f81a979e9056" providerId="LiveId" clId="{261289AE-FA7C-4CE5-8626-F461A71A7004}" dt="2023-01-13T10:11:24.838" v="1269" actId="478"/>
          <ac:spMkLst>
            <pc:docMk/>
            <pc:sldMk cId="1930483195" sldId="418"/>
            <ac:spMk id="124" creationId="{3F76A605-AD10-5810-F66F-05A802FABF68}"/>
          </ac:spMkLst>
        </pc:spChg>
        <pc:spChg chg="del">
          <ac:chgData name="尾嵜 成真" userId="dd95f81a979e9056" providerId="LiveId" clId="{261289AE-FA7C-4CE5-8626-F461A71A7004}" dt="2023-01-13T10:11:24.838" v="1269" actId="478"/>
          <ac:spMkLst>
            <pc:docMk/>
            <pc:sldMk cId="1930483195" sldId="418"/>
            <ac:spMk id="125" creationId="{E179C35C-E085-2F47-047A-B3A7FC0E2C92}"/>
          </ac:spMkLst>
        </pc:spChg>
        <pc:picChg chg="del">
          <ac:chgData name="尾嵜 成真" userId="dd95f81a979e9056" providerId="LiveId" clId="{261289AE-FA7C-4CE5-8626-F461A71A7004}" dt="2023-01-13T10:11:24.838" v="1269" actId="478"/>
          <ac:picMkLst>
            <pc:docMk/>
            <pc:sldMk cId="1930483195" sldId="418"/>
            <ac:picMk id="100" creationId="{0A02E126-E294-0FC2-6361-EBA70307C44C}"/>
          </ac:picMkLst>
        </pc:picChg>
        <pc:picChg chg="del">
          <ac:chgData name="尾嵜 成真" userId="dd95f81a979e9056" providerId="LiveId" clId="{261289AE-FA7C-4CE5-8626-F461A71A7004}" dt="2023-01-13T10:11:24.838" v="1269" actId="478"/>
          <ac:picMkLst>
            <pc:docMk/>
            <pc:sldMk cId="1930483195" sldId="418"/>
            <ac:picMk id="102" creationId="{1BA8F531-B3E1-2119-0925-BDB80F0E4459}"/>
          </ac:picMkLst>
        </pc:picChg>
        <pc:picChg chg="del">
          <ac:chgData name="尾嵜 成真" userId="dd95f81a979e9056" providerId="LiveId" clId="{261289AE-FA7C-4CE5-8626-F461A71A7004}" dt="2023-01-13T10:11:24.838" v="1269" actId="478"/>
          <ac:picMkLst>
            <pc:docMk/>
            <pc:sldMk cId="1930483195" sldId="418"/>
            <ac:picMk id="103" creationId="{82F268A2-8A07-5422-07CF-431A18381E3B}"/>
          </ac:picMkLst>
        </pc:picChg>
        <pc:picChg chg="del">
          <ac:chgData name="尾嵜 成真" userId="dd95f81a979e9056" providerId="LiveId" clId="{261289AE-FA7C-4CE5-8626-F461A71A7004}" dt="2023-01-13T10:11:24.838" v="1269" actId="478"/>
          <ac:picMkLst>
            <pc:docMk/>
            <pc:sldMk cId="1930483195" sldId="418"/>
            <ac:picMk id="104" creationId="{39AD31B7-7DC4-0F2B-BDFA-1020890911C3}"/>
          </ac:picMkLst>
        </pc:picChg>
        <pc:picChg chg="del">
          <ac:chgData name="尾嵜 成真" userId="dd95f81a979e9056" providerId="LiveId" clId="{261289AE-FA7C-4CE5-8626-F461A71A7004}" dt="2023-01-13T10:11:24.838" v="1269" actId="478"/>
          <ac:picMkLst>
            <pc:docMk/>
            <pc:sldMk cId="1930483195" sldId="418"/>
            <ac:picMk id="105" creationId="{A8291433-FF71-2251-F8B2-6A85C6B387C3}"/>
          </ac:picMkLst>
        </pc:picChg>
        <pc:picChg chg="del">
          <ac:chgData name="尾嵜 成真" userId="dd95f81a979e9056" providerId="LiveId" clId="{261289AE-FA7C-4CE5-8626-F461A71A7004}" dt="2023-01-13T10:11:24.838" v="1269" actId="478"/>
          <ac:picMkLst>
            <pc:docMk/>
            <pc:sldMk cId="1930483195" sldId="418"/>
            <ac:picMk id="112" creationId="{BF63A4D2-70AC-D7FF-CC83-A00A2AF6D775}"/>
          </ac:picMkLst>
        </pc:picChg>
        <pc:picChg chg="del">
          <ac:chgData name="尾嵜 成真" userId="dd95f81a979e9056" providerId="LiveId" clId="{261289AE-FA7C-4CE5-8626-F461A71A7004}" dt="2023-01-13T10:11:24.838" v="1269" actId="478"/>
          <ac:picMkLst>
            <pc:docMk/>
            <pc:sldMk cId="1930483195" sldId="418"/>
            <ac:picMk id="113" creationId="{AB232B70-D12C-4A94-C4EA-C0D42481C341}"/>
          </ac:picMkLst>
        </pc:picChg>
        <pc:picChg chg="del">
          <ac:chgData name="尾嵜 成真" userId="dd95f81a979e9056" providerId="LiveId" clId="{261289AE-FA7C-4CE5-8626-F461A71A7004}" dt="2023-01-13T10:11:24.838" v="1269" actId="478"/>
          <ac:picMkLst>
            <pc:docMk/>
            <pc:sldMk cId="1930483195" sldId="418"/>
            <ac:picMk id="114" creationId="{882C1337-2934-157D-73AF-C1AA6DA0332C}"/>
          </ac:picMkLst>
        </pc:picChg>
        <pc:picChg chg="del">
          <ac:chgData name="尾嵜 成真" userId="dd95f81a979e9056" providerId="LiveId" clId="{261289AE-FA7C-4CE5-8626-F461A71A7004}" dt="2023-01-13T10:11:24.838" v="1269" actId="478"/>
          <ac:picMkLst>
            <pc:docMk/>
            <pc:sldMk cId="1930483195" sldId="418"/>
            <ac:picMk id="115" creationId="{09DF699D-7513-818D-8A2F-3B6320E917BC}"/>
          </ac:picMkLst>
        </pc:picChg>
        <pc:picChg chg="del">
          <ac:chgData name="尾嵜 成真" userId="dd95f81a979e9056" providerId="LiveId" clId="{261289AE-FA7C-4CE5-8626-F461A71A7004}" dt="2023-01-13T10:11:24.838" v="1269" actId="478"/>
          <ac:picMkLst>
            <pc:docMk/>
            <pc:sldMk cId="1930483195" sldId="418"/>
            <ac:picMk id="116" creationId="{8359B24D-F8F7-B77F-4806-CE4CD3670AF3}"/>
          </ac:picMkLst>
        </pc:picChg>
        <pc:picChg chg="del">
          <ac:chgData name="尾嵜 成真" userId="dd95f81a979e9056" providerId="LiveId" clId="{261289AE-FA7C-4CE5-8626-F461A71A7004}" dt="2023-01-13T10:11:24.838" v="1269" actId="478"/>
          <ac:picMkLst>
            <pc:docMk/>
            <pc:sldMk cId="1930483195" sldId="418"/>
            <ac:picMk id="117" creationId="{26DE2BEC-6FCC-FB0A-2F19-E08184929CEC}"/>
          </ac:picMkLst>
        </pc:picChg>
        <pc:cxnChg chg="del mod">
          <ac:chgData name="尾嵜 成真" userId="dd95f81a979e9056" providerId="LiveId" clId="{261289AE-FA7C-4CE5-8626-F461A71A7004}" dt="2023-01-13T10:11:24.838" v="1269" actId="478"/>
          <ac:cxnSpMkLst>
            <pc:docMk/>
            <pc:sldMk cId="1930483195" sldId="418"/>
            <ac:cxnSpMk id="106" creationId="{91A6949D-D1A0-192D-A852-9A3E52C8E592}"/>
          </ac:cxnSpMkLst>
        </pc:cxnChg>
        <pc:cxnChg chg="del mod">
          <ac:chgData name="尾嵜 成真" userId="dd95f81a979e9056" providerId="LiveId" clId="{261289AE-FA7C-4CE5-8626-F461A71A7004}" dt="2023-01-13T10:11:24.838" v="1269" actId="478"/>
          <ac:cxnSpMkLst>
            <pc:docMk/>
            <pc:sldMk cId="1930483195" sldId="418"/>
            <ac:cxnSpMk id="107" creationId="{494B561B-5428-AB60-E95C-65D9EC103032}"/>
          </ac:cxnSpMkLst>
        </pc:cxnChg>
        <pc:cxnChg chg="del mod">
          <ac:chgData name="尾嵜 成真" userId="dd95f81a979e9056" providerId="LiveId" clId="{261289AE-FA7C-4CE5-8626-F461A71A7004}" dt="2023-01-13T10:11:24.838" v="1269" actId="478"/>
          <ac:cxnSpMkLst>
            <pc:docMk/>
            <pc:sldMk cId="1930483195" sldId="418"/>
            <ac:cxnSpMk id="108" creationId="{14A39E33-55B1-FD2B-2EE9-51797A5E5EBC}"/>
          </ac:cxnSpMkLst>
        </pc:cxnChg>
        <pc:cxnChg chg="del mod">
          <ac:chgData name="尾嵜 成真" userId="dd95f81a979e9056" providerId="LiveId" clId="{261289AE-FA7C-4CE5-8626-F461A71A7004}" dt="2023-01-13T10:11:24.838" v="1269" actId="478"/>
          <ac:cxnSpMkLst>
            <pc:docMk/>
            <pc:sldMk cId="1930483195" sldId="418"/>
            <ac:cxnSpMk id="118" creationId="{27AA0824-F5DD-1921-C221-868D58E2B98E}"/>
          </ac:cxnSpMkLst>
        </pc:cxnChg>
        <pc:cxnChg chg="del mod">
          <ac:chgData name="尾嵜 成真" userId="dd95f81a979e9056" providerId="LiveId" clId="{261289AE-FA7C-4CE5-8626-F461A71A7004}" dt="2023-01-13T10:11:24.838" v="1269" actId="478"/>
          <ac:cxnSpMkLst>
            <pc:docMk/>
            <pc:sldMk cId="1930483195" sldId="418"/>
            <ac:cxnSpMk id="119" creationId="{130011E1-473B-6BFA-838F-5B368B13F642}"/>
          </ac:cxnSpMkLst>
        </pc:cxnChg>
        <pc:cxnChg chg="del mod">
          <ac:chgData name="尾嵜 成真" userId="dd95f81a979e9056" providerId="LiveId" clId="{261289AE-FA7C-4CE5-8626-F461A71A7004}" dt="2023-01-13T10:11:24.838" v="1269" actId="478"/>
          <ac:cxnSpMkLst>
            <pc:docMk/>
            <pc:sldMk cId="1930483195" sldId="418"/>
            <ac:cxnSpMk id="120" creationId="{311DE159-5153-490B-2A15-8C6E241C90D8}"/>
          </ac:cxnSpMkLst>
        </pc:cxnChg>
        <pc:cxnChg chg="del mod">
          <ac:chgData name="尾嵜 成真" userId="dd95f81a979e9056" providerId="LiveId" clId="{261289AE-FA7C-4CE5-8626-F461A71A7004}" dt="2023-01-13T10:11:24.838" v="1269" actId="478"/>
          <ac:cxnSpMkLst>
            <pc:docMk/>
            <pc:sldMk cId="1930483195" sldId="418"/>
            <ac:cxnSpMk id="121" creationId="{748CE440-DC84-6AA8-E120-CD809491F765}"/>
          </ac:cxnSpMkLst>
        </pc:cxnChg>
        <pc:cxnChg chg="del mod">
          <ac:chgData name="尾嵜 成真" userId="dd95f81a979e9056" providerId="LiveId" clId="{261289AE-FA7C-4CE5-8626-F461A71A7004}" dt="2023-01-13T10:11:24.838" v="1269" actId="478"/>
          <ac:cxnSpMkLst>
            <pc:docMk/>
            <pc:sldMk cId="1930483195" sldId="418"/>
            <ac:cxnSpMk id="122" creationId="{3F4ABB59-BC35-5804-A138-E5E194E1E335}"/>
          </ac:cxnSpMkLst>
        </pc:cxnChg>
        <pc:cxnChg chg="del mod">
          <ac:chgData name="尾嵜 成真" userId="dd95f81a979e9056" providerId="LiveId" clId="{261289AE-FA7C-4CE5-8626-F461A71A7004}" dt="2023-01-13T10:11:24.838" v="1269" actId="478"/>
          <ac:cxnSpMkLst>
            <pc:docMk/>
            <pc:sldMk cId="1930483195" sldId="418"/>
            <ac:cxnSpMk id="123" creationId="{6441C048-4807-FF38-CDF6-C7FE2FAB7950}"/>
          </ac:cxnSpMkLst>
        </pc:cxnChg>
      </pc:sldChg>
      <pc:sldChg chg="new del">
        <pc:chgData name="尾嵜 成真" userId="dd95f81a979e9056" providerId="LiveId" clId="{261289AE-FA7C-4CE5-8626-F461A71A7004}" dt="2023-01-15T06:29:33.809" v="3416" actId="47"/>
        <pc:sldMkLst>
          <pc:docMk/>
          <pc:sldMk cId="3108966437" sldId="419"/>
        </pc:sldMkLst>
      </pc:sldChg>
      <pc:sldChg chg="new del">
        <pc:chgData name="尾嵜 成真" userId="dd95f81a979e9056" providerId="LiveId" clId="{261289AE-FA7C-4CE5-8626-F461A71A7004}" dt="2023-01-15T06:29:34.043" v="3417" actId="47"/>
        <pc:sldMkLst>
          <pc:docMk/>
          <pc:sldMk cId="4134926211" sldId="420"/>
        </pc:sldMkLst>
      </pc:sldChg>
      <pc:sldChg chg="new del">
        <pc:chgData name="尾嵜 成真" userId="dd95f81a979e9056" providerId="LiveId" clId="{261289AE-FA7C-4CE5-8626-F461A71A7004}" dt="2023-01-15T06:29:34.950" v="3418" actId="47"/>
        <pc:sldMkLst>
          <pc:docMk/>
          <pc:sldMk cId="2935844502" sldId="421"/>
        </pc:sldMkLst>
      </pc:sldChg>
      <pc:sldChg chg="new del">
        <pc:chgData name="尾嵜 成真" userId="dd95f81a979e9056" providerId="LiveId" clId="{261289AE-FA7C-4CE5-8626-F461A71A7004}" dt="2023-01-15T06:29:35.371" v="3419" actId="47"/>
        <pc:sldMkLst>
          <pc:docMk/>
          <pc:sldMk cId="3447549296" sldId="422"/>
        </pc:sldMkLst>
      </pc:sldChg>
      <pc:sldChg chg="new del">
        <pc:chgData name="尾嵜 成真" userId="dd95f81a979e9056" providerId="LiveId" clId="{261289AE-FA7C-4CE5-8626-F461A71A7004}" dt="2023-01-15T06:29:35.778" v="3420" actId="47"/>
        <pc:sldMkLst>
          <pc:docMk/>
          <pc:sldMk cId="3787148432" sldId="423"/>
        </pc:sldMkLst>
      </pc:sldChg>
      <pc:sldChg chg="new del">
        <pc:chgData name="尾嵜 成真" userId="dd95f81a979e9056" providerId="LiveId" clId="{261289AE-FA7C-4CE5-8626-F461A71A7004}" dt="2023-01-15T06:29:36.184" v="3421" actId="47"/>
        <pc:sldMkLst>
          <pc:docMk/>
          <pc:sldMk cId="2233472898" sldId="424"/>
        </pc:sldMkLst>
      </pc:sldChg>
      <pc:sldChg chg="new del">
        <pc:chgData name="尾嵜 成真" userId="dd95f81a979e9056" providerId="LiveId" clId="{261289AE-FA7C-4CE5-8626-F461A71A7004}" dt="2023-01-15T06:29:36.668" v="3422" actId="47"/>
        <pc:sldMkLst>
          <pc:docMk/>
          <pc:sldMk cId="1589406591" sldId="425"/>
        </pc:sldMkLst>
      </pc:sldChg>
      <pc:sldChg chg="new del">
        <pc:chgData name="尾嵜 成真" userId="dd95f81a979e9056" providerId="LiveId" clId="{261289AE-FA7C-4CE5-8626-F461A71A7004}" dt="2023-01-15T06:29:37.184" v="3423" actId="47"/>
        <pc:sldMkLst>
          <pc:docMk/>
          <pc:sldMk cId="1295600855" sldId="426"/>
        </pc:sldMkLst>
      </pc:sldChg>
      <pc:sldChg chg="new del">
        <pc:chgData name="尾嵜 成真" userId="dd95f81a979e9056" providerId="LiveId" clId="{261289AE-FA7C-4CE5-8626-F461A71A7004}" dt="2023-01-15T06:29:37.605" v="3424" actId="47"/>
        <pc:sldMkLst>
          <pc:docMk/>
          <pc:sldMk cId="2376717919" sldId="427"/>
        </pc:sldMkLst>
      </pc:sldChg>
      <pc:sldChg chg="new del">
        <pc:chgData name="尾嵜 成真" userId="dd95f81a979e9056" providerId="LiveId" clId="{261289AE-FA7C-4CE5-8626-F461A71A7004}" dt="2023-01-15T06:29:38.059" v="3425" actId="47"/>
        <pc:sldMkLst>
          <pc:docMk/>
          <pc:sldMk cId="6714374" sldId="428"/>
        </pc:sldMkLst>
      </pc:sldChg>
      <pc:sldChg chg="new del">
        <pc:chgData name="尾嵜 成真" userId="dd95f81a979e9056" providerId="LiveId" clId="{261289AE-FA7C-4CE5-8626-F461A71A7004}" dt="2023-01-15T06:29:38.434" v="3426" actId="47"/>
        <pc:sldMkLst>
          <pc:docMk/>
          <pc:sldMk cId="1957603104" sldId="429"/>
        </pc:sldMkLst>
      </pc:sldChg>
      <pc:sldChg chg="new del">
        <pc:chgData name="尾嵜 成真" userId="dd95f81a979e9056" providerId="LiveId" clId="{261289AE-FA7C-4CE5-8626-F461A71A7004}" dt="2023-01-15T06:29:38.949" v="3427" actId="47"/>
        <pc:sldMkLst>
          <pc:docMk/>
          <pc:sldMk cId="472109842" sldId="430"/>
        </pc:sldMkLst>
      </pc:sldChg>
      <pc:sldChg chg="new del">
        <pc:chgData name="尾嵜 成真" userId="dd95f81a979e9056" providerId="LiveId" clId="{261289AE-FA7C-4CE5-8626-F461A71A7004}" dt="2023-01-15T06:29:39.418" v="3428" actId="47"/>
        <pc:sldMkLst>
          <pc:docMk/>
          <pc:sldMk cId="3064356623" sldId="431"/>
        </pc:sldMkLst>
      </pc:sldChg>
      <pc:sldChg chg="new del">
        <pc:chgData name="尾嵜 成真" userId="dd95f81a979e9056" providerId="LiveId" clId="{261289AE-FA7C-4CE5-8626-F461A71A7004}" dt="2023-01-15T06:29:39.824" v="3429" actId="47"/>
        <pc:sldMkLst>
          <pc:docMk/>
          <pc:sldMk cId="2506139560" sldId="432"/>
        </pc:sldMkLst>
      </pc:sldChg>
      <pc:sldChg chg="new del">
        <pc:chgData name="尾嵜 成真" userId="dd95f81a979e9056" providerId="LiveId" clId="{261289AE-FA7C-4CE5-8626-F461A71A7004}" dt="2023-01-15T06:29:43.355" v="3430" actId="47"/>
        <pc:sldMkLst>
          <pc:docMk/>
          <pc:sldMk cId="3135272439" sldId="433"/>
        </pc:sldMkLst>
      </pc:sldChg>
      <pc:sldChg chg="new del">
        <pc:chgData name="尾嵜 成真" userId="dd95f81a979e9056" providerId="LiveId" clId="{261289AE-FA7C-4CE5-8626-F461A71A7004}" dt="2023-01-15T06:29:43.793" v="3431" actId="47"/>
        <pc:sldMkLst>
          <pc:docMk/>
          <pc:sldMk cId="451437345" sldId="434"/>
        </pc:sldMkLst>
      </pc:sldChg>
      <pc:sldChg chg="new del">
        <pc:chgData name="尾嵜 成真" userId="dd95f81a979e9056" providerId="LiveId" clId="{261289AE-FA7C-4CE5-8626-F461A71A7004}" dt="2023-01-15T06:29:44.136" v="3432" actId="47"/>
        <pc:sldMkLst>
          <pc:docMk/>
          <pc:sldMk cId="3991438989" sldId="435"/>
        </pc:sldMkLst>
      </pc:sldChg>
      <pc:sldChg chg="new del">
        <pc:chgData name="尾嵜 成真" userId="dd95f81a979e9056" providerId="LiveId" clId="{261289AE-FA7C-4CE5-8626-F461A71A7004}" dt="2023-01-15T06:29:44.511" v="3433" actId="47"/>
        <pc:sldMkLst>
          <pc:docMk/>
          <pc:sldMk cId="125730631" sldId="436"/>
        </pc:sldMkLst>
      </pc:sldChg>
      <pc:sldChg chg="new del">
        <pc:chgData name="尾嵜 成真" userId="dd95f81a979e9056" providerId="LiveId" clId="{261289AE-FA7C-4CE5-8626-F461A71A7004}" dt="2023-01-15T06:29:45.074" v="3434" actId="47"/>
        <pc:sldMkLst>
          <pc:docMk/>
          <pc:sldMk cId="237065274" sldId="437"/>
        </pc:sldMkLst>
      </pc:sldChg>
      <pc:sldChg chg="new del">
        <pc:chgData name="尾嵜 成真" userId="dd95f81a979e9056" providerId="LiveId" clId="{261289AE-FA7C-4CE5-8626-F461A71A7004}" dt="2023-01-15T06:29:45.574" v="3435" actId="47"/>
        <pc:sldMkLst>
          <pc:docMk/>
          <pc:sldMk cId="2986861723" sldId="438"/>
        </pc:sldMkLst>
      </pc:sldChg>
    </pc:docChg>
  </pc:docChgLst>
  <pc:docChgLst>
    <pc:chgData name="尾嵜 成真" userId="dd95f81a979e9056" providerId="LiveId" clId="{4AE731A8-771B-4059-BD1F-4064A0027A78}"/>
    <pc:docChg chg="modSld">
      <pc:chgData name="尾嵜 成真" userId="dd95f81a979e9056" providerId="LiveId" clId="{4AE731A8-771B-4059-BD1F-4064A0027A78}" dt="2022-12-03T13:22:01.505" v="209" actId="113"/>
      <pc:docMkLst>
        <pc:docMk/>
      </pc:docMkLst>
      <pc:sldChg chg="modSp mod">
        <pc:chgData name="尾嵜 成真" userId="dd95f81a979e9056" providerId="LiveId" clId="{4AE731A8-771B-4059-BD1F-4064A0027A78}" dt="2022-12-03T13:22:01.505" v="209" actId="113"/>
        <pc:sldMkLst>
          <pc:docMk/>
          <pc:sldMk cId="0" sldId="293"/>
        </pc:sldMkLst>
        <pc:spChg chg="mod">
          <ac:chgData name="尾嵜 成真" userId="dd95f81a979e9056" providerId="LiveId" clId="{4AE731A8-771B-4059-BD1F-4064A0027A78}" dt="2022-12-03T13:22:01.505" v="209" actId="113"/>
          <ac:spMkLst>
            <pc:docMk/>
            <pc:sldMk cId="0" sldId="293"/>
            <ac:spMk id="7" creationId="{00000000-0000-0000-0000-000000000000}"/>
          </ac:spMkLst>
        </pc:spChg>
      </pc:sldChg>
      <pc:sldChg chg="modSp mod">
        <pc:chgData name="尾嵜 成真" userId="dd95f81a979e9056" providerId="LiveId" clId="{4AE731A8-771B-4059-BD1F-4064A0027A78}" dt="2022-12-03T13:20:05.613" v="206" actId="6549"/>
        <pc:sldMkLst>
          <pc:docMk/>
          <pc:sldMk cId="1868244200" sldId="302"/>
        </pc:sldMkLst>
        <pc:spChg chg="mod">
          <ac:chgData name="尾嵜 成真" userId="dd95f81a979e9056" providerId="LiveId" clId="{4AE731A8-771B-4059-BD1F-4064A0027A78}" dt="2022-12-03T13:20:05.613" v="206" actId="6549"/>
          <ac:spMkLst>
            <pc:docMk/>
            <pc:sldMk cId="1868244200" sldId="302"/>
            <ac:spMk id="10" creationId="{4C8D8093-D708-E46A-39FD-79BFCCF8875B}"/>
          </ac:spMkLst>
        </pc:spChg>
      </pc:sldChg>
    </pc:docChg>
  </pc:docChgLst>
  <pc:docChgLst>
    <pc:chgData name="尾嵜 成真" userId="dd95f81a979e9056" providerId="LiveId" clId="{73A23987-D80F-440C-906D-36C23BCC7B17}"/>
    <pc:docChg chg="undo custSel addSld delSld modSld sldOrd">
      <pc:chgData name="尾嵜 成真" userId="dd95f81a979e9056" providerId="LiveId" clId="{73A23987-D80F-440C-906D-36C23BCC7B17}" dt="2023-01-02T04:45:04.103" v="4242" actId="113"/>
      <pc:docMkLst>
        <pc:docMk/>
      </pc:docMkLst>
      <pc:sldChg chg="addSp delSp modSp mod">
        <pc:chgData name="尾嵜 成真" userId="dd95f81a979e9056" providerId="LiveId" clId="{73A23987-D80F-440C-906D-36C23BCC7B17}" dt="2022-12-29T06:27:47.466" v="2584" actId="20577"/>
        <pc:sldMkLst>
          <pc:docMk/>
          <pc:sldMk cId="0" sldId="259"/>
        </pc:sldMkLst>
        <pc:spChg chg="mod">
          <ac:chgData name="尾嵜 成真" userId="dd95f81a979e9056" providerId="LiveId" clId="{73A23987-D80F-440C-906D-36C23BCC7B17}" dt="2022-12-29T06:26:42.392" v="2546" actId="1076"/>
          <ac:spMkLst>
            <pc:docMk/>
            <pc:sldMk cId="0" sldId="259"/>
            <ac:spMk id="7" creationId="{868586D0-495E-0042-21C8-6D9C53F32F5A}"/>
          </ac:spMkLst>
        </pc:spChg>
        <pc:spChg chg="mod">
          <ac:chgData name="尾嵜 成真" userId="dd95f81a979e9056" providerId="LiveId" clId="{73A23987-D80F-440C-906D-36C23BCC7B17}" dt="2022-12-29T06:27:21.728" v="2556" actId="20577"/>
          <ac:spMkLst>
            <pc:docMk/>
            <pc:sldMk cId="0" sldId="259"/>
            <ac:spMk id="8" creationId="{1ACDCEDB-3A9A-B841-DD5E-AF772017E75B}"/>
          </ac:spMkLst>
        </pc:spChg>
        <pc:spChg chg="add del mod">
          <ac:chgData name="尾嵜 成真" userId="dd95f81a979e9056" providerId="LiveId" clId="{73A23987-D80F-440C-906D-36C23BCC7B17}" dt="2022-12-29T06:24:54.301" v="2511"/>
          <ac:spMkLst>
            <pc:docMk/>
            <pc:sldMk cId="0" sldId="259"/>
            <ac:spMk id="9" creationId="{27B35DFF-2093-5788-3603-268FB4063711}"/>
          </ac:spMkLst>
        </pc:spChg>
        <pc:spChg chg="mod">
          <ac:chgData name="尾嵜 成真" userId="dd95f81a979e9056" providerId="LiveId" clId="{73A23987-D80F-440C-906D-36C23BCC7B17}" dt="2022-12-29T06:27:26.101" v="2562" actId="20577"/>
          <ac:spMkLst>
            <pc:docMk/>
            <pc:sldMk cId="0" sldId="259"/>
            <ac:spMk id="10" creationId="{A69571F4-BBF9-1D5E-AB90-6345D5ACAD32}"/>
          </ac:spMkLst>
        </pc:spChg>
        <pc:spChg chg="add del mod">
          <ac:chgData name="尾嵜 成真" userId="dd95f81a979e9056" providerId="LiveId" clId="{73A23987-D80F-440C-906D-36C23BCC7B17}" dt="2022-12-29T06:25:00.066" v="2513"/>
          <ac:spMkLst>
            <pc:docMk/>
            <pc:sldMk cId="0" sldId="259"/>
            <ac:spMk id="11" creationId="{72EADF0F-978C-1A7A-1810-3DF449C83394}"/>
          </ac:spMkLst>
        </pc:spChg>
        <pc:spChg chg="mod">
          <ac:chgData name="尾嵜 成真" userId="dd95f81a979e9056" providerId="LiveId" clId="{73A23987-D80F-440C-906D-36C23BCC7B17}" dt="2022-12-29T06:27:39.646" v="2575" actId="20577"/>
          <ac:spMkLst>
            <pc:docMk/>
            <pc:sldMk cId="0" sldId="259"/>
            <ac:spMk id="12" creationId="{447B83FD-7886-15F1-19BE-29E3263FE945}"/>
          </ac:spMkLst>
        </pc:spChg>
        <pc:spChg chg="mod">
          <ac:chgData name="尾嵜 成真" userId="dd95f81a979e9056" providerId="LiveId" clId="{73A23987-D80F-440C-906D-36C23BCC7B17}" dt="2022-12-29T06:25:06.168" v="2514"/>
          <ac:spMkLst>
            <pc:docMk/>
            <pc:sldMk cId="0" sldId="259"/>
            <ac:spMk id="14" creationId="{B542E035-90D3-DCEE-023C-D16D69814DF1}"/>
          </ac:spMkLst>
        </pc:spChg>
        <pc:spChg chg="mod">
          <ac:chgData name="尾嵜 成真" userId="dd95f81a979e9056" providerId="LiveId" clId="{73A23987-D80F-440C-906D-36C23BCC7B17}" dt="2022-12-29T06:27:47.466" v="2584" actId="20577"/>
          <ac:spMkLst>
            <pc:docMk/>
            <pc:sldMk cId="0" sldId="259"/>
            <ac:spMk id="15" creationId="{0CB77F9E-0A7F-9264-B30A-CCD402C3F20B}"/>
          </ac:spMkLst>
        </pc:spChg>
        <pc:spChg chg="mod">
          <ac:chgData name="尾嵜 成真" userId="dd95f81a979e9056" providerId="LiveId" clId="{73A23987-D80F-440C-906D-36C23BCC7B17}" dt="2022-12-29T06:27:43.218" v="2579" actId="20577"/>
          <ac:spMkLst>
            <pc:docMk/>
            <pc:sldMk cId="0" sldId="259"/>
            <ac:spMk id="16" creationId="{6494AC06-B42F-33DA-6522-B8FB9C5EDEED}"/>
          </ac:spMkLst>
        </pc:spChg>
        <pc:spChg chg="mod">
          <ac:chgData name="尾嵜 成真" userId="dd95f81a979e9056" providerId="LiveId" clId="{73A23987-D80F-440C-906D-36C23BCC7B17}" dt="2022-12-29T06:26:23.580" v="2542" actId="14100"/>
          <ac:spMkLst>
            <pc:docMk/>
            <pc:sldMk cId="0" sldId="259"/>
            <ac:spMk id="18" creationId="{00000000-0000-0000-0000-000000000000}"/>
          </ac:spMkLst>
        </pc:spChg>
        <pc:spChg chg="mod">
          <ac:chgData name="尾嵜 成真" userId="dd95f81a979e9056" providerId="LiveId" clId="{73A23987-D80F-440C-906D-36C23BCC7B17}" dt="2022-12-29T06:25:25.375" v="2519" actId="20577"/>
          <ac:spMkLst>
            <pc:docMk/>
            <pc:sldMk cId="0" sldId="259"/>
            <ac:spMk id="19" creationId="{CD43CA6A-7363-B22A-0863-654B8C57CDE8}"/>
          </ac:spMkLst>
        </pc:spChg>
        <pc:spChg chg="mod">
          <ac:chgData name="尾嵜 成真" userId="dd95f81a979e9056" providerId="LiveId" clId="{73A23987-D80F-440C-906D-36C23BCC7B17}" dt="2022-12-29T06:23:22.222" v="2497" actId="1076"/>
          <ac:spMkLst>
            <pc:docMk/>
            <pc:sldMk cId="0" sldId="259"/>
            <ac:spMk id="27" creationId="{00000000-0000-0000-0000-000000000000}"/>
          </ac:spMkLst>
        </pc:spChg>
        <pc:spChg chg="mod">
          <ac:chgData name="尾嵜 成真" userId="dd95f81a979e9056" providerId="LiveId" clId="{73A23987-D80F-440C-906D-36C23BCC7B17}" dt="2022-12-29T06:25:06.168" v="2514"/>
          <ac:spMkLst>
            <pc:docMk/>
            <pc:sldMk cId="0" sldId="259"/>
            <ac:spMk id="29" creationId="{C134AB4A-293D-030E-BA03-81A6C19516A8}"/>
          </ac:spMkLst>
        </pc:spChg>
        <pc:spChg chg="mod">
          <ac:chgData name="尾嵜 成真" userId="dd95f81a979e9056" providerId="LiveId" clId="{73A23987-D80F-440C-906D-36C23BCC7B17}" dt="2022-12-29T06:25:06.168" v="2514"/>
          <ac:spMkLst>
            <pc:docMk/>
            <pc:sldMk cId="0" sldId="259"/>
            <ac:spMk id="31" creationId="{C128212C-5A5E-D0B5-94BC-E0AF92497F53}"/>
          </ac:spMkLst>
        </pc:spChg>
        <pc:grpChg chg="mod">
          <ac:chgData name="尾嵜 成真" userId="dd95f81a979e9056" providerId="LiveId" clId="{73A23987-D80F-440C-906D-36C23BCC7B17}" dt="2022-12-29T06:26:42.392" v="2546" actId="1076"/>
          <ac:grpSpMkLst>
            <pc:docMk/>
            <pc:sldMk cId="0" sldId="259"/>
            <ac:grpSpMk id="2" creationId="{F3E18761-6F4D-4A56-A95B-FE9E51163FF2}"/>
          </ac:grpSpMkLst>
        </pc:grpChg>
        <pc:grpChg chg="mod">
          <ac:chgData name="尾嵜 成真" userId="dd95f81a979e9056" providerId="LiveId" clId="{73A23987-D80F-440C-906D-36C23BCC7B17}" dt="2022-12-29T06:26:42.392" v="2546" actId="1076"/>
          <ac:grpSpMkLst>
            <pc:docMk/>
            <pc:sldMk cId="0" sldId="259"/>
            <ac:grpSpMk id="3" creationId="{28D86D72-E7AD-4CA2-BA44-25225DE74CDA}"/>
          </ac:grpSpMkLst>
        </pc:grpChg>
        <pc:grpChg chg="mod">
          <ac:chgData name="尾嵜 成真" userId="dd95f81a979e9056" providerId="LiveId" clId="{73A23987-D80F-440C-906D-36C23BCC7B17}" dt="2022-12-29T06:26:42.392" v="2546" actId="1076"/>
          <ac:grpSpMkLst>
            <pc:docMk/>
            <pc:sldMk cId="0" sldId="259"/>
            <ac:grpSpMk id="4" creationId="{A55DAF8F-E612-4233-AEC5-F612CD50E7CD}"/>
          </ac:grpSpMkLst>
        </pc:grpChg>
        <pc:grpChg chg="mod">
          <ac:chgData name="尾嵜 成真" userId="dd95f81a979e9056" providerId="LiveId" clId="{73A23987-D80F-440C-906D-36C23BCC7B17}" dt="2022-12-29T06:26:42.392" v="2546" actId="1076"/>
          <ac:grpSpMkLst>
            <pc:docMk/>
            <pc:sldMk cId="0" sldId="259"/>
            <ac:grpSpMk id="5" creationId="{9A03F420-9491-4177-BECB-F1640F380D4C}"/>
          </ac:grpSpMkLst>
        </pc:grpChg>
        <pc:grpChg chg="mod">
          <ac:chgData name="尾嵜 成真" userId="dd95f81a979e9056" providerId="LiveId" clId="{73A23987-D80F-440C-906D-36C23BCC7B17}" dt="2022-12-29T06:27:03.779" v="2552" actId="1076"/>
          <ac:grpSpMkLst>
            <pc:docMk/>
            <pc:sldMk cId="0" sldId="259"/>
            <ac:grpSpMk id="6" creationId="{D1DBE470-BFFD-4DB0-B7FA-93F737876573}"/>
          </ac:grpSpMkLst>
        </pc:grpChg>
        <pc:grpChg chg="add mod">
          <ac:chgData name="尾嵜 成真" userId="dd95f81a979e9056" providerId="LiveId" clId="{73A23987-D80F-440C-906D-36C23BCC7B17}" dt="2022-12-29T06:27:03.779" v="2552" actId="1076"/>
          <ac:grpSpMkLst>
            <pc:docMk/>
            <pc:sldMk cId="0" sldId="259"/>
            <ac:grpSpMk id="13" creationId="{8371866A-3538-46F6-CD50-FF1C7038E076}"/>
          </ac:grpSpMkLst>
        </pc:grpChg>
        <pc:grpChg chg="mod">
          <ac:chgData name="尾嵜 成真" userId="dd95f81a979e9056" providerId="LiveId" clId="{73A23987-D80F-440C-906D-36C23BCC7B17}" dt="2022-12-29T06:27:03.779" v="2552" actId="1076"/>
          <ac:grpSpMkLst>
            <pc:docMk/>
            <pc:sldMk cId="0" sldId="259"/>
            <ac:grpSpMk id="17" creationId="{B0FD30C0-9718-FE51-0480-A8AA07EA80FC}"/>
          </ac:grpSpMkLst>
        </pc:grpChg>
        <pc:grpChg chg="add del mod">
          <ac:chgData name="尾嵜 成真" userId="dd95f81a979e9056" providerId="LiveId" clId="{73A23987-D80F-440C-906D-36C23BCC7B17}" dt="2022-12-29T06:25:11.029" v="2516" actId="478"/>
          <ac:grpSpMkLst>
            <pc:docMk/>
            <pc:sldMk cId="0" sldId="259"/>
            <ac:grpSpMk id="25" creationId="{55B81DB3-A2A4-30AF-B73E-F5CA78946764}"/>
          </ac:grpSpMkLst>
        </pc:grpChg>
      </pc:sldChg>
      <pc:sldChg chg="modSp mod">
        <pc:chgData name="尾嵜 成真" userId="dd95f81a979e9056" providerId="LiveId" clId="{73A23987-D80F-440C-906D-36C23BCC7B17}" dt="2022-12-28T11:46:54.224" v="11" actId="14100"/>
        <pc:sldMkLst>
          <pc:docMk/>
          <pc:sldMk cId="0" sldId="293"/>
        </pc:sldMkLst>
        <pc:spChg chg="mod">
          <ac:chgData name="尾嵜 成真" userId="dd95f81a979e9056" providerId="LiveId" clId="{73A23987-D80F-440C-906D-36C23BCC7B17}" dt="2022-12-28T11:46:54.224" v="11" actId="14100"/>
          <ac:spMkLst>
            <pc:docMk/>
            <pc:sldMk cId="0" sldId="293"/>
            <ac:spMk id="7" creationId="{00000000-0000-0000-0000-000000000000}"/>
          </ac:spMkLst>
        </pc:spChg>
      </pc:sldChg>
      <pc:sldChg chg="addSp delSp modSp mod">
        <pc:chgData name="尾嵜 成真" userId="dd95f81a979e9056" providerId="LiveId" clId="{73A23987-D80F-440C-906D-36C23BCC7B17}" dt="2022-12-29T06:12:01.540" v="2362" actId="1076"/>
        <pc:sldMkLst>
          <pc:docMk/>
          <pc:sldMk cId="4190097553" sldId="303"/>
        </pc:sldMkLst>
        <pc:spChg chg="mod">
          <ac:chgData name="尾嵜 成真" userId="dd95f81a979e9056" providerId="LiveId" clId="{73A23987-D80F-440C-906D-36C23BCC7B17}" dt="2022-12-28T15:28:43.163" v="386" actId="14100"/>
          <ac:spMkLst>
            <pc:docMk/>
            <pc:sldMk cId="4190097553" sldId="303"/>
            <ac:spMk id="22" creationId="{130837D4-140A-1DB8-3B90-658860BB5C5B}"/>
          </ac:spMkLst>
        </pc:spChg>
        <pc:spChg chg="mod">
          <ac:chgData name="尾嵜 成真" userId="dd95f81a979e9056" providerId="LiveId" clId="{73A23987-D80F-440C-906D-36C23BCC7B17}" dt="2022-12-28T15:28:36.443" v="385" actId="20577"/>
          <ac:spMkLst>
            <pc:docMk/>
            <pc:sldMk cId="4190097553" sldId="303"/>
            <ac:spMk id="26" creationId="{4C6CF6C6-84B1-9D0E-1D23-344066B0F396}"/>
          </ac:spMkLst>
        </pc:spChg>
        <pc:spChg chg="mod">
          <ac:chgData name="尾嵜 成真" userId="dd95f81a979e9056" providerId="LiveId" clId="{73A23987-D80F-440C-906D-36C23BCC7B17}" dt="2022-12-28T15:09:55.346" v="29" actId="1076"/>
          <ac:spMkLst>
            <pc:docMk/>
            <pc:sldMk cId="4190097553" sldId="303"/>
            <ac:spMk id="28" creationId="{C265F40D-3F25-6778-A99F-C0FFAD5908E8}"/>
          </ac:spMkLst>
        </pc:spChg>
        <pc:picChg chg="add del mod">
          <ac:chgData name="尾嵜 成真" userId="dd95f81a979e9056" providerId="LiveId" clId="{73A23987-D80F-440C-906D-36C23BCC7B17}" dt="2022-12-28T15:27:30.020" v="286" actId="478"/>
          <ac:picMkLst>
            <pc:docMk/>
            <pc:sldMk cId="4190097553" sldId="303"/>
            <ac:picMk id="3" creationId="{F2AF2AE4-2715-5333-FA39-F5A414F83BE0}"/>
          </ac:picMkLst>
        </pc:picChg>
        <pc:picChg chg="add mod">
          <ac:chgData name="尾嵜 成真" userId="dd95f81a979e9056" providerId="LiveId" clId="{73A23987-D80F-440C-906D-36C23BCC7B17}" dt="2022-12-29T06:12:01.540" v="2362" actId="1076"/>
          <ac:picMkLst>
            <pc:docMk/>
            <pc:sldMk cId="4190097553" sldId="303"/>
            <ac:picMk id="5" creationId="{16BEE4F1-CEB8-1162-B7A4-DDE817BC5596}"/>
          </ac:picMkLst>
        </pc:picChg>
        <pc:picChg chg="del">
          <ac:chgData name="尾嵜 成真" userId="dd95f81a979e9056" providerId="LiveId" clId="{73A23987-D80F-440C-906D-36C23BCC7B17}" dt="2022-12-28T15:09:04.808" v="12" actId="478"/>
          <ac:picMkLst>
            <pc:docMk/>
            <pc:sldMk cId="4190097553" sldId="303"/>
            <ac:picMk id="27" creationId="{476DC5AF-9C30-1CD0-2E1F-D7D673AEF7F3}"/>
          </ac:picMkLst>
        </pc:picChg>
      </pc:sldChg>
      <pc:sldChg chg="addSp delSp modSp mod">
        <pc:chgData name="尾嵜 成真" userId="dd95f81a979e9056" providerId="LiveId" clId="{73A23987-D80F-440C-906D-36C23BCC7B17}" dt="2022-12-29T05:48:08.334" v="1094" actId="20577"/>
        <pc:sldMkLst>
          <pc:docMk/>
          <pc:sldMk cId="1793902739" sldId="305"/>
        </pc:sldMkLst>
        <pc:spChg chg="mod">
          <ac:chgData name="尾嵜 成真" userId="dd95f81a979e9056" providerId="LiveId" clId="{73A23987-D80F-440C-906D-36C23BCC7B17}" dt="2022-12-29T05:48:08.334" v="1094" actId="20577"/>
          <ac:spMkLst>
            <pc:docMk/>
            <pc:sldMk cId="1793902739" sldId="305"/>
            <ac:spMk id="10" creationId="{4C8D8093-D708-E46A-39FD-79BFCCF8875B}"/>
          </ac:spMkLst>
        </pc:spChg>
        <pc:graphicFrameChg chg="add del mod modGraphic">
          <ac:chgData name="尾嵜 成真" userId="dd95f81a979e9056" providerId="LiveId" clId="{73A23987-D80F-440C-906D-36C23BCC7B17}" dt="2022-12-28T15:22:20.090" v="214" actId="207"/>
          <ac:graphicFrameMkLst>
            <pc:docMk/>
            <pc:sldMk cId="1793902739" sldId="305"/>
            <ac:graphicFrameMk id="2" creationId="{7B87186C-A8B4-ED74-004E-2B74DDD0A081}"/>
          </ac:graphicFrameMkLst>
        </pc:graphicFrameChg>
        <pc:graphicFrameChg chg="mod modGraphic">
          <ac:chgData name="尾嵜 成真" userId="dd95f81a979e9056" providerId="LiveId" clId="{73A23987-D80F-440C-906D-36C23BCC7B17}" dt="2022-12-28T15:12:04.180" v="72" actId="207"/>
          <ac:graphicFrameMkLst>
            <pc:docMk/>
            <pc:sldMk cId="1793902739" sldId="305"/>
            <ac:graphicFrameMk id="31" creationId="{48DC726C-6E54-B2D0-3B8B-B4BA03014533}"/>
          </ac:graphicFrameMkLst>
        </pc:graphicFrameChg>
        <pc:graphicFrameChg chg="mod">
          <ac:chgData name="尾嵜 成真" userId="dd95f81a979e9056" providerId="LiveId" clId="{73A23987-D80F-440C-906D-36C23BCC7B17}" dt="2022-12-28T15:11:28.598" v="62" actId="1076"/>
          <ac:graphicFrameMkLst>
            <pc:docMk/>
            <pc:sldMk cId="1793902739" sldId="305"/>
            <ac:graphicFrameMk id="32" creationId="{09633478-8EA1-EC49-9A21-449910C52C1D}"/>
          </ac:graphicFrameMkLst>
        </pc:graphicFrameChg>
        <pc:graphicFrameChg chg="del mod modGraphic">
          <ac:chgData name="尾嵜 成真" userId="dd95f81a979e9056" providerId="LiveId" clId="{73A23987-D80F-440C-906D-36C23BCC7B17}" dt="2022-12-28T15:15:03.193" v="130" actId="478"/>
          <ac:graphicFrameMkLst>
            <pc:docMk/>
            <pc:sldMk cId="1793902739" sldId="305"/>
            <ac:graphicFrameMk id="33" creationId="{E3D11D18-DF1C-F331-C471-2828B8546777}"/>
          </ac:graphicFrameMkLst>
        </pc:graphicFrameChg>
      </pc:sldChg>
      <pc:sldChg chg="addSp delSp modSp mod">
        <pc:chgData name="尾嵜 成真" userId="dd95f81a979e9056" providerId="LiveId" clId="{73A23987-D80F-440C-906D-36C23BCC7B17}" dt="2022-12-28T15:33:28.120" v="479" actId="207"/>
        <pc:sldMkLst>
          <pc:docMk/>
          <pc:sldMk cId="3198427016" sldId="306"/>
        </pc:sldMkLst>
        <pc:spChg chg="mod">
          <ac:chgData name="尾嵜 成真" userId="dd95f81a979e9056" providerId="LiveId" clId="{73A23987-D80F-440C-906D-36C23BCC7B17}" dt="2022-12-28T15:29:37.114" v="394" actId="6549"/>
          <ac:spMkLst>
            <pc:docMk/>
            <pc:sldMk cId="3198427016" sldId="306"/>
            <ac:spMk id="10" creationId="{4C8D8093-D708-E46A-39FD-79BFCCF8875B}"/>
          </ac:spMkLst>
        </pc:spChg>
        <pc:graphicFrameChg chg="mod modGraphic">
          <ac:chgData name="尾嵜 成真" userId="dd95f81a979e9056" providerId="LiveId" clId="{73A23987-D80F-440C-906D-36C23BCC7B17}" dt="2022-12-28T15:31:41.227" v="438"/>
          <ac:graphicFrameMkLst>
            <pc:docMk/>
            <pc:sldMk cId="3198427016" sldId="306"/>
            <ac:graphicFrameMk id="2" creationId="{4A46E109-EF54-CBF0-8FCA-158AEC5AE535}"/>
          </ac:graphicFrameMkLst>
        </pc:graphicFrameChg>
        <pc:graphicFrameChg chg="mod modGraphic">
          <ac:chgData name="尾嵜 成真" userId="dd95f81a979e9056" providerId="LiveId" clId="{73A23987-D80F-440C-906D-36C23BCC7B17}" dt="2022-12-28T15:33:21.427" v="477" actId="207"/>
          <ac:graphicFrameMkLst>
            <pc:docMk/>
            <pc:sldMk cId="3198427016" sldId="306"/>
            <ac:graphicFrameMk id="3" creationId="{31FFB8B3-1018-C2FE-AB2D-7D3A20AEB7E6}"/>
          </ac:graphicFrameMkLst>
        </pc:graphicFrameChg>
        <pc:graphicFrameChg chg="add mod modGraphic">
          <ac:chgData name="尾嵜 成真" userId="dd95f81a979e9056" providerId="LiveId" clId="{73A23987-D80F-440C-906D-36C23BCC7B17}" dt="2022-12-28T15:22:14.949" v="213" actId="207"/>
          <ac:graphicFrameMkLst>
            <pc:docMk/>
            <pc:sldMk cId="3198427016" sldId="306"/>
            <ac:graphicFrameMk id="4" creationId="{F9B8FF01-FAF6-78EA-838F-9757583E8040}"/>
          </ac:graphicFrameMkLst>
        </pc:graphicFrameChg>
        <pc:graphicFrameChg chg="add del mod modGraphic">
          <ac:chgData name="尾嵜 成真" userId="dd95f81a979e9056" providerId="LiveId" clId="{73A23987-D80F-440C-906D-36C23BCC7B17}" dt="2022-12-28T15:33:09.785" v="475" actId="478"/>
          <ac:graphicFrameMkLst>
            <pc:docMk/>
            <pc:sldMk cId="3198427016" sldId="306"/>
            <ac:graphicFrameMk id="5" creationId="{DE49D69C-9425-8E31-9410-C30F124FE679}"/>
          </ac:graphicFrameMkLst>
        </pc:graphicFrameChg>
        <pc:graphicFrameChg chg="add mod modGraphic">
          <ac:chgData name="尾嵜 成真" userId="dd95f81a979e9056" providerId="LiveId" clId="{73A23987-D80F-440C-906D-36C23BCC7B17}" dt="2022-12-28T15:33:28.120" v="479" actId="207"/>
          <ac:graphicFrameMkLst>
            <pc:docMk/>
            <pc:sldMk cId="3198427016" sldId="306"/>
            <ac:graphicFrameMk id="6" creationId="{85F9FFB5-5C2B-1879-05B7-483F748F6536}"/>
          </ac:graphicFrameMkLst>
        </pc:graphicFrameChg>
      </pc:sldChg>
      <pc:sldChg chg="addSp delSp modSp mod">
        <pc:chgData name="尾嵜 成真" userId="dd95f81a979e9056" providerId="LiveId" clId="{73A23987-D80F-440C-906D-36C23BCC7B17}" dt="2022-12-29T05:47:04.135" v="1081" actId="1076"/>
        <pc:sldMkLst>
          <pc:docMk/>
          <pc:sldMk cId="2225451864" sldId="307"/>
        </pc:sldMkLst>
        <pc:spChg chg="mod">
          <ac:chgData name="尾嵜 成真" userId="dd95f81a979e9056" providerId="LiveId" clId="{73A23987-D80F-440C-906D-36C23BCC7B17}" dt="2022-12-29T05:42:14.684" v="1047" actId="20577"/>
          <ac:spMkLst>
            <pc:docMk/>
            <pc:sldMk cId="2225451864" sldId="307"/>
            <ac:spMk id="10" creationId="{4C8D8093-D708-E46A-39FD-79BFCCF8875B}"/>
          </ac:spMkLst>
        </pc:spChg>
        <pc:spChg chg="mod">
          <ac:chgData name="尾嵜 成真" userId="dd95f81a979e9056" providerId="LiveId" clId="{73A23987-D80F-440C-906D-36C23BCC7B17}" dt="2022-12-29T05:45:07.668" v="1075" actId="27636"/>
          <ac:spMkLst>
            <pc:docMk/>
            <pc:sldMk cId="2225451864" sldId="307"/>
            <ac:spMk id="28" creationId="{B0F217A8-646C-15BA-6733-F4B0F1014565}"/>
          </ac:spMkLst>
        </pc:spChg>
        <pc:spChg chg="mod">
          <ac:chgData name="尾嵜 成真" userId="dd95f81a979e9056" providerId="LiveId" clId="{73A23987-D80F-440C-906D-36C23BCC7B17}" dt="2022-12-29T05:42:36.739" v="1056" actId="20577"/>
          <ac:spMkLst>
            <pc:docMk/>
            <pc:sldMk cId="2225451864" sldId="307"/>
            <ac:spMk id="29" creationId="{A17934AB-FCC8-3776-1635-6E61D9A7D43B}"/>
          </ac:spMkLst>
        </pc:spChg>
        <pc:picChg chg="del">
          <ac:chgData name="尾嵜 成真" userId="dd95f81a979e9056" providerId="LiveId" clId="{73A23987-D80F-440C-906D-36C23BCC7B17}" dt="2022-12-28T15:36:18.963" v="500" actId="478"/>
          <ac:picMkLst>
            <pc:docMk/>
            <pc:sldMk cId="2225451864" sldId="307"/>
            <ac:picMk id="3" creationId="{72F90D82-894D-ACED-2C2C-701EA84D56B6}"/>
          </ac:picMkLst>
        </pc:picChg>
        <pc:picChg chg="add del mod">
          <ac:chgData name="尾嵜 成真" userId="dd95f81a979e9056" providerId="LiveId" clId="{73A23987-D80F-440C-906D-36C23BCC7B17}" dt="2022-12-29T05:03:30.300" v="555" actId="478"/>
          <ac:picMkLst>
            <pc:docMk/>
            <pc:sldMk cId="2225451864" sldId="307"/>
            <ac:picMk id="3" creationId="{D33BC8A2-7616-DC88-65A6-35EC84C03B57}"/>
          </ac:picMkLst>
        </pc:picChg>
        <pc:picChg chg="add del mod">
          <ac:chgData name="尾嵜 成真" userId="dd95f81a979e9056" providerId="LiveId" clId="{73A23987-D80F-440C-906D-36C23BCC7B17}" dt="2022-12-29T05:02:10.045" v="551" actId="478"/>
          <ac:picMkLst>
            <pc:docMk/>
            <pc:sldMk cId="2225451864" sldId="307"/>
            <ac:picMk id="4" creationId="{300FEBFB-33F7-A9D6-A3BD-85B16820623E}"/>
          </ac:picMkLst>
        </pc:picChg>
        <pc:picChg chg="add del mod">
          <ac:chgData name="尾嵜 成真" userId="dd95f81a979e9056" providerId="LiveId" clId="{73A23987-D80F-440C-906D-36C23BCC7B17}" dt="2022-12-29T05:46:46.319" v="1076" actId="478"/>
          <ac:picMkLst>
            <pc:docMk/>
            <pc:sldMk cId="2225451864" sldId="307"/>
            <ac:picMk id="6" creationId="{E5443325-2697-9EE1-458D-13861F844B9B}"/>
          </ac:picMkLst>
        </pc:picChg>
        <pc:picChg chg="add del">
          <ac:chgData name="尾嵜 成真" userId="dd95f81a979e9056" providerId="LiveId" clId="{73A23987-D80F-440C-906D-36C23BCC7B17}" dt="2022-12-29T05:05:32.880" v="593" actId="22"/>
          <ac:picMkLst>
            <pc:docMk/>
            <pc:sldMk cId="2225451864" sldId="307"/>
            <ac:picMk id="8" creationId="{1B6B8E05-0019-3CF8-DB1D-95F078BBFF60}"/>
          </ac:picMkLst>
        </pc:picChg>
        <pc:picChg chg="add mod">
          <ac:chgData name="尾嵜 成真" userId="dd95f81a979e9056" providerId="LiveId" clId="{73A23987-D80F-440C-906D-36C23BCC7B17}" dt="2022-12-29T05:47:04.135" v="1081" actId="1076"/>
          <ac:picMkLst>
            <pc:docMk/>
            <pc:sldMk cId="2225451864" sldId="307"/>
            <ac:picMk id="11" creationId="{1ACF21D3-D8A0-95FC-ACFB-2A1BBB31652D}"/>
          </ac:picMkLst>
        </pc:picChg>
      </pc:sldChg>
      <pc:sldChg chg="del">
        <pc:chgData name="尾嵜 成真" userId="dd95f81a979e9056" providerId="LiveId" clId="{73A23987-D80F-440C-906D-36C23BCC7B17}" dt="2022-12-28T16:21:32.096" v="528" actId="47"/>
        <pc:sldMkLst>
          <pc:docMk/>
          <pc:sldMk cId="4080836906" sldId="309"/>
        </pc:sldMkLst>
      </pc:sldChg>
      <pc:sldChg chg="del">
        <pc:chgData name="尾嵜 成真" userId="dd95f81a979e9056" providerId="LiveId" clId="{73A23987-D80F-440C-906D-36C23BCC7B17}" dt="2022-12-28T16:21:32.756" v="531" actId="47"/>
        <pc:sldMkLst>
          <pc:docMk/>
          <pc:sldMk cId="3842677569" sldId="310"/>
        </pc:sldMkLst>
      </pc:sldChg>
      <pc:sldChg chg="del">
        <pc:chgData name="尾嵜 成真" userId="dd95f81a979e9056" providerId="LiveId" clId="{73A23987-D80F-440C-906D-36C23BCC7B17}" dt="2022-12-28T16:21:32.379" v="529" actId="47"/>
        <pc:sldMkLst>
          <pc:docMk/>
          <pc:sldMk cId="1924087796" sldId="367"/>
        </pc:sldMkLst>
      </pc:sldChg>
      <pc:sldChg chg="del">
        <pc:chgData name="尾嵜 成真" userId="dd95f81a979e9056" providerId="LiveId" clId="{73A23987-D80F-440C-906D-36C23BCC7B17}" dt="2022-12-28T16:21:32.567" v="530" actId="47"/>
        <pc:sldMkLst>
          <pc:docMk/>
          <pc:sldMk cId="3555304958" sldId="368"/>
        </pc:sldMkLst>
      </pc:sldChg>
      <pc:sldChg chg="del">
        <pc:chgData name="尾嵜 成真" userId="dd95f81a979e9056" providerId="LiveId" clId="{73A23987-D80F-440C-906D-36C23BCC7B17}" dt="2022-12-28T16:21:32.914" v="532" actId="47"/>
        <pc:sldMkLst>
          <pc:docMk/>
          <pc:sldMk cId="766273769" sldId="369"/>
        </pc:sldMkLst>
      </pc:sldChg>
      <pc:sldChg chg="del">
        <pc:chgData name="尾嵜 成真" userId="dd95f81a979e9056" providerId="LiveId" clId="{73A23987-D80F-440C-906D-36C23BCC7B17}" dt="2022-12-28T16:21:33.071" v="533" actId="47"/>
        <pc:sldMkLst>
          <pc:docMk/>
          <pc:sldMk cId="2530477243" sldId="370"/>
        </pc:sldMkLst>
      </pc:sldChg>
      <pc:sldChg chg="del">
        <pc:chgData name="尾嵜 成真" userId="dd95f81a979e9056" providerId="LiveId" clId="{73A23987-D80F-440C-906D-36C23BCC7B17}" dt="2022-12-28T16:21:33.228" v="534" actId="47"/>
        <pc:sldMkLst>
          <pc:docMk/>
          <pc:sldMk cId="256780241" sldId="371"/>
        </pc:sldMkLst>
      </pc:sldChg>
      <pc:sldChg chg="del">
        <pc:chgData name="尾嵜 成真" userId="dd95f81a979e9056" providerId="LiveId" clId="{73A23987-D80F-440C-906D-36C23BCC7B17}" dt="2022-12-28T16:21:34.438" v="535" actId="47"/>
        <pc:sldMkLst>
          <pc:docMk/>
          <pc:sldMk cId="4209156851" sldId="372"/>
        </pc:sldMkLst>
      </pc:sldChg>
      <pc:sldChg chg="del">
        <pc:chgData name="尾嵜 成真" userId="dd95f81a979e9056" providerId="LiveId" clId="{73A23987-D80F-440C-906D-36C23BCC7B17}" dt="2022-12-28T16:21:34.610" v="536" actId="47"/>
        <pc:sldMkLst>
          <pc:docMk/>
          <pc:sldMk cId="197386874" sldId="373"/>
        </pc:sldMkLst>
      </pc:sldChg>
      <pc:sldChg chg="del">
        <pc:chgData name="尾嵜 成真" userId="dd95f81a979e9056" providerId="LiveId" clId="{73A23987-D80F-440C-906D-36C23BCC7B17}" dt="2022-12-28T16:21:36.321" v="539" actId="47"/>
        <pc:sldMkLst>
          <pc:docMk/>
          <pc:sldMk cId="1645745508" sldId="374"/>
        </pc:sldMkLst>
      </pc:sldChg>
      <pc:sldChg chg="del">
        <pc:chgData name="尾嵜 成真" userId="dd95f81a979e9056" providerId="LiveId" clId="{73A23987-D80F-440C-906D-36C23BCC7B17}" dt="2022-12-28T16:21:37.951" v="540" actId="47"/>
        <pc:sldMkLst>
          <pc:docMk/>
          <pc:sldMk cId="3764614268" sldId="375"/>
        </pc:sldMkLst>
      </pc:sldChg>
      <pc:sldChg chg="del">
        <pc:chgData name="尾嵜 成真" userId="dd95f81a979e9056" providerId="LiveId" clId="{73A23987-D80F-440C-906D-36C23BCC7B17}" dt="2022-12-28T16:21:35.584" v="537" actId="47"/>
        <pc:sldMkLst>
          <pc:docMk/>
          <pc:sldMk cId="1577626622" sldId="376"/>
        </pc:sldMkLst>
      </pc:sldChg>
      <pc:sldChg chg="del">
        <pc:chgData name="尾嵜 成真" userId="dd95f81a979e9056" providerId="LiveId" clId="{73A23987-D80F-440C-906D-36C23BCC7B17}" dt="2022-12-28T16:21:38.647" v="541" actId="47"/>
        <pc:sldMkLst>
          <pc:docMk/>
          <pc:sldMk cId="378628896" sldId="377"/>
        </pc:sldMkLst>
      </pc:sldChg>
      <pc:sldChg chg="del">
        <pc:chgData name="尾嵜 成真" userId="dd95f81a979e9056" providerId="LiveId" clId="{73A23987-D80F-440C-906D-36C23BCC7B17}" dt="2022-12-28T16:21:41.351" v="542" actId="47"/>
        <pc:sldMkLst>
          <pc:docMk/>
          <pc:sldMk cId="1185041612" sldId="378"/>
        </pc:sldMkLst>
      </pc:sldChg>
      <pc:sldChg chg="del">
        <pc:chgData name="尾嵜 成真" userId="dd95f81a979e9056" providerId="LiveId" clId="{73A23987-D80F-440C-906D-36C23BCC7B17}" dt="2022-12-28T16:21:42.403" v="544" actId="47"/>
        <pc:sldMkLst>
          <pc:docMk/>
          <pc:sldMk cId="2731418115" sldId="379"/>
        </pc:sldMkLst>
      </pc:sldChg>
      <pc:sldChg chg="del">
        <pc:chgData name="尾嵜 成真" userId="dd95f81a979e9056" providerId="LiveId" clId="{73A23987-D80F-440C-906D-36C23BCC7B17}" dt="2022-12-28T16:21:43.770" v="545" actId="47"/>
        <pc:sldMkLst>
          <pc:docMk/>
          <pc:sldMk cId="3888411916" sldId="380"/>
        </pc:sldMkLst>
      </pc:sldChg>
      <pc:sldChg chg="addSp delSp modSp add mod ord">
        <pc:chgData name="尾嵜 成真" userId="dd95f81a979e9056" providerId="LiveId" clId="{73A23987-D80F-440C-906D-36C23BCC7B17}" dt="2023-01-02T04:44:36.375" v="4240" actId="14100"/>
        <pc:sldMkLst>
          <pc:docMk/>
          <pc:sldMk cId="3242685888" sldId="381"/>
        </pc:sldMkLst>
        <pc:spChg chg="add mod">
          <ac:chgData name="尾嵜 成真" userId="dd95f81a979e9056" providerId="LiveId" clId="{73A23987-D80F-440C-906D-36C23BCC7B17}" dt="2023-01-02T04:44:36.375" v="4240" actId="14100"/>
          <ac:spMkLst>
            <pc:docMk/>
            <pc:sldMk cId="3242685888" sldId="381"/>
            <ac:spMk id="8" creationId="{CF9761B3-F1AF-3B32-AC05-2CD58A6FDD79}"/>
          </ac:spMkLst>
        </pc:spChg>
        <pc:spChg chg="add mod">
          <ac:chgData name="尾嵜 成真" userId="dd95f81a979e9056" providerId="LiveId" clId="{73A23987-D80F-440C-906D-36C23BCC7B17}" dt="2023-01-02T04:44:01.434" v="4238" actId="1076"/>
          <ac:spMkLst>
            <pc:docMk/>
            <pc:sldMk cId="3242685888" sldId="381"/>
            <ac:spMk id="9" creationId="{618CC92E-A56B-107B-CAF5-434D0C9245D2}"/>
          </ac:spMkLst>
        </pc:spChg>
        <pc:spChg chg="mod">
          <ac:chgData name="尾嵜 成真" userId="dd95f81a979e9056" providerId="LiveId" clId="{73A23987-D80F-440C-906D-36C23BCC7B17}" dt="2023-01-02T04:31:09.737" v="4195" actId="947"/>
          <ac:spMkLst>
            <pc:docMk/>
            <pc:sldMk cId="3242685888" sldId="381"/>
            <ac:spMk id="10" creationId="{4C8D8093-D708-E46A-39FD-79BFCCF8875B}"/>
          </ac:spMkLst>
        </pc:spChg>
        <pc:spChg chg="add mod">
          <ac:chgData name="尾嵜 成真" userId="dd95f81a979e9056" providerId="LiveId" clId="{73A23987-D80F-440C-906D-36C23BCC7B17}" dt="2023-01-02T04:43:48.788" v="4237" actId="14100"/>
          <ac:spMkLst>
            <pc:docMk/>
            <pc:sldMk cId="3242685888" sldId="381"/>
            <ac:spMk id="11" creationId="{BEA5EE37-CC4C-D1F3-D38F-5224284FFD8B}"/>
          </ac:spMkLst>
        </pc:spChg>
        <pc:spChg chg="mod">
          <ac:chgData name="尾嵜 成真" userId="dd95f81a979e9056" providerId="LiveId" clId="{73A23987-D80F-440C-906D-36C23BCC7B17}" dt="2022-12-29T06:22:54.286" v="2495" actId="20577"/>
          <ac:spMkLst>
            <pc:docMk/>
            <pc:sldMk cId="3242685888" sldId="381"/>
            <ac:spMk id="28" creationId="{B0F217A8-646C-15BA-6733-F4B0F1014565}"/>
          </ac:spMkLst>
        </pc:spChg>
        <pc:picChg chg="add del mod">
          <ac:chgData name="尾嵜 成真" userId="dd95f81a979e9056" providerId="LiveId" clId="{73A23987-D80F-440C-906D-36C23BCC7B17}" dt="2022-12-29T06:37:15.291" v="2994" actId="21"/>
          <ac:picMkLst>
            <pc:docMk/>
            <pc:sldMk cId="3242685888" sldId="381"/>
            <ac:picMk id="2" creationId="{465239CA-F7BF-E65D-F463-52B2B136EC5F}"/>
          </ac:picMkLst>
        </pc:picChg>
        <pc:picChg chg="add mod">
          <ac:chgData name="尾嵜 成真" userId="dd95f81a979e9056" providerId="LiveId" clId="{73A23987-D80F-440C-906D-36C23BCC7B17}" dt="2023-01-02T04:44:01.434" v="4238" actId="1076"/>
          <ac:picMkLst>
            <pc:docMk/>
            <pc:sldMk cId="3242685888" sldId="381"/>
            <ac:picMk id="3" creationId="{B4580B03-DD4B-D5CF-CD70-62C96BAA60FA}"/>
          </ac:picMkLst>
        </pc:picChg>
        <pc:picChg chg="add mod">
          <ac:chgData name="尾嵜 成真" userId="dd95f81a979e9056" providerId="LiveId" clId="{73A23987-D80F-440C-906D-36C23BCC7B17}" dt="2023-01-02T04:42:52.612" v="4225" actId="1076"/>
          <ac:picMkLst>
            <pc:docMk/>
            <pc:sldMk cId="3242685888" sldId="381"/>
            <ac:picMk id="5" creationId="{FBC3049B-F66D-9170-7795-FCECF60BA95C}"/>
          </ac:picMkLst>
        </pc:picChg>
        <pc:picChg chg="add mod">
          <ac:chgData name="尾嵜 成真" userId="dd95f81a979e9056" providerId="LiveId" clId="{73A23987-D80F-440C-906D-36C23BCC7B17}" dt="2023-01-02T04:43:07.058" v="4227" actId="1076"/>
          <ac:picMkLst>
            <pc:docMk/>
            <pc:sldMk cId="3242685888" sldId="381"/>
            <ac:picMk id="7" creationId="{AF473374-2899-C2E5-3DAA-EDDA880E5267}"/>
          </ac:picMkLst>
        </pc:picChg>
      </pc:sldChg>
      <pc:sldChg chg="addSp modSp add mod ord">
        <pc:chgData name="尾嵜 成真" userId="dd95f81a979e9056" providerId="LiveId" clId="{73A23987-D80F-440C-906D-36C23BCC7B17}" dt="2023-01-02T04:45:04.103" v="4242" actId="113"/>
        <pc:sldMkLst>
          <pc:docMk/>
          <pc:sldMk cId="1506097416" sldId="382"/>
        </pc:sldMkLst>
        <pc:spChg chg="add mod">
          <ac:chgData name="尾嵜 成真" userId="dd95f81a979e9056" providerId="LiveId" clId="{73A23987-D80F-440C-906D-36C23BCC7B17}" dt="2023-01-02T04:23:24.040" v="4137" actId="14100"/>
          <ac:spMkLst>
            <pc:docMk/>
            <pc:sldMk cId="1506097416" sldId="382"/>
            <ac:spMk id="7" creationId="{8C4EB612-9095-B8CB-F6E7-589F605E3D0A}"/>
          </ac:spMkLst>
        </pc:spChg>
        <pc:spChg chg="add mod">
          <ac:chgData name="尾嵜 成真" userId="dd95f81a979e9056" providerId="LiveId" clId="{73A23987-D80F-440C-906D-36C23BCC7B17}" dt="2023-01-02T04:24:45.202" v="4150" actId="14100"/>
          <ac:spMkLst>
            <pc:docMk/>
            <pc:sldMk cId="1506097416" sldId="382"/>
            <ac:spMk id="8" creationId="{BA11470B-4B8F-45D7-332B-2F73F2693438}"/>
          </ac:spMkLst>
        </pc:spChg>
        <pc:spChg chg="mod">
          <ac:chgData name="尾嵜 成真" userId="dd95f81a979e9056" providerId="LiveId" clId="{73A23987-D80F-440C-906D-36C23BCC7B17}" dt="2023-01-02T04:45:04.103" v="4242" actId="113"/>
          <ac:spMkLst>
            <pc:docMk/>
            <pc:sldMk cId="1506097416" sldId="382"/>
            <ac:spMk id="10" creationId="{4C8D8093-D708-E46A-39FD-79BFCCF8875B}"/>
          </ac:spMkLst>
        </pc:spChg>
        <pc:spChg chg="mod">
          <ac:chgData name="尾嵜 成真" userId="dd95f81a979e9056" providerId="LiveId" clId="{73A23987-D80F-440C-906D-36C23BCC7B17}" dt="2023-01-02T04:22:39.168" v="4128" actId="1076"/>
          <ac:spMkLst>
            <pc:docMk/>
            <pc:sldMk cId="1506097416" sldId="382"/>
            <ac:spMk id="12" creationId="{A5DF4167-C56B-FCB1-552F-AA435A8D5DD2}"/>
          </ac:spMkLst>
        </pc:spChg>
        <pc:spChg chg="mod">
          <ac:chgData name="尾嵜 成真" userId="dd95f81a979e9056" providerId="LiveId" clId="{73A23987-D80F-440C-906D-36C23BCC7B17}" dt="2022-12-29T06:22:57.382" v="2496" actId="20577"/>
          <ac:spMkLst>
            <pc:docMk/>
            <pc:sldMk cId="1506097416" sldId="382"/>
            <ac:spMk id="28" creationId="{B0F217A8-646C-15BA-6733-F4B0F1014565}"/>
          </ac:spMkLst>
        </pc:spChg>
        <pc:picChg chg="add mod">
          <ac:chgData name="尾嵜 成真" userId="dd95f81a979e9056" providerId="LiveId" clId="{73A23987-D80F-440C-906D-36C23BCC7B17}" dt="2023-01-02T04:24:31.278" v="4147" actId="14100"/>
          <ac:picMkLst>
            <pc:docMk/>
            <pc:sldMk cId="1506097416" sldId="382"/>
            <ac:picMk id="3" creationId="{DDCB6700-39D8-C13F-27DA-A77BC6CE143E}"/>
          </ac:picMkLst>
        </pc:picChg>
        <pc:picChg chg="mod">
          <ac:chgData name="尾嵜 成真" userId="dd95f81a979e9056" providerId="LiveId" clId="{73A23987-D80F-440C-906D-36C23BCC7B17}" dt="2023-01-02T04:22:39.168" v="4128" actId="1076"/>
          <ac:picMkLst>
            <pc:docMk/>
            <pc:sldMk cId="1506097416" sldId="382"/>
            <ac:picMk id="5" creationId="{FD0BC4B5-B762-D6DE-E882-44E424717DA8}"/>
          </ac:picMkLst>
        </pc:picChg>
        <pc:picChg chg="add mod">
          <ac:chgData name="尾嵜 成真" userId="dd95f81a979e9056" providerId="LiveId" clId="{73A23987-D80F-440C-906D-36C23BCC7B17}" dt="2023-01-02T04:23:05.656" v="4134" actId="14100"/>
          <ac:picMkLst>
            <pc:docMk/>
            <pc:sldMk cId="1506097416" sldId="382"/>
            <ac:picMk id="6" creationId="{9DF9FB5B-C9E9-4883-C286-F8DE7C414731}"/>
          </ac:picMkLst>
        </pc:picChg>
      </pc:sldChg>
      <pc:sldChg chg="del">
        <pc:chgData name="尾嵜 成真" userId="dd95f81a979e9056" providerId="LiveId" clId="{73A23987-D80F-440C-906D-36C23BCC7B17}" dt="2022-12-28T16:21:35.757" v="538" actId="47"/>
        <pc:sldMkLst>
          <pc:docMk/>
          <pc:sldMk cId="1050274511" sldId="383"/>
        </pc:sldMkLst>
      </pc:sldChg>
      <pc:sldChg chg="del">
        <pc:chgData name="尾嵜 成真" userId="dd95f81a979e9056" providerId="LiveId" clId="{73A23987-D80F-440C-906D-36C23BCC7B17}" dt="2022-12-28T16:21:41.696" v="543" actId="47"/>
        <pc:sldMkLst>
          <pc:docMk/>
          <pc:sldMk cId="3741894308" sldId="384"/>
        </pc:sldMkLst>
      </pc:sldChg>
      <pc:sldChg chg="del">
        <pc:chgData name="尾嵜 成真" userId="dd95f81a979e9056" providerId="LiveId" clId="{73A23987-D80F-440C-906D-36C23BCC7B17}" dt="2022-12-28T16:21:43.990" v="546" actId="47"/>
        <pc:sldMkLst>
          <pc:docMk/>
          <pc:sldMk cId="224230756" sldId="385"/>
        </pc:sldMkLst>
      </pc:sldChg>
      <pc:sldChg chg="del">
        <pc:chgData name="尾嵜 成真" userId="dd95f81a979e9056" providerId="LiveId" clId="{73A23987-D80F-440C-906D-36C23BCC7B17}" dt="2022-12-29T06:27:51.974" v="2585" actId="47"/>
        <pc:sldMkLst>
          <pc:docMk/>
          <pc:sldMk cId="3060674528" sldId="386"/>
        </pc:sldMkLst>
      </pc:sldChg>
      <pc:sldChg chg="addSp delSp modSp add mod">
        <pc:chgData name="尾嵜 成真" userId="dd95f81a979e9056" providerId="LiveId" clId="{73A23987-D80F-440C-906D-36C23BCC7B17}" dt="2022-12-29T06:15:44.961" v="2399" actId="947"/>
        <pc:sldMkLst>
          <pc:docMk/>
          <pc:sldMk cId="84514218" sldId="387"/>
        </pc:sldMkLst>
        <pc:spChg chg="add mod">
          <ac:chgData name="尾嵜 成真" userId="dd95f81a979e9056" providerId="LiveId" clId="{73A23987-D80F-440C-906D-36C23BCC7B17}" dt="2022-12-29T06:12:34.458" v="2373" actId="208"/>
          <ac:spMkLst>
            <pc:docMk/>
            <pc:sldMk cId="84514218" sldId="387"/>
            <ac:spMk id="8" creationId="{9815A6B8-2B32-E959-7AAE-3941780F4520}"/>
          </ac:spMkLst>
        </pc:spChg>
        <pc:spChg chg="mod">
          <ac:chgData name="尾嵜 成真" userId="dd95f81a979e9056" providerId="LiveId" clId="{73A23987-D80F-440C-906D-36C23BCC7B17}" dt="2022-12-29T06:15:44.961" v="2399" actId="947"/>
          <ac:spMkLst>
            <pc:docMk/>
            <pc:sldMk cId="84514218" sldId="387"/>
            <ac:spMk id="10" creationId="{4C8D8093-D708-E46A-39FD-79BFCCF8875B}"/>
          </ac:spMkLst>
        </pc:spChg>
        <pc:spChg chg="mod">
          <ac:chgData name="尾嵜 成真" userId="dd95f81a979e9056" providerId="LiveId" clId="{73A23987-D80F-440C-906D-36C23BCC7B17}" dt="2022-12-29T05:51:05.579" v="1114" actId="20577"/>
          <ac:spMkLst>
            <pc:docMk/>
            <pc:sldMk cId="84514218" sldId="387"/>
            <ac:spMk id="28" creationId="{B0F217A8-646C-15BA-6733-F4B0F1014565}"/>
          </ac:spMkLst>
        </pc:spChg>
        <pc:spChg chg="mod">
          <ac:chgData name="尾嵜 成真" userId="dd95f81a979e9056" providerId="LiveId" clId="{73A23987-D80F-440C-906D-36C23BCC7B17}" dt="2022-12-29T05:51:33.342" v="1150" actId="20577"/>
          <ac:spMkLst>
            <pc:docMk/>
            <pc:sldMk cId="84514218" sldId="387"/>
            <ac:spMk id="29" creationId="{A17934AB-FCC8-3776-1635-6E61D9A7D43B}"/>
          </ac:spMkLst>
        </pc:spChg>
        <pc:graphicFrameChg chg="add del mod modGraphic">
          <ac:chgData name="尾嵜 成真" userId="dd95f81a979e9056" providerId="LiveId" clId="{73A23987-D80F-440C-906D-36C23BCC7B17}" dt="2022-12-29T05:56:15.288" v="1394" actId="478"/>
          <ac:graphicFrameMkLst>
            <pc:docMk/>
            <pc:sldMk cId="84514218" sldId="387"/>
            <ac:graphicFrameMk id="2" creationId="{DA2BFF17-2E69-2586-7824-9216D7977B14}"/>
          </ac:graphicFrameMkLst>
        </pc:graphicFrameChg>
        <pc:graphicFrameChg chg="add mod modGraphic">
          <ac:chgData name="尾嵜 成真" userId="dd95f81a979e9056" providerId="LiveId" clId="{73A23987-D80F-440C-906D-36C23BCC7B17}" dt="2022-12-29T06:12:55.138" v="2382" actId="20577"/>
          <ac:graphicFrameMkLst>
            <pc:docMk/>
            <pc:sldMk cId="84514218" sldId="387"/>
            <ac:graphicFrameMk id="4" creationId="{CB7B61AE-F899-012C-EB57-9EF3F5BFDE43}"/>
          </ac:graphicFrameMkLst>
        </pc:graphicFrameChg>
        <pc:graphicFrameChg chg="add mod modGraphic">
          <ac:chgData name="尾嵜 成真" userId="dd95f81a979e9056" providerId="LiveId" clId="{73A23987-D80F-440C-906D-36C23BCC7B17}" dt="2022-12-29T06:13:06.986" v="2384" actId="113"/>
          <ac:graphicFrameMkLst>
            <pc:docMk/>
            <pc:sldMk cId="84514218" sldId="387"/>
            <ac:graphicFrameMk id="5" creationId="{5CA16E9A-70DF-C26C-8DB7-956934E12BFF}"/>
          </ac:graphicFrameMkLst>
        </pc:graphicFrameChg>
        <pc:picChg chg="add del mod">
          <ac:chgData name="尾嵜 成真" userId="dd95f81a979e9056" providerId="LiveId" clId="{73A23987-D80F-440C-906D-36C23BCC7B17}" dt="2022-12-29T05:58:00.843" v="1534" actId="478"/>
          <ac:picMkLst>
            <pc:docMk/>
            <pc:sldMk cId="84514218" sldId="387"/>
            <ac:picMk id="3" creationId="{F26D4AF4-3DE5-6FCC-E874-A07E112AD36F}"/>
          </ac:picMkLst>
        </pc:picChg>
        <pc:picChg chg="add del mod">
          <ac:chgData name="尾嵜 成真" userId="dd95f81a979e9056" providerId="LiveId" clId="{73A23987-D80F-440C-906D-36C23BCC7B17}" dt="2022-12-29T06:09:44.637" v="2203" actId="478"/>
          <ac:picMkLst>
            <pc:docMk/>
            <pc:sldMk cId="84514218" sldId="387"/>
            <ac:picMk id="6" creationId="{1C9A41BC-3847-6223-9700-6DA71A253A0A}"/>
          </ac:picMkLst>
        </pc:picChg>
        <pc:picChg chg="add mod">
          <ac:chgData name="尾嵜 成真" userId="dd95f81a979e9056" providerId="LiveId" clId="{73A23987-D80F-440C-906D-36C23BCC7B17}" dt="2022-12-29T06:12:10.862" v="2367" actId="1076"/>
          <ac:picMkLst>
            <pc:docMk/>
            <pc:sldMk cId="84514218" sldId="387"/>
            <ac:picMk id="7" creationId="{24E42516-2684-30AE-B93C-6A50153AD3E4}"/>
          </ac:picMkLst>
        </pc:picChg>
        <pc:picChg chg="del">
          <ac:chgData name="尾嵜 成真" userId="dd95f81a979e9056" providerId="LiveId" clId="{73A23987-D80F-440C-906D-36C23BCC7B17}" dt="2022-12-29T05:54:04.816" v="1154" actId="478"/>
          <ac:picMkLst>
            <pc:docMk/>
            <pc:sldMk cId="84514218" sldId="387"/>
            <ac:picMk id="11" creationId="{1ACF21D3-D8A0-95FC-ACFB-2A1BBB31652D}"/>
          </ac:picMkLst>
        </pc:picChg>
      </pc:sldChg>
      <pc:sldChg chg="modSp add del mod">
        <pc:chgData name="尾嵜 成真" userId="dd95f81a979e9056" providerId="LiveId" clId="{73A23987-D80F-440C-906D-36C23BCC7B17}" dt="2022-12-29T05:42:08.084" v="1045" actId="47"/>
        <pc:sldMkLst>
          <pc:docMk/>
          <pc:sldMk cId="1435158810" sldId="387"/>
        </pc:sldMkLst>
        <pc:spChg chg="mod">
          <ac:chgData name="尾嵜 成真" userId="dd95f81a979e9056" providerId="LiveId" clId="{73A23987-D80F-440C-906D-36C23BCC7B17}" dt="2022-12-29T05:39:03.444" v="1010" actId="21"/>
          <ac:spMkLst>
            <pc:docMk/>
            <pc:sldMk cId="1435158810" sldId="387"/>
            <ac:spMk id="10" creationId="{4C8D8093-D708-E46A-39FD-79BFCCF8875B}"/>
          </ac:spMkLst>
        </pc:spChg>
        <pc:spChg chg="mod">
          <ac:chgData name="尾嵜 成真" userId="dd95f81a979e9056" providerId="LiveId" clId="{73A23987-D80F-440C-906D-36C23BCC7B17}" dt="2022-12-29T05:27:21.786" v="834" actId="20577"/>
          <ac:spMkLst>
            <pc:docMk/>
            <pc:sldMk cId="1435158810" sldId="387"/>
            <ac:spMk id="28" creationId="{B0F217A8-646C-15BA-6733-F4B0F1014565}"/>
          </ac:spMkLst>
        </pc:spChg>
        <pc:spChg chg="mod">
          <ac:chgData name="尾嵜 成真" userId="dd95f81a979e9056" providerId="LiveId" clId="{73A23987-D80F-440C-906D-36C23BCC7B17}" dt="2022-12-29T05:27:29.951" v="844" actId="20577"/>
          <ac:spMkLst>
            <pc:docMk/>
            <pc:sldMk cId="1435158810" sldId="387"/>
            <ac:spMk id="29" creationId="{A17934AB-FCC8-3776-1635-6E61D9A7D43B}"/>
          </ac:spMkLst>
        </pc:spChg>
      </pc:sldChg>
      <pc:sldChg chg="modSp add del mod">
        <pc:chgData name="尾嵜 成真" userId="dd95f81a979e9056" providerId="LiveId" clId="{73A23987-D80F-440C-906D-36C23BCC7B17}" dt="2022-12-28T16:21:30.857" v="527" actId="47"/>
        <pc:sldMkLst>
          <pc:docMk/>
          <pc:sldMk cId="3996607027" sldId="387"/>
        </pc:sldMkLst>
        <pc:spChg chg="mod">
          <ac:chgData name="尾嵜 成真" userId="dd95f81a979e9056" providerId="LiveId" clId="{73A23987-D80F-440C-906D-36C23BCC7B17}" dt="2022-12-28T15:36:53.159" v="526" actId="20577"/>
          <ac:spMkLst>
            <pc:docMk/>
            <pc:sldMk cId="3996607027" sldId="387"/>
            <ac:spMk id="29" creationId="{A17934AB-FCC8-3776-1635-6E61D9A7D43B}"/>
          </ac:spMkLst>
        </pc:spChg>
      </pc:sldChg>
      <pc:sldChg chg="delSp add del mod">
        <pc:chgData name="尾嵜 成真" userId="dd95f81a979e9056" providerId="LiveId" clId="{73A23987-D80F-440C-906D-36C23BCC7B17}" dt="2022-12-28T15:21:56.258" v="211" actId="47"/>
        <pc:sldMkLst>
          <pc:docMk/>
          <pc:sldMk cId="4145337390" sldId="387"/>
        </pc:sldMkLst>
        <pc:graphicFrameChg chg="del">
          <ac:chgData name="尾嵜 成真" userId="dd95f81a979e9056" providerId="LiveId" clId="{73A23987-D80F-440C-906D-36C23BCC7B17}" dt="2022-12-28T15:12:37.024" v="74" actId="478"/>
          <ac:graphicFrameMkLst>
            <pc:docMk/>
            <pc:sldMk cId="4145337390" sldId="387"/>
            <ac:graphicFrameMk id="25" creationId="{3CFF4B47-98A9-D733-0321-B17F59799447}"/>
          </ac:graphicFrameMkLst>
        </pc:graphicFrameChg>
        <pc:graphicFrameChg chg="del">
          <ac:chgData name="尾嵜 成真" userId="dd95f81a979e9056" providerId="LiveId" clId="{73A23987-D80F-440C-906D-36C23BCC7B17}" dt="2022-12-28T15:12:37.024" v="74" actId="478"/>
          <ac:graphicFrameMkLst>
            <pc:docMk/>
            <pc:sldMk cId="4145337390" sldId="387"/>
            <ac:graphicFrameMk id="30" creationId="{214E2012-FCD6-F5BF-3BAB-B787756B59E3}"/>
          </ac:graphicFrameMkLst>
        </pc:graphicFrameChg>
        <pc:graphicFrameChg chg="del">
          <ac:chgData name="尾嵜 成真" userId="dd95f81a979e9056" providerId="LiveId" clId="{73A23987-D80F-440C-906D-36C23BCC7B17}" dt="2022-12-28T15:12:37.024" v="74" actId="478"/>
          <ac:graphicFrameMkLst>
            <pc:docMk/>
            <pc:sldMk cId="4145337390" sldId="387"/>
            <ac:graphicFrameMk id="31" creationId="{48DC726C-6E54-B2D0-3B8B-B4BA03014533}"/>
          </ac:graphicFrameMkLst>
        </pc:graphicFrameChg>
        <pc:graphicFrameChg chg="del">
          <ac:chgData name="尾嵜 成真" userId="dd95f81a979e9056" providerId="LiveId" clId="{73A23987-D80F-440C-906D-36C23BCC7B17}" dt="2022-12-28T15:12:37.024" v="74" actId="478"/>
          <ac:graphicFrameMkLst>
            <pc:docMk/>
            <pc:sldMk cId="4145337390" sldId="387"/>
            <ac:graphicFrameMk id="32" creationId="{09633478-8EA1-EC49-9A21-449910C52C1D}"/>
          </ac:graphicFrameMkLst>
        </pc:graphicFrameChg>
      </pc:sldChg>
      <pc:sldChg chg="addSp delSp modSp add mod">
        <pc:chgData name="尾嵜 成真" userId="dd95f81a979e9056" providerId="LiveId" clId="{73A23987-D80F-440C-906D-36C23BCC7B17}" dt="2022-12-29T06:40:12.332" v="3052" actId="20577"/>
        <pc:sldMkLst>
          <pc:docMk/>
          <pc:sldMk cId="2387750747" sldId="388"/>
        </pc:sldMkLst>
        <pc:spChg chg="del">
          <ac:chgData name="尾嵜 成真" userId="dd95f81a979e9056" providerId="LiveId" clId="{73A23987-D80F-440C-906D-36C23BCC7B17}" dt="2022-12-29T06:30:38.987" v="2590" actId="478"/>
          <ac:spMkLst>
            <pc:docMk/>
            <pc:sldMk cId="2387750747" sldId="388"/>
            <ac:spMk id="8" creationId="{9815A6B8-2B32-E959-7AAE-3941780F4520}"/>
          </ac:spMkLst>
        </pc:spChg>
        <pc:spChg chg="mod">
          <ac:chgData name="尾嵜 成真" userId="dd95f81a979e9056" providerId="LiveId" clId="{73A23987-D80F-440C-906D-36C23BCC7B17}" dt="2022-12-29T06:40:12.332" v="3052" actId="20577"/>
          <ac:spMkLst>
            <pc:docMk/>
            <pc:sldMk cId="2387750747" sldId="388"/>
            <ac:spMk id="10" creationId="{4C8D8093-D708-E46A-39FD-79BFCCF8875B}"/>
          </ac:spMkLst>
        </pc:spChg>
        <pc:spChg chg="mod">
          <ac:chgData name="尾嵜 成真" userId="dd95f81a979e9056" providerId="LiveId" clId="{73A23987-D80F-440C-906D-36C23BCC7B17}" dt="2022-12-29T06:20:21.429" v="2421" actId="20577"/>
          <ac:spMkLst>
            <pc:docMk/>
            <pc:sldMk cId="2387750747" sldId="388"/>
            <ac:spMk id="28" creationId="{B0F217A8-646C-15BA-6733-F4B0F1014565}"/>
          </ac:spMkLst>
        </pc:spChg>
        <pc:spChg chg="mod">
          <ac:chgData name="尾嵜 成真" userId="dd95f81a979e9056" providerId="LiveId" clId="{73A23987-D80F-440C-906D-36C23BCC7B17}" dt="2022-12-29T06:20:32.865" v="2442" actId="20577"/>
          <ac:spMkLst>
            <pc:docMk/>
            <pc:sldMk cId="2387750747" sldId="388"/>
            <ac:spMk id="29" creationId="{A17934AB-FCC8-3776-1635-6E61D9A7D43B}"/>
          </ac:spMkLst>
        </pc:spChg>
        <pc:graphicFrameChg chg="del">
          <ac:chgData name="尾嵜 成真" userId="dd95f81a979e9056" providerId="LiveId" clId="{73A23987-D80F-440C-906D-36C23BCC7B17}" dt="2022-12-29T06:30:38.987" v="2590" actId="478"/>
          <ac:graphicFrameMkLst>
            <pc:docMk/>
            <pc:sldMk cId="2387750747" sldId="388"/>
            <ac:graphicFrameMk id="4" creationId="{CB7B61AE-F899-012C-EB57-9EF3F5BFDE43}"/>
          </ac:graphicFrameMkLst>
        </pc:graphicFrameChg>
        <pc:graphicFrameChg chg="del">
          <ac:chgData name="尾嵜 成真" userId="dd95f81a979e9056" providerId="LiveId" clId="{73A23987-D80F-440C-906D-36C23BCC7B17}" dt="2022-12-29T06:30:38.987" v="2590" actId="478"/>
          <ac:graphicFrameMkLst>
            <pc:docMk/>
            <pc:sldMk cId="2387750747" sldId="388"/>
            <ac:graphicFrameMk id="5" creationId="{5CA16E9A-70DF-C26C-8DB7-956934E12BFF}"/>
          </ac:graphicFrameMkLst>
        </pc:graphicFrameChg>
        <pc:picChg chg="add mod">
          <ac:chgData name="尾嵜 成真" userId="dd95f81a979e9056" providerId="LiveId" clId="{73A23987-D80F-440C-906D-36C23BCC7B17}" dt="2022-12-29T06:37:25.047" v="2999" actId="1076"/>
          <ac:picMkLst>
            <pc:docMk/>
            <pc:sldMk cId="2387750747" sldId="388"/>
            <ac:picMk id="2" creationId="{4B8FC684-6485-3C36-39FB-CEEE6006E592}"/>
          </ac:picMkLst>
        </pc:picChg>
        <pc:picChg chg="del">
          <ac:chgData name="尾嵜 成真" userId="dd95f81a979e9056" providerId="LiveId" clId="{73A23987-D80F-440C-906D-36C23BCC7B17}" dt="2022-12-29T06:30:38.987" v="2590" actId="478"/>
          <ac:picMkLst>
            <pc:docMk/>
            <pc:sldMk cId="2387750747" sldId="388"/>
            <ac:picMk id="7" creationId="{24E42516-2684-30AE-B93C-6A50153AD3E4}"/>
          </ac:picMkLst>
        </pc:picChg>
      </pc:sldChg>
      <pc:sldChg chg="addSp delSp modSp add mod">
        <pc:chgData name="尾嵜 成真" userId="dd95f81a979e9056" providerId="LiveId" clId="{73A23987-D80F-440C-906D-36C23BCC7B17}" dt="2022-12-29T07:11:18.407" v="4105" actId="113"/>
        <pc:sldMkLst>
          <pc:docMk/>
          <pc:sldMk cId="1462542911" sldId="389"/>
        </pc:sldMkLst>
        <pc:spChg chg="add del">
          <ac:chgData name="尾嵜 成真" userId="dd95f81a979e9056" providerId="LiveId" clId="{73A23987-D80F-440C-906D-36C23BCC7B17}" dt="2022-12-29T06:48:46.715" v="3130" actId="478"/>
          <ac:spMkLst>
            <pc:docMk/>
            <pc:sldMk cId="1462542911" sldId="389"/>
            <ac:spMk id="2" creationId="{2C0FAA64-4590-8F29-11D3-7AF10DBD639B}"/>
          </ac:spMkLst>
        </pc:spChg>
        <pc:spChg chg="add del mod">
          <ac:chgData name="尾嵜 成真" userId="dd95f81a979e9056" providerId="LiveId" clId="{73A23987-D80F-440C-906D-36C23BCC7B17}" dt="2022-12-29T06:51:42.688" v="3290" actId="478"/>
          <ac:spMkLst>
            <pc:docMk/>
            <pc:sldMk cId="1462542911" sldId="389"/>
            <ac:spMk id="6" creationId="{A0B892F9-F9B0-7520-13B2-85439EF4E5DA}"/>
          </ac:spMkLst>
        </pc:spChg>
        <pc:spChg chg="del">
          <ac:chgData name="尾嵜 成真" userId="dd95f81a979e9056" providerId="LiveId" clId="{73A23987-D80F-440C-906D-36C23BCC7B17}" dt="2022-12-29T06:42:30.283" v="3054" actId="478"/>
          <ac:spMkLst>
            <pc:docMk/>
            <pc:sldMk cId="1462542911" sldId="389"/>
            <ac:spMk id="8" creationId="{9815A6B8-2B32-E959-7AAE-3941780F4520}"/>
          </ac:spMkLst>
        </pc:spChg>
        <pc:spChg chg="mod">
          <ac:chgData name="尾嵜 成真" userId="dd95f81a979e9056" providerId="LiveId" clId="{73A23987-D80F-440C-906D-36C23BCC7B17}" dt="2022-12-29T07:11:18.407" v="4105" actId="113"/>
          <ac:spMkLst>
            <pc:docMk/>
            <pc:sldMk cId="1462542911" sldId="389"/>
            <ac:spMk id="10" creationId="{4C8D8093-D708-E46A-39FD-79BFCCF8875B}"/>
          </ac:spMkLst>
        </pc:spChg>
        <pc:spChg chg="add mod">
          <ac:chgData name="尾嵜 成真" userId="dd95f81a979e9056" providerId="LiveId" clId="{73A23987-D80F-440C-906D-36C23BCC7B17}" dt="2022-12-29T07:10:00.815" v="4088" actId="1076"/>
          <ac:spMkLst>
            <pc:docMk/>
            <pc:sldMk cId="1462542911" sldId="389"/>
            <ac:spMk id="11" creationId="{DA7BACB7-ACAE-5CBA-5E5B-5284CE30F9E1}"/>
          </ac:spMkLst>
        </pc:spChg>
        <pc:spChg chg="add mod">
          <ac:chgData name="尾嵜 成真" userId="dd95f81a979e9056" providerId="LiveId" clId="{73A23987-D80F-440C-906D-36C23BCC7B17}" dt="2022-12-29T07:09:49.939" v="4086" actId="1076"/>
          <ac:spMkLst>
            <pc:docMk/>
            <pc:sldMk cId="1462542911" sldId="389"/>
            <ac:spMk id="13" creationId="{7728E911-72C3-F9AC-9D67-81DB4504CD89}"/>
          </ac:spMkLst>
        </pc:spChg>
        <pc:spChg chg="add mod">
          <ac:chgData name="尾嵜 成真" userId="dd95f81a979e9056" providerId="LiveId" clId="{73A23987-D80F-440C-906D-36C23BCC7B17}" dt="2022-12-29T07:09:44.949" v="4085" actId="1076"/>
          <ac:spMkLst>
            <pc:docMk/>
            <pc:sldMk cId="1462542911" sldId="389"/>
            <ac:spMk id="15" creationId="{D8CE7F3C-60A1-2033-7853-8E55F590EA32}"/>
          </ac:spMkLst>
        </pc:spChg>
        <pc:spChg chg="mod">
          <ac:chgData name="尾嵜 成真" userId="dd95f81a979e9056" providerId="LiveId" clId="{73A23987-D80F-440C-906D-36C23BCC7B17}" dt="2022-12-29T06:21:19.770" v="2460" actId="20577"/>
          <ac:spMkLst>
            <pc:docMk/>
            <pc:sldMk cId="1462542911" sldId="389"/>
            <ac:spMk id="28" creationId="{B0F217A8-646C-15BA-6733-F4B0F1014565}"/>
          </ac:spMkLst>
        </pc:spChg>
        <pc:spChg chg="mod">
          <ac:chgData name="尾嵜 成真" userId="dd95f81a979e9056" providerId="LiveId" clId="{73A23987-D80F-440C-906D-36C23BCC7B17}" dt="2022-12-29T06:57:18.298" v="3465" actId="20577"/>
          <ac:spMkLst>
            <pc:docMk/>
            <pc:sldMk cId="1462542911" sldId="389"/>
            <ac:spMk id="29" creationId="{A17934AB-FCC8-3776-1635-6E61D9A7D43B}"/>
          </ac:spMkLst>
        </pc:spChg>
        <pc:graphicFrameChg chg="del">
          <ac:chgData name="尾嵜 成真" userId="dd95f81a979e9056" providerId="LiveId" clId="{73A23987-D80F-440C-906D-36C23BCC7B17}" dt="2022-12-29T06:42:30.283" v="3054" actId="478"/>
          <ac:graphicFrameMkLst>
            <pc:docMk/>
            <pc:sldMk cId="1462542911" sldId="389"/>
            <ac:graphicFrameMk id="4" creationId="{CB7B61AE-F899-012C-EB57-9EF3F5BFDE43}"/>
          </ac:graphicFrameMkLst>
        </pc:graphicFrameChg>
        <pc:graphicFrameChg chg="del">
          <ac:chgData name="尾嵜 成真" userId="dd95f81a979e9056" providerId="LiveId" clId="{73A23987-D80F-440C-906D-36C23BCC7B17}" dt="2022-12-29T06:42:30.283" v="3054" actId="478"/>
          <ac:graphicFrameMkLst>
            <pc:docMk/>
            <pc:sldMk cId="1462542911" sldId="389"/>
            <ac:graphicFrameMk id="5" creationId="{5CA16E9A-70DF-C26C-8DB7-956934E12BFF}"/>
          </ac:graphicFrameMkLst>
        </pc:graphicFrameChg>
        <pc:picChg chg="add del mod">
          <ac:chgData name="尾嵜 成真" userId="dd95f81a979e9056" providerId="LiveId" clId="{73A23987-D80F-440C-906D-36C23BCC7B17}" dt="2022-12-29T06:51:42.688" v="3290" actId="478"/>
          <ac:picMkLst>
            <pc:docMk/>
            <pc:sldMk cId="1462542911" sldId="389"/>
            <ac:picMk id="3" creationId="{008B4CCB-2FE0-7A25-CC9D-EE61CFE7A750}"/>
          </ac:picMkLst>
        </pc:picChg>
        <pc:picChg chg="del">
          <ac:chgData name="尾嵜 成真" userId="dd95f81a979e9056" providerId="LiveId" clId="{73A23987-D80F-440C-906D-36C23BCC7B17}" dt="2022-12-29T06:42:26.603" v="3053" actId="478"/>
          <ac:picMkLst>
            <pc:docMk/>
            <pc:sldMk cId="1462542911" sldId="389"/>
            <ac:picMk id="7" creationId="{24E42516-2684-30AE-B93C-6A50153AD3E4}"/>
          </ac:picMkLst>
        </pc:picChg>
        <pc:picChg chg="add mod">
          <ac:chgData name="尾嵜 成真" userId="dd95f81a979e9056" providerId="LiveId" clId="{73A23987-D80F-440C-906D-36C23BCC7B17}" dt="2022-12-29T07:10:05.677" v="4089" actId="1076"/>
          <ac:picMkLst>
            <pc:docMk/>
            <pc:sldMk cId="1462542911" sldId="389"/>
            <ac:picMk id="9" creationId="{82DFDD48-0BCC-9160-1F4E-AC1150275258}"/>
          </ac:picMkLst>
        </pc:picChg>
        <pc:picChg chg="add mod">
          <ac:chgData name="尾嵜 成真" userId="dd95f81a979e9056" providerId="LiveId" clId="{73A23987-D80F-440C-906D-36C23BCC7B17}" dt="2022-12-29T07:09:58.048" v="4087" actId="1076"/>
          <ac:picMkLst>
            <pc:docMk/>
            <pc:sldMk cId="1462542911" sldId="389"/>
            <ac:picMk id="12" creationId="{6ADF4878-FDAC-804B-A0C7-F1DB791F782F}"/>
          </ac:picMkLst>
        </pc:picChg>
        <pc:picChg chg="add mod">
          <ac:chgData name="尾嵜 成真" userId="dd95f81a979e9056" providerId="LiveId" clId="{73A23987-D80F-440C-906D-36C23BCC7B17}" dt="2022-12-29T07:09:44.949" v="4085" actId="1076"/>
          <ac:picMkLst>
            <pc:docMk/>
            <pc:sldMk cId="1462542911" sldId="389"/>
            <ac:picMk id="14" creationId="{BD701A91-B2B5-550D-A07A-708B29A1A8E3}"/>
          </ac:picMkLst>
        </pc:picChg>
      </pc:sldChg>
    </pc:docChg>
  </pc:docChgLst>
  <pc:docChgLst>
    <pc:chgData name="尾嵜 成真" userId="dd95f81a979e9056" providerId="LiveId" clId="{BA7BE01E-308B-4BA2-8CD6-3881097D1D8F}"/>
    <pc:docChg chg="modSld">
      <pc:chgData name="尾嵜 成真" userId="dd95f81a979e9056" providerId="LiveId" clId="{BA7BE01E-308B-4BA2-8CD6-3881097D1D8F}" dt="2023-02-08T12:44:57.154" v="3" actId="1076"/>
      <pc:docMkLst>
        <pc:docMk/>
      </pc:docMkLst>
      <pc:sldChg chg="modSp mod">
        <pc:chgData name="尾嵜 成真" userId="dd95f81a979e9056" providerId="LiveId" clId="{BA7BE01E-308B-4BA2-8CD6-3881097D1D8F}" dt="2023-02-08T12:44:57.154" v="3" actId="1076"/>
        <pc:sldMkLst>
          <pc:docMk/>
          <pc:sldMk cId="0" sldId="259"/>
        </pc:sldMkLst>
        <pc:spChg chg="mod">
          <ac:chgData name="尾嵜 成真" userId="dd95f81a979e9056" providerId="LiveId" clId="{BA7BE01E-308B-4BA2-8CD6-3881097D1D8F}" dt="2023-02-08T12:44:47.421" v="1" actId="1076"/>
          <ac:spMkLst>
            <pc:docMk/>
            <pc:sldMk cId="0" sldId="259"/>
            <ac:spMk id="19" creationId="{C6CA1394-23CE-E914-905A-097451AC4BCF}"/>
          </ac:spMkLst>
        </pc:spChg>
        <pc:spChg chg="mod">
          <ac:chgData name="尾嵜 成真" userId="dd95f81a979e9056" providerId="LiveId" clId="{BA7BE01E-308B-4BA2-8CD6-3881097D1D8F}" dt="2023-02-08T12:44:57.154" v="3" actId="1076"/>
          <ac:spMkLst>
            <pc:docMk/>
            <pc:sldMk cId="0" sldId="259"/>
            <ac:spMk id="27" creationId="{00000000-0000-0000-0000-000000000000}"/>
          </ac:spMkLst>
        </pc:spChg>
        <pc:grpChg chg="mod">
          <ac:chgData name="尾嵜 成真" userId="dd95f81a979e9056" providerId="LiveId" clId="{BA7BE01E-308B-4BA2-8CD6-3881097D1D8F}" dt="2023-02-08T12:44:43.062" v="0" actId="1076"/>
          <ac:grpSpMkLst>
            <pc:docMk/>
            <pc:sldMk cId="0" sldId="259"/>
            <ac:grpSpMk id="4" creationId="{D878DFA1-E3C6-85BD-E041-0F46C006721D}"/>
          </ac:grpSpMkLst>
        </pc:grpChg>
        <pc:grpChg chg="mod">
          <ac:chgData name="尾嵜 成真" userId="dd95f81a979e9056" providerId="LiveId" clId="{BA7BE01E-308B-4BA2-8CD6-3881097D1D8F}" dt="2023-02-08T12:44:47.421" v="1" actId="1076"/>
          <ac:grpSpMkLst>
            <pc:docMk/>
            <pc:sldMk cId="0" sldId="259"/>
            <ac:grpSpMk id="9" creationId="{EF7ADAA6-09FB-2358-E4FC-1C2B2AF8D65E}"/>
          </ac:grpSpMkLst>
        </pc:grpChg>
      </pc:sldChg>
    </pc:docChg>
  </pc:docChgLst>
  <pc:docChgLst>
    <pc:chgData name="尾嵜 成真" userId="dd95f81a979e9056" providerId="LiveId" clId="{26C33A79-BBC8-435D-B8CD-D08705468850}"/>
    <pc:docChg chg="undo custSel addSld delSld modSld">
      <pc:chgData name="尾嵜 成真" userId="dd95f81a979e9056" providerId="LiveId" clId="{26C33A79-BBC8-435D-B8CD-D08705468850}" dt="2023-01-18T14:39:10.179" v="3235" actId="20577"/>
      <pc:docMkLst>
        <pc:docMk/>
      </pc:docMkLst>
      <pc:sldChg chg="delSp modSp mod">
        <pc:chgData name="尾嵜 成真" userId="dd95f81a979e9056" providerId="LiveId" clId="{26C33A79-BBC8-435D-B8CD-D08705468850}" dt="2023-01-18T14:39:10.179" v="3235" actId="20577"/>
        <pc:sldMkLst>
          <pc:docMk/>
          <pc:sldMk cId="0" sldId="259"/>
        </pc:sldMkLst>
        <pc:spChg chg="mod">
          <ac:chgData name="尾嵜 成真" userId="dd95f81a979e9056" providerId="LiveId" clId="{26C33A79-BBC8-435D-B8CD-D08705468850}" dt="2023-01-18T14:39:05.492" v="3225" actId="20577"/>
          <ac:spMkLst>
            <pc:docMk/>
            <pc:sldMk cId="0" sldId="259"/>
            <ac:spMk id="6" creationId="{5E8DF250-E2E1-463A-1CFB-606AA0029019}"/>
          </ac:spMkLst>
        </pc:spChg>
        <pc:spChg chg="mod">
          <ac:chgData name="尾嵜 成真" userId="dd95f81a979e9056" providerId="LiveId" clId="{26C33A79-BBC8-435D-B8CD-D08705468850}" dt="2023-01-18T14:39:10.179" v="3235" actId="20577"/>
          <ac:spMkLst>
            <pc:docMk/>
            <pc:sldMk cId="0" sldId="259"/>
            <ac:spMk id="19" creationId="{C6CA1394-23CE-E914-905A-097451AC4BCF}"/>
          </ac:spMkLst>
        </pc:spChg>
        <pc:spChg chg="del">
          <ac:chgData name="尾嵜 成真" userId="dd95f81a979e9056" providerId="LiveId" clId="{26C33A79-BBC8-435D-B8CD-D08705468850}" dt="2023-01-18T14:39:01.545" v="3217" actId="478"/>
          <ac:spMkLst>
            <pc:docMk/>
            <pc:sldMk cId="0" sldId="259"/>
            <ac:spMk id="22" creationId="{6286828B-49EF-1DB2-95F8-A3227739ECEA}"/>
          </ac:spMkLst>
        </pc:spChg>
        <pc:spChg chg="del">
          <ac:chgData name="尾嵜 成真" userId="dd95f81a979e9056" providerId="LiveId" clId="{26C33A79-BBC8-435D-B8CD-D08705468850}" dt="2023-01-18T14:39:01.545" v="3217" actId="478"/>
          <ac:spMkLst>
            <pc:docMk/>
            <pc:sldMk cId="0" sldId="259"/>
            <ac:spMk id="23" creationId="{2E9F8BEE-54A9-4485-30DE-5BD610AD9383}"/>
          </ac:spMkLst>
        </pc:spChg>
        <pc:grpChg chg="del">
          <ac:chgData name="尾嵜 成真" userId="dd95f81a979e9056" providerId="LiveId" clId="{26C33A79-BBC8-435D-B8CD-D08705468850}" dt="2023-01-18T14:39:01.545" v="3217" actId="478"/>
          <ac:grpSpMkLst>
            <pc:docMk/>
            <pc:sldMk cId="0" sldId="259"/>
            <ac:grpSpMk id="12" creationId="{7932C5DD-8842-00F0-E891-D564ACEDE896}"/>
          </ac:grpSpMkLst>
        </pc:grpChg>
        <pc:grpChg chg="del">
          <ac:chgData name="尾嵜 成真" userId="dd95f81a979e9056" providerId="LiveId" clId="{26C33A79-BBC8-435D-B8CD-D08705468850}" dt="2023-01-18T14:39:01.545" v="3217" actId="478"/>
          <ac:grpSpMkLst>
            <pc:docMk/>
            <pc:sldMk cId="0" sldId="259"/>
            <ac:grpSpMk id="15" creationId="{ABF64C8C-9B4C-9D21-9AF5-4477981CD304}"/>
          </ac:grpSpMkLst>
        </pc:grpChg>
      </pc:sldChg>
      <pc:sldChg chg="modSp mod">
        <pc:chgData name="尾嵜 成真" userId="dd95f81a979e9056" providerId="LiveId" clId="{26C33A79-BBC8-435D-B8CD-D08705468850}" dt="2023-01-17T07:26:19.203" v="35" actId="20577"/>
        <pc:sldMkLst>
          <pc:docMk/>
          <pc:sldMk cId="0" sldId="293"/>
        </pc:sldMkLst>
        <pc:spChg chg="mod">
          <ac:chgData name="尾嵜 成真" userId="dd95f81a979e9056" providerId="LiveId" clId="{26C33A79-BBC8-435D-B8CD-D08705468850}" dt="2023-01-17T07:26:19.203" v="35" actId="20577"/>
          <ac:spMkLst>
            <pc:docMk/>
            <pc:sldMk cId="0" sldId="293"/>
            <ac:spMk id="7" creationId="{00000000-0000-0000-0000-000000000000}"/>
          </ac:spMkLst>
        </pc:spChg>
      </pc:sldChg>
      <pc:sldChg chg="delSp modSp mod">
        <pc:chgData name="尾嵜 成真" userId="dd95f81a979e9056" providerId="LiveId" clId="{26C33A79-BBC8-435D-B8CD-D08705468850}" dt="2023-01-17T15:40:11.728" v="2397" actId="947"/>
        <pc:sldMkLst>
          <pc:docMk/>
          <pc:sldMk cId="3139867923" sldId="410"/>
        </pc:sldMkLst>
        <pc:spChg chg="mod">
          <ac:chgData name="尾嵜 成真" userId="dd95f81a979e9056" providerId="LiveId" clId="{26C33A79-BBC8-435D-B8CD-D08705468850}" dt="2023-01-17T15:40:11.728" v="2397" actId="947"/>
          <ac:spMkLst>
            <pc:docMk/>
            <pc:sldMk cId="3139867923" sldId="410"/>
            <ac:spMk id="10" creationId="{4C8D8093-D708-E46A-39FD-79BFCCF8875B}"/>
          </ac:spMkLst>
        </pc:spChg>
        <pc:spChg chg="mod">
          <ac:chgData name="尾嵜 成真" userId="dd95f81a979e9056" providerId="LiveId" clId="{26C33A79-BBC8-435D-B8CD-D08705468850}" dt="2023-01-17T09:20:26.816" v="1268" actId="20577"/>
          <ac:spMkLst>
            <pc:docMk/>
            <pc:sldMk cId="3139867923" sldId="410"/>
            <ac:spMk id="28" creationId="{B0F217A8-646C-15BA-6733-F4B0F1014565}"/>
          </ac:spMkLst>
        </pc:spChg>
        <pc:spChg chg="mod">
          <ac:chgData name="尾嵜 成真" userId="dd95f81a979e9056" providerId="LiveId" clId="{26C33A79-BBC8-435D-B8CD-D08705468850}" dt="2023-01-17T09:20:30.566" v="1282" actId="20577"/>
          <ac:spMkLst>
            <pc:docMk/>
            <pc:sldMk cId="3139867923" sldId="410"/>
            <ac:spMk id="29" creationId="{A17934AB-FCC8-3776-1635-6E61D9A7D43B}"/>
          </ac:spMkLst>
        </pc:spChg>
        <pc:picChg chg="del mod">
          <ac:chgData name="尾嵜 成真" userId="dd95f81a979e9056" providerId="LiveId" clId="{26C33A79-BBC8-435D-B8CD-D08705468850}" dt="2023-01-17T09:25:42.007" v="1329" actId="478"/>
          <ac:picMkLst>
            <pc:docMk/>
            <pc:sldMk cId="3139867923" sldId="410"/>
            <ac:picMk id="12" creationId="{0A21E155-8BD9-27F9-2062-9947526CFE08}"/>
          </ac:picMkLst>
        </pc:picChg>
      </pc:sldChg>
      <pc:sldChg chg="addSp delSp modSp mod">
        <pc:chgData name="尾嵜 成真" userId="dd95f81a979e9056" providerId="LiveId" clId="{26C33A79-BBC8-435D-B8CD-D08705468850}" dt="2023-01-17T08:10:11.850" v="679" actId="478"/>
        <pc:sldMkLst>
          <pc:docMk/>
          <pc:sldMk cId="1143039015" sldId="419"/>
        </pc:sldMkLst>
        <pc:spChg chg="add del mod">
          <ac:chgData name="尾嵜 成真" userId="dd95f81a979e9056" providerId="LiveId" clId="{26C33A79-BBC8-435D-B8CD-D08705468850}" dt="2023-01-17T07:43:44.205" v="142" actId="478"/>
          <ac:spMkLst>
            <pc:docMk/>
            <pc:sldMk cId="1143039015" sldId="419"/>
            <ac:spMk id="2" creationId="{17101E89-EAA2-D4A9-341F-E23FA0948128}"/>
          </ac:spMkLst>
        </pc:spChg>
        <pc:spChg chg="add del mod">
          <ac:chgData name="尾嵜 成真" userId="dd95f81a979e9056" providerId="LiveId" clId="{26C33A79-BBC8-435D-B8CD-D08705468850}" dt="2023-01-17T08:08:39.277" v="660" actId="113"/>
          <ac:spMkLst>
            <pc:docMk/>
            <pc:sldMk cId="1143039015" sldId="419"/>
            <ac:spMk id="10" creationId="{4C8D8093-D708-E46A-39FD-79BFCCF8875B}"/>
          </ac:spMkLst>
        </pc:spChg>
        <pc:spChg chg="mod">
          <ac:chgData name="尾嵜 成真" userId="dd95f81a979e9056" providerId="LiveId" clId="{26C33A79-BBC8-435D-B8CD-D08705468850}" dt="2023-01-17T08:01:35.749" v="544" actId="20577"/>
          <ac:spMkLst>
            <pc:docMk/>
            <pc:sldMk cId="1143039015" sldId="419"/>
            <ac:spMk id="28" creationId="{B0F217A8-646C-15BA-6733-F4B0F1014565}"/>
          </ac:spMkLst>
        </pc:spChg>
        <pc:spChg chg="mod">
          <ac:chgData name="尾嵜 成真" userId="dd95f81a979e9056" providerId="LiveId" clId="{26C33A79-BBC8-435D-B8CD-D08705468850}" dt="2023-01-17T08:03:23.883" v="613" actId="20577"/>
          <ac:spMkLst>
            <pc:docMk/>
            <pc:sldMk cId="1143039015" sldId="419"/>
            <ac:spMk id="29" creationId="{A17934AB-FCC8-3776-1635-6E61D9A7D43B}"/>
          </ac:spMkLst>
        </pc:spChg>
        <pc:spChg chg="add mod">
          <ac:chgData name="尾嵜 成真" userId="dd95f81a979e9056" providerId="LiveId" clId="{26C33A79-BBC8-435D-B8CD-D08705468850}" dt="2023-01-17T08:07:52.498" v="636" actId="1076"/>
          <ac:spMkLst>
            <pc:docMk/>
            <pc:sldMk cId="1143039015" sldId="419"/>
            <ac:spMk id="30" creationId="{CF703EE4-3B26-98A0-9509-BFE9A1558CAB}"/>
          </ac:spMkLst>
        </pc:spChg>
        <pc:spChg chg="add mod">
          <ac:chgData name="尾嵜 成真" userId="dd95f81a979e9056" providerId="LiveId" clId="{26C33A79-BBC8-435D-B8CD-D08705468850}" dt="2023-01-17T08:07:52.498" v="636" actId="1076"/>
          <ac:spMkLst>
            <pc:docMk/>
            <pc:sldMk cId="1143039015" sldId="419"/>
            <ac:spMk id="31" creationId="{3F9E4A02-4897-22A4-0C82-5585523EC307}"/>
          </ac:spMkLst>
        </pc:spChg>
        <pc:spChg chg="add del mod">
          <ac:chgData name="尾嵜 成真" userId="dd95f81a979e9056" providerId="LiveId" clId="{26C33A79-BBC8-435D-B8CD-D08705468850}" dt="2023-01-17T07:57:38.974" v="348" actId="21"/>
          <ac:spMkLst>
            <pc:docMk/>
            <pc:sldMk cId="1143039015" sldId="419"/>
            <ac:spMk id="32" creationId="{5CE181EB-04D5-31CD-E911-D7A5B7B8F391}"/>
          </ac:spMkLst>
        </pc:spChg>
        <pc:spChg chg="add mod">
          <ac:chgData name="尾嵜 成真" userId="dd95f81a979e9056" providerId="LiveId" clId="{26C33A79-BBC8-435D-B8CD-D08705468850}" dt="2023-01-17T08:07:52.498" v="636" actId="1076"/>
          <ac:spMkLst>
            <pc:docMk/>
            <pc:sldMk cId="1143039015" sldId="419"/>
            <ac:spMk id="33" creationId="{2733FAF3-9B32-C9EA-F599-30233A7AB748}"/>
          </ac:spMkLst>
        </pc:spChg>
        <pc:spChg chg="add mod">
          <ac:chgData name="尾嵜 成真" userId="dd95f81a979e9056" providerId="LiveId" clId="{26C33A79-BBC8-435D-B8CD-D08705468850}" dt="2023-01-17T08:07:52.498" v="636" actId="1076"/>
          <ac:spMkLst>
            <pc:docMk/>
            <pc:sldMk cId="1143039015" sldId="419"/>
            <ac:spMk id="40" creationId="{1E023678-249A-0886-6ABD-CE059C731650}"/>
          </ac:spMkLst>
        </pc:spChg>
        <pc:spChg chg="add mod">
          <ac:chgData name="尾嵜 成真" userId="dd95f81a979e9056" providerId="LiveId" clId="{26C33A79-BBC8-435D-B8CD-D08705468850}" dt="2023-01-17T08:07:52.498" v="636" actId="1076"/>
          <ac:spMkLst>
            <pc:docMk/>
            <pc:sldMk cId="1143039015" sldId="419"/>
            <ac:spMk id="41" creationId="{AC6CAD01-AFC1-4E04-F21A-89EAE4CEEC2E}"/>
          </ac:spMkLst>
        </pc:spChg>
        <pc:spChg chg="add mod">
          <ac:chgData name="尾嵜 成真" userId="dd95f81a979e9056" providerId="LiveId" clId="{26C33A79-BBC8-435D-B8CD-D08705468850}" dt="2023-01-17T08:07:52.498" v="636" actId="1076"/>
          <ac:spMkLst>
            <pc:docMk/>
            <pc:sldMk cId="1143039015" sldId="419"/>
            <ac:spMk id="42" creationId="{1E83D2D4-D791-0856-797A-58E0F9E38825}"/>
          </ac:spMkLst>
        </pc:spChg>
        <pc:spChg chg="add mod">
          <ac:chgData name="尾嵜 成真" userId="dd95f81a979e9056" providerId="LiveId" clId="{26C33A79-BBC8-435D-B8CD-D08705468850}" dt="2023-01-17T08:07:52.498" v="636" actId="1076"/>
          <ac:spMkLst>
            <pc:docMk/>
            <pc:sldMk cId="1143039015" sldId="419"/>
            <ac:spMk id="43" creationId="{430F6FD5-813C-4CF9-4425-98BCB63B66A2}"/>
          </ac:spMkLst>
        </pc:spChg>
        <pc:spChg chg="add mod">
          <ac:chgData name="尾嵜 成真" userId="dd95f81a979e9056" providerId="LiveId" clId="{26C33A79-BBC8-435D-B8CD-D08705468850}" dt="2023-01-17T08:07:52.498" v="636" actId="1076"/>
          <ac:spMkLst>
            <pc:docMk/>
            <pc:sldMk cId="1143039015" sldId="419"/>
            <ac:spMk id="46" creationId="{AF28F4D5-C944-6578-0D20-F21EC3381F3D}"/>
          </ac:spMkLst>
        </pc:spChg>
        <pc:spChg chg="add mod">
          <ac:chgData name="尾嵜 成真" userId="dd95f81a979e9056" providerId="LiveId" clId="{26C33A79-BBC8-435D-B8CD-D08705468850}" dt="2023-01-17T08:07:52.498" v="636" actId="1076"/>
          <ac:spMkLst>
            <pc:docMk/>
            <pc:sldMk cId="1143039015" sldId="419"/>
            <ac:spMk id="47" creationId="{A9B73E76-8AC7-1989-4D1E-E2661DEE658E}"/>
          </ac:spMkLst>
        </pc:spChg>
        <pc:spChg chg="add mod">
          <ac:chgData name="尾嵜 成真" userId="dd95f81a979e9056" providerId="LiveId" clId="{26C33A79-BBC8-435D-B8CD-D08705468850}" dt="2023-01-17T08:07:52.498" v="636" actId="1076"/>
          <ac:spMkLst>
            <pc:docMk/>
            <pc:sldMk cId="1143039015" sldId="419"/>
            <ac:spMk id="48" creationId="{8B87AF13-5810-383F-54BF-F40548A81800}"/>
          </ac:spMkLst>
        </pc:spChg>
        <pc:spChg chg="add mod">
          <ac:chgData name="尾嵜 成真" userId="dd95f81a979e9056" providerId="LiveId" clId="{26C33A79-BBC8-435D-B8CD-D08705468850}" dt="2023-01-17T08:07:52.498" v="636" actId="1076"/>
          <ac:spMkLst>
            <pc:docMk/>
            <pc:sldMk cId="1143039015" sldId="419"/>
            <ac:spMk id="49" creationId="{CD827AA3-B33D-37B0-72F7-E995291DB8F0}"/>
          </ac:spMkLst>
        </pc:spChg>
        <pc:spChg chg="add mod">
          <ac:chgData name="尾嵜 成真" userId="dd95f81a979e9056" providerId="LiveId" clId="{26C33A79-BBC8-435D-B8CD-D08705468850}" dt="2023-01-17T08:08:10.837" v="657" actId="20577"/>
          <ac:spMkLst>
            <pc:docMk/>
            <pc:sldMk cId="1143039015" sldId="419"/>
            <ac:spMk id="52" creationId="{BC6BDFE1-EB6F-272C-57E4-7D706BF63BA8}"/>
          </ac:spMkLst>
        </pc:spChg>
        <pc:spChg chg="add del mod">
          <ac:chgData name="尾嵜 成真" userId="dd95f81a979e9056" providerId="LiveId" clId="{26C33A79-BBC8-435D-B8CD-D08705468850}" dt="2023-01-17T08:10:11.850" v="679" actId="478"/>
          <ac:spMkLst>
            <pc:docMk/>
            <pc:sldMk cId="1143039015" sldId="419"/>
            <ac:spMk id="53" creationId="{37DFFCD6-5E4C-14B0-897E-5AA5A1E7B786}"/>
          </ac:spMkLst>
        </pc:spChg>
        <pc:picChg chg="add mod">
          <ac:chgData name="尾嵜 成真" userId="dd95f81a979e9056" providerId="LiveId" clId="{26C33A79-BBC8-435D-B8CD-D08705468850}" dt="2023-01-17T08:07:52.498" v="636" actId="1076"/>
          <ac:picMkLst>
            <pc:docMk/>
            <pc:sldMk cId="1143039015" sldId="419"/>
            <ac:picMk id="4" creationId="{FDDFCC02-35E9-D04F-BCA4-DD1C17F86CDA}"/>
          </ac:picMkLst>
        </pc:picChg>
        <pc:picChg chg="add mod">
          <ac:chgData name="尾嵜 成真" userId="dd95f81a979e9056" providerId="LiveId" clId="{26C33A79-BBC8-435D-B8CD-D08705468850}" dt="2023-01-17T08:07:52.498" v="636" actId="1076"/>
          <ac:picMkLst>
            <pc:docMk/>
            <pc:sldMk cId="1143039015" sldId="419"/>
            <ac:picMk id="5" creationId="{67C0D5B3-AE78-4323-696B-B49BF3A80F44}"/>
          </ac:picMkLst>
        </pc:picChg>
        <pc:picChg chg="add mod">
          <ac:chgData name="尾嵜 成真" userId="dd95f81a979e9056" providerId="LiveId" clId="{26C33A79-BBC8-435D-B8CD-D08705468850}" dt="2023-01-17T08:07:52.498" v="636" actId="1076"/>
          <ac:picMkLst>
            <pc:docMk/>
            <pc:sldMk cId="1143039015" sldId="419"/>
            <ac:picMk id="7" creationId="{D9C40CBB-C241-B857-BFB4-AAF3B954F7F8}"/>
          </ac:picMkLst>
        </pc:picChg>
        <pc:picChg chg="add mod">
          <ac:chgData name="尾嵜 成真" userId="dd95f81a979e9056" providerId="LiveId" clId="{26C33A79-BBC8-435D-B8CD-D08705468850}" dt="2023-01-17T08:07:52.498" v="636" actId="1076"/>
          <ac:picMkLst>
            <pc:docMk/>
            <pc:sldMk cId="1143039015" sldId="419"/>
            <ac:picMk id="9" creationId="{DE2CEFA4-7402-712C-FDEA-8B1A82AF732F}"/>
          </ac:picMkLst>
        </pc:picChg>
        <pc:picChg chg="add mod">
          <ac:chgData name="尾嵜 成真" userId="dd95f81a979e9056" providerId="LiveId" clId="{26C33A79-BBC8-435D-B8CD-D08705468850}" dt="2023-01-17T08:07:52.498" v="636" actId="1076"/>
          <ac:picMkLst>
            <pc:docMk/>
            <pc:sldMk cId="1143039015" sldId="419"/>
            <ac:picMk id="51" creationId="{0D28B628-2B9D-8001-B2FE-D8B5AA88A3AD}"/>
          </ac:picMkLst>
        </pc:picChg>
        <pc:picChg chg="add del">
          <ac:chgData name="尾嵜 成真" userId="dd95f81a979e9056" providerId="LiveId" clId="{26C33A79-BBC8-435D-B8CD-D08705468850}" dt="2023-01-17T07:43:48.193" v="143" actId="478"/>
          <ac:picMkLst>
            <pc:docMk/>
            <pc:sldMk cId="1143039015" sldId="419"/>
            <ac:picMk id="1026" creationId="{C6CE9801-8D81-5674-8507-4A2F5C0EB7CB}"/>
          </ac:picMkLst>
        </pc:picChg>
        <pc:cxnChg chg="add mod">
          <ac:chgData name="尾嵜 成真" userId="dd95f81a979e9056" providerId="LiveId" clId="{26C33A79-BBC8-435D-B8CD-D08705468850}" dt="2023-01-17T08:07:52.498" v="636" actId="1076"/>
          <ac:cxnSpMkLst>
            <pc:docMk/>
            <pc:sldMk cId="1143039015" sldId="419"/>
            <ac:cxnSpMk id="12" creationId="{FFCBF803-85DF-495E-9686-3BB12EB5774C}"/>
          </ac:cxnSpMkLst>
        </pc:cxnChg>
        <pc:cxnChg chg="add mod">
          <ac:chgData name="尾嵜 成真" userId="dd95f81a979e9056" providerId="LiveId" clId="{26C33A79-BBC8-435D-B8CD-D08705468850}" dt="2023-01-17T08:07:52.498" v="636" actId="1076"/>
          <ac:cxnSpMkLst>
            <pc:docMk/>
            <pc:sldMk cId="1143039015" sldId="419"/>
            <ac:cxnSpMk id="14" creationId="{F772ED48-523F-A20B-6C6B-ECA6FB2FE860}"/>
          </ac:cxnSpMkLst>
        </pc:cxnChg>
        <pc:cxnChg chg="add mod">
          <ac:chgData name="尾嵜 成真" userId="dd95f81a979e9056" providerId="LiveId" clId="{26C33A79-BBC8-435D-B8CD-D08705468850}" dt="2023-01-17T08:07:52.498" v="636" actId="1076"/>
          <ac:cxnSpMkLst>
            <pc:docMk/>
            <pc:sldMk cId="1143039015" sldId="419"/>
            <ac:cxnSpMk id="18" creationId="{0F3BF6C1-BC83-5E4A-8EC6-A99EAFDC7A84}"/>
          </ac:cxnSpMkLst>
        </pc:cxnChg>
        <pc:cxnChg chg="add mod">
          <ac:chgData name="尾嵜 成真" userId="dd95f81a979e9056" providerId="LiveId" clId="{26C33A79-BBC8-435D-B8CD-D08705468850}" dt="2023-01-17T08:07:52.498" v="636" actId="1076"/>
          <ac:cxnSpMkLst>
            <pc:docMk/>
            <pc:sldMk cId="1143039015" sldId="419"/>
            <ac:cxnSpMk id="22" creationId="{46DF940D-43C2-AC10-35B6-D512F30C2122}"/>
          </ac:cxnSpMkLst>
        </pc:cxnChg>
        <pc:cxnChg chg="add mod">
          <ac:chgData name="尾嵜 成真" userId="dd95f81a979e9056" providerId="LiveId" clId="{26C33A79-BBC8-435D-B8CD-D08705468850}" dt="2023-01-17T08:07:52.498" v="636" actId="1076"/>
          <ac:cxnSpMkLst>
            <pc:docMk/>
            <pc:sldMk cId="1143039015" sldId="419"/>
            <ac:cxnSpMk id="23" creationId="{D4B8AEFC-4022-749B-9F51-F72DB6F747BB}"/>
          </ac:cxnSpMkLst>
        </pc:cxnChg>
        <pc:cxnChg chg="add mod">
          <ac:chgData name="尾嵜 成真" userId="dd95f81a979e9056" providerId="LiveId" clId="{26C33A79-BBC8-435D-B8CD-D08705468850}" dt="2023-01-17T08:07:52.498" v="636" actId="1076"/>
          <ac:cxnSpMkLst>
            <pc:docMk/>
            <pc:sldMk cId="1143039015" sldId="419"/>
            <ac:cxnSpMk id="24" creationId="{45F40CC9-8A84-F524-DD6F-DA6A76BDB45A}"/>
          </ac:cxnSpMkLst>
        </pc:cxnChg>
        <pc:cxnChg chg="add mod">
          <ac:chgData name="尾嵜 成真" userId="dd95f81a979e9056" providerId="LiveId" clId="{26C33A79-BBC8-435D-B8CD-D08705468850}" dt="2023-01-17T08:07:52.498" v="636" actId="1076"/>
          <ac:cxnSpMkLst>
            <pc:docMk/>
            <pc:sldMk cId="1143039015" sldId="419"/>
            <ac:cxnSpMk id="39" creationId="{D2A38C6E-76FE-C3E9-5899-92D914CB95A2}"/>
          </ac:cxnSpMkLst>
        </pc:cxnChg>
        <pc:cxnChg chg="add mod">
          <ac:chgData name="尾嵜 成真" userId="dd95f81a979e9056" providerId="LiveId" clId="{26C33A79-BBC8-435D-B8CD-D08705468850}" dt="2023-01-17T08:07:52.498" v="636" actId="1076"/>
          <ac:cxnSpMkLst>
            <pc:docMk/>
            <pc:sldMk cId="1143039015" sldId="419"/>
            <ac:cxnSpMk id="45" creationId="{987B01EF-D2E2-1386-92AB-AE10A2F83471}"/>
          </ac:cxnSpMkLst>
        </pc:cxnChg>
      </pc:sldChg>
      <pc:sldChg chg="del">
        <pc:chgData name="尾嵜 成真" userId="dd95f81a979e9056" providerId="LiveId" clId="{26C33A79-BBC8-435D-B8CD-D08705468850}" dt="2023-01-18T14:38:51.607" v="3216" actId="47"/>
        <pc:sldMkLst>
          <pc:docMk/>
          <pc:sldMk cId="2927483992" sldId="421"/>
        </pc:sldMkLst>
      </pc:sldChg>
      <pc:sldChg chg="addSp delSp modSp add mod">
        <pc:chgData name="尾嵜 成真" userId="dd95f81a979e9056" providerId="LiveId" clId="{26C33A79-BBC8-435D-B8CD-D08705468850}" dt="2023-01-17T09:25:08.562" v="1325" actId="1076"/>
        <pc:sldMkLst>
          <pc:docMk/>
          <pc:sldMk cId="1917426770" sldId="422"/>
        </pc:sldMkLst>
        <pc:spChg chg="add del mod">
          <ac:chgData name="尾嵜 成真" userId="dd95f81a979e9056" providerId="LiveId" clId="{26C33A79-BBC8-435D-B8CD-D08705468850}" dt="2023-01-17T08:28:37.071" v="1022" actId="478"/>
          <ac:spMkLst>
            <pc:docMk/>
            <pc:sldMk cId="1917426770" sldId="422"/>
            <ac:spMk id="3" creationId="{6ACB1455-560F-6B99-5474-84D673B76E0A}"/>
          </ac:spMkLst>
        </pc:spChg>
        <pc:spChg chg="add del mod">
          <ac:chgData name="尾嵜 成真" userId="dd95f81a979e9056" providerId="LiveId" clId="{26C33A79-BBC8-435D-B8CD-D08705468850}" dt="2023-01-17T08:35:19.948" v="1188" actId="21"/>
          <ac:spMkLst>
            <pc:docMk/>
            <pc:sldMk cId="1917426770" sldId="422"/>
            <ac:spMk id="6" creationId="{E05B7187-3434-0B50-936C-91BA67D383D9}"/>
          </ac:spMkLst>
        </pc:spChg>
        <pc:spChg chg="add del mod">
          <ac:chgData name="尾嵜 成真" userId="dd95f81a979e9056" providerId="LiveId" clId="{26C33A79-BBC8-435D-B8CD-D08705468850}" dt="2023-01-17T08:35:19.948" v="1188" actId="21"/>
          <ac:spMkLst>
            <pc:docMk/>
            <pc:sldMk cId="1917426770" sldId="422"/>
            <ac:spMk id="8" creationId="{DA9ACBFE-2274-02BB-EA79-CA2485000F92}"/>
          </ac:spMkLst>
        </pc:spChg>
        <pc:spChg chg="mod">
          <ac:chgData name="尾嵜 成真" userId="dd95f81a979e9056" providerId="LiveId" clId="{26C33A79-BBC8-435D-B8CD-D08705468850}" dt="2023-01-17T09:24:55.248" v="1324" actId="947"/>
          <ac:spMkLst>
            <pc:docMk/>
            <pc:sldMk cId="1917426770" sldId="422"/>
            <ac:spMk id="10" creationId="{4C8D8093-D708-E46A-39FD-79BFCCF8875B}"/>
          </ac:spMkLst>
        </pc:spChg>
        <pc:spChg chg="add del mod">
          <ac:chgData name="尾嵜 成真" userId="dd95f81a979e9056" providerId="LiveId" clId="{26C33A79-BBC8-435D-B8CD-D08705468850}" dt="2023-01-17T08:35:19.948" v="1188" actId="21"/>
          <ac:spMkLst>
            <pc:docMk/>
            <pc:sldMk cId="1917426770" sldId="422"/>
            <ac:spMk id="11" creationId="{00903843-A0F9-58B7-5C67-AD5FCEA4AE9D}"/>
          </ac:spMkLst>
        </pc:spChg>
        <pc:spChg chg="add del mod">
          <ac:chgData name="尾嵜 成真" userId="dd95f81a979e9056" providerId="LiveId" clId="{26C33A79-BBC8-435D-B8CD-D08705468850}" dt="2023-01-17T08:35:19.948" v="1188" actId="21"/>
          <ac:spMkLst>
            <pc:docMk/>
            <pc:sldMk cId="1917426770" sldId="422"/>
            <ac:spMk id="13" creationId="{C21D50C6-7A2E-D035-896F-5DD335F0934C}"/>
          </ac:spMkLst>
        </pc:spChg>
        <pc:spChg chg="add del mod">
          <ac:chgData name="尾嵜 成真" userId="dd95f81a979e9056" providerId="LiveId" clId="{26C33A79-BBC8-435D-B8CD-D08705468850}" dt="2023-01-17T08:35:19.948" v="1188" actId="21"/>
          <ac:spMkLst>
            <pc:docMk/>
            <pc:sldMk cId="1917426770" sldId="422"/>
            <ac:spMk id="15" creationId="{7FAD8A52-56D3-A795-BA5A-3EFCA48AE2E9}"/>
          </ac:spMkLst>
        </pc:spChg>
        <pc:spChg chg="add del mod">
          <ac:chgData name="尾嵜 成真" userId="dd95f81a979e9056" providerId="LiveId" clId="{26C33A79-BBC8-435D-B8CD-D08705468850}" dt="2023-01-17T08:35:19.948" v="1188" actId="21"/>
          <ac:spMkLst>
            <pc:docMk/>
            <pc:sldMk cId="1917426770" sldId="422"/>
            <ac:spMk id="16" creationId="{AD477F02-FA4C-A003-4E6D-71ACCC639E36}"/>
          </ac:spMkLst>
        </pc:spChg>
        <pc:spChg chg="mod">
          <ac:chgData name="尾嵜 成真" userId="dd95f81a979e9056" providerId="LiveId" clId="{26C33A79-BBC8-435D-B8CD-D08705468850}" dt="2023-01-17T08:09:13.330" v="669" actId="20577"/>
          <ac:spMkLst>
            <pc:docMk/>
            <pc:sldMk cId="1917426770" sldId="422"/>
            <ac:spMk id="28" creationId="{B0F217A8-646C-15BA-6733-F4B0F1014565}"/>
          </ac:spMkLst>
        </pc:spChg>
        <pc:spChg chg="mod">
          <ac:chgData name="尾嵜 成真" userId="dd95f81a979e9056" providerId="LiveId" clId="{26C33A79-BBC8-435D-B8CD-D08705468850}" dt="2023-01-17T08:09:19.082" v="678" actId="20577"/>
          <ac:spMkLst>
            <pc:docMk/>
            <pc:sldMk cId="1917426770" sldId="422"/>
            <ac:spMk id="29" creationId="{A17934AB-FCC8-3776-1635-6E61D9A7D43B}"/>
          </ac:spMkLst>
        </pc:spChg>
        <pc:spChg chg="del">
          <ac:chgData name="尾嵜 成真" userId="dd95f81a979e9056" providerId="LiveId" clId="{26C33A79-BBC8-435D-B8CD-D08705468850}" dt="2023-01-17T08:28:04.570" v="1019" actId="478"/>
          <ac:spMkLst>
            <pc:docMk/>
            <pc:sldMk cId="1917426770" sldId="422"/>
            <ac:spMk id="30" creationId="{CF703EE4-3B26-98A0-9509-BFE9A1558CAB}"/>
          </ac:spMkLst>
        </pc:spChg>
        <pc:spChg chg="del">
          <ac:chgData name="尾嵜 成真" userId="dd95f81a979e9056" providerId="LiveId" clId="{26C33A79-BBC8-435D-B8CD-D08705468850}" dt="2023-01-17T08:28:04.570" v="1019" actId="478"/>
          <ac:spMkLst>
            <pc:docMk/>
            <pc:sldMk cId="1917426770" sldId="422"/>
            <ac:spMk id="31" creationId="{3F9E4A02-4897-22A4-0C82-5585523EC307}"/>
          </ac:spMkLst>
        </pc:spChg>
        <pc:spChg chg="del">
          <ac:chgData name="尾嵜 成真" userId="dd95f81a979e9056" providerId="LiveId" clId="{26C33A79-BBC8-435D-B8CD-D08705468850}" dt="2023-01-17T08:28:04.570" v="1019" actId="478"/>
          <ac:spMkLst>
            <pc:docMk/>
            <pc:sldMk cId="1917426770" sldId="422"/>
            <ac:spMk id="33" creationId="{2733FAF3-9B32-C9EA-F599-30233A7AB748}"/>
          </ac:spMkLst>
        </pc:spChg>
        <pc:spChg chg="add del">
          <ac:chgData name="尾嵜 成真" userId="dd95f81a979e9056" providerId="LiveId" clId="{26C33A79-BBC8-435D-B8CD-D08705468850}" dt="2023-01-17T08:33:37.827" v="1178" actId="11529"/>
          <ac:spMkLst>
            <pc:docMk/>
            <pc:sldMk cId="1917426770" sldId="422"/>
            <ac:spMk id="34" creationId="{FE69A183-43B7-3225-6569-820076DCC314}"/>
          </ac:spMkLst>
        </pc:spChg>
        <pc:spChg chg="add del mod">
          <ac:chgData name="尾嵜 成真" userId="dd95f81a979e9056" providerId="LiveId" clId="{26C33A79-BBC8-435D-B8CD-D08705468850}" dt="2023-01-17T08:35:29.805" v="1192" actId="21"/>
          <ac:spMkLst>
            <pc:docMk/>
            <pc:sldMk cId="1917426770" sldId="422"/>
            <ac:spMk id="37" creationId="{E8A353FE-1CBA-812A-AD1B-9D3CA7C4C2AD}"/>
          </ac:spMkLst>
        </pc:spChg>
        <pc:spChg chg="add del mod">
          <ac:chgData name="尾嵜 成真" userId="dd95f81a979e9056" providerId="LiveId" clId="{26C33A79-BBC8-435D-B8CD-D08705468850}" dt="2023-01-17T08:35:29.805" v="1192" actId="21"/>
          <ac:spMkLst>
            <pc:docMk/>
            <pc:sldMk cId="1917426770" sldId="422"/>
            <ac:spMk id="38" creationId="{1725EE39-73B7-FCB4-8EE9-9DDC0006FABB}"/>
          </ac:spMkLst>
        </pc:spChg>
        <pc:spChg chg="del">
          <ac:chgData name="尾嵜 成真" userId="dd95f81a979e9056" providerId="LiveId" clId="{26C33A79-BBC8-435D-B8CD-D08705468850}" dt="2023-01-17T08:28:04.570" v="1019" actId="478"/>
          <ac:spMkLst>
            <pc:docMk/>
            <pc:sldMk cId="1917426770" sldId="422"/>
            <ac:spMk id="40" creationId="{1E023678-249A-0886-6ABD-CE059C731650}"/>
          </ac:spMkLst>
        </pc:spChg>
        <pc:spChg chg="del">
          <ac:chgData name="尾嵜 成真" userId="dd95f81a979e9056" providerId="LiveId" clId="{26C33A79-BBC8-435D-B8CD-D08705468850}" dt="2023-01-17T08:28:04.570" v="1019" actId="478"/>
          <ac:spMkLst>
            <pc:docMk/>
            <pc:sldMk cId="1917426770" sldId="422"/>
            <ac:spMk id="41" creationId="{AC6CAD01-AFC1-4E04-F21A-89EAE4CEEC2E}"/>
          </ac:spMkLst>
        </pc:spChg>
        <pc:spChg chg="del">
          <ac:chgData name="尾嵜 成真" userId="dd95f81a979e9056" providerId="LiveId" clId="{26C33A79-BBC8-435D-B8CD-D08705468850}" dt="2023-01-17T08:28:04.570" v="1019" actId="478"/>
          <ac:spMkLst>
            <pc:docMk/>
            <pc:sldMk cId="1917426770" sldId="422"/>
            <ac:spMk id="42" creationId="{1E83D2D4-D791-0856-797A-58E0F9E38825}"/>
          </ac:spMkLst>
        </pc:spChg>
        <pc:spChg chg="del">
          <ac:chgData name="尾嵜 成真" userId="dd95f81a979e9056" providerId="LiveId" clId="{26C33A79-BBC8-435D-B8CD-D08705468850}" dt="2023-01-17T08:28:04.570" v="1019" actId="478"/>
          <ac:spMkLst>
            <pc:docMk/>
            <pc:sldMk cId="1917426770" sldId="422"/>
            <ac:spMk id="43" creationId="{430F6FD5-813C-4CF9-4425-98BCB63B66A2}"/>
          </ac:spMkLst>
        </pc:spChg>
        <pc:spChg chg="add del mod">
          <ac:chgData name="尾嵜 成真" userId="dd95f81a979e9056" providerId="LiveId" clId="{26C33A79-BBC8-435D-B8CD-D08705468850}" dt="2023-01-17T08:35:29.805" v="1192" actId="21"/>
          <ac:spMkLst>
            <pc:docMk/>
            <pc:sldMk cId="1917426770" sldId="422"/>
            <ac:spMk id="44" creationId="{B3893611-9F5B-D146-DCE3-5D79A62C2FC1}"/>
          </ac:spMkLst>
        </pc:spChg>
        <pc:spChg chg="del">
          <ac:chgData name="尾嵜 成真" userId="dd95f81a979e9056" providerId="LiveId" clId="{26C33A79-BBC8-435D-B8CD-D08705468850}" dt="2023-01-17T08:28:04.570" v="1019" actId="478"/>
          <ac:spMkLst>
            <pc:docMk/>
            <pc:sldMk cId="1917426770" sldId="422"/>
            <ac:spMk id="46" creationId="{AF28F4D5-C944-6578-0D20-F21EC3381F3D}"/>
          </ac:spMkLst>
        </pc:spChg>
        <pc:spChg chg="del">
          <ac:chgData name="尾嵜 成真" userId="dd95f81a979e9056" providerId="LiveId" clId="{26C33A79-BBC8-435D-B8CD-D08705468850}" dt="2023-01-17T08:28:04.570" v="1019" actId="478"/>
          <ac:spMkLst>
            <pc:docMk/>
            <pc:sldMk cId="1917426770" sldId="422"/>
            <ac:spMk id="47" creationId="{A9B73E76-8AC7-1989-4D1E-E2661DEE658E}"/>
          </ac:spMkLst>
        </pc:spChg>
        <pc:spChg chg="del">
          <ac:chgData name="尾嵜 成真" userId="dd95f81a979e9056" providerId="LiveId" clId="{26C33A79-BBC8-435D-B8CD-D08705468850}" dt="2023-01-17T08:28:04.570" v="1019" actId="478"/>
          <ac:spMkLst>
            <pc:docMk/>
            <pc:sldMk cId="1917426770" sldId="422"/>
            <ac:spMk id="48" creationId="{8B87AF13-5810-383F-54BF-F40548A81800}"/>
          </ac:spMkLst>
        </pc:spChg>
        <pc:spChg chg="del">
          <ac:chgData name="尾嵜 成真" userId="dd95f81a979e9056" providerId="LiveId" clId="{26C33A79-BBC8-435D-B8CD-D08705468850}" dt="2023-01-17T08:28:04.570" v="1019" actId="478"/>
          <ac:spMkLst>
            <pc:docMk/>
            <pc:sldMk cId="1917426770" sldId="422"/>
            <ac:spMk id="49" creationId="{CD827AA3-B33D-37B0-72F7-E995291DB8F0}"/>
          </ac:spMkLst>
        </pc:spChg>
        <pc:spChg chg="add del mod">
          <ac:chgData name="尾嵜 成真" userId="dd95f81a979e9056" providerId="LiveId" clId="{26C33A79-BBC8-435D-B8CD-D08705468850}" dt="2023-01-17T08:35:29.805" v="1192" actId="21"/>
          <ac:spMkLst>
            <pc:docMk/>
            <pc:sldMk cId="1917426770" sldId="422"/>
            <ac:spMk id="50" creationId="{FD2610C7-CADC-1C6B-732D-157C73E338DB}"/>
          </ac:spMkLst>
        </pc:spChg>
        <pc:spChg chg="del">
          <ac:chgData name="尾嵜 成真" userId="dd95f81a979e9056" providerId="LiveId" clId="{26C33A79-BBC8-435D-B8CD-D08705468850}" dt="2023-01-17T08:28:04.570" v="1019" actId="478"/>
          <ac:spMkLst>
            <pc:docMk/>
            <pc:sldMk cId="1917426770" sldId="422"/>
            <ac:spMk id="52" creationId="{BC6BDFE1-EB6F-272C-57E4-7D706BF63BA8}"/>
          </ac:spMkLst>
        </pc:spChg>
        <pc:spChg chg="del">
          <ac:chgData name="尾嵜 成真" userId="dd95f81a979e9056" providerId="LiveId" clId="{26C33A79-BBC8-435D-B8CD-D08705468850}" dt="2023-01-17T08:28:04.570" v="1019" actId="478"/>
          <ac:spMkLst>
            <pc:docMk/>
            <pc:sldMk cId="1917426770" sldId="422"/>
            <ac:spMk id="53" creationId="{37DFFCD6-5E4C-14B0-897E-5AA5A1E7B786}"/>
          </ac:spMkLst>
        </pc:spChg>
        <pc:spChg chg="add del mod">
          <ac:chgData name="尾嵜 成真" userId="dd95f81a979e9056" providerId="LiveId" clId="{26C33A79-BBC8-435D-B8CD-D08705468850}" dt="2023-01-17T08:35:29.805" v="1192" actId="21"/>
          <ac:spMkLst>
            <pc:docMk/>
            <pc:sldMk cId="1917426770" sldId="422"/>
            <ac:spMk id="54" creationId="{3461222E-D654-6CBD-93BC-04F1B315046F}"/>
          </ac:spMkLst>
        </pc:spChg>
        <pc:spChg chg="add del mod">
          <ac:chgData name="尾嵜 成真" userId="dd95f81a979e9056" providerId="LiveId" clId="{26C33A79-BBC8-435D-B8CD-D08705468850}" dt="2023-01-17T08:35:29.805" v="1192" actId="21"/>
          <ac:spMkLst>
            <pc:docMk/>
            <pc:sldMk cId="1917426770" sldId="422"/>
            <ac:spMk id="55" creationId="{89986F02-9EB6-40DA-E88F-FC00E8F0D4F1}"/>
          </ac:spMkLst>
        </pc:spChg>
        <pc:spChg chg="add del mod">
          <ac:chgData name="尾嵜 成真" userId="dd95f81a979e9056" providerId="LiveId" clId="{26C33A79-BBC8-435D-B8CD-D08705468850}" dt="2023-01-17T08:39:02.629" v="1235" actId="21"/>
          <ac:spMkLst>
            <pc:docMk/>
            <pc:sldMk cId="1917426770" sldId="422"/>
            <ac:spMk id="62" creationId="{D10FCB21-5BAC-47B5-BF6A-E4885AEFFE71}"/>
          </ac:spMkLst>
        </pc:spChg>
        <pc:spChg chg="add del mod">
          <ac:chgData name="尾嵜 成真" userId="dd95f81a979e9056" providerId="LiveId" clId="{26C33A79-BBC8-435D-B8CD-D08705468850}" dt="2023-01-17T08:39:02.629" v="1235" actId="21"/>
          <ac:spMkLst>
            <pc:docMk/>
            <pc:sldMk cId="1917426770" sldId="422"/>
            <ac:spMk id="63" creationId="{EC30C07B-3B47-ABEA-A94D-E7B0C421B7E5}"/>
          </ac:spMkLst>
        </pc:spChg>
        <pc:spChg chg="add del mod">
          <ac:chgData name="尾嵜 成真" userId="dd95f81a979e9056" providerId="LiveId" clId="{26C33A79-BBC8-435D-B8CD-D08705468850}" dt="2023-01-17T08:39:02.629" v="1235" actId="21"/>
          <ac:spMkLst>
            <pc:docMk/>
            <pc:sldMk cId="1917426770" sldId="422"/>
            <ac:spMk id="64" creationId="{7462BC0E-8FFF-05D7-0C71-DD611AE52284}"/>
          </ac:spMkLst>
        </pc:spChg>
        <pc:spChg chg="add del mod">
          <ac:chgData name="尾嵜 成真" userId="dd95f81a979e9056" providerId="LiveId" clId="{26C33A79-BBC8-435D-B8CD-D08705468850}" dt="2023-01-17T08:39:02.629" v="1235" actId="21"/>
          <ac:spMkLst>
            <pc:docMk/>
            <pc:sldMk cId="1917426770" sldId="422"/>
            <ac:spMk id="65" creationId="{9807A072-928E-70B1-CD58-CB5BE79150F1}"/>
          </ac:spMkLst>
        </pc:spChg>
        <pc:spChg chg="add del mod">
          <ac:chgData name="尾嵜 成真" userId="dd95f81a979e9056" providerId="LiveId" clId="{26C33A79-BBC8-435D-B8CD-D08705468850}" dt="2023-01-17T08:39:02.629" v="1235" actId="21"/>
          <ac:spMkLst>
            <pc:docMk/>
            <pc:sldMk cId="1917426770" sldId="422"/>
            <ac:spMk id="66" creationId="{E79B0D0F-799D-D5E9-96D5-DF05B05C54B0}"/>
          </ac:spMkLst>
        </pc:spChg>
        <pc:spChg chg="add del mod">
          <ac:chgData name="尾嵜 成真" userId="dd95f81a979e9056" providerId="LiveId" clId="{26C33A79-BBC8-435D-B8CD-D08705468850}" dt="2023-01-17T08:39:35.446" v="1241" actId="21"/>
          <ac:spMkLst>
            <pc:docMk/>
            <pc:sldMk cId="1917426770" sldId="422"/>
            <ac:spMk id="67" creationId="{14194DD5-7206-EA19-2B62-4ADF6151487C}"/>
          </ac:spMkLst>
        </pc:spChg>
        <pc:spChg chg="add mod">
          <ac:chgData name="尾嵜 成真" userId="dd95f81a979e9056" providerId="LiveId" clId="{26C33A79-BBC8-435D-B8CD-D08705468850}" dt="2023-01-17T09:25:08.562" v="1325" actId="1076"/>
          <ac:spMkLst>
            <pc:docMk/>
            <pc:sldMk cId="1917426770" sldId="422"/>
            <ac:spMk id="78" creationId="{30E9A973-F42C-687B-E208-5843016D6FCF}"/>
          </ac:spMkLst>
        </pc:spChg>
        <pc:spChg chg="add mod">
          <ac:chgData name="尾嵜 成真" userId="dd95f81a979e9056" providerId="LiveId" clId="{26C33A79-BBC8-435D-B8CD-D08705468850}" dt="2023-01-17T09:25:08.562" v="1325" actId="1076"/>
          <ac:spMkLst>
            <pc:docMk/>
            <pc:sldMk cId="1917426770" sldId="422"/>
            <ac:spMk id="79" creationId="{6A984089-F92E-C919-9EBC-EF0E3A156555}"/>
          </ac:spMkLst>
        </pc:spChg>
        <pc:spChg chg="add mod">
          <ac:chgData name="尾嵜 成真" userId="dd95f81a979e9056" providerId="LiveId" clId="{26C33A79-BBC8-435D-B8CD-D08705468850}" dt="2023-01-17T09:25:08.562" v="1325" actId="1076"/>
          <ac:spMkLst>
            <pc:docMk/>
            <pc:sldMk cId="1917426770" sldId="422"/>
            <ac:spMk id="80" creationId="{F2F36B7F-82AF-5B7B-D739-6601A19427B4}"/>
          </ac:spMkLst>
        </pc:spChg>
        <pc:spChg chg="add mod">
          <ac:chgData name="尾嵜 成真" userId="dd95f81a979e9056" providerId="LiveId" clId="{26C33A79-BBC8-435D-B8CD-D08705468850}" dt="2023-01-17T09:25:08.562" v="1325" actId="1076"/>
          <ac:spMkLst>
            <pc:docMk/>
            <pc:sldMk cId="1917426770" sldId="422"/>
            <ac:spMk id="81" creationId="{CF54B60F-6D84-D40A-7323-C449445E49A1}"/>
          </ac:spMkLst>
        </pc:spChg>
        <pc:spChg chg="add mod">
          <ac:chgData name="尾嵜 成真" userId="dd95f81a979e9056" providerId="LiveId" clId="{26C33A79-BBC8-435D-B8CD-D08705468850}" dt="2023-01-17T09:25:08.562" v="1325" actId="1076"/>
          <ac:spMkLst>
            <pc:docMk/>
            <pc:sldMk cId="1917426770" sldId="422"/>
            <ac:spMk id="82" creationId="{5D952D49-C233-9878-B435-C3B285B4E568}"/>
          </ac:spMkLst>
        </pc:spChg>
        <pc:spChg chg="add mod">
          <ac:chgData name="尾嵜 成真" userId="dd95f81a979e9056" providerId="LiveId" clId="{26C33A79-BBC8-435D-B8CD-D08705468850}" dt="2023-01-17T09:25:08.562" v="1325" actId="1076"/>
          <ac:spMkLst>
            <pc:docMk/>
            <pc:sldMk cId="1917426770" sldId="422"/>
            <ac:spMk id="83" creationId="{3491EA50-E9AC-B671-7AB3-EC4BFFF8B94A}"/>
          </ac:spMkLst>
        </pc:spChg>
        <pc:spChg chg="add mod">
          <ac:chgData name="尾嵜 成真" userId="dd95f81a979e9056" providerId="LiveId" clId="{26C33A79-BBC8-435D-B8CD-D08705468850}" dt="2023-01-17T09:25:08.562" v="1325" actId="1076"/>
          <ac:spMkLst>
            <pc:docMk/>
            <pc:sldMk cId="1917426770" sldId="422"/>
            <ac:spMk id="84" creationId="{08239722-4DE9-BA8B-F5CA-9AC021E44ABA}"/>
          </ac:spMkLst>
        </pc:spChg>
        <pc:spChg chg="add mod">
          <ac:chgData name="尾嵜 成真" userId="dd95f81a979e9056" providerId="LiveId" clId="{26C33A79-BBC8-435D-B8CD-D08705468850}" dt="2023-01-17T09:25:08.562" v="1325" actId="1076"/>
          <ac:spMkLst>
            <pc:docMk/>
            <pc:sldMk cId="1917426770" sldId="422"/>
            <ac:spMk id="85" creationId="{7F354E92-6787-78C7-E2D9-525564625805}"/>
          </ac:spMkLst>
        </pc:spChg>
        <pc:spChg chg="add mod">
          <ac:chgData name="尾嵜 成真" userId="dd95f81a979e9056" providerId="LiveId" clId="{26C33A79-BBC8-435D-B8CD-D08705468850}" dt="2023-01-17T09:25:08.562" v="1325" actId="1076"/>
          <ac:spMkLst>
            <pc:docMk/>
            <pc:sldMk cId="1917426770" sldId="422"/>
            <ac:spMk id="90" creationId="{9AD5AB39-8930-AAC8-18F6-8277189ABF5F}"/>
          </ac:spMkLst>
        </pc:spChg>
        <pc:spChg chg="add mod">
          <ac:chgData name="尾嵜 成真" userId="dd95f81a979e9056" providerId="LiveId" clId="{26C33A79-BBC8-435D-B8CD-D08705468850}" dt="2023-01-17T09:25:08.562" v="1325" actId="1076"/>
          <ac:spMkLst>
            <pc:docMk/>
            <pc:sldMk cId="1917426770" sldId="422"/>
            <ac:spMk id="91" creationId="{73F16C73-A71D-1164-A5B0-6796A4B14CD8}"/>
          </ac:spMkLst>
        </pc:spChg>
        <pc:picChg chg="add del mod">
          <ac:chgData name="尾嵜 成真" userId="dd95f81a979e9056" providerId="LiveId" clId="{26C33A79-BBC8-435D-B8CD-D08705468850}" dt="2023-01-17T08:28:37.071" v="1022" actId="478"/>
          <ac:picMkLst>
            <pc:docMk/>
            <pc:sldMk cId="1917426770" sldId="422"/>
            <ac:picMk id="2" creationId="{62AB67DE-FB7F-F75D-D666-61428052F7BE}"/>
          </ac:picMkLst>
        </pc:picChg>
        <pc:picChg chg="del">
          <ac:chgData name="尾嵜 成真" userId="dd95f81a979e9056" providerId="LiveId" clId="{26C33A79-BBC8-435D-B8CD-D08705468850}" dt="2023-01-17T08:28:04.570" v="1019" actId="478"/>
          <ac:picMkLst>
            <pc:docMk/>
            <pc:sldMk cId="1917426770" sldId="422"/>
            <ac:picMk id="4" creationId="{FDDFCC02-35E9-D04F-BCA4-DD1C17F86CDA}"/>
          </ac:picMkLst>
        </pc:picChg>
        <pc:picChg chg="del">
          <ac:chgData name="尾嵜 成真" userId="dd95f81a979e9056" providerId="LiveId" clId="{26C33A79-BBC8-435D-B8CD-D08705468850}" dt="2023-01-17T08:28:04.570" v="1019" actId="478"/>
          <ac:picMkLst>
            <pc:docMk/>
            <pc:sldMk cId="1917426770" sldId="422"/>
            <ac:picMk id="5" creationId="{67C0D5B3-AE78-4323-696B-B49BF3A80F44}"/>
          </ac:picMkLst>
        </pc:picChg>
        <pc:picChg chg="del">
          <ac:chgData name="尾嵜 成真" userId="dd95f81a979e9056" providerId="LiveId" clId="{26C33A79-BBC8-435D-B8CD-D08705468850}" dt="2023-01-17T08:28:04.570" v="1019" actId="478"/>
          <ac:picMkLst>
            <pc:docMk/>
            <pc:sldMk cId="1917426770" sldId="422"/>
            <ac:picMk id="7" creationId="{D9C40CBB-C241-B857-BFB4-AAF3B954F7F8}"/>
          </ac:picMkLst>
        </pc:picChg>
        <pc:picChg chg="del">
          <ac:chgData name="尾嵜 成真" userId="dd95f81a979e9056" providerId="LiveId" clId="{26C33A79-BBC8-435D-B8CD-D08705468850}" dt="2023-01-17T08:28:04.570" v="1019" actId="478"/>
          <ac:picMkLst>
            <pc:docMk/>
            <pc:sldMk cId="1917426770" sldId="422"/>
            <ac:picMk id="9" creationId="{DE2CEFA4-7402-712C-FDEA-8B1A82AF732F}"/>
          </ac:picMkLst>
        </pc:picChg>
        <pc:picChg chg="add del mod">
          <ac:chgData name="尾嵜 成真" userId="dd95f81a979e9056" providerId="LiveId" clId="{26C33A79-BBC8-435D-B8CD-D08705468850}" dt="2023-01-17T08:35:09.880" v="1185" actId="478"/>
          <ac:picMkLst>
            <pc:docMk/>
            <pc:sldMk cId="1917426770" sldId="422"/>
            <ac:picMk id="32" creationId="{CFC7DC18-5149-E5A5-0DBF-F6514C2BCAB6}"/>
          </ac:picMkLst>
        </pc:picChg>
        <pc:picChg chg="add del mod">
          <ac:chgData name="尾嵜 成真" userId="dd95f81a979e9056" providerId="LiveId" clId="{26C33A79-BBC8-435D-B8CD-D08705468850}" dt="2023-01-17T08:35:19.948" v="1188" actId="21"/>
          <ac:picMkLst>
            <pc:docMk/>
            <pc:sldMk cId="1917426770" sldId="422"/>
            <ac:picMk id="36" creationId="{C719C3A3-A4A3-E1C1-46FE-CC9381A0D12A}"/>
          </ac:picMkLst>
        </pc:picChg>
        <pc:picChg chg="del">
          <ac:chgData name="尾嵜 成真" userId="dd95f81a979e9056" providerId="LiveId" clId="{26C33A79-BBC8-435D-B8CD-D08705468850}" dt="2023-01-17T08:28:04.570" v="1019" actId="478"/>
          <ac:picMkLst>
            <pc:docMk/>
            <pc:sldMk cId="1917426770" sldId="422"/>
            <ac:picMk id="51" creationId="{0D28B628-2B9D-8001-B2FE-D8B5AA88A3AD}"/>
          </ac:picMkLst>
        </pc:picChg>
        <pc:picChg chg="add del mod">
          <ac:chgData name="尾嵜 成真" userId="dd95f81a979e9056" providerId="LiveId" clId="{26C33A79-BBC8-435D-B8CD-D08705468850}" dt="2023-01-17T08:38:34.027" v="1229" actId="478"/>
          <ac:picMkLst>
            <pc:docMk/>
            <pc:sldMk cId="1917426770" sldId="422"/>
            <ac:picMk id="61" creationId="{179A1D66-64BF-852C-A8B3-7B06873E7AEB}"/>
          </ac:picMkLst>
        </pc:picChg>
        <pc:picChg chg="add del mod">
          <ac:chgData name="尾嵜 成真" userId="dd95f81a979e9056" providerId="LiveId" clId="{26C33A79-BBC8-435D-B8CD-D08705468850}" dt="2023-01-17T08:36:11.930" v="1201" actId="478"/>
          <ac:picMkLst>
            <pc:docMk/>
            <pc:sldMk cId="1917426770" sldId="422"/>
            <ac:picMk id="73" creationId="{470205B5-3D7B-22E7-8026-7055659E2702}"/>
          </ac:picMkLst>
        </pc:picChg>
        <pc:picChg chg="add del mod">
          <ac:chgData name="尾嵜 成真" userId="dd95f81a979e9056" providerId="LiveId" clId="{26C33A79-BBC8-435D-B8CD-D08705468850}" dt="2023-01-17T08:39:21.903" v="1238" actId="478"/>
          <ac:picMkLst>
            <pc:docMk/>
            <pc:sldMk cId="1917426770" sldId="422"/>
            <ac:picMk id="75" creationId="{52E1DE8D-4029-58ED-DDDD-1D341E193874}"/>
          </ac:picMkLst>
        </pc:picChg>
        <pc:picChg chg="add del mod">
          <ac:chgData name="尾嵜 成真" userId="dd95f81a979e9056" providerId="LiveId" clId="{26C33A79-BBC8-435D-B8CD-D08705468850}" dt="2023-01-17T08:36:52.498" v="1212"/>
          <ac:picMkLst>
            <pc:docMk/>
            <pc:sldMk cId="1917426770" sldId="422"/>
            <ac:picMk id="77" creationId="{FEDDC83D-BC9B-8E58-0C65-D62827D0E6FA}"/>
          </ac:picMkLst>
        </pc:picChg>
        <pc:cxnChg chg="del mod">
          <ac:chgData name="尾嵜 成真" userId="dd95f81a979e9056" providerId="LiveId" clId="{26C33A79-BBC8-435D-B8CD-D08705468850}" dt="2023-01-17T08:28:04.570" v="1019" actId="478"/>
          <ac:cxnSpMkLst>
            <pc:docMk/>
            <pc:sldMk cId="1917426770" sldId="422"/>
            <ac:cxnSpMk id="12" creationId="{FFCBF803-85DF-495E-9686-3BB12EB5774C}"/>
          </ac:cxnSpMkLst>
        </pc:cxnChg>
        <pc:cxnChg chg="del mod">
          <ac:chgData name="尾嵜 成真" userId="dd95f81a979e9056" providerId="LiveId" clId="{26C33A79-BBC8-435D-B8CD-D08705468850}" dt="2023-01-17T08:28:04.570" v="1019" actId="478"/>
          <ac:cxnSpMkLst>
            <pc:docMk/>
            <pc:sldMk cId="1917426770" sldId="422"/>
            <ac:cxnSpMk id="14" creationId="{F772ED48-523F-A20B-6C6B-ECA6FB2FE860}"/>
          </ac:cxnSpMkLst>
        </pc:cxnChg>
        <pc:cxnChg chg="del mod">
          <ac:chgData name="尾嵜 成真" userId="dd95f81a979e9056" providerId="LiveId" clId="{26C33A79-BBC8-435D-B8CD-D08705468850}" dt="2023-01-17T08:28:04.570" v="1019" actId="478"/>
          <ac:cxnSpMkLst>
            <pc:docMk/>
            <pc:sldMk cId="1917426770" sldId="422"/>
            <ac:cxnSpMk id="18" creationId="{0F3BF6C1-BC83-5E4A-8EC6-A99EAFDC7A84}"/>
          </ac:cxnSpMkLst>
        </pc:cxnChg>
        <pc:cxnChg chg="add del mod">
          <ac:chgData name="尾嵜 成真" userId="dd95f81a979e9056" providerId="LiveId" clId="{26C33A79-BBC8-435D-B8CD-D08705468850}" dt="2023-01-17T08:35:19.948" v="1188" actId="21"/>
          <ac:cxnSpMkLst>
            <pc:docMk/>
            <pc:sldMk cId="1917426770" sldId="422"/>
            <ac:cxnSpMk id="19" creationId="{52760F49-BB82-F22E-DD1F-C189A94B60F8}"/>
          </ac:cxnSpMkLst>
        </pc:cxnChg>
        <pc:cxnChg chg="add del mod">
          <ac:chgData name="尾嵜 成真" userId="dd95f81a979e9056" providerId="LiveId" clId="{26C33A79-BBC8-435D-B8CD-D08705468850}" dt="2023-01-17T08:35:19.948" v="1188" actId="21"/>
          <ac:cxnSpMkLst>
            <pc:docMk/>
            <pc:sldMk cId="1917426770" sldId="422"/>
            <ac:cxnSpMk id="20" creationId="{7CB23BE8-66B3-2AD3-F22A-FA6956772CF2}"/>
          </ac:cxnSpMkLst>
        </pc:cxnChg>
        <pc:cxnChg chg="add del mod">
          <ac:chgData name="尾嵜 成真" userId="dd95f81a979e9056" providerId="LiveId" clId="{26C33A79-BBC8-435D-B8CD-D08705468850}" dt="2023-01-17T08:35:19.948" v="1188" actId="21"/>
          <ac:cxnSpMkLst>
            <pc:docMk/>
            <pc:sldMk cId="1917426770" sldId="422"/>
            <ac:cxnSpMk id="21" creationId="{C6C0E85E-97DD-D69F-4317-AD0FF0AB8E60}"/>
          </ac:cxnSpMkLst>
        </pc:cxnChg>
        <pc:cxnChg chg="del mod">
          <ac:chgData name="尾嵜 成真" userId="dd95f81a979e9056" providerId="LiveId" clId="{26C33A79-BBC8-435D-B8CD-D08705468850}" dt="2023-01-17T08:28:04.570" v="1019" actId="478"/>
          <ac:cxnSpMkLst>
            <pc:docMk/>
            <pc:sldMk cId="1917426770" sldId="422"/>
            <ac:cxnSpMk id="22" creationId="{46DF940D-43C2-AC10-35B6-D512F30C2122}"/>
          </ac:cxnSpMkLst>
        </pc:cxnChg>
        <pc:cxnChg chg="del">
          <ac:chgData name="尾嵜 成真" userId="dd95f81a979e9056" providerId="LiveId" clId="{26C33A79-BBC8-435D-B8CD-D08705468850}" dt="2023-01-17T08:28:04.570" v="1019" actId="478"/>
          <ac:cxnSpMkLst>
            <pc:docMk/>
            <pc:sldMk cId="1917426770" sldId="422"/>
            <ac:cxnSpMk id="23" creationId="{D4B8AEFC-4022-749B-9F51-F72DB6F747BB}"/>
          </ac:cxnSpMkLst>
        </pc:cxnChg>
        <pc:cxnChg chg="del mod">
          <ac:chgData name="尾嵜 成真" userId="dd95f81a979e9056" providerId="LiveId" clId="{26C33A79-BBC8-435D-B8CD-D08705468850}" dt="2023-01-17T08:28:04.570" v="1019" actId="478"/>
          <ac:cxnSpMkLst>
            <pc:docMk/>
            <pc:sldMk cId="1917426770" sldId="422"/>
            <ac:cxnSpMk id="24" creationId="{45F40CC9-8A84-F524-DD6F-DA6A76BDB45A}"/>
          </ac:cxnSpMkLst>
        </pc:cxnChg>
        <pc:cxnChg chg="add del mod">
          <ac:chgData name="尾嵜 成真" userId="dd95f81a979e9056" providerId="LiveId" clId="{26C33A79-BBC8-435D-B8CD-D08705468850}" dt="2023-01-17T08:35:19.948" v="1188" actId="21"/>
          <ac:cxnSpMkLst>
            <pc:docMk/>
            <pc:sldMk cId="1917426770" sldId="422"/>
            <ac:cxnSpMk id="25" creationId="{24C8BEE8-8BB1-D0DD-F1F6-BF38071ACCAA}"/>
          </ac:cxnSpMkLst>
        </pc:cxnChg>
        <pc:cxnChg chg="add del mod">
          <ac:chgData name="尾嵜 成真" userId="dd95f81a979e9056" providerId="LiveId" clId="{26C33A79-BBC8-435D-B8CD-D08705468850}" dt="2023-01-17T08:35:19.948" v="1188" actId="21"/>
          <ac:cxnSpMkLst>
            <pc:docMk/>
            <pc:sldMk cId="1917426770" sldId="422"/>
            <ac:cxnSpMk id="26" creationId="{9C595926-C6E5-38B7-E288-50E9DDBC03F6}"/>
          </ac:cxnSpMkLst>
        </pc:cxnChg>
        <pc:cxnChg chg="del">
          <ac:chgData name="尾嵜 成真" userId="dd95f81a979e9056" providerId="LiveId" clId="{26C33A79-BBC8-435D-B8CD-D08705468850}" dt="2023-01-17T08:28:04.570" v="1019" actId="478"/>
          <ac:cxnSpMkLst>
            <pc:docMk/>
            <pc:sldMk cId="1917426770" sldId="422"/>
            <ac:cxnSpMk id="39" creationId="{D2A38C6E-76FE-C3E9-5899-92D914CB95A2}"/>
          </ac:cxnSpMkLst>
        </pc:cxnChg>
        <pc:cxnChg chg="del">
          <ac:chgData name="尾嵜 成真" userId="dd95f81a979e9056" providerId="LiveId" clId="{26C33A79-BBC8-435D-B8CD-D08705468850}" dt="2023-01-17T08:28:04.570" v="1019" actId="478"/>
          <ac:cxnSpMkLst>
            <pc:docMk/>
            <pc:sldMk cId="1917426770" sldId="422"/>
            <ac:cxnSpMk id="45" creationId="{987B01EF-D2E2-1386-92AB-AE10A2F83471}"/>
          </ac:cxnSpMkLst>
        </pc:cxnChg>
        <pc:cxnChg chg="add del mod">
          <ac:chgData name="尾嵜 成真" userId="dd95f81a979e9056" providerId="LiveId" clId="{26C33A79-BBC8-435D-B8CD-D08705468850}" dt="2023-01-17T08:35:29.805" v="1192" actId="21"/>
          <ac:cxnSpMkLst>
            <pc:docMk/>
            <pc:sldMk cId="1917426770" sldId="422"/>
            <ac:cxnSpMk id="56" creationId="{0B39A7AD-AB19-5EC8-2AE5-885030159C7A}"/>
          </ac:cxnSpMkLst>
        </pc:cxnChg>
        <pc:cxnChg chg="add del mod">
          <ac:chgData name="尾嵜 成真" userId="dd95f81a979e9056" providerId="LiveId" clId="{26C33A79-BBC8-435D-B8CD-D08705468850}" dt="2023-01-17T08:35:29.805" v="1192" actId="21"/>
          <ac:cxnSpMkLst>
            <pc:docMk/>
            <pc:sldMk cId="1917426770" sldId="422"/>
            <ac:cxnSpMk id="57" creationId="{9265A5E2-C4E0-D68C-70C9-9AF4AEA6CED7}"/>
          </ac:cxnSpMkLst>
        </pc:cxnChg>
        <pc:cxnChg chg="add del mod">
          <ac:chgData name="尾嵜 成真" userId="dd95f81a979e9056" providerId="LiveId" clId="{26C33A79-BBC8-435D-B8CD-D08705468850}" dt="2023-01-17T08:35:29.805" v="1192" actId="21"/>
          <ac:cxnSpMkLst>
            <pc:docMk/>
            <pc:sldMk cId="1917426770" sldId="422"/>
            <ac:cxnSpMk id="58" creationId="{5A5030CB-42F1-E791-8B6F-F79B06D1713A}"/>
          </ac:cxnSpMkLst>
        </pc:cxnChg>
        <pc:cxnChg chg="add del mod">
          <ac:chgData name="尾嵜 成真" userId="dd95f81a979e9056" providerId="LiveId" clId="{26C33A79-BBC8-435D-B8CD-D08705468850}" dt="2023-01-17T08:35:29.805" v="1192" actId="21"/>
          <ac:cxnSpMkLst>
            <pc:docMk/>
            <pc:sldMk cId="1917426770" sldId="422"/>
            <ac:cxnSpMk id="59" creationId="{14DC5AA6-CBF3-C1E1-9768-45FE2B4B69FF}"/>
          </ac:cxnSpMkLst>
        </pc:cxnChg>
        <pc:cxnChg chg="add del mod">
          <ac:chgData name="尾嵜 成真" userId="dd95f81a979e9056" providerId="LiveId" clId="{26C33A79-BBC8-435D-B8CD-D08705468850}" dt="2023-01-17T08:35:29.805" v="1192" actId="21"/>
          <ac:cxnSpMkLst>
            <pc:docMk/>
            <pc:sldMk cId="1917426770" sldId="422"/>
            <ac:cxnSpMk id="60" creationId="{A1F0A2CC-033D-0688-6866-B946929C0DAB}"/>
          </ac:cxnSpMkLst>
        </pc:cxnChg>
        <pc:cxnChg chg="add del mod">
          <ac:chgData name="尾嵜 成真" userId="dd95f81a979e9056" providerId="LiveId" clId="{26C33A79-BBC8-435D-B8CD-D08705468850}" dt="2023-01-17T08:39:02.629" v="1235" actId="21"/>
          <ac:cxnSpMkLst>
            <pc:docMk/>
            <pc:sldMk cId="1917426770" sldId="422"/>
            <ac:cxnSpMk id="68" creationId="{CE324B48-31CD-2D1D-3FE5-7C4F6C527C67}"/>
          </ac:cxnSpMkLst>
        </pc:cxnChg>
        <pc:cxnChg chg="add del mod">
          <ac:chgData name="尾嵜 成真" userId="dd95f81a979e9056" providerId="LiveId" clId="{26C33A79-BBC8-435D-B8CD-D08705468850}" dt="2023-01-17T08:39:02.629" v="1235" actId="21"/>
          <ac:cxnSpMkLst>
            <pc:docMk/>
            <pc:sldMk cId="1917426770" sldId="422"/>
            <ac:cxnSpMk id="69" creationId="{8EB0601F-A20C-5FAD-7CE5-33C53E969624}"/>
          </ac:cxnSpMkLst>
        </pc:cxnChg>
        <pc:cxnChg chg="add del mod">
          <ac:chgData name="尾嵜 成真" userId="dd95f81a979e9056" providerId="LiveId" clId="{26C33A79-BBC8-435D-B8CD-D08705468850}" dt="2023-01-17T08:39:02.629" v="1235" actId="21"/>
          <ac:cxnSpMkLst>
            <pc:docMk/>
            <pc:sldMk cId="1917426770" sldId="422"/>
            <ac:cxnSpMk id="70" creationId="{EC9FB597-721F-C203-6115-20819FFBAE95}"/>
          </ac:cxnSpMkLst>
        </pc:cxnChg>
        <pc:cxnChg chg="add del mod">
          <ac:chgData name="尾嵜 成真" userId="dd95f81a979e9056" providerId="LiveId" clId="{26C33A79-BBC8-435D-B8CD-D08705468850}" dt="2023-01-17T08:39:02.629" v="1235" actId="21"/>
          <ac:cxnSpMkLst>
            <pc:docMk/>
            <pc:sldMk cId="1917426770" sldId="422"/>
            <ac:cxnSpMk id="71" creationId="{1DD9C502-C16F-EE77-3162-A6415DE4158C}"/>
          </ac:cxnSpMkLst>
        </pc:cxnChg>
        <pc:cxnChg chg="add mod">
          <ac:chgData name="尾嵜 成真" userId="dd95f81a979e9056" providerId="LiveId" clId="{26C33A79-BBC8-435D-B8CD-D08705468850}" dt="2023-01-17T09:25:08.562" v="1325" actId="1076"/>
          <ac:cxnSpMkLst>
            <pc:docMk/>
            <pc:sldMk cId="1917426770" sldId="422"/>
            <ac:cxnSpMk id="72" creationId="{18602BEC-62DB-AB43-4A01-04731647BEF4}"/>
          </ac:cxnSpMkLst>
        </pc:cxnChg>
        <pc:cxnChg chg="add mod">
          <ac:chgData name="尾嵜 成真" userId="dd95f81a979e9056" providerId="LiveId" clId="{26C33A79-BBC8-435D-B8CD-D08705468850}" dt="2023-01-17T09:25:08.562" v="1325" actId="1076"/>
          <ac:cxnSpMkLst>
            <pc:docMk/>
            <pc:sldMk cId="1917426770" sldId="422"/>
            <ac:cxnSpMk id="86" creationId="{0A86AAF9-00D9-28EB-8965-5D4AD54658CE}"/>
          </ac:cxnSpMkLst>
        </pc:cxnChg>
        <pc:cxnChg chg="add mod">
          <ac:chgData name="尾嵜 成真" userId="dd95f81a979e9056" providerId="LiveId" clId="{26C33A79-BBC8-435D-B8CD-D08705468850}" dt="2023-01-17T09:25:08.562" v="1325" actId="1076"/>
          <ac:cxnSpMkLst>
            <pc:docMk/>
            <pc:sldMk cId="1917426770" sldId="422"/>
            <ac:cxnSpMk id="87" creationId="{A5F6077C-F178-F7CC-D1AB-56B8374C689A}"/>
          </ac:cxnSpMkLst>
        </pc:cxnChg>
        <pc:cxnChg chg="add mod">
          <ac:chgData name="尾嵜 成真" userId="dd95f81a979e9056" providerId="LiveId" clId="{26C33A79-BBC8-435D-B8CD-D08705468850}" dt="2023-01-17T09:25:08.562" v="1325" actId="1076"/>
          <ac:cxnSpMkLst>
            <pc:docMk/>
            <pc:sldMk cId="1917426770" sldId="422"/>
            <ac:cxnSpMk id="88" creationId="{D1AFD561-76A3-190A-39A3-D36469E4CF56}"/>
          </ac:cxnSpMkLst>
        </pc:cxnChg>
        <pc:cxnChg chg="add mod">
          <ac:chgData name="尾嵜 成真" userId="dd95f81a979e9056" providerId="LiveId" clId="{26C33A79-BBC8-435D-B8CD-D08705468850}" dt="2023-01-17T09:25:08.562" v="1325" actId="1076"/>
          <ac:cxnSpMkLst>
            <pc:docMk/>
            <pc:sldMk cId="1917426770" sldId="422"/>
            <ac:cxnSpMk id="89" creationId="{BD4A2DD2-BC01-FDBC-8962-BED362ED2BF2}"/>
          </ac:cxnSpMkLst>
        </pc:cxnChg>
      </pc:sldChg>
      <pc:sldChg chg="modSp add mod">
        <pc:chgData name="尾嵜 成真" userId="dd95f81a979e9056" providerId="LiveId" clId="{26C33A79-BBC8-435D-B8CD-D08705468850}" dt="2023-01-18T14:38:34.218" v="3214" actId="113"/>
        <pc:sldMkLst>
          <pc:docMk/>
          <pc:sldMk cId="3060092103" sldId="423"/>
        </pc:sldMkLst>
        <pc:spChg chg="mod">
          <ac:chgData name="尾嵜 成真" userId="dd95f81a979e9056" providerId="LiveId" clId="{26C33A79-BBC8-435D-B8CD-D08705468850}" dt="2023-01-18T14:38:34.218" v="3214" actId="113"/>
          <ac:spMkLst>
            <pc:docMk/>
            <pc:sldMk cId="3060092103" sldId="423"/>
            <ac:spMk id="10" creationId="{4C8D8093-D708-E46A-39FD-79BFCCF8875B}"/>
          </ac:spMkLst>
        </pc:spChg>
        <pc:spChg chg="mod">
          <ac:chgData name="尾嵜 成真" userId="dd95f81a979e9056" providerId="LiveId" clId="{26C33A79-BBC8-435D-B8CD-D08705468850}" dt="2023-01-18T09:17:50.166" v="2729" actId="20577"/>
          <ac:spMkLst>
            <pc:docMk/>
            <pc:sldMk cId="3060092103" sldId="423"/>
            <ac:spMk id="29" creationId="{A17934AB-FCC8-3776-1635-6E61D9A7D43B}"/>
          </ac:spMkLst>
        </pc:spChg>
      </pc:sldChg>
      <pc:sldChg chg="modSp add del mod">
        <pc:chgData name="尾嵜 成真" userId="dd95f81a979e9056" providerId="LiveId" clId="{26C33A79-BBC8-435D-B8CD-D08705468850}" dt="2023-01-18T14:38:50.566" v="3215" actId="47"/>
        <pc:sldMkLst>
          <pc:docMk/>
          <pc:sldMk cId="2282021896" sldId="424"/>
        </pc:sldMkLst>
        <pc:spChg chg="mod">
          <ac:chgData name="尾嵜 成真" userId="dd95f81a979e9056" providerId="LiveId" clId="{26C33A79-BBC8-435D-B8CD-D08705468850}" dt="2023-01-17T15:43:06.009" v="2400" actId="20577"/>
          <ac:spMkLst>
            <pc:docMk/>
            <pc:sldMk cId="2282021896" sldId="424"/>
            <ac:spMk id="10" creationId="{4C8D8093-D708-E46A-39FD-79BFCCF8875B}"/>
          </ac:spMkLst>
        </pc:spChg>
        <pc:spChg chg="mod">
          <ac:chgData name="尾嵜 成真" userId="dd95f81a979e9056" providerId="LiveId" clId="{26C33A79-BBC8-435D-B8CD-D08705468850}" dt="2023-01-17T09:25:58.652" v="1357" actId="20577"/>
          <ac:spMkLst>
            <pc:docMk/>
            <pc:sldMk cId="2282021896" sldId="424"/>
            <ac:spMk id="29" creationId="{A17934AB-FCC8-3776-1635-6E61D9A7D43B}"/>
          </ac:spMkLst>
        </pc:spChg>
      </pc:sldChg>
    </pc:docChg>
  </pc:docChgLst>
  <pc:docChgLst>
    <pc:chgData name="尾嵜 成真" userId="dd95f81a979e9056" providerId="LiveId" clId="{4403B42C-96B3-4353-8966-81E9C558190C}"/>
    <pc:docChg chg="undo custSel delSld modSld">
      <pc:chgData name="尾嵜 成真" userId="dd95f81a979e9056" providerId="LiveId" clId="{4403B42C-96B3-4353-8966-81E9C558190C}" dt="2022-12-03T12:45:46.934" v="117" actId="207"/>
      <pc:docMkLst>
        <pc:docMk/>
      </pc:docMkLst>
      <pc:sldChg chg="addSp delSp modSp mod">
        <pc:chgData name="尾嵜 成真" userId="dd95f81a979e9056" providerId="LiveId" clId="{4403B42C-96B3-4353-8966-81E9C558190C}" dt="2022-12-03T12:45:21.375" v="114" actId="207"/>
        <pc:sldMkLst>
          <pc:docMk/>
          <pc:sldMk cId="0" sldId="259"/>
        </pc:sldMkLst>
        <pc:spChg chg="add mod">
          <ac:chgData name="尾嵜 成真" userId="dd95f81a979e9056" providerId="LiveId" clId="{4403B42C-96B3-4353-8966-81E9C558190C}" dt="2022-12-03T12:40:15.091" v="81" actId="2711"/>
          <ac:spMkLst>
            <pc:docMk/>
            <pc:sldMk cId="0" sldId="259"/>
            <ac:spMk id="7" creationId="{868586D0-495E-0042-21C8-6D9C53F32F5A}"/>
          </ac:spMkLst>
        </pc:spChg>
        <pc:spChg chg="add mod">
          <ac:chgData name="尾嵜 成真" userId="dd95f81a979e9056" providerId="LiveId" clId="{4403B42C-96B3-4353-8966-81E9C558190C}" dt="2022-12-03T12:40:17.551" v="82" actId="2711"/>
          <ac:spMkLst>
            <pc:docMk/>
            <pc:sldMk cId="0" sldId="259"/>
            <ac:spMk id="8" creationId="{1ACDCEDB-3A9A-B841-DD5E-AF772017E75B}"/>
          </ac:spMkLst>
        </pc:spChg>
        <pc:spChg chg="add del mod">
          <ac:chgData name="尾嵜 成真" userId="dd95f81a979e9056" providerId="LiveId" clId="{4403B42C-96B3-4353-8966-81E9C558190C}" dt="2022-12-03T12:37:29.596" v="58"/>
          <ac:spMkLst>
            <pc:docMk/>
            <pc:sldMk cId="0" sldId="259"/>
            <ac:spMk id="9" creationId="{05606053-5AAC-4884-7DB4-5F1A0D330763}"/>
          </ac:spMkLst>
        </pc:spChg>
        <pc:spChg chg="add mod">
          <ac:chgData name="尾嵜 成真" userId="dd95f81a979e9056" providerId="LiveId" clId="{4403B42C-96B3-4353-8966-81E9C558190C}" dt="2022-12-03T12:41:05.627" v="89" actId="1076"/>
          <ac:spMkLst>
            <pc:docMk/>
            <pc:sldMk cId="0" sldId="259"/>
            <ac:spMk id="10" creationId="{A69571F4-BBF9-1D5E-AB90-6345D5ACAD32}"/>
          </ac:spMkLst>
        </pc:spChg>
        <pc:spChg chg="add del mod">
          <ac:chgData name="尾嵜 成真" userId="dd95f81a979e9056" providerId="LiveId" clId="{4403B42C-96B3-4353-8966-81E9C558190C}" dt="2022-12-03T12:37:45.341" v="63"/>
          <ac:spMkLst>
            <pc:docMk/>
            <pc:sldMk cId="0" sldId="259"/>
            <ac:spMk id="11" creationId="{F67F113D-0FCB-B096-D3F4-D32196206491}"/>
          </ac:spMkLst>
        </pc:spChg>
        <pc:spChg chg="add mod">
          <ac:chgData name="尾嵜 成真" userId="dd95f81a979e9056" providerId="LiveId" clId="{4403B42C-96B3-4353-8966-81E9C558190C}" dt="2022-12-03T12:41:16.396" v="91" actId="1076"/>
          <ac:spMkLst>
            <pc:docMk/>
            <pc:sldMk cId="0" sldId="259"/>
            <ac:spMk id="12" creationId="{447B83FD-7886-15F1-19BE-29E3263FE945}"/>
          </ac:spMkLst>
        </pc:spChg>
        <pc:spChg chg="mod">
          <ac:chgData name="尾嵜 成真" userId="dd95f81a979e9056" providerId="LiveId" clId="{4403B42C-96B3-4353-8966-81E9C558190C}" dt="2022-12-03T12:38:45.872" v="70"/>
          <ac:spMkLst>
            <pc:docMk/>
            <pc:sldMk cId="0" sldId="259"/>
            <ac:spMk id="14" creationId="{81E8896D-7B8D-2464-918D-C1DC54D5C3CD}"/>
          </ac:spMkLst>
        </pc:spChg>
        <pc:spChg chg="mod">
          <ac:chgData name="尾嵜 成真" userId="dd95f81a979e9056" providerId="LiveId" clId="{4403B42C-96B3-4353-8966-81E9C558190C}" dt="2022-12-03T12:38:45.872" v="70"/>
          <ac:spMkLst>
            <pc:docMk/>
            <pc:sldMk cId="0" sldId="259"/>
            <ac:spMk id="15" creationId="{EA30A891-9341-323E-EB66-0F64E3D3D20A}"/>
          </ac:spMkLst>
        </pc:spChg>
        <pc:spChg chg="add mod">
          <ac:chgData name="尾嵜 成真" userId="dd95f81a979e9056" providerId="LiveId" clId="{4403B42C-96B3-4353-8966-81E9C558190C}" dt="2022-12-03T12:40:50.121" v="87" actId="2711"/>
          <ac:spMkLst>
            <pc:docMk/>
            <pc:sldMk cId="0" sldId="259"/>
            <ac:spMk id="16" creationId="{6494AC06-B42F-33DA-6522-B8FB9C5EDEED}"/>
          </ac:spMkLst>
        </pc:spChg>
        <pc:spChg chg="mod">
          <ac:chgData name="尾嵜 成真" userId="dd95f81a979e9056" providerId="LiveId" clId="{4403B42C-96B3-4353-8966-81E9C558190C}" dt="2022-12-03T12:45:21.375" v="114" actId="207"/>
          <ac:spMkLst>
            <pc:docMk/>
            <pc:sldMk cId="0" sldId="259"/>
            <ac:spMk id="18" creationId="{00000000-0000-0000-0000-000000000000}"/>
          </ac:spMkLst>
        </pc:spChg>
        <pc:spChg chg="del mod">
          <ac:chgData name="尾嵜 成真" userId="dd95f81a979e9056" providerId="LiveId" clId="{4403B42C-96B3-4353-8966-81E9C558190C}" dt="2022-12-03T12:36:32.442" v="45" actId="478"/>
          <ac:spMkLst>
            <pc:docMk/>
            <pc:sldMk cId="0" sldId="259"/>
            <ac:spMk id="19" creationId="{00000000-0000-0000-0000-000000000000}"/>
          </ac:spMkLst>
        </pc:spChg>
        <pc:spChg chg="mod">
          <ac:chgData name="尾嵜 成真" userId="dd95f81a979e9056" providerId="LiveId" clId="{4403B42C-96B3-4353-8966-81E9C558190C}" dt="2022-12-03T12:39:36.345" v="73"/>
          <ac:spMkLst>
            <pc:docMk/>
            <pc:sldMk cId="0" sldId="259"/>
            <ac:spMk id="22" creationId="{C7DB802D-7F8C-0A59-91B5-61BCEB0EE112}"/>
          </ac:spMkLst>
        </pc:spChg>
        <pc:spChg chg="mod">
          <ac:chgData name="尾嵜 成真" userId="dd95f81a979e9056" providerId="LiveId" clId="{4403B42C-96B3-4353-8966-81E9C558190C}" dt="2022-12-03T12:39:52.387" v="80"/>
          <ac:spMkLst>
            <pc:docMk/>
            <pc:sldMk cId="0" sldId="259"/>
            <ac:spMk id="23" creationId="{9DA07D66-0103-FFB2-4785-A9885F877AB8}"/>
          </ac:spMkLst>
        </pc:spChg>
        <pc:spChg chg="del">
          <ac:chgData name="尾嵜 成真" userId="dd95f81a979e9056" providerId="LiveId" clId="{4403B42C-96B3-4353-8966-81E9C558190C}" dt="2022-12-03T12:36:05.863" v="36" actId="478"/>
          <ac:spMkLst>
            <pc:docMk/>
            <pc:sldMk cId="0" sldId="259"/>
            <ac:spMk id="32" creationId="{00000000-0000-0000-0000-000000000000}"/>
          </ac:spMkLst>
        </pc:spChg>
        <pc:spChg chg="del">
          <ac:chgData name="尾嵜 成真" userId="dd95f81a979e9056" providerId="LiveId" clId="{4403B42C-96B3-4353-8966-81E9C558190C}" dt="2022-12-03T12:36:04.870" v="35" actId="478"/>
          <ac:spMkLst>
            <pc:docMk/>
            <pc:sldMk cId="0" sldId="259"/>
            <ac:spMk id="33" creationId="{00000000-0000-0000-0000-000000000000}"/>
          </ac:spMkLst>
        </pc:spChg>
        <pc:spChg chg="del">
          <ac:chgData name="尾嵜 成真" userId="dd95f81a979e9056" providerId="LiveId" clId="{4403B42C-96B3-4353-8966-81E9C558190C}" dt="2022-12-03T12:36:17.242" v="38" actId="478"/>
          <ac:spMkLst>
            <pc:docMk/>
            <pc:sldMk cId="0" sldId="259"/>
            <ac:spMk id="38" creationId="{00000000-0000-0000-0000-000000000000}"/>
          </ac:spMkLst>
        </pc:spChg>
        <pc:spChg chg="del">
          <ac:chgData name="尾嵜 成真" userId="dd95f81a979e9056" providerId="LiveId" clId="{4403B42C-96B3-4353-8966-81E9C558190C}" dt="2022-12-03T12:36:15.918" v="37" actId="478"/>
          <ac:spMkLst>
            <pc:docMk/>
            <pc:sldMk cId="0" sldId="259"/>
            <ac:spMk id="39" creationId="{00000000-0000-0000-0000-000000000000}"/>
          </ac:spMkLst>
        </pc:spChg>
        <pc:spChg chg="del">
          <ac:chgData name="尾嵜 成真" userId="dd95f81a979e9056" providerId="LiveId" clId="{4403B42C-96B3-4353-8966-81E9C558190C}" dt="2022-12-03T12:36:19.461" v="40" actId="478"/>
          <ac:spMkLst>
            <pc:docMk/>
            <pc:sldMk cId="0" sldId="259"/>
            <ac:spMk id="43" creationId="{00000000-0000-0000-0000-000000000000}"/>
          </ac:spMkLst>
        </pc:spChg>
        <pc:spChg chg="del">
          <ac:chgData name="尾嵜 成真" userId="dd95f81a979e9056" providerId="LiveId" clId="{4403B42C-96B3-4353-8966-81E9C558190C}" dt="2022-12-03T12:36:18.375" v="39" actId="478"/>
          <ac:spMkLst>
            <pc:docMk/>
            <pc:sldMk cId="0" sldId="259"/>
            <ac:spMk id="44" creationId="{00000000-0000-0000-0000-000000000000}"/>
          </ac:spMkLst>
        </pc:spChg>
        <pc:spChg chg="del">
          <ac:chgData name="尾嵜 成真" userId="dd95f81a979e9056" providerId="LiveId" clId="{4403B42C-96B3-4353-8966-81E9C558190C}" dt="2022-12-03T12:36:21.912" v="42" actId="478"/>
          <ac:spMkLst>
            <pc:docMk/>
            <pc:sldMk cId="0" sldId="259"/>
            <ac:spMk id="48" creationId="{00000000-0000-0000-0000-000000000000}"/>
          </ac:spMkLst>
        </pc:spChg>
        <pc:spChg chg="del">
          <ac:chgData name="尾嵜 成真" userId="dd95f81a979e9056" providerId="LiveId" clId="{4403B42C-96B3-4353-8966-81E9C558190C}" dt="2022-12-03T12:36:20.784" v="41" actId="478"/>
          <ac:spMkLst>
            <pc:docMk/>
            <pc:sldMk cId="0" sldId="259"/>
            <ac:spMk id="50" creationId="{00000000-0000-0000-0000-000000000000}"/>
          </ac:spMkLst>
        </pc:spChg>
        <pc:grpChg chg="mod">
          <ac:chgData name="尾嵜 成真" userId="dd95f81a979e9056" providerId="LiveId" clId="{4403B42C-96B3-4353-8966-81E9C558190C}" dt="2022-12-03T12:38:36.754" v="69" actId="1076"/>
          <ac:grpSpMkLst>
            <pc:docMk/>
            <pc:sldMk cId="0" sldId="259"/>
            <ac:grpSpMk id="2" creationId="{F3E18761-6F4D-4A56-A95B-FE9E51163FF2}"/>
          </ac:grpSpMkLst>
        </pc:grpChg>
        <pc:grpChg chg="mod">
          <ac:chgData name="尾嵜 成真" userId="dd95f81a979e9056" providerId="LiveId" clId="{4403B42C-96B3-4353-8966-81E9C558190C}" dt="2022-12-03T12:38:36.754" v="69" actId="1076"/>
          <ac:grpSpMkLst>
            <pc:docMk/>
            <pc:sldMk cId="0" sldId="259"/>
            <ac:grpSpMk id="3" creationId="{28D86D72-E7AD-4CA2-BA44-25225DE74CDA}"/>
          </ac:grpSpMkLst>
        </pc:grpChg>
        <pc:grpChg chg="mod">
          <ac:chgData name="尾嵜 成真" userId="dd95f81a979e9056" providerId="LiveId" clId="{4403B42C-96B3-4353-8966-81E9C558190C}" dt="2022-12-03T12:38:36.754" v="69" actId="1076"/>
          <ac:grpSpMkLst>
            <pc:docMk/>
            <pc:sldMk cId="0" sldId="259"/>
            <ac:grpSpMk id="4" creationId="{A55DAF8F-E612-4233-AEC5-F612CD50E7CD}"/>
          </ac:grpSpMkLst>
        </pc:grpChg>
        <pc:grpChg chg="mod">
          <ac:chgData name="尾嵜 成真" userId="dd95f81a979e9056" providerId="LiveId" clId="{4403B42C-96B3-4353-8966-81E9C558190C}" dt="2022-12-03T12:38:36.754" v="69" actId="1076"/>
          <ac:grpSpMkLst>
            <pc:docMk/>
            <pc:sldMk cId="0" sldId="259"/>
            <ac:grpSpMk id="5" creationId="{9A03F420-9491-4177-BECB-F1640F380D4C}"/>
          </ac:grpSpMkLst>
        </pc:grpChg>
        <pc:grpChg chg="mod">
          <ac:chgData name="尾嵜 成真" userId="dd95f81a979e9056" providerId="LiveId" clId="{4403B42C-96B3-4353-8966-81E9C558190C}" dt="2022-12-03T12:38:36.754" v="69" actId="1076"/>
          <ac:grpSpMkLst>
            <pc:docMk/>
            <pc:sldMk cId="0" sldId="259"/>
            <ac:grpSpMk id="6" creationId="{D1DBE470-BFFD-4DB0-B7FA-93F737876573}"/>
          </ac:grpSpMkLst>
        </pc:grpChg>
        <pc:grpChg chg="add del mod">
          <ac:chgData name="尾嵜 成真" userId="dd95f81a979e9056" providerId="LiveId" clId="{4403B42C-96B3-4353-8966-81E9C558190C}" dt="2022-12-03T12:39:38.770" v="74" actId="478"/>
          <ac:grpSpMkLst>
            <pc:docMk/>
            <pc:sldMk cId="0" sldId="259"/>
            <ac:grpSpMk id="13" creationId="{66D4E44C-85B8-F17F-C26D-BD4F048B744E}"/>
          </ac:grpSpMkLst>
        </pc:grpChg>
        <pc:grpChg chg="add mod">
          <ac:chgData name="尾嵜 成真" userId="dd95f81a979e9056" providerId="LiveId" clId="{4403B42C-96B3-4353-8966-81E9C558190C}" dt="2022-12-03T12:39:48.700" v="75" actId="1076"/>
          <ac:grpSpMkLst>
            <pc:docMk/>
            <pc:sldMk cId="0" sldId="259"/>
            <ac:grpSpMk id="17" creationId="{B0FD30C0-9718-FE51-0480-A8AA07EA80FC}"/>
          </ac:grpSpMkLst>
        </pc:grpChg>
      </pc:sldChg>
      <pc:sldChg chg="delSp modSp mod">
        <pc:chgData name="尾嵜 成真" userId="dd95f81a979e9056" providerId="LiveId" clId="{4403B42C-96B3-4353-8966-81E9C558190C}" dt="2022-12-03T12:45:33.791" v="115" actId="207"/>
        <pc:sldMkLst>
          <pc:docMk/>
          <pc:sldMk cId="0" sldId="293"/>
        </pc:sldMkLst>
        <pc:spChg chg="mod">
          <ac:chgData name="尾嵜 成真" userId="dd95f81a979e9056" providerId="LiveId" clId="{4403B42C-96B3-4353-8966-81E9C558190C}" dt="2022-12-03T12:45:33.791" v="115" actId="207"/>
          <ac:spMkLst>
            <pc:docMk/>
            <pc:sldMk cId="0" sldId="293"/>
            <ac:spMk id="7" creationId="{00000000-0000-0000-0000-000000000000}"/>
          </ac:spMkLst>
        </pc:spChg>
        <pc:spChg chg="del">
          <ac:chgData name="尾嵜 成真" userId="dd95f81a979e9056" providerId="LiveId" clId="{4403B42C-96B3-4353-8966-81E9C558190C}" dt="2022-12-03T12:35:39.007" v="33" actId="478"/>
          <ac:spMkLst>
            <pc:docMk/>
            <pc:sldMk cId="0" sldId="293"/>
            <ac:spMk id="18" creationId="{00000000-0000-0000-0000-000000000000}"/>
          </ac:spMkLst>
        </pc:spChg>
        <pc:grpChg chg="del">
          <ac:chgData name="尾嵜 成真" userId="dd95f81a979e9056" providerId="LiveId" clId="{4403B42C-96B3-4353-8966-81E9C558190C}" dt="2022-12-01T15:17:03.770" v="1" actId="478"/>
          <ac:grpSpMkLst>
            <pc:docMk/>
            <pc:sldMk cId="0" sldId="293"/>
            <ac:grpSpMk id="9" creationId="{00000000-0000-0000-0000-000000000000}"/>
          </ac:grpSpMkLst>
        </pc:grpChg>
      </pc:sldChg>
      <pc:sldChg chg="del">
        <pc:chgData name="尾嵜 成真" userId="dd95f81a979e9056" providerId="LiveId" clId="{4403B42C-96B3-4353-8966-81E9C558190C}" dt="2022-12-03T12:42:08.184" v="92" actId="47"/>
        <pc:sldMkLst>
          <pc:docMk/>
          <pc:sldMk cId="0" sldId="294"/>
        </pc:sldMkLst>
      </pc:sldChg>
      <pc:sldChg chg="addSp delSp modSp mod">
        <pc:chgData name="尾嵜 成真" userId="dd95f81a979e9056" providerId="LiveId" clId="{4403B42C-96B3-4353-8966-81E9C558190C}" dt="2022-12-03T12:45:46.934" v="117" actId="207"/>
        <pc:sldMkLst>
          <pc:docMk/>
          <pc:sldMk cId="0" sldId="296"/>
        </pc:sldMkLst>
        <pc:spChg chg="add del mod">
          <ac:chgData name="尾嵜 成真" userId="dd95f81a979e9056" providerId="LiveId" clId="{4403B42C-96B3-4353-8966-81E9C558190C}" dt="2022-12-03T12:44:17.602" v="107" actId="478"/>
          <ac:spMkLst>
            <pc:docMk/>
            <pc:sldMk cId="0" sldId="296"/>
            <ac:spMk id="3" creationId="{D6336E7A-8FDE-B522-31ED-907583D2BFAE}"/>
          </ac:spMkLst>
        </pc:spChg>
        <pc:spChg chg="del">
          <ac:chgData name="尾嵜 成真" userId="dd95f81a979e9056" providerId="LiveId" clId="{4403B42C-96B3-4353-8966-81E9C558190C}" dt="2022-12-03T12:44:14.359" v="105" actId="478"/>
          <ac:spMkLst>
            <pc:docMk/>
            <pc:sldMk cId="0" sldId="296"/>
            <ac:spMk id="5" creationId="{00000000-0000-0000-0000-000000000000}"/>
          </ac:spMkLst>
        </pc:spChg>
        <pc:spChg chg="del">
          <ac:chgData name="尾嵜 成真" userId="dd95f81a979e9056" providerId="LiveId" clId="{4403B42C-96B3-4353-8966-81E9C558190C}" dt="2022-12-03T12:44:15.444" v="106" actId="478"/>
          <ac:spMkLst>
            <pc:docMk/>
            <pc:sldMk cId="0" sldId="296"/>
            <ac:spMk id="6" creationId="{00000000-0000-0000-0000-000000000000}"/>
          </ac:spMkLst>
        </pc:spChg>
        <pc:spChg chg="add del mod">
          <ac:chgData name="尾嵜 成真" userId="dd95f81a979e9056" providerId="LiveId" clId="{4403B42C-96B3-4353-8966-81E9C558190C}" dt="2022-12-03T12:44:18.722" v="108" actId="478"/>
          <ac:spMkLst>
            <pc:docMk/>
            <pc:sldMk cId="0" sldId="296"/>
            <ac:spMk id="7" creationId="{7B068881-E8BB-939D-A7D6-5C9AB9951078}"/>
          </ac:spMkLst>
        </pc:spChg>
        <pc:spChg chg="add mod">
          <ac:chgData name="尾嵜 成真" userId="dd95f81a979e9056" providerId="LiveId" clId="{4403B42C-96B3-4353-8966-81E9C558190C}" dt="2022-12-03T12:44:19.849" v="109"/>
          <ac:spMkLst>
            <pc:docMk/>
            <pc:sldMk cId="0" sldId="296"/>
            <ac:spMk id="8" creationId="{E68EC498-B1F1-C5F1-2FD1-507AA0041E69}"/>
          </ac:spMkLst>
        </pc:spChg>
        <pc:spChg chg="add mod">
          <ac:chgData name="尾嵜 成真" userId="dd95f81a979e9056" providerId="LiveId" clId="{4403B42C-96B3-4353-8966-81E9C558190C}" dt="2022-12-03T12:44:19.849" v="109"/>
          <ac:spMkLst>
            <pc:docMk/>
            <pc:sldMk cId="0" sldId="296"/>
            <ac:spMk id="9" creationId="{C4BF334A-C730-DA40-D621-9AECF639C3AD}"/>
          </ac:spMkLst>
        </pc:spChg>
        <pc:spChg chg="add mod">
          <ac:chgData name="尾嵜 成真" userId="dd95f81a979e9056" providerId="LiveId" clId="{4403B42C-96B3-4353-8966-81E9C558190C}" dt="2022-12-03T12:44:19.849" v="109"/>
          <ac:spMkLst>
            <pc:docMk/>
            <pc:sldMk cId="0" sldId="296"/>
            <ac:spMk id="10" creationId="{A7FFE026-5E7E-D16A-CC4C-022CECCE3975}"/>
          </ac:spMkLst>
        </pc:spChg>
        <pc:spChg chg="add mod">
          <ac:chgData name="尾嵜 成真" userId="dd95f81a979e9056" providerId="LiveId" clId="{4403B42C-96B3-4353-8966-81E9C558190C}" dt="2022-12-03T12:45:46.934" v="117" actId="207"/>
          <ac:spMkLst>
            <pc:docMk/>
            <pc:sldMk cId="0" sldId="296"/>
            <ac:spMk id="11" creationId="{9C4ACA2C-243E-64EC-3863-B06F6CC60B53}"/>
          </ac:spMkLst>
        </pc:spChg>
        <pc:spChg chg="add mod">
          <ac:chgData name="尾嵜 成真" userId="dd95f81a979e9056" providerId="LiveId" clId="{4403B42C-96B3-4353-8966-81E9C558190C}" dt="2022-12-03T12:44:19.849" v="109"/>
          <ac:spMkLst>
            <pc:docMk/>
            <pc:sldMk cId="0" sldId="296"/>
            <ac:spMk id="12" creationId="{9B3D42A4-6B41-E50E-97D0-D1201A09C07E}"/>
          </ac:spMkLst>
        </pc:spChg>
        <pc:spChg chg="add mod">
          <ac:chgData name="尾嵜 成真" userId="dd95f81a979e9056" providerId="LiveId" clId="{4403B42C-96B3-4353-8966-81E9C558190C}" dt="2022-12-03T12:44:29.727" v="110" actId="207"/>
          <ac:spMkLst>
            <pc:docMk/>
            <pc:sldMk cId="0" sldId="296"/>
            <ac:spMk id="13" creationId="{09CB93E6-2ACE-D900-6015-7B6659FB85A7}"/>
          </ac:spMkLst>
        </pc:spChg>
      </pc:sldChg>
      <pc:sldChg chg="addSp delSp modSp del mod">
        <pc:chgData name="尾嵜 成真" userId="dd95f81a979e9056" providerId="LiveId" clId="{4403B42C-96B3-4353-8966-81E9C558190C}" dt="2022-12-03T12:44:33.446" v="111" actId="47"/>
        <pc:sldMkLst>
          <pc:docMk/>
          <pc:sldMk cId="0" sldId="321"/>
        </pc:sldMkLst>
        <pc:spChg chg="del">
          <ac:chgData name="尾嵜 成真" userId="dd95f81a979e9056" providerId="LiveId" clId="{4403B42C-96B3-4353-8966-81E9C558190C}" dt="2022-12-01T15:18:24.961" v="5" actId="478"/>
          <ac:spMkLst>
            <pc:docMk/>
            <pc:sldMk cId="0" sldId="321"/>
            <ac:spMk id="2" creationId="{00000000-0000-0000-0000-000000000000}"/>
          </ac:spMkLst>
        </pc:spChg>
        <pc:spChg chg="add mod">
          <ac:chgData name="尾嵜 成真" userId="dd95f81a979e9056" providerId="LiveId" clId="{4403B42C-96B3-4353-8966-81E9C558190C}" dt="2022-12-03T12:43:03.736" v="98" actId="1076"/>
          <ac:spMkLst>
            <pc:docMk/>
            <pc:sldMk cId="0" sldId="321"/>
            <ac:spMk id="2" creationId="{412A34F8-A762-8C40-8AE0-865FADE5AD4F}"/>
          </ac:spMkLst>
        </pc:spChg>
        <pc:spChg chg="add mod">
          <ac:chgData name="尾嵜 成真" userId="dd95f81a979e9056" providerId="LiveId" clId="{4403B42C-96B3-4353-8966-81E9C558190C}" dt="2022-12-03T12:43:59.198" v="104" actId="207"/>
          <ac:spMkLst>
            <pc:docMk/>
            <pc:sldMk cId="0" sldId="321"/>
            <ac:spMk id="3" creationId="{381B9D8C-3094-7588-9DB6-C6CF9817092A}"/>
          </ac:spMkLst>
        </pc:spChg>
        <pc:spChg chg="add mod">
          <ac:chgData name="尾嵜 成真" userId="dd95f81a979e9056" providerId="LiveId" clId="{4403B42C-96B3-4353-8966-81E9C558190C}" dt="2022-12-01T15:19:26.339" v="19"/>
          <ac:spMkLst>
            <pc:docMk/>
            <pc:sldMk cId="0" sldId="321"/>
            <ac:spMk id="4" creationId="{63DDA6E9-21C8-28CC-E458-A4A6DA45E02A}"/>
          </ac:spMkLst>
        </pc:spChg>
        <pc:spChg chg="add mod">
          <ac:chgData name="尾嵜 成真" userId="dd95f81a979e9056" providerId="LiveId" clId="{4403B42C-96B3-4353-8966-81E9C558190C}" dt="2022-12-01T15:19:05.657" v="13" actId="2711"/>
          <ac:spMkLst>
            <pc:docMk/>
            <pc:sldMk cId="0" sldId="321"/>
            <ac:spMk id="5" creationId="{B6B1837C-F9A0-255A-E23D-0A20C6A1469A}"/>
          </ac:spMkLst>
        </pc:spChg>
        <pc:spChg chg="add mod">
          <ac:chgData name="尾嵜 成真" userId="dd95f81a979e9056" providerId="LiveId" clId="{4403B42C-96B3-4353-8966-81E9C558190C}" dt="2022-12-01T15:18:44.599" v="8" actId="21"/>
          <ac:spMkLst>
            <pc:docMk/>
            <pc:sldMk cId="0" sldId="321"/>
            <ac:spMk id="6" creationId="{39F7E4F2-6629-1EAF-ABD7-14130CDD1EA2}"/>
          </ac:spMkLst>
        </pc:spChg>
        <pc:spChg chg="add del mod">
          <ac:chgData name="尾嵜 成真" userId="dd95f81a979e9056" providerId="LiveId" clId="{4403B42C-96B3-4353-8966-81E9C558190C}" dt="2022-12-01T15:19:37.483" v="23"/>
          <ac:spMkLst>
            <pc:docMk/>
            <pc:sldMk cId="0" sldId="321"/>
            <ac:spMk id="7" creationId="{BAF5D147-8EE6-6B36-ABB6-63B9E8E77835}"/>
          </ac:spMkLst>
        </pc:spChg>
        <pc:spChg chg="add mod">
          <ac:chgData name="尾嵜 成真" userId="dd95f81a979e9056" providerId="LiveId" clId="{4403B42C-96B3-4353-8966-81E9C558190C}" dt="2022-12-03T12:43:34.955" v="100" actId="20577"/>
          <ac:spMkLst>
            <pc:docMk/>
            <pc:sldMk cId="0" sldId="321"/>
            <ac:spMk id="8" creationId="{65BFE56F-1766-502D-656A-9245C5355BE8}"/>
          </ac:spMkLst>
        </pc:spChg>
        <pc:spChg chg="add del mod">
          <ac:chgData name="尾嵜 成真" userId="dd95f81a979e9056" providerId="LiveId" clId="{4403B42C-96B3-4353-8966-81E9C558190C}" dt="2022-12-01T15:19:58.486" v="29" actId="478"/>
          <ac:spMkLst>
            <pc:docMk/>
            <pc:sldMk cId="0" sldId="321"/>
            <ac:spMk id="10" creationId="{BAC1570A-2BDD-8425-77FE-30C3248C6A57}"/>
          </ac:spMkLst>
        </pc:spChg>
        <pc:spChg chg="del mod">
          <ac:chgData name="尾嵜 成真" userId="dd95f81a979e9056" providerId="LiveId" clId="{4403B42C-96B3-4353-8966-81E9C558190C}" dt="2022-12-01T15:19:45.266" v="27" actId="478"/>
          <ac:spMkLst>
            <pc:docMk/>
            <pc:sldMk cId="0" sldId="321"/>
            <ac:spMk id="37" creationId="{00000000-0000-0000-0000-000000000000}"/>
          </ac:spMkLst>
        </pc:spChg>
      </pc:sldChg>
    </pc:docChg>
  </pc:docChgLst>
  <pc:docChgLst>
    <pc:chgData name="尾嵜 成真" userId="dd95f81a979e9056" providerId="LiveId" clId="{0AD138A4-6C53-4681-96F3-484A28ABEF1D}"/>
    <pc:docChg chg="undo custSel addSld delSld modSld">
      <pc:chgData name="尾嵜 成真" userId="dd95f81a979e9056" providerId="LiveId" clId="{0AD138A4-6C53-4681-96F3-484A28ABEF1D}" dt="2023-01-15T10:22:11.903" v="1696" actId="947"/>
      <pc:docMkLst>
        <pc:docMk/>
      </pc:docMkLst>
      <pc:sldChg chg="modSp mod">
        <pc:chgData name="尾嵜 成真" userId="dd95f81a979e9056" providerId="LiveId" clId="{0AD138A4-6C53-4681-96F3-484A28ABEF1D}" dt="2023-01-15T06:43:21.820" v="29" actId="14100"/>
        <pc:sldMkLst>
          <pc:docMk/>
          <pc:sldMk cId="0" sldId="293"/>
        </pc:sldMkLst>
        <pc:spChg chg="mod">
          <ac:chgData name="尾嵜 成真" userId="dd95f81a979e9056" providerId="LiveId" clId="{0AD138A4-6C53-4681-96F3-484A28ABEF1D}" dt="2023-01-15T06:43:21.820" v="29" actId="14100"/>
          <ac:spMkLst>
            <pc:docMk/>
            <pc:sldMk cId="0" sldId="293"/>
            <ac:spMk id="7" creationId="{00000000-0000-0000-0000-000000000000}"/>
          </ac:spMkLst>
        </pc:spChg>
      </pc:sldChg>
      <pc:sldChg chg="del">
        <pc:chgData name="尾嵜 成真" userId="dd95f81a979e9056" providerId="LiveId" clId="{0AD138A4-6C53-4681-96F3-484A28ABEF1D}" dt="2023-01-15T07:34:54.477" v="30" actId="47"/>
        <pc:sldMkLst>
          <pc:docMk/>
          <pc:sldMk cId="4190097553" sldId="303"/>
        </pc:sldMkLst>
      </pc:sldChg>
      <pc:sldChg chg="del">
        <pc:chgData name="尾嵜 成真" userId="dd95f81a979e9056" providerId="LiveId" clId="{0AD138A4-6C53-4681-96F3-484A28ABEF1D}" dt="2023-01-15T07:34:54.946" v="31" actId="47"/>
        <pc:sldMkLst>
          <pc:docMk/>
          <pc:sldMk cId="1793902739" sldId="305"/>
        </pc:sldMkLst>
      </pc:sldChg>
      <pc:sldChg chg="del">
        <pc:chgData name="尾嵜 成真" userId="dd95f81a979e9056" providerId="LiveId" clId="{0AD138A4-6C53-4681-96F3-484A28ABEF1D}" dt="2023-01-15T07:34:56.352" v="33" actId="47"/>
        <pc:sldMkLst>
          <pc:docMk/>
          <pc:sldMk cId="1362757188" sldId="406"/>
        </pc:sldMkLst>
      </pc:sldChg>
      <pc:sldChg chg="del">
        <pc:chgData name="尾嵜 成真" userId="dd95f81a979e9056" providerId="LiveId" clId="{0AD138A4-6C53-4681-96F3-484A28ABEF1D}" dt="2023-01-15T07:34:55.430" v="32" actId="47"/>
        <pc:sldMkLst>
          <pc:docMk/>
          <pc:sldMk cId="2298084990" sldId="407"/>
        </pc:sldMkLst>
      </pc:sldChg>
      <pc:sldChg chg="addSp delSp modSp mod">
        <pc:chgData name="尾嵜 成真" userId="dd95f81a979e9056" providerId="LiveId" clId="{0AD138A4-6C53-4681-96F3-484A28ABEF1D}" dt="2023-01-15T09:59:32.151" v="923" actId="947"/>
        <pc:sldMkLst>
          <pc:docMk/>
          <pc:sldMk cId="3139867923" sldId="410"/>
        </pc:sldMkLst>
        <pc:spChg chg="del">
          <ac:chgData name="尾嵜 成真" userId="dd95f81a979e9056" providerId="LiveId" clId="{0AD138A4-6C53-4681-96F3-484A28ABEF1D}" dt="2023-01-15T09:23:01.734" v="821" actId="478"/>
          <ac:spMkLst>
            <pc:docMk/>
            <pc:sldMk cId="3139867923" sldId="410"/>
            <ac:spMk id="4" creationId="{01C98059-1FD9-341C-9CDE-B94D516A55B9}"/>
          </ac:spMkLst>
        </pc:spChg>
        <pc:spChg chg="del">
          <ac:chgData name="尾嵜 成真" userId="dd95f81a979e9056" providerId="LiveId" clId="{0AD138A4-6C53-4681-96F3-484A28ABEF1D}" dt="2023-01-15T09:23:01.734" v="821" actId="478"/>
          <ac:spMkLst>
            <pc:docMk/>
            <pc:sldMk cId="3139867923" sldId="410"/>
            <ac:spMk id="6" creationId="{CC74BEC2-63B3-CE7D-362F-3D8173ED8827}"/>
          </ac:spMkLst>
        </pc:spChg>
        <pc:spChg chg="del">
          <ac:chgData name="尾嵜 成真" userId="dd95f81a979e9056" providerId="LiveId" clId="{0AD138A4-6C53-4681-96F3-484A28ABEF1D}" dt="2023-01-15T09:23:01.734" v="821" actId="478"/>
          <ac:spMkLst>
            <pc:docMk/>
            <pc:sldMk cId="3139867923" sldId="410"/>
            <ac:spMk id="8" creationId="{E7AC5E83-09A9-1C57-CACD-CD5B5AEDD7D1}"/>
          </ac:spMkLst>
        </pc:spChg>
        <pc:spChg chg="mod">
          <ac:chgData name="尾嵜 成真" userId="dd95f81a979e9056" providerId="LiveId" clId="{0AD138A4-6C53-4681-96F3-484A28ABEF1D}" dt="2023-01-15T09:59:32.151" v="923" actId="947"/>
          <ac:spMkLst>
            <pc:docMk/>
            <pc:sldMk cId="3139867923" sldId="410"/>
            <ac:spMk id="10" creationId="{4C8D8093-D708-E46A-39FD-79BFCCF8875B}"/>
          </ac:spMkLst>
        </pc:spChg>
        <pc:spChg chg="del">
          <ac:chgData name="尾嵜 成真" userId="dd95f81a979e9056" providerId="LiveId" clId="{0AD138A4-6C53-4681-96F3-484A28ABEF1D}" dt="2023-01-15T09:23:01.734" v="821" actId="478"/>
          <ac:spMkLst>
            <pc:docMk/>
            <pc:sldMk cId="3139867923" sldId="410"/>
            <ac:spMk id="11" creationId="{11902838-52F0-0B18-D782-F918FE39B7EB}"/>
          </ac:spMkLst>
        </pc:spChg>
        <pc:spChg chg="mod">
          <ac:chgData name="尾嵜 成真" userId="dd95f81a979e9056" providerId="LiveId" clId="{0AD138A4-6C53-4681-96F3-484A28ABEF1D}" dt="2023-01-15T08:05:31.318" v="684" actId="20577"/>
          <ac:spMkLst>
            <pc:docMk/>
            <pc:sldMk cId="3139867923" sldId="410"/>
            <ac:spMk id="28" creationId="{B0F217A8-646C-15BA-6733-F4B0F1014565}"/>
          </ac:spMkLst>
        </pc:spChg>
        <pc:spChg chg="mod">
          <ac:chgData name="尾嵜 成真" userId="dd95f81a979e9056" providerId="LiveId" clId="{0AD138A4-6C53-4681-96F3-484A28ABEF1D}" dt="2023-01-15T09:02:03.412" v="820" actId="20577"/>
          <ac:spMkLst>
            <pc:docMk/>
            <pc:sldMk cId="3139867923" sldId="410"/>
            <ac:spMk id="29" creationId="{A17934AB-FCC8-3776-1635-6E61D9A7D43B}"/>
          </ac:spMkLst>
        </pc:spChg>
        <pc:picChg chg="del">
          <ac:chgData name="尾嵜 成真" userId="dd95f81a979e9056" providerId="LiveId" clId="{0AD138A4-6C53-4681-96F3-484A28ABEF1D}" dt="2023-01-15T09:23:01.734" v="821" actId="478"/>
          <ac:picMkLst>
            <pc:docMk/>
            <pc:sldMk cId="3139867923" sldId="410"/>
            <ac:picMk id="3" creationId="{A222B41D-EC04-4D95-261B-1DED6A91DEB7}"/>
          </ac:picMkLst>
        </pc:picChg>
        <pc:picChg chg="del">
          <ac:chgData name="尾嵜 成真" userId="dd95f81a979e9056" providerId="LiveId" clId="{0AD138A4-6C53-4681-96F3-484A28ABEF1D}" dt="2023-01-15T09:23:01.734" v="821" actId="478"/>
          <ac:picMkLst>
            <pc:docMk/>
            <pc:sldMk cId="3139867923" sldId="410"/>
            <ac:picMk id="5" creationId="{597A3163-1D66-B87A-7919-96AC0BD3CF79}"/>
          </ac:picMkLst>
        </pc:picChg>
        <pc:picChg chg="del">
          <ac:chgData name="尾嵜 成真" userId="dd95f81a979e9056" providerId="LiveId" clId="{0AD138A4-6C53-4681-96F3-484A28ABEF1D}" dt="2023-01-15T09:23:01.734" v="821" actId="478"/>
          <ac:picMkLst>
            <pc:docMk/>
            <pc:sldMk cId="3139867923" sldId="410"/>
            <ac:picMk id="7" creationId="{C78760EB-6D48-CEE1-693D-1E9655C33BD9}"/>
          </ac:picMkLst>
        </pc:picChg>
        <pc:picChg chg="del">
          <ac:chgData name="尾嵜 成真" userId="dd95f81a979e9056" providerId="LiveId" clId="{0AD138A4-6C53-4681-96F3-484A28ABEF1D}" dt="2023-01-15T09:23:01.734" v="821" actId="478"/>
          <ac:picMkLst>
            <pc:docMk/>
            <pc:sldMk cId="3139867923" sldId="410"/>
            <ac:picMk id="9" creationId="{4D8AA87D-AF13-9CD8-7AEB-BD52341ECD24}"/>
          </ac:picMkLst>
        </pc:picChg>
        <pc:picChg chg="add mod">
          <ac:chgData name="尾嵜 成真" userId="dd95f81a979e9056" providerId="LiveId" clId="{0AD138A4-6C53-4681-96F3-484A28ABEF1D}" dt="2023-01-15T09:59:09.514" v="920" actId="1076"/>
          <ac:picMkLst>
            <pc:docMk/>
            <pc:sldMk cId="3139867923" sldId="410"/>
            <ac:picMk id="12" creationId="{0A21E155-8BD9-27F9-2062-9947526CFE08}"/>
          </ac:picMkLst>
        </pc:picChg>
      </pc:sldChg>
      <pc:sldChg chg="modSp del mod">
        <pc:chgData name="尾嵜 成真" userId="dd95f81a979e9056" providerId="LiveId" clId="{0AD138A4-6C53-4681-96F3-484A28ABEF1D}" dt="2023-01-15T08:01:38.328" v="587" actId="47"/>
        <pc:sldMkLst>
          <pc:docMk/>
          <pc:sldMk cId="1930483195" sldId="418"/>
        </pc:sldMkLst>
        <pc:spChg chg="mod">
          <ac:chgData name="尾嵜 成真" userId="dd95f81a979e9056" providerId="LiveId" clId="{0AD138A4-6C53-4681-96F3-484A28ABEF1D}" dt="2023-01-15T07:59:21.957" v="492" actId="20577"/>
          <ac:spMkLst>
            <pc:docMk/>
            <pc:sldMk cId="1930483195" sldId="418"/>
            <ac:spMk id="10" creationId="{4C8D8093-D708-E46A-39FD-79BFCCF8875B}"/>
          </ac:spMkLst>
        </pc:spChg>
        <pc:spChg chg="mod">
          <ac:chgData name="尾嵜 成真" userId="dd95f81a979e9056" providerId="LiveId" clId="{0AD138A4-6C53-4681-96F3-484A28ABEF1D}" dt="2023-01-15T07:35:09.398" v="49" actId="20577"/>
          <ac:spMkLst>
            <pc:docMk/>
            <pc:sldMk cId="1930483195" sldId="418"/>
            <ac:spMk id="28" creationId="{B0F217A8-646C-15BA-6733-F4B0F1014565}"/>
          </ac:spMkLst>
        </pc:spChg>
        <pc:spChg chg="mod">
          <ac:chgData name="尾嵜 成真" userId="dd95f81a979e9056" providerId="LiveId" clId="{0AD138A4-6C53-4681-96F3-484A28ABEF1D}" dt="2023-01-15T07:38:20.019" v="54" actId="20577"/>
          <ac:spMkLst>
            <pc:docMk/>
            <pc:sldMk cId="1930483195" sldId="418"/>
            <ac:spMk id="29" creationId="{A17934AB-FCC8-3776-1635-6E61D9A7D43B}"/>
          </ac:spMkLst>
        </pc:spChg>
      </pc:sldChg>
      <pc:sldChg chg="modSp add mod">
        <pc:chgData name="尾嵜 成真" userId="dd95f81a979e9056" providerId="LiveId" clId="{0AD138A4-6C53-4681-96F3-484A28ABEF1D}" dt="2023-01-15T08:05:09.157" v="664" actId="947"/>
        <pc:sldMkLst>
          <pc:docMk/>
          <pc:sldMk cId="1143039015" sldId="419"/>
        </pc:sldMkLst>
        <pc:spChg chg="mod">
          <ac:chgData name="尾嵜 成真" userId="dd95f81a979e9056" providerId="LiveId" clId="{0AD138A4-6C53-4681-96F3-484A28ABEF1D}" dt="2023-01-15T08:05:09.157" v="664" actId="947"/>
          <ac:spMkLst>
            <pc:docMk/>
            <pc:sldMk cId="1143039015" sldId="419"/>
            <ac:spMk id="10" creationId="{4C8D8093-D708-E46A-39FD-79BFCCF8875B}"/>
          </ac:spMkLst>
        </pc:spChg>
      </pc:sldChg>
      <pc:sldChg chg="modSp add del mod">
        <pc:chgData name="尾嵜 成真" userId="dd95f81a979e9056" providerId="LiveId" clId="{0AD138A4-6C53-4681-96F3-484A28ABEF1D}" dt="2023-01-15T09:59:55.769" v="925" actId="47"/>
        <pc:sldMkLst>
          <pc:docMk/>
          <pc:sldMk cId="2341262383" sldId="420"/>
        </pc:sldMkLst>
        <pc:spChg chg="mod">
          <ac:chgData name="尾嵜 成真" userId="dd95f81a979e9056" providerId="LiveId" clId="{0AD138A4-6C53-4681-96F3-484A28ABEF1D}" dt="2023-01-15T08:05:53.759" v="807" actId="27636"/>
          <ac:spMkLst>
            <pc:docMk/>
            <pc:sldMk cId="2341262383" sldId="420"/>
            <ac:spMk id="28" creationId="{B0F217A8-646C-15BA-6733-F4B0F1014565}"/>
          </ac:spMkLst>
        </pc:spChg>
      </pc:sldChg>
      <pc:sldChg chg="addSp delSp modSp add mod">
        <pc:chgData name="尾嵜 成真" userId="dd95f81a979e9056" providerId="LiveId" clId="{0AD138A4-6C53-4681-96F3-484A28ABEF1D}" dt="2023-01-15T10:22:11.903" v="1696" actId="947"/>
        <pc:sldMkLst>
          <pc:docMk/>
          <pc:sldMk cId="2927483992" sldId="421"/>
        </pc:sldMkLst>
        <pc:spChg chg="add mod">
          <ac:chgData name="尾嵜 成真" userId="dd95f81a979e9056" providerId="LiveId" clId="{0AD138A4-6C53-4681-96F3-484A28ABEF1D}" dt="2023-01-15T10:21:02.290" v="1695" actId="1076"/>
          <ac:spMkLst>
            <pc:docMk/>
            <pc:sldMk cId="2927483992" sldId="421"/>
            <ac:spMk id="4" creationId="{D36C6C66-F99B-480E-F803-BF2A4195BD32}"/>
          </ac:spMkLst>
        </pc:spChg>
        <pc:spChg chg="add del">
          <ac:chgData name="尾嵜 成真" userId="dd95f81a979e9056" providerId="LiveId" clId="{0AD138A4-6C53-4681-96F3-484A28ABEF1D}" dt="2023-01-15T10:17:33.749" v="1659" actId="22"/>
          <ac:spMkLst>
            <pc:docMk/>
            <pc:sldMk cId="2927483992" sldId="421"/>
            <ac:spMk id="8" creationId="{E79D73DE-0978-D86D-1026-9304C9B08305}"/>
          </ac:spMkLst>
        </pc:spChg>
        <pc:spChg chg="mod">
          <ac:chgData name="尾嵜 成真" userId="dd95f81a979e9056" providerId="LiveId" clId="{0AD138A4-6C53-4681-96F3-484A28ABEF1D}" dt="2023-01-15T10:22:11.903" v="1696" actId="947"/>
          <ac:spMkLst>
            <pc:docMk/>
            <pc:sldMk cId="2927483992" sldId="421"/>
            <ac:spMk id="10" creationId="{4C8D8093-D708-E46A-39FD-79BFCCF8875B}"/>
          </ac:spMkLst>
        </pc:spChg>
        <pc:spChg chg="mod">
          <ac:chgData name="尾嵜 成真" userId="dd95f81a979e9056" providerId="LiveId" clId="{0AD138A4-6C53-4681-96F3-484A28ABEF1D}" dt="2023-01-15T10:01:05.087" v="961" actId="20577"/>
          <ac:spMkLst>
            <pc:docMk/>
            <pc:sldMk cId="2927483992" sldId="421"/>
            <ac:spMk id="28" creationId="{B0F217A8-646C-15BA-6733-F4B0F1014565}"/>
          </ac:spMkLst>
        </pc:spChg>
        <pc:spChg chg="mod">
          <ac:chgData name="尾嵜 成真" userId="dd95f81a979e9056" providerId="LiveId" clId="{0AD138A4-6C53-4681-96F3-484A28ABEF1D}" dt="2023-01-15T10:01:10.980" v="978" actId="20577"/>
          <ac:spMkLst>
            <pc:docMk/>
            <pc:sldMk cId="2927483992" sldId="421"/>
            <ac:spMk id="29" creationId="{A17934AB-FCC8-3776-1635-6E61D9A7D43B}"/>
          </ac:spMkLst>
        </pc:spChg>
        <pc:picChg chg="add mod">
          <ac:chgData name="尾嵜 成真" userId="dd95f81a979e9056" providerId="LiveId" clId="{0AD138A4-6C53-4681-96F3-484A28ABEF1D}" dt="2023-01-15T10:20:51.761" v="1694" actId="1076"/>
          <ac:picMkLst>
            <pc:docMk/>
            <pc:sldMk cId="2927483992" sldId="421"/>
            <ac:picMk id="3" creationId="{F7A6B0F0-4459-BDEA-7115-D5EDFD1E056A}"/>
          </ac:picMkLst>
        </pc:picChg>
        <pc:picChg chg="add mod">
          <ac:chgData name="尾嵜 成真" userId="dd95f81a979e9056" providerId="LiveId" clId="{0AD138A4-6C53-4681-96F3-484A28ABEF1D}" dt="2023-01-15T10:20:51.761" v="1694" actId="1076"/>
          <ac:picMkLst>
            <pc:docMk/>
            <pc:sldMk cId="2927483992" sldId="421"/>
            <ac:picMk id="6" creationId="{A4B77909-8F65-EE3B-8ECE-9FAE27C9453D}"/>
          </ac:picMkLst>
        </pc:picChg>
        <pc:picChg chg="del">
          <ac:chgData name="尾嵜 成真" userId="dd95f81a979e9056" providerId="LiveId" clId="{0AD138A4-6C53-4681-96F3-484A28ABEF1D}" dt="2023-01-15T10:13:52.890" v="1624" actId="478"/>
          <ac:picMkLst>
            <pc:docMk/>
            <pc:sldMk cId="2927483992" sldId="421"/>
            <ac:picMk id="12" creationId="{0A21E155-8BD9-27F9-2062-9947526CFE08}"/>
          </ac:picMkLst>
        </pc:picChg>
        <pc:picChg chg="add mod">
          <ac:chgData name="尾嵜 成真" userId="dd95f81a979e9056" providerId="LiveId" clId="{0AD138A4-6C53-4681-96F3-484A28ABEF1D}" dt="2023-01-15T10:20:51.761" v="1694" actId="1076"/>
          <ac:picMkLst>
            <pc:docMk/>
            <pc:sldMk cId="2927483992" sldId="421"/>
            <ac:picMk id="1026" creationId="{25FC01CC-94ED-B618-B270-6339161BB48E}"/>
          </ac:picMkLst>
        </pc:picChg>
        <pc:picChg chg="add del mod">
          <ac:chgData name="尾嵜 成真" userId="dd95f81a979e9056" providerId="LiveId" clId="{0AD138A4-6C53-4681-96F3-484A28ABEF1D}" dt="2023-01-15T10:18:22.688" v="1666"/>
          <ac:picMkLst>
            <pc:docMk/>
            <pc:sldMk cId="2927483992" sldId="421"/>
            <ac:picMk id="1028" creationId="{AAD96B48-FED6-10F8-FA6D-C4C677A810FA}"/>
          </ac:picMkLst>
        </pc:picChg>
        <pc:picChg chg="add mod">
          <ac:chgData name="尾嵜 成真" userId="dd95f81a979e9056" providerId="LiveId" clId="{0AD138A4-6C53-4681-96F3-484A28ABEF1D}" dt="2023-01-15T10:20:51.761" v="1694" actId="1076"/>
          <ac:picMkLst>
            <pc:docMk/>
            <pc:sldMk cId="2927483992" sldId="421"/>
            <ac:picMk id="1030" creationId="{431C1DD0-EF1B-3AC5-6FD7-506330BD1B29}"/>
          </ac:picMkLst>
        </pc:picChg>
        <pc:picChg chg="add mod">
          <ac:chgData name="尾嵜 成真" userId="dd95f81a979e9056" providerId="LiveId" clId="{0AD138A4-6C53-4681-96F3-484A28ABEF1D}" dt="2023-01-15T10:20:51.761" v="1694" actId="1076"/>
          <ac:picMkLst>
            <pc:docMk/>
            <pc:sldMk cId="2927483992" sldId="421"/>
            <ac:picMk id="1032" creationId="{FDF7BD5A-F78F-E0AB-395D-A90EF3596644}"/>
          </ac:picMkLst>
        </pc:picChg>
      </pc:sldChg>
    </pc:docChg>
  </pc:docChgLst>
  <pc:docChgLst>
    <pc:chgData name="尾嵜 成真" userId="dd95f81a979e9056" providerId="LiveId" clId="{40B48392-F97D-41B7-BE8A-0DF3981E1B94}"/>
    <pc:docChg chg="undo custSel addSld delSld modSld">
      <pc:chgData name="尾嵜 成真" userId="dd95f81a979e9056" providerId="LiveId" clId="{40B48392-F97D-41B7-BE8A-0DF3981E1B94}" dt="2022-12-03T13:08:51.254" v="150" actId="1076"/>
      <pc:docMkLst>
        <pc:docMk/>
      </pc:docMkLst>
      <pc:sldChg chg="modSp mod">
        <pc:chgData name="尾嵜 成真" userId="dd95f81a979e9056" providerId="LiveId" clId="{40B48392-F97D-41B7-BE8A-0DF3981E1B94}" dt="2022-12-03T12:49:00.589" v="3" actId="207"/>
        <pc:sldMkLst>
          <pc:docMk/>
          <pc:sldMk cId="0" sldId="259"/>
        </pc:sldMkLst>
        <pc:spChg chg="mod">
          <ac:chgData name="尾嵜 成真" userId="dd95f81a979e9056" providerId="LiveId" clId="{40B48392-F97D-41B7-BE8A-0DF3981E1B94}" dt="2022-12-03T12:49:00.589" v="3" actId="207"/>
          <ac:spMkLst>
            <pc:docMk/>
            <pc:sldMk cId="0" sldId="259"/>
            <ac:spMk id="7" creationId="{868586D0-495E-0042-21C8-6D9C53F32F5A}"/>
          </ac:spMkLst>
        </pc:spChg>
        <pc:spChg chg="mod">
          <ac:chgData name="尾嵜 成真" userId="dd95f81a979e9056" providerId="LiveId" clId="{40B48392-F97D-41B7-BE8A-0DF3981E1B94}" dt="2022-12-03T12:49:00.589" v="3" actId="207"/>
          <ac:spMkLst>
            <pc:docMk/>
            <pc:sldMk cId="0" sldId="259"/>
            <ac:spMk id="8" creationId="{1ACDCEDB-3A9A-B841-DD5E-AF772017E75B}"/>
          </ac:spMkLst>
        </pc:spChg>
        <pc:spChg chg="mod">
          <ac:chgData name="尾嵜 成真" userId="dd95f81a979e9056" providerId="LiveId" clId="{40B48392-F97D-41B7-BE8A-0DF3981E1B94}" dt="2022-12-03T12:49:00.589" v="3" actId="207"/>
          <ac:spMkLst>
            <pc:docMk/>
            <pc:sldMk cId="0" sldId="259"/>
            <ac:spMk id="10" creationId="{A69571F4-BBF9-1D5E-AB90-6345D5ACAD32}"/>
          </ac:spMkLst>
        </pc:spChg>
        <pc:spChg chg="mod">
          <ac:chgData name="尾嵜 成真" userId="dd95f81a979e9056" providerId="LiveId" clId="{40B48392-F97D-41B7-BE8A-0DF3981E1B94}" dt="2022-12-03T12:49:00.589" v="3" actId="207"/>
          <ac:spMkLst>
            <pc:docMk/>
            <pc:sldMk cId="0" sldId="259"/>
            <ac:spMk id="12" creationId="{447B83FD-7886-15F1-19BE-29E3263FE945}"/>
          </ac:spMkLst>
        </pc:spChg>
        <pc:spChg chg="mod">
          <ac:chgData name="尾嵜 成真" userId="dd95f81a979e9056" providerId="LiveId" clId="{40B48392-F97D-41B7-BE8A-0DF3981E1B94}" dt="2022-12-03T12:49:00.589" v="3" actId="207"/>
          <ac:spMkLst>
            <pc:docMk/>
            <pc:sldMk cId="0" sldId="259"/>
            <ac:spMk id="16" creationId="{6494AC06-B42F-33DA-6522-B8FB9C5EDEED}"/>
          </ac:spMkLst>
        </pc:spChg>
      </pc:sldChg>
      <pc:sldChg chg="addSp delSp modSp mod">
        <pc:chgData name="尾嵜 成真" userId="dd95f81a979e9056" providerId="LiveId" clId="{40B48392-F97D-41B7-BE8A-0DF3981E1B94}" dt="2022-12-03T13:03:26.710" v="123" actId="947"/>
        <pc:sldMkLst>
          <pc:docMk/>
          <pc:sldMk cId="0" sldId="296"/>
        </pc:sldMkLst>
        <pc:spChg chg="add del mod">
          <ac:chgData name="尾嵜 成真" userId="dd95f81a979e9056" providerId="LiveId" clId="{40B48392-F97D-41B7-BE8A-0DF3981E1B94}" dt="2022-12-03T12:49:48.268" v="15" actId="478"/>
          <ac:spMkLst>
            <pc:docMk/>
            <pc:sldMk cId="0" sldId="296"/>
            <ac:spMk id="3" creationId="{114422B7-62BF-533F-7ACD-0C77AD9D4C5C}"/>
          </ac:spMkLst>
        </pc:spChg>
        <pc:spChg chg="add mod">
          <ac:chgData name="尾嵜 成真" userId="dd95f81a979e9056" providerId="LiveId" clId="{40B48392-F97D-41B7-BE8A-0DF3981E1B94}" dt="2022-12-03T13:03:26.710" v="123" actId="947"/>
          <ac:spMkLst>
            <pc:docMk/>
            <pc:sldMk cId="0" sldId="296"/>
            <ac:spMk id="4" creationId="{F4F57D5B-5258-C942-9420-57293D3774D4}"/>
          </ac:spMkLst>
        </pc:spChg>
        <pc:spChg chg="add mod">
          <ac:chgData name="尾嵜 成真" userId="dd95f81a979e9056" providerId="LiveId" clId="{40B48392-F97D-41B7-BE8A-0DF3981E1B94}" dt="2022-12-03T12:50:12.614" v="19" actId="2711"/>
          <ac:spMkLst>
            <pc:docMk/>
            <pc:sldMk cId="0" sldId="296"/>
            <ac:spMk id="5" creationId="{165FC0E4-C01D-7BA8-BF87-4D03D1E0D594}"/>
          </ac:spMkLst>
        </pc:spChg>
        <pc:spChg chg="add mod">
          <ac:chgData name="尾嵜 成真" userId="dd95f81a979e9056" providerId="LiveId" clId="{40B48392-F97D-41B7-BE8A-0DF3981E1B94}" dt="2022-12-03T12:50:54.989" v="21" actId="255"/>
          <ac:spMkLst>
            <pc:docMk/>
            <pc:sldMk cId="0" sldId="296"/>
            <ac:spMk id="6" creationId="{328E8C32-9164-2876-C63D-59A5D487A4F5}"/>
          </ac:spMkLst>
        </pc:spChg>
        <pc:spChg chg="add mod">
          <ac:chgData name="尾嵜 成真" userId="dd95f81a979e9056" providerId="LiveId" clId="{40B48392-F97D-41B7-BE8A-0DF3981E1B94}" dt="2022-12-03T12:50:12.614" v="19" actId="2711"/>
          <ac:spMkLst>
            <pc:docMk/>
            <pc:sldMk cId="0" sldId="296"/>
            <ac:spMk id="7" creationId="{89EF2D32-2D44-CD70-168E-754E1A367DED}"/>
          </ac:spMkLst>
        </pc:spChg>
        <pc:spChg chg="del">
          <ac:chgData name="尾嵜 成真" userId="dd95f81a979e9056" providerId="LiveId" clId="{40B48392-F97D-41B7-BE8A-0DF3981E1B94}" dt="2022-12-03T12:49:45.782" v="14" actId="478"/>
          <ac:spMkLst>
            <pc:docMk/>
            <pc:sldMk cId="0" sldId="296"/>
            <ac:spMk id="8" creationId="{E68EC498-B1F1-C5F1-2FD1-507AA0041E69}"/>
          </ac:spMkLst>
        </pc:spChg>
        <pc:spChg chg="del">
          <ac:chgData name="尾嵜 成真" userId="dd95f81a979e9056" providerId="LiveId" clId="{40B48392-F97D-41B7-BE8A-0DF3981E1B94}" dt="2022-12-03T12:49:45.782" v="14" actId="478"/>
          <ac:spMkLst>
            <pc:docMk/>
            <pc:sldMk cId="0" sldId="296"/>
            <ac:spMk id="9" creationId="{C4BF334A-C730-DA40-D621-9AECF639C3AD}"/>
          </ac:spMkLst>
        </pc:spChg>
        <pc:spChg chg="del">
          <ac:chgData name="尾嵜 成真" userId="dd95f81a979e9056" providerId="LiveId" clId="{40B48392-F97D-41B7-BE8A-0DF3981E1B94}" dt="2022-12-03T12:49:45.782" v="14" actId="478"/>
          <ac:spMkLst>
            <pc:docMk/>
            <pc:sldMk cId="0" sldId="296"/>
            <ac:spMk id="10" creationId="{A7FFE026-5E7E-D16A-CC4C-022CECCE3975}"/>
          </ac:spMkLst>
        </pc:spChg>
        <pc:spChg chg="del">
          <ac:chgData name="尾嵜 成真" userId="dd95f81a979e9056" providerId="LiveId" clId="{40B48392-F97D-41B7-BE8A-0DF3981E1B94}" dt="2022-12-03T12:49:45.782" v="14" actId="478"/>
          <ac:spMkLst>
            <pc:docMk/>
            <pc:sldMk cId="0" sldId="296"/>
            <ac:spMk id="11" creationId="{9C4ACA2C-243E-64EC-3863-B06F6CC60B53}"/>
          </ac:spMkLst>
        </pc:spChg>
        <pc:spChg chg="del">
          <ac:chgData name="尾嵜 成真" userId="dd95f81a979e9056" providerId="LiveId" clId="{40B48392-F97D-41B7-BE8A-0DF3981E1B94}" dt="2022-12-03T12:49:45.782" v="14" actId="478"/>
          <ac:spMkLst>
            <pc:docMk/>
            <pc:sldMk cId="0" sldId="296"/>
            <ac:spMk id="12" creationId="{9B3D42A4-6B41-E50E-97D0-D1201A09C07E}"/>
          </ac:spMkLst>
        </pc:spChg>
        <pc:spChg chg="del">
          <ac:chgData name="尾嵜 成真" userId="dd95f81a979e9056" providerId="LiveId" clId="{40B48392-F97D-41B7-BE8A-0DF3981E1B94}" dt="2022-12-03T12:49:45.782" v="14" actId="478"/>
          <ac:spMkLst>
            <pc:docMk/>
            <pc:sldMk cId="0" sldId="296"/>
            <ac:spMk id="13" creationId="{09CB93E6-2ACE-D900-6015-7B6659FB85A7}"/>
          </ac:spMkLst>
        </pc:spChg>
        <pc:spChg chg="add mod">
          <ac:chgData name="尾嵜 成真" userId="dd95f81a979e9056" providerId="LiveId" clId="{40B48392-F97D-41B7-BE8A-0DF3981E1B94}" dt="2022-12-03T12:53:11.916" v="51" actId="1076"/>
          <ac:spMkLst>
            <pc:docMk/>
            <pc:sldMk cId="0" sldId="296"/>
            <ac:spMk id="14" creationId="{624F3213-F169-EF8A-1EA0-D61D97224CE5}"/>
          </ac:spMkLst>
        </pc:spChg>
        <pc:spChg chg="add del">
          <ac:chgData name="尾嵜 成真" userId="dd95f81a979e9056" providerId="LiveId" clId="{40B48392-F97D-41B7-BE8A-0DF3981E1B94}" dt="2022-12-03T12:51:56.998" v="38" actId="22"/>
          <ac:spMkLst>
            <pc:docMk/>
            <pc:sldMk cId="0" sldId="296"/>
            <ac:spMk id="16" creationId="{E3525017-0E7A-C5B1-38AD-1AB4C1DEFA75}"/>
          </ac:spMkLst>
        </pc:spChg>
      </pc:sldChg>
      <pc:sldChg chg="modSp add del mod">
        <pc:chgData name="尾嵜 成真" userId="dd95f81a979e9056" providerId="LiveId" clId="{40B48392-F97D-41B7-BE8A-0DF3981E1B94}" dt="2022-12-03T12:51:01.606" v="22" actId="47"/>
        <pc:sldMkLst>
          <pc:docMk/>
          <pc:sldMk cId="3333458022" sldId="298"/>
        </pc:sldMkLst>
        <pc:spChg chg="mod">
          <ac:chgData name="尾嵜 成真" userId="dd95f81a979e9056" providerId="LiveId" clId="{40B48392-F97D-41B7-BE8A-0DF3981E1B94}" dt="2022-12-03T12:50:45.968" v="20" actId="255"/>
          <ac:spMkLst>
            <pc:docMk/>
            <pc:sldMk cId="3333458022" sldId="298"/>
            <ac:spMk id="8" creationId="{E68EC498-B1F1-C5F1-2FD1-507AA0041E69}"/>
          </ac:spMkLst>
        </pc:spChg>
      </pc:sldChg>
      <pc:sldChg chg="addSp delSp modSp add mod">
        <pc:chgData name="尾嵜 成真" userId="dd95f81a979e9056" providerId="LiveId" clId="{40B48392-F97D-41B7-BE8A-0DF3981E1B94}" dt="2022-12-03T13:07:45.481" v="144" actId="1076"/>
        <pc:sldMkLst>
          <pc:docMk/>
          <pc:sldMk cId="3896172835" sldId="298"/>
        </pc:sldMkLst>
        <pc:spChg chg="add del mod">
          <ac:chgData name="尾嵜 成真" userId="dd95f81a979e9056" providerId="LiveId" clId="{40B48392-F97D-41B7-BE8A-0DF3981E1B94}" dt="2022-12-03T12:52:13.999" v="41" actId="478"/>
          <ac:spMkLst>
            <pc:docMk/>
            <pc:sldMk cId="3896172835" sldId="298"/>
            <ac:spMk id="3" creationId="{D9D6C5B6-6FA5-015B-C7DE-685ABBDF7D8A}"/>
          </ac:spMkLst>
        </pc:spChg>
        <pc:spChg chg="del">
          <ac:chgData name="尾嵜 成真" userId="dd95f81a979e9056" providerId="LiveId" clId="{40B48392-F97D-41B7-BE8A-0DF3981E1B94}" dt="2022-12-03T12:52:10.099" v="40" actId="478"/>
          <ac:spMkLst>
            <pc:docMk/>
            <pc:sldMk cId="3896172835" sldId="298"/>
            <ac:spMk id="4" creationId="{F4F57D5B-5258-C942-9420-57293D3774D4}"/>
          </ac:spMkLst>
        </pc:spChg>
        <pc:spChg chg="del">
          <ac:chgData name="尾嵜 成真" userId="dd95f81a979e9056" providerId="LiveId" clId="{40B48392-F97D-41B7-BE8A-0DF3981E1B94}" dt="2022-12-03T12:52:10.099" v="40" actId="478"/>
          <ac:spMkLst>
            <pc:docMk/>
            <pc:sldMk cId="3896172835" sldId="298"/>
            <ac:spMk id="5" creationId="{165FC0E4-C01D-7BA8-BF87-4D03D1E0D594}"/>
          </ac:spMkLst>
        </pc:spChg>
        <pc:spChg chg="del">
          <ac:chgData name="尾嵜 成真" userId="dd95f81a979e9056" providerId="LiveId" clId="{40B48392-F97D-41B7-BE8A-0DF3981E1B94}" dt="2022-12-03T12:52:10.099" v="40" actId="478"/>
          <ac:spMkLst>
            <pc:docMk/>
            <pc:sldMk cId="3896172835" sldId="298"/>
            <ac:spMk id="6" creationId="{328E8C32-9164-2876-C63D-59A5D487A4F5}"/>
          </ac:spMkLst>
        </pc:spChg>
        <pc:spChg chg="del">
          <ac:chgData name="尾嵜 成真" userId="dd95f81a979e9056" providerId="LiveId" clId="{40B48392-F97D-41B7-BE8A-0DF3981E1B94}" dt="2022-12-03T12:52:10.099" v="40" actId="478"/>
          <ac:spMkLst>
            <pc:docMk/>
            <pc:sldMk cId="3896172835" sldId="298"/>
            <ac:spMk id="7" creationId="{89EF2D32-2D44-CD70-168E-754E1A367DED}"/>
          </ac:spMkLst>
        </pc:spChg>
        <pc:spChg chg="add del mod">
          <ac:chgData name="尾嵜 成真" userId="dd95f81a979e9056" providerId="LiveId" clId="{40B48392-F97D-41B7-BE8A-0DF3981E1B94}" dt="2022-12-03T12:52:15.561" v="42" actId="478"/>
          <ac:spMkLst>
            <pc:docMk/>
            <pc:sldMk cId="3896172835" sldId="298"/>
            <ac:spMk id="9" creationId="{529E2D91-28AB-58EF-96A6-0AFF2436DB80}"/>
          </ac:spMkLst>
        </pc:spChg>
        <pc:spChg chg="add mod">
          <ac:chgData name="尾嵜 成真" userId="dd95f81a979e9056" providerId="LiveId" clId="{40B48392-F97D-41B7-BE8A-0DF3981E1B94}" dt="2022-12-03T13:04:40.673" v="130" actId="947"/>
          <ac:spMkLst>
            <pc:docMk/>
            <pc:sldMk cId="3896172835" sldId="298"/>
            <ac:spMk id="10" creationId="{4C8D8093-D708-E46A-39FD-79BFCCF8875B}"/>
          </ac:spMkLst>
        </pc:spChg>
        <pc:spChg chg="add mod">
          <ac:chgData name="尾嵜 成真" userId="dd95f81a979e9056" providerId="LiveId" clId="{40B48392-F97D-41B7-BE8A-0DF3981E1B94}" dt="2022-12-03T12:52:24.957" v="44" actId="2711"/>
          <ac:spMkLst>
            <pc:docMk/>
            <pc:sldMk cId="3896172835" sldId="298"/>
            <ac:spMk id="11" creationId="{8F4012D2-E45B-57FF-3B8C-E8092847CB68}"/>
          </ac:spMkLst>
        </pc:spChg>
        <pc:spChg chg="add mod">
          <ac:chgData name="尾嵜 成真" userId="dd95f81a979e9056" providerId="LiveId" clId="{40B48392-F97D-41B7-BE8A-0DF3981E1B94}" dt="2022-12-03T12:52:37.215" v="46" actId="207"/>
          <ac:spMkLst>
            <pc:docMk/>
            <pc:sldMk cId="3896172835" sldId="298"/>
            <ac:spMk id="12" creationId="{DEAE85ED-D608-8E1E-7E58-4B117E739BEC}"/>
          </ac:spMkLst>
        </pc:spChg>
        <pc:spChg chg="add mod">
          <ac:chgData name="尾嵜 成真" userId="dd95f81a979e9056" providerId="LiveId" clId="{40B48392-F97D-41B7-BE8A-0DF3981E1B94}" dt="2022-12-03T12:52:56.860" v="48" actId="1076"/>
          <ac:spMkLst>
            <pc:docMk/>
            <pc:sldMk cId="3896172835" sldId="298"/>
            <ac:spMk id="13" creationId="{0244B180-1672-8661-90DA-D123168CF0A7}"/>
          </ac:spMkLst>
        </pc:spChg>
        <pc:spChg chg="del">
          <ac:chgData name="尾嵜 成真" userId="dd95f81a979e9056" providerId="LiveId" clId="{40B48392-F97D-41B7-BE8A-0DF3981E1B94}" dt="2022-12-03T12:52:10.099" v="40" actId="478"/>
          <ac:spMkLst>
            <pc:docMk/>
            <pc:sldMk cId="3896172835" sldId="298"/>
            <ac:spMk id="14" creationId="{624F3213-F169-EF8A-1EA0-D61D97224CE5}"/>
          </ac:spMkLst>
        </pc:spChg>
        <pc:picChg chg="add del mod">
          <ac:chgData name="尾嵜 成真" userId="dd95f81a979e9056" providerId="LiveId" clId="{40B48392-F97D-41B7-BE8A-0DF3981E1B94}" dt="2022-12-03T13:07:30.237" v="138" actId="478"/>
          <ac:picMkLst>
            <pc:docMk/>
            <pc:sldMk cId="3896172835" sldId="298"/>
            <ac:picMk id="15" creationId="{437CCD98-45A1-E906-F67F-A58887BF49B5}"/>
          </ac:picMkLst>
        </pc:picChg>
        <pc:picChg chg="add mod">
          <ac:chgData name="尾嵜 成真" userId="dd95f81a979e9056" providerId="LiveId" clId="{40B48392-F97D-41B7-BE8A-0DF3981E1B94}" dt="2022-12-03T13:07:45.481" v="144" actId="1076"/>
          <ac:picMkLst>
            <pc:docMk/>
            <pc:sldMk cId="3896172835" sldId="298"/>
            <ac:picMk id="17" creationId="{6963B875-B1DA-E791-9BB4-17E1B43726B7}"/>
          </ac:picMkLst>
        </pc:picChg>
      </pc:sldChg>
      <pc:sldChg chg="add del">
        <pc:chgData name="尾嵜 成真" userId="dd95f81a979e9056" providerId="LiveId" clId="{40B48392-F97D-41B7-BE8A-0DF3981E1B94}" dt="2022-12-03T12:51:02.398" v="23" actId="47"/>
        <pc:sldMkLst>
          <pc:docMk/>
          <pc:sldMk cId="2271085004" sldId="299"/>
        </pc:sldMkLst>
      </pc:sldChg>
      <pc:sldChg chg="addSp delSp modSp add del mod">
        <pc:chgData name="尾嵜 成真" userId="dd95f81a979e9056" providerId="LiveId" clId="{40B48392-F97D-41B7-BE8A-0DF3981E1B94}" dt="2022-12-03T12:58:10.441" v="97" actId="47"/>
        <pc:sldMkLst>
          <pc:docMk/>
          <pc:sldMk cId="3938412230" sldId="299"/>
        </pc:sldMkLst>
        <pc:spChg chg="add del mod">
          <ac:chgData name="尾嵜 成真" userId="dd95f81a979e9056" providerId="LiveId" clId="{40B48392-F97D-41B7-BE8A-0DF3981E1B94}" dt="2022-12-03T12:54:10.093" v="58" actId="478"/>
          <ac:spMkLst>
            <pc:docMk/>
            <pc:sldMk cId="3938412230" sldId="299"/>
            <ac:spMk id="3" creationId="{E0DA49E9-D33A-CA8C-65FF-74F616353E68}"/>
          </ac:spMkLst>
        </pc:spChg>
        <pc:spChg chg="add del mod">
          <ac:chgData name="尾嵜 成真" userId="dd95f81a979e9056" providerId="LiveId" clId="{40B48392-F97D-41B7-BE8A-0DF3981E1B94}" dt="2022-12-03T12:54:08.749" v="57" actId="478"/>
          <ac:spMkLst>
            <pc:docMk/>
            <pc:sldMk cId="3938412230" sldId="299"/>
            <ac:spMk id="5" creationId="{921414CA-B1FA-6DC4-A189-12CFF2112F33}"/>
          </ac:spMkLst>
        </pc:spChg>
        <pc:spChg chg="add mod">
          <ac:chgData name="尾嵜 成真" userId="dd95f81a979e9056" providerId="LiveId" clId="{40B48392-F97D-41B7-BE8A-0DF3981E1B94}" dt="2022-12-03T12:55:32.986" v="72" actId="115"/>
          <ac:spMkLst>
            <pc:docMk/>
            <pc:sldMk cId="3938412230" sldId="299"/>
            <ac:spMk id="6" creationId="{C8DE9B9B-892B-EA32-8EE0-B6C42E342BCA}"/>
          </ac:spMkLst>
        </pc:spChg>
        <pc:spChg chg="add mod">
          <ac:chgData name="尾嵜 成真" userId="dd95f81a979e9056" providerId="LiveId" clId="{40B48392-F97D-41B7-BE8A-0DF3981E1B94}" dt="2022-12-03T12:54:21.220" v="61" actId="207"/>
          <ac:spMkLst>
            <pc:docMk/>
            <pc:sldMk cId="3938412230" sldId="299"/>
            <ac:spMk id="7" creationId="{391B6CD8-7A7A-2F06-12EC-B027602885E6}"/>
          </ac:spMkLst>
        </pc:spChg>
        <pc:spChg chg="add mod">
          <ac:chgData name="尾嵜 成真" userId="dd95f81a979e9056" providerId="LiveId" clId="{40B48392-F97D-41B7-BE8A-0DF3981E1B94}" dt="2022-12-03T12:54:27.609" v="62" actId="255"/>
          <ac:spMkLst>
            <pc:docMk/>
            <pc:sldMk cId="3938412230" sldId="299"/>
            <ac:spMk id="8" creationId="{22FDE48D-1DA7-7E96-043B-B8B68C8C33E5}"/>
          </ac:spMkLst>
        </pc:spChg>
        <pc:spChg chg="add del mod">
          <ac:chgData name="尾嵜 成真" userId="dd95f81a979e9056" providerId="LiveId" clId="{40B48392-F97D-41B7-BE8A-0DF3981E1B94}" dt="2022-12-03T12:54:52.365" v="64" actId="478"/>
          <ac:spMkLst>
            <pc:docMk/>
            <pc:sldMk cId="3938412230" sldId="299"/>
            <ac:spMk id="9" creationId="{2DCD6D5C-BC2D-6770-A7D6-B35ACCDDD128}"/>
          </ac:spMkLst>
        </pc:spChg>
        <pc:spChg chg="del">
          <ac:chgData name="尾嵜 成真" userId="dd95f81a979e9056" providerId="LiveId" clId="{40B48392-F97D-41B7-BE8A-0DF3981E1B94}" dt="2022-12-03T12:54:07.718" v="56" actId="478"/>
          <ac:spMkLst>
            <pc:docMk/>
            <pc:sldMk cId="3938412230" sldId="299"/>
            <ac:spMk id="10" creationId="{4C8D8093-D708-E46A-39FD-79BFCCF8875B}"/>
          </ac:spMkLst>
        </pc:spChg>
        <pc:spChg chg="del">
          <ac:chgData name="尾嵜 成真" userId="dd95f81a979e9056" providerId="LiveId" clId="{40B48392-F97D-41B7-BE8A-0DF3981E1B94}" dt="2022-12-03T12:54:07.718" v="56" actId="478"/>
          <ac:spMkLst>
            <pc:docMk/>
            <pc:sldMk cId="3938412230" sldId="299"/>
            <ac:spMk id="11" creationId="{8F4012D2-E45B-57FF-3B8C-E8092847CB68}"/>
          </ac:spMkLst>
        </pc:spChg>
        <pc:spChg chg="del">
          <ac:chgData name="尾嵜 成真" userId="dd95f81a979e9056" providerId="LiveId" clId="{40B48392-F97D-41B7-BE8A-0DF3981E1B94}" dt="2022-12-03T12:54:07.718" v="56" actId="478"/>
          <ac:spMkLst>
            <pc:docMk/>
            <pc:sldMk cId="3938412230" sldId="299"/>
            <ac:spMk id="12" creationId="{DEAE85ED-D608-8E1E-7E58-4B117E739BEC}"/>
          </ac:spMkLst>
        </pc:spChg>
        <pc:spChg chg="del">
          <ac:chgData name="尾嵜 成真" userId="dd95f81a979e9056" providerId="LiveId" clId="{40B48392-F97D-41B7-BE8A-0DF3981E1B94}" dt="2022-12-03T12:54:07.718" v="56" actId="478"/>
          <ac:spMkLst>
            <pc:docMk/>
            <pc:sldMk cId="3938412230" sldId="299"/>
            <ac:spMk id="13" creationId="{0244B180-1672-8661-90DA-D123168CF0A7}"/>
          </ac:spMkLst>
        </pc:spChg>
        <pc:spChg chg="add mod">
          <ac:chgData name="尾嵜 成真" userId="dd95f81a979e9056" providerId="LiveId" clId="{40B48392-F97D-41B7-BE8A-0DF3981E1B94}" dt="2022-12-03T12:55:03.231" v="68" actId="1076"/>
          <ac:spMkLst>
            <pc:docMk/>
            <pc:sldMk cId="3938412230" sldId="299"/>
            <ac:spMk id="14" creationId="{D5BC2787-714A-E6B9-F352-237A0E2C9661}"/>
          </ac:spMkLst>
        </pc:spChg>
        <pc:picChg chg="del">
          <ac:chgData name="尾嵜 成真" userId="dd95f81a979e9056" providerId="LiveId" clId="{40B48392-F97D-41B7-BE8A-0DF3981E1B94}" dt="2022-12-03T12:54:07.718" v="56" actId="478"/>
          <ac:picMkLst>
            <pc:docMk/>
            <pc:sldMk cId="3938412230" sldId="299"/>
            <ac:picMk id="15" creationId="{437CCD98-45A1-E906-F67F-A58887BF49B5}"/>
          </ac:picMkLst>
        </pc:picChg>
      </pc:sldChg>
      <pc:sldChg chg="addSp delSp modSp add del mod">
        <pc:chgData name="尾嵜 成真" userId="dd95f81a979e9056" providerId="LiveId" clId="{40B48392-F97D-41B7-BE8A-0DF3981E1B94}" dt="2022-12-03T13:01:51.601" v="121" actId="47"/>
        <pc:sldMkLst>
          <pc:docMk/>
          <pc:sldMk cId="1039008139" sldId="300"/>
        </pc:sldMkLst>
        <pc:spChg chg="add del mod">
          <ac:chgData name="尾嵜 成真" userId="dd95f81a979e9056" providerId="LiveId" clId="{40B48392-F97D-41B7-BE8A-0DF3981E1B94}" dt="2022-12-03T12:56:42.647" v="82" actId="478"/>
          <ac:spMkLst>
            <pc:docMk/>
            <pc:sldMk cId="1039008139" sldId="300"/>
            <ac:spMk id="3" creationId="{644FC041-95FE-00D0-EB4F-C3055DEA64C4}"/>
          </ac:spMkLst>
        </pc:spChg>
        <pc:spChg chg="add del mod">
          <ac:chgData name="尾嵜 成真" userId="dd95f81a979e9056" providerId="LiveId" clId="{40B48392-F97D-41B7-BE8A-0DF3981E1B94}" dt="2022-12-03T12:56:47.657" v="84" actId="478"/>
          <ac:spMkLst>
            <pc:docMk/>
            <pc:sldMk cId="1039008139" sldId="300"/>
            <ac:spMk id="5" creationId="{6687D22F-65DA-0D2F-E511-182FF4267DD6}"/>
          </ac:spMkLst>
        </pc:spChg>
        <pc:spChg chg="del">
          <ac:chgData name="尾嵜 成真" userId="dd95f81a979e9056" providerId="LiveId" clId="{40B48392-F97D-41B7-BE8A-0DF3981E1B94}" dt="2022-12-03T12:56:40.148" v="81" actId="478"/>
          <ac:spMkLst>
            <pc:docMk/>
            <pc:sldMk cId="1039008139" sldId="300"/>
            <ac:spMk id="6" creationId="{C8DE9B9B-892B-EA32-8EE0-B6C42E342BCA}"/>
          </ac:spMkLst>
        </pc:spChg>
        <pc:spChg chg="del">
          <ac:chgData name="尾嵜 成真" userId="dd95f81a979e9056" providerId="LiveId" clId="{40B48392-F97D-41B7-BE8A-0DF3981E1B94}" dt="2022-12-03T12:56:43.831" v="83" actId="478"/>
          <ac:spMkLst>
            <pc:docMk/>
            <pc:sldMk cId="1039008139" sldId="300"/>
            <ac:spMk id="7" creationId="{391B6CD8-7A7A-2F06-12EC-B027602885E6}"/>
          </ac:spMkLst>
        </pc:spChg>
        <pc:spChg chg="del">
          <ac:chgData name="尾嵜 成真" userId="dd95f81a979e9056" providerId="LiveId" clId="{40B48392-F97D-41B7-BE8A-0DF3981E1B94}" dt="2022-12-03T12:56:40.148" v="81" actId="478"/>
          <ac:spMkLst>
            <pc:docMk/>
            <pc:sldMk cId="1039008139" sldId="300"/>
            <ac:spMk id="8" creationId="{22FDE48D-1DA7-7E96-043B-B8B68C8C33E5}"/>
          </ac:spMkLst>
        </pc:spChg>
        <pc:spChg chg="add mod">
          <ac:chgData name="尾嵜 成真" userId="dd95f81a979e9056" providerId="LiveId" clId="{40B48392-F97D-41B7-BE8A-0DF3981E1B94}" dt="2022-12-03T12:57:05.674" v="88" actId="1076"/>
          <ac:spMkLst>
            <pc:docMk/>
            <pc:sldMk cId="1039008139" sldId="300"/>
            <ac:spMk id="9" creationId="{2B44022D-E7CB-5693-BAAE-CF31B7FE1B3A}"/>
          </ac:spMkLst>
        </pc:spChg>
        <pc:spChg chg="add mod">
          <ac:chgData name="尾嵜 成真" userId="dd95f81a979e9056" providerId="LiveId" clId="{40B48392-F97D-41B7-BE8A-0DF3981E1B94}" dt="2022-12-03T12:56:56.381" v="87" actId="207"/>
          <ac:spMkLst>
            <pc:docMk/>
            <pc:sldMk cId="1039008139" sldId="300"/>
            <ac:spMk id="10" creationId="{21435BBD-3312-25E9-0142-1069654ED5A1}"/>
          </ac:spMkLst>
        </pc:spChg>
        <pc:spChg chg="add mod">
          <ac:chgData name="尾嵜 成真" userId="dd95f81a979e9056" providerId="LiveId" clId="{40B48392-F97D-41B7-BE8A-0DF3981E1B94}" dt="2022-12-03T12:56:56.381" v="87" actId="207"/>
          <ac:spMkLst>
            <pc:docMk/>
            <pc:sldMk cId="1039008139" sldId="300"/>
            <ac:spMk id="11" creationId="{90AFE645-B7B5-9860-869C-1A1C025C7850}"/>
          </ac:spMkLst>
        </pc:spChg>
        <pc:spChg chg="del">
          <ac:chgData name="尾嵜 成真" userId="dd95f81a979e9056" providerId="LiveId" clId="{40B48392-F97D-41B7-BE8A-0DF3981E1B94}" dt="2022-12-03T12:56:40.148" v="81" actId="478"/>
          <ac:spMkLst>
            <pc:docMk/>
            <pc:sldMk cId="1039008139" sldId="300"/>
            <ac:spMk id="14" creationId="{D5BC2787-714A-E6B9-F352-237A0E2C9661}"/>
          </ac:spMkLst>
        </pc:spChg>
        <pc:spChg chg="add mod">
          <ac:chgData name="尾嵜 成真" userId="dd95f81a979e9056" providerId="LiveId" clId="{40B48392-F97D-41B7-BE8A-0DF3981E1B94}" dt="2022-12-03T12:56:56.381" v="87" actId="207"/>
          <ac:spMkLst>
            <pc:docMk/>
            <pc:sldMk cId="1039008139" sldId="300"/>
            <ac:spMk id="18" creationId="{9BC4341A-A9BD-D476-1356-688E8C9301BD}"/>
          </ac:spMkLst>
        </pc:spChg>
        <pc:spChg chg="add mod">
          <ac:chgData name="尾嵜 成真" userId="dd95f81a979e9056" providerId="LiveId" clId="{40B48392-F97D-41B7-BE8A-0DF3981E1B94}" dt="2022-12-03T12:56:56.381" v="87" actId="207"/>
          <ac:spMkLst>
            <pc:docMk/>
            <pc:sldMk cId="1039008139" sldId="300"/>
            <ac:spMk id="19" creationId="{0751EF31-4B27-B13D-83DF-296C2742639E}"/>
          </ac:spMkLst>
        </pc:spChg>
        <pc:spChg chg="add mod">
          <ac:chgData name="尾嵜 成真" userId="dd95f81a979e9056" providerId="LiveId" clId="{40B48392-F97D-41B7-BE8A-0DF3981E1B94}" dt="2022-12-03T12:56:56.381" v="87" actId="207"/>
          <ac:spMkLst>
            <pc:docMk/>
            <pc:sldMk cId="1039008139" sldId="300"/>
            <ac:spMk id="21" creationId="{6DA66A04-2069-8EBE-CA5B-F59478DDF15C}"/>
          </ac:spMkLst>
        </pc:spChg>
        <pc:spChg chg="add mod">
          <ac:chgData name="尾嵜 成真" userId="dd95f81a979e9056" providerId="LiveId" clId="{40B48392-F97D-41B7-BE8A-0DF3981E1B94}" dt="2022-12-03T12:56:56.381" v="87" actId="207"/>
          <ac:spMkLst>
            <pc:docMk/>
            <pc:sldMk cId="1039008139" sldId="300"/>
            <ac:spMk id="22" creationId="{AB18E9CC-2528-8616-8DC7-93C995C268A4}"/>
          </ac:spMkLst>
        </pc:spChg>
        <pc:spChg chg="add mod">
          <ac:chgData name="尾嵜 成真" userId="dd95f81a979e9056" providerId="LiveId" clId="{40B48392-F97D-41B7-BE8A-0DF3981E1B94}" dt="2022-12-03T12:56:56.381" v="87" actId="207"/>
          <ac:spMkLst>
            <pc:docMk/>
            <pc:sldMk cId="1039008139" sldId="300"/>
            <ac:spMk id="23" creationId="{4C95B3D8-9F6A-9E6A-69D4-2D5D76C3A05D}"/>
          </ac:spMkLst>
        </pc:spChg>
        <pc:spChg chg="add mod">
          <ac:chgData name="尾嵜 成真" userId="dd95f81a979e9056" providerId="LiveId" clId="{40B48392-F97D-41B7-BE8A-0DF3981E1B94}" dt="2022-12-03T12:56:56.381" v="87" actId="207"/>
          <ac:spMkLst>
            <pc:docMk/>
            <pc:sldMk cId="1039008139" sldId="300"/>
            <ac:spMk id="24" creationId="{7E344BD6-2CBF-F804-409B-C818F0CD5E7C}"/>
          </ac:spMkLst>
        </pc:spChg>
        <pc:spChg chg="add mod">
          <ac:chgData name="尾嵜 成真" userId="dd95f81a979e9056" providerId="LiveId" clId="{40B48392-F97D-41B7-BE8A-0DF3981E1B94}" dt="2022-12-03T12:56:56.381" v="87" actId="207"/>
          <ac:spMkLst>
            <pc:docMk/>
            <pc:sldMk cId="1039008139" sldId="300"/>
            <ac:spMk id="25" creationId="{2BA7C864-1EC4-6EE3-3F14-A404A8F52B39}"/>
          </ac:spMkLst>
        </pc:spChg>
        <pc:spChg chg="add mod">
          <ac:chgData name="尾嵜 成真" userId="dd95f81a979e9056" providerId="LiveId" clId="{40B48392-F97D-41B7-BE8A-0DF3981E1B94}" dt="2022-12-03T12:56:56.381" v="87" actId="207"/>
          <ac:spMkLst>
            <pc:docMk/>
            <pc:sldMk cId="1039008139" sldId="300"/>
            <ac:spMk id="26" creationId="{A4578390-A677-2E7E-5225-A78ED4416DA7}"/>
          </ac:spMkLst>
        </pc:spChg>
        <pc:spChg chg="add mod">
          <ac:chgData name="尾嵜 成真" userId="dd95f81a979e9056" providerId="LiveId" clId="{40B48392-F97D-41B7-BE8A-0DF3981E1B94}" dt="2022-12-03T12:56:56.381" v="87" actId="207"/>
          <ac:spMkLst>
            <pc:docMk/>
            <pc:sldMk cId="1039008139" sldId="300"/>
            <ac:spMk id="27" creationId="{264D0C96-D733-F358-0471-B46ACED3C28E}"/>
          </ac:spMkLst>
        </pc:spChg>
        <pc:picChg chg="add mod">
          <ac:chgData name="尾嵜 成真" userId="dd95f81a979e9056" providerId="LiveId" clId="{40B48392-F97D-41B7-BE8A-0DF3981E1B94}" dt="2022-12-03T12:56:48.947" v="85"/>
          <ac:picMkLst>
            <pc:docMk/>
            <pc:sldMk cId="1039008139" sldId="300"/>
            <ac:picMk id="12" creationId="{EA28D94A-F670-3021-51A1-ABE0682734A0}"/>
          </ac:picMkLst>
        </pc:picChg>
        <pc:picChg chg="add mod">
          <ac:chgData name="尾嵜 成真" userId="dd95f81a979e9056" providerId="LiveId" clId="{40B48392-F97D-41B7-BE8A-0DF3981E1B94}" dt="2022-12-03T12:56:48.947" v="85"/>
          <ac:picMkLst>
            <pc:docMk/>
            <pc:sldMk cId="1039008139" sldId="300"/>
            <ac:picMk id="13" creationId="{2CE990BC-3E3F-0F88-9FF9-70FFA317634A}"/>
          </ac:picMkLst>
        </pc:picChg>
        <pc:picChg chg="add mod">
          <ac:chgData name="尾嵜 成真" userId="dd95f81a979e9056" providerId="LiveId" clId="{40B48392-F97D-41B7-BE8A-0DF3981E1B94}" dt="2022-12-03T12:56:48.947" v="85"/>
          <ac:picMkLst>
            <pc:docMk/>
            <pc:sldMk cId="1039008139" sldId="300"/>
            <ac:picMk id="15" creationId="{4ADF3C97-6FE0-4FA6-BF40-56FCE2AA12AF}"/>
          </ac:picMkLst>
        </pc:picChg>
        <pc:picChg chg="add mod">
          <ac:chgData name="尾嵜 成真" userId="dd95f81a979e9056" providerId="LiveId" clId="{40B48392-F97D-41B7-BE8A-0DF3981E1B94}" dt="2022-12-03T12:56:48.947" v="85"/>
          <ac:picMkLst>
            <pc:docMk/>
            <pc:sldMk cId="1039008139" sldId="300"/>
            <ac:picMk id="16" creationId="{A0286681-16AD-7C1B-B1E9-0A05D4DD176B}"/>
          </ac:picMkLst>
        </pc:picChg>
        <pc:picChg chg="add mod">
          <ac:chgData name="尾嵜 成真" userId="dd95f81a979e9056" providerId="LiveId" clId="{40B48392-F97D-41B7-BE8A-0DF3981E1B94}" dt="2022-12-03T12:56:48.947" v="85"/>
          <ac:picMkLst>
            <pc:docMk/>
            <pc:sldMk cId="1039008139" sldId="300"/>
            <ac:picMk id="17" creationId="{AB515144-558A-9376-1296-6CCB52FEA0B8}"/>
          </ac:picMkLst>
        </pc:picChg>
        <pc:picChg chg="add mod">
          <ac:chgData name="尾嵜 成真" userId="dd95f81a979e9056" providerId="LiveId" clId="{40B48392-F97D-41B7-BE8A-0DF3981E1B94}" dt="2022-12-03T12:56:48.947" v="85"/>
          <ac:picMkLst>
            <pc:docMk/>
            <pc:sldMk cId="1039008139" sldId="300"/>
            <ac:picMk id="20" creationId="{EC56893C-5DB5-08C5-1484-7B2B74FADAA9}"/>
          </ac:picMkLst>
        </pc:picChg>
      </pc:sldChg>
      <pc:sldChg chg="add del">
        <pc:chgData name="尾嵜 成真" userId="dd95f81a979e9056" providerId="LiveId" clId="{40B48392-F97D-41B7-BE8A-0DF3981E1B94}" dt="2022-12-03T12:51:03.479" v="25" actId="47"/>
        <pc:sldMkLst>
          <pc:docMk/>
          <pc:sldMk cId="2849387055" sldId="300"/>
        </pc:sldMkLst>
      </pc:sldChg>
      <pc:sldChg chg="addSp delSp modSp add mod">
        <pc:chgData name="尾嵜 成真" userId="dd95f81a979e9056" providerId="LiveId" clId="{40B48392-F97D-41B7-BE8A-0DF3981E1B94}" dt="2022-12-03T13:05:36.427" v="136" actId="947"/>
        <pc:sldMkLst>
          <pc:docMk/>
          <pc:sldMk cId="812236802" sldId="301"/>
        </pc:sldMkLst>
        <pc:spChg chg="add mod">
          <ac:chgData name="尾嵜 成真" userId="dd95f81a979e9056" providerId="LiveId" clId="{40B48392-F97D-41B7-BE8A-0DF3981E1B94}" dt="2022-12-03T12:57:59.668" v="95" actId="1076"/>
          <ac:spMkLst>
            <pc:docMk/>
            <pc:sldMk cId="812236802" sldId="301"/>
            <ac:spMk id="2" creationId="{4043A7F3-440D-FFC9-41A3-AC9C75B0FDA9}"/>
          </ac:spMkLst>
        </pc:spChg>
        <pc:spChg chg="mod">
          <ac:chgData name="尾嵜 成真" userId="dd95f81a979e9056" providerId="LiveId" clId="{40B48392-F97D-41B7-BE8A-0DF3981E1B94}" dt="2022-12-03T13:05:36.427" v="136" actId="947"/>
          <ac:spMkLst>
            <pc:docMk/>
            <pc:sldMk cId="812236802" sldId="301"/>
            <ac:spMk id="10" creationId="{4C8D8093-D708-E46A-39FD-79BFCCF8875B}"/>
          </ac:spMkLst>
        </pc:spChg>
        <pc:spChg chg="mod">
          <ac:chgData name="尾嵜 成真" userId="dd95f81a979e9056" providerId="LiveId" clId="{40B48392-F97D-41B7-BE8A-0DF3981E1B94}" dt="2022-12-03T12:57:47.245" v="93"/>
          <ac:spMkLst>
            <pc:docMk/>
            <pc:sldMk cId="812236802" sldId="301"/>
            <ac:spMk id="12" creationId="{DEAE85ED-D608-8E1E-7E58-4B117E739BEC}"/>
          </ac:spMkLst>
        </pc:spChg>
        <pc:spChg chg="del">
          <ac:chgData name="尾嵜 成真" userId="dd95f81a979e9056" providerId="LiveId" clId="{40B48392-F97D-41B7-BE8A-0DF3981E1B94}" dt="2022-12-03T12:57:40.491" v="92" actId="478"/>
          <ac:spMkLst>
            <pc:docMk/>
            <pc:sldMk cId="812236802" sldId="301"/>
            <ac:spMk id="13" creationId="{0244B180-1672-8661-90DA-D123168CF0A7}"/>
          </ac:spMkLst>
        </pc:spChg>
        <pc:picChg chg="del">
          <ac:chgData name="尾嵜 成真" userId="dd95f81a979e9056" providerId="LiveId" clId="{40B48392-F97D-41B7-BE8A-0DF3981E1B94}" dt="2022-12-03T12:57:38.869" v="91" actId="478"/>
          <ac:picMkLst>
            <pc:docMk/>
            <pc:sldMk cId="812236802" sldId="301"/>
            <ac:picMk id="15" creationId="{437CCD98-45A1-E906-F67F-A58887BF49B5}"/>
          </ac:picMkLst>
        </pc:picChg>
      </pc:sldChg>
      <pc:sldChg chg="add del">
        <pc:chgData name="尾嵜 成真" userId="dd95f81a979e9056" providerId="LiveId" clId="{40B48392-F97D-41B7-BE8A-0DF3981E1B94}" dt="2022-12-03T12:51:02.910" v="24" actId="47"/>
        <pc:sldMkLst>
          <pc:docMk/>
          <pc:sldMk cId="1279946782" sldId="301"/>
        </pc:sldMkLst>
      </pc:sldChg>
      <pc:sldChg chg="addSp delSp modSp add mod">
        <pc:chgData name="尾嵜 成真" userId="dd95f81a979e9056" providerId="LiveId" clId="{40B48392-F97D-41B7-BE8A-0DF3981E1B94}" dt="2022-12-03T13:08:51.254" v="150" actId="1076"/>
        <pc:sldMkLst>
          <pc:docMk/>
          <pc:sldMk cId="1868244200" sldId="302"/>
        </pc:sldMkLst>
        <pc:spChg chg="del">
          <ac:chgData name="尾嵜 成真" userId="dd95f81a979e9056" providerId="LiveId" clId="{40B48392-F97D-41B7-BE8A-0DF3981E1B94}" dt="2022-12-03T13:00:53.424" v="113" actId="478"/>
          <ac:spMkLst>
            <pc:docMk/>
            <pc:sldMk cId="1868244200" sldId="302"/>
            <ac:spMk id="2" creationId="{4043A7F3-440D-FFC9-41A3-AC9C75B0FDA9}"/>
          </ac:spMkLst>
        </pc:spChg>
        <pc:spChg chg="add mod">
          <ac:chgData name="尾嵜 成真" userId="dd95f81a979e9056" providerId="LiveId" clId="{40B48392-F97D-41B7-BE8A-0DF3981E1B94}" dt="2022-12-03T13:01:23.673" v="115" actId="208"/>
          <ac:spMkLst>
            <pc:docMk/>
            <pc:sldMk cId="1868244200" sldId="302"/>
            <ac:spMk id="8" creationId="{2DD49905-E6B6-1868-793C-31324259B429}"/>
          </ac:spMkLst>
        </pc:spChg>
        <pc:spChg chg="add mod">
          <ac:chgData name="尾嵜 成真" userId="dd95f81a979e9056" providerId="LiveId" clId="{40B48392-F97D-41B7-BE8A-0DF3981E1B94}" dt="2022-12-03T13:01:28.588" v="116" actId="207"/>
          <ac:spMkLst>
            <pc:docMk/>
            <pc:sldMk cId="1868244200" sldId="302"/>
            <ac:spMk id="9" creationId="{D2BE1B33-034E-0756-47A2-5057F1C3DE95}"/>
          </ac:spMkLst>
        </pc:spChg>
        <pc:spChg chg="mod">
          <ac:chgData name="尾嵜 成真" userId="dd95f81a979e9056" providerId="LiveId" clId="{40B48392-F97D-41B7-BE8A-0DF3981E1B94}" dt="2022-12-03T13:06:03.409" v="137" actId="947"/>
          <ac:spMkLst>
            <pc:docMk/>
            <pc:sldMk cId="1868244200" sldId="302"/>
            <ac:spMk id="10" creationId="{4C8D8093-D708-E46A-39FD-79BFCCF8875B}"/>
          </ac:spMkLst>
        </pc:spChg>
        <pc:spChg chg="mod">
          <ac:chgData name="尾嵜 成真" userId="dd95f81a979e9056" providerId="LiveId" clId="{40B48392-F97D-41B7-BE8A-0DF3981E1B94}" dt="2022-12-03T12:59:30.234" v="111" actId="20577"/>
          <ac:spMkLst>
            <pc:docMk/>
            <pc:sldMk cId="1868244200" sldId="302"/>
            <ac:spMk id="11" creationId="{8F4012D2-E45B-57FF-3B8C-E8092847CB68}"/>
          </ac:spMkLst>
        </pc:spChg>
        <pc:spChg chg="mod">
          <ac:chgData name="尾嵜 成真" userId="dd95f81a979e9056" providerId="LiveId" clId="{40B48392-F97D-41B7-BE8A-0DF3981E1B94}" dt="2022-12-03T12:58:40.155" v="104" actId="255"/>
          <ac:spMkLst>
            <pc:docMk/>
            <pc:sldMk cId="1868244200" sldId="302"/>
            <ac:spMk id="12" creationId="{DEAE85ED-D608-8E1E-7E58-4B117E739BEC}"/>
          </ac:spMkLst>
        </pc:spChg>
        <pc:spChg chg="add mod">
          <ac:chgData name="尾嵜 成真" userId="dd95f81a979e9056" providerId="LiveId" clId="{40B48392-F97D-41B7-BE8A-0DF3981E1B94}" dt="2022-12-03T13:08:33.066" v="149" actId="207"/>
          <ac:spMkLst>
            <pc:docMk/>
            <pc:sldMk cId="1868244200" sldId="302"/>
            <ac:spMk id="14" creationId="{68EAF5E1-21FE-01DC-738B-F9B4AF4E127A}"/>
          </ac:spMkLst>
        </pc:spChg>
        <pc:spChg chg="add mod">
          <ac:chgData name="尾嵜 成真" userId="dd95f81a979e9056" providerId="LiveId" clId="{40B48392-F97D-41B7-BE8A-0DF3981E1B94}" dt="2022-12-03T13:08:28.739" v="148" actId="207"/>
          <ac:spMkLst>
            <pc:docMk/>
            <pc:sldMk cId="1868244200" sldId="302"/>
            <ac:spMk id="15" creationId="{DF143790-35BE-971B-832F-16498C47766A}"/>
          </ac:spMkLst>
        </pc:spChg>
        <pc:spChg chg="add mod">
          <ac:chgData name="尾嵜 成真" userId="dd95f81a979e9056" providerId="LiveId" clId="{40B48392-F97D-41B7-BE8A-0DF3981E1B94}" dt="2022-12-03T13:01:02.462" v="114"/>
          <ac:spMkLst>
            <pc:docMk/>
            <pc:sldMk cId="1868244200" sldId="302"/>
            <ac:spMk id="16" creationId="{AA75D50B-7360-374F-A67D-5AA84067482E}"/>
          </ac:spMkLst>
        </pc:spChg>
        <pc:spChg chg="add mod">
          <ac:chgData name="尾嵜 成真" userId="dd95f81a979e9056" providerId="LiveId" clId="{40B48392-F97D-41B7-BE8A-0DF3981E1B94}" dt="2022-12-03T13:08:51.254" v="150" actId="1076"/>
          <ac:spMkLst>
            <pc:docMk/>
            <pc:sldMk cId="1868244200" sldId="302"/>
            <ac:spMk id="17" creationId="{E0828B0C-2111-364A-0989-F8F02EE0B49D}"/>
          </ac:spMkLst>
        </pc:spChg>
        <pc:spChg chg="add mod">
          <ac:chgData name="尾嵜 成真" userId="dd95f81a979e9056" providerId="LiveId" clId="{40B48392-F97D-41B7-BE8A-0DF3981E1B94}" dt="2022-12-03T13:01:02.462" v="114"/>
          <ac:spMkLst>
            <pc:docMk/>
            <pc:sldMk cId="1868244200" sldId="302"/>
            <ac:spMk id="18" creationId="{053690F9-08CF-7CE2-2611-241960EC4E36}"/>
          </ac:spMkLst>
        </pc:spChg>
        <pc:spChg chg="add mod">
          <ac:chgData name="尾嵜 成真" userId="dd95f81a979e9056" providerId="LiveId" clId="{40B48392-F97D-41B7-BE8A-0DF3981E1B94}" dt="2022-12-03T13:08:02.581" v="145" actId="14100"/>
          <ac:spMkLst>
            <pc:docMk/>
            <pc:sldMk cId="1868244200" sldId="302"/>
            <ac:spMk id="19" creationId="{2CCF2BF0-028F-40AF-F6F9-151C2B97B199}"/>
          </ac:spMkLst>
        </pc:spChg>
        <pc:spChg chg="add mod">
          <ac:chgData name="尾嵜 成真" userId="dd95f81a979e9056" providerId="LiveId" clId="{40B48392-F97D-41B7-BE8A-0DF3981E1B94}" dt="2022-12-03T13:01:32.449" v="117" actId="207"/>
          <ac:spMkLst>
            <pc:docMk/>
            <pc:sldMk cId="1868244200" sldId="302"/>
            <ac:spMk id="20" creationId="{65576B8D-9A16-C31B-FDC6-6C17472803D2}"/>
          </ac:spMkLst>
        </pc:spChg>
        <pc:picChg chg="add mod">
          <ac:chgData name="尾嵜 成真" userId="dd95f81a979e9056" providerId="LiveId" clId="{40B48392-F97D-41B7-BE8A-0DF3981E1B94}" dt="2022-12-03T13:01:02.462" v="114"/>
          <ac:picMkLst>
            <pc:docMk/>
            <pc:sldMk cId="1868244200" sldId="302"/>
            <ac:picMk id="3" creationId="{665BDD73-D2A6-1386-5198-B9269AF8545A}"/>
          </ac:picMkLst>
        </pc:picChg>
        <pc:picChg chg="add mod">
          <ac:chgData name="尾嵜 成真" userId="dd95f81a979e9056" providerId="LiveId" clId="{40B48392-F97D-41B7-BE8A-0DF3981E1B94}" dt="2022-12-03T13:01:02.462" v="114"/>
          <ac:picMkLst>
            <pc:docMk/>
            <pc:sldMk cId="1868244200" sldId="302"/>
            <ac:picMk id="4" creationId="{50C1165C-1F8A-318F-55D1-2AD0A5E942DF}"/>
          </ac:picMkLst>
        </pc:picChg>
        <pc:picChg chg="add mod">
          <ac:chgData name="尾嵜 成真" userId="dd95f81a979e9056" providerId="LiveId" clId="{40B48392-F97D-41B7-BE8A-0DF3981E1B94}" dt="2022-12-03T13:01:02.462" v="114"/>
          <ac:picMkLst>
            <pc:docMk/>
            <pc:sldMk cId="1868244200" sldId="302"/>
            <ac:picMk id="5" creationId="{B279A9FB-A669-9F5B-E89D-13367B6308BF}"/>
          </ac:picMkLst>
        </pc:picChg>
        <pc:picChg chg="add mod">
          <ac:chgData name="尾嵜 成真" userId="dd95f81a979e9056" providerId="LiveId" clId="{40B48392-F97D-41B7-BE8A-0DF3981E1B94}" dt="2022-12-03T13:08:51.254" v="150" actId="1076"/>
          <ac:picMkLst>
            <pc:docMk/>
            <pc:sldMk cId="1868244200" sldId="302"/>
            <ac:picMk id="6" creationId="{B6E9F926-573E-9AE8-7C94-300115D7E506}"/>
          </ac:picMkLst>
        </pc:picChg>
        <pc:picChg chg="add mod">
          <ac:chgData name="尾嵜 成真" userId="dd95f81a979e9056" providerId="LiveId" clId="{40B48392-F97D-41B7-BE8A-0DF3981E1B94}" dt="2022-12-03T13:01:02.462" v="114"/>
          <ac:picMkLst>
            <pc:docMk/>
            <pc:sldMk cId="1868244200" sldId="302"/>
            <ac:picMk id="7" creationId="{6567388B-FD08-E6E3-799E-EA5A66028E17}"/>
          </ac:picMkLst>
        </pc:picChg>
        <pc:picChg chg="add mod">
          <ac:chgData name="尾嵜 成真" userId="dd95f81a979e9056" providerId="LiveId" clId="{40B48392-F97D-41B7-BE8A-0DF3981E1B94}" dt="2022-12-03T13:01:02.462" v="114"/>
          <ac:picMkLst>
            <pc:docMk/>
            <pc:sldMk cId="1868244200" sldId="302"/>
            <ac:picMk id="13" creationId="{DA497B30-F863-1E11-0DE3-8457582A0E45}"/>
          </ac:picMkLst>
        </pc:picChg>
      </pc:sldChg>
      <pc:sldChg chg="add del">
        <pc:chgData name="尾嵜 成真" userId="dd95f81a979e9056" providerId="LiveId" clId="{40B48392-F97D-41B7-BE8A-0DF3981E1B94}" dt="2022-12-03T12:51:04.473" v="27" actId="47"/>
        <pc:sldMkLst>
          <pc:docMk/>
          <pc:sldMk cId="4185244315" sldId="302"/>
        </pc:sldMkLst>
      </pc:sldChg>
      <pc:sldChg chg="add del">
        <pc:chgData name="尾嵜 成真" userId="dd95f81a979e9056" providerId="LiveId" clId="{40B48392-F97D-41B7-BE8A-0DF3981E1B94}" dt="2022-12-03T12:51:03.966" v="26" actId="47"/>
        <pc:sldMkLst>
          <pc:docMk/>
          <pc:sldMk cId="440371486" sldId="303"/>
        </pc:sldMkLst>
      </pc:sldChg>
      <pc:sldChg chg="add del">
        <pc:chgData name="尾嵜 成真" userId="dd95f81a979e9056" providerId="LiveId" clId="{40B48392-F97D-41B7-BE8A-0DF3981E1B94}" dt="2022-12-03T12:51:05.550" v="29" actId="47"/>
        <pc:sldMkLst>
          <pc:docMk/>
          <pc:sldMk cId="4045972463" sldId="304"/>
        </pc:sldMkLst>
      </pc:sldChg>
      <pc:sldChg chg="add del">
        <pc:chgData name="尾嵜 成真" userId="dd95f81a979e9056" providerId="LiveId" clId="{40B48392-F97D-41B7-BE8A-0DF3981E1B94}" dt="2022-12-03T12:51:04.903" v="28" actId="47"/>
        <pc:sldMkLst>
          <pc:docMk/>
          <pc:sldMk cId="4014573798" sldId="305"/>
        </pc:sldMkLst>
      </pc:sldChg>
      <pc:sldChg chg="add del">
        <pc:chgData name="尾嵜 成真" userId="dd95f81a979e9056" providerId="LiveId" clId="{40B48392-F97D-41B7-BE8A-0DF3981E1B94}" dt="2022-12-03T12:51:06.588" v="30" actId="47"/>
        <pc:sldMkLst>
          <pc:docMk/>
          <pc:sldMk cId="1258243607" sldId="306"/>
        </pc:sldMkLst>
      </pc:sldChg>
      <pc:sldChg chg="add del">
        <pc:chgData name="尾嵜 成真" userId="dd95f81a979e9056" providerId="LiveId" clId="{40B48392-F97D-41B7-BE8A-0DF3981E1B94}" dt="2022-12-03T12:51:07.395" v="31" actId="47"/>
        <pc:sldMkLst>
          <pc:docMk/>
          <pc:sldMk cId="2688923453" sldId="307"/>
        </pc:sldMkLst>
      </pc:sldChg>
    </pc:docChg>
  </pc:docChgLst>
  <pc:docChgLst>
    <pc:chgData name="尾嵜 成真" userId="dd95f81a979e9056" providerId="LiveId" clId="{CDA21BDE-563E-44C9-826A-4ED92E3D6D3A}"/>
    <pc:docChg chg="undo redo custSel addSld delSld modSld sldOrd">
      <pc:chgData name="尾嵜 成真" userId="dd95f81a979e9056" providerId="LiveId" clId="{CDA21BDE-563E-44C9-826A-4ED92E3D6D3A}" dt="2023-01-08T08:03:21.952" v="9493"/>
      <pc:docMkLst>
        <pc:docMk/>
      </pc:docMkLst>
      <pc:sldChg chg="addSp delSp modSp mod">
        <pc:chgData name="尾嵜 成真" userId="dd95f81a979e9056" providerId="LiveId" clId="{CDA21BDE-563E-44C9-826A-4ED92E3D6D3A}" dt="2023-01-08T08:03:21.952" v="9493"/>
        <pc:sldMkLst>
          <pc:docMk/>
          <pc:sldMk cId="0" sldId="259"/>
        </pc:sldMkLst>
        <pc:spChg chg="mod">
          <ac:chgData name="尾嵜 成真" userId="dd95f81a979e9056" providerId="LiveId" clId="{CDA21BDE-563E-44C9-826A-4ED92E3D6D3A}" dt="2023-01-08T08:02:36.095" v="9471"/>
          <ac:spMkLst>
            <pc:docMk/>
            <pc:sldMk cId="0" sldId="259"/>
            <ac:spMk id="5" creationId="{FD830EDF-0AE0-07AC-3408-C14707F98F7C}"/>
          </ac:spMkLst>
        </pc:spChg>
        <pc:spChg chg="mod">
          <ac:chgData name="尾嵜 成真" userId="dd95f81a979e9056" providerId="LiveId" clId="{CDA21BDE-563E-44C9-826A-4ED92E3D6D3A}" dt="2023-01-08T08:02:36.095" v="9471"/>
          <ac:spMkLst>
            <pc:docMk/>
            <pc:sldMk cId="0" sldId="259"/>
            <ac:spMk id="6" creationId="{5E8DF250-E2E1-463A-1CFB-606AA0029019}"/>
          </ac:spMkLst>
        </pc:spChg>
        <pc:spChg chg="del">
          <ac:chgData name="尾嵜 成真" userId="dd95f81a979e9056" providerId="LiveId" clId="{CDA21BDE-563E-44C9-826A-4ED92E3D6D3A}" dt="2023-01-08T08:02:35.913" v="9470" actId="478"/>
          <ac:spMkLst>
            <pc:docMk/>
            <pc:sldMk cId="0" sldId="259"/>
            <ac:spMk id="7" creationId="{868586D0-495E-0042-21C8-6D9C53F32F5A}"/>
          </ac:spMkLst>
        </pc:spChg>
        <pc:spChg chg="mod">
          <ac:chgData name="尾嵜 成真" userId="dd95f81a979e9056" providerId="LiveId" clId="{CDA21BDE-563E-44C9-826A-4ED92E3D6D3A}" dt="2023-01-08T08:02:36.095" v="9471"/>
          <ac:spMkLst>
            <pc:docMk/>
            <pc:sldMk cId="0" sldId="259"/>
            <ac:spMk id="8" creationId="{E222909A-9036-F7D3-BE09-C025DCAE0646}"/>
          </ac:spMkLst>
        </pc:spChg>
        <pc:spChg chg="mod">
          <ac:chgData name="尾嵜 成真" userId="dd95f81a979e9056" providerId="LiveId" clId="{CDA21BDE-563E-44C9-826A-4ED92E3D6D3A}" dt="2023-01-08T08:02:36.095" v="9471"/>
          <ac:spMkLst>
            <pc:docMk/>
            <pc:sldMk cId="0" sldId="259"/>
            <ac:spMk id="10" creationId="{1672DA89-349C-8309-A511-350F09352493}"/>
          </ac:spMkLst>
        </pc:spChg>
        <pc:spChg chg="mod">
          <ac:chgData name="尾嵜 成真" userId="dd95f81a979e9056" providerId="LiveId" clId="{CDA21BDE-563E-44C9-826A-4ED92E3D6D3A}" dt="2023-01-08T08:02:36.095" v="9471"/>
          <ac:spMkLst>
            <pc:docMk/>
            <pc:sldMk cId="0" sldId="259"/>
            <ac:spMk id="11" creationId="{A46567DC-FCEE-BEBC-E1EF-A6D636BCEE40}"/>
          </ac:spMkLst>
        </pc:spChg>
        <pc:spChg chg="mod">
          <ac:chgData name="尾嵜 成真" userId="dd95f81a979e9056" providerId="LiveId" clId="{CDA21BDE-563E-44C9-826A-4ED92E3D6D3A}" dt="2023-01-08T08:02:36.095" v="9471"/>
          <ac:spMkLst>
            <pc:docMk/>
            <pc:sldMk cId="0" sldId="259"/>
            <ac:spMk id="13" creationId="{876820BD-90E4-79F3-3708-6452A8E8AB28}"/>
          </ac:spMkLst>
        </pc:spChg>
        <pc:spChg chg="mod">
          <ac:chgData name="尾嵜 成真" userId="dd95f81a979e9056" providerId="LiveId" clId="{CDA21BDE-563E-44C9-826A-4ED92E3D6D3A}" dt="2023-01-08T08:02:36.095" v="9471"/>
          <ac:spMkLst>
            <pc:docMk/>
            <pc:sldMk cId="0" sldId="259"/>
            <ac:spMk id="14" creationId="{84B8BDC7-3A1E-7358-7651-F75675669039}"/>
          </ac:spMkLst>
        </pc:spChg>
        <pc:spChg chg="mod">
          <ac:chgData name="尾嵜 成真" userId="dd95f81a979e9056" providerId="LiveId" clId="{CDA21BDE-563E-44C9-826A-4ED92E3D6D3A}" dt="2023-01-08T08:02:36.095" v="9471"/>
          <ac:spMkLst>
            <pc:docMk/>
            <pc:sldMk cId="0" sldId="259"/>
            <ac:spMk id="16" creationId="{28B2A99B-06B7-7194-14A2-260C9E93F2DD}"/>
          </ac:spMkLst>
        </pc:spChg>
        <pc:spChg chg="mod">
          <ac:chgData name="尾嵜 成真" userId="dd95f81a979e9056" providerId="LiveId" clId="{CDA21BDE-563E-44C9-826A-4ED92E3D6D3A}" dt="2023-01-08T08:02:36.095" v="9471"/>
          <ac:spMkLst>
            <pc:docMk/>
            <pc:sldMk cId="0" sldId="259"/>
            <ac:spMk id="17" creationId="{ADA89448-5159-F66C-80CE-8F46B466264C}"/>
          </ac:spMkLst>
        </pc:spChg>
        <pc:spChg chg="add mod">
          <ac:chgData name="尾嵜 成真" userId="dd95f81a979e9056" providerId="LiveId" clId="{CDA21BDE-563E-44C9-826A-4ED92E3D6D3A}" dt="2023-01-08T08:02:58.088" v="9480" actId="20577"/>
          <ac:spMkLst>
            <pc:docMk/>
            <pc:sldMk cId="0" sldId="259"/>
            <ac:spMk id="19" creationId="{C6CA1394-23CE-E914-905A-097451AC4BCF}"/>
          </ac:spMkLst>
        </pc:spChg>
        <pc:spChg chg="add mod">
          <ac:chgData name="尾嵜 成真" userId="dd95f81a979e9056" providerId="LiveId" clId="{CDA21BDE-563E-44C9-826A-4ED92E3D6D3A}" dt="2023-01-08T08:03:08.483" v="9487" actId="1076"/>
          <ac:spMkLst>
            <pc:docMk/>
            <pc:sldMk cId="0" sldId="259"/>
            <ac:spMk id="22" creationId="{6286828B-49EF-1DB2-95F8-A3227739ECEA}"/>
          </ac:spMkLst>
        </pc:spChg>
        <pc:spChg chg="add mod">
          <ac:chgData name="尾嵜 成真" userId="dd95f81a979e9056" providerId="LiveId" clId="{CDA21BDE-563E-44C9-826A-4ED92E3D6D3A}" dt="2023-01-08T08:03:21.952" v="9493"/>
          <ac:spMkLst>
            <pc:docMk/>
            <pc:sldMk cId="0" sldId="259"/>
            <ac:spMk id="23" creationId="{2E9F8BEE-54A9-4485-30DE-5BD610AD9383}"/>
          </ac:spMkLst>
        </pc:spChg>
        <pc:spChg chg="mod">
          <ac:chgData name="尾嵜 成真" userId="dd95f81a979e9056" providerId="LiveId" clId="{CDA21BDE-563E-44C9-826A-4ED92E3D6D3A}" dt="2023-01-08T08:02:20.162" v="9469" actId="1076"/>
          <ac:spMkLst>
            <pc:docMk/>
            <pc:sldMk cId="0" sldId="259"/>
            <ac:spMk id="27" creationId="{00000000-0000-0000-0000-000000000000}"/>
          </ac:spMkLst>
        </pc:spChg>
        <pc:grpChg chg="del">
          <ac:chgData name="尾嵜 成真" userId="dd95f81a979e9056" providerId="LiveId" clId="{CDA21BDE-563E-44C9-826A-4ED92E3D6D3A}" dt="2023-01-08T08:02:35.913" v="9470" actId="478"/>
          <ac:grpSpMkLst>
            <pc:docMk/>
            <pc:sldMk cId="0" sldId="259"/>
            <ac:grpSpMk id="2" creationId="{F3E18761-6F4D-4A56-A95B-FE9E51163FF2}"/>
          </ac:grpSpMkLst>
        </pc:grpChg>
        <pc:grpChg chg="del">
          <ac:chgData name="尾嵜 成真" userId="dd95f81a979e9056" providerId="LiveId" clId="{CDA21BDE-563E-44C9-826A-4ED92E3D6D3A}" dt="2023-01-08T08:02:35.913" v="9470" actId="478"/>
          <ac:grpSpMkLst>
            <pc:docMk/>
            <pc:sldMk cId="0" sldId="259"/>
            <ac:grpSpMk id="3" creationId="{28D86D72-E7AD-4CA2-BA44-25225DE74CDA}"/>
          </ac:grpSpMkLst>
        </pc:grpChg>
        <pc:grpChg chg="add mod">
          <ac:chgData name="尾嵜 成真" userId="dd95f81a979e9056" providerId="LiveId" clId="{CDA21BDE-563E-44C9-826A-4ED92E3D6D3A}" dt="2023-01-08T08:02:43.337" v="9472" actId="1076"/>
          <ac:grpSpMkLst>
            <pc:docMk/>
            <pc:sldMk cId="0" sldId="259"/>
            <ac:grpSpMk id="4" creationId="{D878DFA1-E3C6-85BD-E041-0F46C006721D}"/>
          </ac:grpSpMkLst>
        </pc:grpChg>
        <pc:grpChg chg="add mod">
          <ac:chgData name="尾嵜 成真" userId="dd95f81a979e9056" providerId="LiveId" clId="{CDA21BDE-563E-44C9-826A-4ED92E3D6D3A}" dt="2023-01-08T08:02:43.337" v="9472" actId="1076"/>
          <ac:grpSpMkLst>
            <pc:docMk/>
            <pc:sldMk cId="0" sldId="259"/>
            <ac:grpSpMk id="9" creationId="{EF7ADAA6-09FB-2358-E4FC-1C2B2AF8D65E}"/>
          </ac:grpSpMkLst>
        </pc:grpChg>
        <pc:grpChg chg="add mod">
          <ac:chgData name="尾嵜 成真" userId="dd95f81a979e9056" providerId="LiveId" clId="{CDA21BDE-563E-44C9-826A-4ED92E3D6D3A}" dt="2023-01-08T08:02:43.337" v="9472" actId="1076"/>
          <ac:grpSpMkLst>
            <pc:docMk/>
            <pc:sldMk cId="0" sldId="259"/>
            <ac:grpSpMk id="12" creationId="{7932C5DD-8842-00F0-E891-D564ACEDE896}"/>
          </ac:grpSpMkLst>
        </pc:grpChg>
        <pc:grpChg chg="add mod">
          <ac:chgData name="尾嵜 成真" userId="dd95f81a979e9056" providerId="LiveId" clId="{CDA21BDE-563E-44C9-826A-4ED92E3D6D3A}" dt="2023-01-08T08:02:43.337" v="9472" actId="1076"/>
          <ac:grpSpMkLst>
            <pc:docMk/>
            <pc:sldMk cId="0" sldId="259"/>
            <ac:grpSpMk id="15" creationId="{ABF64C8C-9B4C-9D21-9AF5-4477981CD304}"/>
          </ac:grpSpMkLst>
        </pc:grpChg>
      </pc:sldChg>
      <pc:sldChg chg="modSp mod">
        <pc:chgData name="尾嵜 成真" userId="dd95f81a979e9056" providerId="LiveId" clId="{CDA21BDE-563E-44C9-826A-4ED92E3D6D3A}" dt="2023-01-04T12:18:43.619" v="19" actId="1076"/>
        <pc:sldMkLst>
          <pc:docMk/>
          <pc:sldMk cId="0" sldId="293"/>
        </pc:sldMkLst>
        <pc:spChg chg="mod">
          <ac:chgData name="尾嵜 成真" userId="dd95f81a979e9056" providerId="LiveId" clId="{CDA21BDE-563E-44C9-826A-4ED92E3D6D3A}" dt="2023-01-04T12:18:43.619" v="19" actId="1076"/>
          <ac:spMkLst>
            <pc:docMk/>
            <pc:sldMk cId="0" sldId="293"/>
            <ac:spMk id="7" creationId="{00000000-0000-0000-0000-000000000000}"/>
          </ac:spMkLst>
        </pc:spChg>
      </pc:sldChg>
      <pc:sldChg chg="addSp delSp modSp mod">
        <pc:chgData name="尾嵜 成真" userId="dd95f81a979e9056" providerId="LiveId" clId="{CDA21BDE-563E-44C9-826A-4ED92E3D6D3A}" dt="2023-01-04T15:17:25.011" v="1104" actId="14100"/>
        <pc:sldMkLst>
          <pc:docMk/>
          <pc:sldMk cId="4190097553" sldId="303"/>
        </pc:sldMkLst>
        <pc:spChg chg="add del mod">
          <ac:chgData name="尾嵜 成真" userId="dd95f81a979e9056" providerId="LiveId" clId="{CDA21BDE-563E-44C9-826A-4ED92E3D6D3A}" dt="2023-01-04T14:41:56.165" v="396" actId="21"/>
          <ac:spMkLst>
            <pc:docMk/>
            <pc:sldMk cId="4190097553" sldId="303"/>
            <ac:spMk id="7" creationId="{1DAD7CB3-6707-B178-07F9-CF9C063BCEBE}"/>
          </ac:spMkLst>
        </pc:spChg>
        <pc:spChg chg="add del mod">
          <ac:chgData name="尾嵜 成真" userId="dd95f81a979e9056" providerId="LiveId" clId="{CDA21BDE-563E-44C9-826A-4ED92E3D6D3A}" dt="2023-01-04T14:42:36.162" v="406" actId="21"/>
          <ac:spMkLst>
            <pc:docMk/>
            <pc:sldMk cId="4190097553" sldId="303"/>
            <ac:spMk id="10" creationId="{DD038A8F-615D-0E77-D277-A2AFF967B0D7}"/>
          </ac:spMkLst>
        </pc:spChg>
        <pc:spChg chg="mod">
          <ac:chgData name="尾嵜 成真" userId="dd95f81a979e9056" providerId="LiveId" clId="{CDA21BDE-563E-44C9-826A-4ED92E3D6D3A}" dt="2023-01-04T14:58:38.327" v="571" actId="1076"/>
          <ac:spMkLst>
            <pc:docMk/>
            <pc:sldMk cId="4190097553" sldId="303"/>
            <ac:spMk id="11" creationId="{8F4012D2-E45B-57FF-3B8C-E8092847CB68}"/>
          </ac:spMkLst>
        </pc:spChg>
        <pc:spChg chg="add del mod">
          <ac:chgData name="尾嵜 成真" userId="dd95f81a979e9056" providerId="LiveId" clId="{CDA21BDE-563E-44C9-826A-4ED92E3D6D3A}" dt="2023-01-04T14:46:21.159" v="417" actId="21"/>
          <ac:spMkLst>
            <pc:docMk/>
            <pc:sldMk cId="4190097553" sldId="303"/>
            <ac:spMk id="15" creationId="{4DDEEC26-53E6-3D8F-8587-F591B5E52D20}"/>
          </ac:spMkLst>
        </pc:spChg>
        <pc:spChg chg="add del mod">
          <ac:chgData name="尾嵜 成真" userId="dd95f81a979e9056" providerId="LiveId" clId="{CDA21BDE-563E-44C9-826A-4ED92E3D6D3A}" dt="2023-01-04T14:57:33.928" v="558" actId="21"/>
          <ac:spMkLst>
            <pc:docMk/>
            <pc:sldMk cId="4190097553" sldId="303"/>
            <ac:spMk id="18" creationId="{C2CA49C6-90E0-3D92-49D2-125487BBC082}"/>
          </ac:spMkLst>
        </pc:spChg>
        <pc:spChg chg="add del mod">
          <ac:chgData name="尾嵜 成真" userId="dd95f81a979e9056" providerId="LiveId" clId="{CDA21BDE-563E-44C9-826A-4ED92E3D6D3A}" dt="2023-01-04T14:58:44.328" v="572" actId="21"/>
          <ac:spMkLst>
            <pc:docMk/>
            <pc:sldMk cId="4190097553" sldId="303"/>
            <ac:spMk id="21" creationId="{7F9B698E-A140-7553-C696-4481E681F4BB}"/>
          </ac:spMkLst>
        </pc:spChg>
        <pc:spChg chg="mod">
          <ac:chgData name="尾嵜 成真" userId="dd95f81a979e9056" providerId="LiveId" clId="{CDA21BDE-563E-44C9-826A-4ED92E3D6D3A}" dt="2023-01-04T15:17:25.011" v="1104" actId="14100"/>
          <ac:spMkLst>
            <pc:docMk/>
            <pc:sldMk cId="4190097553" sldId="303"/>
            <ac:spMk id="22" creationId="{130837D4-140A-1DB8-3B90-658860BB5C5B}"/>
          </ac:spMkLst>
        </pc:spChg>
        <pc:spChg chg="add mod">
          <ac:chgData name="尾嵜 成真" userId="dd95f81a979e9056" providerId="LiveId" clId="{CDA21BDE-563E-44C9-826A-4ED92E3D6D3A}" dt="2023-01-04T14:58:50.376" v="574" actId="1076"/>
          <ac:spMkLst>
            <pc:docMk/>
            <pc:sldMk cId="4190097553" sldId="303"/>
            <ac:spMk id="25" creationId="{6AD23C59-3008-CD1A-E4B5-28FCCA95819E}"/>
          </ac:spMkLst>
        </pc:spChg>
        <pc:spChg chg="mod">
          <ac:chgData name="尾嵜 成真" userId="dd95f81a979e9056" providerId="LiveId" clId="{CDA21BDE-563E-44C9-826A-4ED92E3D6D3A}" dt="2023-01-04T14:40:28.676" v="386"/>
          <ac:spMkLst>
            <pc:docMk/>
            <pc:sldMk cId="4190097553" sldId="303"/>
            <ac:spMk id="26" creationId="{4C6CF6C6-84B1-9D0E-1D23-344066B0F396}"/>
          </ac:spMkLst>
        </pc:spChg>
        <pc:spChg chg="del mod">
          <ac:chgData name="尾嵜 成真" userId="dd95f81a979e9056" providerId="LiveId" clId="{CDA21BDE-563E-44C9-826A-4ED92E3D6D3A}" dt="2023-01-04T14:40:07.816" v="378" actId="21"/>
          <ac:spMkLst>
            <pc:docMk/>
            <pc:sldMk cId="4190097553" sldId="303"/>
            <ac:spMk id="28" creationId="{C265F40D-3F25-6778-A99F-C0FFAD5908E8}"/>
          </ac:spMkLst>
        </pc:spChg>
        <pc:picChg chg="add del mod">
          <ac:chgData name="尾嵜 成真" userId="dd95f81a979e9056" providerId="LiveId" clId="{CDA21BDE-563E-44C9-826A-4ED92E3D6D3A}" dt="2023-01-04T14:39:24.599" v="368" actId="478"/>
          <ac:picMkLst>
            <pc:docMk/>
            <pc:sldMk cId="4190097553" sldId="303"/>
            <ac:picMk id="3" creationId="{5F61E938-1CB2-5D4B-87E2-A4428859F370}"/>
          </ac:picMkLst>
        </pc:picChg>
        <pc:picChg chg="add del mod">
          <ac:chgData name="尾嵜 成真" userId="dd95f81a979e9056" providerId="LiveId" clId="{CDA21BDE-563E-44C9-826A-4ED92E3D6D3A}" dt="2023-01-04T14:41:34.353" v="387" actId="478"/>
          <ac:picMkLst>
            <pc:docMk/>
            <pc:sldMk cId="4190097553" sldId="303"/>
            <ac:picMk id="5" creationId="{83B4A0B9-E0A0-BC06-0733-902457139BA1}"/>
          </ac:picMkLst>
        </pc:picChg>
        <pc:picChg chg="del">
          <ac:chgData name="尾嵜 成真" userId="dd95f81a979e9056" providerId="LiveId" clId="{CDA21BDE-563E-44C9-826A-4ED92E3D6D3A}" dt="2023-01-04T14:33:43.772" v="20" actId="478"/>
          <ac:picMkLst>
            <pc:docMk/>
            <pc:sldMk cId="4190097553" sldId="303"/>
            <ac:picMk id="6" creationId="{A19635C5-D727-342D-DCAB-A69665FCF2FC}"/>
          </ac:picMkLst>
        </pc:picChg>
        <pc:picChg chg="add del mod">
          <ac:chgData name="尾嵜 成真" userId="dd95f81a979e9056" providerId="LiveId" clId="{CDA21BDE-563E-44C9-826A-4ED92E3D6D3A}" dt="2023-01-04T14:42:19.527" v="399" actId="478"/>
          <ac:picMkLst>
            <pc:docMk/>
            <pc:sldMk cId="4190097553" sldId="303"/>
            <ac:picMk id="9" creationId="{E8641E0F-AC24-92D7-1C24-D8EE51F1A343}"/>
          </ac:picMkLst>
        </pc:picChg>
        <pc:picChg chg="add del mod">
          <ac:chgData name="尾嵜 成真" userId="dd95f81a979e9056" providerId="LiveId" clId="{CDA21BDE-563E-44C9-826A-4ED92E3D6D3A}" dt="2023-01-04T14:46:01.872" v="409" actId="478"/>
          <ac:picMkLst>
            <pc:docMk/>
            <pc:sldMk cId="4190097553" sldId="303"/>
            <ac:picMk id="14" creationId="{00757E79-E267-7C8F-C8B8-68A6D7A13B64}"/>
          </ac:picMkLst>
        </pc:picChg>
        <pc:picChg chg="add del mod">
          <ac:chgData name="尾嵜 成真" userId="dd95f81a979e9056" providerId="LiveId" clId="{CDA21BDE-563E-44C9-826A-4ED92E3D6D3A}" dt="2023-01-04T14:57:15.829" v="552" actId="478"/>
          <ac:picMkLst>
            <pc:docMk/>
            <pc:sldMk cId="4190097553" sldId="303"/>
            <ac:picMk id="17" creationId="{9ADC44DE-BCA8-CDC5-D6E2-930D690B6BF3}"/>
          </ac:picMkLst>
        </pc:picChg>
        <pc:picChg chg="add del mod">
          <ac:chgData name="尾嵜 成真" userId="dd95f81a979e9056" providerId="LiveId" clId="{CDA21BDE-563E-44C9-826A-4ED92E3D6D3A}" dt="2023-01-04T14:58:14.949" v="561" actId="478"/>
          <ac:picMkLst>
            <pc:docMk/>
            <pc:sldMk cId="4190097553" sldId="303"/>
            <ac:picMk id="20" creationId="{8305A078-DF1F-ABC6-6C31-4E309BE391D9}"/>
          </ac:picMkLst>
        </pc:picChg>
        <pc:picChg chg="add mod">
          <ac:chgData name="尾嵜 成真" userId="dd95f81a979e9056" providerId="LiveId" clId="{CDA21BDE-563E-44C9-826A-4ED92E3D6D3A}" dt="2023-01-04T14:58:35.815" v="569" actId="1076"/>
          <ac:picMkLst>
            <pc:docMk/>
            <pc:sldMk cId="4190097553" sldId="303"/>
            <ac:picMk id="24" creationId="{75A56AED-8FCB-1181-6716-DED43235156D}"/>
          </ac:picMkLst>
        </pc:picChg>
      </pc:sldChg>
      <pc:sldChg chg="delSp modSp mod">
        <pc:chgData name="尾嵜 成真" userId="dd95f81a979e9056" providerId="LiveId" clId="{CDA21BDE-563E-44C9-826A-4ED92E3D6D3A}" dt="2023-01-04T15:16:58.538" v="1103" actId="1076"/>
        <pc:sldMkLst>
          <pc:docMk/>
          <pc:sldMk cId="1793902739" sldId="305"/>
        </pc:sldMkLst>
        <pc:spChg chg="mod">
          <ac:chgData name="尾嵜 成真" userId="dd95f81a979e9056" providerId="LiveId" clId="{CDA21BDE-563E-44C9-826A-4ED92E3D6D3A}" dt="2023-01-04T14:49:37.225" v="440" actId="21"/>
          <ac:spMkLst>
            <pc:docMk/>
            <pc:sldMk cId="1793902739" sldId="305"/>
            <ac:spMk id="10" creationId="{4C8D8093-D708-E46A-39FD-79BFCCF8875B}"/>
          </ac:spMkLst>
        </pc:spChg>
        <pc:graphicFrameChg chg="del mod">
          <ac:chgData name="尾嵜 成真" userId="dd95f81a979e9056" providerId="LiveId" clId="{CDA21BDE-563E-44C9-826A-4ED92E3D6D3A}" dt="2023-01-04T14:50:05" v="447" actId="21"/>
          <ac:graphicFrameMkLst>
            <pc:docMk/>
            <pc:sldMk cId="1793902739" sldId="305"/>
            <ac:graphicFrameMk id="2" creationId="{7B87186C-A8B4-ED74-004E-2B74DDD0A081}"/>
          </ac:graphicFrameMkLst>
        </pc:graphicFrameChg>
        <pc:graphicFrameChg chg="mod modGraphic">
          <ac:chgData name="尾嵜 成真" userId="dd95f81a979e9056" providerId="LiveId" clId="{CDA21BDE-563E-44C9-826A-4ED92E3D6D3A}" dt="2023-01-04T14:54:39.855" v="547" actId="207"/>
          <ac:graphicFrameMkLst>
            <pc:docMk/>
            <pc:sldMk cId="1793902739" sldId="305"/>
            <ac:graphicFrameMk id="31" creationId="{48DC726C-6E54-B2D0-3B8B-B4BA03014533}"/>
          </ac:graphicFrameMkLst>
        </pc:graphicFrameChg>
        <pc:graphicFrameChg chg="mod">
          <ac:chgData name="尾嵜 成真" userId="dd95f81a979e9056" providerId="LiveId" clId="{CDA21BDE-563E-44C9-826A-4ED92E3D6D3A}" dt="2023-01-04T15:16:58.538" v="1103" actId="1076"/>
          <ac:graphicFrameMkLst>
            <pc:docMk/>
            <pc:sldMk cId="1793902739" sldId="305"/>
            <ac:graphicFrameMk id="32" creationId="{09633478-8EA1-EC49-9A21-449910C52C1D}"/>
          </ac:graphicFrameMkLst>
        </pc:graphicFrameChg>
      </pc:sldChg>
      <pc:sldChg chg="addSp delSp modSp mod">
        <pc:chgData name="尾嵜 成真" userId="dd95f81a979e9056" providerId="LiveId" clId="{CDA21BDE-563E-44C9-826A-4ED92E3D6D3A}" dt="2023-01-04T14:59:25.102" v="576" actId="20577"/>
        <pc:sldMkLst>
          <pc:docMk/>
          <pc:sldMk cId="3198427016" sldId="306"/>
        </pc:sldMkLst>
        <pc:spChg chg="mod">
          <ac:chgData name="尾嵜 成真" userId="dd95f81a979e9056" providerId="LiveId" clId="{CDA21BDE-563E-44C9-826A-4ED92E3D6D3A}" dt="2023-01-04T14:51:15.400" v="466" actId="20577"/>
          <ac:spMkLst>
            <pc:docMk/>
            <pc:sldMk cId="3198427016" sldId="306"/>
            <ac:spMk id="10" creationId="{4C8D8093-D708-E46A-39FD-79BFCCF8875B}"/>
          </ac:spMkLst>
        </pc:spChg>
        <pc:graphicFrameChg chg="mod modGraphic">
          <ac:chgData name="尾嵜 成真" userId="dd95f81a979e9056" providerId="LiveId" clId="{CDA21BDE-563E-44C9-826A-4ED92E3D6D3A}" dt="2023-01-04T14:54:46.908" v="548" actId="207"/>
          <ac:graphicFrameMkLst>
            <pc:docMk/>
            <pc:sldMk cId="3198427016" sldId="306"/>
            <ac:graphicFrameMk id="2" creationId="{4A46E109-EF54-CBF0-8FCA-158AEC5AE535}"/>
          </ac:graphicFrameMkLst>
        </pc:graphicFrameChg>
        <pc:graphicFrameChg chg="del mod">
          <ac:chgData name="尾嵜 成真" userId="dd95f81a979e9056" providerId="LiveId" clId="{CDA21BDE-563E-44C9-826A-4ED92E3D6D3A}" dt="2023-01-04T14:52:01.781" v="476" actId="478"/>
          <ac:graphicFrameMkLst>
            <pc:docMk/>
            <pc:sldMk cId="3198427016" sldId="306"/>
            <ac:graphicFrameMk id="3" creationId="{31FFB8B3-1018-C2FE-AB2D-7D3A20AEB7E6}"/>
          </ac:graphicFrameMkLst>
        </pc:graphicFrameChg>
        <pc:graphicFrameChg chg="mod modGraphic">
          <ac:chgData name="尾嵜 成真" userId="dd95f81a979e9056" providerId="LiveId" clId="{CDA21BDE-563E-44C9-826A-4ED92E3D6D3A}" dt="2023-01-04T14:55:00.794" v="550" actId="207"/>
          <ac:graphicFrameMkLst>
            <pc:docMk/>
            <pc:sldMk cId="3198427016" sldId="306"/>
            <ac:graphicFrameMk id="4" creationId="{F9B8FF01-FAF6-78EA-838F-9757583E8040}"/>
          </ac:graphicFrameMkLst>
        </pc:graphicFrameChg>
        <pc:graphicFrameChg chg="add mod modGraphic">
          <ac:chgData name="尾嵜 成真" userId="dd95f81a979e9056" providerId="LiveId" clId="{CDA21BDE-563E-44C9-826A-4ED92E3D6D3A}" dt="2023-01-04T14:59:25.102" v="576" actId="20577"/>
          <ac:graphicFrameMkLst>
            <pc:docMk/>
            <pc:sldMk cId="3198427016" sldId="306"/>
            <ac:graphicFrameMk id="5" creationId="{BD37686A-DCE8-BE18-07EE-C87BAC7B8406}"/>
          </ac:graphicFrameMkLst>
        </pc:graphicFrameChg>
        <pc:graphicFrameChg chg="del mod">
          <ac:chgData name="尾嵜 成真" userId="dd95f81a979e9056" providerId="LiveId" clId="{CDA21BDE-563E-44C9-826A-4ED92E3D6D3A}" dt="2023-01-04T14:52:02.661" v="477" actId="478"/>
          <ac:graphicFrameMkLst>
            <pc:docMk/>
            <pc:sldMk cId="3198427016" sldId="306"/>
            <ac:graphicFrameMk id="6" creationId="{85F9FFB5-5C2B-1879-05B7-483F748F6536}"/>
          </ac:graphicFrameMkLst>
        </pc:graphicFrameChg>
      </pc:sldChg>
      <pc:sldChg chg="addSp delSp modSp mod">
        <pc:chgData name="尾嵜 成真" userId="dd95f81a979e9056" providerId="LiveId" clId="{CDA21BDE-563E-44C9-826A-4ED92E3D6D3A}" dt="2023-01-05T15:24:24.427" v="2717" actId="20577"/>
        <pc:sldMkLst>
          <pc:docMk/>
          <pc:sldMk cId="2225451864" sldId="307"/>
        </pc:sldMkLst>
        <pc:spChg chg="del">
          <ac:chgData name="尾嵜 成真" userId="dd95f81a979e9056" providerId="LiveId" clId="{CDA21BDE-563E-44C9-826A-4ED92E3D6D3A}" dt="2023-01-05T09:25:06.613" v="1361" actId="478"/>
          <ac:spMkLst>
            <pc:docMk/>
            <pc:sldMk cId="2225451864" sldId="307"/>
            <ac:spMk id="4" creationId="{93197517-03A4-B20D-CF2A-660A8A1E510B}"/>
          </ac:spMkLst>
        </pc:spChg>
        <pc:spChg chg="add del mod">
          <ac:chgData name="尾嵜 成真" userId="dd95f81a979e9056" providerId="LiveId" clId="{CDA21BDE-563E-44C9-826A-4ED92E3D6D3A}" dt="2023-01-05T09:36:52.334" v="1440" actId="478"/>
          <ac:spMkLst>
            <pc:docMk/>
            <pc:sldMk cId="2225451864" sldId="307"/>
            <ac:spMk id="6" creationId="{4BEE6E87-FB95-6A9D-2935-6DF35BA37164}"/>
          </ac:spMkLst>
        </pc:spChg>
        <pc:spChg chg="del">
          <ac:chgData name="尾嵜 成真" userId="dd95f81a979e9056" providerId="LiveId" clId="{CDA21BDE-563E-44C9-826A-4ED92E3D6D3A}" dt="2023-01-05T09:25:06.613" v="1361" actId="478"/>
          <ac:spMkLst>
            <pc:docMk/>
            <pc:sldMk cId="2225451864" sldId="307"/>
            <ac:spMk id="7" creationId="{DC6D6A75-97F3-F980-9BE2-C9A4AB599422}"/>
          </ac:spMkLst>
        </pc:spChg>
        <pc:spChg chg="add del mod">
          <ac:chgData name="尾嵜 成真" userId="dd95f81a979e9056" providerId="LiveId" clId="{CDA21BDE-563E-44C9-826A-4ED92E3D6D3A}" dt="2023-01-05T09:37:11.347" v="1442" actId="21"/>
          <ac:spMkLst>
            <pc:docMk/>
            <pc:sldMk cId="2225451864" sldId="307"/>
            <ac:spMk id="8" creationId="{2898CE9B-09CF-23F2-4C6D-4432F24024F4}"/>
          </ac:spMkLst>
        </pc:spChg>
        <pc:spChg chg="mod">
          <ac:chgData name="尾嵜 成真" userId="dd95f81a979e9056" providerId="LiveId" clId="{CDA21BDE-563E-44C9-826A-4ED92E3D6D3A}" dt="2023-01-05T15:19:27.166" v="2673" actId="113"/>
          <ac:spMkLst>
            <pc:docMk/>
            <pc:sldMk cId="2225451864" sldId="307"/>
            <ac:spMk id="10" creationId="{4C8D8093-D708-E46A-39FD-79BFCCF8875B}"/>
          </ac:spMkLst>
        </pc:spChg>
        <pc:spChg chg="add mod">
          <ac:chgData name="尾嵜 成真" userId="dd95f81a979e9056" providerId="LiveId" clId="{CDA21BDE-563E-44C9-826A-4ED92E3D6D3A}" dt="2023-01-05T15:24:08.640" v="2704" actId="1076"/>
          <ac:spMkLst>
            <pc:docMk/>
            <pc:sldMk cId="2225451864" sldId="307"/>
            <ac:spMk id="15" creationId="{DEC3B5E4-274A-C993-C17C-0CA7C7012A4F}"/>
          </ac:spMkLst>
        </pc:spChg>
        <pc:spChg chg="add mod">
          <ac:chgData name="尾嵜 成真" userId="dd95f81a979e9056" providerId="LiveId" clId="{CDA21BDE-563E-44C9-826A-4ED92E3D6D3A}" dt="2023-01-05T15:24:08.640" v="2704" actId="1076"/>
          <ac:spMkLst>
            <pc:docMk/>
            <pc:sldMk cId="2225451864" sldId="307"/>
            <ac:spMk id="18" creationId="{3AB6F5ED-E908-DE64-E150-B404D6EB3693}"/>
          </ac:spMkLst>
        </pc:spChg>
        <pc:spChg chg="add del mod">
          <ac:chgData name="尾嵜 成真" userId="dd95f81a979e9056" providerId="LiveId" clId="{CDA21BDE-563E-44C9-826A-4ED92E3D6D3A}" dt="2023-01-05T09:45:44.725" v="1652" actId="478"/>
          <ac:spMkLst>
            <pc:docMk/>
            <pc:sldMk cId="2225451864" sldId="307"/>
            <ac:spMk id="22" creationId="{CCE6C752-88EB-B37A-9807-DFADA32BAD47}"/>
          </ac:spMkLst>
        </pc:spChg>
        <pc:spChg chg="add del mod">
          <ac:chgData name="尾嵜 成真" userId="dd95f81a979e9056" providerId="LiveId" clId="{CDA21BDE-563E-44C9-826A-4ED92E3D6D3A}" dt="2023-01-05T09:45:47.860" v="1653" actId="478"/>
          <ac:spMkLst>
            <pc:docMk/>
            <pc:sldMk cId="2225451864" sldId="307"/>
            <ac:spMk id="23" creationId="{87427FD9-FCCD-D6F8-218B-A12E630F83C8}"/>
          </ac:spMkLst>
        </pc:spChg>
        <pc:spChg chg="add mod">
          <ac:chgData name="尾嵜 成真" userId="dd95f81a979e9056" providerId="LiveId" clId="{CDA21BDE-563E-44C9-826A-4ED92E3D6D3A}" dt="2023-01-05T15:24:08.640" v="2704" actId="1076"/>
          <ac:spMkLst>
            <pc:docMk/>
            <pc:sldMk cId="2225451864" sldId="307"/>
            <ac:spMk id="25" creationId="{F9BE642C-7639-1304-DB57-7016DCD55BB7}"/>
          </ac:spMkLst>
        </pc:spChg>
        <pc:spChg chg="add mod">
          <ac:chgData name="尾嵜 成真" userId="dd95f81a979e9056" providerId="LiveId" clId="{CDA21BDE-563E-44C9-826A-4ED92E3D6D3A}" dt="2023-01-05T15:24:08.640" v="2704" actId="1076"/>
          <ac:spMkLst>
            <pc:docMk/>
            <pc:sldMk cId="2225451864" sldId="307"/>
            <ac:spMk id="26" creationId="{C3ACD9B5-3158-A77D-5649-565BEF9502BA}"/>
          </ac:spMkLst>
        </pc:spChg>
        <pc:spChg chg="add mod">
          <ac:chgData name="尾嵜 成真" userId="dd95f81a979e9056" providerId="LiveId" clId="{CDA21BDE-563E-44C9-826A-4ED92E3D6D3A}" dt="2023-01-05T15:24:08.640" v="2704" actId="1076"/>
          <ac:spMkLst>
            <pc:docMk/>
            <pc:sldMk cId="2225451864" sldId="307"/>
            <ac:spMk id="27" creationId="{46F68E5E-84BE-8BB3-AB88-491F40EA702B}"/>
          </ac:spMkLst>
        </pc:spChg>
        <pc:spChg chg="mod">
          <ac:chgData name="尾嵜 成真" userId="dd95f81a979e9056" providerId="LiveId" clId="{CDA21BDE-563E-44C9-826A-4ED92E3D6D3A}" dt="2023-01-04T15:25:45.915" v="1185" actId="20577"/>
          <ac:spMkLst>
            <pc:docMk/>
            <pc:sldMk cId="2225451864" sldId="307"/>
            <ac:spMk id="28" creationId="{B0F217A8-646C-15BA-6733-F4B0F1014565}"/>
          </ac:spMkLst>
        </pc:spChg>
        <pc:spChg chg="mod">
          <ac:chgData name="尾嵜 成真" userId="dd95f81a979e9056" providerId="LiveId" clId="{CDA21BDE-563E-44C9-826A-4ED92E3D6D3A}" dt="2023-01-05T09:25:22.507" v="1372" actId="20577"/>
          <ac:spMkLst>
            <pc:docMk/>
            <pc:sldMk cId="2225451864" sldId="307"/>
            <ac:spMk id="29" creationId="{A17934AB-FCC8-3776-1635-6E61D9A7D43B}"/>
          </ac:spMkLst>
        </pc:spChg>
        <pc:spChg chg="add mod">
          <ac:chgData name="尾嵜 成真" userId="dd95f81a979e9056" providerId="LiveId" clId="{CDA21BDE-563E-44C9-826A-4ED92E3D6D3A}" dt="2023-01-05T15:24:08.640" v="2704" actId="1076"/>
          <ac:spMkLst>
            <pc:docMk/>
            <pc:sldMk cId="2225451864" sldId="307"/>
            <ac:spMk id="31" creationId="{29E73B99-74F3-E133-5B67-1ED0377319DC}"/>
          </ac:spMkLst>
        </pc:spChg>
        <pc:spChg chg="add mod">
          <ac:chgData name="尾嵜 成真" userId="dd95f81a979e9056" providerId="LiveId" clId="{CDA21BDE-563E-44C9-826A-4ED92E3D6D3A}" dt="2023-01-05T15:24:08.640" v="2704" actId="1076"/>
          <ac:spMkLst>
            <pc:docMk/>
            <pc:sldMk cId="2225451864" sldId="307"/>
            <ac:spMk id="32" creationId="{D2C3250E-7320-4392-254A-DCF14C8A61E1}"/>
          </ac:spMkLst>
        </pc:spChg>
        <pc:spChg chg="add mod">
          <ac:chgData name="尾嵜 成真" userId="dd95f81a979e9056" providerId="LiveId" clId="{CDA21BDE-563E-44C9-826A-4ED92E3D6D3A}" dt="2023-01-05T15:24:08.640" v="2704" actId="1076"/>
          <ac:spMkLst>
            <pc:docMk/>
            <pc:sldMk cId="2225451864" sldId="307"/>
            <ac:spMk id="33" creationId="{365968AE-10FD-5841-FCE2-3A7D3DD0AA12}"/>
          </ac:spMkLst>
        </pc:spChg>
        <pc:spChg chg="add mod">
          <ac:chgData name="尾嵜 成真" userId="dd95f81a979e9056" providerId="LiveId" clId="{CDA21BDE-563E-44C9-826A-4ED92E3D6D3A}" dt="2023-01-05T15:24:24.427" v="2717" actId="20577"/>
          <ac:spMkLst>
            <pc:docMk/>
            <pc:sldMk cId="2225451864" sldId="307"/>
            <ac:spMk id="35" creationId="{98B349DC-1F46-B5D4-ECBB-615EF45330F3}"/>
          </ac:spMkLst>
        </pc:spChg>
        <pc:picChg chg="add del mod">
          <ac:chgData name="尾嵜 成真" userId="dd95f81a979e9056" providerId="LiveId" clId="{CDA21BDE-563E-44C9-826A-4ED92E3D6D3A}" dt="2023-01-05T09:35:25.824" v="1433" actId="478"/>
          <ac:picMkLst>
            <pc:docMk/>
            <pc:sldMk cId="2225451864" sldId="307"/>
            <ac:picMk id="2" creationId="{2591FE62-80F0-D573-140C-752C4F36879E}"/>
          </ac:picMkLst>
        </pc:picChg>
        <pc:picChg chg="add del mod">
          <ac:chgData name="尾嵜 成真" userId="dd95f81a979e9056" providerId="LiveId" clId="{CDA21BDE-563E-44C9-826A-4ED92E3D6D3A}" dt="2023-01-05T09:37:11.347" v="1442" actId="21"/>
          <ac:picMkLst>
            <pc:docMk/>
            <pc:sldMk cId="2225451864" sldId="307"/>
            <ac:picMk id="3" creationId="{606325E6-8F2A-C4E7-C585-C789CC57C92C}"/>
          </ac:picMkLst>
        </pc:picChg>
        <pc:picChg chg="add del mod">
          <ac:chgData name="尾嵜 成真" userId="dd95f81a979e9056" providerId="LiveId" clId="{CDA21BDE-563E-44C9-826A-4ED92E3D6D3A}" dt="2023-01-05T09:37:11.347" v="1442" actId="21"/>
          <ac:picMkLst>
            <pc:docMk/>
            <pc:sldMk cId="2225451864" sldId="307"/>
            <ac:picMk id="5" creationId="{2B58696C-2826-4A1A-15CF-70905CE3C84D}"/>
          </ac:picMkLst>
        </pc:picChg>
        <pc:picChg chg="del">
          <ac:chgData name="尾嵜 成真" userId="dd95f81a979e9056" providerId="LiveId" clId="{CDA21BDE-563E-44C9-826A-4ED92E3D6D3A}" dt="2023-01-05T09:25:06.613" v="1361" actId="478"/>
          <ac:picMkLst>
            <pc:docMk/>
            <pc:sldMk cId="2225451864" sldId="307"/>
            <ac:picMk id="9" creationId="{911CBB3D-E9FC-A2FC-E63D-5544D5DE1A68}"/>
          </ac:picMkLst>
        </pc:picChg>
        <pc:picChg chg="add del mod">
          <ac:chgData name="尾嵜 成真" userId="dd95f81a979e9056" providerId="LiveId" clId="{CDA21BDE-563E-44C9-826A-4ED92E3D6D3A}" dt="2023-01-05T09:37:11.347" v="1442" actId="21"/>
          <ac:picMkLst>
            <pc:docMk/>
            <pc:sldMk cId="2225451864" sldId="307"/>
            <ac:picMk id="11" creationId="{E3652F52-0E6C-1D2E-86A3-0A863205363E}"/>
          </ac:picMkLst>
        </pc:picChg>
        <pc:picChg chg="add del mod">
          <ac:chgData name="尾嵜 成真" userId="dd95f81a979e9056" providerId="LiveId" clId="{CDA21BDE-563E-44C9-826A-4ED92E3D6D3A}" dt="2023-01-05T09:37:11.347" v="1442" actId="21"/>
          <ac:picMkLst>
            <pc:docMk/>
            <pc:sldMk cId="2225451864" sldId="307"/>
            <ac:picMk id="12" creationId="{90F15259-A335-D760-F92E-A21F71DD0E4E}"/>
          </ac:picMkLst>
        </pc:picChg>
        <pc:picChg chg="del">
          <ac:chgData name="尾嵜 成真" userId="dd95f81a979e9056" providerId="LiveId" clId="{CDA21BDE-563E-44C9-826A-4ED92E3D6D3A}" dt="2023-01-05T09:25:06.613" v="1361" actId="478"/>
          <ac:picMkLst>
            <pc:docMk/>
            <pc:sldMk cId="2225451864" sldId="307"/>
            <ac:picMk id="13" creationId="{41B2F451-564F-7C57-7B2D-024D3A95D12C}"/>
          </ac:picMkLst>
        </pc:picChg>
        <pc:picChg chg="add del mod">
          <ac:chgData name="尾嵜 成真" userId="dd95f81a979e9056" providerId="LiveId" clId="{CDA21BDE-563E-44C9-826A-4ED92E3D6D3A}" dt="2023-01-05T09:37:11.347" v="1442" actId="21"/>
          <ac:picMkLst>
            <pc:docMk/>
            <pc:sldMk cId="2225451864" sldId="307"/>
            <ac:picMk id="14" creationId="{A32D243C-DE40-B082-CAB0-E7978DE7B708}"/>
          </ac:picMkLst>
        </pc:picChg>
        <pc:picChg chg="add mod">
          <ac:chgData name="尾嵜 成真" userId="dd95f81a979e9056" providerId="LiveId" clId="{CDA21BDE-563E-44C9-826A-4ED92E3D6D3A}" dt="2023-01-05T15:24:08.640" v="2704" actId="1076"/>
          <ac:picMkLst>
            <pc:docMk/>
            <pc:sldMk cId="2225451864" sldId="307"/>
            <ac:picMk id="16" creationId="{E2C0FBF3-DF93-1DBE-CCD2-70BA769CF362}"/>
          </ac:picMkLst>
        </pc:picChg>
        <pc:picChg chg="add mod">
          <ac:chgData name="尾嵜 成真" userId="dd95f81a979e9056" providerId="LiveId" clId="{CDA21BDE-563E-44C9-826A-4ED92E3D6D3A}" dt="2023-01-05T15:24:08.640" v="2704" actId="1076"/>
          <ac:picMkLst>
            <pc:docMk/>
            <pc:sldMk cId="2225451864" sldId="307"/>
            <ac:picMk id="17" creationId="{705495D6-8C6B-E871-1A96-DA1CD74AEBF5}"/>
          </ac:picMkLst>
        </pc:picChg>
        <pc:picChg chg="add del mod">
          <ac:chgData name="尾嵜 成真" userId="dd95f81a979e9056" providerId="LiveId" clId="{CDA21BDE-563E-44C9-826A-4ED92E3D6D3A}" dt="2023-01-05T09:41:19.964" v="1499" actId="478"/>
          <ac:picMkLst>
            <pc:docMk/>
            <pc:sldMk cId="2225451864" sldId="307"/>
            <ac:picMk id="19" creationId="{6683B3DE-F693-ABF3-83F0-4D99FE6AB872}"/>
          </ac:picMkLst>
        </pc:picChg>
        <pc:picChg chg="add del mod">
          <ac:chgData name="尾嵜 成真" userId="dd95f81a979e9056" providerId="LiveId" clId="{CDA21BDE-563E-44C9-826A-4ED92E3D6D3A}" dt="2023-01-05T09:38:27.255" v="1466" actId="478"/>
          <ac:picMkLst>
            <pc:docMk/>
            <pc:sldMk cId="2225451864" sldId="307"/>
            <ac:picMk id="20" creationId="{F636BDBE-CE50-3FFD-2E4A-7BB20B2BACC7}"/>
          </ac:picMkLst>
        </pc:picChg>
        <pc:picChg chg="add mod">
          <ac:chgData name="尾嵜 成真" userId="dd95f81a979e9056" providerId="LiveId" clId="{CDA21BDE-563E-44C9-826A-4ED92E3D6D3A}" dt="2023-01-05T15:24:08.640" v="2704" actId="1076"/>
          <ac:picMkLst>
            <pc:docMk/>
            <pc:sldMk cId="2225451864" sldId="307"/>
            <ac:picMk id="21" creationId="{7A83F2A4-5DD3-D555-4E4B-CEBF3BFA6847}"/>
          </ac:picMkLst>
        </pc:picChg>
        <pc:picChg chg="add del mod">
          <ac:chgData name="尾嵜 成真" userId="dd95f81a979e9056" providerId="LiveId" clId="{CDA21BDE-563E-44C9-826A-4ED92E3D6D3A}" dt="2023-01-05T09:46:06" v="1660" actId="478"/>
          <ac:picMkLst>
            <pc:docMk/>
            <pc:sldMk cId="2225451864" sldId="307"/>
            <ac:picMk id="24" creationId="{CCC74D3C-E1E5-6D6C-7BE4-73BD80C06737}"/>
          </ac:picMkLst>
        </pc:picChg>
        <pc:picChg chg="add del mod">
          <ac:chgData name="尾嵜 成真" userId="dd95f81a979e9056" providerId="LiveId" clId="{CDA21BDE-563E-44C9-826A-4ED92E3D6D3A}" dt="2023-01-05T09:42:41.950" v="1548"/>
          <ac:picMkLst>
            <pc:docMk/>
            <pc:sldMk cId="2225451864" sldId="307"/>
            <ac:picMk id="30" creationId="{11AD5FA9-6A6B-B3D9-E54A-CE7D6E86F90E}"/>
          </ac:picMkLst>
        </pc:picChg>
        <pc:picChg chg="add mod">
          <ac:chgData name="尾嵜 成真" userId="dd95f81a979e9056" providerId="LiveId" clId="{CDA21BDE-563E-44C9-826A-4ED92E3D6D3A}" dt="2023-01-05T15:24:08.640" v="2704" actId="1076"/>
          <ac:picMkLst>
            <pc:docMk/>
            <pc:sldMk cId="2225451864" sldId="307"/>
            <ac:picMk id="34" creationId="{20D193DA-1BEC-9A63-C970-27CAB285ABDD}"/>
          </ac:picMkLst>
        </pc:picChg>
      </pc:sldChg>
      <pc:sldChg chg="del">
        <pc:chgData name="尾嵜 成真" userId="dd95f81a979e9056" providerId="LiveId" clId="{CDA21BDE-563E-44C9-826A-4ED92E3D6D3A}" dt="2023-01-04T14:51:20.952" v="468" actId="47"/>
        <pc:sldMkLst>
          <pc:docMk/>
          <pc:sldMk cId="4185851663" sldId="390"/>
        </pc:sldMkLst>
      </pc:sldChg>
      <pc:sldChg chg="addSp delSp modSp mod">
        <pc:chgData name="尾嵜 成真" userId="dd95f81a979e9056" providerId="LiveId" clId="{CDA21BDE-563E-44C9-826A-4ED92E3D6D3A}" dt="2023-01-07T08:19:24.219" v="5684" actId="20577"/>
        <pc:sldMkLst>
          <pc:docMk/>
          <pc:sldMk cId="3006967339" sldId="392"/>
        </pc:sldMkLst>
        <pc:spChg chg="del">
          <ac:chgData name="尾嵜 成真" userId="dd95f81a979e9056" providerId="LiveId" clId="{CDA21BDE-563E-44C9-826A-4ED92E3D6D3A}" dt="2023-01-07T07:13:30.920" v="3900" actId="478"/>
          <ac:spMkLst>
            <pc:docMk/>
            <pc:sldMk cId="3006967339" sldId="392"/>
            <ac:spMk id="5" creationId="{70260686-8B7E-DF5A-6E75-301B0992F6A8}"/>
          </ac:spMkLst>
        </pc:spChg>
        <pc:spChg chg="del">
          <ac:chgData name="尾嵜 成真" userId="dd95f81a979e9056" providerId="LiveId" clId="{CDA21BDE-563E-44C9-826A-4ED92E3D6D3A}" dt="2023-01-07T07:13:30.920" v="3900" actId="478"/>
          <ac:spMkLst>
            <pc:docMk/>
            <pc:sldMk cId="3006967339" sldId="392"/>
            <ac:spMk id="6" creationId="{4A82FFB9-9FED-53F9-A2A2-FC325D82FC40}"/>
          </ac:spMkLst>
        </pc:spChg>
        <pc:spChg chg="add mod">
          <ac:chgData name="尾嵜 成真" userId="dd95f81a979e9056" providerId="LiveId" clId="{CDA21BDE-563E-44C9-826A-4ED92E3D6D3A}" dt="2023-01-07T07:31:58.260" v="4330" actId="1076"/>
          <ac:spMkLst>
            <pc:docMk/>
            <pc:sldMk cId="3006967339" sldId="392"/>
            <ac:spMk id="9" creationId="{51CC8720-D960-3B1F-ECC4-2B10E37E2383}"/>
          </ac:spMkLst>
        </pc:spChg>
        <pc:spChg chg="mod">
          <ac:chgData name="尾嵜 成真" userId="dd95f81a979e9056" providerId="LiveId" clId="{CDA21BDE-563E-44C9-826A-4ED92E3D6D3A}" dt="2023-01-07T08:19:24.219" v="5684" actId="20577"/>
          <ac:spMkLst>
            <pc:docMk/>
            <pc:sldMk cId="3006967339" sldId="392"/>
            <ac:spMk id="10" creationId="{4C8D8093-D708-E46A-39FD-79BFCCF8875B}"/>
          </ac:spMkLst>
        </pc:spChg>
        <pc:spChg chg="add mod">
          <ac:chgData name="尾嵜 成真" userId="dd95f81a979e9056" providerId="LiveId" clId="{CDA21BDE-563E-44C9-826A-4ED92E3D6D3A}" dt="2023-01-07T07:32:12.958" v="4333" actId="1076"/>
          <ac:spMkLst>
            <pc:docMk/>
            <pc:sldMk cId="3006967339" sldId="392"/>
            <ac:spMk id="11" creationId="{0DE371C4-79F2-6F2B-8A65-7596EE584538}"/>
          </ac:spMkLst>
        </pc:spChg>
        <pc:spChg chg="add mod">
          <ac:chgData name="尾嵜 成真" userId="dd95f81a979e9056" providerId="LiveId" clId="{CDA21BDE-563E-44C9-826A-4ED92E3D6D3A}" dt="2023-01-07T07:31:58.260" v="4330" actId="1076"/>
          <ac:spMkLst>
            <pc:docMk/>
            <pc:sldMk cId="3006967339" sldId="392"/>
            <ac:spMk id="12" creationId="{2CE9D764-2630-8C92-F237-60EFE1E06B6F}"/>
          </ac:spMkLst>
        </pc:spChg>
        <pc:spChg chg="add mod">
          <ac:chgData name="尾嵜 成真" userId="dd95f81a979e9056" providerId="LiveId" clId="{CDA21BDE-563E-44C9-826A-4ED92E3D6D3A}" dt="2023-01-07T07:32:19.207" v="4341" actId="14100"/>
          <ac:spMkLst>
            <pc:docMk/>
            <pc:sldMk cId="3006967339" sldId="392"/>
            <ac:spMk id="13" creationId="{56E12E4A-6B7F-0DF9-73C1-EA6773B54758}"/>
          </ac:spMkLst>
        </pc:spChg>
        <pc:spChg chg="mod">
          <ac:chgData name="尾嵜 成真" userId="dd95f81a979e9056" providerId="LiveId" clId="{CDA21BDE-563E-44C9-826A-4ED92E3D6D3A}" dt="2023-01-04T15:25:53.665" v="1191" actId="20577"/>
          <ac:spMkLst>
            <pc:docMk/>
            <pc:sldMk cId="3006967339" sldId="392"/>
            <ac:spMk id="28" creationId="{B0F217A8-646C-15BA-6733-F4B0F1014565}"/>
          </ac:spMkLst>
        </pc:spChg>
        <pc:spChg chg="mod">
          <ac:chgData name="尾嵜 成真" userId="dd95f81a979e9056" providerId="LiveId" clId="{CDA21BDE-563E-44C9-826A-4ED92E3D6D3A}" dt="2023-01-04T15:29:32.701" v="1264" actId="20577"/>
          <ac:spMkLst>
            <pc:docMk/>
            <pc:sldMk cId="3006967339" sldId="392"/>
            <ac:spMk id="29" creationId="{A17934AB-FCC8-3776-1635-6E61D9A7D43B}"/>
          </ac:spMkLst>
        </pc:spChg>
        <pc:picChg chg="del">
          <ac:chgData name="尾嵜 成真" userId="dd95f81a979e9056" providerId="LiveId" clId="{CDA21BDE-563E-44C9-826A-4ED92E3D6D3A}" dt="2023-01-07T07:13:30.920" v="3900" actId="478"/>
          <ac:picMkLst>
            <pc:docMk/>
            <pc:sldMk cId="3006967339" sldId="392"/>
            <ac:picMk id="3" creationId="{21152B24-6D84-6FB1-91FF-9C816BE6D5C5}"/>
          </ac:picMkLst>
        </pc:picChg>
        <pc:picChg chg="add mod">
          <ac:chgData name="尾嵜 成真" userId="dd95f81a979e9056" providerId="LiveId" clId="{CDA21BDE-563E-44C9-826A-4ED92E3D6D3A}" dt="2023-01-07T07:31:58.260" v="4330" actId="1076"/>
          <ac:picMkLst>
            <pc:docMk/>
            <pc:sldMk cId="3006967339" sldId="392"/>
            <ac:picMk id="4" creationId="{161DDD5B-5097-1FF5-525F-B09EDF83CB6A}"/>
          </ac:picMkLst>
        </pc:picChg>
        <pc:picChg chg="add mod">
          <ac:chgData name="尾嵜 成真" userId="dd95f81a979e9056" providerId="LiveId" clId="{CDA21BDE-563E-44C9-826A-4ED92E3D6D3A}" dt="2023-01-07T07:31:58.260" v="4330" actId="1076"/>
          <ac:picMkLst>
            <pc:docMk/>
            <pc:sldMk cId="3006967339" sldId="392"/>
            <ac:picMk id="8" creationId="{1A5DF081-0081-9EBF-7762-1188621931ED}"/>
          </ac:picMkLst>
        </pc:picChg>
        <pc:picChg chg="add mod">
          <ac:chgData name="尾嵜 成真" userId="dd95f81a979e9056" providerId="LiveId" clId="{CDA21BDE-563E-44C9-826A-4ED92E3D6D3A}" dt="2023-01-07T07:32:12.958" v="4333" actId="1076"/>
          <ac:picMkLst>
            <pc:docMk/>
            <pc:sldMk cId="3006967339" sldId="392"/>
            <ac:picMk id="1026" creationId="{113BBAAA-5194-2C6E-BB50-F310609CB118}"/>
          </ac:picMkLst>
        </pc:picChg>
      </pc:sldChg>
      <pc:sldChg chg="del">
        <pc:chgData name="尾嵜 成真" userId="dd95f81a979e9056" providerId="LiveId" clId="{CDA21BDE-563E-44C9-826A-4ED92E3D6D3A}" dt="2023-01-04T15:36:49.999" v="1353" actId="47"/>
        <pc:sldMkLst>
          <pc:docMk/>
          <pc:sldMk cId="200167436" sldId="393"/>
        </pc:sldMkLst>
      </pc:sldChg>
      <pc:sldChg chg="addSp delSp modSp add mod">
        <pc:chgData name="尾嵜 成真" userId="dd95f81a979e9056" providerId="LiveId" clId="{CDA21BDE-563E-44C9-826A-4ED92E3D6D3A}" dt="2023-01-04T15:00:02.309" v="578" actId="207"/>
        <pc:sldMkLst>
          <pc:docMk/>
          <pc:sldMk cId="1778224841" sldId="394"/>
        </pc:sldMkLst>
        <pc:spChg chg="mod">
          <ac:chgData name="尾嵜 成真" userId="dd95f81a979e9056" providerId="LiveId" clId="{CDA21BDE-563E-44C9-826A-4ED92E3D6D3A}" dt="2023-01-04T14:53:43.972" v="524" actId="20577"/>
          <ac:spMkLst>
            <pc:docMk/>
            <pc:sldMk cId="1778224841" sldId="394"/>
            <ac:spMk id="10" creationId="{4C8D8093-D708-E46A-39FD-79BFCCF8875B}"/>
          </ac:spMkLst>
        </pc:spChg>
        <pc:graphicFrameChg chg="del">
          <ac:chgData name="尾嵜 成真" userId="dd95f81a979e9056" providerId="LiveId" clId="{CDA21BDE-563E-44C9-826A-4ED92E3D6D3A}" dt="2023-01-04T14:51:42.627" v="472" actId="478"/>
          <ac:graphicFrameMkLst>
            <pc:docMk/>
            <pc:sldMk cId="1778224841" sldId="394"/>
            <ac:graphicFrameMk id="2" creationId="{4A46E109-EF54-CBF0-8FCA-158AEC5AE535}"/>
          </ac:graphicFrameMkLst>
        </pc:graphicFrameChg>
        <pc:graphicFrameChg chg="add del">
          <ac:chgData name="尾嵜 成真" userId="dd95f81a979e9056" providerId="LiveId" clId="{CDA21BDE-563E-44C9-826A-4ED92E3D6D3A}" dt="2023-01-04T14:51:31.060" v="471" actId="21"/>
          <ac:graphicFrameMkLst>
            <pc:docMk/>
            <pc:sldMk cId="1778224841" sldId="394"/>
            <ac:graphicFrameMk id="3" creationId="{31FFB8B3-1018-C2FE-AB2D-7D3A20AEB7E6}"/>
          </ac:graphicFrameMkLst>
        </pc:graphicFrameChg>
        <pc:graphicFrameChg chg="del">
          <ac:chgData name="尾嵜 成真" userId="dd95f81a979e9056" providerId="LiveId" clId="{CDA21BDE-563E-44C9-826A-4ED92E3D6D3A}" dt="2023-01-04T14:51:42.627" v="472" actId="478"/>
          <ac:graphicFrameMkLst>
            <pc:docMk/>
            <pc:sldMk cId="1778224841" sldId="394"/>
            <ac:graphicFrameMk id="4" creationId="{F9B8FF01-FAF6-78EA-838F-9757583E8040}"/>
          </ac:graphicFrameMkLst>
        </pc:graphicFrameChg>
        <pc:graphicFrameChg chg="del">
          <ac:chgData name="尾嵜 成真" userId="dd95f81a979e9056" providerId="LiveId" clId="{CDA21BDE-563E-44C9-826A-4ED92E3D6D3A}" dt="2023-01-04T14:51:42.627" v="472" actId="478"/>
          <ac:graphicFrameMkLst>
            <pc:docMk/>
            <pc:sldMk cId="1778224841" sldId="394"/>
            <ac:graphicFrameMk id="5" creationId="{BD37686A-DCE8-BE18-07EE-C87BAC7B8406}"/>
          </ac:graphicFrameMkLst>
        </pc:graphicFrameChg>
        <pc:graphicFrameChg chg="del">
          <ac:chgData name="尾嵜 成真" userId="dd95f81a979e9056" providerId="LiveId" clId="{CDA21BDE-563E-44C9-826A-4ED92E3D6D3A}" dt="2023-01-04T14:51:31.060" v="471" actId="21"/>
          <ac:graphicFrameMkLst>
            <pc:docMk/>
            <pc:sldMk cId="1778224841" sldId="394"/>
            <ac:graphicFrameMk id="6" creationId="{85F9FFB5-5C2B-1879-05B7-483F748F6536}"/>
          </ac:graphicFrameMkLst>
        </pc:graphicFrameChg>
        <pc:graphicFrameChg chg="add mod">
          <ac:chgData name="尾嵜 成真" userId="dd95f81a979e9056" providerId="LiveId" clId="{CDA21BDE-563E-44C9-826A-4ED92E3D6D3A}" dt="2023-01-04T14:53:52.003" v="525" actId="1076"/>
          <ac:graphicFrameMkLst>
            <pc:docMk/>
            <pc:sldMk cId="1778224841" sldId="394"/>
            <ac:graphicFrameMk id="7" creationId="{1536C17C-50A0-3AD8-030E-ECEF6020BB1A}"/>
          </ac:graphicFrameMkLst>
        </pc:graphicFrameChg>
        <pc:graphicFrameChg chg="add mod modGraphic">
          <ac:chgData name="尾嵜 成真" userId="dd95f81a979e9056" providerId="LiveId" clId="{CDA21BDE-563E-44C9-826A-4ED92E3D6D3A}" dt="2023-01-04T14:54:09.627" v="537" actId="20577"/>
          <ac:graphicFrameMkLst>
            <pc:docMk/>
            <pc:sldMk cId="1778224841" sldId="394"/>
            <ac:graphicFrameMk id="8" creationId="{3FB2DDC3-01FE-7F56-2E07-B573E37FB0ED}"/>
          </ac:graphicFrameMkLst>
        </pc:graphicFrameChg>
        <pc:graphicFrameChg chg="add mod modGraphic">
          <ac:chgData name="尾嵜 成真" userId="dd95f81a979e9056" providerId="LiveId" clId="{CDA21BDE-563E-44C9-826A-4ED92E3D6D3A}" dt="2023-01-04T15:00:02.309" v="578" actId="207"/>
          <ac:graphicFrameMkLst>
            <pc:docMk/>
            <pc:sldMk cId="1778224841" sldId="394"/>
            <ac:graphicFrameMk id="9" creationId="{7373CF85-B4D4-9F92-8889-E7E4148A1054}"/>
          </ac:graphicFrameMkLst>
        </pc:graphicFrameChg>
      </pc:sldChg>
      <pc:sldChg chg="addSp delSp modSp add mod">
        <pc:chgData name="尾嵜 成真" userId="dd95f81a979e9056" providerId="LiveId" clId="{CDA21BDE-563E-44C9-826A-4ED92E3D6D3A}" dt="2023-01-04T15:14:02.149" v="1102" actId="20577"/>
        <pc:sldMkLst>
          <pc:docMk/>
          <pc:sldMk cId="1148648546" sldId="395"/>
        </pc:sldMkLst>
        <pc:spChg chg="mod">
          <ac:chgData name="尾嵜 成真" userId="dd95f81a979e9056" providerId="LiveId" clId="{CDA21BDE-563E-44C9-826A-4ED92E3D6D3A}" dt="2023-01-04T15:14:02.149" v="1102" actId="20577"/>
          <ac:spMkLst>
            <pc:docMk/>
            <pc:sldMk cId="1148648546" sldId="395"/>
            <ac:spMk id="10" creationId="{4C8D8093-D708-E46A-39FD-79BFCCF8875B}"/>
          </ac:spMkLst>
        </pc:spChg>
        <pc:graphicFrameChg chg="add mod modGraphic">
          <ac:chgData name="尾嵜 成真" userId="dd95f81a979e9056" providerId="LiveId" clId="{CDA21BDE-563E-44C9-826A-4ED92E3D6D3A}" dt="2023-01-04T15:06:11.976" v="738" actId="20577"/>
          <ac:graphicFrameMkLst>
            <pc:docMk/>
            <pc:sldMk cId="1148648546" sldId="395"/>
            <ac:graphicFrameMk id="2" creationId="{3DDB769E-1CF3-B14F-F320-D782BF6C5667}"/>
          </ac:graphicFrameMkLst>
        </pc:graphicFrameChg>
        <pc:graphicFrameChg chg="add mod modGraphic">
          <ac:chgData name="尾嵜 成真" userId="dd95f81a979e9056" providerId="LiveId" clId="{CDA21BDE-563E-44C9-826A-4ED92E3D6D3A}" dt="2023-01-04T15:10:25.946" v="923" actId="20577"/>
          <ac:graphicFrameMkLst>
            <pc:docMk/>
            <pc:sldMk cId="1148648546" sldId="395"/>
            <ac:graphicFrameMk id="3" creationId="{D3B36031-627F-6834-8FFF-9FB042186059}"/>
          </ac:graphicFrameMkLst>
        </pc:graphicFrameChg>
        <pc:graphicFrameChg chg="add mod modGraphic">
          <ac:chgData name="尾嵜 成真" userId="dd95f81a979e9056" providerId="LiveId" clId="{CDA21BDE-563E-44C9-826A-4ED92E3D6D3A}" dt="2023-01-04T15:13:29.397" v="1099" actId="20577"/>
          <ac:graphicFrameMkLst>
            <pc:docMk/>
            <pc:sldMk cId="1148648546" sldId="395"/>
            <ac:graphicFrameMk id="4" creationId="{946D63E4-2E41-7822-CD16-90215A147784}"/>
          </ac:graphicFrameMkLst>
        </pc:graphicFrameChg>
        <pc:graphicFrameChg chg="mod modGraphic">
          <ac:chgData name="尾嵜 成真" userId="dd95f81a979e9056" providerId="LiveId" clId="{CDA21BDE-563E-44C9-826A-4ED92E3D6D3A}" dt="2023-01-04T15:05:23.496" v="721" actId="20577"/>
          <ac:graphicFrameMkLst>
            <pc:docMk/>
            <pc:sldMk cId="1148648546" sldId="395"/>
            <ac:graphicFrameMk id="7" creationId="{1536C17C-50A0-3AD8-030E-ECEF6020BB1A}"/>
          </ac:graphicFrameMkLst>
        </pc:graphicFrameChg>
        <pc:graphicFrameChg chg="del">
          <ac:chgData name="尾嵜 成真" userId="dd95f81a979e9056" providerId="LiveId" clId="{CDA21BDE-563E-44C9-826A-4ED92E3D6D3A}" dt="2023-01-04T15:00:28.567" v="580" actId="478"/>
          <ac:graphicFrameMkLst>
            <pc:docMk/>
            <pc:sldMk cId="1148648546" sldId="395"/>
            <ac:graphicFrameMk id="8" creationId="{3FB2DDC3-01FE-7F56-2E07-B573E37FB0ED}"/>
          </ac:graphicFrameMkLst>
        </pc:graphicFrameChg>
        <pc:graphicFrameChg chg="del">
          <ac:chgData name="尾嵜 成真" userId="dd95f81a979e9056" providerId="LiveId" clId="{CDA21BDE-563E-44C9-826A-4ED92E3D6D3A}" dt="2023-01-04T15:00:28.567" v="580" actId="478"/>
          <ac:graphicFrameMkLst>
            <pc:docMk/>
            <pc:sldMk cId="1148648546" sldId="395"/>
            <ac:graphicFrameMk id="9" creationId="{7373CF85-B4D4-9F92-8889-E7E4148A1054}"/>
          </ac:graphicFrameMkLst>
        </pc:graphicFrameChg>
      </pc:sldChg>
      <pc:sldChg chg="addSp delSp modSp add mod">
        <pc:chgData name="尾嵜 成真" userId="dd95f81a979e9056" providerId="LiveId" clId="{CDA21BDE-563E-44C9-826A-4ED92E3D6D3A}" dt="2023-01-07T06:43:35.905" v="3357" actId="947"/>
        <pc:sldMkLst>
          <pc:docMk/>
          <pc:sldMk cId="3911352939" sldId="396"/>
        </pc:sldMkLst>
        <pc:spChg chg="del">
          <ac:chgData name="尾嵜 成真" userId="dd95f81a979e9056" providerId="LiveId" clId="{CDA21BDE-563E-44C9-826A-4ED92E3D6D3A}" dt="2023-01-06T15:42:56.607" v="2742" actId="478"/>
          <ac:spMkLst>
            <pc:docMk/>
            <pc:sldMk cId="3911352939" sldId="396"/>
            <ac:spMk id="4" creationId="{93197517-03A4-B20D-CF2A-660A8A1E510B}"/>
          </ac:spMkLst>
        </pc:spChg>
        <pc:spChg chg="del">
          <ac:chgData name="尾嵜 成真" userId="dd95f81a979e9056" providerId="LiveId" clId="{CDA21BDE-563E-44C9-826A-4ED92E3D6D3A}" dt="2023-01-06T15:42:56.607" v="2742" actId="478"/>
          <ac:spMkLst>
            <pc:docMk/>
            <pc:sldMk cId="3911352939" sldId="396"/>
            <ac:spMk id="7" creationId="{DC6D6A75-97F3-F980-9BE2-C9A4AB599422}"/>
          </ac:spMkLst>
        </pc:spChg>
        <pc:spChg chg="mod">
          <ac:chgData name="尾嵜 成真" userId="dd95f81a979e9056" providerId="LiveId" clId="{CDA21BDE-563E-44C9-826A-4ED92E3D6D3A}" dt="2023-01-07T06:43:35.905" v="3357" actId="947"/>
          <ac:spMkLst>
            <pc:docMk/>
            <pc:sldMk cId="3911352939" sldId="396"/>
            <ac:spMk id="10" creationId="{4C8D8093-D708-E46A-39FD-79BFCCF8875B}"/>
          </ac:spMkLst>
        </pc:spChg>
        <pc:spChg chg="mod">
          <ac:chgData name="尾嵜 成真" userId="dd95f81a979e9056" providerId="LiveId" clId="{CDA21BDE-563E-44C9-826A-4ED92E3D6D3A}" dt="2023-01-04T15:25:41.957" v="1177" actId="20577"/>
          <ac:spMkLst>
            <pc:docMk/>
            <pc:sldMk cId="3911352939" sldId="396"/>
            <ac:spMk id="28" creationId="{B0F217A8-646C-15BA-6733-F4B0F1014565}"/>
          </ac:spMkLst>
        </pc:spChg>
        <pc:spChg chg="mod">
          <ac:chgData name="尾嵜 成真" userId="dd95f81a979e9056" providerId="LiveId" clId="{CDA21BDE-563E-44C9-826A-4ED92E3D6D3A}" dt="2023-01-04T15:25:03.378" v="1128" actId="20577"/>
          <ac:spMkLst>
            <pc:docMk/>
            <pc:sldMk cId="3911352939" sldId="396"/>
            <ac:spMk id="29" creationId="{A17934AB-FCC8-3776-1635-6E61D9A7D43B}"/>
          </ac:spMkLst>
        </pc:spChg>
        <pc:picChg chg="add mod">
          <ac:chgData name="尾嵜 成真" userId="dd95f81a979e9056" providerId="LiveId" clId="{CDA21BDE-563E-44C9-826A-4ED92E3D6D3A}" dt="2023-01-07T06:42:04.392" v="3345" actId="1076"/>
          <ac:picMkLst>
            <pc:docMk/>
            <pc:sldMk cId="3911352939" sldId="396"/>
            <ac:picMk id="3" creationId="{6F4E3C19-BB43-D73C-1B37-5FB803BE8621}"/>
          </ac:picMkLst>
        </pc:picChg>
        <pc:picChg chg="del">
          <ac:chgData name="尾嵜 成真" userId="dd95f81a979e9056" providerId="LiveId" clId="{CDA21BDE-563E-44C9-826A-4ED92E3D6D3A}" dt="2023-01-06T15:42:56.607" v="2742" actId="478"/>
          <ac:picMkLst>
            <pc:docMk/>
            <pc:sldMk cId="3911352939" sldId="396"/>
            <ac:picMk id="9" creationId="{911CBB3D-E9FC-A2FC-E63D-5544D5DE1A68}"/>
          </ac:picMkLst>
        </pc:picChg>
        <pc:picChg chg="del">
          <ac:chgData name="尾嵜 成真" userId="dd95f81a979e9056" providerId="LiveId" clId="{CDA21BDE-563E-44C9-826A-4ED92E3D6D3A}" dt="2023-01-06T15:42:56.607" v="2742" actId="478"/>
          <ac:picMkLst>
            <pc:docMk/>
            <pc:sldMk cId="3911352939" sldId="396"/>
            <ac:picMk id="13" creationId="{41B2F451-564F-7C57-7B2D-024D3A95D12C}"/>
          </ac:picMkLst>
        </pc:picChg>
      </pc:sldChg>
      <pc:sldChg chg="addSp delSp modSp add mod ord">
        <pc:chgData name="尾嵜 成真" userId="dd95f81a979e9056" providerId="LiveId" clId="{CDA21BDE-563E-44C9-826A-4ED92E3D6D3A}" dt="2023-01-07T06:35:58.965" v="3340" actId="20577"/>
        <pc:sldMkLst>
          <pc:docMk/>
          <pc:sldMk cId="3193689780" sldId="397"/>
        </pc:sldMkLst>
        <pc:spChg chg="add mod">
          <ac:chgData name="尾嵜 成真" userId="dd95f81a979e9056" providerId="LiveId" clId="{CDA21BDE-563E-44C9-826A-4ED92E3D6D3A}" dt="2023-01-06T16:22:50.876" v="3094" actId="1076"/>
          <ac:spMkLst>
            <pc:docMk/>
            <pc:sldMk cId="3193689780" sldId="397"/>
            <ac:spMk id="2" creationId="{262AC027-5841-C0CC-66DB-9A9A4619C90F}"/>
          </ac:spMkLst>
        </pc:spChg>
        <pc:spChg chg="del">
          <ac:chgData name="尾嵜 成真" userId="dd95f81a979e9056" providerId="LiveId" clId="{CDA21BDE-563E-44C9-826A-4ED92E3D6D3A}" dt="2023-01-05T14:55:56.881" v="2140" actId="478"/>
          <ac:spMkLst>
            <pc:docMk/>
            <pc:sldMk cId="3193689780" sldId="397"/>
            <ac:spMk id="4" creationId="{93197517-03A4-B20D-CF2A-660A8A1E510B}"/>
          </ac:spMkLst>
        </pc:spChg>
        <pc:spChg chg="add del mod">
          <ac:chgData name="尾嵜 成真" userId="dd95f81a979e9056" providerId="LiveId" clId="{CDA21BDE-563E-44C9-826A-4ED92E3D6D3A}" dt="2023-01-06T16:11:36.717" v="2878" actId="21"/>
          <ac:spMkLst>
            <pc:docMk/>
            <pc:sldMk cId="3193689780" sldId="397"/>
            <ac:spMk id="5" creationId="{A06617C8-B4C9-C4F2-D3E7-3784E1D72BA6}"/>
          </ac:spMkLst>
        </pc:spChg>
        <pc:spChg chg="add del mod">
          <ac:chgData name="尾嵜 成真" userId="dd95f81a979e9056" providerId="LiveId" clId="{CDA21BDE-563E-44C9-826A-4ED92E3D6D3A}" dt="2023-01-06T16:11:36.717" v="2878" actId="21"/>
          <ac:spMkLst>
            <pc:docMk/>
            <pc:sldMk cId="3193689780" sldId="397"/>
            <ac:spMk id="6" creationId="{557219C6-79F3-E6A7-95CC-D256B0E522A0}"/>
          </ac:spMkLst>
        </pc:spChg>
        <pc:spChg chg="del">
          <ac:chgData name="尾嵜 成真" userId="dd95f81a979e9056" providerId="LiveId" clId="{CDA21BDE-563E-44C9-826A-4ED92E3D6D3A}" dt="2023-01-05T14:55:48.304" v="2139" actId="478"/>
          <ac:spMkLst>
            <pc:docMk/>
            <pc:sldMk cId="3193689780" sldId="397"/>
            <ac:spMk id="7" creationId="{DC6D6A75-97F3-F980-9BE2-C9A4AB599422}"/>
          </ac:spMkLst>
        </pc:spChg>
        <pc:spChg chg="add mod">
          <ac:chgData name="尾嵜 成真" userId="dd95f81a979e9056" providerId="LiveId" clId="{CDA21BDE-563E-44C9-826A-4ED92E3D6D3A}" dt="2023-01-06T16:07:48.328" v="2871" actId="1076"/>
          <ac:spMkLst>
            <pc:docMk/>
            <pc:sldMk cId="3193689780" sldId="397"/>
            <ac:spMk id="8" creationId="{AF171D7C-C62F-653E-F125-9F40B7461BF0}"/>
          </ac:spMkLst>
        </pc:spChg>
        <pc:spChg chg="mod">
          <ac:chgData name="尾嵜 成真" userId="dd95f81a979e9056" providerId="LiveId" clId="{CDA21BDE-563E-44C9-826A-4ED92E3D6D3A}" dt="2023-01-07T06:35:58.965" v="3340" actId="20577"/>
          <ac:spMkLst>
            <pc:docMk/>
            <pc:sldMk cId="3193689780" sldId="397"/>
            <ac:spMk id="10" creationId="{4C8D8093-D708-E46A-39FD-79BFCCF8875B}"/>
          </ac:spMkLst>
        </pc:spChg>
        <pc:spChg chg="add mod">
          <ac:chgData name="尾嵜 成真" userId="dd95f81a979e9056" providerId="LiveId" clId="{CDA21BDE-563E-44C9-826A-4ED92E3D6D3A}" dt="2023-01-06T16:22:56.954" v="3095" actId="1076"/>
          <ac:spMkLst>
            <pc:docMk/>
            <pc:sldMk cId="3193689780" sldId="397"/>
            <ac:spMk id="11" creationId="{2CE850C5-F962-0124-FF56-4AB77F9A557B}"/>
          </ac:spMkLst>
        </pc:spChg>
        <pc:spChg chg="add mod">
          <ac:chgData name="尾嵜 成真" userId="dd95f81a979e9056" providerId="LiveId" clId="{CDA21BDE-563E-44C9-826A-4ED92E3D6D3A}" dt="2023-01-06T16:07:48.328" v="2871" actId="1076"/>
          <ac:spMkLst>
            <pc:docMk/>
            <pc:sldMk cId="3193689780" sldId="397"/>
            <ac:spMk id="12" creationId="{4012BC90-8272-1A14-6224-778E6AC01E7B}"/>
          </ac:spMkLst>
        </pc:spChg>
        <pc:spChg chg="add mod">
          <ac:chgData name="尾嵜 成真" userId="dd95f81a979e9056" providerId="LiveId" clId="{CDA21BDE-563E-44C9-826A-4ED92E3D6D3A}" dt="2023-01-06T16:23:27.080" v="3100" actId="1076"/>
          <ac:spMkLst>
            <pc:docMk/>
            <pc:sldMk cId="3193689780" sldId="397"/>
            <ac:spMk id="13" creationId="{BFB05098-0C9F-9914-AED2-A63CC4224B5D}"/>
          </ac:spMkLst>
        </pc:spChg>
        <pc:spChg chg="add mod">
          <ac:chgData name="尾嵜 成真" userId="dd95f81a979e9056" providerId="LiveId" clId="{CDA21BDE-563E-44C9-826A-4ED92E3D6D3A}" dt="2023-01-06T16:07:48.328" v="2871" actId="1076"/>
          <ac:spMkLst>
            <pc:docMk/>
            <pc:sldMk cId="3193689780" sldId="397"/>
            <ac:spMk id="14" creationId="{E955C4C7-71C8-C827-AFBC-195E4B2DD2C1}"/>
          </ac:spMkLst>
        </pc:spChg>
        <pc:spChg chg="add mod">
          <ac:chgData name="尾嵜 成真" userId="dd95f81a979e9056" providerId="LiveId" clId="{CDA21BDE-563E-44C9-826A-4ED92E3D6D3A}" dt="2023-01-06T16:07:48.328" v="2871" actId="1076"/>
          <ac:spMkLst>
            <pc:docMk/>
            <pc:sldMk cId="3193689780" sldId="397"/>
            <ac:spMk id="15" creationId="{1DA6B531-DA4C-8D2C-6E32-070EC460FBB4}"/>
          </ac:spMkLst>
        </pc:spChg>
        <pc:spChg chg="add mod">
          <ac:chgData name="尾嵜 成真" userId="dd95f81a979e9056" providerId="LiveId" clId="{CDA21BDE-563E-44C9-826A-4ED92E3D6D3A}" dt="2023-01-06T16:07:48.328" v="2871" actId="1076"/>
          <ac:spMkLst>
            <pc:docMk/>
            <pc:sldMk cId="3193689780" sldId="397"/>
            <ac:spMk id="16" creationId="{EE799756-2444-29F5-0552-1B3E6C121960}"/>
          </ac:spMkLst>
        </pc:spChg>
        <pc:spChg chg="add mod">
          <ac:chgData name="尾嵜 成真" userId="dd95f81a979e9056" providerId="LiveId" clId="{CDA21BDE-563E-44C9-826A-4ED92E3D6D3A}" dt="2023-01-06T16:15:26.453" v="2941" actId="1076"/>
          <ac:spMkLst>
            <pc:docMk/>
            <pc:sldMk cId="3193689780" sldId="397"/>
            <ac:spMk id="18" creationId="{5E685370-A8B9-CA8A-1729-2983540D3F4F}"/>
          </ac:spMkLst>
        </pc:spChg>
        <pc:spChg chg="add del mod">
          <ac:chgData name="尾嵜 成真" userId="dd95f81a979e9056" providerId="LiveId" clId="{CDA21BDE-563E-44C9-826A-4ED92E3D6D3A}" dt="2023-01-06T16:11:22.366" v="2874"/>
          <ac:spMkLst>
            <pc:docMk/>
            <pc:sldMk cId="3193689780" sldId="397"/>
            <ac:spMk id="19" creationId="{7BE3A999-C84C-5696-25AA-8A53175A7527}"/>
          </ac:spMkLst>
        </pc:spChg>
        <pc:spChg chg="add del mod">
          <ac:chgData name="尾嵜 成真" userId="dd95f81a979e9056" providerId="LiveId" clId="{CDA21BDE-563E-44C9-826A-4ED92E3D6D3A}" dt="2023-01-06T16:13:02.845" v="2918" actId="478"/>
          <ac:spMkLst>
            <pc:docMk/>
            <pc:sldMk cId="3193689780" sldId="397"/>
            <ac:spMk id="20" creationId="{49B243D6-07C1-D9E2-491D-809AB9649191}"/>
          </ac:spMkLst>
        </pc:spChg>
        <pc:spChg chg="add mod">
          <ac:chgData name="尾嵜 成真" userId="dd95f81a979e9056" providerId="LiveId" clId="{CDA21BDE-563E-44C9-826A-4ED92E3D6D3A}" dt="2023-01-06T16:14:20.477" v="2930" actId="14100"/>
          <ac:spMkLst>
            <pc:docMk/>
            <pc:sldMk cId="3193689780" sldId="397"/>
            <ac:spMk id="22" creationId="{64D4F206-F0A4-BA4F-5CAF-EDA32C2DCE3B}"/>
          </ac:spMkLst>
        </pc:spChg>
        <pc:spChg chg="add mod">
          <ac:chgData name="尾嵜 成真" userId="dd95f81a979e9056" providerId="LiveId" clId="{CDA21BDE-563E-44C9-826A-4ED92E3D6D3A}" dt="2023-01-06T16:23:33.404" v="3101" actId="1076"/>
          <ac:spMkLst>
            <pc:docMk/>
            <pc:sldMk cId="3193689780" sldId="397"/>
            <ac:spMk id="23" creationId="{159F9400-6AF6-4BC1-E38C-AE26D040946A}"/>
          </ac:spMkLst>
        </pc:spChg>
        <pc:spChg chg="add mod">
          <ac:chgData name="尾嵜 成真" userId="dd95f81a979e9056" providerId="LiveId" clId="{CDA21BDE-563E-44C9-826A-4ED92E3D6D3A}" dt="2023-01-06T16:23:59.473" v="3102" actId="1076"/>
          <ac:spMkLst>
            <pc:docMk/>
            <pc:sldMk cId="3193689780" sldId="397"/>
            <ac:spMk id="24" creationId="{CB882CFD-D44B-2969-152E-231C86A24E19}"/>
          </ac:spMkLst>
        </pc:spChg>
        <pc:spChg chg="add mod">
          <ac:chgData name="尾嵜 成真" userId="dd95f81a979e9056" providerId="LiveId" clId="{CDA21BDE-563E-44C9-826A-4ED92E3D6D3A}" dt="2023-01-06T16:13:41.293" v="2923" actId="1076"/>
          <ac:spMkLst>
            <pc:docMk/>
            <pc:sldMk cId="3193689780" sldId="397"/>
            <ac:spMk id="25" creationId="{61C09B92-AF8B-0D7C-7DA5-D2D3A03F5C64}"/>
          </ac:spMkLst>
        </pc:spChg>
        <pc:spChg chg="add mod">
          <ac:chgData name="尾嵜 成真" userId="dd95f81a979e9056" providerId="LiveId" clId="{CDA21BDE-563E-44C9-826A-4ED92E3D6D3A}" dt="2023-01-06T16:23:10.504" v="3097" actId="1076"/>
          <ac:spMkLst>
            <pc:docMk/>
            <pc:sldMk cId="3193689780" sldId="397"/>
            <ac:spMk id="26" creationId="{B6D1D9A3-6853-2193-AD96-8D83EA8817EA}"/>
          </ac:spMkLst>
        </pc:spChg>
        <pc:spChg chg="mod">
          <ac:chgData name="尾嵜 成真" userId="dd95f81a979e9056" providerId="LiveId" clId="{CDA21BDE-563E-44C9-826A-4ED92E3D6D3A}" dt="2023-01-05T15:05:29.605" v="2489" actId="20577"/>
          <ac:spMkLst>
            <pc:docMk/>
            <pc:sldMk cId="3193689780" sldId="397"/>
            <ac:spMk id="29" creationId="{A17934AB-FCC8-3776-1635-6E61D9A7D43B}"/>
          </ac:spMkLst>
        </pc:spChg>
        <pc:picChg chg="add del mod">
          <ac:chgData name="尾嵜 成真" userId="dd95f81a979e9056" providerId="LiveId" clId="{CDA21BDE-563E-44C9-826A-4ED92E3D6D3A}" dt="2023-01-06T16:11:36.717" v="2878" actId="21"/>
          <ac:picMkLst>
            <pc:docMk/>
            <pc:sldMk cId="3193689780" sldId="397"/>
            <ac:picMk id="3" creationId="{6A394B0C-5898-1122-231A-83D1C046B520}"/>
          </ac:picMkLst>
        </pc:picChg>
        <pc:picChg chg="add mod">
          <ac:chgData name="尾嵜 成真" userId="dd95f81a979e9056" providerId="LiveId" clId="{CDA21BDE-563E-44C9-826A-4ED92E3D6D3A}" dt="2023-01-06T16:07:48.328" v="2871" actId="1076"/>
          <ac:picMkLst>
            <pc:docMk/>
            <pc:sldMk cId="3193689780" sldId="397"/>
            <ac:picMk id="4" creationId="{339E2406-2675-DF8C-0F5D-FD1ED75AB829}"/>
          </ac:picMkLst>
        </pc:picChg>
        <pc:picChg chg="add mod">
          <ac:chgData name="尾嵜 成真" userId="dd95f81a979e9056" providerId="LiveId" clId="{CDA21BDE-563E-44C9-826A-4ED92E3D6D3A}" dt="2023-01-06T16:07:48.328" v="2871" actId="1076"/>
          <ac:picMkLst>
            <pc:docMk/>
            <pc:sldMk cId="3193689780" sldId="397"/>
            <ac:picMk id="7" creationId="{A444B2AF-FC9E-55B0-3D69-689C30C1D8B3}"/>
          </ac:picMkLst>
        </pc:picChg>
        <pc:picChg chg="add mod">
          <ac:chgData name="尾嵜 成真" userId="dd95f81a979e9056" providerId="LiveId" clId="{CDA21BDE-563E-44C9-826A-4ED92E3D6D3A}" dt="2023-01-06T16:07:48.328" v="2871" actId="1076"/>
          <ac:picMkLst>
            <pc:docMk/>
            <pc:sldMk cId="3193689780" sldId="397"/>
            <ac:picMk id="9" creationId="{28A464EA-EAF2-C899-3C44-A34F20C4F3D7}"/>
          </ac:picMkLst>
        </pc:picChg>
        <pc:picChg chg="del">
          <ac:chgData name="尾嵜 成真" userId="dd95f81a979e9056" providerId="LiveId" clId="{CDA21BDE-563E-44C9-826A-4ED92E3D6D3A}" dt="2023-01-05T14:55:48.304" v="2139" actId="478"/>
          <ac:picMkLst>
            <pc:docMk/>
            <pc:sldMk cId="3193689780" sldId="397"/>
            <ac:picMk id="9" creationId="{911CBB3D-E9FC-A2FC-E63D-5544D5DE1A68}"/>
          </ac:picMkLst>
        </pc:picChg>
        <pc:picChg chg="del">
          <ac:chgData name="尾嵜 成真" userId="dd95f81a979e9056" providerId="LiveId" clId="{CDA21BDE-563E-44C9-826A-4ED92E3D6D3A}" dt="2023-01-05T14:55:56.881" v="2140" actId="478"/>
          <ac:picMkLst>
            <pc:docMk/>
            <pc:sldMk cId="3193689780" sldId="397"/>
            <ac:picMk id="13" creationId="{41B2F451-564F-7C57-7B2D-024D3A95D12C}"/>
          </ac:picMkLst>
        </pc:picChg>
        <pc:picChg chg="add mod">
          <ac:chgData name="尾嵜 成真" userId="dd95f81a979e9056" providerId="LiveId" clId="{CDA21BDE-563E-44C9-826A-4ED92E3D6D3A}" dt="2023-01-06T16:07:48.328" v="2871" actId="1076"/>
          <ac:picMkLst>
            <pc:docMk/>
            <pc:sldMk cId="3193689780" sldId="397"/>
            <ac:picMk id="17" creationId="{8A8B2706-5AB7-1A5C-4A4A-463E509EA3A6}"/>
          </ac:picMkLst>
        </pc:picChg>
        <pc:picChg chg="add mod">
          <ac:chgData name="尾嵜 成真" userId="dd95f81a979e9056" providerId="LiveId" clId="{CDA21BDE-563E-44C9-826A-4ED92E3D6D3A}" dt="2023-01-06T16:14:08.169" v="2926" actId="1076"/>
          <ac:picMkLst>
            <pc:docMk/>
            <pc:sldMk cId="3193689780" sldId="397"/>
            <ac:picMk id="21" creationId="{F41DB119-0C0C-3864-354C-E90DB65C2E67}"/>
          </ac:picMkLst>
        </pc:picChg>
      </pc:sldChg>
      <pc:sldChg chg="addSp delSp modSp add mod">
        <pc:chgData name="尾嵜 成真" userId="dd95f81a979e9056" providerId="LiveId" clId="{CDA21BDE-563E-44C9-826A-4ED92E3D6D3A}" dt="2023-01-07T10:34:08.752" v="6432" actId="1076"/>
        <pc:sldMkLst>
          <pc:docMk/>
          <pc:sldMk cId="2594863473" sldId="398"/>
        </pc:sldMkLst>
        <pc:spChg chg="add mod">
          <ac:chgData name="尾嵜 成真" userId="dd95f81a979e9056" providerId="LiveId" clId="{CDA21BDE-563E-44C9-826A-4ED92E3D6D3A}" dt="2023-01-07T10:34:03.787" v="6431" actId="14100"/>
          <ac:spMkLst>
            <pc:docMk/>
            <pc:sldMk cId="2594863473" sldId="398"/>
            <ac:spMk id="2" creationId="{6399B9A9-5B2A-AB92-40C8-53F384678D99}"/>
          </ac:spMkLst>
        </pc:spChg>
        <pc:spChg chg="del">
          <ac:chgData name="尾嵜 成真" userId="dd95f81a979e9056" providerId="LiveId" clId="{CDA21BDE-563E-44C9-826A-4ED92E3D6D3A}" dt="2023-01-07T07:42:05.909" v="4343" actId="478"/>
          <ac:spMkLst>
            <pc:docMk/>
            <pc:sldMk cId="2594863473" sldId="398"/>
            <ac:spMk id="5" creationId="{70260686-8B7E-DF5A-6E75-301B0992F6A8}"/>
          </ac:spMkLst>
        </pc:spChg>
        <pc:spChg chg="del">
          <ac:chgData name="尾嵜 成真" userId="dd95f81a979e9056" providerId="LiveId" clId="{CDA21BDE-563E-44C9-826A-4ED92E3D6D3A}" dt="2023-01-07T07:42:05.909" v="4343" actId="478"/>
          <ac:spMkLst>
            <pc:docMk/>
            <pc:sldMk cId="2594863473" sldId="398"/>
            <ac:spMk id="6" creationId="{4A82FFB9-9FED-53F9-A2A2-FC325D82FC40}"/>
          </ac:spMkLst>
        </pc:spChg>
        <pc:spChg chg="add del mod">
          <ac:chgData name="尾嵜 成真" userId="dd95f81a979e9056" providerId="LiveId" clId="{CDA21BDE-563E-44C9-826A-4ED92E3D6D3A}" dt="2023-01-07T08:07:39.262" v="5318" actId="478"/>
          <ac:spMkLst>
            <pc:docMk/>
            <pc:sldMk cId="2594863473" sldId="398"/>
            <ac:spMk id="7" creationId="{DDE2B195-A637-990D-5EA3-8A970695D2AC}"/>
          </ac:spMkLst>
        </pc:spChg>
        <pc:spChg chg="add mod">
          <ac:chgData name="尾嵜 成真" userId="dd95f81a979e9056" providerId="LiveId" clId="{CDA21BDE-563E-44C9-826A-4ED92E3D6D3A}" dt="2023-01-07T08:17:33.038" v="5641" actId="27636"/>
          <ac:spMkLst>
            <pc:docMk/>
            <pc:sldMk cId="2594863473" sldId="398"/>
            <ac:spMk id="8" creationId="{010171AA-4303-02CD-6A45-96C650FB762B}"/>
          </ac:spMkLst>
        </pc:spChg>
        <pc:spChg chg="add mod">
          <ac:chgData name="尾嵜 成真" userId="dd95f81a979e9056" providerId="LiveId" clId="{CDA21BDE-563E-44C9-826A-4ED92E3D6D3A}" dt="2023-01-07T10:34:08.752" v="6432" actId="1076"/>
          <ac:spMkLst>
            <pc:docMk/>
            <pc:sldMk cId="2594863473" sldId="398"/>
            <ac:spMk id="9" creationId="{ACAA0312-16B0-313C-139F-11679C0D5AC8}"/>
          </ac:spMkLst>
        </pc:spChg>
        <pc:spChg chg="del mod">
          <ac:chgData name="尾嵜 成真" userId="dd95f81a979e9056" providerId="LiveId" clId="{CDA21BDE-563E-44C9-826A-4ED92E3D6D3A}" dt="2023-01-07T08:07:37.767" v="5317" actId="21"/>
          <ac:spMkLst>
            <pc:docMk/>
            <pc:sldMk cId="2594863473" sldId="398"/>
            <ac:spMk id="10" creationId="{4C8D8093-D708-E46A-39FD-79BFCCF8875B}"/>
          </ac:spMkLst>
        </pc:spChg>
        <pc:spChg chg="mod">
          <ac:chgData name="尾嵜 成真" userId="dd95f81a979e9056" providerId="LiveId" clId="{CDA21BDE-563E-44C9-826A-4ED92E3D6D3A}" dt="2023-01-07T08:11:13.271" v="5368" actId="20577"/>
          <ac:spMkLst>
            <pc:docMk/>
            <pc:sldMk cId="2594863473" sldId="398"/>
            <ac:spMk id="29" creationId="{A17934AB-FCC8-3776-1635-6E61D9A7D43B}"/>
          </ac:spMkLst>
        </pc:spChg>
        <pc:picChg chg="del">
          <ac:chgData name="尾嵜 成真" userId="dd95f81a979e9056" providerId="LiveId" clId="{CDA21BDE-563E-44C9-826A-4ED92E3D6D3A}" dt="2023-01-07T07:42:05.909" v="4343" actId="478"/>
          <ac:picMkLst>
            <pc:docMk/>
            <pc:sldMk cId="2594863473" sldId="398"/>
            <ac:picMk id="3" creationId="{21152B24-6D84-6FB1-91FF-9C816BE6D5C5}"/>
          </ac:picMkLst>
        </pc:picChg>
      </pc:sldChg>
      <pc:sldChg chg="addSp delSp modSp add mod">
        <pc:chgData name="尾嵜 成真" userId="dd95f81a979e9056" providerId="LiveId" clId="{CDA21BDE-563E-44C9-826A-4ED92E3D6D3A}" dt="2023-01-07T10:33:12.956" v="6429" actId="113"/>
        <pc:sldMkLst>
          <pc:docMk/>
          <pc:sldMk cId="1064526272" sldId="399"/>
        </pc:sldMkLst>
        <pc:spChg chg="del">
          <ac:chgData name="尾嵜 成真" userId="dd95f81a979e9056" providerId="LiveId" clId="{CDA21BDE-563E-44C9-826A-4ED92E3D6D3A}" dt="2023-01-07T09:14:38.283" v="5692" actId="478"/>
          <ac:spMkLst>
            <pc:docMk/>
            <pc:sldMk cId="1064526272" sldId="399"/>
            <ac:spMk id="5" creationId="{70260686-8B7E-DF5A-6E75-301B0992F6A8}"/>
          </ac:spMkLst>
        </pc:spChg>
        <pc:spChg chg="del">
          <ac:chgData name="尾嵜 成真" userId="dd95f81a979e9056" providerId="LiveId" clId="{CDA21BDE-563E-44C9-826A-4ED92E3D6D3A}" dt="2023-01-07T09:14:38.283" v="5692" actId="478"/>
          <ac:spMkLst>
            <pc:docMk/>
            <pc:sldMk cId="1064526272" sldId="399"/>
            <ac:spMk id="6" creationId="{4A82FFB9-9FED-53F9-A2A2-FC325D82FC40}"/>
          </ac:spMkLst>
        </pc:spChg>
        <pc:spChg chg="mod">
          <ac:chgData name="尾嵜 成真" userId="dd95f81a979e9056" providerId="LiveId" clId="{CDA21BDE-563E-44C9-826A-4ED92E3D6D3A}" dt="2023-01-07T10:33:12.956" v="6429" actId="113"/>
          <ac:spMkLst>
            <pc:docMk/>
            <pc:sldMk cId="1064526272" sldId="399"/>
            <ac:spMk id="10" creationId="{4C8D8093-D708-E46A-39FD-79BFCCF8875B}"/>
          </ac:spMkLst>
        </pc:spChg>
        <pc:spChg chg="mod">
          <ac:chgData name="尾嵜 成真" userId="dd95f81a979e9056" providerId="LiveId" clId="{CDA21BDE-563E-44C9-826A-4ED92E3D6D3A}" dt="2023-01-04T15:36:30.259" v="1332"/>
          <ac:spMkLst>
            <pc:docMk/>
            <pc:sldMk cId="1064526272" sldId="399"/>
            <ac:spMk id="28" creationId="{B0F217A8-646C-15BA-6733-F4B0F1014565}"/>
          </ac:spMkLst>
        </pc:spChg>
        <pc:spChg chg="mod">
          <ac:chgData name="尾嵜 成真" userId="dd95f81a979e9056" providerId="LiveId" clId="{CDA21BDE-563E-44C9-826A-4ED92E3D6D3A}" dt="2023-01-07T09:26:59.295" v="6015" actId="20577"/>
          <ac:spMkLst>
            <pc:docMk/>
            <pc:sldMk cId="1064526272" sldId="399"/>
            <ac:spMk id="29" creationId="{A17934AB-FCC8-3776-1635-6E61D9A7D43B}"/>
          </ac:spMkLst>
        </pc:spChg>
        <pc:picChg chg="del">
          <ac:chgData name="尾嵜 成真" userId="dd95f81a979e9056" providerId="LiveId" clId="{CDA21BDE-563E-44C9-826A-4ED92E3D6D3A}" dt="2023-01-07T09:14:38.283" v="5692" actId="478"/>
          <ac:picMkLst>
            <pc:docMk/>
            <pc:sldMk cId="1064526272" sldId="399"/>
            <ac:picMk id="3" creationId="{21152B24-6D84-6FB1-91FF-9C816BE6D5C5}"/>
          </ac:picMkLst>
        </pc:picChg>
        <pc:picChg chg="add del mod">
          <ac:chgData name="尾嵜 成真" userId="dd95f81a979e9056" providerId="LiveId" clId="{CDA21BDE-563E-44C9-826A-4ED92E3D6D3A}" dt="2023-01-07T10:26:09.054" v="6331" actId="478"/>
          <ac:picMkLst>
            <pc:docMk/>
            <pc:sldMk cId="1064526272" sldId="399"/>
            <ac:picMk id="4" creationId="{5B774784-EC6B-78F4-CEBC-32250F9544C3}"/>
          </ac:picMkLst>
        </pc:picChg>
        <pc:picChg chg="add del mod">
          <ac:chgData name="尾嵜 成真" userId="dd95f81a979e9056" providerId="LiveId" clId="{CDA21BDE-563E-44C9-826A-4ED92E3D6D3A}" dt="2023-01-07T10:31:17.429" v="6404" actId="478"/>
          <ac:picMkLst>
            <pc:docMk/>
            <pc:sldMk cId="1064526272" sldId="399"/>
            <ac:picMk id="8" creationId="{31A1BB5E-8693-019E-88A0-485F0D171441}"/>
          </ac:picMkLst>
        </pc:picChg>
        <pc:picChg chg="add mod">
          <ac:chgData name="尾嵜 成真" userId="dd95f81a979e9056" providerId="LiveId" clId="{CDA21BDE-563E-44C9-826A-4ED92E3D6D3A}" dt="2023-01-07T10:31:27.346" v="6409" actId="1076"/>
          <ac:picMkLst>
            <pc:docMk/>
            <pc:sldMk cId="1064526272" sldId="399"/>
            <ac:picMk id="11" creationId="{B12D91C7-D76C-49F1-6878-8A4BC966EE55}"/>
          </ac:picMkLst>
        </pc:picChg>
      </pc:sldChg>
      <pc:sldChg chg="modSp add del mod">
        <pc:chgData name="尾嵜 成真" userId="dd95f81a979e9056" providerId="LiveId" clId="{CDA21BDE-563E-44C9-826A-4ED92E3D6D3A}" dt="2023-01-07T10:33:34.734" v="6430" actId="47"/>
        <pc:sldMkLst>
          <pc:docMk/>
          <pc:sldMk cId="2249083198" sldId="400"/>
        </pc:sldMkLst>
        <pc:spChg chg="mod">
          <ac:chgData name="尾嵜 成真" userId="dd95f81a979e9056" providerId="LiveId" clId="{CDA21BDE-563E-44C9-826A-4ED92E3D6D3A}" dt="2023-01-04T15:36:32.362" v="1336"/>
          <ac:spMkLst>
            <pc:docMk/>
            <pc:sldMk cId="2249083198" sldId="400"/>
            <ac:spMk id="28" creationId="{B0F217A8-646C-15BA-6733-F4B0F1014565}"/>
          </ac:spMkLst>
        </pc:spChg>
        <pc:spChg chg="mod">
          <ac:chgData name="尾嵜 成真" userId="dd95f81a979e9056" providerId="LiveId" clId="{CDA21BDE-563E-44C9-826A-4ED92E3D6D3A}" dt="2023-01-04T15:27:22.864" v="1251" actId="20577"/>
          <ac:spMkLst>
            <pc:docMk/>
            <pc:sldMk cId="2249083198" sldId="400"/>
            <ac:spMk id="29" creationId="{A17934AB-FCC8-3776-1635-6E61D9A7D43B}"/>
          </ac:spMkLst>
        </pc:spChg>
      </pc:sldChg>
      <pc:sldChg chg="delSp modSp add mod">
        <pc:chgData name="尾嵜 成真" userId="dd95f81a979e9056" providerId="LiveId" clId="{CDA21BDE-563E-44C9-826A-4ED92E3D6D3A}" dt="2023-01-07T11:02:52.566" v="7015" actId="113"/>
        <pc:sldMkLst>
          <pc:docMk/>
          <pc:sldMk cId="373197906" sldId="401"/>
        </pc:sldMkLst>
        <pc:spChg chg="del">
          <ac:chgData name="尾嵜 成真" userId="dd95f81a979e9056" providerId="LiveId" clId="{CDA21BDE-563E-44C9-826A-4ED92E3D6D3A}" dt="2023-01-07T10:36:22.413" v="6447" actId="478"/>
          <ac:spMkLst>
            <pc:docMk/>
            <pc:sldMk cId="373197906" sldId="401"/>
            <ac:spMk id="5" creationId="{70260686-8B7E-DF5A-6E75-301B0992F6A8}"/>
          </ac:spMkLst>
        </pc:spChg>
        <pc:spChg chg="del">
          <ac:chgData name="尾嵜 成真" userId="dd95f81a979e9056" providerId="LiveId" clId="{CDA21BDE-563E-44C9-826A-4ED92E3D6D3A}" dt="2023-01-07T10:36:22.413" v="6447" actId="478"/>
          <ac:spMkLst>
            <pc:docMk/>
            <pc:sldMk cId="373197906" sldId="401"/>
            <ac:spMk id="6" creationId="{4A82FFB9-9FED-53F9-A2A2-FC325D82FC40}"/>
          </ac:spMkLst>
        </pc:spChg>
        <pc:spChg chg="mod">
          <ac:chgData name="尾嵜 成真" userId="dd95f81a979e9056" providerId="LiveId" clId="{CDA21BDE-563E-44C9-826A-4ED92E3D6D3A}" dt="2023-01-07T11:02:52.566" v="7015" actId="113"/>
          <ac:spMkLst>
            <pc:docMk/>
            <pc:sldMk cId="373197906" sldId="401"/>
            <ac:spMk id="10" creationId="{4C8D8093-D708-E46A-39FD-79BFCCF8875B}"/>
          </ac:spMkLst>
        </pc:spChg>
        <pc:spChg chg="mod">
          <ac:chgData name="尾嵜 成真" userId="dd95f81a979e9056" providerId="LiveId" clId="{CDA21BDE-563E-44C9-826A-4ED92E3D6D3A}" dt="2023-01-04T15:36:34.710" v="1340"/>
          <ac:spMkLst>
            <pc:docMk/>
            <pc:sldMk cId="373197906" sldId="401"/>
            <ac:spMk id="28" creationId="{B0F217A8-646C-15BA-6733-F4B0F1014565}"/>
          </ac:spMkLst>
        </pc:spChg>
        <pc:spChg chg="mod">
          <ac:chgData name="尾嵜 成真" userId="dd95f81a979e9056" providerId="LiveId" clId="{CDA21BDE-563E-44C9-826A-4ED92E3D6D3A}" dt="2023-01-04T15:27:29.578" v="1256"/>
          <ac:spMkLst>
            <pc:docMk/>
            <pc:sldMk cId="373197906" sldId="401"/>
            <ac:spMk id="29" creationId="{A17934AB-FCC8-3776-1635-6E61D9A7D43B}"/>
          </ac:spMkLst>
        </pc:spChg>
        <pc:picChg chg="del">
          <ac:chgData name="尾嵜 成真" userId="dd95f81a979e9056" providerId="LiveId" clId="{CDA21BDE-563E-44C9-826A-4ED92E3D6D3A}" dt="2023-01-07T10:36:22.413" v="6447" actId="478"/>
          <ac:picMkLst>
            <pc:docMk/>
            <pc:sldMk cId="373197906" sldId="401"/>
            <ac:picMk id="3" creationId="{21152B24-6D84-6FB1-91FF-9C816BE6D5C5}"/>
          </ac:picMkLst>
        </pc:picChg>
      </pc:sldChg>
      <pc:sldChg chg="addSp delSp modSp add mod">
        <pc:chgData name="尾嵜 成真" userId="dd95f81a979e9056" providerId="LiveId" clId="{CDA21BDE-563E-44C9-826A-4ED92E3D6D3A}" dt="2023-01-08T07:15:26.792" v="8515" actId="20577"/>
        <pc:sldMkLst>
          <pc:docMk/>
          <pc:sldMk cId="1637066913" sldId="402"/>
        </pc:sldMkLst>
        <pc:spChg chg="del">
          <ac:chgData name="尾嵜 成真" userId="dd95f81a979e9056" providerId="LiveId" clId="{CDA21BDE-563E-44C9-826A-4ED92E3D6D3A}" dt="2023-01-08T06:32:04.132" v="7533" actId="478"/>
          <ac:spMkLst>
            <pc:docMk/>
            <pc:sldMk cId="1637066913" sldId="402"/>
            <ac:spMk id="5" creationId="{70260686-8B7E-DF5A-6E75-301B0992F6A8}"/>
          </ac:spMkLst>
        </pc:spChg>
        <pc:spChg chg="del">
          <ac:chgData name="尾嵜 成真" userId="dd95f81a979e9056" providerId="LiveId" clId="{CDA21BDE-563E-44C9-826A-4ED92E3D6D3A}" dt="2023-01-08T06:32:04.132" v="7533" actId="478"/>
          <ac:spMkLst>
            <pc:docMk/>
            <pc:sldMk cId="1637066913" sldId="402"/>
            <ac:spMk id="6" creationId="{4A82FFB9-9FED-53F9-A2A2-FC325D82FC40}"/>
          </ac:spMkLst>
        </pc:spChg>
        <pc:spChg chg="mod">
          <ac:chgData name="尾嵜 成真" userId="dd95f81a979e9056" providerId="LiveId" clId="{CDA21BDE-563E-44C9-826A-4ED92E3D6D3A}" dt="2023-01-08T07:05:51.643" v="8437" actId="20577"/>
          <ac:spMkLst>
            <pc:docMk/>
            <pc:sldMk cId="1637066913" sldId="402"/>
            <ac:spMk id="10" creationId="{4C8D8093-D708-E46A-39FD-79BFCCF8875B}"/>
          </ac:spMkLst>
        </pc:spChg>
        <pc:spChg chg="mod">
          <ac:chgData name="尾嵜 成真" userId="dd95f81a979e9056" providerId="LiveId" clId="{CDA21BDE-563E-44C9-826A-4ED92E3D6D3A}" dt="2023-01-04T15:36:43.449" v="1352"/>
          <ac:spMkLst>
            <pc:docMk/>
            <pc:sldMk cId="1637066913" sldId="402"/>
            <ac:spMk id="28" creationId="{B0F217A8-646C-15BA-6733-F4B0F1014565}"/>
          </ac:spMkLst>
        </pc:spChg>
        <pc:spChg chg="mod">
          <ac:chgData name="尾嵜 成真" userId="dd95f81a979e9056" providerId="LiveId" clId="{CDA21BDE-563E-44C9-826A-4ED92E3D6D3A}" dt="2023-01-04T15:27:34.394" v="1259" actId="20577"/>
          <ac:spMkLst>
            <pc:docMk/>
            <pc:sldMk cId="1637066913" sldId="402"/>
            <ac:spMk id="29" creationId="{A17934AB-FCC8-3776-1635-6E61D9A7D43B}"/>
          </ac:spMkLst>
        </pc:spChg>
        <pc:graphicFrameChg chg="add del">
          <ac:chgData name="尾嵜 成真" userId="dd95f81a979e9056" providerId="LiveId" clId="{CDA21BDE-563E-44C9-826A-4ED92E3D6D3A}" dt="2023-01-08T06:38:53.572" v="8154" actId="478"/>
          <ac:graphicFrameMkLst>
            <pc:docMk/>
            <pc:sldMk cId="1637066913" sldId="402"/>
            <ac:graphicFrameMk id="2" creationId="{0D870AAA-85B7-8923-4A79-D75E1785FF1E}"/>
          </ac:graphicFrameMkLst>
        </pc:graphicFrameChg>
        <pc:graphicFrameChg chg="add del">
          <ac:chgData name="尾嵜 成真" userId="dd95f81a979e9056" providerId="LiveId" clId="{CDA21BDE-563E-44C9-826A-4ED92E3D6D3A}" dt="2023-01-08T06:39:00.069" v="8156" actId="3680"/>
          <ac:graphicFrameMkLst>
            <pc:docMk/>
            <pc:sldMk cId="1637066913" sldId="402"/>
            <ac:graphicFrameMk id="4" creationId="{E00A7366-4B28-E178-AA8C-C054590191CE}"/>
          </ac:graphicFrameMkLst>
        </pc:graphicFrameChg>
        <pc:graphicFrameChg chg="add del mod">
          <ac:chgData name="尾嵜 成真" userId="dd95f81a979e9056" providerId="LiveId" clId="{CDA21BDE-563E-44C9-826A-4ED92E3D6D3A}" dt="2023-01-08T06:39:12.213" v="8159" actId="478"/>
          <ac:graphicFrameMkLst>
            <pc:docMk/>
            <pc:sldMk cId="1637066913" sldId="402"/>
            <ac:graphicFrameMk id="7" creationId="{ECED921B-AD4B-7405-2C68-7450B06C1EBB}"/>
          </ac:graphicFrameMkLst>
        </pc:graphicFrameChg>
        <pc:graphicFrameChg chg="add mod modGraphic">
          <ac:chgData name="尾嵜 成真" userId="dd95f81a979e9056" providerId="LiveId" clId="{CDA21BDE-563E-44C9-826A-4ED92E3D6D3A}" dt="2023-01-08T07:15:26.792" v="8515" actId="20577"/>
          <ac:graphicFrameMkLst>
            <pc:docMk/>
            <pc:sldMk cId="1637066913" sldId="402"/>
            <ac:graphicFrameMk id="8" creationId="{07D32C99-E9D7-768E-E8B6-1E5394B8BCA3}"/>
          </ac:graphicFrameMkLst>
        </pc:graphicFrameChg>
        <pc:picChg chg="del">
          <ac:chgData name="尾嵜 成真" userId="dd95f81a979e9056" providerId="LiveId" clId="{CDA21BDE-563E-44C9-826A-4ED92E3D6D3A}" dt="2023-01-08T06:32:04.132" v="7533" actId="478"/>
          <ac:picMkLst>
            <pc:docMk/>
            <pc:sldMk cId="1637066913" sldId="402"/>
            <ac:picMk id="3" creationId="{21152B24-6D84-6FB1-91FF-9C816BE6D5C5}"/>
          </ac:picMkLst>
        </pc:picChg>
      </pc:sldChg>
      <pc:sldChg chg="modSp add del mod">
        <pc:chgData name="尾嵜 成真" userId="dd95f81a979e9056" providerId="LiveId" clId="{CDA21BDE-563E-44C9-826A-4ED92E3D6D3A}" dt="2023-01-07T11:00:07.581" v="6980" actId="47"/>
        <pc:sldMkLst>
          <pc:docMk/>
          <pc:sldMk cId="2929578275" sldId="403"/>
        </pc:sldMkLst>
        <pc:spChg chg="mod">
          <ac:chgData name="尾嵜 成真" userId="dd95f81a979e9056" providerId="LiveId" clId="{CDA21BDE-563E-44C9-826A-4ED92E3D6D3A}" dt="2023-01-04T15:36:37.528" v="1344"/>
          <ac:spMkLst>
            <pc:docMk/>
            <pc:sldMk cId="2929578275" sldId="403"/>
            <ac:spMk id="28" creationId="{B0F217A8-646C-15BA-6733-F4B0F1014565}"/>
          </ac:spMkLst>
        </pc:spChg>
        <pc:spChg chg="mod">
          <ac:chgData name="尾嵜 成真" userId="dd95f81a979e9056" providerId="LiveId" clId="{CDA21BDE-563E-44C9-826A-4ED92E3D6D3A}" dt="2023-01-04T15:30:51.486" v="1328" actId="20577"/>
          <ac:spMkLst>
            <pc:docMk/>
            <pc:sldMk cId="2929578275" sldId="403"/>
            <ac:spMk id="29" creationId="{A17934AB-FCC8-3776-1635-6E61D9A7D43B}"/>
          </ac:spMkLst>
        </pc:spChg>
      </pc:sldChg>
      <pc:sldChg chg="modSp add del mod">
        <pc:chgData name="尾嵜 成真" userId="dd95f81a979e9056" providerId="LiveId" clId="{CDA21BDE-563E-44C9-826A-4ED92E3D6D3A}" dt="2023-01-08T05:56:11.580" v="7016" actId="47"/>
        <pc:sldMkLst>
          <pc:docMk/>
          <pc:sldMk cId="965508378" sldId="404"/>
        </pc:sldMkLst>
        <pc:spChg chg="mod">
          <ac:chgData name="尾嵜 成真" userId="dd95f81a979e9056" providerId="LiveId" clId="{CDA21BDE-563E-44C9-826A-4ED92E3D6D3A}" dt="2023-01-04T15:36:40.121" v="1348"/>
          <ac:spMkLst>
            <pc:docMk/>
            <pc:sldMk cId="965508378" sldId="404"/>
            <ac:spMk id="28" creationId="{B0F217A8-646C-15BA-6733-F4B0F1014565}"/>
          </ac:spMkLst>
        </pc:spChg>
        <pc:spChg chg="mod">
          <ac:chgData name="尾嵜 成真" userId="dd95f81a979e9056" providerId="LiveId" clId="{CDA21BDE-563E-44C9-826A-4ED92E3D6D3A}" dt="2023-01-04T15:30:30.055" v="1313" actId="20577"/>
          <ac:spMkLst>
            <pc:docMk/>
            <pc:sldMk cId="965508378" sldId="404"/>
            <ac:spMk id="29" creationId="{A17934AB-FCC8-3776-1635-6E61D9A7D43B}"/>
          </ac:spMkLst>
        </pc:spChg>
      </pc:sldChg>
      <pc:sldChg chg="addSp delSp modSp add mod">
        <pc:chgData name="尾嵜 成真" userId="dd95f81a979e9056" providerId="LiveId" clId="{CDA21BDE-563E-44C9-826A-4ED92E3D6D3A}" dt="2023-01-06T16:22:02.028" v="3083" actId="947"/>
        <pc:sldMkLst>
          <pc:docMk/>
          <pc:sldMk cId="3735046817" sldId="405"/>
        </pc:sldMkLst>
        <pc:spChg chg="add mod">
          <ac:chgData name="尾嵜 成真" userId="dd95f81a979e9056" providerId="LiveId" clId="{CDA21BDE-563E-44C9-826A-4ED92E3D6D3A}" dt="2023-01-06T16:19:39.362" v="2984" actId="14100"/>
          <ac:spMkLst>
            <pc:docMk/>
            <pc:sldMk cId="3735046817" sldId="405"/>
            <ac:spMk id="2" creationId="{5B270829-1B95-279B-C54F-A5495AF62924}"/>
          </ac:spMkLst>
        </pc:spChg>
        <pc:spChg chg="add mod">
          <ac:chgData name="尾嵜 成真" userId="dd95f81a979e9056" providerId="LiveId" clId="{CDA21BDE-563E-44C9-826A-4ED92E3D6D3A}" dt="2023-01-06T16:19:55.969" v="3009" actId="20577"/>
          <ac:spMkLst>
            <pc:docMk/>
            <pc:sldMk cId="3735046817" sldId="405"/>
            <ac:spMk id="3" creationId="{687BA902-E80A-69A3-085F-7D008D638FDE}"/>
          </ac:spMkLst>
        </pc:spChg>
        <pc:spChg chg="mod">
          <ac:chgData name="尾嵜 成真" userId="dd95f81a979e9056" providerId="LiveId" clId="{CDA21BDE-563E-44C9-826A-4ED92E3D6D3A}" dt="2023-01-06T16:22:02.028" v="3083" actId="947"/>
          <ac:spMkLst>
            <pc:docMk/>
            <pc:sldMk cId="3735046817" sldId="405"/>
            <ac:spMk id="10" creationId="{4C8D8093-D708-E46A-39FD-79BFCCF8875B}"/>
          </ac:spMkLst>
        </pc:spChg>
        <pc:spChg chg="del">
          <ac:chgData name="尾嵜 成真" userId="dd95f81a979e9056" providerId="LiveId" clId="{CDA21BDE-563E-44C9-826A-4ED92E3D6D3A}" dt="2023-01-06T15:55:00.315" v="2793" actId="478"/>
          <ac:spMkLst>
            <pc:docMk/>
            <pc:sldMk cId="3735046817" sldId="405"/>
            <ac:spMk id="15" creationId="{DEC3B5E4-274A-C993-C17C-0CA7C7012A4F}"/>
          </ac:spMkLst>
        </pc:spChg>
        <pc:spChg chg="del">
          <ac:chgData name="尾嵜 成真" userId="dd95f81a979e9056" providerId="LiveId" clId="{CDA21BDE-563E-44C9-826A-4ED92E3D6D3A}" dt="2023-01-06T15:55:00.315" v="2793" actId="478"/>
          <ac:spMkLst>
            <pc:docMk/>
            <pc:sldMk cId="3735046817" sldId="405"/>
            <ac:spMk id="18" creationId="{3AB6F5ED-E908-DE64-E150-B404D6EB3693}"/>
          </ac:spMkLst>
        </pc:spChg>
        <pc:spChg chg="del">
          <ac:chgData name="尾嵜 成真" userId="dd95f81a979e9056" providerId="LiveId" clId="{CDA21BDE-563E-44C9-826A-4ED92E3D6D3A}" dt="2023-01-06T15:55:00.315" v="2793" actId="478"/>
          <ac:spMkLst>
            <pc:docMk/>
            <pc:sldMk cId="3735046817" sldId="405"/>
            <ac:spMk id="25" creationId="{F9BE642C-7639-1304-DB57-7016DCD55BB7}"/>
          </ac:spMkLst>
        </pc:spChg>
        <pc:spChg chg="del">
          <ac:chgData name="尾嵜 成真" userId="dd95f81a979e9056" providerId="LiveId" clId="{CDA21BDE-563E-44C9-826A-4ED92E3D6D3A}" dt="2023-01-06T15:55:00.315" v="2793" actId="478"/>
          <ac:spMkLst>
            <pc:docMk/>
            <pc:sldMk cId="3735046817" sldId="405"/>
            <ac:spMk id="26" creationId="{C3ACD9B5-3158-A77D-5649-565BEF9502BA}"/>
          </ac:spMkLst>
        </pc:spChg>
        <pc:spChg chg="del">
          <ac:chgData name="尾嵜 成真" userId="dd95f81a979e9056" providerId="LiveId" clId="{CDA21BDE-563E-44C9-826A-4ED92E3D6D3A}" dt="2023-01-06T15:55:00.315" v="2793" actId="478"/>
          <ac:spMkLst>
            <pc:docMk/>
            <pc:sldMk cId="3735046817" sldId="405"/>
            <ac:spMk id="27" creationId="{46F68E5E-84BE-8BB3-AB88-491F40EA702B}"/>
          </ac:spMkLst>
        </pc:spChg>
        <pc:spChg chg="mod">
          <ac:chgData name="尾嵜 成真" userId="dd95f81a979e9056" providerId="LiveId" clId="{CDA21BDE-563E-44C9-826A-4ED92E3D6D3A}" dt="2023-01-06T15:49:31.974" v="2791" actId="20577"/>
          <ac:spMkLst>
            <pc:docMk/>
            <pc:sldMk cId="3735046817" sldId="405"/>
            <ac:spMk id="29" creationId="{A17934AB-FCC8-3776-1635-6E61D9A7D43B}"/>
          </ac:spMkLst>
        </pc:spChg>
        <pc:spChg chg="del">
          <ac:chgData name="尾嵜 成真" userId="dd95f81a979e9056" providerId="LiveId" clId="{CDA21BDE-563E-44C9-826A-4ED92E3D6D3A}" dt="2023-01-06T15:55:00.315" v="2793" actId="478"/>
          <ac:spMkLst>
            <pc:docMk/>
            <pc:sldMk cId="3735046817" sldId="405"/>
            <ac:spMk id="31" creationId="{29E73B99-74F3-E133-5B67-1ED0377319DC}"/>
          </ac:spMkLst>
        </pc:spChg>
        <pc:spChg chg="del">
          <ac:chgData name="尾嵜 成真" userId="dd95f81a979e9056" providerId="LiveId" clId="{CDA21BDE-563E-44C9-826A-4ED92E3D6D3A}" dt="2023-01-06T15:55:00.315" v="2793" actId="478"/>
          <ac:spMkLst>
            <pc:docMk/>
            <pc:sldMk cId="3735046817" sldId="405"/>
            <ac:spMk id="32" creationId="{D2C3250E-7320-4392-254A-DCF14C8A61E1}"/>
          </ac:spMkLst>
        </pc:spChg>
        <pc:spChg chg="del">
          <ac:chgData name="尾嵜 成真" userId="dd95f81a979e9056" providerId="LiveId" clId="{CDA21BDE-563E-44C9-826A-4ED92E3D6D3A}" dt="2023-01-06T15:55:00.315" v="2793" actId="478"/>
          <ac:spMkLst>
            <pc:docMk/>
            <pc:sldMk cId="3735046817" sldId="405"/>
            <ac:spMk id="33" creationId="{365968AE-10FD-5841-FCE2-3A7D3DD0AA12}"/>
          </ac:spMkLst>
        </pc:spChg>
        <pc:spChg chg="del">
          <ac:chgData name="尾嵜 成真" userId="dd95f81a979e9056" providerId="LiveId" clId="{CDA21BDE-563E-44C9-826A-4ED92E3D6D3A}" dt="2023-01-06T15:55:00.315" v="2793" actId="478"/>
          <ac:spMkLst>
            <pc:docMk/>
            <pc:sldMk cId="3735046817" sldId="405"/>
            <ac:spMk id="35" creationId="{98B349DC-1F46-B5D4-ECBB-615EF45330F3}"/>
          </ac:spMkLst>
        </pc:spChg>
        <pc:picChg chg="del">
          <ac:chgData name="尾嵜 成真" userId="dd95f81a979e9056" providerId="LiveId" clId="{CDA21BDE-563E-44C9-826A-4ED92E3D6D3A}" dt="2023-01-06T15:55:00.315" v="2793" actId="478"/>
          <ac:picMkLst>
            <pc:docMk/>
            <pc:sldMk cId="3735046817" sldId="405"/>
            <ac:picMk id="16" creationId="{E2C0FBF3-DF93-1DBE-CCD2-70BA769CF362}"/>
          </ac:picMkLst>
        </pc:picChg>
        <pc:picChg chg="del">
          <ac:chgData name="尾嵜 成真" userId="dd95f81a979e9056" providerId="LiveId" clId="{CDA21BDE-563E-44C9-826A-4ED92E3D6D3A}" dt="2023-01-06T15:55:00.315" v="2793" actId="478"/>
          <ac:picMkLst>
            <pc:docMk/>
            <pc:sldMk cId="3735046817" sldId="405"/>
            <ac:picMk id="17" creationId="{705495D6-8C6B-E871-1A96-DA1CD74AEBF5}"/>
          </ac:picMkLst>
        </pc:picChg>
        <pc:picChg chg="del">
          <ac:chgData name="尾嵜 成真" userId="dd95f81a979e9056" providerId="LiveId" clId="{CDA21BDE-563E-44C9-826A-4ED92E3D6D3A}" dt="2023-01-06T15:55:00.315" v="2793" actId="478"/>
          <ac:picMkLst>
            <pc:docMk/>
            <pc:sldMk cId="3735046817" sldId="405"/>
            <ac:picMk id="21" creationId="{7A83F2A4-5DD3-D555-4E4B-CEBF3BFA6847}"/>
          </ac:picMkLst>
        </pc:picChg>
        <pc:picChg chg="del">
          <ac:chgData name="尾嵜 成真" userId="dd95f81a979e9056" providerId="LiveId" clId="{CDA21BDE-563E-44C9-826A-4ED92E3D6D3A}" dt="2023-01-06T15:55:00.315" v="2793" actId="478"/>
          <ac:picMkLst>
            <pc:docMk/>
            <pc:sldMk cId="3735046817" sldId="405"/>
            <ac:picMk id="34" creationId="{20D193DA-1BEC-9A63-C970-27CAB285ABDD}"/>
          </ac:picMkLst>
        </pc:picChg>
      </pc:sldChg>
      <pc:sldChg chg="addSp modSp add mod">
        <pc:chgData name="尾嵜 成真" userId="dd95f81a979e9056" providerId="LiveId" clId="{CDA21BDE-563E-44C9-826A-4ED92E3D6D3A}" dt="2023-01-07T07:11:52.182" v="3898" actId="20577"/>
        <pc:sldMkLst>
          <pc:docMk/>
          <pc:sldMk cId="1362757188" sldId="406"/>
        </pc:sldMkLst>
        <pc:spChg chg="add mod">
          <ac:chgData name="尾嵜 成真" userId="dd95f81a979e9056" providerId="LiveId" clId="{CDA21BDE-563E-44C9-826A-4ED92E3D6D3A}" dt="2023-01-07T06:48:32.097" v="3404" actId="20577"/>
          <ac:spMkLst>
            <pc:docMk/>
            <pc:sldMk cId="1362757188" sldId="406"/>
            <ac:spMk id="3" creationId="{E2142266-E189-EFD5-B67D-0A0D866FAB50}"/>
          </ac:spMkLst>
        </pc:spChg>
        <pc:spChg chg="add mod">
          <ac:chgData name="尾嵜 成真" userId="dd95f81a979e9056" providerId="LiveId" clId="{CDA21BDE-563E-44C9-826A-4ED92E3D6D3A}" dt="2023-01-07T07:09:54.790" v="3896" actId="1076"/>
          <ac:spMkLst>
            <pc:docMk/>
            <pc:sldMk cId="1362757188" sldId="406"/>
            <ac:spMk id="5" creationId="{F6CF39B1-389C-87AC-931A-5773BE5FFBA6}"/>
          </ac:spMkLst>
        </pc:spChg>
        <pc:spChg chg="mod">
          <ac:chgData name="尾嵜 成真" userId="dd95f81a979e9056" providerId="LiveId" clId="{CDA21BDE-563E-44C9-826A-4ED92E3D6D3A}" dt="2023-01-07T07:11:52.182" v="3898" actId="20577"/>
          <ac:spMkLst>
            <pc:docMk/>
            <pc:sldMk cId="1362757188" sldId="406"/>
            <ac:spMk id="10" creationId="{4C8D8093-D708-E46A-39FD-79BFCCF8875B}"/>
          </ac:spMkLst>
        </pc:spChg>
        <pc:spChg chg="mod">
          <ac:chgData name="尾嵜 成真" userId="dd95f81a979e9056" providerId="LiveId" clId="{CDA21BDE-563E-44C9-826A-4ED92E3D6D3A}" dt="2023-01-07T07:07:58.815" v="3851" actId="313"/>
          <ac:spMkLst>
            <pc:docMk/>
            <pc:sldMk cId="1362757188" sldId="406"/>
            <ac:spMk id="28" creationId="{B0F217A8-646C-15BA-6733-F4B0F1014565}"/>
          </ac:spMkLst>
        </pc:spChg>
        <pc:spChg chg="mod">
          <ac:chgData name="尾嵜 成真" userId="dd95f81a979e9056" providerId="LiveId" clId="{CDA21BDE-563E-44C9-826A-4ED92E3D6D3A}" dt="2023-01-06T16:04:37.683" v="2853" actId="20577"/>
          <ac:spMkLst>
            <pc:docMk/>
            <pc:sldMk cId="1362757188" sldId="406"/>
            <ac:spMk id="29" creationId="{A17934AB-FCC8-3776-1635-6E61D9A7D43B}"/>
          </ac:spMkLst>
        </pc:spChg>
        <pc:picChg chg="add mod">
          <ac:chgData name="尾嵜 成真" userId="dd95f81a979e9056" providerId="LiveId" clId="{CDA21BDE-563E-44C9-826A-4ED92E3D6D3A}" dt="2023-01-07T06:48:21.836" v="3390" actId="1076"/>
          <ac:picMkLst>
            <pc:docMk/>
            <pc:sldMk cId="1362757188" sldId="406"/>
            <ac:picMk id="2" creationId="{147811DE-CCFD-CACA-2161-0AB526E6B824}"/>
          </ac:picMkLst>
        </pc:picChg>
        <pc:picChg chg="add mod">
          <ac:chgData name="尾嵜 成真" userId="dd95f81a979e9056" providerId="LiveId" clId="{CDA21BDE-563E-44C9-826A-4ED92E3D6D3A}" dt="2023-01-07T07:09:54.790" v="3896" actId="1076"/>
          <ac:picMkLst>
            <pc:docMk/>
            <pc:sldMk cId="1362757188" sldId="406"/>
            <ac:picMk id="4" creationId="{3F300939-3739-A21B-256F-C7555733B00D}"/>
          </ac:picMkLst>
        </pc:picChg>
      </pc:sldChg>
      <pc:sldChg chg="add del">
        <pc:chgData name="尾嵜 成真" userId="dd95f81a979e9056" providerId="LiveId" clId="{CDA21BDE-563E-44C9-826A-4ED92E3D6D3A}" dt="2023-01-07T06:28:40.896" v="3105" actId="47"/>
        <pc:sldMkLst>
          <pc:docMk/>
          <pc:sldMk cId="367569215" sldId="407"/>
        </pc:sldMkLst>
      </pc:sldChg>
      <pc:sldChg chg="addSp delSp modSp add mod">
        <pc:chgData name="尾嵜 成真" userId="dd95f81a979e9056" providerId="LiveId" clId="{CDA21BDE-563E-44C9-826A-4ED92E3D6D3A}" dt="2023-01-08T07:43:10.344" v="9067" actId="947"/>
        <pc:sldMkLst>
          <pc:docMk/>
          <pc:sldMk cId="1137511312" sldId="407"/>
        </pc:sldMkLst>
        <pc:spChg chg="add mod">
          <ac:chgData name="尾嵜 成真" userId="dd95f81a979e9056" providerId="LiveId" clId="{CDA21BDE-563E-44C9-826A-4ED92E3D6D3A}" dt="2023-01-08T07:42:09.766" v="9059" actId="14100"/>
          <ac:spMkLst>
            <pc:docMk/>
            <pc:sldMk cId="1137511312" sldId="407"/>
            <ac:spMk id="2" creationId="{52155BEC-AC19-EB5E-415D-A6A47EC7FCF2}"/>
          </ac:spMkLst>
        </pc:spChg>
        <pc:spChg chg="del">
          <ac:chgData name="尾嵜 成真" userId="dd95f81a979e9056" providerId="LiveId" clId="{CDA21BDE-563E-44C9-826A-4ED92E3D6D3A}" dt="2023-01-08T07:21:46.146" v="8769" actId="478"/>
          <ac:spMkLst>
            <pc:docMk/>
            <pc:sldMk cId="1137511312" sldId="407"/>
            <ac:spMk id="5" creationId="{70260686-8B7E-DF5A-6E75-301B0992F6A8}"/>
          </ac:spMkLst>
        </pc:spChg>
        <pc:spChg chg="del">
          <ac:chgData name="尾嵜 成真" userId="dd95f81a979e9056" providerId="LiveId" clId="{CDA21BDE-563E-44C9-826A-4ED92E3D6D3A}" dt="2023-01-08T07:21:46.146" v="8769" actId="478"/>
          <ac:spMkLst>
            <pc:docMk/>
            <pc:sldMk cId="1137511312" sldId="407"/>
            <ac:spMk id="6" creationId="{4A82FFB9-9FED-53F9-A2A2-FC325D82FC40}"/>
          </ac:spMkLst>
        </pc:spChg>
        <pc:spChg chg="add del mod">
          <ac:chgData name="尾嵜 成真" userId="dd95f81a979e9056" providerId="LiveId" clId="{CDA21BDE-563E-44C9-826A-4ED92E3D6D3A}" dt="2023-01-08T07:41:28.048" v="9050" actId="478"/>
          <ac:spMkLst>
            <pc:docMk/>
            <pc:sldMk cId="1137511312" sldId="407"/>
            <ac:spMk id="7" creationId="{DCAF0AAA-DCE1-C1EB-6901-4AD46A21239D}"/>
          </ac:spMkLst>
        </pc:spChg>
        <pc:spChg chg="add mod">
          <ac:chgData name="尾嵜 成真" userId="dd95f81a979e9056" providerId="LiveId" clId="{CDA21BDE-563E-44C9-826A-4ED92E3D6D3A}" dt="2023-01-08T07:43:10.344" v="9067" actId="947"/>
          <ac:spMkLst>
            <pc:docMk/>
            <pc:sldMk cId="1137511312" sldId="407"/>
            <ac:spMk id="8" creationId="{17619CC4-44AC-4603-C466-1848DEA4041F}"/>
          </ac:spMkLst>
        </pc:spChg>
        <pc:spChg chg="del mod">
          <ac:chgData name="尾嵜 成真" userId="dd95f81a979e9056" providerId="LiveId" clId="{CDA21BDE-563E-44C9-826A-4ED92E3D6D3A}" dt="2023-01-08T07:41:25.630" v="9049" actId="21"/>
          <ac:spMkLst>
            <pc:docMk/>
            <pc:sldMk cId="1137511312" sldId="407"/>
            <ac:spMk id="10" creationId="{4C8D8093-D708-E46A-39FD-79BFCCF8875B}"/>
          </ac:spMkLst>
        </pc:spChg>
        <pc:spChg chg="mod">
          <ac:chgData name="尾嵜 成真" userId="dd95f81a979e9056" providerId="LiveId" clId="{CDA21BDE-563E-44C9-826A-4ED92E3D6D3A}" dt="2023-01-07T10:35:12.956" v="6444" actId="20577"/>
          <ac:spMkLst>
            <pc:docMk/>
            <pc:sldMk cId="1137511312" sldId="407"/>
            <ac:spMk id="29" creationId="{A17934AB-FCC8-3776-1635-6E61D9A7D43B}"/>
          </ac:spMkLst>
        </pc:spChg>
        <pc:picChg chg="del">
          <ac:chgData name="尾嵜 成真" userId="dd95f81a979e9056" providerId="LiveId" clId="{CDA21BDE-563E-44C9-826A-4ED92E3D6D3A}" dt="2023-01-08T07:21:46.146" v="8769" actId="478"/>
          <ac:picMkLst>
            <pc:docMk/>
            <pc:sldMk cId="1137511312" sldId="407"/>
            <ac:picMk id="3" creationId="{21152B24-6D84-6FB1-91FF-9C816BE6D5C5}"/>
          </ac:picMkLst>
        </pc:picChg>
      </pc:sldChg>
      <pc:sldChg chg="addSp modSp add mod">
        <pc:chgData name="尾嵜 成真" userId="dd95f81a979e9056" providerId="LiveId" clId="{CDA21BDE-563E-44C9-826A-4ED92E3D6D3A}" dt="2023-01-08T06:27:17.076" v="7531" actId="1076"/>
        <pc:sldMkLst>
          <pc:docMk/>
          <pc:sldMk cId="1924153991" sldId="408"/>
        </pc:sldMkLst>
        <pc:spChg chg="mod">
          <ac:chgData name="尾嵜 成真" userId="dd95f81a979e9056" providerId="LiveId" clId="{CDA21BDE-563E-44C9-826A-4ED92E3D6D3A}" dt="2023-01-08T06:26:59.710" v="7528" actId="113"/>
          <ac:spMkLst>
            <pc:docMk/>
            <pc:sldMk cId="1924153991" sldId="408"/>
            <ac:spMk id="10" creationId="{4C8D8093-D708-E46A-39FD-79BFCCF8875B}"/>
          </ac:spMkLst>
        </pc:spChg>
        <pc:picChg chg="add mod">
          <ac:chgData name="尾嵜 成真" userId="dd95f81a979e9056" providerId="LiveId" clId="{CDA21BDE-563E-44C9-826A-4ED92E3D6D3A}" dt="2023-01-08T06:27:17.076" v="7531" actId="1076"/>
          <ac:picMkLst>
            <pc:docMk/>
            <pc:sldMk cId="1924153991" sldId="408"/>
            <ac:picMk id="3" creationId="{67360E82-536F-F807-C1B3-1B6FCD052DCB}"/>
          </ac:picMkLst>
        </pc:picChg>
      </pc:sldChg>
      <pc:sldChg chg="add del">
        <pc:chgData name="尾嵜 成真" userId="dd95f81a979e9056" providerId="LiveId" clId="{CDA21BDE-563E-44C9-826A-4ED92E3D6D3A}" dt="2023-01-07T10:35:14.883" v="6445" actId="47"/>
        <pc:sldMkLst>
          <pc:docMk/>
          <pc:sldMk cId="2681092000" sldId="408"/>
        </pc:sldMkLst>
      </pc:sldChg>
      <pc:sldChg chg="addSp delSp modSp add mod">
        <pc:chgData name="尾嵜 成真" userId="dd95f81a979e9056" providerId="LiveId" clId="{CDA21BDE-563E-44C9-826A-4ED92E3D6D3A}" dt="2023-01-08T08:01:32.887" v="9468" actId="113"/>
        <pc:sldMkLst>
          <pc:docMk/>
          <pc:sldMk cId="3356467864" sldId="409"/>
        </pc:sldMkLst>
        <pc:spChg chg="del">
          <ac:chgData name="尾嵜 成真" userId="dd95f81a979e9056" providerId="LiveId" clId="{CDA21BDE-563E-44C9-826A-4ED92E3D6D3A}" dt="2023-01-08T07:54:43.176" v="9447" actId="478"/>
          <ac:spMkLst>
            <pc:docMk/>
            <pc:sldMk cId="3356467864" sldId="409"/>
            <ac:spMk id="5" creationId="{70260686-8B7E-DF5A-6E75-301B0992F6A8}"/>
          </ac:spMkLst>
        </pc:spChg>
        <pc:spChg chg="del">
          <ac:chgData name="尾嵜 成真" userId="dd95f81a979e9056" providerId="LiveId" clId="{CDA21BDE-563E-44C9-826A-4ED92E3D6D3A}" dt="2023-01-08T07:54:43.176" v="9447" actId="478"/>
          <ac:spMkLst>
            <pc:docMk/>
            <pc:sldMk cId="3356467864" sldId="409"/>
            <ac:spMk id="6" creationId="{4A82FFB9-9FED-53F9-A2A2-FC325D82FC40}"/>
          </ac:spMkLst>
        </pc:spChg>
        <pc:spChg chg="mod">
          <ac:chgData name="尾嵜 成真" userId="dd95f81a979e9056" providerId="LiveId" clId="{CDA21BDE-563E-44C9-826A-4ED92E3D6D3A}" dt="2023-01-08T08:01:32.887" v="9468" actId="113"/>
          <ac:spMkLst>
            <pc:docMk/>
            <pc:sldMk cId="3356467864" sldId="409"/>
            <ac:spMk id="10" creationId="{4C8D8093-D708-E46A-39FD-79BFCCF8875B}"/>
          </ac:spMkLst>
        </pc:spChg>
        <pc:spChg chg="mod">
          <ac:chgData name="尾嵜 成真" userId="dd95f81a979e9056" providerId="LiveId" clId="{CDA21BDE-563E-44C9-826A-4ED92E3D6D3A}" dt="2023-01-08T05:56:32.307" v="7025" actId="20577"/>
          <ac:spMkLst>
            <pc:docMk/>
            <pc:sldMk cId="3356467864" sldId="409"/>
            <ac:spMk id="29" creationId="{A17934AB-FCC8-3776-1635-6E61D9A7D43B}"/>
          </ac:spMkLst>
        </pc:spChg>
        <pc:picChg chg="del">
          <ac:chgData name="尾嵜 成真" userId="dd95f81a979e9056" providerId="LiveId" clId="{CDA21BDE-563E-44C9-826A-4ED92E3D6D3A}" dt="2023-01-08T07:54:43.176" v="9447" actId="478"/>
          <ac:picMkLst>
            <pc:docMk/>
            <pc:sldMk cId="3356467864" sldId="409"/>
            <ac:picMk id="3" creationId="{21152B24-6D84-6FB1-91FF-9C816BE6D5C5}"/>
          </ac:picMkLst>
        </pc:picChg>
        <pc:picChg chg="add mod">
          <ac:chgData name="尾嵜 成真" userId="dd95f81a979e9056" providerId="LiveId" clId="{CDA21BDE-563E-44C9-826A-4ED92E3D6D3A}" dt="2023-01-08T08:00:35.300" v="9450" actId="1076"/>
          <ac:picMkLst>
            <pc:docMk/>
            <pc:sldMk cId="3356467864" sldId="409"/>
            <ac:picMk id="4" creationId="{D8B375CB-542C-FFA9-885F-C27289A3D516}"/>
          </ac:picMkLst>
        </pc:picChg>
      </pc:sldChg>
    </pc:docChg>
  </pc:docChgLst>
  <pc:docChgLst>
    <pc:chgData name="尾嵜 成真" userId="dd95f81a979e9056" providerId="LiveId" clId="{17755A40-A7A9-4FA6-8632-C2FF9700AB17}"/>
    <pc:docChg chg="undo custSel addSld delSld modSld">
      <pc:chgData name="尾嵜 成真" userId="dd95f81a979e9056" providerId="LiveId" clId="{17755A40-A7A9-4FA6-8632-C2FF9700AB17}" dt="2023-01-03T15:22:44.157" v="2748" actId="1076"/>
      <pc:docMkLst>
        <pc:docMk/>
      </pc:docMkLst>
      <pc:sldChg chg="delSp modSp mod">
        <pc:chgData name="尾嵜 成真" userId="dd95f81a979e9056" providerId="LiveId" clId="{17755A40-A7A9-4FA6-8632-C2FF9700AB17}" dt="2023-01-03T15:22:44.157" v="2748" actId="1076"/>
        <pc:sldMkLst>
          <pc:docMk/>
          <pc:sldMk cId="0" sldId="259"/>
        </pc:sldMkLst>
        <pc:spChg chg="mod">
          <ac:chgData name="尾嵜 成真" userId="dd95f81a979e9056" providerId="LiveId" clId="{17755A40-A7A9-4FA6-8632-C2FF9700AB17}" dt="2023-01-03T15:22:44.157" v="2748" actId="1076"/>
          <ac:spMkLst>
            <pc:docMk/>
            <pc:sldMk cId="0" sldId="259"/>
            <ac:spMk id="7" creationId="{868586D0-495E-0042-21C8-6D9C53F32F5A}"/>
          </ac:spMkLst>
        </pc:spChg>
        <pc:spChg chg="del">
          <ac:chgData name="尾嵜 成真" userId="dd95f81a979e9056" providerId="LiveId" clId="{17755A40-A7A9-4FA6-8632-C2FF9700AB17}" dt="2023-01-03T15:21:38.759" v="2731" actId="478"/>
          <ac:spMkLst>
            <pc:docMk/>
            <pc:sldMk cId="0" sldId="259"/>
            <ac:spMk id="8" creationId="{1ACDCEDB-3A9A-B841-DD5E-AF772017E75B}"/>
          </ac:spMkLst>
        </pc:spChg>
        <pc:spChg chg="del">
          <ac:chgData name="尾嵜 成真" userId="dd95f81a979e9056" providerId="LiveId" clId="{17755A40-A7A9-4FA6-8632-C2FF9700AB17}" dt="2023-01-03T15:21:38.759" v="2731" actId="478"/>
          <ac:spMkLst>
            <pc:docMk/>
            <pc:sldMk cId="0" sldId="259"/>
            <ac:spMk id="10" creationId="{A69571F4-BBF9-1D5E-AB90-6345D5ACAD32}"/>
          </ac:spMkLst>
        </pc:spChg>
        <pc:spChg chg="del">
          <ac:chgData name="尾嵜 成真" userId="dd95f81a979e9056" providerId="LiveId" clId="{17755A40-A7A9-4FA6-8632-C2FF9700AB17}" dt="2023-01-03T15:21:26.757" v="2730" actId="478"/>
          <ac:spMkLst>
            <pc:docMk/>
            <pc:sldMk cId="0" sldId="259"/>
            <ac:spMk id="12" creationId="{447B83FD-7886-15F1-19BE-29E3263FE945}"/>
          </ac:spMkLst>
        </pc:spChg>
        <pc:spChg chg="del">
          <ac:chgData name="尾嵜 成真" userId="dd95f81a979e9056" providerId="LiveId" clId="{17755A40-A7A9-4FA6-8632-C2FF9700AB17}" dt="2023-01-03T15:21:26.757" v="2730" actId="478"/>
          <ac:spMkLst>
            <pc:docMk/>
            <pc:sldMk cId="0" sldId="259"/>
            <ac:spMk id="16" creationId="{6494AC06-B42F-33DA-6522-B8FB9C5EDEED}"/>
          </ac:spMkLst>
        </pc:spChg>
        <pc:spChg chg="mod">
          <ac:chgData name="尾嵜 成真" userId="dd95f81a979e9056" providerId="LiveId" clId="{17755A40-A7A9-4FA6-8632-C2FF9700AB17}" dt="2023-01-03T15:22:37.208" v="2747" actId="1076"/>
          <ac:spMkLst>
            <pc:docMk/>
            <pc:sldMk cId="0" sldId="259"/>
            <ac:spMk id="27" creationId="{00000000-0000-0000-0000-000000000000}"/>
          </ac:spMkLst>
        </pc:spChg>
        <pc:grpChg chg="mod">
          <ac:chgData name="尾嵜 成真" userId="dd95f81a979e9056" providerId="LiveId" clId="{17755A40-A7A9-4FA6-8632-C2FF9700AB17}" dt="2023-01-03T15:22:28.010" v="2745" actId="1076"/>
          <ac:grpSpMkLst>
            <pc:docMk/>
            <pc:sldMk cId="0" sldId="259"/>
            <ac:grpSpMk id="2" creationId="{F3E18761-6F4D-4A56-A95B-FE9E51163FF2}"/>
          </ac:grpSpMkLst>
        </pc:grpChg>
        <pc:grpChg chg="mod">
          <ac:chgData name="尾嵜 成真" userId="dd95f81a979e9056" providerId="LiveId" clId="{17755A40-A7A9-4FA6-8632-C2FF9700AB17}" dt="2023-01-03T15:22:44.157" v="2748" actId="1076"/>
          <ac:grpSpMkLst>
            <pc:docMk/>
            <pc:sldMk cId="0" sldId="259"/>
            <ac:grpSpMk id="3" creationId="{28D86D72-E7AD-4CA2-BA44-25225DE74CDA}"/>
          </ac:grpSpMkLst>
        </pc:grpChg>
        <pc:grpChg chg="del">
          <ac:chgData name="尾嵜 成真" userId="dd95f81a979e9056" providerId="LiveId" clId="{17755A40-A7A9-4FA6-8632-C2FF9700AB17}" dt="2023-01-03T15:21:38.759" v="2731" actId="478"/>
          <ac:grpSpMkLst>
            <pc:docMk/>
            <pc:sldMk cId="0" sldId="259"/>
            <ac:grpSpMk id="4" creationId="{A55DAF8F-E612-4233-AEC5-F612CD50E7CD}"/>
          </ac:grpSpMkLst>
        </pc:grpChg>
        <pc:grpChg chg="del">
          <ac:chgData name="尾嵜 成真" userId="dd95f81a979e9056" providerId="LiveId" clId="{17755A40-A7A9-4FA6-8632-C2FF9700AB17}" dt="2023-01-03T15:21:38.759" v="2731" actId="478"/>
          <ac:grpSpMkLst>
            <pc:docMk/>
            <pc:sldMk cId="0" sldId="259"/>
            <ac:grpSpMk id="5" creationId="{9A03F420-9491-4177-BECB-F1640F380D4C}"/>
          </ac:grpSpMkLst>
        </pc:grpChg>
        <pc:grpChg chg="del">
          <ac:chgData name="尾嵜 成真" userId="dd95f81a979e9056" providerId="LiveId" clId="{17755A40-A7A9-4FA6-8632-C2FF9700AB17}" dt="2023-01-03T15:21:26.757" v="2730" actId="478"/>
          <ac:grpSpMkLst>
            <pc:docMk/>
            <pc:sldMk cId="0" sldId="259"/>
            <ac:grpSpMk id="6" creationId="{D1DBE470-BFFD-4DB0-B7FA-93F737876573}"/>
          </ac:grpSpMkLst>
        </pc:grpChg>
        <pc:grpChg chg="del">
          <ac:chgData name="尾嵜 成真" userId="dd95f81a979e9056" providerId="LiveId" clId="{17755A40-A7A9-4FA6-8632-C2FF9700AB17}" dt="2023-01-03T15:21:26.757" v="2730" actId="478"/>
          <ac:grpSpMkLst>
            <pc:docMk/>
            <pc:sldMk cId="0" sldId="259"/>
            <ac:grpSpMk id="13" creationId="{8371866A-3538-46F6-CD50-FF1C7038E076}"/>
          </ac:grpSpMkLst>
        </pc:grpChg>
        <pc:grpChg chg="del">
          <ac:chgData name="尾嵜 成真" userId="dd95f81a979e9056" providerId="LiveId" clId="{17755A40-A7A9-4FA6-8632-C2FF9700AB17}" dt="2023-01-03T15:21:26.757" v="2730" actId="478"/>
          <ac:grpSpMkLst>
            <pc:docMk/>
            <pc:sldMk cId="0" sldId="259"/>
            <ac:grpSpMk id="17" creationId="{B0FD30C0-9718-FE51-0480-A8AA07EA80FC}"/>
          </ac:grpSpMkLst>
        </pc:grpChg>
      </pc:sldChg>
      <pc:sldChg chg="modSp mod">
        <pc:chgData name="尾嵜 成真" userId="dd95f81a979e9056" providerId="LiveId" clId="{17755A40-A7A9-4FA6-8632-C2FF9700AB17}" dt="2023-01-02T04:58:49.918" v="55"/>
        <pc:sldMkLst>
          <pc:docMk/>
          <pc:sldMk cId="0" sldId="293"/>
        </pc:sldMkLst>
        <pc:spChg chg="mod">
          <ac:chgData name="尾嵜 成真" userId="dd95f81a979e9056" providerId="LiveId" clId="{17755A40-A7A9-4FA6-8632-C2FF9700AB17}" dt="2023-01-02T04:58:49.918" v="55"/>
          <ac:spMkLst>
            <pc:docMk/>
            <pc:sldMk cId="0" sldId="293"/>
            <ac:spMk id="7" creationId="{00000000-0000-0000-0000-000000000000}"/>
          </ac:spMkLst>
        </pc:spChg>
      </pc:sldChg>
      <pc:sldChg chg="addSp delSp modSp mod">
        <pc:chgData name="尾嵜 成真" userId="dd95f81a979e9056" providerId="LiveId" clId="{17755A40-A7A9-4FA6-8632-C2FF9700AB17}" dt="2023-01-03T11:07:38.242" v="1480"/>
        <pc:sldMkLst>
          <pc:docMk/>
          <pc:sldMk cId="4190097553" sldId="303"/>
        </pc:sldMkLst>
        <pc:spChg chg="add del mod">
          <ac:chgData name="尾嵜 成真" userId="dd95f81a979e9056" providerId="LiveId" clId="{17755A40-A7A9-4FA6-8632-C2FF9700AB17}" dt="2023-01-03T11:07:38.242" v="1480"/>
          <ac:spMkLst>
            <pc:docMk/>
            <pc:sldMk cId="4190097553" sldId="303"/>
            <ac:spMk id="2" creationId="{3785DC32-1891-E3EA-57E9-0EA847AE6DF9}"/>
          </ac:spMkLst>
        </pc:spChg>
        <pc:spChg chg="mod">
          <ac:chgData name="尾嵜 成真" userId="dd95f81a979e9056" providerId="LiveId" clId="{17755A40-A7A9-4FA6-8632-C2FF9700AB17}" dt="2023-01-03T06:47:44.018" v="1184" actId="14100"/>
          <ac:spMkLst>
            <pc:docMk/>
            <pc:sldMk cId="4190097553" sldId="303"/>
            <ac:spMk id="22" creationId="{130837D4-140A-1DB8-3B90-658860BB5C5B}"/>
          </ac:spMkLst>
        </pc:spChg>
        <pc:spChg chg="mod">
          <ac:chgData name="尾嵜 成真" userId="dd95f81a979e9056" providerId="LiveId" clId="{17755A40-A7A9-4FA6-8632-C2FF9700AB17}" dt="2023-01-03T06:47:57.648" v="1189" actId="20577"/>
          <ac:spMkLst>
            <pc:docMk/>
            <pc:sldMk cId="4190097553" sldId="303"/>
            <ac:spMk id="26" creationId="{4C6CF6C6-84B1-9D0E-1D23-344066B0F396}"/>
          </ac:spMkLst>
        </pc:spChg>
        <pc:spChg chg="mod">
          <ac:chgData name="尾嵜 成真" userId="dd95f81a979e9056" providerId="LiveId" clId="{17755A40-A7A9-4FA6-8632-C2FF9700AB17}" dt="2023-01-02T04:59:22.974" v="66" actId="1076"/>
          <ac:spMkLst>
            <pc:docMk/>
            <pc:sldMk cId="4190097553" sldId="303"/>
            <ac:spMk id="28" creationId="{C265F40D-3F25-6778-A99F-C0FFAD5908E8}"/>
          </ac:spMkLst>
        </pc:spChg>
        <pc:picChg chg="add del mod">
          <ac:chgData name="尾嵜 成真" userId="dd95f81a979e9056" providerId="LiveId" clId="{17755A40-A7A9-4FA6-8632-C2FF9700AB17}" dt="2023-01-02T04:58:52.490" v="57" actId="478"/>
          <ac:picMkLst>
            <pc:docMk/>
            <pc:sldMk cId="4190097553" sldId="303"/>
            <ac:picMk id="3" creationId="{943792A4-5AB7-EABA-258C-662D246379A2}"/>
          </ac:picMkLst>
        </pc:picChg>
        <pc:picChg chg="add del mod">
          <ac:chgData name="尾嵜 成真" userId="dd95f81a979e9056" providerId="LiveId" clId="{17755A40-A7A9-4FA6-8632-C2FF9700AB17}" dt="2023-01-02T05:02:01.960" v="76" actId="478"/>
          <ac:picMkLst>
            <pc:docMk/>
            <pc:sldMk cId="4190097553" sldId="303"/>
            <ac:picMk id="4" creationId="{2CC2608A-E155-07FD-ACA1-A20C344DA363}"/>
          </ac:picMkLst>
        </pc:picChg>
        <pc:picChg chg="del">
          <ac:chgData name="尾嵜 成真" userId="dd95f81a979e9056" providerId="LiveId" clId="{17755A40-A7A9-4FA6-8632-C2FF9700AB17}" dt="2023-01-02T04:56:02.015" v="37" actId="478"/>
          <ac:picMkLst>
            <pc:docMk/>
            <pc:sldMk cId="4190097553" sldId="303"/>
            <ac:picMk id="5" creationId="{16BEE4F1-CEB8-1162-B7A4-DDE817BC5596}"/>
          </ac:picMkLst>
        </pc:picChg>
        <pc:picChg chg="add mod">
          <ac:chgData name="尾嵜 成真" userId="dd95f81a979e9056" providerId="LiveId" clId="{17755A40-A7A9-4FA6-8632-C2FF9700AB17}" dt="2023-01-03T06:47:35.529" v="1183" actId="14100"/>
          <ac:picMkLst>
            <pc:docMk/>
            <pc:sldMk cId="4190097553" sldId="303"/>
            <ac:picMk id="6" creationId="{A19635C5-D727-342D-DCAB-A69665FCF2FC}"/>
          </ac:picMkLst>
        </pc:picChg>
      </pc:sldChg>
      <pc:sldChg chg="modSp mod">
        <pc:chgData name="尾嵜 成真" userId="dd95f81a979e9056" providerId="LiveId" clId="{17755A40-A7A9-4FA6-8632-C2FF9700AB17}" dt="2023-01-02T05:09:26.266" v="207" actId="2711"/>
        <pc:sldMkLst>
          <pc:docMk/>
          <pc:sldMk cId="1793902739" sldId="305"/>
        </pc:sldMkLst>
        <pc:spChg chg="mod">
          <ac:chgData name="尾嵜 成真" userId="dd95f81a979e9056" providerId="LiveId" clId="{17755A40-A7A9-4FA6-8632-C2FF9700AB17}" dt="2023-01-02T05:09:26.266" v="207" actId="2711"/>
          <ac:spMkLst>
            <pc:docMk/>
            <pc:sldMk cId="1793902739" sldId="305"/>
            <ac:spMk id="10" creationId="{4C8D8093-D708-E46A-39FD-79BFCCF8875B}"/>
          </ac:spMkLst>
        </pc:spChg>
        <pc:graphicFrameChg chg="modGraphic">
          <ac:chgData name="尾嵜 成真" userId="dd95f81a979e9056" providerId="LiveId" clId="{17755A40-A7A9-4FA6-8632-C2FF9700AB17}" dt="2023-01-02T05:04:03.505" v="82" actId="207"/>
          <ac:graphicFrameMkLst>
            <pc:docMk/>
            <pc:sldMk cId="1793902739" sldId="305"/>
            <ac:graphicFrameMk id="2" creationId="{7B87186C-A8B4-ED74-004E-2B74DDD0A081}"/>
          </ac:graphicFrameMkLst>
        </pc:graphicFrameChg>
        <pc:graphicFrameChg chg="modGraphic">
          <ac:chgData name="尾嵜 成真" userId="dd95f81a979e9056" providerId="LiveId" clId="{17755A40-A7A9-4FA6-8632-C2FF9700AB17}" dt="2023-01-02T05:00:48.289" v="75" actId="207"/>
          <ac:graphicFrameMkLst>
            <pc:docMk/>
            <pc:sldMk cId="1793902739" sldId="305"/>
            <ac:graphicFrameMk id="31" creationId="{48DC726C-6E54-B2D0-3B8B-B4BA03014533}"/>
          </ac:graphicFrameMkLst>
        </pc:graphicFrameChg>
      </pc:sldChg>
      <pc:sldChg chg="addSp modSp mod">
        <pc:chgData name="尾嵜 成真" userId="dd95f81a979e9056" providerId="LiveId" clId="{17755A40-A7A9-4FA6-8632-C2FF9700AB17}" dt="2023-01-02T05:37:22.294" v="1141" actId="207"/>
        <pc:sldMkLst>
          <pc:docMk/>
          <pc:sldMk cId="3198427016" sldId="306"/>
        </pc:sldMkLst>
        <pc:spChg chg="add mod">
          <ac:chgData name="尾嵜 成真" userId="dd95f81a979e9056" providerId="LiveId" clId="{17755A40-A7A9-4FA6-8632-C2FF9700AB17}" dt="2023-01-02T05:05:37.652" v="112" actId="571"/>
          <ac:spMkLst>
            <pc:docMk/>
            <pc:sldMk cId="3198427016" sldId="306"/>
            <ac:spMk id="5" creationId="{2D7393A7-D2C7-50B8-8BB6-FDC86D10BEC3}"/>
          </ac:spMkLst>
        </pc:spChg>
        <pc:spChg chg="mod">
          <ac:chgData name="尾嵜 成真" userId="dd95f81a979e9056" providerId="LiveId" clId="{17755A40-A7A9-4FA6-8632-C2FF9700AB17}" dt="2023-01-02T05:09:21.550" v="206" actId="2711"/>
          <ac:spMkLst>
            <pc:docMk/>
            <pc:sldMk cId="3198427016" sldId="306"/>
            <ac:spMk id="10" creationId="{4C8D8093-D708-E46A-39FD-79BFCCF8875B}"/>
          </ac:spMkLst>
        </pc:spChg>
        <pc:graphicFrameChg chg="mod modGraphic">
          <ac:chgData name="尾嵜 成真" userId="dd95f81a979e9056" providerId="LiveId" clId="{17755A40-A7A9-4FA6-8632-C2FF9700AB17}" dt="2023-01-02T05:37:22.294" v="1141" actId="207"/>
          <ac:graphicFrameMkLst>
            <pc:docMk/>
            <pc:sldMk cId="3198427016" sldId="306"/>
            <ac:graphicFrameMk id="2" creationId="{4A46E109-EF54-CBF0-8FCA-158AEC5AE535}"/>
          </ac:graphicFrameMkLst>
        </pc:graphicFrameChg>
        <pc:graphicFrameChg chg="mod modGraphic">
          <ac:chgData name="尾嵜 成真" userId="dd95f81a979e9056" providerId="LiveId" clId="{17755A40-A7A9-4FA6-8632-C2FF9700AB17}" dt="2023-01-02T05:06:09.068" v="116" actId="1076"/>
          <ac:graphicFrameMkLst>
            <pc:docMk/>
            <pc:sldMk cId="3198427016" sldId="306"/>
            <ac:graphicFrameMk id="3" creationId="{31FFB8B3-1018-C2FE-AB2D-7D3A20AEB7E6}"/>
          </ac:graphicFrameMkLst>
        </pc:graphicFrameChg>
        <pc:graphicFrameChg chg="mod modGraphic">
          <ac:chgData name="尾嵜 成真" userId="dd95f81a979e9056" providerId="LiveId" clId="{17755A40-A7A9-4FA6-8632-C2FF9700AB17}" dt="2023-01-02T05:05:45.597" v="113" actId="1076"/>
          <ac:graphicFrameMkLst>
            <pc:docMk/>
            <pc:sldMk cId="3198427016" sldId="306"/>
            <ac:graphicFrameMk id="4" creationId="{F9B8FF01-FAF6-78EA-838F-9757583E8040}"/>
          </ac:graphicFrameMkLst>
        </pc:graphicFrameChg>
        <pc:graphicFrameChg chg="mod modGraphic">
          <ac:chgData name="尾嵜 成真" userId="dd95f81a979e9056" providerId="LiveId" clId="{17755A40-A7A9-4FA6-8632-C2FF9700AB17}" dt="2023-01-02T05:06:09.068" v="116" actId="1076"/>
          <ac:graphicFrameMkLst>
            <pc:docMk/>
            <pc:sldMk cId="3198427016" sldId="306"/>
            <ac:graphicFrameMk id="6" creationId="{85F9FFB5-5C2B-1879-05B7-483F748F6536}"/>
          </ac:graphicFrameMkLst>
        </pc:graphicFrameChg>
      </pc:sldChg>
      <pc:sldChg chg="addSp delSp modSp mod">
        <pc:chgData name="尾嵜 成真" userId="dd95f81a979e9056" providerId="LiveId" clId="{17755A40-A7A9-4FA6-8632-C2FF9700AB17}" dt="2023-01-03T12:45:43.639" v="1555" actId="1076"/>
        <pc:sldMkLst>
          <pc:docMk/>
          <pc:sldMk cId="2225451864" sldId="307"/>
        </pc:sldMkLst>
        <pc:spChg chg="add mod">
          <ac:chgData name="尾嵜 成真" userId="dd95f81a979e9056" providerId="LiveId" clId="{17755A40-A7A9-4FA6-8632-C2FF9700AB17}" dt="2023-01-03T12:45:31.085" v="1554" actId="14100"/>
          <ac:spMkLst>
            <pc:docMk/>
            <pc:sldMk cId="2225451864" sldId="307"/>
            <ac:spMk id="4" creationId="{93197517-03A4-B20D-CF2A-660A8A1E510B}"/>
          </ac:spMkLst>
        </pc:spChg>
        <pc:spChg chg="add mod">
          <ac:chgData name="尾嵜 成真" userId="dd95f81a979e9056" providerId="LiveId" clId="{17755A40-A7A9-4FA6-8632-C2FF9700AB17}" dt="2023-01-03T12:45:43.639" v="1555" actId="1076"/>
          <ac:spMkLst>
            <pc:docMk/>
            <pc:sldMk cId="2225451864" sldId="307"/>
            <ac:spMk id="7" creationId="{DC6D6A75-97F3-F980-9BE2-C9A4AB599422}"/>
          </ac:spMkLst>
        </pc:spChg>
        <pc:spChg chg="mod">
          <ac:chgData name="尾嵜 成真" userId="dd95f81a979e9056" providerId="LiveId" clId="{17755A40-A7A9-4FA6-8632-C2FF9700AB17}" dt="2023-01-03T10:44:55.905" v="1458" actId="113"/>
          <ac:spMkLst>
            <pc:docMk/>
            <pc:sldMk cId="2225451864" sldId="307"/>
            <ac:spMk id="10" creationId="{4C8D8093-D708-E46A-39FD-79BFCCF8875B}"/>
          </ac:spMkLst>
        </pc:spChg>
        <pc:spChg chg="mod">
          <ac:chgData name="尾嵜 成真" userId="dd95f81a979e9056" providerId="LiveId" clId="{17755A40-A7A9-4FA6-8632-C2FF9700AB17}" dt="2023-01-02T05:37:54.353" v="1153"/>
          <ac:spMkLst>
            <pc:docMk/>
            <pc:sldMk cId="2225451864" sldId="307"/>
            <ac:spMk id="28" creationId="{B0F217A8-646C-15BA-6733-F4B0F1014565}"/>
          </ac:spMkLst>
        </pc:spChg>
        <pc:spChg chg="mod">
          <ac:chgData name="尾嵜 成真" userId="dd95f81a979e9056" providerId="LiveId" clId="{17755A40-A7A9-4FA6-8632-C2FF9700AB17}" dt="2023-01-03T10:33:28.775" v="1427" actId="20577"/>
          <ac:spMkLst>
            <pc:docMk/>
            <pc:sldMk cId="2225451864" sldId="307"/>
            <ac:spMk id="29" creationId="{A17934AB-FCC8-3776-1635-6E61D9A7D43B}"/>
          </ac:spMkLst>
        </pc:spChg>
        <pc:graphicFrameChg chg="add del mod">
          <ac:chgData name="尾嵜 成真" userId="dd95f81a979e9056" providerId="LiveId" clId="{17755A40-A7A9-4FA6-8632-C2FF9700AB17}" dt="2023-01-02T05:38:12.821" v="1161"/>
          <ac:graphicFrameMkLst>
            <pc:docMk/>
            <pc:sldMk cId="2225451864" sldId="307"/>
            <ac:graphicFrameMk id="2" creationId="{5B12BE99-ABB1-CC1D-EA84-5449D4A77936}"/>
          </ac:graphicFrameMkLst>
        </pc:graphicFrameChg>
        <pc:graphicFrameChg chg="add del mod">
          <ac:chgData name="尾嵜 成真" userId="dd95f81a979e9056" providerId="LiveId" clId="{17755A40-A7A9-4FA6-8632-C2FF9700AB17}" dt="2023-01-02T05:38:12.821" v="1161"/>
          <ac:graphicFrameMkLst>
            <pc:docMk/>
            <pc:sldMk cId="2225451864" sldId="307"/>
            <ac:graphicFrameMk id="3" creationId="{ED8A478A-D2AA-6E60-FDB4-E11B3199F235}"/>
          </ac:graphicFrameMkLst>
        </pc:graphicFrameChg>
        <pc:picChg chg="add del mod">
          <ac:chgData name="尾嵜 成真" userId="dd95f81a979e9056" providerId="LiveId" clId="{17755A40-A7A9-4FA6-8632-C2FF9700AB17}" dt="2023-01-03T11:04:13.276" v="1469" actId="478"/>
          <ac:picMkLst>
            <pc:docMk/>
            <pc:sldMk cId="2225451864" sldId="307"/>
            <ac:picMk id="3" creationId="{3029DE7A-CA94-5FCB-66E5-6F65E32B4C46}"/>
          </ac:picMkLst>
        </pc:picChg>
        <pc:picChg chg="add del mod">
          <ac:chgData name="尾嵜 成真" userId="dd95f81a979e9056" providerId="LiveId" clId="{17755A40-A7A9-4FA6-8632-C2FF9700AB17}" dt="2023-01-03T12:42:24.908" v="1529" actId="478"/>
          <ac:picMkLst>
            <pc:docMk/>
            <pc:sldMk cId="2225451864" sldId="307"/>
            <ac:picMk id="6" creationId="{A2300578-C3FF-1B68-7127-EFC72E3E5AAB}"/>
          </ac:picMkLst>
        </pc:picChg>
        <pc:picChg chg="add mod">
          <ac:chgData name="尾嵜 成真" userId="dd95f81a979e9056" providerId="LiveId" clId="{17755A40-A7A9-4FA6-8632-C2FF9700AB17}" dt="2023-01-03T12:42:36.704" v="1532" actId="1076"/>
          <ac:picMkLst>
            <pc:docMk/>
            <pc:sldMk cId="2225451864" sldId="307"/>
            <ac:picMk id="9" creationId="{911CBB3D-E9FC-A2FC-E63D-5544D5DE1A68}"/>
          </ac:picMkLst>
        </pc:picChg>
        <pc:picChg chg="del">
          <ac:chgData name="尾嵜 成真" userId="dd95f81a979e9056" providerId="LiveId" clId="{17755A40-A7A9-4FA6-8632-C2FF9700AB17}" dt="2023-01-03T10:11:34.501" v="1193" actId="478"/>
          <ac:picMkLst>
            <pc:docMk/>
            <pc:sldMk cId="2225451864" sldId="307"/>
            <ac:picMk id="11" creationId="{1ACF21D3-D8A0-95FC-ACFB-2A1BBB31652D}"/>
          </ac:picMkLst>
        </pc:picChg>
        <pc:picChg chg="add mod">
          <ac:chgData name="尾嵜 成真" userId="dd95f81a979e9056" providerId="LiveId" clId="{17755A40-A7A9-4FA6-8632-C2FF9700AB17}" dt="2023-01-03T12:44:37.866" v="1550" actId="14100"/>
          <ac:picMkLst>
            <pc:docMk/>
            <pc:sldMk cId="2225451864" sldId="307"/>
            <ac:picMk id="13" creationId="{41B2F451-564F-7C57-7B2D-024D3A95D12C}"/>
          </ac:picMkLst>
        </pc:picChg>
      </pc:sldChg>
      <pc:sldChg chg="del">
        <pc:chgData name="尾嵜 成真" userId="dd95f81a979e9056" providerId="LiveId" clId="{17755A40-A7A9-4FA6-8632-C2FF9700AB17}" dt="2023-01-02T05:37:46.174" v="1146" actId="47"/>
        <pc:sldMkLst>
          <pc:docMk/>
          <pc:sldMk cId="3242685888" sldId="381"/>
        </pc:sldMkLst>
      </pc:sldChg>
      <pc:sldChg chg="del">
        <pc:chgData name="尾嵜 成真" userId="dd95f81a979e9056" providerId="LiveId" clId="{17755A40-A7A9-4FA6-8632-C2FF9700AB17}" dt="2023-01-02T05:37:47.522" v="1147" actId="47"/>
        <pc:sldMkLst>
          <pc:docMk/>
          <pc:sldMk cId="1506097416" sldId="382"/>
        </pc:sldMkLst>
      </pc:sldChg>
      <pc:sldChg chg="del">
        <pc:chgData name="尾嵜 成真" userId="dd95f81a979e9056" providerId="LiveId" clId="{17755A40-A7A9-4FA6-8632-C2FF9700AB17}" dt="2023-01-02T05:37:44.584" v="1143" actId="47"/>
        <pc:sldMkLst>
          <pc:docMk/>
          <pc:sldMk cId="84514218" sldId="387"/>
        </pc:sldMkLst>
      </pc:sldChg>
      <pc:sldChg chg="addSp delSp modSp del mod">
        <pc:chgData name="尾嵜 成真" userId="dd95f81a979e9056" providerId="LiveId" clId="{17755A40-A7A9-4FA6-8632-C2FF9700AB17}" dt="2023-01-02T05:37:45.094" v="1144" actId="47"/>
        <pc:sldMkLst>
          <pc:docMk/>
          <pc:sldMk cId="2387750747" sldId="388"/>
        </pc:sldMkLst>
        <pc:picChg chg="del">
          <ac:chgData name="尾嵜 成真" userId="dd95f81a979e9056" providerId="LiveId" clId="{17755A40-A7A9-4FA6-8632-C2FF9700AB17}" dt="2023-01-02T04:56:29.773" v="44" actId="478"/>
          <ac:picMkLst>
            <pc:docMk/>
            <pc:sldMk cId="2387750747" sldId="388"/>
            <ac:picMk id="2" creationId="{4B8FC684-6485-3C36-39FB-CEEE6006E592}"/>
          </ac:picMkLst>
        </pc:picChg>
        <pc:picChg chg="add mod">
          <ac:chgData name="尾嵜 成真" userId="dd95f81a979e9056" providerId="LiveId" clId="{17755A40-A7A9-4FA6-8632-C2FF9700AB17}" dt="2023-01-02T04:56:39.834" v="51" actId="1076"/>
          <ac:picMkLst>
            <pc:docMk/>
            <pc:sldMk cId="2387750747" sldId="388"/>
            <ac:picMk id="4" creationId="{6CD6EDAE-997C-EEFD-ED44-613EE8517918}"/>
          </ac:picMkLst>
        </pc:picChg>
      </pc:sldChg>
      <pc:sldChg chg="del">
        <pc:chgData name="尾嵜 成真" userId="dd95f81a979e9056" providerId="LiveId" clId="{17755A40-A7A9-4FA6-8632-C2FF9700AB17}" dt="2023-01-02T05:37:45.673" v="1145" actId="47"/>
        <pc:sldMkLst>
          <pc:docMk/>
          <pc:sldMk cId="1462542911" sldId="389"/>
        </pc:sldMkLst>
      </pc:sldChg>
      <pc:sldChg chg="addSp delSp modSp add mod">
        <pc:chgData name="尾嵜 成真" userId="dd95f81a979e9056" providerId="LiveId" clId="{17755A40-A7A9-4FA6-8632-C2FF9700AB17}" dt="2023-01-02T05:37:16.801" v="1140" actId="207"/>
        <pc:sldMkLst>
          <pc:docMk/>
          <pc:sldMk cId="4185851663" sldId="390"/>
        </pc:sldMkLst>
        <pc:spChg chg="add del mod">
          <ac:chgData name="尾嵜 成真" userId="dd95f81a979e9056" providerId="LiveId" clId="{17755A40-A7A9-4FA6-8632-C2FF9700AB17}" dt="2023-01-02T05:35:01.481" v="1105" actId="478"/>
          <ac:spMkLst>
            <pc:docMk/>
            <pc:sldMk cId="4185851663" sldId="390"/>
            <ac:spMk id="9" creationId="{6820A834-B351-E1B0-482F-EEFDE8282049}"/>
          </ac:spMkLst>
        </pc:spChg>
        <pc:spChg chg="del mod">
          <ac:chgData name="尾嵜 成真" userId="dd95f81a979e9056" providerId="LiveId" clId="{17755A40-A7A9-4FA6-8632-C2FF9700AB17}" dt="2023-01-02T05:34:55.003" v="1104" actId="478"/>
          <ac:spMkLst>
            <pc:docMk/>
            <pc:sldMk cId="4185851663" sldId="390"/>
            <ac:spMk id="10" creationId="{4C8D8093-D708-E46A-39FD-79BFCCF8875B}"/>
          </ac:spMkLst>
        </pc:spChg>
        <pc:spChg chg="add mod">
          <ac:chgData name="尾嵜 成真" userId="dd95f81a979e9056" providerId="LiveId" clId="{17755A40-A7A9-4FA6-8632-C2FF9700AB17}" dt="2023-01-02T05:37:16.801" v="1140" actId="207"/>
          <ac:spMkLst>
            <pc:docMk/>
            <pc:sldMk cId="4185851663" sldId="390"/>
            <ac:spMk id="11" creationId="{82801F1A-E221-ECE4-E09F-3A51E8C4F21C}"/>
          </ac:spMkLst>
        </pc:spChg>
        <pc:graphicFrameChg chg="del">
          <ac:chgData name="尾嵜 成真" userId="dd95f81a979e9056" providerId="LiveId" clId="{17755A40-A7A9-4FA6-8632-C2FF9700AB17}" dt="2023-01-02T05:08:30.193" v="169" actId="478"/>
          <ac:graphicFrameMkLst>
            <pc:docMk/>
            <pc:sldMk cId="4185851663" sldId="390"/>
            <ac:graphicFrameMk id="2" creationId="{4A46E109-EF54-CBF0-8FCA-158AEC5AE535}"/>
          </ac:graphicFrameMkLst>
        </pc:graphicFrameChg>
        <pc:graphicFrameChg chg="del">
          <ac:chgData name="尾嵜 成真" userId="dd95f81a979e9056" providerId="LiveId" clId="{17755A40-A7A9-4FA6-8632-C2FF9700AB17}" dt="2023-01-02T05:08:30.193" v="169" actId="478"/>
          <ac:graphicFrameMkLst>
            <pc:docMk/>
            <pc:sldMk cId="4185851663" sldId="390"/>
            <ac:graphicFrameMk id="3" creationId="{31FFB8B3-1018-C2FE-AB2D-7D3A20AEB7E6}"/>
          </ac:graphicFrameMkLst>
        </pc:graphicFrameChg>
        <pc:graphicFrameChg chg="del mod modGraphic">
          <ac:chgData name="尾嵜 成真" userId="dd95f81a979e9056" providerId="LiveId" clId="{17755A40-A7A9-4FA6-8632-C2FF9700AB17}" dt="2023-01-02T05:35:19.920" v="1108" actId="21"/>
          <ac:graphicFrameMkLst>
            <pc:docMk/>
            <pc:sldMk cId="4185851663" sldId="390"/>
            <ac:graphicFrameMk id="4" creationId="{F9B8FF01-FAF6-78EA-838F-9757583E8040}"/>
          </ac:graphicFrameMkLst>
        </pc:graphicFrameChg>
        <pc:graphicFrameChg chg="add del mod">
          <ac:chgData name="尾嵜 成真" userId="dd95f81a979e9056" providerId="LiveId" clId="{17755A40-A7A9-4FA6-8632-C2FF9700AB17}" dt="2023-01-02T05:17:16.305" v="456"/>
          <ac:graphicFrameMkLst>
            <pc:docMk/>
            <pc:sldMk cId="4185851663" sldId="390"/>
            <ac:graphicFrameMk id="5" creationId="{1B7FDD16-931D-764C-C9E0-D2F11C8DD44A}"/>
          </ac:graphicFrameMkLst>
        </pc:graphicFrameChg>
        <pc:graphicFrameChg chg="del">
          <ac:chgData name="尾嵜 成真" userId="dd95f81a979e9056" providerId="LiveId" clId="{17755A40-A7A9-4FA6-8632-C2FF9700AB17}" dt="2023-01-02T05:08:30.193" v="169" actId="478"/>
          <ac:graphicFrameMkLst>
            <pc:docMk/>
            <pc:sldMk cId="4185851663" sldId="390"/>
            <ac:graphicFrameMk id="6" creationId="{85F9FFB5-5C2B-1879-05B7-483F748F6536}"/>
          </ac:graphicFrameMkLst>
        </pc:graphicFrameChg>
        <pc:graphicFrameChg chg="add del mod">
          <ac:chgData name="尾嵜 成真" userId="dd95f81a979e9056" providerId="LiveId" clId="{17755A40-A7A9-4FA6-8632-C2FF9700AB17}" dt="2023-01-02T05:35:19.920" v="1108" actId="21"/>
          <ac:graphicFrameMkLst>
            <pc:docMk/>
            <pc:sldMk cId="4185851663" sldId="390"/>
            <ac:graphicFrameMk id="7" creationId="{33C67E7B-575B-9D12-8052-3065B4B5E281}"/>
          </ac:graphicFrameMkLst>
        </pc:graphicFrameChg>
        <pc:graphicFrameChg chg="add mod">
          <ac:chgData name="尾嵜 成真" userId="dd95f81a979e9056" providerId="LiveId" clId="{17755A40-A7A9-4FA6-8632-C2FF9700AB17}" dt="2023-01-02T05:35:39.634" v="1112" actId="1076"/>
          <ac:graphicFrameMkLst>
            <pc:docMk/>
            <pc:sldMk cId="4185851663" sldId="390"/>
            <ac:graphicFrameMk id="12" creationId="{BDB7B359-9971-1119-6F15-36F0D9F80615}"/>
          </ac:graphicFrameMkLst>
        </pc:graphicFrameChg>
        <pc:graphicFrameChg chg="add mod">
          <ac:chgData name="尾嵜 成真" userId="dd95f81a979e9056" providerId="LiveId" clId="{17755A40-A7A9-4FA6-8632-C2FF9700AB17}" dt="2023-01-02T05:35:24.591" v="1110" actId="1076"/>
          <ac:graphicFrameMkLst>
            <pc:docMk/>
            <pc:sldMk cId="4185851663" sldId="390"/>
            <ac:graphicFrameMk id="13" creationId="{DCD87A92-5DD2-7907-CBAB-D57EE35F0680}"/>
          </ac:graphicFrameMkLst>
        </pc:graphicFrameChg>
      </pc:sldChg>
      <pc:sldChg chg="addSp delSp modSp add del mod">
        <pc:chgData name="尾嵜 成真" userId="dd95f81a979e9056" providerId="LiveId" clId="{17755A40-A7A9-4FA6-8632-C2FF9700AB17}" dt="2023-01-03T12:51:03.529" v="1572" actId="47"/>
        <pc:sldMkLst>
          <pc:docMk/>
          <pc:sldMk cId="713143397" sldId="391"/>
        </pc:sldMkLst>
        <pc:spChg chg="add del mod">
          <ac:chgData name="尾嵜 成真" userId="dd95f81a979e9056" providerId="LiveId" clId="{17755A40-A7A9-4FA6-8632-C2FF9700AB17}" dt="2023-01-03T12:50:50.598" v="1569"/>
          <ac:spMkLst>
            <pc:docMk/>
            <pc:sldMk cId="713143397" sldId="391"/>
            <ac:spMk id="2" creationId="{6A27E79F-C779-938F-0306-6912E694C21E}"/>
          </ac:spMkLst>
        </pc:spChg>
        <pc:spChg chg="add mod">
          <ac:chgData name="尾嵜 成真" userId="dd95f81a979e9056" providerId="LiveId" clId="{17755A40-A7A9-4FA6-8632-C2FF9700AB17}" dt="2023-01-03T12:50:52.218" v="1570"/>
          <ac:spMkLst>
            <pc:docMk/>
            <pc:sldMk cId="713143397" sldId="391"/>
            <ac:spMk id="3" creationId="{0527AF40-5AB0-52DE-1881-8A711B07E441}"/>
          </ac:spMkLst>
        </pc:spChg>
        <pc:spChg chg="mod">
          <ac:chgData name="尾嵜 成真" userId="dd95f81a979e9056" providerId="LiveId" clId="{17755A40-A7A9-4FA6-8632-C2FF9700AB17}" dt="2023-01-03T10:33:34.664" v="1428" actId="21"/>
          <ac:spMkLst>
            <pc:docMk/>
            <pc:sldMk cId="713143397" sldId="391"/>
            <ac:spMk id="10" creationId="{4C8D8093-D708-E46A-39FD-79BFCCF8875B}"/>
          </ac:spMkLst>
        </pc:spChg>
        <pc:spChg chg="mod">
          <ac:chgData name="尾嵜 成真" userId="dd95f81a979e9056" providerId="LiveId" clId="{17755A40-A7A9-4FA6-8632-C2FF9700AB17}" dt="2023-01-03T12:49:50.168" v="1567" actId="20577"/>
          <ac:spMkLst>
            <pc:docMk/>
            <pc:sldMk cId="713143397" sldId="391"/>
            <ac:spMk id="29" creationId="{A17934AB-FCC8-3776-1635-6E61D9A7D43B}"/>
          </ac:spMkLst>
        </pc:spChg>
      </pc:sldChg>
      <pc:sldChg chg="add del">
        <pc:chgData name="尾嵜 成真" userId="dd95f81a979e9056" providerId="LiveId" clId="{17755A40-A7A9-4FA6-8632-C2FF9700AB17}" dt="2023-01-02T05:38:20.892" v="1163" actId="47"/>
        <pc:sldMkLst>
          <pc:docMk/>
          <pc:sldMk cId="1315900707" sldId="391"/>
        </pc:sldMkLst>
      </pc:sldChg>
      <pc:sldChg chg="modSp add del mod">
        <pc:chgData name="尾嵜 成真" userId="dd95f81a979e9056" providerId="LiveId" clId="{17755A40-A7A9-4FA6-8632-C2FF9700AB17}" dt="2023-01-02T05:37:37.517" v="1142" actId="47"/>
        <pc:sldMkLst>
          <pc:docMk/>
          <pc:sldMk cId="3297728334" sldId="391"/>
        </pc:sldMkLst>
        <pc:spChg chg="mod">
          <ac:chgData name="尾嵜 成真" userId="dd95f81a979e9056" providerId="LiveId" clId="{17755A40-A7A9-4FA6-8632-C2FF9700AB17}" dt="2023-01-02T05:11:43.328" v="263" actId="20577"/>
          <ac:spMkLst>
            <pc:docMk/>
            <pc:sldMk cId="3297728334" sldId="391"/>
            <ac:spMk id="10" creationId="{4C8D8093-D708-E46A-39FD-79BFCCF8875B}"/>
          </ac:spMkLst>
        </pc:spChg>
        <pc:graphicFrameChg chg="mod modGraphic">
          <ac:chgData name="尾嵜 成真" userId="dd95f81a979e9056" providerId="LiveId" clId="{17755A40-A7A9-4FA6-8632-C2FF9700AB17}" dt="2023-01-02T05:11:19.482" v="236" actId="20577"/>
          <ac:graphicFrameMkLst>
            <pc:docMk/>
            <pc:sldMk cId="3297728334" sldId="391"/>
            <ac:graphicFrameMk id="4" creationId="{F9B8FF01-FAF6-78EA-838F-9757583E8040}"/>
          </ac:graphicFrameMkLst>
        </pc:graphicFrameChg>
      </pc:sldChg>
      <pc:sldChg chg="addSp delSp modSp add mod">
        <pc:chgData name="尾嵜 成真" userId="dd95f81a979e9056" providerId="LiveId" clId="{17755A40-A7A9-4FA6-8632-C2FF9700AB17}" dt="2023-01-03T13:19:36.257" v="2297" actId="947"/>
        <pc:sldMkLst>
          <pc:docMk/>
          <pc:sldMk cId="3006967339" sldId="392"/>
        </pc:sldMkLst>
        <pc:spChg chg="del">
          <ac:chgData name="尾嵜 成真" userId="dd95f81a979e9056" providerId="LiveId" clId="{17755A40-A7A9-4FA6-8632-C2FF9700AB17}" dt="2023-01-03T12:51:06.778" v="1573" actId="478"/>
          <ac:spMkLst>
            <pc:docMk/>
            <pc:sldMk cId="3006967339" sldId="392"/>
            <ac:spMk id="4" creationId="{93197517-03A4-B20D-CF2A-660A8A1E510B}"/>
          </ac:spMkLst>
        </pc:spChg>
        <pc:spChg chg="add mod">
          <ac:chgData name="尾嵜 成真" userId="dd95f81a979e9056" providerId="LiveId" clId="{17755A40-A7A9-4FA6-8632-C2FF9700AB17}" dt="2023-01-03T13:17:05.188" v="2249" actId="14100"/>
          <ac:spMkLst>
            <pc:docMk/>
            <pc:sldMk cId="3006967339" sldId="392"/>
            <ac:spMk id="5" creationId="{70260686-8B7E-DF5A-6E75-301B0992F6A8}"/>
          </ac:spMkLst>
        </pc:spChg>
        <pc:spChg chg="add mod">
          <ac:chgData name="尾嵜 成真" userId="dd95f81a979e9056" providerId="LiveId" clId="{17755A40-A7A9-4FA6-8632-C2FF9700AB17}" dt="2023-01-03T13:17:29.384" v="2285" actId="20577"/>
          <ac:spMkLst>
            <pc:docMk/>
            <pc:sldMk cId="3006967339" sldId="392"/>
            <ac:spMk id="6" creationId="{4A82FFB9-9FED-53F9-A2A2-FC325D82FC40}"/>
          </ac:spMkLst>
        </pc:spChg>
        <pc:spChg chg="del">
          <ac:chgData name="尾嵜 成真" userId="dd95f81a979e9056" providerId="LiveId" clId="{17755A40-A7A9-4FA6-8632-C2FF9700AB17}" dt="2023-01-03T12:51:06.778" v="1573" actId="478"/>
          <ac:spMkLst>
            <pc:docMk/>
            <pc:sldMk cId="3006967339" sldId="392"/>
            <ac:spMk id="7" creationId="{DC6D6A75-97F3-F980-9BE2-C9A4AB599422}"/>
          </ac:spMkLst>
        </pc:spChg>
        <pc:spChg chg="mod">
          <ac:chgData name="尾嵜 成真" userId="dd95f81a979e9056" providerId="LiveId" clId="{17755A40-A7A9-4FA6-8632-C2FF9700AB17}" dt="2023-01-03T13:19:36.257" v="2297" actId="947"/>
          <ac:spMkLst>
            <pc:docMk/>
            <pc:sldMk cId="3006967339" sldId="392"/>
            <ac:spMk id="10" creationId="{4C8D8093-D708-E46A-39FD-79BFCCF8875B}"/>
          </ac:spMkLst>
        </pc:spChg>
        <pc:spChg chg="mod">
          <ac:chgData name="尾嵜 成真" userId="dd95f81a979e9056" providerId="LiveId" clId="{17755A40-A7A9-4FA6-8632-C2FF9700AB17}" dt="2023-01-03T12:51:20.187" v="1582" actId="20577"/>
          <ac:spMkLst>
            <pc:docMk/>
            <pc:sldMk cId="3006967339" sldId="392"/>
            <ac:spMk id="29" creationId="{A17934AB-FCC8-3776-1635-6E61D9A7D43B}"/>
          </ac:spMkLst>
        </pc:spChg>
        <pc:picChg chg="add mod">
          <ac:chgData name="尾嵜 成真" userId="dd95f81a979e9056" providerId="LiveId" clId="{17755A40-A7A9-4FA6-8632-C2FF9700AB17}" dt="2023-01-03T13:17:00.026" v="2248" actId="1076"/>
          <ac:picMkLst>
            <pc:docMk/>
            <pc:sldMk cId="3006967339" sldId="392"/>
            <ac:picMk id="3" creationId="{21152B24-6D84-6FB1-91FF-9C816BE6D5C5}"/>
          </ac:picMkLst>
        </pc:picChg>
        <pc:picChg chg="del">
          <ac:chgData name="尾嵜 成真" userId="dd95f81a979e9056" providerId="LiveId" clId="{17755A40-A7A9-4FA6-8632-C2FF9700AB17}" dt="2023-01-03T12:51:06.778" v="1573" actId="478"/>
          <ac:picMkLst>
            <pc:docMk/>
            <pc:sldMk cId="3006967339" sldId="392"/>
            <ac:picMk id="9" creationId="{911CBB3D-E9FC-A2FC-E63D-5544D5DE1A68}"/>
          </ac:picMkLst>
        </pc:picChg>
        <pc:picChg chg="del">
          <ac:chgData name="尾嵜 成真" userId="dd95f81a979e9056" providerId="LiveId" clId="{17755A40-A7A9-4FA6-8632-C2FF9700AB17}" dt="2023-01-03T12:51:06.778" v="1573" actId="478"/>
          <ac:picMkLst>
            <pc:docMk/>
            <pc:sldMk cId="3006967339" sldId="392"/>
            <ac:picMk id="13" creationId="{41B2F451-564F-7C57-7B2D-024D3A95D12C}"/>
          </ac:picMkLst>
        </pc:picChg>
      </pc:sldChg>
      <pc:sldChg chg="addSp delSp modSp add mod">
        <pc:chgData name="尾嵜 成真" userId="dd95f81a979e9056" providerId="LiveId" clId="{17755A40-A7A9-4FA6-8632-C2FF9700AB17}" dt="2023-01-03T15:20:39.040" v="2729" actId="14100"/>
        <pc:sldMkLst>
          <pc:docMk/>
          <pc:sldMk cId="200167436" sldId="393"/>
        </pc:sldMkLst>
        <pc:spChg chg="del">
          <ac:chgData name="尾嵜 成真" userId="dd95f81a979e9056" providerId="LiveId" clId="{17755A40-A7A9-4FA6-8632-C2FF9700AB17}" dt="2023-01-03T13:30:30.670" v="2333" actId="478"/>
          <ac:spMkLst>
            <pc:docMk/>
            <pc:sldMk cId="200167436" sldId="393"/>
            <ac:spMk id="5" creationId="{70260686-8B7E-DF5A-6E75-301B0992F6A8}"/>
          </ac:spMkLst>
        </pc:spChg>
        <pc:spChg chg="del">
          <ac:chgData name="尾嵜 成真" userId="dd95f81a979e9056" providerId="LiveId" clId="{17755A40-A7A9-4FA6-8632-C2FF9700AB17}" dt="2023-01-03T13:30:30.670" v="2333" actId="478"/>
          <ac:spMkLst>
            <pc:docMk/>
            <pc:sldMk cId="200167436" sldId="393"/>
            <ac:spMk id="6" creationId="{4A82FFB9-9FED-53F9-A2A2-FC325D82FC40}"/>
          </ac:spMkLst>
        </pc:spChg>
        <pc:spChg chg="add mod">
          <ac:chgData name="尾嵜 成真" userId="dd95f81a979e9056" providerId="LiveId" clId="{17755A40-A7A9-4FA6-8632-C2FF9700AB17}" dt="2023-01-03T15:20:39.040" v="2729" actId="14100"/>
          <ac:spMkLst>
            <pc:docMk/>
            <pc:sldMk cId="200167436" sldId="393"/>
            <ac:spMk id="8" creationId="{54DB713D-C7C0-80A7-3E1A-F741AD01C749}"/>
          </ac:spMkLst>
        </pc:spChg>
        <pc:spChg chg="mod">
          <ac:chgData name="尾嵜 成真" userId="dd95f81a979e9056" providerId="LiveId" clId="{17755A40-A7A9-4FA6-8632-C2FF9700AB17}" dt="2023-01-03T13:42:23.827" v="2726" actId="20577"/>
          <ac:spMkLst>
            <pc:docMk/>
            <pc:sldMk cId="200167436" sldId="393"/>
            <ac:spMk id="10" creationId="{4C8D8093-D708-E46A-39FD-79BFCCF8875B}"/>
          </ac:spMkLst>
        </pc:spChg>
        <pc:spChg chg="add mod">
          <ac:chgData name="尾嵜 成真" userId="dd95f81a979e9056" providerId="LiveId" clId="{17755A40-A7A9-4FA6-8632-C2FF9700AB17}" dt="2023-01-03T15:20:35.620" v="2728" actId="14100"/>
          <ac:spMkLst>
            <pc:docMk/>
            <pc:sldMk cId="200167436" sldId="393"/>
            <ac:spMk id="11" creationId="{97366C32-0D05-C2E1-92FD-99E2B6247254}"/>
          </ac:spMkLst>
        </pc:spChg>
        <pc:spChg chg="mod">
          <ac:chgData name="尾嵜 成真" userId="dd95f81a979e9056" providerId="LiveId" clId="{17755A40-A7A9-4FA6-8632-C2FF9700AB17}" dt="2023-01-03T13:22:58.218" v="2332" actId="20577"/>
          <ac:spMkLst>
            <pc:docMk/>
            <pc:sldMk cId="200167436" sldId="393"/>
            <ac:spMk id="29" creationId="{A17934AB-FCC8-3776-1635-6E61D9A7D43B}"/>
          </ac:spMkLst>
        </pc:spChg>
        <pc:picChg chg="del">
          <ac:chgData name="尾嵜 成真" userId="dd95f81a979e9056" providerId="LiveId" clId="{17755A40-A7A9-4FA6-8632-C2FF9700AB17}" dt="2023-01-03T13:30:30.670" v="2333" actId="478"/>
          <ac:picMkLst>
            <pc:docMk/>
            <pc:sldMk cId="200167436" sldId="393"/>
            <ac:picMk id="3" creationId="{21152B24-6D84-6FB1-91FF-9C816BE6D5C5}"/>
          </ac:picMkLst>
        </pc:picChg>
        <pc:picChg chg="add mod">
          <ac:chgData name="尾嵜 成真" userId="dd95f81a979e9056" providerId="LiveId" clId="{17755A40-A7A9-4FA6-8632-C2FF9700AB17}" dt="2023-01-03T13:41:36.420" v="2718" actId="14100"/>
          <ac:picMkLst>
            <pc:docMk/>
            <pc:sldMk cId="200167436" sldId="393"/>
            <ac:picMk id="4" creationId="{AFC55236-7F9C-0354-62B9-31BD9A5200F6}"/>
          </ac:picMkLst>
        </pc:picChg>
        <pc:picChg chg="add mod">
          <ac:chgData name="尾嵜 成真" userId="dd95f81a979e9056" providerId="LiveId" clId="{17755A40-A7A9-4FA6-8632-C2FF9700AB17}" dt="2023-01-03T13:38:11.868" v="2652" actId="1076"/>
          <ac:picMkLst>
            <pc:docMk/>
            <pc:sldMk cId="200167436" sldId="393"/>
            <ac:picMk id="7" creationId="{F91BB343-091A-459C-AC99-EE9079B26B29}"/>
          </ac:picMkLst>
        </pc:picChg>
        <pc:picChg chg="add mod">
          <ac:chgData name="尾嵜 成真" userId="dd95f81a979e9056" providerId="LiveId" clId="{17755A40-A7A9-4FA6-8632-C2FF9700AB17}" dt="2023-01-03T13:42:15.892" v="2724" actId="1076"/>
          <ac:picMkLst>
            <pc:docMk/>
            <pc:sldMk cId="200167436" sldId="393"/>
            <ac:picMk id="9" creationId="{D8887659-237E-46C3-8CE1-4E7761861B15}"/>
          </ac:picMkLst>
        </pc:picChg>
        <pc:picChg chg="add mod">
          <ac:chgData name="尾嵜 成真" userId="dd95f81a979e9056" providerId="LiveId" clId="{17755A40-A7A9-4FA6-8632-C2FF9700AB17}" dt="2023-01-03T13:42:08.512" v="2723" actId="1076"/>
          <ac:picMkLst>
            <pc:docMk/>
            <pc:sldMk cId="200167436" sldId="393"/>
            <ac:picMk id="13" creationId="{4B519090-F769-D42C-690C-E3E92EE5222B}"/>
          </ac:picMkLst>
        </pc:picChg>
      </pc:sldChg>
    </pc:docChg>
  </pc:docChgLst>
  <pc:docChgLst>
    <pc:chgData name="尾嵜 成真" userId="dd95f81a979e9056" providerId="LiveId" clId="{FCC2AE78-7B2A-4B8A-87F2-2039D47FE252}"/>
    <pc:docChg chg="undo redo custSel addSld delSld modSld sldOrd">
      <pc:chgData name="尾嵜 成真" userId="dd95f81a979e9056" providerId="LiveId" clId="{FCC2AE78-7B2A-4B8A-87F2-2039D47FE252}" dt="2022-12-28T11:44:27.539" v="4922" actId="478"/>
      <pc:docMkLst>
        <pc:docMk/>
      </pc:docMkLst>
      <pc:sldChg chg="modSp mod">
        <pc:chgData name="尾嵜 成真" userId="dd95f81a979e9056" providerId="LiveId" clId="{FCC2AE78-7B2A-4B8A-87F2-2039D47FE252}" dt="2022-12-28T11:37:40.407" v="4826" actId="1076"/>
        <pc:sldMkLst>
          <pc:docMk/>
          <pc:sldMk cId="0" sldId="259"/>
        </pc:sldMkLst>
        <pc:spChg chg="mod">
          <ac:chgData name="尾嵜 成真" userId="dd95f81a979e9056" providerId="LiveId" clId="{FCC2AE78-7B2A-4B8A-87F2-2039D47FE252}" dt="2022-12-28T11:36:04.206" v="4780" actId="20577"/>
          <ac:spMkLst>
            <pc:docMk/>
            <pc:sldMk cId="0" sldId="259"/>
            <ac:spMk id="7" creationId="{868586D0-495E-0042-21C8-6D9C53F32F5A}"/>
          </ac:spMkLst>
        </pc:spChg>
        <pc:spChg chg="mod">
          <ac:chgData name="尾嵜 成真" userId="dd95f81a979e9056" providerId="LiveId" clId="{FCC2AE78-7B2A-4B8A-87F2-2039D47FE252}" dt="2022-12-28T11:36:40.111" v="4786" actId="20577"/>
          <ac:spMkLst>
            <pc:docMk/>
            <pc:sldMk cId="0" sldId="259"/>
            <ac:spMk id="8" creationId="{1ACDCEDB-3A9A-B841-DD5E-AF772017E75B}"/>
          </ac:spMkLst>
        </pc:spChg>
        <pc:spChg chg="mod">
          <ac:chgData name="尾嵜 成真" userId="dd95f81a979e9056" providerId="LiveId" clId="{FCC2AE78-7B2A-4B8A-87F2-2039D47FE252}" dt="2022-12-28T11:37:37.070" v="4825" actId="1076"/>
          <ac:spMkLst>
            <pc:docMk/>
            <pc:sldMk cId="0" sldId="259"/>
            <ac:spMk id="10" creationId="{A69571F4-BBF9-1D5E-AB90-6345D5ACAD32}"/>
          </ac:spMkLst>
        </pc:spChg>
        <pc:spChg chg="mod">
          <ac:chgData name="尾嵜 成真" userId="dd95f81a979e9056" providerId="LiveId" clId="{FCC2AE78-7B2A-4B8A-87F2-2039D47FE252}" dt="2022-12-28T11:37:40.407" v="4826" actId="1076"/>
          <ac:spMkLst>
            <pc:docMk/>
            <pc:sldMk cId="0" sldId="259"/>
            <ac:spMk id="12" creationId="{447B83FD-7886-15F1-19BE-29E3263FE945}"/>
          </ac:spMkLst>
        </pc:spChg>
        <pc:spChg chg="mod">
          <ac:chgData name="尾嵜 成真" userId="dd95f81a979e9056" providerId="LiveId" clId="{FCC2AE78-7B2A-4B8A-87F2-2039D47FE252}" dt="2022-12-28T11:37:29.053" v="4824" actId="20577"/>
          <ac:spMkLst>
            <pc:docMk/>
            <pc:sldMk cId="0" sldId="259"/>
            <ac:spMk id="16" creationId="{6494AC06-B42F-33DA-6522-B8FB9C5EDEED}"/>
          </ac:spMkLst>
        </pc:spChg>
        <pc:spChg chg="mod">
          <ac:chgData name="尾嵜 成真" userId="dd95f81a979e9056" providerId="LiveId" clId="{FCC2AE78-7B2A-4B8A-87F2-2039D47FE252}" dt="2022-12-28T11:35:52.317" v="4767" actId="20577"/>
          <ac:spMkLst>
            <pc:docMk/>
            <pc:sldMk cId="0" sldId="259"/>
            <ac:spMk id="18" creationId="{00000000-0000-0000-0000-000000000000}"/>
          </ac:spMkLst>
        </pc:spChg>
        <pc:spChg chg="mod">
          <ac:chgData name="尾嵜 成真" userId="dd95f81a979e9056" providerId="LiveId" clId="{FCC2AE78-7B2A-4B8A-87F2-2039D47FE252}" dt="2022-12-28T11:32:25.095" v="4755" actId="14100"/>
          <ac:spMkLst>
            <pc:docMk/>
            <pc:sldMk cId="0" sldId="259"/>
            <ac:spMk id="21" creationId="{00000000-0000-0000-0000-000000000000}"/>
          </ac:spMkLst>
        </pc:spChg>
        <pc:spChg chg="mod">
          <ac:chgData name="尾嵜 成真" userId="dd95f81a979e9056" providerId="LiveId" clId="{FCC2AE78-7B2A-4B8A-87F2-2039D47FE252}" dt="2022-12-28T11:32:24.749" v="4754" actId="1076"/>
          <ac:spMkLst>
            <pc:docMk/>
            <pc:sldMk cId="0" sldId="259"/>
            <ac:spMk id="27" creationId="{00000000-0000-0000-0000-000000000000}"/>
          </ac:spMkLst>
        </pc:spChg>
        <pc:grpChg chg="mod">
          <ac:chgData name="尾嵜 成真" userId="dd95f81a979e9056" providerId="LiveId" clId="{FCC2AE78-7B2A-4B8A-87F2-2039D47FE252}" dt="2022-12-28T11:32:25.284" v="4756" actId="1076"/>
          <ac:grpSpMkLst>
            <pc:docMk/>
            <pc:sldMk cId="0" sldId="259"/>
            <ac:grpSpMk id="2" creationId="{F3E18761-6F4D-4A56-A95B-FE9E51163FF2}"/>
          </ac:grpSpMkLst>
        </pc:grpChg>
        <pc:grpChg chg="mod">
          <ac:chgData name="尾嵜 成真" userId="dd95f81a979e9056" providerId="LiveId" clId="{FCC2AE78-7B2A-4B8A-87F2-2039D47FE252}" dt="2022-12-28T11:32:25.284" v="4756" actId="1076"/>
          <ac:grpSpMkLst>
            <pc:docMk/>
            <pc:sldMk cId="0" sldId="259"/>
            <ac:grpSpMk id="3" creationId="{28D86D72-E7AD-4CA2-BA44-25225DE74CDA}"/>
          </ac:grpSpMkLst>
        </pc:grpChg>
        <pc:grpChg chg="mod">
          <ac:chgData name="尾嵜 成真" userId="dd95f81a979e9056" providerId="LiveId" clId="{FCC2AE78-7B2A-4B8A-87F2-2039D47FE252}" dt="2022-12-28T11:32:25.284" v="4756" actId="1076"/>
          <ac:grpSpMkLst>
            <pc:docMk/>
            <pc:sldMk cId="0" sldId="259"/>
            <ac:grpSpMk id="4" creationId="{A55DAF8F-E612-4233-AEC5-F612CD50E7CD}"/>
          </ac:grpSpMkLst>
        </pc:grpChg>
        <pc:grpChg chg="mod">
          <ac:chgData name="尾嵜 成真" userId="dd95f81a979e9056" providerId="LiveId" clId="{FCC2AE78-7B2A-4B8A-87F2-2039D47FE252}" dt="2022-12-28T11:32:25.284" v="4756" actId="1076"/>
          <ac:grpSpMkLst>
            <pc:docMk/>
            <pc:sldMk cId="0" sldId="259"/>
            <ac:grpSpMk id="5" creationId="{9A03F420-9491-4177-BECB-F1640F380D4C}"/>
          </ac:grpSpMkLst>
        </pc:grpChg>
        <pc:grpChg chg="mod">
          <ac:chgData name="尾嵜 成真" userId="dd95f81a979e9056" providerId="LiveId" clId="{FCC2AE78-7B2A-4B8A-87F2-2039D47FE252}" dt="2022-12-28T11:32:25.284" v="4756" actId="1076"/>
          <ac:grpSpMkLst>
            <pc:docMk/>
            <pc:sldMk cId="0" sldId="259"/>
            <ac:grpSpMk id="6" creationId="{D1DBE470-BFFD-4DB0-B7FA-93F737876573}"/>
          </ac:grpSpMkLst>
        </pc:grpChg>
        <pc:grpChg chg="mod">
          <ac:chgData name="尾嵜 成真" userId="dd95f81a979e9056" providerId="LiveId" clId="{FCC2AE78-7B2A-4B8A-87F2-2039D47FE252}" dt="2022-12-28T11:32:25.284" v="4756" actId="1076"/>
          <ac:grpSpMkLst>
            <pc:docMk/>
            <pc:sldMk cId="0" sldId="259"/>
            <ac:grpSpMk id="17" creationId="{B0FD30C0-9718-FE51-0480-A8AA07EA80FC}"/>
          </ac:grpSpMkLst>
        </pc:grpChg>
      </pc:sldChg>
      <pc:sldChg chg="modSp mod">
        <pc:chgData name="尾嵜 成真" userId="dd95f81a979e9056" providerId="LiveId" clId="{FCC2AE78-7B2A-4B8A-87F2-2039D47FE252}" dt="2022-12-28T11:32:33.444" v="4758" actId="1076"/>
        <pc:sldMkLst>
          <pc:docMk/>
          <pc:sldMk cId="0" sldId="293"/>
        </pc:sldMkLst>
        <pc:spChg chg="mod">
          <ac:chgData name="尾嵜 成真" userId="dd95f81a979e9056" providerId="LiveId" clId="{FCC2AE78-7B2A-4B8A-87F2-2039D47FE252}" dt="2022-12-28T11:32:33.444" v="4758" actId="1076"/>
          <ac:spMkLst>
            <pc:docMk/>
            <pc:sldMk cId="0" sldId="293"/>
            <ac:spMk id="7" creationId="{00000000-0000-0000-0000-000000000000}"/>
          </ac:spMkLst>
        </pc:spChg>
      </pc:sldChg>
      <pc:sldChg chg="ord">
        <pc:chgData name="尾嵜 成真" userId="dd95f81a979e9056" providerId="LiveId" clId="{FCC2AE78-7B2A-4B8A-87F2-2039D47FE252}" dt="2022-12-28T11:36:26.161" v="4782"/>
        <pc:sldMkLst>
          <pc:docMk/>
          <pc:sldMk cId="4080836906" sldId="309"/>
        </pc:sldMkLst>
      </pc:sldChg>
      <pc:sldChg chg="addSp delSp modSp mod">
        <pc:chgData name="尾嵜 成真" userId="dd95f81a979e9056" providerId="LiveId" clId="{FCC2AE78-7B2A-4B8A-87F2-2039D47FE252}" dt="2022-12-28T11:43:54.425" v="4915" actId="478"/>
        <pc:sldMkLst>
          <pc:docMk/>
          <pc:sldMk cId="378628896" sldId="377"/>
        </pc:sldMkLst>
        <pc:spChg chg="add del mod">
          <ac:chgData name="尾嵜 成真" userId="dd95f81a979e9056" providerId="LiveId" clId="{FCC2AE78-7B2A-4B8A-87F2-2039D47FE252}" dt="2022-12-28T11:43:42.131" v="4910" actId="478"/>
          <ac:spMkLst>
            <pc:docMk/>
            <pc:sldMk cId="378628896" sldId="377"/>
            <ac:spMk id="2" creationId="{50C0FD00-2D26-6372-E3C5-87EA4F285B6A}"/>
          </ac:spMkLst>
        </pc:spChg>
        <pc:spChg chg="add del mod">
          <ac:chgData name="尾嵜 成真" userId="dd95f81a979e9056" providerId="LiveId" clId="{FCC2AE78-7B2A-4B8A-87F2-2039D47FE252}" dt="2022-12-28T11:43:54.425" v="4915" actId="478"/>
          <ac:spMkLst>
            <pc:docMk/>
            <pc:sldMk cId="378628896" sldId="377"/>
            <ac:spMk id="4" creationId="{0A20B66D-EC68-D8D5-A34A-6CD4B2D29D08}"/>
          </ac:spMkLst>
        </pc:spChg>
        <pc:spChg chg="mod">
          <ac:chgData name="尾嵜 成真" userId="dd95f81a979e9056" providerId="LiveId" clId="{FCC2AE78-7B2A-4B8A-87F2-2039D47FE252}" dt="2022-12-26T15:44:10.269" v="2464" actId="1076"/>
          <ac:spMkLst>
            <pc:docMk/>
            <pc:sldMk cId="378628896" sldId="377"/>
            <ac:spMk id="6" creationId="{493135D4-8A6B-092C-39C7-B288BDFEC944}"/>
          </ac:spMkLst>
        </pc:spChg>
        <pc:spChg chg="add del mod">
          <ac:chgData name="尾嵜 成真" userId="dd95f81a979e9056" providerId="LiveId" clId="{FCC2AE78-7B2A-4B8A-87F2-2039D47FE252}" dt="2022-12-28T11:43:49.455" v="4913"/>
          <ac:spMkLst>
            <pc:docMk/>
            <pc:sldMk cId="378628896" sldId="377"/>
            <ac:spMk id="7" creationId="{9F6AB4DA-6A22-5439-4EC2-5E6188D7E33C}"/>
          </ac:spMkLst>
        </pc:spChg>
        <pc:spChg chg="mod">
          <ac:chgData name="尾嵜 成真" userId="dd95f81a979e9056" providerId="LiveId" clId="{FCC2AE78-7B2A-4B8A-87F2-2039D47FE252}" dt="2022-12-26T15:44:00.128" v="2463" actId="1076"/>
          <ac:spMkLst>
            <pc:docMk/>
            <pc:sldMk cId="378628896" sldId="377"/>
            <ac:spMk id="10" creationId="{4C8D8093-D708-E46A-39FD-79BFCCF8875B}"/>
          </ac:spMkLst>
        </pc:spChg>
        <pc:picChg chg="add del mod">
          <ac:chgData name="尾嵜 成真" userId="dd95f81a979e9056" providerId="LiveId" clId="{FCC2AE78-7B2A-4B8A-87F2-2039D47FE252}" dt="2022-12-28T11:41:17.547" v="4889"/>
          <ac:picMkLst>
            <pc:docMk/>
            <pc:sldMk cId="378628896" sldId="377"/>
            <ac:picMk id="3" creationId="{0E8057DE-B04B-CE23-08FE-706C264C813A}"/>
          </ac:picMkLst>
        </pc:picChg>
        <pc:picChg chg="mod">
          <ac:chgData name="尾嵜 成真" userId="dd95f81a979e9056" providerId="LiveId" clId="{FCC2AE78-7B2A-4B8A-87F2-2039D47FE252}" dt="2022-12-28T11:40:50.580" v="4882" actId="1076"/>
          <ac:picMkLst>
            <pc:docMk/>
            <pc:sldMk cId="378628896" sldId="377"/>
            <ac:picMk id="5" creationId="{F229D511-E413-63F0-632B-EE34D2E8F9B6}"/>
          </ac:picMkLst>
        </pc:picChg>
        <pc:picChg chg="mod">
          <ac:chgData name="尾嵜 成真" userId="dd95f81a979e9056" providerId="LiveId" clId="{FCC2AE78-7B2A-4B8A-87F2-2039D47FE252}" dt="2022-12-26T15:44:29.076" v="2470" actId="14100"/>
          <ac:picMkLst>
            <pc:docMk/>
            <pc:sldMk cId="378628896" sldId="377"/>
            <ac:picMk id="8" creationId="{A0492E75-9F9D-B947-6C10-3295636C023E}"/>
          </ac:picMkLst>
        </pc:picChg>
        <pc:picChg chg="mod">
          <ac:chgData name="尾嵜 成真" userId="dd95f81a979e9056" providerId="LiveId" clId="{FCC2AE78-7B2A-4B8A-87F2-2039D47FE252}" dt="2022-12-26T15:44:24.546" v="2469" actId="1076"/>
          <ac:picMkLst>
            <pc:docMk/>
            <pc:sldMk cId="378628896" sldId="377"/>
            <ac:picMk id="1026" creationId="{70980FBC-4F5A-8754-D806-E27069A6762B}"/>
          </ac:picMkLst>
        </pc:picChg>
        <pc:picChg chg="mod">
          <ac:chgData name="尾嵜 成真" userId="dd95f81a979e9056" providerId="LiveId" clId="{FCC2AE78-7B2A-4B8A-87F2-2039D47FE252}" dt="2022-12-26T15:44:13.398" v="2465" actId="1076"/>
          <ac:picMkLst>
            <pc:docMk/>
            <pc:sldMk cId="378628896" sldId="377"/>
            <ac:picMk id="1028" creationId="{482A3F7C-1D33-89EF-E12C-2BA567F4B7C9}"/>
          </ac:picMkLst>
        </pc:picChg>
      </pc:sldChg>
      <pc:sldChg chg="addSp modSp mod">
        <pc:chgData name="尾嵜 成真" userId="dd95f81a979e9056" providerId="LiveId" clId="{FCC2AE78-7B2A-4B8A-87F2-2039D47FE252}" dt="2022-12-26T15:18:27.771" v="2020" actId="113"/>
        <pc:sldMkLst>
          <pc:docMk/>
          <pc:sldMk cId="1185041612" sldId="378"/>
        </pc:sldMkLst>
        <pc:spChg chg="mod">
          <ac:chgData name="尾嵜 成真" userId="dd95f81a979e9056" providerId="LiveId" clId="{FCC2AE78-7B2A-4B8A-87F2-2039D47FE252}" dt="2022-12-26T15:18:27.771" v="2020" actId="113"/>
          <ac:spMkLst>
            <pc:docMk/>
            <pc:sldMk cId="1185041612" sldId="378"/>
            <ac:spMk id="10" creationId="{4C8D8093-D708-E46A-39FD-79BFCCF8875B}"/>
          </ac:spMkLst>
        </pc:spChg>
        <pc:spChg chg="mod">
          <ac:chgData name="尾嵜 成真" userId="dd95f81a979e9056" providerId="LiveId" clId="{FCC2AE78-7B2A-4B8A-87F2-2039D47FE252}" dt="2022-12-25T14:50:40.746" v="0" actId="20577"/>
          <ac:spMkLst>
            <pc:docMk/>
            <pc:sldMk cId="1185041612" sldId="378"/>
            <ac:spMk id="29" creationId="{A17934AB-FCC8-3776-1635-6E61D9A7D43B}"/>
          </ac:spMkLst>
        </pc:spChg>
        <pc:graphicFrameChg chg="add mod modGraphic">
          <ac:chgData name="尾嵜 成真" userId="dd95f81a979e9056" providerId="LiveId" clId="{FCC2AE78-7B2A-4B8A-87F2-2039D47FE252}" dt="2022-12-25T15:38:35.144" v="736" actId="20577"/>
          <ac:graphicFrameMkLst>
            <pc:docMk/>
            <pc:sldMk cId="1185041612" sldId="378"/>
            <ac:graphicFrameMk id="2" creationId="{8F2EA908-6D69-2547-FD49-82C474D84838}"/>
          </ac:graphicFrameMkLst>
        </pc:graphicFrameChg>
      </pc:sldChg>
      <pc:sldChg chg="addSp delSp modSp mod">
        <pc:chgData name="尾嵜 成真" userId="dd95f81a979e9056" providerId="LiveId" clId="{FCC2AE78-7B2A-4B8A-87F2-2039D47FE252}" dt="2022-12-28T11:44:09.134" v="4917" actId="1076"/>
        <pc:sldMkLst>
          <pc:docMk/>
          <pc:sldMk cId="2731418115" sldId="379"/>
        </pc:sldMkLst>
        <pc:spChg chg="add del mod">
          <ac:chgData name="尾嵜 成真" userId="dd95f81a979e9056" providerId="LiveId" clId="{FCC2AE78-7B2A-4B8A-87F2-2039D47FE252}" dt="2022-12-28T11:44:03.025" v="4916" actId="478"/>
          <ac:spMkLst>
            <pc:docMk/>
            <pc:sldMk cId="2731418115" sldId="379"/>
            <ac:spMk id="2" creationId="{8BE2B98E-2D0A-4276-17A8-14AD59A6D20C}"/>
          </ac:spMkLst>
        </pc:spChg>
        <pc:spChg chg="add del">
          <ac:chgData name="尾嵜 成真" userId="dd95f81a979e9056" providerId="LiveId" clId="{FCC2AE78-7B2A-4B8A-87F2-2039D47FE252}" dt="2022-12-26T14:23:43.729" v="774"/>
          <ac:spMkLst>
            <pc:docMk/>
            <pc:sldMk cId="2731418115" sldId="379"/>
            <ac:spMk id="2" creationId="{A5D1CC57-1AF9-DA51-BAA9-08B36FB2A9AE}"/>
          </ac:spMkLst>
        </pc:spChg>
        <pc:spChg chg="add del">
          <ac:chgData name="尾嵜 成真" userId="dd95f81a979e9056" providerId="LiveId" clId="{FCC2AE78-7B2A-4B8A-87F2-2039D47FE252}" dt="2022-12-26T14:23:46.776" v="776"/>
          <ac:spMkLst>
            <pc:docMk/>
            <pc:sldMk cId="2731418115" sldId="379"/>
            <ac:spMk id="3" creationId="{74DD92C3-AC1D-D262-5926-97EA1713B246}"/>
          </ac:spMkLst>
        </pc:spChg>
        <pc:spChg chg="add mod">
          <ac:chgData name="尾嵜 成真" userId="dd95f81a979e9056" providerId="LiveId" clId="{FCC2AE78-7B2A-4B8A-87F2-2039D47FE252}" dt="2022-12-28T11:44:09.134" v="4917" actId="1076"/>
          <ac:spMkLst>
            <pc:docMk/>
            <pc:sldMk cId="2731418115" sldId="379"/>
            <ac:spMk id="7" creationId="{0579C3F7-83A8-86B0-7DAA-15E120E2447D}"/>
          </ac:spMkLst>
        </pc:spChg>
        <pc:spChg chg="add del">
          <ac:chgData name="尾嵜 成真" userId="dd95f81a979e9056" providerId="LiveId" clId="{FCC2AE78-7B2A-4B8A-87F2-2039D47FE252}" dt="2022-12-26T14:38:04.683" v="800"/>
          <ac:spMkLst>
            <pc:docMk/>
            <pc:sldMk cId="2731418115" sldId="379"/>
            <ac:spMk id="8" creationId="{7FC7E538-6A38-FBD7-33D1-8DADD185EF90}"/>
          </ac:spMkLst>
        </pc:spChg>
        <pc:spChg chg="mod">
          <ac:chgData name="尾嵜 成真" userId="dd95f81a979e9056" providerId="LiveId" clId="{FCC2AE78-7B2A-4B8A-87F2-2039D47FE252}" dt="2022-12-28T11:42:53.534" v="4907" actId="20577"/>
          <ac:spMkLst>
            <pc:docMk/>
            <pc:sldMk cId="2731418115" sldId="379"/>
            <ac:spMk id="10" creationId="{4C8D8093-D708-E46A-39FD-79BFCCF8875B}"/>
          </ac:spMkLst>
        </pc:spChg>
        <pc:spChg chg="mod">
          <ac:chgData name="尾嵜 成真" userId="dd95f81a979e9056" providerId="LiveId" clId="{FCC2AE78-7B2A-4B8A-87F2-2039D47FE252}" dt="2022-12-26T15:14:56.099" v="1764" actId="20577"/>
          <ac:spMkLst>
            <pc:docMk/>
            <pc:sldMk cId="2731418115" sldId="379"/>
            <ac:spMk id="29" creationId="{A17934AB-FCC8-3776-1635-6E61D9A7D43B}"/>
          </ac:spMkLst>
        </pc:spChg>
        <pc:picChg chg="add mod">
          <ac:chgData name="尾嵜 成真" userId="dd95f81a979e9056" providerId="LiveId" clId="{FCC2AE78-7B2A-4B8A-87F2-2039D47FE252}" dt="2022-12-28T11:44:09.134" v="4917" actId="1076"/>
          <ac:picMkLst>
            <pc:docMk/>
            <pc:sldMk cId="2731418115" sldId="379"/>
            <ac:picMk id="5" creationId="{EC4A2A7F-E7C9-0413-C54E-98590FDA2FE2}"/>
          </ac:picMkLst>
        </pc:picChg>
      </pc:sldChg>
      <pc:sldChg chg="addSp delSp modSp mod">
        <pc:chgData name="尾嵜 成真" userId="dd95f81a979e9056" providerId="LiveId" clId="{FCC2AE78-7B2A-4B8A-87F2-2039D47FE252}" dt="2022-12-28T11:44:24.024" v="4921" actId="478"/>
        <pc:sldMkLst>
          <pc:docMk/>
          <pc:sldMk cId="3888411916" sldId="380"/>
        </pc:sldMkLst>
        <pc:spChg chg="add del mod">
          <ac:chgData name="尾嵜 成真" userId="dd95f81a979e9056" providerId="LiveId" clId="{FCC2AE78-7B2A-4B8A-87F2-2039D47FE252}" dt="2022-12-28T11:44:15.353" v="4918" actId="478"/>
          <ac:spMkLst>
            <pc:docMk/>
            <pc:sldMk cId="3888411916" sldId="380"/>
            <ac:spMk id="2" creationId="{C98E584F-9A53-0375-7383-BB619B9F97C7}"/>
          </ac:spMkLst>
        </pc:spChg>
        <pc:spChg chg="add del mod">
          <ac:chgData name="尾嵜 成真" userId="dd95f81a979e9056" providerId="LiveId" clId="{FCC2AE78-7B2A-4B8A-87F2-2039D47FE252}" dt="2022-12-28T11:44:24.024" v="4921" actId="478"/>
          <ac:spMkLst>
            <pc:docMk/>
            <pc:sldMk cId="3888411916" sldId="380"/>
            <ac:spMk id="3" creationId="{534CAB8B-623D-D3AA-C312-7E2F19A4E3C8}"/>
          </ac:spMkLst>
        </pc:spChg>
        <pc:spChg chg="add del mod">
          <ac:chgData name="尾嵜 成真" userId="dd95f81a979e9056" providerId="LiveId" clId="{FCC2AE78-7B2A-4B8A-87F2-2039D47FE252}" dt="2022-12-26T15:23:20.442" v="2040" actId="478"/>
          <ac:spMkLst>
            <pc:docMk/>
            <pc:sldMk cId="3888411916" sldId="380"/>
            <ac:spMk id="3" creationId="{7F8921D2-C99B-59BC-AFF6-E45D40FFD7B8}"/>
          </ac:spMkLst>
        </pc:spChg>
        <pc:spChg chg="add mod">
          <ac:chgData name="尾嵜 成真" userId="dd95f81a979e9056" providerId="LiveId" clId="{FCC2AE78-7B2A-4B8A-87F2-2039D47FE252}" dt="2022-12-26T15:49:44.358" v="2545"/>
          <ac:spMkLst>
            <pc:docMk/>
            <pc:sldMk cId="3888411916" sldId="380"/>
            <ac:spMk id="4" creationId="{BBB9A4B0-C051-A711-8254-311095F26D0C}"/>
          </ac:spMkLst>
        </pc:spChg>
        <pc:spChg chg="add mod">
          <ac:chgData name="尾嵜 成真" userId="dd95f81a979e9056" providerId="LiveId" clId="{FCC2AE78-7B2A-4B8A-87F2-2039D47FE252}" dt="2022-12-26T15:46:14.984" v="2485" actId="1076"/>
          <ac:spMkLst>
            <pc:docMk/>
            <pc:sldMk cId="3888411916" sldId="380"/>
            <ac:spMk id="7" creationId="{1D55E4A9-16C9-3E8E-99C8-4139426FD846}"/>
          </ac:spMkLst>
        </pc:spChg>
        <pc:spChg chg="del mod">
          <ac:chgData name="尾嵜 成真" userId="dd95f81a979e9056" providerId="LiveId" clId="{FCC2AE78-7B2A-4B8A-87F2-2039D47FE252}" dt="2022-12-26T15:23:18.333" v="2039" actId="478"/>
          <ac:spMkLst>
            <pc:docMk/>
            <pc:sldMk cId="3888411916" sldId="380"/>
            <ac:spMk id="10" creationId="{4C8D8093-D708-E46A-39FD-79BFCCF8875B}"/>
          </ac:spMkLst>
        </pc:spChg>
        <pc:spChg chg="add del">
          <ac:chgData name="尾嵜 成真" userId="dd95f81a979e9056" providerId="LiveId" clId="{FCC2AE78-7B2A-4B8A-87F2-2039D47FE252}" dt="2022-12-26T15:49:36.918" v="2543" actId="22"/>
          <ac:spMkLst>
            <pc:docMk/>
            <pc:sldMk cId="3888411916" sldId="380"/>
            <ac:spMk id="12" creationId="{FF859154-B516-680C-DA87-7E09556D8643}"/>
          </ac:spMkLst>
        </pc:spChg>
        <pc:picChg chg="add mod">
          <ac:chgData name="尾嵜 成真" userId="dd95f81a979e9056" providerId="LiveId" clId="{FCC2AE78-7B2A-4B8A-87F2-2039D47FE252}" dt="2022-12-26T15:46:14.984" v="2485" actId="1076"/>
          <ac:picMkLst>
            <pc:docMk/>
            <pc:sldMk cId="3888411916" sldId="380"/>
            <ac:picMk id="6" creationId="{5254EF8B-2D4B-1738-2B37-5AAACCAF75BD}"/>
          </ac:picMkLst>
        </pc:picChg>
        <pc:picChg chg="add del mod">
          <ac:chgData name="尾嵜 成真" userId="dd95f81a979e9056" providerId="LiveId" clId="{FCC2AE78-7B2A-4B8A-87F2-2039D47FE252}" dt="2022-12-28T11:44:21.602" v="4920" actId="478"/>
          <ac:picMkLst>
            <pc:docMk/>
            <pc:sldMk cId="3888411916" sldId="380"/>
            <ac:picMk id="9" creationId="{44835F39-031F-6BF7-0FB9-CC09E30002BB}"/>
          </ac:picMkLst>
        </pc:picChg>
        <pc:picChg chg="add mod">
          <ac:chgData name="尾嵜 成真" userId="dd95f81a979e9056" providerId="LiveId" clId="{FCC2AE78-7B2A-4B8A-87F2-2039D47FE252}" dt="2022-12-26T15:50:19.876" v="2551" actId="1076"/>
          <ac:picMkLst>
            <pc:docMk/>
            <pc:sldMk cId="3888411916" sldId="380"/>
            <ac:picMk id="14" creationId="{48076457-AB7B-6AB5-C020-200F98CB75D6}"/>
          </ac:picMkLst>
        </pc:picChg>
        <pc:picChg chg="add mod">
          <ac:chgData name="尾嵜 成真" userId="dd95f81a979e9056" providerId="LiveId" clId="{FCC2AE78-7B2A-4B8A-87F2-2039D47FE252}" dt="2022-12-26T15:50:10.956" v="2549" actId="1076"/>
          <ac:picMkLst>
            <pc:docMk/>
            <pc:sldMk cId="3888411916" sldId="380"/>
            <ac:picMk id="2050" creationId="{57D616C7-7514-F184-50BB-135DBD835086}"/>
          </ac:picMkLst>
        </pc:picChg>
      </pc:sldChg>
      <pc:sldChg chg="modSp del mod">
        <pc:chgData name="尾嵜 成真" userId="dd95f81a979e9056" providerId="LiveId" clId="{FCC2AE78-7B2A-4B8A-87F2-2039D47FE252}" dt="2022-12-28T11:25:18.032" v="4704" actId="47"/>
        <pc:sldMkLst>
          <pc:docMk/>
          <pc:sldMk cId="3242685888" sldId="381"/>
        </pc:sldMkLst>
        <pc:spChg chg="mod">
          <ac:chgData name="尾嵜 成真" userId="dd95f81a979e9056" providerId="LiveId" clId="{FCC2AE78-7B2A-4B8A-87F2-2039D47FE252}" dt="2022-12-28T10:35:48.020" v="3704"/>
          <ac:spMkLst>
            <pc:docMk/>
            <pc:sldMk cId="3242685888" sldId="381"/>
            <ac:spMk id="10" creationId="{4C8D8093-D708-E46A-39FD-79BFCCF8875B}"/>
          </ac:spMkLst>
        </pc:spChg>
        <pc:spChg chg="mod">
          <ac:chgData name="尾嵜 成真" userId="dd95f81a979e9056" providerId="LiveId" clId="{FCC2AE78-7B2A-4B8A-87F2-2039D47FE252}" dt="2022-12-28T10:19:33.335" v="3122" actId="20577"/>
          <ac:spMkLst>
            <pc:docMk/>
            <pc:sldMk cId="3242685888" sldId="381"/>
            <ac:spMk id="29" creationId="{A17934AB-FCC8-3776-1635-6E61D9A7D43B}"/>
          </ac:spMkLst>
        </pc:spChg>
      </pc:sldChg>
      <pc:sldChg chg="addSp delSp modSp del mod">
        <pc:chgData name="尾嵜 成真" userId="dd95f81a979e9056" providerId="LiveId" clId="{FCC2AE78-7B2A-4B8A-87F2-2039D47FE252}" dt="2022-12-28T11:25:18.970" v="4705" actId="47"/>
        <pc:sldMkLst>
          <pc:docMk/>
          <pc:sldMk cId="1506097416" sldId="382"/>
        </pc:sldMkLst>
        <pc:spChg chg="mod">
          <ac:chgData name="尾嵜 成真" userId="dd95f81a979e9056" providerId="LiveId" clId="{FCC2AE78-7B2A-4B8A-87F2-2039D47FE252}" dt="2022-12-28T11:18:38.843" v="4661" actId="20577"/>
          <ac:spMkLst>
            <pc:docMk/>
            <pc:sldMk cId="1506097416" sldId="382"/>
            <ac:spMk id="10" creationId="{4C8D8093-D708-E46A-39FD-79BFCCF8875B}"/>
          </ac:spMkLst>
        </pc:spChg>
        <pc:spChg chg="add mod">
          <ac:chgData name="尾嵜 成真" userId="dd95f81a979e9056" providerId="LiveId" clId="{FCC2AE78-7B2A-4B8A-87F2-2039D47FE252}" dt="2022-12-28T11:23:02.774" v="4703" actId="1076"/>
          <ac:spMkLst>
            <pc:docMk/>
            <pc:sldMk cId="1506097416" sldId="382"/>
            <ac:spMk id="12" creationId="{A5DF4167-C56B-FCB1-552F-AA435A8D5DD2}"/>
          </ac:spMkLst>
        </pc:spChg>
        <pc:spChg chg="mod">
          <ac:chgData name="尾嵜 成真" userId="dd95f81a979e9056" providerId="LiveId" clId="{FCC2AE78-7B2A-4B8A-87F2-2039D47FE252}" dt="2022-12-28T10:38:36.724" v="3719" actId="20577"/>
          <ac:spMkLst>
            <pc:docMk/>
            <pc:sldMk cId="1506097416" sldId="382"/>
            <ac:spMk id="29" creationId="{A17934AB-FCC8-3776-1635-6E61D9A7D43B}"/>
          </ac:spMkLst>
        </pc:spChg>
        <pc:picChg chg="add del mod">
          <ac:chgData name="尾嵜 成真" userId="dd95f81a979e9056" providerId="LiveId" clId="{FCC2AE78-7B2A-4B8A-87F2-2039D47FE252}" dt="2022-12-28T11:18:32.186" v="4657" actId="478"/>
          <ac:picMkLst>
            <pc:docMk/>
            <pc:sldMk cId="1506097416" sldId="382"/>
            <ac:picMk id="3" creationId="{68A6BF56-459E-20AB-47E8-ED95B551B19B}"/>
          </ac:picMkLst>
        </pc:picChg>
        <pc:picChg chg="add mod">
          <ac:chgData name="尾嵜 成真" userId="dd95f81a979e9056" providerId="LiveId" clId="{FCC2AE78-7B2A-4B8A-87F2-2039D47FE252}" dt="2022-12-28T11:23:02.774" v="4703" actId="1076"/>
          <ac:picMkLst>
            <pc:docMk/>
            <pc:sldMk cId="1506097416" sldId="382"/>
            <ac:picMk id="5" creationId="{FD0BC4B5-B762-D6DE-E882-44E424717DA8}"/>
          </ac:picMkLst>
        </pc:picChg>
        <pc:picChg chg="add del mod">
          <ac:chgData name="尾嵜 成真" userId="dd95f81a979e9056" providerId="LiveId" clId="{FCC2AE78-7B2A-4B8A-87F2-2039D47FE252}" dt="2022-12-28T11:21:03.999" v="4686" actId="478"/>
          <ac:picMkLst>
            <pc:docMk/>
            <pc:sldMk cId="1506097416" sldId="382"/>
            <ac:picMk id="7" creationId="{D1B66420-AFA5-9179-97BA-2ADC2E0A6FFD}"/>
          </ac:picMkLst>
        </pc:picChg>
        <pc:picChg chg="add del mod">
          <ac:chgData name="尾嵜 成真" userId="dd95f81a979e9056" providerId="LiveId" clId="{FCC2AE78-7B2A-4B8A-87F2-2039D47FE252}" dt="2022-12-28T11:21:05.256" v="4687" actId="478"/>
          <ac:picMkLst>
            <pc:docMk/>
            <pc:sldMk cId="1506097416" sldId="382"/>
            <ac:picMk id="9" creationId="{AB549836-A567-8D96-ED39-C709710DBCCA}"/>
          </ac:picMkLst>
        </pc:picChg>
        <pc:picChg chg="add del mod">
          <ac:chgData name="尾嵜 成真" userId="dd95f81a979e9056" providerId="LiveId" clId="{FCC2AE78-7B2A-4B8A-87F2-2039D47FE252}" dt="2022-12-28T11:22:20.816" v="4698"/>
          <ac:picMkLst>
            <pc:docMk/>
            <pc:sldMk cId="1506097416" sldId="382"/>
            <ac:picMk id="11" creationId="{AD4F410E-B3C9-7B7E-BA68-DA4505A55CB7}"/>
          </ac:picMkLst>
        </pc:picChg>
      </pc:sldChg>
      <pc:sldChg chg="modSp add mod">
        <pc:chgData name="尾嵜 成真" userId="dd95f81a979e9056" providerId="LiveId" clId="{FCC2AE78-7B2A-4B8A-87F2-2039D47FE252}" dt="2022-12-25T15:39:02.476" v="754" actId="20577"/>
        <pc:sldMkLst>
          <pc:docMk/>
          <pc:sldMk cId="3741894308" sldId="384"/>
        </pc:sldMkLst>
        <pc:spChg chg="mod">
          <ac:chgData name="尾嵜 成真" userId="dd95f81a979e9056" providerId="LiveId" clId="{FCC2AE78-7B2A-4B8A-87F2-2039D47FE252}" dt="2022-12-25T15:15:00.649" v="412" actId="20577"/>
          <ac:spMkLst>
            <pc:docMk/>
            <pc:sldMk cId="3741894308" sldId="384"/>
            <ac:spMk id="10" creationId="{4C8D8093-D708-E46A-39FD-79BFCCF8875B}"/>
          </ac:spMkLst>
        </pc:spChg>
        <pc:spChg chg="mod">
          <ac:chgData name="尾嵜 成真" userId="dd95f81a979e9056" providerId="LiveId" clId="{FCC2AE78-7B2A-4B8A-87F2-2039D47FE252}" dt="2022-12-25T15:22:16.218" v="503" actId="20577"/>
          <ac:spMkLst>
            <pc:docMk/>
            <pc:sldMk cId="3741894308" sldId="384"/>
            <ac:spMk id="29" creationId="{A17934AB-FCC8-3776-1635-6E61D9A7D43B}"/>
          </ac:spMkLst>
        </pc:spChg>
        <pc:graphicFrameChg chg="mod modGraphic">
          <ac:chgData name="尾嵜 成真" userId="dd95f81a979e9056" providerId="LiveId" clId="{FCC2AE78-7B2A-4B8A-87F2-2039D47FE252}" dt="2022-12-25T15:39:02.476" v="754" actId="20577"/>
          <ac:graphicFrameMkLst>
            <pc:docMk/>
            <pc:sldMk cId="3741894308" sldId="384"/>
            <ac:graphicFrameMk id="2" creationId="{8F2EA908-6D69-2547-FD49-82C474D84838}"/>
          </ac:graphicFrameMkLst>
        </pc:graphicFrameChg>
      </pc:sldChg>
      <pc:sldChg chg="addSp delSp modSp add mod">
        <pc:chgData name="尾嵜 成真" userId="dd95f81a979e9056" providerId="LiveId" clId="{FCC2AE78-7B2A-4B8A-87F2-2039D47FE252}" dt="2022-12-28T11:44:27.539" v="4922" actId="478"/>
        <pc:sldMkLst>
          <pc:docMk/>
          <pc:sldMk cId="224230756" sldId="385"/>
        </pc:sldMkLst>
        <pc:spChg chg="add del mod">
          <ac:chgData name="尾嵜 成真" userId="dd95f81a979e9056" providerId="LiveId" clId="{FCC2AE78-7B2A-4B8A-87F2-2039D47FE252}" dt="2022-12-28T11:44:27.539" v="4922" actId="478"/>
          <ac:spMkLst>
            <pc:docMk/>
            <pc:sldMk cId="224230756" sldId="385"/>
            <ac:spMk id="2" creationId="{F76981DB-4FC6-57A7-5B81-766CEEF9F87A}"/>
          </ac:spMkLst>
        </pc:spChg>
        <pc:spChg chg="mod">
          <ac:chgData name="尾嵜 成真" userId="dd95f81a979e9056" providerId="LiveId" clId="{FCC2AE78-7B2A-4B8A-87F2-2039D47FE252}" dt="2022-12-26T16:06:04.507" v="3094" actId="947"/>
          <ac:spMkLst>
            <pc:docMk/>
            <pc:sldMk cId="224230756" sldId="385"/>
            <ac:spMk id="10" creationId="{4C8D8093-D708-E46A-39FD-79BFCCF8875B}"/>
          </ac:spMkLst>
        </pc:spChg>
        <pc:spChg chg="mod">
          <ac:chgData name="尾嵜 成真" userId="dd95f81a979e9056" providerId="LiveId" clId="{FCC2AE78-7B2A-4B8A-87F2-2039D47FE252}" dt="2022-12-26T15:21:03.113" v="2025" actId="20577"/>
          <ac:spMkLst>
            <pc:docMk/>
            <pc:sldMk cId="224230756" sldId="385"/>
            <ac:spMk id="29" creationId="{A17934AB-FCC8-3776-1635-6E61D9A7D43B}"/>
          </ac:spMkLst>
        </pc:spChg>
        <pc:picChg chg="add del mod">
          <ac:chgData name="尾嵜 成真" userId="dd95f81a979e9056" providerId="LiveId" clId="{FCC2AE78-7B2A-4B8A-87F2-2039D47FE252}" dt="2022-12-26T16:03:54.015" v="3068"/>
          <ac:picMkLst>
            <pc:docMk/>
            <pc:sldMk cId="224230756" sldId="385"/>
            <ac:picMk id="3074" creationId="{60085D31-0C1A-D441-5B26-9BF655CDF484}"/>
          </ac:picMkLst>
        </pc:picChg>
        <pc:picChg chg="add mod">
          <ac:chgData name="尾嵜 成真" userId="dd95f81a979e9056" providerId="LiveId" clId="{FCC2AE78-7B2A-4B8A-87F2-2039D47FE252}" dt="2022-12-26T16:04:06.458" v="3073" actId="1076"/>
          <ac:picMkLst>
            <pc:docMk/>
            <pc:sldMk cId="224230756" sldId="385"/>
            <ac:picMk id="3076" creationId="{8C6A1EF8-574B-6F9B-9F98-53FF4CDB1B6A}"/>
          </ac:picMkLst>
        </pc:picChg>
      </pc:sldChg>
      <pc:sldChg chg="addSp delSp modSp add del mod">
        <pc:chgData name="尾嵜 成真" userId="dd95f81a979e9056" providerId="LiveId" clId="{FCC2AE78-7B2A-4B8A-87F2-2039D47FE252}" dt="2022-12-28T11:22:01.576" v="4694" actId="47"/>
        <pc:sldMkLst>
          <pc:docMk/>
          <pc:sldMk cId="28754479" sldId="386"/>
        </pc:sldMkLst>
        <pc:spChg chg="add del mod">
          <ac:chgData name="尾嵜 成真" userId="dd95f81a979e9056" providerId="LiveId" clId="{FCC2AE78-7B2A-4B8A-87F2-2039D47FE252}" dt="2022-12-28T11:20:26.102" v="4680" actId="478"/>
          <ac:spMkLst>
            <pc:docMk/>
            <pc:sldMk cId="28754479" sldId="386"/>
            <ac:spMk id="3" creationId="{C3822BC2-EF2E-2A0C-278F-D96F3F3A0CA5}"/>
          </ac:spMkLst>
        </pc:spChg>
        <pc:spChg chg="del">
          <ac:chgData name="尾嵜 成真" userId="dd95f81a979e9056" providerId="LiveId" clId="{FCC2AE78-7B2A-4B8A-87F2-2039D47FE252}" dt="2022-12-28T11:20:22.802" v="4679" actId="478"/>
          <ac:spMkLst>
            <pc:docMk/>
            <pc:sldMk cId="28754479" sldId="386"/>
            <ac:spMk id="10" creationId="{4C8D8093-D708-E46A-39FD-79BFCCF8875B}"/>
          </ac:spMkLst>
        </pc:spChg>
        <pc:picChg chg="del">
          <ac:chgData name="尾嵜 成真" userId="dd95f81a979e9056" providerId="LiveId" clId="{FCC2AE78-7B2A-4B8A-87F2-2039D47FE252}" dt="2022-12-28T11:20:21.771" v="4678" actId="478"/>
          <ac:picMkLst>
            <pc:docMk/>
            <pc:sldMk cId="28754479" sldId="386"/>
            <ac:picMk id="5" creationId="{FD0BC4B5-B762-D6DE-E882-44E424717DA8}"/>
          </ac:picMkLst>
        </pc:picChg>
        <pc:picChg chg="mod">
          <ac:chgData name="尾嵜 成真" userId="dd95f81a979e9056" providerId="LiveId" clId="{FCC2AE78-7B2A-4B8A-87F2-2039D47FE252}" dt="2022-12-28T11:20:35.056" v="4684" actId="14100"/>
          <ac:picMkLst>
            <pc:docMk/>
            <pc:sldMk cId="28754479" sldId="386"/>
            <ac:picMk id="7" creationId="{D1B66420-AFA5-9179-97BA-2ADC2E0A6FFD}"/>
          </ac:picMkLst>
        </pc:picChg>
        <pc:picChg chg="mod">
          <ac:chgData name="尾嵜 成真" userId="dd95f81a979e9056" providerId="LiveId" clId="{FCC2AE78-7B2A-4B8A-87F2-2039D47FE252}" dt="2022-12-28T11:20:29.832" v="4682" actId="14100"/>
          <ac:picMkLst>
            <pc:docMk/>
            <pc:sldMk cId="28754479" sldId="386"/>
            <ac:picMk id="9" creationId="{AB549836-A567-8D96-ED39-C709710DBCCA}"/>
          </ac:picMkLst>
        </pc:picChg>
      </pc:sldChg>
      <pc:sldChg chg="new del">
        <pc:chgData name="尾嵜 成真" userId="dd95f81a979e9056" providerId="LiveId" clId="{FCC2AE78-7B2A-4B8A-87F2-2039D47FE252}" dt="2022-12-28T09:38:57.886" v="3099" actId="47"/>
        <pc:sldMkLst>
          <pc:docMk/>
          <pc:sldMk cId="1810258742" sldId="386"/>
        </pc:sldMkLst>
      </pc:sldChg>
      <pc:sldChg chg="delSp modSp add mod">
        <pc:chgData name="尾嵜 成真" userId="dd95f81a979e9056" providerId="LiveId" clId="{FCC2AE78-7B2A-4B8A-87F2-2039D47FE252}" dt="2022-12-28T11:39:28.948" v="4879" actId="1076"/>
        <pc:sldMkLst>
          <pc:docMk/>
          <pc:sldMk cId="3060674528" sldId="386"/>
        </pc:sldMkLst>
        <pc:spChg chg="mod">
          <ac:chgData name="尾嵜 成真" userId="dd95f81a979e9056" providerId="LiveId" clId="{FCC2AE78-7B2A-4B8A-87F2-2039D47FE252}" dt="2022-12-28T11:39:28.948" v="4879" actId="1076"/>
          <ac:spMkLst>
            <pc:docMk/>
            <pc:sldMk cId="3060674528" sldId="386"/>
            <ac:spMk id="7" creationId="{868586D0-495E-0042-21C8-6D9C53F32F5A}"/>
          </ac:spMkLst>
        </pc:spChg>
        <pc:spChg chg="mod">
          <ac:chgData name="尾嵜 成真" userId="dd95f81a979e9056" providerId="LiveId" clId="{FCC2AE78-7B2A-4B8A-87F2-2039D47FE252}" dt="2022-12-28T11:39:28.948" v="4879" actId="1076"/>
          <ac:spMkLst>
            <pc:docMk/>
            <pc:sldMk cId="3060674528" sldId="386"/>
            <ac:spMk id="8" creationId="{1ACDCEDB-3A9A-B841-DD5E-AF772017E75B}"/>
          </ac:spMkLst>
        </pc:spChg>
        <pc:spChg chg="mod">
          <ac:chgData name="尾嵜 成真" userId="dd95f81a979e9056" providerId="LiveId" clId="{FCC2AE78-7B2A-4B8A-87F2-2039D47FE252}" dt="2022-12-28T11:39:28.948" v="4879" actId="1076"/>
          <ac:spMkLst>
            <pc:docMk/>
            <pc:sldMk cId="3060674528" sldId="386"/>
            <ac:spMk id="10" creationId="{A69571F4-BBF9-1D5E-AB90-6345D5ACAD32}"/>
          </ac:spMkLst>
        </pc:spChg>
        <pc:spChg chg="mod">
          <ac:chgData name="尾嵜 成真" userId="dd95f81a979e9056" providerId="LiveId" clId="{FCC2AE78-7B2A-4B8A-87F2-2039D47FE252}" dt="2022-12-28T11:39:28.948" v="4879" actId="1076"/>
          <ac:spMkLst>
            <pc:docMk/>
            <pc:sldMk cId="3060674528" sldId="386"/>
            <ac:spMk id="12" creationId="{447B83FD-7886-15F1-19BE-29E3263FE945}"/>
          </ac:spMkLst>
        </pc:spChg>
        <pc:spChg chg="del mod">
          <ac:chgData name="尾嵜 成真" userId="dd95f81a979e9056" providerId="LiveId" clId="{FCC2AE78-7B2A-4B8A-87F2-2039D47FE252}" dt="2022-12-28T11:39:15.133" v="4878" actId="478"/>
          <ac:spMkLst>
            <pc:docMk/>
            <pc:sldMk cId="3060674528" sldId="386"/>
            <ac:spMk id="16" creationId="{6494AC06-B42F-33DA-6522-B8FB9C5EDEED}"/>
          </ac:spMkLst>
        </pc:spChg>
        <pc:spChg chg="mod">
          <ac:chgData name="尾嵜 成真" userId="dd95f81a979e9056" providerId="LiveId" clId="{FCC2AE78-7B2A-4B8A-87F2-2039D47FE252}" dt="2022-12-28T11:38:18.405" v="4838" actId="20577"/>
          <ac:spMkLst>
            <pc:docMk/>
            <pc:sldMk cId="3060674528" sldId="386"/>
            <ac:spMk id="18" creationId="{00000000-0000-0000-0000-000000000000}"/>
          </ac:spMkLst>
        </pc:spChg>
        <pc:grpChg chg="mod">
          <ac:chgData name="尾嵜 成真" userId="dd95f81a979e9056" providerId="LiveId" clId="{FCC2AE78-7B2A-4B8A-87F2-2039D47FE252}" dt="2022-12-28T11:39:28.948" v="4879" actId="1076"/>
          <ac:grpSpMkLst>
            <pc:docMk/>
            <pc:sldMk cId="3060674528" sldId="386"/>
            <ac:grpSpMk id="2" creationId="{F3E18761-6F4D-4A56-A95B-FE9E51163FF2}"/>
          </ac:grpSpMkLst>
        </pc:grpChg>
        <pc:grpChg chg="mod">
          <ac:chgData name="尾嵜 成真" userId="dd95f81a979e9056" providerId="LiveId" clId="{FCC2AE78-7B2A-4B8A-87F2-2039D47FE252}" dt="2022-12-28T11:39:28.948" v="4879" actId="1076"/>
          <ac:grpSpMkLst>
            <pc:docMk/>
            <pc:sldMk cId="3060674528" sldId="386"/>
            <ac:grpSpMk id="3" creationId="{28D86D72-E7AD-4CA2-BA44-25225DE74CDA}"/>
          </ac:grpSpMkLst>
        </pc:grpChg>
        <pc:grpChg chg="mod">
          <ac:chgData name="尾嵜 成真" userId="dd95f81a979e9056" providerId="LiveId" clId="{FCC2AE78-7B2A-4B8A-87F2-2039D47FE252}" dt="2022-12-28T11:39:28.948" v="4879" actId="1076"/>
          <ac:grpSpMkLst>
            <pc:docMk/>
            <pc:sldMk cId="3060674528" sldId="386"/>
            <ac:grpSpMk id="4" creationId="{A55DAF8F-E612-4233-AEC5-F612CD50E7CD}"/>
          </ac:grpSpMkLst>
        </pc:grpChg>
        <pc:grpChg chg="mod">
          <ac:chgData name="尾嵜 成真" userId="dd95f81a979e9056" providerId="LiveId" clId="{FCC2AE78-7B2A-4B8A-87F2-2039D47FE252}" dt="2022-12-28T11:39:28.948" v="4879" actId="1076"/>
          <ac:grpSpMkLst>
            <pc:docMk/>
            <pc:sldMk cId="3060674528" sldId="386"/>
            <ac:grpSpMk id="5" creationId="{9A03F420-9491-4177-BECB-F1640F380D4C}"/>
          </ac:grpSpMkLst>
        </pc:grpChg>
        <pc:grpChg chg="mod">
          <ac:chgData name="尾嵜 成真" userId="dd95f81a979e9056" providerId="LiveId" clId="{FCC2AE78-7B2A-4B8A-87F2-2039D47FE252}" dt="2022-12-28T11:39:28.948" v="4879" actId="1076"/>
          <ac:grpSpMkLst>
            <pc:docMk/>
            <pc:sldMk cId="3060674528" sldId="386"/>
            <ac:grpSpMk id="6" creationId="{D1DBE470-BFFD-4DB0-B7FA-93F737876573}"/>
          </ac:grpSpMkLst>
        </pc:grpChg>
        <pc:grpChg chg="del">
          <ac:chgData name="尾嵜 成真" userId="dd95f81a979e9056" providerId="LiveId" clId="{FCC2AE78-7B2A-4B8A-87F2-2039D47FE252}" dt="2022-12-28T11:39:14.023" v="4877" actId="478"/>
          <ac:grpSpMkLst>
            <pc:docMk/>
            <pc:sldMk cId="3060674528" sldId="386"/>
            <ac:grpSpMk id="17" creationId="{B0FD30C0-9718-FE51-0480-A8AA07EA80FC}"/>
          </ac:grpSpMkLst>
        </pc:grpChg>
      </pc:sldChg>
      <pc:sldChg chg="new del">
        <pc:chgData name="尾嵜 成真" userId="dd95f81a979e9056" providerId="LiveId" clId="{FCC2AE78-7B2A-4B8A-87F2-2039D47FE252}" dt="2022-12-28T09:38:58.043" v="3100" actId="47"/>
        <pc:sldMkLst>
          <pc:docMk/>
          <pc:sldMk cId="2960990701" sldId="387"/>
        </pc:sldMkLst>
      </pc:sldChg>
      <pc:sldChg chg="new del">
        <pc:chgData name="尾嵜 成真" userId="dd95f81a979e9056" providerId="LiveId" clId="{FCC2AE78-7B2A-4B8A-87F2-2039D47FE252}" dt="2022-12-28T09:38:59.001" v="3101" actId="47"/>
        <pc:sldMkLst>
          <pc:docMk/>
          <pc:sldMk cId="2608600051" sldId="388"/>
        </pc:sldMkLst>
      </pc:sldChg>
      <pc:sldChg chg="new del">
        <pc:chgData name="尾嵜 成真" userId="dd95f81a979e9056" providerId="LiveId" clId="{FCC2AE78-7B2A-4B8A-87F2-2039D47FE252}" dt="2022-12-28T09:38:59.802" v="3102" actId="47"/>
        <pc:sldMkLst>
          <pc:docMk/>
          <pc:sldMk cId="427717550" sldId="3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2023-02-08</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2023-02-08</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760004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2023-02-08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9" name="제목 1"/>
          <p:cNvSpPr>
            <a:spLocks noGrp="1"/>
          </p:cNvSpPr>
          <p:nvPr>
            <p:ph type="ctrTitle"/>
          </p:nvPr>
        </p:nvSpPr>
        <p:spPr>
          <a:xfrm>
            <a:off x="3311352" y="2420888"/>
            <a:ext cx="5832648" cy="1585337"/>
          </a:xfrm>
        </p:spPr>
        <p:txBody>
          <a:bodyPr vert="horz" wrap="square" lIns="91440" tIns="45720" rIns="91440" bIns="45720" numCol="1" rtlCol="0" anchor="ctr"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5400" b="0" kern="1200" baseline="0" dirty="0">
                <a:solidFill>
                  <a:srgbClr val="FFC000"/>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2023-02-08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683568" y="2636912"/>
            <a:ext cx="7772400" cy="1362075"/>
          </a:xfrm>
        </p:spPr>
        <p:txBody>
          <a:bodyPr anchor="ctr"/>
          <a:lstStyle>
            <a:lvl1pPr algn="ctr">
              <a:defRPr sz="4000" b="0" cap="all">
                <a:solidFill>
                  <a:schemeClr val="tx1">
                    <a:lumMod val="65000"/>
                    <a:lumOff val="35000"/>
                  </a:schemeClr>
                </a:solidFill>
              </a:defRPr>
            </a:lvl1pPr>
          </a:lstStyle>
          <a:p>
            <a:r>
              <a:rPr lang="ko-KR" altLang="en-US" dirty="0"/>
              <a:t>마스터 제목 스타일 편집</a:t>
            </a:r>
          </a:p>
        </p:txBody>
      </p:sp>
      <p:sp>
        <p:nvSpPr>
          <p:cNvPr id="4" name="날짜 개체 틀 3"/>
          <p:cNvSpPr>
            <a:spLocks noGrp="1"/>
          </p:cNvSpPr>
          <p:nvPr>
            <p:ph type="dt" sz="half" idx="10"/>
          </p:nvPr>
        </p:nvSpPr>
        <p:spPr/>
        <p:txBody>
          <a:bodyPr/>
          <a:lstStyle/>
          <a:p>
            <a:fld id="{ED3D6733-6F27-4404-AB51-585418F146E5}" type="datetimeFigureOut">
              <a:rPr lang="ko-KR" altLang="en-US" smtClean="0"/>
              <a:pPr/>
              <a:t>2023-02-08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pic>
        <p:nvPicPr>
          <p:cNvPr id="3" name="그림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2023-02-08</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6" name="내용 개체 틀 2"/>
          <p:cNvSpPr>
            <a:spLocks noGrp="1"/>
          </p:cNvSpPr>
          <p:nvPr>
            <p:ph idx="1"/>
          </p:nvPr>
        </p:nvSpPr>
        <p:spPr>
          <a:xfrm>
            <a:off x="395536"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a:xfrm>
            <a:off x="457200" y="6500834"/>
            <a:ext cx="2133600" cy="220641"/>
          </a:xfrm>
        </p:spPr>
        <p:txBody>
          <a:bodyPr/>
          <a:lstStyle>
            <a:lvl1pPr>
              <a:defRPr>
                <a:latin typeface="+mj-lt"/>
              </a:defRPr>
            </a:lvl1pPr>
          </a:lstStyle>
          <a:p>
            <a:fld id="{ED3D6733-6F27-4404-AB51-585418F146E5}" type="datetimeFigureOut">
              <a:rPr lang="ko-KR" altLang="en-US" smtClean="0"/>
              <a:pPr/>
              <a:t>2023-02-08</a:t>
            </a:fld>
            <a:endParaRPr lang="ko-KR" altLang="en-US"/>
          </a:p>
        </p:txBody>
      </p:sp>
      <p:sp>
        <p:nvSpPr>
          <p:cNvPr id="5" name="바닥글 개체 틀 4"/>
          <p:cNvSpPr>
            <a:spLocks noGrp="1"/>
          </p:cNvSpPr>
          <p:nvPr>
            <p:ph type="ftr" sz="quarter" idx="11"/>
          </p:nvPr>
        </p:nvSpPr>
        <p:spPr>
          <a:xfrm>
            <a:off x="3124200" y="6500834"/>
            <a:ext cx="2895600" cy="220641"/>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6553200" y="6500834"/>
            <a:ext cx="2133600" cy="220641"/>
          </a:xfrm>
        </p:spPr>
        <p:txBody>
          <a:bodyPr/>
          <a:lstStyle>
            <a:lvl1pPr>
              <a:defRPr>
                <a:latin typeface="+mj-lt"/>
              </a:defRPr>
            </a:lvl1pPr>
          </a:lstStyle>
          <a:p>
            <a:fld id="{EE6BC638-39B7-4287-91A7-2A3DDA573295}" type="slidenum">
              <a:rPr lang="ko-KR" altLang="en-US" smtClean="0"/>
              <a:pPr/>
              <a:t>‹#›</a:t>
            </a:fld>
            <a:endParaRPr lang="ko-KR" altLang="en-US"/>
          </a:p>
        </p:txBody>
      </p:sp>
      <p:sp>
        <p:nvSpPr>
          <p:cNvPr id="11" name="내용 개체 틀 2"/>
          <p:cNvSpPr>
            <a:spLocks noGrp="1"/>
          </p:cNvSpPr>
          <p:nvPr>
            <p:ph idx="1"/>
          </p:nvPr>
        </p:nvSpPr>
        <p:spPr>
          <a:xfrm>
            <a:off x="395536"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2023-02-08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제목 1"/>
          <p:cNvSpPr>
            <a:spLocks noGrp="1"/>
          </p:cNvSpPr>
          <p:nvPr>
            <p:ph type="ctrTitle"/>
          </p:nvPr>
        </p:nvSpPr>
        <p:spPr>
          <a:xfrm>
            <a:off x="3671346" y="2348880"/>
            <a:ext cx="5472654" cy="1368152"/>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7000" b="0" kern="1200" dirty="0">
                <a:solidFill>
                  <a:srgbClr val="FFC000"/>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9026"/>
            <a:ext cx="8229600" cy="796908"/>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062021"/>
            <a:ext cx="8229600" cy="5286412"/>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429396"/>
            <a:ext cx="2133600" cy="292079"/>
          </a:xfrm>
          <a:prstGeom prst="rect">
            <a:avLst/>
          </a:prstGeom>
        </p:spPr>
        <p:txBody>
          <a:bodyPr vert="horz" lIns="91440" tIns="45720" rIns="91440" bIns="45720" rtlCol="0" anchor="ctr"/>
          <a:lstStyle>
            <a:lvl1pPr algn="l">
              <a:defRPr sz="1200">
                <a:solidFill>
                  <a:schemeClr val="tx1">
                    <a:tint val="75000"/>
                  </a:schemeClr>
                </a:solidFill>
              </a:defRPr>
            </a:lvl1pPr>
          </a:lstStyle>
          <a:p>
            <a:fld id="{ED3D6733-6F27-4404-AB51-585418F146E5}" type="datetimeFigureOut">
              <a:rPr lang="ko-KR" altLang="en-US" smtClean="0"/>
              <a:pPr/>
              <a:t>2023-02-08</a:t>
            </a:fld>
            <a:endParaRPr lang="ko-KR" altLang="en-US"/>
          </a:p>
        </p:txBody>
      </p:sp>
      <p:sp>
        <p:nvSpPr>
          <p:cNvPr id="5" name="바닥글 개체 틀 4"/>
          <p:cNvSpPr>
            <a:spLocks noGrp="1"/>
          </p:cNvSpPr>
          <p:nvPr>
            <p:ph type="ftr" sz="quarter" idx="3"/>
          </p:nvPr>
        </p:nvSpPr>
        <p:spPr>
          <a:xfrm>
            <a:off x="3124200" y="6429396"/>
            <a:ext cx="2895600" cy="29207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429396"/>
            <a:ext cx="2133600" cy="292079"/>
          </a:xfrm>
          <a:prstGeom prst="rect">
            <a:avLst/>
          </a:prstGeom>
        </p:spPr>
        <p:txBody>
          <a:bodyPr vert="horz" lIns="91440" tIns="45720" rIns="91440" bIns="45720" rtlCol="0" anchor="ctr"/>
          <a:lstStyle>
            <a:lvl1pPr algn="r">
              <a:defRPr sz="1200">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14400" rtl="0" eaLnBrk="1" latinLnBrk="1" hangingPunct="1">
        <a:spcBef>
          <a:spcPct val="0"/>
        </a:spcBef>
        <a:buNone/>
        <a:defRPr lang="ko-KR" altLang="en-US" sz="3500" kern="1200">
          <a:solidFill>
            <a:sysClr val="windowText" lastClr="000000"/>
          </a:solidFill>
          <a:latin typeface="맑은 고딕" pitchFamily="50" charset="-127"/>
          <a:ea typeface="맑은 고딕" pitchFamily="50" charset="-127"/>
          <a:cs typeface="+mj-cs"/>
        </a:defRPr>
      </a:lvl1pPr>
    </p:titleStyle>
    <p:bodyStyle>
      <a:lvl1pPr marL="342900" indent="-342900" algn="l" defTabSz="914400" rtl="0" eaLnBrk="1" latinLnBrk="1" hangingPunct="1">
        <a:spcBef>
          <a:spcPct val="20000"/>
        </a:spcBef>
        <a:buFont typeface="Arial" pitchFamily="34" charset="0"/>
        <a:buChar char="•"/>
        <a:defRPr lang="ko-KR" altLang="en-US" sz="2500" kern="1200" smtClean="0">
          <a:solidFill>
            <a:schemeClr val="tx1"/>
          </a:solidFill>
          <a:latin typeface="맑은 고딕" pitchFamily="50" charset="-127"/>
          <a:ea typeface="맑은 고딕" pitchFamily="50" charset="-127"/>
          <a:cs typeface="+mn-cs"/>
        </a:defRPr>
      </a:lvl1pPr>
      <a:lvl2pPr marL="742950" indent="-28575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2pPr>
      <a:lvl3pPr marL="11430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3pPr>
      <a:lvl4pPr marL="16002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4pPr>
      <a:lvl5pPr marL="2057400" indent="-228600" algn="l" defTabSz="914400" rtl="0" eaLnBrk="1" latinLnBrk="1" hangingPunct="1">
        <a:spcBef>
          <a:spcPct val="20000"/>
        </a:spcBef>
        <a:buFont typeface="Arial" pitchFamily="34" charset="0"/>
        <a:buChar char="»"/>
        <a:defRPr lang="ko-KR" altLang="en-US" sz="1800" kern="1200">
          <a:solidFill>
            <a:schemeClr val="tx1"/>
          </a:solidFill>
          <a:latin typeface="맑은 고딕" pitchFamily="50" charset="-127"/>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reg.mc.env.go.jp/" TargetMode="External"/><Relationship Id="rId2" Type="http://schemas.openxmlformats.org/officeDocument/2006/relationships/hyperlink" Target="https://www.env.go.jp/content/900517405.pdf" TargetMode="External"/><Relationship Id="rId1" Type="http://schemas.openxmlformats.org/officeDocument/2006/relationships/slideLayout" Target="../slideLayouts/slideLayout5.xml"/><Relationship Id="rId4" Type="http://schemas.openxmlformats.org/officeDocument/2006/relationships/hyperlink" Target="https://dev.classmethod.jp/articles/survey-non-functional-requiremen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naseblab/school-github/blob/main/%E8%A9%B3%E7%B4%B0%E8%A8%AD%E8%A8%88%E6%9B%B8.md" TargetMode="External"/><Relationship Id="rId2" Type="http://schemas.openxmlformats.org/officeDocument/2006/relationships/hyperlink" Target="https://github.com/naseblab/school-github/blob/421c18871ac34bb5e0560b610aa05c0c8027c563/%E5%9F%BA%E6%9C%AC%E8%A8%AD%E8%A8%88%E6%9B%B8.md"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a:xfrm>
            <a:off x="3876233" y="3645024"/>
            <a:ext cx="5256584" cy="1585337"/>
          </a:xfrm>
        </p:spPr>
        <p:txBody>
          <a:bodyPr/>
          <a:lstStyle/>
          <a:p>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11</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章</a:t>
            </a:r>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上流工程</a:t>
            </a:r>
            <a:endParaRPr lang="ko-KR" altLang="en-US" b="1" dirty="0">
              <a:solidFill>
                <a:schemeClr val="accent6">
                  <a:lumMod val="75000"/>
                </a:schemeClr>
              </a:solidFill>
              <a:latin typeface="BIZ UDP明朝 Medium" panose="02020500000000000000" pitchFamily="18"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755576" y="3030344"/>
            <a:ext cx="2304256" cy="553998"/>
          </a:xfrm>
          <a:prstGeom prst="rect">
            <a:avLst/>
          </a:prstGeom>
        </p:spPr>
        <p:txBody>
          <a:bodyPr wrap="square" rtlCol="0">
            <a:spAutoFit/>
          </a:bodyPr>
          <a:lstStyle/>
          <a:p>
            <a:pPr algn="ctr" fontAlgn="base">
              <a:spcBef>
                <a:spcPct val="0"/>
              </a:spcBef>
              <a:spcAft>
                <a:spcPct val="0"/>
              </a:spcAft>
              <a:buClr>
                <a:schemeClr val="hlink"/>
              </a:buClr>
            </a:pPr>
            <a:r>
              <a:rPr lang="en-US" altLang="ko-KR" sz="3000" b="1" dirty="0">
                <a:solidFill>
                  <a:schemeClr val="accent6"/>
                </a:solidFill>
                <a:latin typeface="+mj-lt"/>
                <a:ea typeface="맑은 고딕" pitchFamily="50" charset="-127"/>
                <a:cs typeface="+mj-cs"/>
              </a:rPr>
              <a:t>CONTENTS</a:t>
            </a:r>
            <a:endParaRPr lang="ko-KR" altLang="en-US" sz="3000" b="1" dirty="0">
              <a:solidFill>
                <a:schemeClr val="accent6"/>
              </a:solidFill>
              <a:latin typeface="+mj-lt"/>
              <a:ea typeface="맑은 고딕" pitchFamily="50" charset="-127"/>
              <a:cs typeface="+mj-cs"/>
            </a:endParaRPr>
          </a:p>
        </p:txBody>
      </p:sp>
      <p:grpSp>
        <p:nvGrpSpPr>
          <p:cNvPr id="4" name="그룹 1">
            <a:extLst>
              <a:ext uri="{FF2B5EF4-FFF2-40B4-BE49-F238E27FC236}">
                <a16:creationId xmlns:a16="http://schemas.microsoft.com/office/drawing/2014/main" id="{D878DFA1-E3C6-85BD-E041-0F46C006721D}"/>
              </a:ext>
            </a:extLst>
          </p:cNvPr>
          <p:cNvGrpSpPr/>
          <p:nvPr/>
        </p:nvGrpSpPr>
        <p:grpSpPr>
          <a:xfrm>
            <a:off x="4716016" y="2852936"/>
            <a:ext cx="3744416" cy="864096"/>
            <a:chOff x="4238823" y="1217861"/>
            <a:chExt cx="3744416" cy="864096"/>
          </a:xfrm>
        </p:grpSpPr>
        <p:sp>
          <p:nvSpPr>
            <p:cNvPr id="5" name="직각 삼각형 20">
              <a:extLst>
                <a:ext uri="{FF2B5EF4-FFF2-40B4-BE49-F238E27FC236}">
                  <a16:creationId xmlns:a16="http://schemas.microsoft.com/office/drawing/2014/main" id="{FD830EDF-0AE0-07AC-3408-C14707F98F7C}"/>
                </a:ext>
              </a:extLst>
            </p:cNvPr>
            <p:cNvSpPr/>
            <p:nvPr/>
          </p:nvSpPr>
          <p:spPr>
            <a:xfrm rot="16200000">
              <a:off x="4238823" y="1217861"/>
              <a:ext cx="864096" cy="864096"/>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6" name="Text Box 5">
              <a:extLst>
                <a:ext uri="{FF2B5EF4-FFF2-40B4-BE49-F238E27FC236}">
                  <a16:creationId xmlns:a16="http://schemas.microsoft.com/office/drawing/2014/main" id="{5E8DF250-E2E1-463A-1CFB-606AA0029019}"/>
                </a:ext>
              </a:extLst>
            </p:cNvPr>
            <p:cNvSpPr txBox="1">
              <a:spLocks noChangeArrowheads="1"/>
            </p:cNvSpPr>
            <p:nvPr/>
          </p:nvSpPr>
          <p:spPr bwMode="auto">
            <a:xfrm>
              <a:off x="5256786" y="1579935"/>
              <a:ext cx="2726453" cy="369332"/>
            </a:xfrm>
            <a:prstGeom prst="rect">
              <a:avLst/>
            </a:prstGeom>
            <a:noFill/>
            <a:ln w="9525">
              <a:noFill/>
              <a:miter lim="800000"/>
              <a:headEnd/>
              <a:tailEnd/>
            </a:ln>
          </p:spPr>
          <p:txBody>
            <a:bodyPr wrap="square">
              <a:spAutoFit/>
            </a:bodyPr>
            <a:lstStyle/>
            <a:p>
              <a:pPr>
                <a:defRPr/>
              </a:pP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下流工程</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8" name="TextBox 13">
              <a:extLst>
                <a:ext uri="{FF2B5EF4-FFF2-40B4-BE49-F238E27FC236}">
                  <a16:creationId xmlns:a16="http://schemas.microsoft.com/office/drawing/2014/main" id="{E222909A-9036-F7D3-BE09-C025DCAE0646}"/>
                </a:ext>
              </a:extLst>
            </p:cNvPr>
            <p:cNvSpPr txBox="1">
              <a:spLocks noChangeArrowheads="1"/>
            </p:cNvSpPr>
            <p:nvPr/>
          </p:nvSpPr>
          <p:spPr bwMode="auto">
            <a:xfrm>
              <a:off x="4589575" y="1526074"/>
              <a:ext cx="508473" cy="477054"/>
            </a:xfrm>
            <a:prstGeom prst="rect">
              <a:avLst/>
            </a:prstGeom>
            <a:noFill/>
            <a:ln w="9525">
              <a:noFill/>
              <a:miter lim="800000"/>
              <a:headEnd/>
              <a:tailEnd/>
            </a:ln>
          </p:spPr>
          <p:txBody>
            <a:bodyPr wrap="none">
              <a:spAutoFit/>
            </a:bodyPr>
            <a:lstStyle/>
            <a:p>
              <a:r>
                <a:rPr lang="en-US" altLang="ko-KR" sz="2500" b="1" dirty="0">
                  <a:solidFill>
                    <a:schemeClr val="bg1"/>
                  </a:solidFill>
                  <a:latin typeface="+mj-lt"/>
                  <a:ea typeface="맑은 고딕" pitchFamily="50" charset="-127"/>
                  <a:cs typeface="+mj-cs"/>
                </a:rPr>
                <a:t>01</a:t>
              </a:r>
              <a:endParaRPr lang="ko-KR" altLang="en-US" sz="2500" b="1" dirty="0">
                <a:solidFill>
                  <a:schemeClr val="bg1"/>
                </a:solidFill>
                <a:latin typeface="+mj-lt"/>
                <a:ea typeface="맑은 고딕" pitchFamily="50" charset="-127"/>
                <a:cs typeface="+mj-cs"/>
              </a:endParaRPr>
            </a:p>
          </p:txBody>
        </p:sp>
      </p:grpSp>
      <p:grpSp>
        <p:nvGrpSpPr>
          <p:cNvPr id="9" name="그룹 2">
            <a:extLst>
              <a:ext uri="{FF2B5EF4-FFF2-40B4-BE49-F238E27FC236}">
                <a16:creationId xmlns:a16="http://schemas.microsoft.com/office/drawing/2014/main" id="{EF7ADAA6-09FB-2358-E4FC-1C2B2AF8D65E}"/>
              </a:ext>
            </a:extLst>
          </p:cNvPr>
          <p:cNvGrpSpPr/>
          <p:nvPr/>
        </p:nvGrpSpPr>
        <p:grpSpPr>
          <a:xfrm>
            <a:off x="4716016" y="4365104"/>
            <a:ext cx="864096" cy="864096"/>
            <a:chOff x="4238823" y="2308291"/>
            <a:chExt cx="864096" cy="864096"/>
          </a:xfrm>
        </p:grpSpPr>
        <p:sp>
          <p:nvSpPr>
            <p:cNvPr id="10" name="직각 삼각형 29">
              <a:extLst>
                <a:ext uri="{FF2B5EF4-FFF2-40B4-BE49-F238E27FC236}">
                  <a16:creationId xmlns:a16="http://schemas.microsoft.com/office/drawing/2014/main" id="{1672DA89-349C-8309-A511-350F09352493}"/>
                </a:ext>
              </a:extLst>
            </p:cNvPr>
            <p:cNvSpPr/>
            <p:nvPr/>
          </p:nvSpPr>
          <p:spPr>
            <a:xfrm rot="16200000">
              <a:off x="4238823" y="2308291"/>
              <a:ext cx="864096" cy="864096"/>
            </a:xfrm>
            <a:prstGeom prst="rtTriangle">
              <a:avLst/>
            </a:prstGeom>
            <a:solidFill>
              <a:srgbClr val="D5D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11" name="TextBox 13">
              <a:extLst>
                <a:ext uri="{FF2B5EF4-FFF2-40B4-BE49-F238E27FC236}">
                  <a16:creationId xmlns:a16="http://schemas.microsoft.com/office/drawing/2014/main" id="{A46567DC-FCEE-BEBC-E1EF-A6D636BCEE40}"/>
                </a:ext>
              </a:extLst>
            </p:cNvPr>
            <p:cNvSpPr txBox="1">
              <a:spLocks noChangeArrowheads="1"/>
            </p:cNvSpPr>
            <p:nvPr/>
          </p:nvSpPr>
          <p:spPr bwMode="auto">
            <a:xfrm>
              <a:off x="4589575" y="2630246"/>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02</a:t>
              </a:r>
              <a:endParaRPr lang="ko-KR" altLang="en-US" sz="2500" b="1" dirty="0">
                <a:solidFill>
                  <a:schemeClr val="bg1"/>
                </a:solidFill>
                <a:latin typeface="+mj-lt"/>
                <a:ea typeface="맑은 고딕" pitchFamily="50" charset="-127"/>
                <a:cs typeface="+mj-cs"/>
              </a:endParaRPr>
            </a:p>
          </p:txBody>
        </p:sp>
      </p:grpSp>
      <p:sp>
        <p:nvSpPr>
          <p:cNvPr id="19" name="Text Box 5">
            <a:extLst>
              <a:ext uri="{FF2B5EF4-FFF2-40B4-BE49-F238E27FC236}">
                <a16:creationId xmlns:a16="http://schemas.microsoft.com/office/drawing/2014/main" id="{C6CA1394-23CE-E914-905A-097451AC4BCF}"/>
              </a:ext>
            </a:extLst>
          </p:cNvPr>
          <p:cNvSpPr txBox="1">
            <a:spLocks noChangeArrowheads="1"/>
          </p:cNvSpPr>
          <p:nvPr/>
        </p:nvSpPr>
        <p:spPr bwMode="auto">
          <a:xfrm>
            <a:off x="5733979" y="4740920"/>
            <a:ext cx="3150969" cy="369332"/>
          </a:xfrm>
          <a:prstGeom prst="rect">
            <a:avLst/>
          </a:prstGeom>
          <a:noFill/>
          <a:ln w="9525">
            <a:noFill/>
            <a:miter lim="800000"/>
            <a:headEnd/>
            <a:tailEnd/>
          </a:ln>
        </p:spPr>
        <p:txBody>
          <a:bodyPr wrap="square">
            <a:spAutoFit/>
          </a:bodyPr>
          <a:lstStyle/>
          <a:p>
            <a:pPr>
              <a:defRPr/>
            </a:pPr>
            <a:r>
              <a:rPr lang="ja-JP" altLang="en-US" sz="1800" b="1">
                <a:solidFill>
                  <a:schemeClr val="accent6">
                    <a:lumMod val="75000"/>
                  </a:schemeClr>
                </a:solidFill>
                <a:latin typeface="BIZ UDP明朝 Medium" panose="02020500000000000000" pitchFamily="18" charset="-128"/>
                <a:ea typeface="BIZ UDP明朝 Medium" panose="02020500000000000000" pitchFamily="18" charset="-128"/>
              </a:rPr>
              <a:t>上流工程</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96544"/>
          </a:xfrm>
          <a:noFill/>
        </p:spPr>
        <p:txBody>
          <a:bodyPr>
            <a:normAutofit/>
          </a:bodyPr>
          <a:lstStyle/>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インフラ（クラウド）エンジニアの業務は設計・構築と構築後の運用・保守業務に分かれます。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運用・保守業務では、基本的に構築された稼働中のサーバやシステム、ネットワークなどの安全性と安定性を守り、稼働を止めることなく効率的なシステム運用を続けられるよう</a:t>
            </a:r>
            <a:r>
              <a:rPr lang="ja-JP" altLang="en-US" i="0" u="heavy" dirty="0">
                <a:solidFill>
                  <a:srgbClr val="7030A0"/>
                </a:solidFill>
                <a:uFill>
                  <a:solidFill>
                    <a:srgbClr val="F6882E"/>
                  </a:solidFill>
                </a:uFill>
                <a:latin typeface="BIZ UDP明朝 Medium" panose="02020500000000000000" pitchFamily="18" charset="-128"/>
                <a:ea typeface="BIZ UDP明朝 Medium" panose="02020500000000000000" pitchFamily="18" charset="-128"/>
              </a:rPr>
              <a:t>①監視</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a:t>
            </a:r>
            <a:r>
              <a:rPr lang="ja-JP" altLang="en-US" i="0" u="heavy" dirty="0">
                <a:solidFill>
                  <a:srgbClr val="0070C0"/>
                </a:solidFill>
                <a:uFill>
                  <a:solidFill>
                    <a:srgbClr val="F6882E"/>
                  </a:solidFill>
                </a:uFill>
                <a:latin typeface="BIZ UDP明朝 Medium" panose="02020500000000000000" pitchFamily="18" charset="-128"/>
                <a:ea typeface="BIZ UDP明朝 Medium" panose="02020500000000000000" pitchFamily="18" charset="-128"/>
              </a:rPr>
              <a:t>②メンテナンス</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a:t>
            </a:r>
            <a:r>
              <a:rPr lang="ja-JP" altLang="en-US" i="0" u="heavy" dirty="0">
                <a:solidFill>
                  <a:srgbClr val="FF0000"/>
                </a:solidFill>
                <a:uFill>
                  <a:solidFill>
                    <a:srgbClr val="F6882E"/>
                  </a:solidFill>
                </a:uFill>
                <a:latin typeface="BIZ UDP明朝 Medium" panose="02020500000000000000" pitchFamily="18" charset="-128"/>
                <a:ea typeface="BIZ UDP明朝 Medium" panose="02020500000000000000" pitchFamily="18" charset="-128"/>
              </a:rPr>
              <a:t>③設定変更</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を行う業務</a:t>
            </a:r>
            <a:r>
              <a:rPr lang="ja-JP" altLang="en-US" i="0" dirty="0">
                <a:solidFill>
                  <a:schemeClr val="tx1"/>
                </a:solidFill>
                <a:latin typeface="BIZ UDP明朝 Medium" panose="02020500000000000000" pitchFamily="18" charset="-128"/>
                <a:ea typeface="BIZ UDP明朝 Medium" panose="02020500000000000000" pitchFamily="18" charset="-128"/>
              </a:rPr>
              <a:t>です。これらの工程をまとめて</a:t>
            </a:r>
            <a:r>
              <a:rPr lang="ja-JP" altLang="en-US" b="1" i="0" dirty="0">
                <a:solidFill>
                  <a:srgbClr val="F6882E"/>
                </a:solidFill>
                <a:latin typeface="BIZ UDP明朝 Medium" panose="02020500000000000000" pitchFamily="18" charset="-128"/>
                <a:ea typeface="BIZ UDP明朝 Medium" panose="02020500000000000000" pitchFamily="18" charset="-128"/>
              </a:rPr>
              <a:t>下流工程</a:t>
            </a:r>
            <a:r>
              <a:rPr lang="ja-JP" altLang="en-US" i="0" dirty="0">
                <a:solidFill>
                  <a:schemeClr val="tx1"/>
                </a:solidFill>
                <a:latin typeface="BIZ UDP明朝 Medium" panose="02020500000000000000" pitchFamily="18" charset="-128"/>
                <a:ea typeface="BIZ UDP明朝 Medium" panose="02020500000000000000" pitchFamily="18" charset="-128"/>
              </a:rPr>
              <a:t>とといいます。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a:t>
            </a:r>
            <a:r>
              <a:rPr lang="ja-JP" altLang="en-US" sz="1600" dirty="0">
                <a:latin typeface="BIZ UDP明朝 Medium" panose="02020500000000000000" pitchFamily="18" charset="-128"/>
                <a:ea typeface="BIZ UDP明朝 Medium" panose="02020500000000000000" pitchFamily="18" charset="-128"/>
              </a:rPr>
              <a:t>下流工程</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下流工程</a:t>
            </a:r>
          </a:p>
        </p:txBody>
      </p:sp>
      <p:pic>
        <p:nvPicPr>
          <p:cNvPr id="4" name="図 3">
            <a:extLst>
              <a:ext uri="{FF2B5EF4-FFF2-40B4-BE49-F238E27FC236}">
                <a16:creationId xmlns:a16="http://schemas.microsoft.com/office/drawing/2014/main" id="{FDDFCC02-35E9-D04F-BCA4-DD1C17F86CDA}"/>
              </a:ext>
            </a:extLst>
          </p:cNvPr>
          <p:cNvPicPr>
            <a:picLocks noChangeAspect="1"/>
          </p:cNvPicPr>
          <p:nvPr/>
        </p:nvPicPr>
        <p:blipFill>
          <a:blip r:embed="rId2"/>
          <a:stretch>
            <a:fillRect/>
          </a:stretch>
        </p:blipFill>
        <p:spPr>
          <a:xfrm>
            <a:off x="4316236" y="3210192"/>
            <a:ext cx="601078" cy="606037"/>
          </a:xfrm>
          <a:prstGeom prst="rect">
            <a:avLst/>
          </a:prstGeom>
        </p:spPr>
      </p:pic>
      <p:pic>
        <p:nvPicPr>
          <p:cNvPr id="5" name="図 4">
            <a:extLst>
              <a:ext uri="{FF2B5EF4-FFF2-40B4-BE49-F238E27FC236}">
                <a16:creationId xmlns:a16="http://schemas.microsoft.com/office/drawing/2014/main" id="{67C0D5B3-AE78-4323-696B-B49BF3A80F44}"/>
              </a:ext>
            </a:extLst>
          </p:cNvPr>
          <p:cNvPicPr>
            <a:picLocks noChangeAspect="1"/>
          </p:cNvPicPr>
          <p:nvPr/>
        </p:nvPicPr>
        <p:blipFill>
          <a:blip r:embed="rId3"/>
          <a:stretch>
            <a:fillRect/>
          </a:stretch>
        </p:blipFill>
        <p:spPr>
          <a:xfrm>
            <a:off x="1773995" y="2984122"/>
            <a:ext cx="1058175" cy="1058175"/>
          </a:xfrm>
          <a:prstGeom prst="rect">
            <a:avLst/>
          </a:prstGeom>
        </p:spPr>
      </p:pic>
      <p:pic>
        <p:nvPicPr>
          <p:cNvPr id="7" name="図 6">
            <a:extLst>
              <a:ext uri="{FF2B5EF4-FFF2-40B4-BE49-F238E27FC236}">
                <a16:creationId xmlns:a16="http://schemas.microsoft.com/office/drawing/2014/main" id="{D9C40CBB-C241-B857-BFB4-AAF3B954F7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484" y="3210192"/>
            <a:ext cx="569449" cy="569449"/>
          </a:xfrm>
          <a:prstGeom prst="rect">
            <a:avLst/>
          </a:prstGeom>
        </p:spPr>
      </p:pic>
      <p:pic>
        <p:nvPicPr>
          <p:cNvPr id="9" name="図 8">
            <a:extLst>
              <a:ext uri="{FF2B5EF4-FFF2-40B4-BE49-F238E27FC236}">
                <a16:creationId xmlns:a16="http://schemas.microsoft.com/office/drawing/2014/main" id="{DE2CEFA4-7402-712C-FDEA-8B1A82AF73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4234" y="4737347"/>
            <a:ext cx="665081" cy="665081"/>
          </a:xfrm>
          <a:prstGeom prst="rect">
            <a:avLst/>
          </a:prstGeom>
        </p:spPr>
      </p:pic>
      <p:cxnSp>
        <p:nvCxnSpPr>
          <p:cNvPr id="12" name="直線矢印コネクタ 11">
            <a:extLst>
              <a:ext uri="{FF2B5EF4-FFF2-40B4-BE49-F238E27FC236}">
                <a16:creationId xmlns:a16="http://schemas.microsoft.com/office/drawing/2014/main" id="{FFCBF803-85DF-495E-9686-3BB12EB5774C}"/>
              </a:ext>
            </a:extLst>
          </p:cNvPr>
          <p:cNvCxnSpPr>
            <a:stCxn id="4" idx="1"/>
            <a:endCxn id="5" idx="3"/>
          </p:cNvCxnSpPr>
          <p:nvPr/>
        </p:nvCxnSpPr>
        <p:spPr>
          <a:xfrm flipH="1" flipV="1">
            <a:off x="2832170" y="3513210"/>
            <a:ext cx="1484066" cy="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772ED48-523F-A20B-6C6B-ECA6FB2FE860}"/>
              </a:ext>
            </a:extLst>
          </p:cNvPr>
          <p:cNvCxnSpPr>
            <a:cxnSpLocks/>
            <a:stCxn id="5" idx="3"/>
          </p:cNvCxnSpPr>
          <p:nvPr/>
        </p:nvCxnSpPr>
        <p:spPr>
          <a:xfrm>
            <a:off x="2832170" y="3513210"/>
            <a:ext cx="1440040" cy="180020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0F3BF6C1-BC83-5E4A-8EC6-A99EAFDC7A84}"/>
              </a:ext>
            </a:extLst>
          </p:cNvPr>
          <p:cNvCxnSpPr>
            <a:cxnSpLocks/>
            <a:endCxn id="7" idx="2"/>
          </p:cNvCxnSpPr>
          <p:nvPr/>
        </p:nvCxnSpPr>
        <p:spPr>
          <a:xfrm flipV="1">
            <a:off x="4949315" y="3779641"/>
            <a:ext cx="1883894" cy="153377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6DF940D-43C2-AC10-35B6-D512F30C2122}"/>
              </a:ext>
            </a:extLst>
          </p:cNvPr>
          <p:cNvCxnSpPr>
            <a:cxnSpLocks/>
            <a:stCxn id="9" idx="0"/>
            <a:endCxn id="4" idx="2"/>
          </p:cNvCxnSpPr>
          <p:nvPr/>
        </p:nvCxnSpPr>
        <p:spPr>
          <a:xfrm flipV="1">
            <a:off x="4616775" y="3816229"/>
            <a:ext cx="0" cy="92111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4B8AEFC-4022-749B-9F51-F72DB6F747BB}"/>
              </a:ext>
            </a:extLst>
          </p:cNvPr>
          <p:cNvCxnSpPr>
            <a:cxnSpLocks/>
          </p:cNvCxnSpPr>
          <p:nvPr/>
        </p:nvCxnSpPr>
        <p:spPr>
          <a:xfrm flipV="1">
            <a:off x="4820292" y="3816229"/>
            <a:ext cx="0" cy="9211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45F40CC9-8A84-F524-DD6F-DA6A76BDB45A}"/>
              </a:ext>
            </a:extLst>
          </p:cNvPr>
          <p:cNvCxnSpPr>
            <a:cxnSpLocks/>
            <a:stCxn id="7" idx="1"/>
          </p:cNvCxnSpPr>
          <p:nvPr/>
        </p:nvCxnSpPr>
        <p:spPr>
          <a:xfrm flipH="1">
            <a:off x="4907858" y="3494917"/>
            <a:ext cx="1640626" cy="13864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제목 1">
            <a:extLst>
              <a:ext uri="{FF2B5EF4-FFF2-40B4-BE49-F238E27FC236}">
                <a16:creationId xmlns:a16="http://schemas.microsoft.com/office/drawing/2014/main" id="{CF703EE4-3B26-98A0-9509-BFE9A1558CAB}"/>
              </a:ext>
            </a:extLst>
          </p:cNvPr>
          <p:cNvSpPr txBox="1">
            <a:spLocks/>
          </p:cNvSpPr>
          <p:nvPr/>
        </p:nvSpPr>
        <p:spPr>
          <a:xfrm>
            <a:off x="4355586" y="2977970"/>
            <a:ext cx="601078" cy="350520"/>
          </a:xfrm>
          <a:prstGeom prst="rect">
            <a:avLst/>
          </a:prstGeom>
        </p:spPr>
        <p:txBody>
          <a:bodyPr vert="horz" lIns="91440" tIns="45720" rIns="91440" bIns="45720" rtlCol="0" anchor="t">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1100" b="0" dirty="0">
                <a:solidFill>
                  <a:schemeClr val="tx1"/>
                </a:solidFill>
                <a:latin typeface="BIZ UDP明朝 Medium" panose="02020500000000000000" pitchFamily="18" charset="-128"/>
                <a:ea typeface="BIZ UDP明朝 Medium" panose="02020500000000000000" pitchFamily="18" charset="-128"/>
              </a:rPr>
              <a:t>EC2</a:t>
            </a:r>
            <a:endParaRPr lang="ja-JP" altLang="en-US" sz="1100" b="0" dirty="0">
              <a:solidFill>
                <a:schemeClr val="tx1"/>
              </a:solidFill>
              <a:latin typeface="BIZ UDP明朝 Medium" panose="02020500000000000000" pitchFamily="18" charset="-128"/>
              <a:ea typeface="BIZ UDP明朝 Medium" panose="02020500000000000000" pitchFamily="18" charset="-128"/>
            </a:endParaRPr>
          </a:p>
        </p:txBody>
      </p:sp>
      <p:sp>
        <p:nvSpPr>
          <p:cNvPr id="31" name="제목 1">
            <a:extLst>
              <a:ext uri="{FF2B5EF4-FFF2-40B4-BE49-F238E27FC236}">
                <a16:creationId xmlns:a16="http://schemas.microsoft.com/office/drawing/2014/main" id="{3F9E4A02-4897-22A4-0C82-5585523EC307}"/>
              </a:ext>
            </a:extLst>
          </p:cNvPr>
          <p:cNvSpPr txBox="1">
            <a:spLocks/>
          </p:cNvSpPr>
          <p:nvPr/>
        </p:nvSpPr>
        <p:spPr>
          <a:xfrm>
            <a:off x="3290063" y="3267653"/>
            <a:ext cx="1058174" cy="556293"/>
          </a:xfrm>
          <a:prstGeom prst="rect">
            <a:avLst/>
          </a:prstGeom>
        </p:spPr>
        <p:txBody>
          <a:bodyPr vert="horz" lIns="91440" tIns="45720" rIns="91440" bIns="45720" rtlCol="0" anchor="t">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rgbClr val="7030A0"/>
                </a:solidFill>
                <a:latin typeface="BIZ UDP明朝 Medium" panose="02020500000000000000" pitchFamily="18" charset="-128"/>
                <a:ea typeface="BIZ UDP明朝 Medium" panose="02020500000000000000" pitchFamily="18" charset="-128"/>
              </a:rPr>
              <a:t>障害検知</a:t>
            </a:r>
          </a:p>
        </p:txBody>
      </p:sp>
      <p:sp>
        <p:nvSpPr>
          <p:cNvPr id="33" name="제목 1">
            <a:extLst>
              <a:ext uri="{FF2B5EF4-FFF2-40B4-BE49-F238E27FC236}">
                <a16:creationId xmlns:a16="http://schemas.microsoft.com/office/drawing/2014/main" id="{2733FAF3-9B32-C9EA-F599-30233A7AB748}"/>
              </a:ext>
            </a:extLst>
          </p:cNvPr>
          <p:cNvSpPr txBox="1">
            <a:spLocks/>
          </p:cNvSpPr>
          <p:nvPr/>
        </p:nvSpPr>
        <p:spPr>
          <a:xfrm>
            <a:off x="5761408" y="4546526"/>
            <a:ext cx="819077" cy="387784"/>
          </a:xfrm>
          <a:prstGeom prst="rect">
            <a:avLst/>
          </a:prstGeom>
        </p:spPr>
        <p:txBody>
          <a:bodyPr vert="horz" lIns="91440" tIns="45720" rIns="91440" bIns="45720" rtlCol="0" anchor="t">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rgbClr val="7030A0"/>
                </a:solidFill>
                <a:latin typeface="BIZ UDP明朝 Medium" panose="02020500000000000000" pitchFamily="18" charset="-128"/>
                <a:ea typeface="BIZ UDP明朝 Medium" panose="02020500000000000000" pitchFamily="18" charset="-128"/>
              </a:rPr>
              <a:t>連絡</a:t>
            </a:r>
          </a:p>
        </p:txBody>
      </p:sp>
      <p:cxnSp>
        <p:nvCxnSpPr>
          <p:cNvPr id="39" name="直線矢印コネクタ 38">
            <a:extLst>
              <a:ext uri="{FF2B5EF4-FFF2-40B4-BE49-F238E27FC236}">
                <a16:creationId xmlns:a16="http://schemas.microsoft.com/office/drawing/2014/main" id="{D2A38C6E-76FE-C3E9-5899-92D914CB95A2}"/>
              </a:ext>
            </a:extLst>
          </p:cNvPr>
          <p:cNvCxnSpPr>
            <a:cxnSpLocks/>
          </p:cNvCxnSpPr>
          <p:nvPr/>
        </p:nvCxnSpPr>
        <p:spPr>
          <a:xfrm flipV="1">
            <a:off x="4402418" y="3816229"/>
            <a:ext cx="0" cy="92111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0" name="제목 1">
            <a:extLst>
              <a:ext uri="{FF2B5EF4-FFF2-40B4-BE49-F238E27FC236}">
                <a16:creationId xmlns:a16="http://schemas.microsoft.com/office/drawing/2014/main" id="{1E023678-249A-0886-6ABD-CE059C731650}"/>
              </a:ext>
            </a:extLst>
          </p:cNvPr>
          <p:cNvSpPr txBox="1">
            <a:spLocks/>
          </p:cNvSpPr>
          <p:nvPr/>
        </p:nvSpPr>
        <p:spPr>
          <a:xfrm>
            <a:off x="3736410" y="4187846"/>
            <a:ext cx="819077" cy="387784"/>
          </a:xfrm>
          <a:prstGeom prst="rect">
            <a:avLst/>
          </a:prstGeom>
        </p:spPr>
        <p:txBody>
          <a:bodyPr vert="horz" lIns="91440" tIns="45720" rIns="91440" bIns="45720" rtlCol="0" anchor="t">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rgbClr val="7030A0"/>
                </a:solidFill>
                <a:latin typeface="BIZ UDP明朝 Medium" panose="02020500000000000000" pitchFamily="18" charset="-128"/>
                <a:ea typeface="BIZ UDP明朝 Medium" panose="02020500000000000000" pitchFamily="18" charset="-128"/>
              </a:rPr>
              <a:t>障害対応</a:t>
            </a:r>
          </a:p>
        </p:txBody>
      </p:sp>
      <p:sp>
        <p:nvSpPr>
          <p:cNvPr id="41" name="제목 1">
            <a:extLst>
              <a:ext uri="{FF2B5EF4-FFF2-40B4-BE49-F238E27FC236}">
                <a16:creationId xmlns:a16="http://schemas.microsoft.com/office/drawing/2014/main" id="{AC6CAD01-AFC1-4E04-F21A-89EAE4CEEC2E}"/>
              </a:ext>
            </a:extLst>
          </p:cNvPr>
          <p:cNvSpPr txBox="1">
            <a:spLocks/>
          </p:cNvSpPr>
          <p:nvPr/>
        </p:nvSpPr>
        <p:spPr>
          <a:xfrm>
            <a:off x="5358751" y="3818940"/>
            <a:ext cx="1332095" cy="337440"/>
          </a:xfrm>
          <a:prstGeom prst="rect">
            <a:avLst/>
          </a:prstGeom>
        </p:spPr>
        <p:txBody>
          <a:bodyPr vert="horz" lIns="91440" tIns="45720" rIns="91440" bIns="45720" rtlCol="0" anchor="t">
            <a:normAutofit fontScale="92500" lnSpcReduction="20000"/>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rgbClr val="FF0000"/>
                </a:solidFill>
                <a:latin typeface="BIZ UDP明朝 Medium" panose="02020500000000000000" pitchFamily="18" charset="-128"/>
                <a:ea typeface="BIZ UDP明朝 Medium" panose="02020500000000000000" pitchFamily="18" charset="-128"/>
              </a:rPr>
              <a:t>設定変更</a:t>
            </a:r>
            <a:endParaRPr lang="en-US" altLang="ja-JP" sz="1100" b="0" dirty="0">
              <a:solidFill>
                <a:srgbClr val="FF0000"/>
              </a:solidFill>
              <a:latin typeface="BIZ UDP明朝 Medium" panose="02020500000000000000" pitchFamily="18" charset="-128"/>
              <a:ea typeface="BIZ UDP明朝 Medium" panose="02020500000000000000" pitchFamily="18" charset="-128"/>
            </a:endParaRPr>
          </a:p>
          <a:p>
            <a:r>
              <a:rPr lang="ja-JP" altLang="en-US" sz="1100" b="0" dirty="0">
                <a:solidFill>
                  <a:srgbClr val="FF0000"/>
                </a:solidFill>
                <a:latin typeface="BIZ UDP明朝 Medium" panose="02020500000000000000" pitchFamily="18" charset="-128"/>
                <a:ea typeface="BIZ UDP明朝 Medium" panose="02020500000000000000" pitchFamily="18" charset="-128"/>
              </a:rPr>
              <a:t>依頼</a:t>
            </a:r>
          </a:p>
        </p:txBody>
      </p:sp>
      <p:sp>
        <p:nvSpPr>
          <p:cNvPr id="42" name="제목 1">
            <a:extLst>
              <a:ext uri="{FF2B5EF4-FFF2-40B4-BE49-F238E27FC236}">
                <a16:creationId xmlns:a16="http://schemas.microsoft.com/office/drawing/2014/main" id="{1E83D2D4-D791-0856-797A-58E0F9E38825}"/>
              </a:ext>
            </a:extLst>
          </p:cNvPr>
          <p:cNvSpPr txBox="1">
            <a:spLocks/>
          </p:cNvSpPr>
          <p:nvPr/>
        </p:nvSpPr>
        <p:spPr>
          <a:xfrm>
            <a:off x="3118882" y="4276788"/>
            <a:ext cx="1058174" cy="556293"/>
          </a:xfrm>
          <a:prstGeom prst="rect">
            <a:avLst/>
          </a:prstGeom>
        </p:spPr>
        <p:txBody>
          <a:bodyPr vert="horz" lIns="91440" tIns="45720" rIns="91440" bIns="45720" rtlCol="0" anchor="t">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rgbClr val="7030A0"/>
                </a:solidFill>
                <a:latin typeface="BIZ UDP明朝 Medium" panose="02020500000000000000" pitchFamily="18" charset="-128"/>
                <a:ea typeface="BIZ UDP明朝 Medium" panose="02020500000000000000" pitchFamily="18" charset="-128"/>
              </a:rPr>
              <a:t>通知</a:t>
            </a:r>
          </a:p>
        </p:txBody>
      </p:sp>
      <p:sp>
        <p:nvSpPr>
          <p:cNvPr id="43" name="제목 1">
            <a:extLst>
              <a:ext uri="{FF2B5EF4-FFF2-40B4-BE49-F238E27FC236}">
                <a16:creationId xmlns:a16="http://schemas.microsoft.com/office/drawing/2014/main" id="{430F6FD5-813C-4CF9-4425-98BCB63B66A2}"/>
              </a:ext>
            </a:extLst>
          </p:cNvPr>
          <p:cNvSpPr txBox="1">
            <a:spLocks/>
          </p:cNvSpPr>
          <p:nvPr/>
        </p:nvSpPr>
        <p:spPr>
          <a:xfrm>
            <a:off x="4777649" y="4178292"/>
            <a:ext cx="1332095" cy="337440"/>
          </a:xfrm>
          <a:prstGeom prst="rect">
            <a:avLst/>
          </a:prstGeom>
        </p:spPr>
        <p:txBody>
          <a:bodyPr vert="horz" lIns="91440" tIns="45720" rIns="91440" bIns="45720" rtlCol="0" anchor="t">
            <a:normAutofit fontScale="92500" lnSpcReduction="20000"/>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rgbClr val="FF0000"/>
                </a:solidFill>
                <a:latin typeface="BIZ UDP明朝 Medium" panose="02020500000000000000" pitchFamily="18" charset="-128"/>
                <a:ea typeface="BIZ UDP明朝 Medium" panose="02020500000000000000" pitchFamily="18" charset="-128"/>
              </a:rPr>
              <a:t>設定変更</a:t>
            </a:r>
            <a:endParaRPr lang="en-US" altLang="ja-JP" sz="1100" b="0" dirty="0">
              <a:solidFill>
                <a:srgbClr val="FF0000"/>
              </a:solidFill>
              <a:latin typeface="BIZ UDP明朝 Medium" panose="02020500000000000000" pitchFamily="18" charset="-128"/>
              <a:ea typeface="BIZ UDP明朝 Medium" panose="02020500000000000000" pitchFamily="18" charset="-128"/>
            </a:endParaRPr>
          </a:p>
          <a:p>
            <a:r>
              <a:rPr lang="ja-JP" altLang="en-US" sz="1100" b="0" dirty="0">
                <a:solidFill>
                  <a:srgbClr val="FF0000"/>
                </a:solidFill>
                <a:latin typeface="BIZ UDP明朝 Medium" panose="02020500000000000000" pitchFamily="18" charset="-128"/>
                <a:ea typeface="BIZ UDP明朝 Medium" panose="02020500000000000000" pitchFamily="18" charset="-128"/>
              </a:rPr>
              <a:t>対応</a:t>
            </a:r>
          </a:p>
        </p:txBody>
      </p:sp>
      <p:cxnSp>
        <p:nvCxnSpPr>
          <p:cNvPr id="45" name="直線コネクタ 44">
            <a:extLst>
              <a:ext uri="{FF2B5EF4-FFF2-40B4-BE49-F238E27FC236}">
                <a16:creationId xmlns:a16="http://schemas.microsoft.com/office/drawing/2014/main" id="{987B01EF-D2E2-1386-92AB-AE10A2F83471}"/>
              </a:ext>
            </a:extLst>
          </p:cNvPr>
          <p:cNvCxnSpPr/>
          <p:nvPr/>
        </p:nvCxnSpPr>
        <p:spPr>
          <a:xfrm flipV="1">
            <a:off x="4616774" y="3369195"/>
            <a:ext cx="635566" cy="818651"/>
          </a:xfrm>
          <a:prstGeom prst="line">
            <a:avLst/>
          </a:prstGeom>
        </p:spPr>
        <p:style>
          <a:lnRef idx="1">
            <a:schemeClr val="accent1"/>
          </a:lnRef>
          <a:fillRef idx="0">
            <a:schemeClr val="accent1"/>
          </a:fillRef>
          <a:effectRef idx="0">
            <a:schemeClr val="accent1"/>
          </a:effectRef>
          <a:fontRef idx="minor">
            <a:schemeClr val="tx1"/>
          </a:fontRef>
        </p:style>
      </p:cxnSp>
      <p:sp>
        <p:nvSpPr>
          <p:cNvPr id="46" name="제목 1">
            <a:extLst>
              <a:ext uri="{FF2B5EF4-FFF2-40B4-BE49-F238E27FC236}">
                <a16:creationId xmlns:a16="http://schemas.microsoft.com/office/drawing/2014/main" id="{AF28F4D5-C944-6578-0D20-F21EC3381F3D}"/>
              </a:ext>
            </a:extLst>
          </p:cNvPr>
          <p:cNvSpPr txBox="1">
            <a:spLocks/>
          </p:cNvSpPr>
          <p:nvPr/>
        </p:nvSpPr>
        <p:spPr>
          <a:xfrm>
            <a:off x="5177735" y="3126872"/>
            <a:ext cx="1332095" cy="337440"/>
          </a:xfrm>
          <a:prstGeom prst="rect">
            <a:avLst/>
          </a:prstGeom>
        </p:spPr>
        <p:txBody>
          <a:bodyPr vert="horz" lIns="91440" tIns="45720" rIns="91440" bIns="45720" rtlCol="0" anchor="t">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rgbClr val="0070C0"/>
                </a:solidFill>
                <a:latin typeface="BIZ UDP明朝 Medium" panose="02020500000000000000" pitchFamily="18" charset="-128"/>
                <a:ea typeface="BIZ UDP明朝 Medium" panose="02020500000000000000" pitchFamily="18" charset="-128"/>
              </a:rPr>
              <a:t>メンテナンス実施</a:t>
            </a:r>
          </a:p>
        </p:txBody>
      </p:sp>
      <p:sp>
        <p:nvSpPr>
          <p:cNvPr id="47" name="제목 1">
            <a:extLst>
              <a:ext uri="{FF2B5EF4-FFF2-40B4-BE49-F238E27FC236}">
                <a16:creationId xmlns:a16="http://schemas.microsoft.com/office/drawing/2014/main" id="{A9B73E76-8AC7-1989-4D1E-E2661DEE658E}"/>
              </a:ext>
            </a:extLst>
          </p:cNvPr>
          <p:cNvSpPr txBox="1">
            <a:spLocks/>
          </p:cNvSpPr>
          <p:nvPr/>
        </p:nvSpPr>
        <p:spPr>
          <a:xfrm>
            <a:off x="1857073" y="3981814"/>
            <a:ext cx="1079245" cy="455530"/>
          </a:xfrm>
          <a:prstGeom prst="rect">
            <a:avLst/>
          </a:prstGeom>
        </p:spPr>
        <p:txBody>
          <a:bodyPr vert="horz" lIns="91440" tIns="45720" rIns="91440" bIns="45720" rtlCol="0" anchor="t">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chemeClr val="tx1"/>
                </a:solidFill>
                <a:latin typeface="BIZ UDP明朝 Medium" panose="02020500000000000000" pitchFamily="18" charset="-128"/>
                <a:ea typeface="BIZ UDP明朝 Medium" panose="02020500000000000000" pitchFamily="18" charset="-128"/>
              </a:rPr>
              <a:t>監視サービス</a:t>
            </a:r>
          </a:p>
        </p:txBody>
      </p:sp>
      <p:sp>
        <p:nvSpPr>
          <p:cNvPr id="48" name="제목 1">
            <a:extLst>
              <a:ext uri="{FF2B5EF4-FFF2-40B4-BE49-F238E27FC236}">
                <a16:creationId xmlns:a16="http://schemas.microsoft.com/office/drawing/2014/main" id="{8B87AF13-5810-383F-54BF-F40548A81800}"/>
              </a:ext>
            </a:extLst>
          </p:cNvPr>
          <p:cNvSpPr txBox="1">
            <a:spLocks/>
          </p:cNvSpPr>
          <p:nvPr/>
        </p:nvSpPr>
        <p:spPr>
          <a:xfrm>
            <a:off x="4000832" y="5356809"/>
            <a:ext cx="1544499" cy="579159"/>
          </a:xfrm>
          <a:prstGeom prst="rect">
            <a:avLst/>
          </a:prstGeom>
        </p:spPr>
        <p:txBody>
          <a:bodyPr vert="horz" lIns="91440" tIns="45720" rIns="91440" bIns="45720" rtlCol="0" anchor="t">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chemeClr val="tx1"/>
                </a:solidFill>
                <a:latin typeface="BIZ UDP明朝 Medium" panose="02020500000000000000" pitchFamily="18" charset="-128"/>
                <a:ea typeface="BIZ UDP明朝 Medium" panose="02020500000000000000" pitchFamily="18" charset="-128"/>
              </a:rPr>
              <a:t>カスタマーサポート</a:t>
            </a:r>
            <a:endParaRPr lang="en-US" altLang="ja-JP" sz="1100" b="0" dirty="0">
              <a:solidFill>
                <a:schemeClr val="tx1"/>
              </a:solidFill>
              <a:latin typeface="BIZ UDP明朝 Medium" panose="02020500000000000000" pitchFamily="18" charset="-128"/>
              <a:ea typeface="BIZ UDP明朝 Medium" panose="02020500000000000000" pitchFamily="18" charset="-128"/>
            </a:endParaRPr>
          </a:p>
          <a:p>
            <a:r>
              <a:rPr lang="ja-JP" altLang="en-US" sz="1100" b="0" dirty="0">
                <a:solidFill>
                  <a:schemeClr val="tx1"/>
                </a:solidFill>
                <a:latin typeface="BIZ UDP明朝 Medium" panose="02020500000000000000" pitchFamily="18" charset="-128"/>
                <a:ea typeface="BIZ UDP明朝 Medium" panose="02020500000000000000" pitchFamily="18" charset="-128"/>
              </a:rPr>
              <a:t>インフラエンジニア</a:t>
            </a:r>
          </a:p>
        </p:txBody>
      </p:sp>
      <p:sp>
        <p:nvSpPr>
          <p:cNvPr id="49" name="제목 1">
            <a:extLst>
              <a:ext uri="{FF2B5EF4-FFF2-40B4-BE49-F238E27FC236}">
                <a16:creationId xmlns:a16="http://schemas.microsoft.com/office/drawing/2014/main" id="{CD827AA3-B33D-37B0-72F7-E995291DB8F0}"/>
              </a:ext>
            </a:extLst>
          </p:cNvPr>
          <p:cNvSpPr txBox="1">
            <a:spLocks/>
          </p:cNvSpPr>
          <p:nvPr/>
        </p:nvSpPr>
        <p:spPr>
          <a:xfrm>
            <a:off x="6492315" y="3010672"/>
            <a:ext cx="819077" cy="337440"/>
          </a:xfrm>
          <a:prstGeom prst="rect">
            <a:avLst/>
          </a:prstGeom>
        </p:spPr>
        <p:txBody>
          <a:bodyPr vert="horz" lIns="91440" tIns="45720" rIns="91440" bIns="45720" rtlCol="0" anchor="t">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100" b="0" dirty="0">
                <a:solidFill>
                  <a:schemeClr val="tx1"/>
                </a:solidFill>
                <a:latin typeface="BIZ UDP明朝 Medium" panose="02020500000000000000" pitchFamily="18" charset="-128"/>
                <a:ea typeface="BIZ UDP明朝 Medium" panose="02020500000000000000" pitchFamily="18" charset="-128"/>
              </a:rPr>
              <a:t>ユーザー</a:t>
            </a:r>
          </a:p>
        </p:txBody>
      </p:sp>
      <p:pic>
        <p:nvPicPr>
          <p:cNvPr id="51" name="図 50">
            <a:extLst>
              <a:ext uri="{FF2B5EF4-FFF2-40B4-BE49-F238E27FC236}">
                <a16:creationId xmlns:a16="http://schemas.microsoft.com/office/drawing/2014/main" id="{0D28B628-2B9D-8001-B2FE-D8B5AA88A3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73996" y="2708920"/>
            <a:ext cx="5596008" cy="3180556"/>
          </a:xfrm>
          <a:prstGeom prst="rect">
            <a:avLst/>
          </a:prstGeom>
        </p:spPr>
      </p:pic>
      <p:sp>
        <p:nvSpPr>
          <p:cNvPr id="52" name="제목 1">
            <a:extLst>
              <a:ext uri="{FF2B5EF4-FFF2-40B4-BE49-F238E27FC236}">
                <a16:creationId xmlns:a16="http://schemas.microsoft.com/office/drawing/2014/main" id="{BC6BDFE1-EB6F-272C-57E4-7D706BF63BA8}"/>
              </a:ext>
            </a:extLst>
          </p:cNvPr>
          <p:cNvSpPr txBox="1">
            <a:spLocks/>
          </p:cNvSpPr>
          <p:nvPr/>
        </p:nvSpPr>
        <p:spPr>
          <a:xfrm>
            <a:off x="1712974" y="2430058"/>
            <a:ext cx="2238391" cy="373518"/>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000" b="0" dirty="0">
                <a:solidFill>
                  <a:srgbClr val="F6882E"/>
                </a:solidFill>
                <a:latin typeface="BIZ UDP明朝 Medium" panose="02020500000000000000" pitchFamily="18" charset="-128"/>
                <a:ea typeface="BIZ UDP明朝 Medium" panose="02020500000000000000" pitchFamily="18" charset="-128"/>
              </a:rPr>
              <a:t>下流工程</a:t>
            </a:r>
          </a:p>
        </p:txBody>
      </p:sp>
    </p:spTree>
    <p:extLst>
      <p:ext uri="{BB962C8B-B14F-4D97-AF65-F5344CB8AC3E}">
        <p14:creationId xmlns:p14="http://schemas.microsoft.com/office/powerpoint/2010/main" val="1143039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96544"/>
          </a:xfrm>
          <a:noFill/>
        </p:spPr>
        <p:txBody>
          <a:bodyPr>
            <a:normAutofit/>
          </a:bodyPr>
          <a:lstStyle/>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設計・構築業務は、ユーザーからの要望をヒアリングして汲み取り、ネットワークやサーバー、データベースなどのリソースを設計し提案して、設計書通りに環境を作成していく業務</a:t>
            </a:r>
            <a:r>
              <a:rPr lang="ja-JP" altLang="en-US" i="0" dirty="0">
                <a:solidFill>
                  <a:schemeClr val="tx1"/>
                </a:solidFill>
                <a:latin typeface="BIZ UDP明朝 Medium" panose="02020500000000000000" pitchFamily="18" charset="-128"/>
                <a:ea typeface="BIZ UDP明朝 Medium" panose="02020500000000000000" pitchFamily="18" charset="-128"/>
              </a:rPr>
              <a:t>です。これらの工程をまとめて</a:t>
            </a:r>
            <a:r>
              <a:rPr lang="ja-JP" altLang="en-US" b="1" i="0" dirty="0">
                <a:solidFill>
                  <a:srgbClr val="F6882E"/>
                </a:solidFill>
                <a:latin typeface="BIZ UDP明朝 Medium" panose="02020500000000000000" pitchFamily="18" charset="-128"/>
                <a:ea typeface="BIZ UDP明朝 Medium" panose="02020500000000000000" pitchFamily="18" charset="-128"/>
              </a:rPr>
              <a:t>上流工程</a:t>
            </a:r>
            <a:r>
              <a:rPr lang="ja-JP" altLang="en-US" i="0" dirty="0">
                <a:solidFill>
                  <a:schemeClr val="tx1"/>
                </a:solidFill>
                <a:latin typeface="BIZ UDP明朝 Medium" panose="02020500000000000000" pitchFamily="18" charset="-128"/>
                <a:ea typeface="BIZ UDP明朝 Medium" panose="02020500000000000000" pitchFamily="18" charset="-128"/>
              </a:rPr>
              <a:t>といいます。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インフラエンジニアとして経験が浅い場合、比較的携わりやすい保守運用を担当することが多いです。そこから要件定義や設計などの</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上流工程に携わるようになるには、保守運用で経験を積みながら技術や知識を磨いていくことが大切となります</a:t>
            </a:r>
            <a:r>
              <a:rPr lang="ja-JP" altLang="en-US" i="0" dirty="0">
                <a:solidFill>
                  <a:schemeClr val="tx1"/>
                </a:solidFill>
                <a:latin typeface="BIZ UDP明朝 Medium" panose="02020500000000000000" pitchFamily="18" charset="-128"/>
                <a:ea typeface="BIZ UDP明朝 Medium" panose="02020500000000000000" pitchFamily="18" charset="-128"/>
              </a:rPr>
              <a:t>。</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上流工程は、以下のような流れで行われます。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a:t>
            </a:r>
            <a:r>
              <a:rPr lang="ja-JP" altLang="en-US" sz="1600" dirty="0">
                <a:latin typeface="BIZ UDP明朝 Medium" panose="02020500000000000000" pitchFamily="18" charset="-128"/>
                <a:ea typeface="BIZ UDP明朝 Medium" panose="02020500000000000000" pitchFamily="18" charset="-128"/>
              </a:rPr>
              <a:t>２</a:t>
            </a:r>
            <a:r>
              <a:rPr lang="en-US" altLang="ja-JP" sz="1600" dirty="0">
                <a:latin typeface="BIZ UDP明朝 Medium" panose="02020500000000000000" pitchFamily="18" charset="-128"/>
                <a:ea typeface="BIZ UDP明朝 Medium" panose="02020500000000000000" pitchFamily="18" charset="-128"/>
              </a:rPr>
              <a:t> </a:t>
            </a:r>
            <a:r>
              <a:rPr lang="ja-JP" altLang="en-US" sz="1600" dirty="0">
                <a:latin typeface="BIZ UDP明朝 Medium" panose="02020500000000000000" pitchFamily="18" charset="-128"/>
                <a:ea typeface="BIZ UDP明朝 Medium" panose="02020500000000000000" pitchFamily="18" charset="-128"/>
              </a:rPr>
              <a:t>上流工程</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上流工程</a:t>
            </a:r>
          </a:p>
        </p:txBody>
      </p:sp>
      <p:cxnSp>
        <p:nvCxnSpPr>
          <p:cNvPr id="72" name="直線矢印コネクタ 71">
            <a:extLst>
              <a:ext uri="{FF2B5EF4-FFF2-40B4-BE49-F238E27FC236}">
                <a16:creationId xmlns:a16="http://schemas.microsoft.com/office/drawing/2014/main" id="{18602BEC-62DB-AB43-4A01-04731647BEF4}"/>
              </a:ext>
            </a:extLst>
          </p:cNvPr>
          <p:cNvCxnSpPr/>
          <p:nvPr/>
        </p:nvCxnSpPr>
        <p:spPr>
          <a:xfrm>
            <a:off x="7158495" y="4647459"/>
            <a:ext cx="746287"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8" name="제목 1">
            <a:extLst>
              <a:ext uri="{FF2B5EF4-FFF2-40B4-BE49-F238E27FC236}">
                <a16:creationId xmlns:a16="http://schemas.microsoft.com/office/drawing/2014/main" id="{30E9A973-F42C-687B-E208-5843016D6FCF}"/>
              </a:ext>
            </a:extLst>
          </p:cNvPr>
          <p:cNvSpPr txBox="1">
            <a:spLocks/>
          </p:cNvSpPr>
          <p:nvPr/>
        </p:nvSpPr>
        <p:spPr>
          <a:xfrm>
            <a:off x="193320" y="2968138"/>
            <a:ext cx="2238391" cy="373518"/>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000" b="0" dirty="0">
                <a:solidFill>
                  <a:srgbClr val="FF0000"/>
                </a:solidFill>
                <a:latin typeface="BIZ UDP明朝 Medium" panose="02020500000000000000" pitchFamily="18" charset="-128"/>
                <a:ea typeface="BIZ UDP明朝 Medium" panose="02020500000000000000" pitchFamily="18" charset="-128"/>
              </a:rPr>
              <a:t>上流工程</a:t>
            </a:r>
          </a:p>
        </p:txBody>
      </p:sp>
      <p:sp>
        <p:nvSpPr>
          <p:cNvPr id="79" name="제목 1">
            <a:extLst>
              <a:ext uri="{FF2B5EF4-FFF2-40B4-BE49-F238E27FC236}">
                <a16:creationId xmlns:a16="http://schemas.microsoft.com/office/drawing/2014/main" id="{6A984089-F92E-C919-9EBC-EF0E3A156555}"/>
              </a:ext>
            </a:extLst>
          </p:cNvPr>
          <p:cNvSpPr txBox="1">
            <a:spLocks/>
          </p:cNvSpPr>
          <p:nvPr/>
        </p:nvSpPr>
        <p:spPr>
          <a:xfrm>
            <a:off x="7811295" y="2989790"/>
            <a:ext cx="2238391" cy="373518"/>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000" b="0" dirty="0">
                <a:solidFill>
                  <a:srgbClr val="0070C0"/>
                </a:solidFill>
                <a:latin typeface="BIZ UDP明朝 Medium" panose="02020500000000000000" pitchFamily="18" charset="-128"/>
                <a:ea typeface="BIZ UDP明朝 Medium" panose="02020500000000000000" pitchFamily="18" charset="-128"/>
              </a:rPr>
              <a:t>下流工程</a:t>
            </a:r>
          </a:p>
        </p:txBody>
      </p:sp>
      <p:sp>
        <p:nvSpPr>
          <p:cNvPr id="80" name="正方形/長方形 79">
            <a:extLst>
              <a:ext uri="{FF2B5EF4-FFF2-40B4-BE49-F238E27FC236}">
                <a16:creationId xmlns:a16="http://schemas.microsoft.com/office/drawing/2014/main" id="{F2F36B7F-82AF-5B7B-D739-6601A19427B4}"/>
              </a:ext>
            </a:extLst>
          </p:cNvPr>
          <p:cNvSpPr/>
          <p:nvPr/>
        </p:nvSpPr>
        <p:spPr>
          <a:xfrm>
            <a:off x="251520" y="3281197"/>
            <a:ext cx="6906975" cy="2866839"/>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제목 1">
            <a:extLst>
              <a:ext uri="{FF2B5EF4-FFF2-40B4-BE49-F238E27FC236}">
                <a16:creationId xmlns:a16="http://schemas.microsoft.com/office/drawing/2014/main" id="{CF54B60F-6D84-D40A-7323-C449445E49A1}"/>
              </a:ext>
            </a:extLst>
          </p:cNvPr>
          <p:cNvSpPr txBox="1">
            <a:spLocks/>
          </p:cNvSpPr>
          <p:nvPr/>
        </p:nvSpPr>
        <p:spPr>
          <a:xfrm>
            <a:off x="270726" y="3636424"/>
            <a:ext cx="617075" cy="3299920"/>
          </a:xfrm>
          <a:prstGeom prst="rect">
            <a:avLst/>
          </a:prstGeom>
        </p:spPr>
        <p:txBody>
          <a:bodyPr vert="eaVert" lIns="91440" tIns="45720" rIns="91440" bIns="45720" rtlCol="0" anchor="b">
            <a:no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4000" b="0" dirty="0">
                <a:solidFill>
                  <a:srgbClr val="FF0000"/>
                </a:solidFill>
                <a:latin typeface="BIZ UDP明朝 Medium" panose="02020500000000000000" pitchFamily="18" charset="-128"/>
                <a:ea typeface="BIZ UDP明朝 Medium" panose="02020500000000000000" pitchFamily="18" charset="-128"/>
              </a:rPr>
              <a:t>ヒアリング</a:t>
            </a:r>
          </a:p>
        </p:txBody>
      </p:sp>
      <p:sp>
        <p:nvSpPr>
          <p:cNvPr id="82" name="제목 1">
            <a:extLst>
              <a:ext uri="{FF2B5EF4-FFF2-40B4-BE49-F238E27FC236}">
                <a16:creationId xmlns:a16="http://schemas.microsoft.com/office/drawing/2014/main" id="{5D952D49-C233-9878-B435-C3B285B4E568}"/>
              </a:ext>
            </a:extLst>
          </p:cNvPr>
          <p:cNvSpPr txBox="1">
            <a:spLocks/>
          </p:cNvSpPr>
          <p:nvPr/>
        </p:nvSpPr>
        <p:spPr>
          <a:xfrm>
            <a:off x="1737093" y="3637303"/>
            <a:ext cx="617075" cy="3299920"/>
          </a:xfrm>
          <a:prstGeom prst="rect">
            <a:avLst/>
          </a:prstGeom>
        </p:spPr>
        <p:txBody>
          <a:bodyPr vert="eaVert" lIns="91440" tIns="45720" rIns="91440" bIns="45720" rtlCol="0" anchor="b">
            <a:no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4000" b="0" dirty="0">
                <a:solidFill>
                  <a:srgbClr val="FF0000"/>
                </a:solidFill>
                <a:latin typeface="BIZ UDP明朝 Medium" panose="02020500000000000000" pitchFamily="18" charset="-128"/>
                <a:ea typeface="BIZ UDP明朝 Medium" panose="02020500000000000000" pitchFamily="18" charset="-128"/>
              </a:rPr>
              <a:t>要件定義</a:t>
            </a:r>
          </a:p>
        </p:txBody>
      </p:sp>
      <p:sp>
        <p:nvSpPr>
          <p:cNvPr id="83" name="제목 1">
            <a:extLst>
              <a:ext uri="{FF2B5EF4-FFF2-40B4-BE49-F238E27FC236}">
                <a16:creationId xmlns:a16="http://schemas.microsoft.com/office/drawing/2014/main" id="{3491EA50-E9AC-B671-7AB3-EC4BFFF8B94A}"/>
              </a:ext>
            </a:extLst>
          </p:cNvPr>
          <p:cNvSpPr txBox="1">
            <a:spLocks/>
          </p:cNvSpPr>
          <p:nvPr/>
        </p:nvSpPr>
        <p:spPr>
          <a:xfrm>
            <a:off x="3203460" y="3606499"/>
            <a:ext cx="617075" cy="3299920"/>
          </a:xfrm>
          <a:prstGeom prst="rect">
            <a:avLst/>
          </a:prstGeom>
        </p:spPr>
        <p:txBody>
          <a:bodyPr vert="eaVert" lIns="91440" tIns="45720" rIns="91440" bIns="45720" rtlCol="0" anchor="b">
            <a:no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4000" b="0" dirty="0">
                <a:solidFill>
                  <a:srgbClr val="FF0000"/>
                </a:solidFill>
                <a:latin typeface="BIZ UDP明朝 Medium" panose="02020500000000000000" pitchFamily="18" charset="-128"/>
                <a:ea typeface="BIZ UDP明朝 Medium" panose="02020500000000000000" pitchFamily="18" charset="-128"/>
              </a:rPr>
              <a:t>基本設計</a:t>
            </a:r>
          </a:p>
        </p:txBody>
      </p:sp>
      <p:sp>
        <p:nvSpPr>
          <p:cNvPr id="84" name="제목 1">
            <a:extLst>
              <a:ext uri="{FF2B5EF4-FFF2-40B4-BE49-F238E27FC236}">
                <a16:creationId xmlns:a16="http://schemas.microsoft.com/office/drawing/2014/main" id="{08239722-4DE9-BA8B-F5CA-9AC021E44ABA}"/>
              </a:ext>
            </a:extLst>
          </p:cNvPr>
          <p:cNvSpPr txBox="1">
            <a:spLocks/>
          </p:cNvSpPr>
          <p:nvPr/>
        </p:nvSpPr>
        <p:spPr>
          <a:xfrm>
            <a:off x="4669827" y="3606499"/>
            <a:ext cx="617075" cy="3299920"/>
          </a:xfrm>
          <a:prstGeom prst="rect">
            <a:avLst/>
          </a:prstGeom>
        </p:spPr>
        <p:txBody>
          <a:bodyPr vert="eaVert" lIns="91440" tIns="45720" rIns="91440" bIns="45720" rtlCol="0" anchor="b">
            <a:no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4000" b="0" dirty="0">
                <a:solidFill>
                  <a:srgbClr val="FF0000"/>
                </a:solidFill>
                <a:latin typeface="BIZ UDP明朝 Medium" panose="02020500000000000000" pitchFamily="18" charset="-128"/>
                <a:ea typeface="BIZ UDP明朝 Medium" panose="02020500000000000000" pitchFamily="18" charset="-128"/>
              </a:rPr>
              <a:t>詳細設計</a:t>
            </a:r>
          </a:p>
        </p:txBody>
      </p:sp>
      <p:sp>
        <p:nvSpPr>
          <p:cNvPr id="85" name="제목 1">
            <a:extLst>
              <a:ext uri="{FF2B5EF4-FFF2-40B4-BE49-F238E27FC236}">
                <a16:creationId xmlns:a16="http://schemas.microsoft.com/office/drawing/2014/main" id="{7F354E92-6787-78C7-E2D9-525564625805}"/>
              </a:ext>
            </a:extLst>
          </p:cNvPr>
          <p:cNvSpPr txBox="1">
            <a:spLocks/>
          </p:cNvSpPr>
          <p:nvPr/>
        </p:nvSpPr>
        <p:spPr>
          <a:xfrm>
            <a:off x="6136194" y="3606499"/>
            <a:ext cx="617075" cy="3299920"/>
          </a:xfrm>
          <a:prstGeom prst="rect">
            <a:avLst/>
          </a:prstGeom>
        </p:spPr>
        <p:txBody>
          <a:bodyPr vert="eaVert" lIns="91440" tIns="45720" rIns="91440" bIns="45720" rtlCol="0" anchor="b">
            <a:no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4000" b="0" dirty="0">
                <a:solidFill>
                  <a:srgbClr val="FF0000"/>
                </a:solidFill>
                <a:latin typeface="BIZ UDP明朝 Medium" panose="02020500000000000000" pitchFamily="18" charset="-128"/>
                <a:ea typeface="BIZ UDP明朝 Medium" panose="02020500000000000000" pitchFamily="18" charset="-128"/>
              </a:rPr>
              <a:t>環境構築</a:t>
            </a:r>
          </a:p>
        </p:txBody>
      </p:sp>
      <p:cxnSp>
        <p:nvCxnSpPr>
          <p:cNvPr id="86" name="直線矢印コネクタ 85">
            <a:extLst>
              <a:ext uri="{FF2B5EF4-FFF2-40B4-BE49-F238E27FC236}">
                <a16:creationId xmlns:a16="http://schemas.microsoft.com/office/drawing/2014/main" id="{0A86AAF9-00D9-28EB-8965-5D4AD54658CE}"/>
              </a:ext>
            </a:extLst>
          </p:cNvPr>
          <p:cNvCxnSpPr/>
          <p:nvPr/>
        </p:nvCxnSpPr>
        <p:spPr>
          <a:xfrm>
            <a:off x="990806" y="4644536"/>
            <a:ext cx="74628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A5F6077C-F178-F7CC-D1AB-56B8374C689A}"/>
              </a:ext>
            </a:extLst>
          </p:cNvPr>
          <p:cNvCxnSpPr/>
          <p:nvPr/>
        </p:nvCxnSpPr>
        <p:spPr>
          <a:xfrm>
            <a:off x="2502974" y="4644536"/>
            <a:ext cx="74628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D1AFD561-76A3-190A-39A3-D36469E4CF56}"/>
              </a:ext>
            </a:extLst>
          </p:cNvPr>
          <p:cNvCxnSpPr/>
          <p:nvPr/>
        </p:nvCxnSpPr>
        <p:spPr>
          <a:xfrm>
            <a:off x="3923540" y="4644536"/>
            <a:ext cx="74628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BD4A2DD2-BC01-FDBC-8962-BED362ED2BF2}"/>
              </a:ext>
            </a:extLst>
          </p:cNvPr>
          <p:cNvCxnSpPr/>
          <p:nvPr/>
        </p:nvCxnSpPr>
        <p:spPr>
          <a:xfrm>
            <a:off x="5455302" y="4644536"/>
            <a:ext cx="74628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9AD5AB39-8930-AAC8-18F6-8277189ABF5F}"/>
              </a:ext>
            </a:extLst>
          </p:cNvPr>
          <p:cNvSpPr/>
          <p:nvPr/>
        </p:nvSpPr>
        <p:spPr>
          <a:xfrm>
            <a:off x="7904781" y="3281197"/>
            <a:ext cx="1048341" cy="286683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제목 1">
            <a:extLst>
              <a:ext uri="{FF2B5EF4-FFF2-40B4-BE49-F238E27FC236}">
                <a16:creationId xmlns:a16="http://schemas.microsoft.com/office/drawing/2014/main" id="{73F16C73-A71D-1164-A5B0-6796A4B14CD8}"/>
              </a:ext>
            </a:extLst>
          </p:cNvPr>
          <p:cNvSpPr txBox="1">
            <a:spLocks/>
          </p:cNvSpPr>
          <p:nvPr/>
        </p:nvSpPr>
        <p:spPr>
          <a:xfrm>
            <a:off x="8006182" y="3606499"/>
            <a:ext cx="617075" cy="3299920"/>
          </a:xfrm>
          <a:prstGeom prst="rect">
            <a:avLst/>
          </a:prstGeom>
        </p:spPr>
        <p:txBody>
          <a:bodyPr vert="eaVert" lIns="91440" tIns="45720" rIns="91440" bIns="45720" rtlCol="0" anchor="b">
            <a:no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4000" b="0" dirty="0">
                <a:solidFill>
                  <a:srgbClr val="0070C0"/>
                </a:solidFill>
                <a:latin typeface="BIZ UDP明朝 Medium" panose="02020500000000000000" pitchFamily="18" charset="-128"/>
                <a:ea typeface="BIZ UDP明朝 Medium" panose="02020500000000000000" pitchFamily="18" charset="-128"/>
              </a:rPr>
              <a:t>保守・運用</a:t>
            </a:r>
          </a:p>
        </p:txBody>
      </p:sp>
    </p:spTree>
    <p:extLst>
      <p:ext uri="{BB962C8B-B14F-4D97-AF65-F5344CB8AC3E}">
        <p14:creationId xmlns:p14="http://schemas.microsoft.com/office/powerpoint/2010/main" val="1917426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5733256"/>
          </a:xfrm>
          <a:solidFill>
            <a:schemeClr val="bg1"/>
          </a:solidFill>
        </p:spPr>
        <p:txBody>
          <a:bodyPr>
            <a:normAutofit lnSpcReduction="10000"/>
          </a:bodyPr>
          <a:lstStyle/>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b="1" i="0" dirty="0">
                <a:solidFill>
                  <a:srgbClr val="F6882E"/>
                </a:solidFill>
                <a:latin typeface="BIZ UDP明朝 Medium" panose="02020500000000000000" pitchFamily="18" charset="-128"/>
                <a:ea typeface="BIZ UDP明朝 Medium" panose="02020500000000000000" pitchFamily="18" charset="-128"/>
              </a:rPr>
              <a:t>要件定義</a:t>
            </a:r>
            <a:r>
              <a:rPr lang="ja-JP" altLang="en-US" i="0" dirty="0">
                <a:solidFill>
                  <a:schemeClr val="tx1"/>
                </a:solidFill>
                <a:latin typeface="BIZ UDP明朝 Medium" panose="02020500000000000000" pitchFamily="18" charset="-128"/>
                <a:ea typeface="BIZ UDP明朝 Medium" panose="02020500000000000000" pitchFamily="18" charset="-128"/>
              </a:rPr>
              <a:t>とは、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ユーザーから「こんなシステムをつくってほしい」というユーザー側の要求を明確化し、それらをシステムに組み込むようにするための概要の設計、その後の設計のシステム構築の流れ、アウトプットイメージを固める重要な工程</a:t>
            </a:r>
            <a:r>
              <a:rPr lang="ja-JP" altLang="en-US" i="0" dirty="0">
                <a:solidFill>
                  <a:schemeClr val="tx1"/>
                </a:solidFill>
                <a:latin typeface="BIZ UDP明朝 Medium" panose="02020500000000000000" pitchFamily="18" charset="-128"/>
                <a:ea typeface="BIZ UDP明朝 Medium" panose="02020500000000000000" pitchFamily="18" charset="-128"/>
              </a:rPr>
              <a:t>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要件定義はシステムを設計構築するため大枠になります。要件定義をしっかり行っておかないと、後になってから「思っていた機能と違う」、「通信がうまくいかない」といったトラブルが起こる大きな原因になります。要件定義の成否によって、プロジェクトの成否が決まるといっても過言ではありません。後にトラブルが発生しないよう、エンジニア側とユーザーの双方がしっかりと認識を合わせておくことが大切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要件定義の構成要素は、</a:t>
            </a:r>
            <a:r>
              <a:rPr lang="ja-JP" altLang="en-US" b="1" i="0" dirty="0">
                <a:solidFill>
                  <a:srgbClr val="F6882E"/>
                </a:solidFill>
                <a:latin typeface="BIZ UDP明朝 Medium" panose="02020500000000000000" pitchFamily="18" charset="-128"/>
                <a:ea typeface="BIZ UDP明朝 Medium" panose="02020500000000000000" pitchFamily="18" charset="-128"/>
              </a:rPr>
              <a:t>業務要件</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機能要件</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非機能要件</a:t>
            </a:r>
            <a:r>
              <a:rPr lang="ja-JP" altLang="en-US" i="0" dirty="0">
                <a:solidFill>
                  <a:schemeClr val="tx1"/>
                </a:solidFill>
                <a:latin typeface="BIZ UDP明朝 Medium" panose="02020500000000000000" pitchFamily="18" charset="-128"/>
                <a:ea typeface="BIZ UDP明朝 Medium" panose="02020500000000000000" pitchFamily="18" charset="-128"/>
              </a:rPr>
              <a:t>に区分されます。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業務要件</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業務要件は、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システム化に先立って現状の業務がどのように流れているかを分析し、問題を抽出した上で、実現したいシステムの利用用途、ユースケース、利用者、業務フローなどを定義します</a:t>
            </a:r>
            <a:r>
              <a:rPr lang="ja-JP" altLang="en-US" i="0" dirty="0">
                <a:solidFill>
                  <a:schemeClr val="tx1"/>
                </a:solidFill>
                <a:latin typeface="BIZ UDP明朝 Medium" panose="02020500000000000000" pitchFamily="18" charset="-128"/>
                <a:ea typeface="BIZ UDP明朝 Medium" panose="02020500000000000000" pitchFamily="18" charset="-128"/>
              </a:rPr>
              <a:t>。</a:t>
            </a:r>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機能要件</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機能要件は、</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システム開発において、ユーザーから求められる</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機能</a:t>
            </a:r>
            <a:r>
              <a:rPr lang="en-US" altLang="ja-JP"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のこと</a:t>
            </a:r>
            <a:r>
              <a:rPr lang="ja-JP" altLang="en-US" i="0" dirty="0">
                <a:solidFill>
                  <a:schemeClr val="tx1"/>
                </a:solidFill>
                <a:latin typeface="BIZ UDP明朝 Medium" panose="02020500000000000000" pitchFamily="18" charset="-128"/>
                <a:ea typeface="BIZ UDP明朝 Medium" panose="02020500000000000000" pitchFamily="18" charset="-128"/>
              </a:rPr>
              <a:t>です。システム化をすることで、具体的に何が変わり、何が可能となるのかの概要を記述します。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非機能要件</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非機能要件とは、主目的となる機能要件以外の機能であり、機能面以外の要件全般を指します。</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ユーザービリティ、性能、拡張性、セキュリティなどの機能を指し、製品にとって不可欠な「質」の部分です</a:t>
            </a:r>
            <a:r>
              <a:rPr lang="ja-JP" altLang="en-US" i="0" dirty="0">
                <a:solidFill>
                  <a:schemeClr val="tx1"/>
                </a:solidFill>
                <a:latin typeface="BIZ UDP明朝 Medium" panose="02020500000000000000" pitchFamily="18" charset="-128"/>
                <a:ea typeface="BIZ UDP明朝 Medium" panose="02020500000000000000" pitchFamily="18" charset="-128"/>
              </a:rPr>
              <a:t>。</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hlinkClick r:id="rId2"/>
              </a:rPr>
              <a:t>要件定義書</a:t>
            </a: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i="0" dirty="0">
                <a:solidFill>
                  <a:schemeClr val="tx1"/>
                </a:solidFill>
                <a:latin typeface="BIZ UDP明朝 Medium" panose="02020500000000000000" pitchFamily="18" charset="-128"/>
                <a:ea typeface="BIZ UDP明朝 Medium" panose="02020500000000000000" pitchFamily="18" charset="-128"/>
                <a:hlinkClick r:id="rId3"/>
              </a:rPr>
              <a:t>犬と猫のマイクロチップ情報登録</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i="0" dirty="0">
                <a:solidFill>
                  <a:schemeClr val="tx1"/>
                </a:solidFill>
                <a:latin typeface="BIZ UDP明朝 Medium" panose="02020500000000000000" pitchFamily="18" charset="-128"/>
                <a:ea typeface="BIZ UDP明朝 Medium" panose="02020500000000000000" pitchFamily="18" charset="-128"/>
                <a:hlinkClick r:id="rId4"/>
              </a:rPr>
              <a:t>非機能要件</a:t>
            </a:r>
            <a:r>
              <a:rPr lang="ja-JP" altLang="en-US" i="0" u="sng" dirty="0">
                <a:solidFill>
                  <a:schemeClr val="tx1"/>
                </a:solidFill>
                <a:latin typeface="BIZ UDP明朝 Medium" panose="02020500000000000000" pitchFamily="18" charset="-128"/>
                <a:ea typeface="BIZ UDP明朝 Medium" panose="02020500000000000000" pitchFamily="18" charset="-128"/>
                <a:hlinkClick r:id="rId4"/>
              </a:rPr>
              <a:t>（</a:t>
            </a:r>
            <a:r>
              <a:rPr lang="en-US" altLang="ja-JP" i="0" u="sng" dirty="0">
                <a:solidFill>
                  <a:schemeClr val="tx1"/>
                </a:solidFill>
                <a:latin typeface="BIZ UDP明朝 Medium" panose="02020500000000000000" pitchFamily="18" charset="-128"/>
                <a:ea typeface="BIZ UDP明朝 Medium" panose="02020500000000000000" pitchFamily="18" charset="-128"/>
                <a:hlinkClick r:id="rId4"/>
              </a:rPr>
              <a:t>AWS</a:t>
            </a:r>
            <a:r>
              <a:rPr lang="ja-JP" altLang="en-US" i="0" u="sng" dirty="0">
                <a:solidFill>
                  <a:schemeClr val="tx1"/>
                </a:solidFill>
                <a:latin typeface="BIZ UDP明朝 Medium" panose="02020500000000000000" pitchFamily="18" charset="-128"/>
                <a:ea typeface="BIZ UDP明朝 Medium" panose="02020500000000000000" pitchFamily="18" charset="-128"/>
                <a:hlinkClick r:id="rId4"/>
              </a:rPr>
              <a:t>）</a:t>
            </a:r>
            <a:r>
              <a:rPr lang="ja-JP" altLang="en-US" i="0" dirty="0">
                <a:solidFill>
                  <a:schemeClr val="tx1"/>
                </a:solidFill>
                <a:latin typeface="BIZ UDP明朝 Medium" panose="02020500000000000000" pitchFamily="18" charset="-128"/>
                <a:ea typeface="BIZ UDP明朝 Medium" panose="02020500000000000000" pitchFamily="18" charset="-128"/>
              </a:rPr>
              <a:t>、</a:t>
            </a:r>
            <a:endParaRPr lang="en-US" altLang="ko-KR" i="0" dirty="0">
              <a:solidFill>
                <a:schemeClr val="tx1"/>
              </a:solidFill>
              <a:latin typeface="BIZ UDP明朝 Medium" panose="02020500000000000000" pitchFamily="18" charset="-128"/>
              <a:ea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02 </a:t>
            </a:r>
            <a:r>
              <a:rPr lang="ja-JP" altLang="en-US" sz="1600" dirty="0">
                <a:latin typeface="BIZ UDP明朝 Medium" panose="02020500000000000000" pitchFamily="18" charset="-128"/>
                <a:ea typeface="BIZ UDP明朝 Medium" panose="02020500000000000000" pitchFamily="18" charset="-128"/>
              </a:rPr>
              <a:t>上流工程</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要件定義</a:t>
            </a:r>
          </a:p>
        </p:txBody>
      </p:sp>
    </p:spTree>
    <p:extLst>
      <p:ext uri="{BB962C8B-B14F-4D97-AF65-F5344CB8AC3E}">
        <p14:creationId xmlns:p14="http://schemas.microsoft.com/office/powerpoint/2010/main" val="3139867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24536"/>
          </a:xfrm>
          <a:noFill/>
        </p:spPr>
        <p:txBody>
          <a:bodyPr>
            <a:normAutofit/>
          </a:bodyPr>
          <a:lstStyle/>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基本設計</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基本設計は、要件定義で定めた内容をもとに、</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システムの機能、構成、セキュリティ、可用性などの基本的な仕様を大枠で策定し、それぞれがどういうものか、どういうことができるものかを決めていく工程</a:t>
            </a:r>
            <a:r>
              <a:rPr lang="ja-JP" altLang="en-US" i="0" dirty="0">
                <a:solidFill>
                  <a:schemeClr val="tx1"/>
                </a:solidFill>
                <a:latin typeface="BIZ UDP明朝 Medium" panose="02020500000000000000" pitchFamily="18" charset="-128"/>
                <a:ea typeface="BIZ UDP明朝 Medium" panose="02020500000000000000" pitchFamily="18" charset="-128"/>
              </a:rPr>
              <a:t>です。クライアント向けに行われる設計で、ユーザーから見たときにどのような動作になるのかを決めるため</a:t>
            </a:r>
            <a:r>
              <a:rPr lang="ja-JP" altLang="en-US" b="1" i="0" dirty="0">
                <a:solidFill>
                  <a:srgbClr val="F6882E"/>
                </a:solidFill>
                <a:latin typeface="BIZ UDP明朝 Medium" panose="02020500000000000000" pitchFamily="18" charset="-128"/>
                <a:ea typeface="BIZ UDP明朝 Medium" panose="02020500000000000000" pitchFamily="18" charset="-128"/>
              </a:rPr>
              <a:t>外部設計</a:t>
            </a:r>
            <a:r>
              <a:rPr lang="ja-JP" altLang="en-US" i="0" dirty="0">
                <a:solidFill>
                  <a:schemeClr val="tx1"/>
                </a:solidFill>
                <a:latin typeface="BIZ UDP明朝 Medium" panose="02020500000000000000" pitchFamily="18" charset="-128"/>
                <a:ea typeface="BIZ UDP明朝 Medium" panose="02020500000000000000" pitchFamily="18" charset="-128"/>
              </a:rPr>
              <a:t>とも呼ばれます。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の場合、ネットワーク構成、可用性、</a:t>
            </a:r>
            <a:r>
              <a:rPr lang="en-US" altLang="ja-JP" i="0" dirty="0">
                <a:solidFill>
                  <a:schemeClr val="tx1"/>
                </a:solidFill>
                <a:latin typeface="BIZ UDP明朝 Medium" panose="02020500000000000000" pitchFamily="18" charset="-128"/>
                <a:ea typeface="BIZ UDP明朝 Medium" panose="02020500000000000000" pitchFamily="18" charset="-128"/>
              </a:rPr>
              <a:t>IAM</a:t>
            </a:r>
            <a:r>
              <a:rPr lang="ja-JP" altLang="en-US" i="0" dirty="0">
                <a:solidFill>
                  <a:schemeClr val="tx1"/>
                </a:solidFill>
                <a:latin typeface="BIZ UDP明朝 Medium" panose="02020500000000000000" pitchFamily="18" charset="-128"/>
                <a:ea typeface="BIZ UDP明朝 Medium" panose="02020500000000000000" pitchFamily="18" charset="-128"/>
              </a:rPr>
              <a:t>管理、セキュリティ、ログ、監視などの項目を選定することが多いです。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hlinkClick r:id="rId2"/>
              </a:rPr>
              <a:t>基本設計書</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詳細設計</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詳細設計は、基本設計をもとに、</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実際に構築できるように詳細を決める工程</a:t>
            </a:r>
            <a:r>
              <a:rPr lang="ja-JP" altLang="en-US" i="0" dirty="0">
                <a:solidFill>
                  <a:schemeClr val="tx1"/>
                </a:solidFill>
                <a:latin typeface="BIZ UDP明朝 Medium" panose="02020500000000000000" pitchFamily="18" charset="-128"/>
                <a:ea typeface="BIZ UDP明朝 Medium" panose="02020500000000000000" pitchFamily="18" charset="-128"/>
              </a:rPr>
              <a:t>です。詳細設計書を見ただけでエンジニアが構築できるように、非常に細かい部分までパラメータを記載します。クライアントから見えない部分の設計を行うため</a:t>
            </a:r>
            <a:r>
              <a:rPr lang="ja-JP" altLang="en-US" b="1" i="0" dirty="0">
                <a:solidFill>
                  <a:srgbClr val="F6882E"/>
                </a:solidFill>
                <a:latin typeface="BIZ UDP明朝 Medium" panose="02020500000000000000" pitchFamily="18" charset="-128"/>
                <a:ea typeface="BIZ UDP明朝 Medium" panose="02020500000000000000" pitchFamily="18" charset="-128"/>
              </a:rPr>
              <a:t>内部設計</a:t>
            </a:r>
            <a:r>
              <a:rPr lang="ja-JP" altLang="en-US" i="0" dirty="0">
                <a:solidFill>
                  <a:schemeClr val="tx1"/>
                </a:solidFill>
                <a:latin typeface="BIZ UDP明朝 Medium" panose="02020500000000000000" pitchFamily="18" charset="-128"/>
                <a:ea typeface="BIZ UDP明朝 Medium" panose="02020500000000000000" pitchFamily="18" charset="-128"/>
              </a:rPr>
              <a:t>とも呼ばれます。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AWS</a:t>
            </a:r>
            <a:r>
              <a:rPr lang="ja-JP" altLang="en-US" i="0" dirty="0">
                <a:solidFill>
                  <a:schemeClr val="tx1"/>
                </a:solidFill>
                <a:latin typeface="BIZ UDP明朝 Medium" panose="02020500000000000000" pitchFamily="18" charset="-128"/>
                <a:ea typeface="BIZ UDP明朝 Medium" panose="02020500000000000000" pitchFamily="18" charset="-128"/>
              </a:rPr>
              <a:t>の場合、各サービスやリソースの設定内容を詳細に記載します。</a:t>
            </a:r>
            <a:r>
              <a:rPr lang="en-US" altLang="ja-JP" i="0" dirty="0">
                <a:solidFill>
                  <a:schemeClr val="tx1"/>
                </a:solidFill>
                <a:latin typeface="BIZ UDP明朝 Medium" panose="02020500000000000000" pitchFamily="18" charset="-128"/>
                <a:ea typeface="BIZ UDP明朝 Medium" panose="02020500000000000000" pitchFamily="18" charset="-128"/>
              </a:rPr>
              <a:t>Excel</a:t>
            </a:r>
            <a:r>
              <a:rPr lang="ja-JP" altLang="en-US" i="0" dirty="0">
                <a:solidFill>
                  <a:schemeClr val="tx1"/>
                </a:solidFill>
                <a:latin typeface="BIZ UDP明朝 Medium" panose="02020500000000000000" pitchFamily="18" charset="-128"/>
                <a:ea typeface="BIZ UDP明朝 Medium" panose="02020500000000000000" pitchFamily="18" charset="-128"/>
              </a:rPr>
              <a:t>などに記載したものを</a:t>
            </a:r>
            <a:r>
              <a:rPr lang="ja-JP" altLang="en-US" b="1" i="0" dirty="0">
                <a:solidFill>
                  <a:srgbClr val="F6882E"/>
                </a:solidFill>
                <a:latin typeface="BIZ UDP明朝 Medium" panose="02020500000000000000" pitchFamily="18" charset="-128"/>
                <a:ea typeface="BIZ UDP明朝 Medium" panose="02020500000000000000" pitchFamily="18" charset="-128"/>
              </a:rPr>
              <a:t>パラメータシート</a:t>
            </a:r>
            <a:r>
              <a:rPr lang="ja-JP" altLang="en-US" i="0" dirty="0">
                <a:solidFill>
                  <a:schemeClr val="tx1"/>
                </a:solidFill>
                <a:latin typeface="BIZ UDP明朝 Medium" panose="02020500000000000000" pitchFamily="18" charset="-128"/>
                <a:ea typeface="BIZ UDP明朝 Medium" panose="02020500000000000000" pitchFamily="18" charset="-128"/>
              </a:rPr>
              <a:t>と呼びます。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spcBef>
                <a:spcPts val="0"/>
              </a:spcBef>
            </a:pPr>
            <a:r>
              <a:rPr lang="ja-JP" altLang="en-US" i="0" dirty="0">
                <a:solidFill>
                  <a:schemeClr val="tx1"/>
                </a:solidFill>
                <a:latin typeface="BIZ UDP明朝 Medium" panose="02020500000000000000" pitchFamily="18" charset="-128"/>
                <a:ea typeface="BIZ UDP明朝 Medium" panose="02020500000000000000" pitchFamily="18" charset="-128"/>
                <a:hlinkClick r:id="rId3"/>
              </a:rPr>
              <a:t>詳細設計書</a:t>
            </a:r>
            <a:endParaRPr lang="ko-KR" altLang="en-US"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02 </a:t>
            </a:r>
            <a:r>
              <a:rPr lang="ja-JP" altLang="en-US" sz="1600" dirty="0">
                <a:latin typeface="BIZ UDP明朝 Medium" panose="02020500000000000000" pitchFamily="18" charset="-128"/>
                <a:ea typeface="BIZ UDP明朝 Medium" panose="02020500000000000000" pitchFamily="18" charset="-128"/>
              </a:rPr>
              <a:t>上流工程</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基本設計・詳細設計</a:t>
            </a:r>
          </a:p>
        </p:txBody>
      </p:sp>
    </p:spTree>
    <p:extLst>
      <p:ext uri="{BB962C8B-B14F-4D97-AF65-F5344CB8AC3E}">
        <p14:creationId xmlns:p14="http://schemas.microsoft.com/office/powerpoint/2010/main" val="306009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3563888" y="3068960"/>
            <a:ext cx="5472654" cy="1368152"/>
          </a:xfrm>
        </p:spPr>
        <p:txBody>
          <a:bodyPr/>
          <a:lstStyle/>
          <a:p>
            <a:r>
              <a:rPr lang="en-US" altLang="ko-KR" dirty="0"/>
              <a:t>THANK YOU</a:t>
            </a:r>
            <a:endParaRPr lang="ko-KR" altLang="en-US" dirty="0"/>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25222</TotalTime>
  <Words>833</Words>
  <Application>Microsoft Office PowerPoint</Application>
  <PresentationFormat>画面に合わせる (4:3)</PresentationFormat>
  <Paragraphs>67</Paragraphs>
  <Slides>7</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vt:i4>
      </vt:variant>
    </vt:vector>
  </HeadingPairs>
  <TitlesOfParts>
    <vt:vector size="14" baseType="lpstr">
      <vt:lpstr>Arial</vt:lpstr>
      <vt:lpstr>BIZ UDP明朝 Medium</vt:lpstr>
      <vt:lpstr>GulimChe</vt:lpstr>
      <vt:lpstr>Calibri Light</vt:lpstr>
      <vt:lpstr>Calibri</vt:lpstr>
      <vt:lpstr>Malgun Gothic</vt:lpstr>
      <vt:lpstr>Office 테마</vt:lpstr>
      <vt:lpstr>11章.上流工程</vt:lpstr>
      <vt:lpstr>PowerPoint プレゼンテーション</vt:lpstr>
      <vt:lpstr>01 下流工程</vt:lpstr>
      <vt:lpstr>0２ 上流工程</vt:lpstr>
      <vt:lpstr>02 上流工程</vt:lpstr>
      <vt:lpstr>02 上流工程</vt:lpstr>
      <vt:lpstr>THANK YOU</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尾嵜 成真</cp:lastModifiedBy>
  <cp:revision>16</cp:revision>
  <dcterms:created xsi:type="dcterms:W3CDTF">2010-02-01T08:03:16Z</dcterms:created>
  <dcterms:modified xsi:type="dcterms:W3CDTF">2023-02-08T12:45:09Z</dcterms:modified>
  <cp:category>www.slidemembers.com</cp:category>
</cp:coreProperties>
</file>