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3" r:id="rId2"/>
    <p:sldId id="259" r:id="rId3"/>
    <p:sldId id="296" r:id="rId4"/>
    <p:sldId id="305" r:id="rId5"/>
    <p:sldId id="303" r:id="rId6"/>
    <p:sldId id="304" r:id="rId7"/>
    <p:sldId id="306" r:id="rId8"/>
    <p:sldId id="298" r:id="rId9"/>
    <p:sldId id="307" r:id="rId10"/>
    <p:sldId id="308" r:id="rId11"/>
    <p:sldId id="309" r:id="rId12"/>
    <p:sldId id="310" r:id="rId13"/>
    <p:sldId id="297" r:id="rId14"/>
  </p:sldIdLst>
  <p:sldSz cx="9144000" cy="6858000" type="screen4x3"/>
  <p:notesSz cx="6858000" cy="9144000"/>
  <p:embeddedFontLst>
    <p:embeddedFont>
      <p:font typeface="GulimChe" panose="020B0609000101010101" pitchFamily="49" charset="-127"/>
      <p:regular r:id="rId17"/>
    </p:embeddedFont>
    <p:embeddedFont>
      <p:font typeface="BIZ UDP明朝 Medium" panose="02020500000000000000" pitchFamily="18" charset="-128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Malgun Gothic" panose="020B0503020000020004" pitchFamily="34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82E"/>
    <a:srgbClr val="C00000"/>
    <a:srgbClr val="6A7538"/>
    <a:srgbClr val="592A34"/>
    <a:srgbClr val="DBAFB8"/>
    <a:srgbClr val="B35669"/>
    <a:srgbClr val="FDE7FC"/>
    <a:srgbClr val="944657"/>
    <a:srgbClr val="2D2F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CC7695-641E-408E-B3E5-1617E1C3AD34}" v="73" dt="2023-01-25T10:42:05.764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767" autoAdjust="0"/>
  </p:normalViewPr>
  <p:slideViewPr>
    <p:cSldViewPr>
      <p:cViewPr varScale="1">
        <p:scale>
          <a:sx n="105" d="100"/>
          <a:sy n="105" d="100"/>
        </p:scale>
        <p:origin x="211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尾嵜 成真" userId="dd95f81a979e9056" providerId="LiveId" clId="{4AE731A8-771B-4059-BD1F-4064A0027A78}"/>
    <pc:docChg chg="modSld">
      <pc:chgData name="尾嵜 成真" userId="dd95f81a979e9056" providerId="LiveId" clId="{4AE731A8-771B-4059-BD1F-4064A0027A78}" dt="2022-12-03T13:22:01.505" v="209" actId="113"/>
      <pc:docMkLst>
        <pc:docMk/>
      </pc:docMkLst>
      <pc:sldChg chg="modSp mod">
        <pc:chgData name="尾嵜 成真" userId="dd95f81a979e9056" providerId="LiveId" clId="{4AE731A8-771B-4059-BD1F-4064A0027A78}" dt="2022-12-03T13:22:01.505" v="209" actId="113"/>
        <pc:sldMkLst>
          <pc:docMk/>
          <pc:sldMk cId="0" sldId="293"/>
        </pc:sldMkLst>
        <pc:spChg chg="mod">
          <ac:chgData name="尾嵜 成真" userId="dd95f81a979e9056" providerId="LiveId" clId="{4AE731A8-771B-4059-BD1F-4064A0027A78}" dt="2022-12-03T13:22:01.505" v="209" actId="113"/>
          <ac:spMkLst>
            <pc:docMk/>
            <pc:sldMk cId="0" sldId="293"/>
            <ac:spMk id="7" creationId="{00000000-0000-0000-0000-000000000000}"/>
          </ac:spMkLst>
        </pc:spChg>
      </pc:sldChg>
      <pc:sldChg chg="modSp mod">
        <pc:chgData name="尾嵜 成真" userId="dd95f81a979e9056" providerId="LiveId" clId="{4AE731A8-771B-4059-BD1F-4064A0027A78}" dt="2022-12-03T13:20:05.613" v="206" actId="6549"/>
        <pc:sldMkLst>
          <pc:docMk/>
          <pc:sldMk cId="1868244200" sldId="302"/>
        </pc:sldMkLst>
        <pc:spChg chg="mod">
          <ac:chgData name="尾嵜 成真" userId="dd95f81a979e9056" providerId="LiveId" clId="{4AE731A8-771B-4059-BD1F-4064A0027A78}" dt="2022-12-03T13:20:05.613" v="206" actId="6549"/>
          <ac:spMkLst>
            <pc:docMk/>
            <pc:sldMk cId="1868244200" sldId="302"/>
            <ac:spMk id="10" creationId="{4C8D8093-D708-E46A-39FD-79BFCCF8875B}"/>
          </ac:spMkLst>
        </pc:spChg>
      </pc:sldChg>
    </pc:docChg>
  </pc:docChgLst>
  <pc:docChgLst>
    <pc:chgData name="尾嵜 成真" userId="dd95f81a979e9056" providerId="LiveId" clId="{4403B42C-96B3-4353-8966-81E9C558190C}"/>
    <pc:docChg chg="undo custSel delSld modSld">
      <pc:chgData name="尾嵜 成真" userId="dd95f81a979e9056" providerId="LiveId" clId="{4403B42C-96B3-4353-8966-81E9C558190C}" dt="2022-12-03T12:45:46.934" v="117" actId="207"/>
      <pc:docMkLst>
        <pc:docMk/>
      </pc:docMkLst>
      <pc:sldChg chg="addSp delSp modSp mod">
        <pc:chgData name="尾嵜 成真" userId="dd95f81a979e9056" providerId="LiveId" clId="{4403B42C-96B3-4353-8966-81E9C558190C}" dt="2022-12-03T12:45:21.375" v="114" actId="207"/>
        <pc:sldMkLst>
          <pc:docMk/>
          <pc:sldMk cId="0" sldId="259"/>
        </pc:sldMkLst>
        <pc:spChg chg="add mod">
          <ac:chgData name="尾嵜 成真" userId="dd95f81a979e9056" providerId="LiveId" clId="{4403B42C-96B3-4353-8966-81E9C558190C}" dt="2022-12-03T12:40:15.091" v="81" actId="2711"/>
          <ac:spMkLst>
            <pc:docMk/>
            <pc:sldMk cId="0" sldId="259"/>
            <ac:spMk id="7" creationId="{868586D0-495E-0042-21C8-6D9C53F32F5A}"/>
          </ac:spMkLst>
        </pc:spChg>
        <pc:spChg chg="add mod">
          <ac:chgData name="尾嵜 成真" userId="dd95f81a979e9056" providerId="LiveId" clId="{4403B42C-96B3-4353-8966-81E9C558190C}" dt="2022-12-03T12:40:17.551" v="82" actId="2711"/>
          <ac:spMkLst>
            <pc:docMk/>
            <pc:sldMk cId="0" sldId="259"/>
            <ac:spMk id="8" creationId="{1ACDCEDB-3A9A-B841-DD5E-AF772017E75B}"/>
          </ac:spMkLst>
        </pc:spChg>
        <pc:spChg chg="add del mod">
          <ac:chgData name="尾嵜 成真" userId="dd95f81a979e9056" providerId="LiveId" clId="{4403B42C-96B3-4353-8966-81E9C558190C}" dt="2022-12-03T12:37:29.596" v="58"/>
          <ac:spMkLst>
            <pc:docMk/>
            <pc:sldMk cId="0" sldId="259"/>
            <ac:spMk id="9" creationId="{05606053-5AAC-4884-7DB4-5F1A0D330763}"/>
          </ac:spMkLst>
        </pc:spChg>
        <pc:spChg chg="add mod">
          <ac:chgData name="尾嵜 成真" userId="dd95f81a979e9056" providerId="LiveId" clId="{4403B42C-96B3-4353-8966-81E9C558190C}" dt="2022-12-03T12:41:05.627" v="89" actId="1076"/>
          <ac:spMkLst>
            <pc:docMk/>
            <pc:sldMk cId="0" sldId="259"/>
            <ac:spMk id="10" creationId="{A69571F4-BBF9-1D5E-AB90-6345D5ACAD32}"/>
          </ac:spMkLst>
        </pc:spChg>
        <pc:spChg chg="add del mod">
          <ac:chgData name="尾嵜 成真" userId="dd95f81a979e9056" providerId="LiveId" clId="{4403B42C-96B3-4353-8966-81E9C558190C}" dt="2022-12-03T12:37:45.341" v="63"/>
          <ac:spMkLst>
            <pc:docMk/>
            <pc:sldMk cId="0" sldId="259"/>
            <ac:spMk id="11" creationId="{F67F113D-0FCB-B096-D3F4-D32196206491}"/>
          </ac:spMkLst>
        </pc:spChg>
        <pc:spChg chg="add mod">
          <ac:chgData name="尾嵜 成真" userId="dd95f81a979e9056" providerId="LiveId" clId="{4403B42C-96B3-4353-8966-81E9C558190C}" dt="2022-12-03T12:41:16.396" v="91" actId="1076"/>
          <ac:spMkLst>
            <pc:docMk/>
            <pc:sldMk cId="0" sldId="259"/>
            <ac:spMk id="12" creationId="{447B83FD-7886-15F1-19BE-29E3263FE945}"/>
          </ac:spMkLst>
        </pc:spChg>
        <pc:spChg chg="mod">
          <ac:chgData name="尾嵜 成真" userId="dd95f81a979e9056" providerId="LiveId" clId="{4403B42C-96B3-4353-8966-81E9C558190C}" dt="2022-12-03T12:38:45.872" v="70"/>
          <ac:spMkLst>
            <pc:docMk/>
            <pc:sldMk cId="0" sldId="259"/>
            <ac:spMk id="14" creationId="{81E8896D-7B8D-2464-918D-C1DC54D5C3CD}"/>
          </ac:spMkLst>
        </pc:spChg>
        <pc:spChg chg="mod">
          <ac:chgData name="尾嵜 成真" userId="dd95f81a979e9056" providerId="LiveId" clId="{4403B42C-96B3-4353-8966-81E9C558190C}" dt="2022-12-03T12:38:45.872" v="70"/>
          <ac:spMkLst>
            <pc:docMk/>
            <pc:sldMk cId="0" sldId="259"/>
            <ac:spMk id="15" creationId="{EA30A891-9341-323E-EB66-0F64E3D3D20A}"/>
          </ac:spMkLst>
        </pc:spChg>
        <pc:spChg chg="add mod">
          <ac:chgData name="尾嵜 成真" userId="dd95f81a979e9056" providerId="LiveId" clId="{4403B42C-96B3-4353-8966-81E9C558190C}" dt="2022-12-03T12:40:50.121" v="87" actId="2711"/>
          <ac:spMkLst>
            <pc:docMk/>
            <pc:sldMk cId="0" sldId="259"/>
            <ac:spMk id="16" creationId="{6494AC06-B42F-33DA-6522-B8FB9C5EDEED}"/>
          </ac:spMkLst>
        </pc:spChg>
        <pc:spChg chg="mod">
          <ac:chgData name="尾嵜 成真" userId="dd95f81a979e9056" providerId="LiveId" clId="{4403B42C-96B3-4353-8966-81E9C558190C}" dt="2022-12-03T12:45:21.375" v="114" actId="207"/>
          <ac:spMkLst>
            <pc:docMk/>
            <pc:sldMk cId="0" sldId="259"/>
            <ac:spMk id="18" creationId="{00000000-0000-0000-0000-000000000000}"/>
          </ac:spMkLst>
        </pc:spChg>
        <pc:spChg chg="del mod">
          <ac:chgData name="尾嵜 成真" userId="dd95f81a979e9056" providerId="LiveId" clId="{4403B42C-96B3-4353-8966-81E9C558190C}" dt="2022-12-03T12:36:32.442" v="45" actId="478"/>
          <ac:spMkLst>
            <pc:docMk/>
            <pc:sldMk cId="0" sldId="259"/>
            <ac:spMk id="19" creationId="{00000000-0000-0000-0000-000000000000}"/>
          </ac:spMkLst>
        </pc:spChg>
        <pc:spChg chg="mod">
          <ac:chgData name="尾嵜 成真" userId="dd95f81a979e9056" providerId="LiveId" clId="{4403B42C-96B3-4353-8966-81E9C558190C}" dt="2022-12-03T12:39:36.345" v="73"/>
          <ac:spMkLst>
            <pc:docMk/>
            <pc:sldMk cId="0" sldId="259"/>
            <ac:spMk id="22" creationId="{C7DB802D-7F8C-0A59-91B5-61BCEB0EE112}"/>
          </ac:spMkLst>
        </pc:spChg>
        <pc:spChg chg="mod">
          <ac:chgData name="尾嵜 成真" userId="dd95f81a979e9056" providerId="LiveId" clId="{4403B42C-96B3-4353-8966-81E9C558190C}" dt="2022-12-03T12:39:52.387" v="80"/>
          <ac:spMkLst>
            <pc:docMk/>
            <pc:sldMk cId="0" sldId="259"/>
            <ac:spMk id="23" creationId="{9DA07D66-0103-FFB2-4785-A9885F877AB8}"/>
          </ac:spMkLst>
        </pc:spChg>
        <pc:spChg chg="del">
          <ac:chgData name="尾嵜 成真" userId="dd95f81a979e9056" providerId="LiveId" clId="{4403B42C-96B3-4353-8966-81E9C558190C}" dt="2022-12-03T12:36:05.863" v="36" actId="478"/>
          <ac:spMkLst>
            <pc:docMk/>
            <pc:sldMk cId="0" sldId="259"/>
            <ac:spMk id="32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04.870" v="35" actId="478"/>
          <ac:spMkLst>
            <pc:docMk/>
            <pc:sldMk cId="0" sldId="259"/>
            <ac:spMk id="33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17.242" v="38" actId="478"/>
          <ac:spMkLst>
            <pc:docMk/>
            <pc:sldMk cId="0" sldId="259"/>
            <ac:spMk id="38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15.918" v="37" actId="478"/>
          <ac:spMkLst>
            <pc:docMk/>
            <pc:sldMk cId="0" sldId="259"/>
            <ac:spMk id="39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19.461" v="40" actId="478"/>
          <ac:spMkLst>
            <pc:docMk/>
            <pc:sldMk cId="0" sldId="259"/>
            <ac:spMk id="43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18.375" v="39" actId="478"/>
          <ac:spMkLst>
            <pc:docMk/>
            <pc:sldMk cId="0" sldId="259"/>
            <ac:spMk id="44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21.912" v="42" actId="478"/>
          <ac:spMkLst>
            <pc:docMk/>
            <pc:sldMk cId="0" sldId="259"/>
            <ac:spMk id="48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20.784" v="41" actId="478"/>
          <ac:spMkLst>
            <pc:docMk/>
            <pc:sldMk cId="0" sldId="259"/>
            <ac:spMk id="50" creationId="{00000000-0000-0000-0000-000000000000}"/>
          </ac:spMkLst>
        </pc:spChg>
        <pc:grpChg chg="mod">
          <ac:chgData name="尾嵜 成真" userId="dd95f81a979e9056" providerId="LiveId" clId="{4403B42C-96B3-4353-8966-81E9C558190C}" dt="2022-12-03T12:38:36.754" v="69" actId="1076"/>
          <ac:grpSpMkLst>
            <pc:docMk/>
            <pc:sldMk cId="0" sldId="259"/>
            <ac:grpSpMk id="2" creationId="{F3E18761-6F4D-4A56-A95B-FE9E51163FF2}"/>
          </ac:grpSpMkLst>
        </pc:grpChg>
        <pc:grpChg chg="mod">
          <ac:chgData name="尾嵜 成真" userId="dd95f81a979e9056" providerId="LiveId" clId="{4403B42C-96B3-4353-8966-81E9C558190C}" dt="2022-12-03T12:38:36.754" v="69" actId="1076"/>
          <ac:grpSpMkLst>
            <pc:docMk/>
            <pc:sldMk cId="0" sldId="259"/>
            <ac:grpSpMk id="3" creationId="{28D86D72-E7AD-4CA2-BA44-25225DE74CDA}"/>
          </ac:grpSpMkLst>
        </pc:grpChg>
        <pc:grpChg chg="mod">
          <ac:chgData name="尾嵜 成真" userId="dd95f81a979e9056" providerId="LiveId" clId="{4403B42C-96B3-4353-8966-81E9C558190C}" dt="2022-12-03T12:38:36.754" v="69" actId="1076"/>
          <ac:grpSpMkLst>
            <pc:docMk/>
            <pc:sldMk cId="0" sldId="259"/>
            <ac:grpSpMk id="4" creationId="{A55DAF8F-E612-4233-AEC5-F612CD50E7CD}"/>
          </ac:grpSpMkLst>
        </pc:grpChg>
        <pc:grpChg chg="mod">
          <ac:chgData name="尾嵜 成真" userId="dd95f81a979e9056" providerId="LiveId" clId="{4403B42C-96B3-4353-8966-81E9C558190C}" dt="2022-12-03T12:38:36.754" v="69" actId="1076"/>
          <ac:grpSpMkLst>
            <pc:docMk/>
            <pc:sldMk cId="0" sldId="259"/>
            <ac:grpSpMk id="5" creationId="{9A03F420-9491-4177-BECB-F1640F380D4C}"/>
          </ac:grpSpMkLst>
        </pc:grpChg>
        <pc:grpChg chg="mod">
          <ac:chgData name="尾嵜 成真" userId="dd95f81a979e9056" providerId="LiveId" clId="{4403B42C-96B3-4353-8966-81E9C558190C}" dt="2022-12-03T12:38:36.754" v="69" actId="1076"/>
          <ac:grpSpMkLst>
            <pc:docMk/>
            <pc:sldMk cId="0" sldId="259"/>
            <ac:grpSpMk id="6" creationId="{D1DBE470-BFFD-4DB0-B7FA-93F737876573}"/>
          </ac:grpSpMkLst>
        </pc:grpChg>
        <pc:grpChg chg="add del mod">
          <ac:chgData name="尾嵜 成真" userId="dd95f81a979e9056" providerId="LiveId" clId="{4403B42C-96B3-4353-8966-81E9C558190C}" dt="2022-12-03T12:39:38.770" v="74" actId="478"/>
          <ac:grpSpMkLst>
            <pc:docMk/>
            <pc:sldMk cId="0" sldId="259"/>
            <ac:grpSpMk id="13" creationId="{66D4E44C-85B8-F17F-C26D-BD4F048B744E}"/>
          </ac:grpSpMkLst>
        </pc:grpChg>
        <pc:grpChg chg="add mod">
          <ac:chgData name="尾嵜 成真" userId="dd95f81a979e9056" providerId="LiveId" clId="{4403B42C-96B3-4353-8966-81E9C558190C}" dt="2022-12-03T12:39:48.700" v="75" actId="1076"/>
          <ac:grpSpMkLst>
            <pc:docMk/>
            <pc:sldMk cId="0" sldId="259"/>
            <ac:grpSpMk id="17" creationId="{B0FD30C0-9718-FE51-0480-A8AA07EA80FC}"/>
          </ac:grpSpMkLst>
        </pc:grpChg>
      </pc:sldChg>
      <pc:sldChg chg="delSp modSp mod">
        <pc:chgData name="尾嵜 成真" userId="dd95f81a979e9056" providerId="LiveId" clId="{4403B42C-96B3-4353-8966-81E9C558190C}" dt="2022-12-03T12:45:33.791" v="115" actId="207"/>
        <pc:sldMkLst>
          <pc:docMk/>
          <pc:sldMk cId="0" sldId="293"/>
        </pc:sldMkLst>
        <pc:spChg chg="mod">
          <ac:chgData name="尾嵜 成真" userId="dd95f81a979e9056" providerId="LiveId" clId="{4403B42C-96B3-4353-8966-81E9C558190C}" dt="2022-12-03T12:45:33.791" v="115" actId="207"/>
          <ac:spMkLst>
            <pc:docMk/>
            <pc:sldMk cId="0" sldId="293"/>
            <ac:spMk id="7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5:39.007" v="33" actId="478"/>
          <ac:spMkLst>
            <pc:docMk/>
            <pc:sldMk cId="0" sldId="293"/>
            <ac:spMk id="18" creationId="{00000000-0000-0000-0000-000000000000}"/>
          </ac:spMkLst>
        </pc:spChg>
        <pc:grpChg chg="del">
          <ac:chgData name="尾嵜 成真" userId="dd95f81a979e9056" providerId="LiveId" clId="{4403B42C-96B3-4353-8966-81E9C558190C}" dt="2022-12-01T15:17:03.770" v="1" actId="478"/>
          <ac:grpSpMkLst>
            <pc:docMk/>
            <pc:sldMk cId="0" sldId="293"/>
            <ac:grpSpMk id="9" creationId="{00000000-0000-0000-0000-000000000000}"/>
          </ac:grpSpMkLst>
        </pc:grpChg>
      </pc:sldChg>
      <pc:sldChg chg="del">
        <pc:chgData name="尾嵜 成真" userId="dd95f81a979e9056" providerId="LiveId" clId="{4403B42C-96B3-4353-8966-81E9C558190C}" dt="2022-12-03T12:42:08.184" v="92" actId="47"/>
        <pc:sldMkLst>
          <pc:docMk/>
          <pc:sldMk cId="0" sldId="294"/>
        </pc:sldMkLst>
      </pc:sldChg>
      <pc:sldChg chg="addSp delSp modSp mod">
        <pc:chgData name="尾嵜 成真" userId="dd95f81a979e9056" providerId="LiveId" clId="{4403B42C-96B3-4353-8966-81E9C558190C}" dt="2022-12-03T12:45:46.934" v="117" actId="207"/>
        <pc:sldMkLst>
          <pc:docMk/>
          <pc:sldMk cId="0" sldId="296"/>
        </pc:sldMkLst>
        <pc:spChg chg="add del mod">
          <ac:chgData name="尾嵜 成真" userId="dd95f81a979e9056" providerId="LiveId" clId="{4403B42C-96B3-4353-8966-81E9C558190C}" dt="2022-12-03T12:44:17.602" v="107" actId="478"/>
          <ac:spMkLst>
            <pc:docMk/>
            <pc:sldMk cId="0" sldId="296"/>
            <ac:spMk id="3" creationId="{D6336E7A-8FDE-B522-31ED-907583D2BFAE}"/>
          </ac:spMkLst>
        </pc:spChg>
        <pc:spChg chg="del">
          <ac:chgData name="尾嵜 成真" userId="dd95f81a979e9056" providerId="LiveId" clId="{4403B42C-96B3-4353-8966-81E9C558190C}" dt="2022-12-03T12:44:14.359" v="105" actId="478"/>
          <ac:spMkLst>
            <pc:docMk/>
            <pc:sldMk cId="0" sldId="296"/>
            <ac:spMk id="5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44:15.444" v="106" actId="478"/>
          <ac:spMkLst>
            <pc:docMk/>
            <pc:sldMk cId="0" sldId="296"/>
            <ac:spMk id="6" creationId="{00000000-0000-0000-0000-000000000000}"/>
          </ac:spMkLst>
        </pc:spChg>
        <pc:spChg chg="add del mod">
          <ac:chgData name="尾嵜 成真" userId="dd95f81a979e9056" providerId="LiveId" clId="{4403B42C-96B3-4353-8966-81E9C558190C}" dt="2022-12-03T12:44:18.722" v="108" actId="478"/>
          <ac:spMkLst>
            <pc:docMk/>
            <pc:sldMk cId="0" sldId="296"/>
            <ac:spMk id="7" creationId="{7B068881-E8BB-939D-A7D6-5C9AB9951078}"/>
          </ac:spMkLst>
        </pc:spChg>
        <pc:spChg chg="add mod">
          <ac:chgData name="尾嵜 成真" userId="dd95f81a979e9056" providerId="LiveId" clId="{4403B42C-96B3-4353-8966-81E9C558190C}" dt="2022-12-03T12:44:19.849" v="109"/>
          <ac:spMkLst>
            <pc:docMk/>
            <pc:sldMk cId="0" sldId="296"/>
            <ac:spMk id="8" creationId="{E68EC498-B1F1-C5F1-2FD1-507AA0041E69}"/>
          </ac:spMkLst>
        </pc:spChg>
        <pc:spChg chg="add mod">
          <ac:chgData name="尾嵜 成真" userId="dd95f81a979e9056" providerId="LiveId" clId="{4403B42C-96B3-4353-8966-81E9C558190C}" dt="2022-12-03T12:44:19.849" v="109"/>
          <ac:spMkLst>
            <pc:docMk/>
            <pc:sldMk cId="0" sldId="296"/>
            <ac:spMk id="9" creationId="{C4BF334A-C730-DA40-D621-9AECF639C3AD}"/>
          </ac:spMkLst>
        </pc:spChg>
        <pc:spChg chg="add mod">
          <ac:chgData name="尾嵜 成真" userId="dd95f81a979e9056" providerId="LiveId" clId="{4403B42C-96B3-4353-8966-81E9C558190C}" dt="2022-12-03T12:44:19.849" v="109"/>
          <ac:spMkLst>
            <pc:docMk/>
            <pc:sldMk cId="0" sldId="296"/>
            <ac:spMk id="10" creationId="{A7FFE026-5E7E-D16A-CC4C-022CECCE3975}"/>
          </ac:spMkLst>
        </pc:spChg>
        <pc:spChg chg="add mod">
          <ac:chgData name="尾嵜 成真" userId="dd95f81a979e9056" providerId="LiveId" clId="{4403B42C-96B3-4353-8966-81E9C558190C}" dt="2022-12-03T12:45:46.934" v="117" actId="207"/>
          <ac:spMkLst>
            <pc:docMk/>
            <pc:sldMk cId="0" sldId="296"/>
            <ac:spMk id="11" creationId="{9C4ACA2C-243E-64EC-3863-B06F6CC60B53}"/>
          </ac:spMkLst>
        </pc:spChg>
        <pc:spChg chg="add mod">
          <ac:chgData name="尾嵜 成真" userId="dd95f81a979e9056" providerId="LiveId" clId="{4403B42C-96B3-4353-8966-81E9C558190C}" dt="2022-12-03T12:44:19.849" v="109"/>
          <ac:spMkLst>
            <pc:docMk/>
            <pc:sldMk cId="0" sldId="296"/>
            <ac:spMk id="12" creationId="{9B3D42A4-6B41-E50E-97D0-D1201A09C07E}"/>
          </ac:spMkLst>
        </pc:spChg>
        <pc:spChg chg="add mod">
          <ac:chgData name="尾嵜 成真" userId="dd95f81a979e9056" providerId="LiveId" clId="{4403B42C-96B3-4353-8966-81E9C558190C}" dt="2022-12-03T12:44:29.727" v="110" actId="207"/>
          <ac:spMkLst>
            <pc:docMk/>
            <pc:sldMk cId="0" sldId="296"/>
            <ac:spMk id="13" creationId="{09CB93E6-2ACE-D900-6015-7B6659FB85A7}"/>
          </ac:spMkLst>
        </pc:spChg>
      </pc:sldChg>
      <pc:sldChg chg="addSp delSp modSp del mod">
        <pc:chgData name="尾嵜 成真" userId="dd95f81a979e9056" providerId="LiveId" clId="{4403B42C-96B3-4353-8966-81E9C558190C}" dt="2022-12-03T12:44:33.446" v="111" actId="47"/>
        <pc:sldMkLst>
          <pc:docMk/>
          <pc:sldMk cId="0" sldId="321"/>
        </pc:sldMkLst>
        <pc:spChg chg="del">
          <ac:chgData name="尾嵜 成真" userId="dd95f81a979e9056" providerId="LiveId" clId="{4403B42C-96B3-4353-8966-81E9C558190C}" dt="2022-12-01T15:18:24.961" v="5" actId="478"/>
          <ac:spMkLst>
            <pc:docMk/>
            <pc:sldMk cId="0" sldId="321"/>
            <ac:spMk id="2" creationId="{00000000-0000-0000-0000-000000000000}"/>
          </ac:spMkLst>
        </pc:spChg>
        <pc:spChg chg="add mod">
          <ac:chgData name="尾嵜 成真" userId="dd95f81a979e9056" providerId="LiveId" clId="{4403B42C-96B3-4353-8966-81E9C558190C}" dt="2022-12-03T12:43:03.736" v="98" actId="1076"/>
          <ac:spMkLst>
            <pc:docMk/>
            <pc:sldMk cId="0" sldId="321"/>
            <ac:spMk id="2" creationId="{412A34F8-A762-8C40-8AE0-865FADE5AD4F}"/>
          </ac:spMkLst>
        </pc:spChg>
        <pc:spChg chg="add mod">
          <ac:chgData name="尾嵜 成真" userId="dd95f81a979e9056" providerId="LiveId" clId="{4403B42C-96B3-4353-8966-81E9C558190C}" dt="2022-12-03T12:43:59.198" v="104" actId="207"/>
          <ac:spMkLst>
            <pc:docMk/>
            <pc:sldMk cId="0" sldId="321"/>
            <ac:spMk id="3" creationId="{381B9D8C-3094-7588-9DB6-C6CF9817092A}"/>
          </ac:spMkLst>
        </pc:spChg>
        <pc:spChg chg="add mod">
          <ac:chgData name="尾嵜 成真" userId="dd95f81a979e9056" providerId="LiveId" clId="{4403B42C-96B3-4353-8966-81E9C558190C}" dt="2022-12-01T15:19:26.339" v="19"/>
          <ac:spMkLst>
            <pc:docMk/>
            <pc:sldMk cId="0" sldId="321"/>
            <ac:spMk id="4" creationId="{63DDA6E9-21C8-28CC-E458-A4A6DA45E02A}"/>
          </ac:spMkLst>
        </pc:spChg>
        <pc:spChg chg="add mod">
          <ac:chgData name="尾嵜 成真" userId="dd95f81a979e9056" providerId="LiveId" clId="{4403B42C-96B3-4353-8966-81E9C558190C}" dt="2022-12-01T15:19:05.657" v="13" actId="2711"/>
          <ac:spMkLst>
            <pc:docMk/>
            <pc:sldMk cId="0" sldId="321"/>
            <ac:spMk id="5" creationId="{B6B1837C-F9A0-255A-E23D-0A20C6A1469A}"/>
          </ac:spMkLst>
        </pc:spChg>
        <pc:spChg chg="add mod">
          <ac:chgData name="尾嵜 成真" userId="dd95f81a979e9056" providerId="LiveId" clId="{4403B42C-96B3-4353-8966-81E9C558190C}" dt="2022-12-01T15:18:44.599" v="8" actId="21"/>
          <ac:spMkLst>
            <pc:docMk/>
            <pc:sldMk cId="0" sldId="321"/>
            <ac:spMk id="6" creationId="{39F7E4F2-6629-1EAF-ABD7-14130CDD1EA2}"/>
          </ac:spMkLst>
        </pc:spChg>
        <pc:spChg chg="add del mod">
          <ac:chgData name="尾嵜 成真" userId="dd95f81a979e9056" providerId="LiveId" clId="{4403B42C-96B3-4353-8966-81E9C558190C}" dt="2022-12-01T15:19:37.483" v="23"/>
          <ac:spMkLst>
            <pc:docMk/>
            <pc:sldMk cId="0" sldId="321"/>
            <ac:spMk id="7" creationId="{BAF5D147-8EE6-6B36-ABB6-63B9E8E77835}"/>
          </ac:spMkLst>
        </pc:spChg>
        <pc:spChg chg="add mod">
          <ac:chgData name="尾嵜 成真" userId="dd95f81a979e9056" providerId="LiveId" clId="{4403B42C-96B3-4353-8966-81E9C558190C}" dt="2022-12-03T12:43:34.955" v="100" actId="20577"/>
          <ac:spMkLst>
            <pc:docMk/>
            <pc:sldMk cId="0" sldId="321"/>
            <ac:spMk id="8" creationId="{65BFE56F-1766-502D-656A-9245C5355BE8}"/>
          </ac:spMkLst>
        </pc:spChg>
        <pc:spChg chg="add del mod">
          <ac:chgData name="尾嵜 成真" userId="dd95f81a979e9056" providerId="LiveId" clId="{4403B42C-96B3-4353-8966-81E9C558190C}" dt="2022-12-01T15:19:58.486" v="29" actId="478"/>
          <ac:spMkLst>
            <pc:docMk/>
            <pc:sldMk cId="0" sldId="321"/>
            <ac:spMk id="10" creationId="{BAC1570A-2BDD-8425-77FE-30C3248C6A57}"/>
          </ac:spMkLst>
        </pc:spChg>
        <pc:spChg chg="del mod">
          <ac:chgData name="尾嵜 成真" userId="dd95f81a979e9056" providerId="LiveId" clId="{4403B42C-96B3-4353-8966-81E9C558190C}" dt="2022-12-01T15:19:45.266" v="27" actId="478"/>
          <ac:spMkLst>
            <pc:docMk/>
            <pc:sldMk cId="0" sldId="321"/>
            <ac:spMk id="37" creationId="{00000000-0000-0000-0000-000000000000}"/>
          </ac:spMkLst>
        </pc:spChg>
      </pc:sldChg>
    </pc:docChg>
  </pc:docChgLst>
  <pc:docChgLst>
    <pc:chgData name="尾嵜 成真" userId="dd95f81a979e9056" providerId="LiveId" clId="{40B48392-F97D-41B7-BE8A-0DF3981E1B94}"/>
    <pc:docChg chg="undo custSel addSld delSld modSld">
      <pc:chgData name="尾嵜 成真" userId="dd95f81a979e9056" providerId="LiveId" clId="{40B48392-F97D-41B7-BE8A-0DF3981E1B94}" dt="2022-12-03T13:08:51.254" v="150" actId="1076"/>
      <pc:docMkLst>
        <pc:docMk/>
      </pc:docMkLst>
      <pc:sldChg chg="modSp mod">
        <pc:chgData name="尾嵜 成真" userId="dd95f81a979e9056" providerId="LiveId" clId="{40B48392-F97D-41B7-BE8A-0DF3981E1B94}" dt="2022-12-03T12:49:00.589" v="3" actId="207"/>
        <pc:sldMkLst>
          <pc:docMk/>
          <pc:sldMk cId="0" sldId="259"/>
        </pc:sldMkLst>
        <pc:spChg chg="mod">
          <ac:chgData name="尾嵜 成真" userId="dd95f81a979e9056" providerId="LiveId" clId="{40B48392-F97D-41B7-BE8A-0DF3981E1B94}" dt="2022-12-03T12:49:00.589" v="3" actId="207"/>
          <ac:spMkLst>
            <pc:docMk/>
            <pc:sldMk cId="0" sldId="259"/>
            <ac:spMk id="7" creationId="{868586D0-495E-0042-21C8-6D9C53F32F5A}"/>
          </ac:spMkLst>
        </pc:spChg>
        <pc:spChg chg="mod">
          <ac:chgData name="尾嵜 成真" userId="dd95f81a979e9056" providerId="LiveId" clId="{40B48392-F97D-41B7-BE8A-0DF3981E1B94}" dt="2022-12-03T12:49:00.589" v="3" actId="207"/>
          <ac:spMkLst>
            <pc:docMk/>
            <pc:sldMk cId="0" sldId="259"/>
            <ac:spMk id="8" creationId="{1ACDCEDB-3A9A-B841-DD5E-AF772017E75B}"/>
          </ac:spMkLst>
        </pc:spChg>
        <pc:spChg chg="mod">
          <ac:chgData name="尾嵜 成真" userId="dd95f81a979e9056" providerId="LiveId" clId="{40B48392-F97D-41B7-BE8A-0DF3981E1B94}" dt="2022-12-03T12:49:00.589" v="3" actId="207"/>
          <ac:spMkLst>
            <pc:docMk/>
            <pc:sldMk cId="0" sldId="259"/>
            <ac:spMk id="10" creationId="{A69571F4-BBF9-1D5E-AB90-6345D5ACAD32}"/>
          </ac:spMkLst>
        </pc:spChg>
        <pc:spChg chg="mod">
          <ac:chgData name="尾嵜 成真" userId="dd95f81a979e9056" providerId="LiveId" clId="{40B48392-F97D-41B7-BE8A-0DF3981E1B94}" dt="2022-12-03T12:49:00.589" v="3" actId="207"/>
          <ac:spMkLst>
            <pc:docMk/>
            <pc:sldMk cId="0" sldId="259"/>
            <ac:spMk id="12" creationId="{447B83FD-7886-15F1-19BE-29E3263FE945}"/>
          </ac:spMkLst>
        </pc:spChg>
        <pc:spChg chg="mod">
          <ac:chgData name="尾嵜 成真" userId="dd95f81a979e9056" providerId="LiveId" clId="{40B48392-F97D-41B7-BE8A-0DF3981E1B94}" dt="2022-12-03T12:49:00.589" v="3" actId="207"/>
          <ac:spMkLst>
            <pc:docMk/>
            <pc:sldMk cId="0" sldId="259"/>
            <ac:spMk id="16" creationId="{6494AC06-B42F-33DA-6522-B8FB9C5EDEED}"/>
          </ac:spMkLst>
        </pc:spChg>
      </pc:sldChg>
      <pc:sldChg chg="addSp delSp modSp mod">
        <pc:chgData name="尾嵜 成真" userId="dd95f81a979e9056" providerId="LiveId" clId="{40B48392-F97D-41B7-BE8A-0DF3981E1B94}" dt="2022-12-03T13:03:26.710" v="123" actId="947"/>
        <pc:sldMkLst>
          <pc:docMk/>
          <pc:sldMk cId="0" sldId="296"/>
        </pc:sldMkLst>
        <pc:spChg chg="add del mod">
          <ac:chgData name="尾嵜 成真" userId="dd95f81a979e9056" providerId="LiveId" clId="{40B48392-F97D-41B7-BE8A-0DF3981E1B94}" dt="2022-12-03T12:49:48.268" v="15" actId="478"/>
          <ac:spMkLst>
            <pc:docMk/>
            <pc:sldMk cId="0" sldId="296"/>
            <ac:spMk id="3" creationId="{114422B7-62BF-533F-7ACD-0C77AD9D4C5C}"/>
          </ac:spMkLst>
        </pc:spChg>
        <pc:spChg chg="add mod">
          <ac:chgData name="尾嵜 成真" userId="dd95f81a979e9056" providerId="LiveId" clId="{40B48392-F97D-41B7-BE8A-0DF3981E1B94}" dt="2022-12-03T13:03:26.710" v="123" actId="947"/>
          <ac:spMkLst>
            <pc:docMk/>
            <pc:sldMk cId="0" sldId="296"/>
            <ac:spMk id="4" creationId="{F4F57D5B-5258-C942-9420-57293D3774D4}"/>
          </ac:spMkLst>
        </pc:spChg>
        <pc:spChg chg="add mod">
          <ac:chgData name="尾嵜 成真" userId="dd95f81a979e9056" providerId="LiveId" clId="{40B48392-F97D-41B7-BE8A-0DF3981E1B94}" dt="2022-12-03T12:50:12.614" v="19" actId="2711"/>
          <ac:spMkLst>
            <pc:docMk/>
            <pc:sldMk cId="0" sldId="296"/>
            <ac:spMk id="5" creationId="{165FC0E4-C01D-7BA8-BF87-4D03D1E0D594}"/>
          </ac:spMkLst>
        </pc:spChg>
        <pc:spChg chg="add mod">
          <ac:chgData name="尾嵜 成真" userId="dd95f81a979e9056" providerId="LiveId" clId="{40B48392-F97D-41B7-BE8A-0DF3981E1B94}" dt="2022-12-03T12:50:54.989" v="21" actId="255"/>
          <ac:spMkLst>
            <pc:docMk/>
            <pc:sldMk cId="0" sldId="296"/>
            <ac:spMk id="6" creationId="{328E8C32-9164-2876-C63D-59A5D487A4F5}"/>
          </ac:spMkLst>
        </pc:spChg>
        <pc:spChg chg="add mod">
          <ac:chgData name="尾嵜 成真" userId="dd95f81a979e9056" providerId="LiveId" clId="{40B48392-F97D-41B7-BE8A-0DF3981E1B94}" dt="2022-12-03T12:50:12.614" v="19" actId="2711"/>
          <ac:spMkLst>
            <pc:docMk/>
            <pc:sldMk cId="0" sldId="296"/>
            <ac:spMk id="7" creationId="{89EF2D32-2D44-CD70-168E-754E1A367DED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8" creationId="{E68EC498-B1F1-C5F1-2FD1-507AA0041E69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9" creationId="{C4BF334A-C730-DA40-D621-9AECF639C3AD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10" creationId="{A7FFE026-5E7E-D16A-CC4C-022CECCE3975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11" creationId="{9C4ACA2C-243E-64EC-3863-B06F6CC60B53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12" creationId="{9B3D42A4-6B41-E50E-97D0-D1201A09C07E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13" creationId="{09CB93E6-2ACE-D900-6015-7B6659FB85A7}"/>
          </ac:spMkLst>
        </pc:spChg>
        <pc:spChg chg="add mod">
          <ac:chgData name="尾嵜 成真" userId="dd95f81a979e9056" providerId="LiveId" clId="{40B48392-F97D-41B7-BE8A-0DF3981E1B94}" dt="2022-12-03T12:53:11.916" v="51" actId="1076"/>
          <ac:spMkLst>
            <pc:docMk/>
            <pc:sldMk cId="0" sldId="296"/>
            <ac:spMk id="14" creationId="{624F3213-F169-EF8A-1EA0-D61D97224CE5}"/>
          </ac:spMkLst>
        </pc:spChg>
        <pc:spChg chg="add del">
          <ac:chgData name="尾嵜 成真" userId="dd95f81a979e9056" providerId="LiveId" clId="{40B48392-F97D-41B7-BE8A-0DF3981E1B94}" dt="2022-12-03T12:51:56.998" v="38" actId="22"/>
          <ac:spMkLst>
            <pc:docMk/>
            <pc:sldMk cId="0" sldId="296"/>
            <ac:spMk id="16" creationId="{E3525017-0E7A-C5B1-38AD-1AB4C1DEFA75}"/>
          </ac:spMkLst>
        </pc:spChg>
      </pc:sldChg>
      <pc:sldChg chg="modSp add del mod">
        <pc:chgData name="尾嵜 成真" userId="dd95f81a979e9056" providerId="LiveId" clId="{40B48392-F97D-41B7-BE8A-0DF3981E1B94}" dt="2022-12-03T12:51:01.606" v="22" actId="47"/>
        <pc:sldMkLst>
          <pc:docMk/>
          <pc:sldMk cId="3333458022" sldId="298"/>
        </pc:sldMkLst>
        <pc:spChg chg="mod">
          <ac:chgData name="尾嵜 成真" userId="dd95f81a979e9056" providerId="LiveId" clId="{40B48392-F97D-41B7-BE8A-0DF3981E1B94}" dt="2022-12-03T12:50:45.968" v="20" actId="255"/>
          <ac:spMkLst>
            <pc:docMk/>
            <pc:sldMk cId="3333458022" sldId="298"/>
            <ac:spMk id="8" creationId="{E68EC498-B1F1-C5F1-2FD1-507AA0041E69}"/>
          </ac:spMkLst>
        </pc:spChg>
      </pc:sldChg>
      <pc:sldChg chg="addSp delSp modSp add mod">
        <pc:chgData name="尾嵜 成真" userId="dd95f81a979e9056" providerId="LiveId" clId="{40B48392-F97D-41B7-BE8A-0DF3981E1B94}" dt="2022-12-03T13:07:45.481" v="144" actId="1076"/>
        <pc:sldMkLst>
          <pc:docMk/>
          <pc:sldMk cId="3896172835" sldId="298"/>
        </pc:sldMkLst>
        <pc:spChg chg="add del mod">
          <ac:chgData name="尾嵜 成真" userId="dd95f81a979e9056" providerId="LiveId" clId="{40B48392-F97D-41B7-BE8A-0DF3981E1B94}" dt="2022-12-03T12:52:13.999" v="41" actId="478"/>
          <ac:spMkLst>
            <pc:docMk/>
            <pc:sldMk cId="3896172835" sldId="298"/>
            <ac:spMk id="3" creationId="{D9D6C5B6-6FA5-015B-C7DE-685ABBDF7D8A}"/>
          </ac:spMkLst>
        </pc:spChg>
        <pc:spChg chg="del">
          <ac:chgData name="尾嵜 成真" userId="dd95f81a979e9056" providerId="LiveId" clId="{40B48392-F97D-41B7-BE8A-0DF3981E1B94}" dt="2022-12-03T12:52:10.099" v="40" actId="478"/>
          <ac:spMkLst>
            <pc:docMk/>
            <pc:sldMk cId="3896172835" sldId="298"/>
            <ac:spMk id="4" creationId="{F4F57D5B-5258-C942-9420-57293D3774D4}"/>
          </ac:spMkLst>
        </pc:spChg>
        <pc:spChg chg="del">
          <ac:chgData name="尾嵜 成真" userId="dd95f81a979e9056" providerId="LiveId" clId="{40B48392-F97D-41B7-BE8A-0DF3981E1B94}" dt="2022-12-03T12:52:10.099" v="40" actId="478"/>
          <ac:spMkLst>
            <pc:docMk/>
            <pc:sldMk cId="3896172835" sldId="298"/>
            <ac:spMk id="5" creationId="{165FC0E4-C01D-7BA8-BF87-4D03D1E0D594}"/>
          </ac:spMkLst>
        </pc:spChg>
        <pc:spChg chg="del">
          <ac:chgData name="尾嵜 成真" userId="dd95f81a979e9056" providerId="LiveId" clId="{40B48392-F97D-41B7-BE8A-0DF3981E1B94}" dt="2022-12-03T12:52:10.099" v="40" actId="478"/>
          <ac:spMkLst>
            <pc:docMk/>
            <pc:sldMk cId="3896172835" sldId="298"/>
            <ac:spMk id="6" creationId="{328E8C32-9164-2876-C63D-59A5D487A4F5}"/>
          </ac:spMkLst>
        </pc:spChg>
        <pc:spChg chg="del">
          <ac:chgData name="尾嵜 成真" userId="dd95f81a979e9056" providerId="LiveId" clId="{40B48392-F97D-41B7-BE8A-0DF3981E1B94}" dt="2022-12-03T12:52:10.099" v="40" actId="478"/>
          <ac:spMkLst>
            <pc:docMk/>
            <pc:sldMk cId="3896172835" sldId="298"/>
            <ac:spMk id="7" creationId="{89EF2D32-2D44-CD70-168E-754E1A367DED}"/>
          </ac:spMkLst>
        </pc:spChg>
        <pc:spChg chg="add del mod">
          <ac:chgData name="尾嵜 成真" userId="dd95f81a979e9056" providerId="LiveId" clId="{40B48392-F97D-41B7-BE8A-0DF3981E1B94}" dt="2022-12-03T12:52:15.561" v="42" actId="478"/>
          <ac:spMkLst>
            <pc:docMk/>
            <pc:sldMk cId="3896172835" sldId="298"/>
            <ac:spMk id="9" creationId="{529E2D91-28AB-58EF-96A6-0AFF2436DB80}"/>
          </ac:spMkLst>
        </pc:spChg>
        <pc:spChg chg="add mod">
          <ac:chgData name="尾嵜 成真" userId="dd95f81a979e9056" providerId="LiveId" clId="{40B48392-F97D-41B7-BE8A-0DF3981E1B94}" dt="2022-12-03T13:04:40.673" v="130" actId="947"/>
          <ac:spMkLst>
            <pc:docMk/>
            <pc:sldMk cId="3896172835" sldId="298"/>
            <ac:spMk id="10" creationId="{4C8D8093-D708-E46A-39FD-79BFCCF8875B}"/>
          </ac:spMkLst>
        </pc:spChg>
        <pc:spChg chg="add mod">
          <ac:chgData name="尾嵜 成真" userId="dd95f81a979e9056" providerId="LiveId" clId="{40B48392-F97D-41B7-BE8A-0DF3981E1B94}" dt="2022-12-03T12:52:24.957" v="44" actId="2711"/>
          <ac:spMkLst>
            <pc:docMk/>
            <pc:sldMk cId="3896172835" sldId="298"/>
            <ac:spMk id="11" creationId="{8F4012D2-E45B-57FF-3B8C-E8092847CB68}"/>
          </ac:spMkLst>
        </pc:spChg>
        <pc:spChg chg="add mod">
          <ac:chgData name="尾嵜 成真" userId="dd95f81a979e9056" providerId="LiveId" clId="{40B48392-F97D-41B7-BE8A-0DF3981E1B94}" dt="2022-12-03T12:52:37.215" v="46" actId="207"/>
          <ac:spMkLst>
            <pc:docMk/>
            <pc:sldMk cId="3896172835" sldId="298"/>
            <ac:spMk id="12" creationId="{DEAE85ED-D608-8E1E-7E58-4B117E739BEC}"/>
          </ac:spMkLst>
        </pc:spChg>
        <pc:spChg chg="add mod">
          <ac:chgData name="尾嵜 成真" userId="dd95f81a979e9056" providerId="LiveId" clId="{40B48392-F97D-41B7-BE8A-0DF3981E1B94}" dt="2022-12-03T12:52:56.860" v="48" actId="1076"/>
          <ac:spMkLst>
            <pc:docMk/>
            <pc:sldMk cId="3896172835" sldId="298"/>
            <ac:spMk id="13" creationId="{0244B180-1672-8661-90DA-D123168CF0A7}"/>
          </ac:spMkLst>
        </pc:spChg>
        <pc:spChg chg="del">
          <ac:chgData name="尾嵜 成真" userId="dd95f81a979e9056" providerId="LiveId" clId="{40B48392-F97D-41B7-BE8A-0DF3981E1B94}" dt="2022-12-03T12:52:10.099" v="40" actId="478"/>
          <ac:spMkLst>
            <pc:docMk/>
            <pc:sldMk cId="3896172835" sldId="298"/>
            <ac:spMk id="14" creationId="{624F3213-F169-EF8A-1EA0-D61D97224CE5}"/>
          </ac:spMkLst>
        </pc:spChg>
        <pc:picChg chg="add del mod">
          <ac:chgData name="尾嵜 成真" userId="dd95f81a979e9056" providerId="LiveId" clId="{40B48392-F97D-41B7-BE8A-0DF3981E1B94}" dt="2022-12-03T13:07:30.237" v="138" actId="478"/>
          <ac:picMkLst>
            <pc:docMk/>
            <pc:sldMk cId="3896172835" sldId="298"/>
            <ac:picMk id="15" creationId="{437CCD98-45A1-E906-F67F-A58887BF49B5}"/>
          </ac:picMkLst>
        </pc:picChg>
        <pc:picChg chg="add mod">
          <ac:chgData name="尾嵜 成真" userId="dd95f81a979e9056" providerId="LiveId" clId="{40B48392-F97D-41B7-BE8A-0DF3981E1B94}" dt="2022-12-03T13:07:45.481" v="144" actId="1076"/>
          <ac:picMkLst>
            <pc:docMk/>
            <pc:sldMk cId="3896172835" sldId="298"/>
            <ac:picMk id="17" creationId="{6963B875-B1DA-E791-9BB4-17E1B43726B7}"/>
          </ac:picMkLst>
        </pc:picChg>
      </pc:sldChg>
      <pc:sldChg chg="add del">
        <pc:chgData name="尾嵜 成真" userId="dd95f81a979e9056" providerId="LiveId" clId="{40B48392-F97D-41B7-BE8A-0DF3981E1B94}" dt="2022-12-03T12:51:02.398" v="23" actId="47"/>
        <pc:sldMkLst>
          <pc:docMk/>
          <pc:sldMk cId="2271085004" sldId="299"/>
        </pc:sldMkLst>
      </pc:sldChg>
      <pc:sldChg chg="addSp delSp modSp add del mod">
        <pc:chgData name="尾嵜 成真" userId="dd95f81a979e9056" providerId="LiveId" clId="{40B48392-F97D-41B7-BE8A-0DF3981E1B94}" dt="2022-12-03T12:58:10.441" v="97" actId="47"/>
        <pc:sldMkLst>
          <pc:docMk/>
          <pc:sldMk cId="3938412230" sldId="299"/>
        </pc:sldMkLst>
        <pc:spChg chg="add del mod">
          <ac:chgData name="尾嵜 成真" userId="dd95f81a979e9056" providerId="LiveId" clId="{40B48392-F97D-41B7-BE8A-0DF3981E1B94}" dt="2022-12-03T12:54:10.093" v="58" actId="478"/>
          <ac:spMkLst>
            <pc:docMk/>
            <pc:sldMk cId="3938412230" sldId="299"/>
            <ac:spMk id="3" creationId="{E0DA49E9-D33A-CA8C-65FF-74F616353E68}"/>
          </ac:spMkLst>
        </pc:spChg>
        <pc:spChg chg="add del mod">
          <ac:chgData name="尾嵜 成真" userId="dd95f81a979e9056" providerId="LiveId" clId="{40B48392-F97D-41B7-BE8A-0DF3981E1B94}" dt="2022-12-03T12:54:08.749" v="57" actId="478"/>
          <ac:spMkLst>
            <pc:docMk/>
            <pc:sldMk cId="3938412230" sldId="299"/>
            <ac:spMk id="5" creationId="{921414CA-B1FA-6DC4-A189-12CFF2112F33}"/>
          </ac:spMkLst>
        </pc:spChg>
        <pc:spChg chg="add mod">
          <ac:chgData name="尾嵜 成真" userId="dd95f81a979e9056" providerId="LiveId" clId="{40B48392-F97D-41B7-BE8A-0DF3981E1B94}" dt="2022-12-03T12:55:32.986" v="72" actId="115"/>
          <ac:spMkLst>
            <pc:docMk/>
            <pc:sldMk cId="3938412230" sldId="299"/>
            <ac:spMk id="6" creationId="{C8DE9B9B-892B-EA32-8EE0-B6C42E342BCA}"/>
          </ac:spMkLst>
        </pc:spChg>
        <pc:spChg chg="add mod">
          <ac:chgData name="尾嵜 成真" userId="dd95f81a979e9056" providerId="LiveId" clId="{40B48392-F97D-41B7-BE8A-0DF3981E1B94}" dt="2022-12-03T12:54:21.220" v="61" actId="207"/>
          <ac:spMkLst>
            <pc:docMk/>
            <pc:sldMk cId="3938412230" sldId="299"/>
            <ac:spMk id="7" creationId="{391B6CD8-7A7A-2F06-12EC-B027602885E6}"/>
          </ac:spMkLst>
        </pc:spChg>
        <pc:spChg chg="add mod">
          <ac:chgData name="尾嵜 成真" userId="dd95f81a979e9056" providerId="LiveId" clId="{40B48392-F97D-41B7-BE8A-0DF3981E1B94}" dt="2022-12-03T12:54:27.609" v="62" actId="255"/>
          <ac:spMkLst>
            <pc:docMk/>
            <pc:sldMk cId="3938412230" sldId="299"/>
            <ac:spMk id="8" creationId="{22FDE48D-1DA7-7E96-043B-B8B68C8C33E5}"/>
          </ac:spMkLst>
        </pc:spChg>
        <pc:spChg chg="add del mod">
          <ac:chgData name="尾嵜 成真" userId="dd95f81a979e9056" providerId="LiveId" clId="{40B48392-F97D-41B7-BE8A-0DF3981E1B94}" dt="2022-12-03T12:54:52.365" v="64" actId="478"/>
          <ac:spMkLst>
            <pc:docMk/>
            <pc:sldMk cId="3938412230" sldId="299"/>
            <ac:spMk id="9" creationId="{2DCD6D5C-BC2D-6770-A7D6-B35ACCDDD128}"/>
          </ac:spMkLst>
        </pc:spChg>
        <pc:spChg chg="del">
          <ac:chgData name="尾嵜 成真" userId="dd95f81a979e9056" providerId="LiveId" clId="{40B48392-F97D-41B7-BE8A-0DF3981E1B94}" dt="2022-12-03T12:54:07.718" v="56" actId="478"/>
          <ac:spMkLst>
            <pc:docMk/>
            <pc:sldMk cId="3938412230" sldId="299"/>
            <ac:spMk id="10" creationId="{4C8D8093-D708-E46A-39FD-79BFCCF8875B}"/>
          </ac:spMkLst>
        </pc:spChg>
        <pc:spChg chg="del">
          <ac:chgData name="尾嵜 成真" userId="dd95f81a979e9056" providerId="LiveId" clId="{40B48392-F97D-41B7-BE8A-0DF3981E1B94}" dt="2022-12-03T12:54:07.718" v="56" actId="478"/>
          <ac:spMkLst>
            <pc:docMk/>
            <pc:sldMk cId="3938412230" sldId="299"/>
            <ac:spMk id="11" creationId="{8F4012D2-E45B-57FF-3B8C-E8092847CB68}"/>
          </ac:spMkLst>
        </pc:spChg>
        <pc:spChg chg="del">
          <ac:chgData name="尾嵜 成真" userId="dd95f81a979e9056" providerId="LiveId" clId="{40B48392-F97D-41B7-BE8A-0DF3981E1B94}" dt="2022-12-03T12:54:07.718" v="56" actId="478"/>
          <ac:spMkLst>
            <pc:docMk/>
            <pc:sldMk cId="3938412230" sldId="299"/>
            <ac:spMk id="12" creationId="{DEAE85ED-D608-8E1E-7E58-4B117E739BEC}"/>
          </ac:spMkLst>
        </pc:spChg>
        <pc:spChg chg="del">
          <ac:chgData name="尾嵜 成真" userId="dd95f81a979e9056" providerId="LiveId" clId="{40B48392-F97D-41B7-BE8A-0DF3981E1B94}" dt="2022-12-03T12:54:07.718" v="56" actId="478"/>
          <ac:spMkLst>
            <pc:docMk/>
            <pc:sldMk cId="3938412230" sldId="299"/>
            <ac:spMk id="13" creationId="{0244B180-1672-8661-90DA-D123168CF0A7}"/>
          </ac:spMkLst>
        </pc:spChg>
        <pc:spChg chg="add mod">
          <ac:chgData name="尾嵜 成真" userId="dd95f81a979e9056" providerId="LiveId" clId="{40B48392-F97D-41B7-BE8A-0DF3981E1B94}" dt="2022-12-03T12:55:03.231" v="68" actId="1076"/>
          <ac:spMkLst>
            <pc:docMk/>
            <pc:sldMk cId="3938412230" sldId="299"/>
            <ac:spMk id="14" creationId="{D5BC2787-714A-E6B9-F352-237A0E2C9661}"/>
          </ac:spMkLst>
        </pc:spChg>
        <pc:picChg chg="del">
          <ac:chgData name="尾嵜 成真" userId="dd95f81a979e9056" providerId="LiveId" clId="{40B48392-F97D-41B7-BE8A-0DF3981E1B94}" dt="2022-12-03T12:54:07.718" v="56" actId="478"/>
          <ac:picMkLst>
            <pc:docMk/>
            <pc:sldMk cId="3938412230" sldId="299"/>
            <ac:picMk id="15" creationId="{437CCD98-45A1-E906-F67F-A58887BF49B5}"/>
          </ac:picMkLst>
        </pc:picChg>
      </pc:sldChg>
      <pc:sldChg chg="addSp delSp modSp add del mod">
        <pc:chgData name="尾嵜 成真" userId="dd95f81a979e9056" providerId="LiveId" clId="{40B48392-F97D-41B7-BE8A-0DF3981E1B94}" dt="2022-12-03T13:01:51.601" v="121" actId="47"/>
        <pc:sldMkLst>
          <pc:docMk/>
          <pc:sldMk cId="1039008139" sldId="300"/>
        </pc:sldMkLst>
        <pc:spChg chg="add del mod">
          <ac:chgData name="尾嵜 成真" userId="dd95f81a979e9056" providerId="LiveId" clId="{40B48392-F97D-41B7-BE8A-0DF3981E1B94}" dt="2022-12-03T12:56:42.647" v="82" actId="478"/>
          <ac:spMkLst>
            <pc:docMk/>
            <pc:sldMk cId="1039008139" sldId="300"/>
            <ac:spMk id="3" creationId="{644FC041-95FE-00D0-EB4F-C3055DEA64C4}"/>
          </ac:spMkLst>
        </pc:spChg>
        <pc:spChg chg="add del mod">
          <ac:chgData name="尾嵜 成真" userId="dd95f81a979e9056" providerId="LiveId" clId="{40B48392-F97D-41B7-BE8A-0DF3981E1B94}" dt="2022-12-03T12:56:47.657" v="84" actId="478"/>
          <ac:spMkLst>
            <pc:docMk/>
            <pc:sldMk cId="1039008139" sldId="300"/>
            <ac:spMk id="5" creationId="{6687D22F-65DA-0D2F-E511-182FF4267DD6}"/>
          </ac:spMkLst>
        </pc:spChg>
        <pc:spChg chg="del">
          <ac:chgData name="尾嵜 成真" userId="dd95f81a979e9056" providerId="LiveId" clId="{40B48392-F97D-41B7-BE8A-0DF3981E1B94}" dt="2022-12-03T12:56:40.148" v="81" actId="478"/>
          <ac:spMkLst>
            <pc:docMk/>
            <pc:sldMk cId="1039008139" sldId="300"/>
            <ac:spMk id="6" creationId="{C8DE9B9B-892B-EA32-8EE0-B6C42E342BCA}"/>
          </ac:spMkLst>
        </pc:spChg>
        <pc:spChg chg="del">
          <ac:chgData name="尾嵜 成真" userId="dd95f81a979e9056" providerId="LiveId" clId="{40B48392-F97D-41B7-BE8A-0DF3981E1B94}" dt="2022-12-03T12:56:43.831" v="83" actId="478"/>
          <ac:spMkLst>
            <pc:docMk/>
            <pc:sldMk cId="1039008139" sldId="300"/>
            <ac:spMk id="7" creationId="{391B6CD8-7A7A-2F06-12EC-B027602885E6}"/>
          </ac:spMkLst>
        </pc:spChg>
        <pc:spChg chg="del">
          <ac:chgData name="尾嵜 成真" userId="dd95f81a979e9056" providerId="LiveId" clId="{40B48392-F97D-41B7-BE8A-0DF3981E1B94}" dt="2022-12-03T12:56:40.148" v="81" actId="478"/>
          <ac:spMkLst>
            <pc:docMk/>
            <pc:sldMk cId="1039008139" sldId="300"/>
            <ac:spMk id="8" creationId="{22FDE48D-1DA7-7E96-043B-B8B68C8C33E5}"/>
          </ac:spMkLst>
        </pc:spChg>
        <pc:spChg chg="add mod">
          <ac:chgData name="尾嵜 成真" userId="dd95f81a979e9056" providerId="LiveId" clId="{40B48392-F97D-41B7-BE8A-0DF3981E1B94}" dt="2022-12-03T12:57:05.674" v="88" actId="1076"/>
          <ac:spMkLst>
            <pc:docMk/>
            <pc:sldMk cId="1039008139" sldId="300"/>
            <ac:spMk id="9" creationId="{2B44022D-E7CB-5693-BAAE-CF31B7FE1B3A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10" creationId="{21435BBD-3312-25E9-0142-1069654ED5A1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11" creationId="{90AFE645-B7B5-9860-869C-1A1C025C7850}"/>
          </ac:spMkLst>
        </pc:spChg>
        <pc:spChg chg="del">
          <ac:chgData name="尾嵜 成真" userId="dd95f81a979e9056" providerId="LiveId" clId="{40B48392-F97D-41B7-BE8A-0DF3981E1B94}" dt="2022-12-03T12:56:40.148" v="81" actId="478"/>
          <ac:spMkLst>
            <pc:docMk/>
            <pc:sldMk cId="1039008139" sldId="300"/>
            <ac:spMk id="14" creationId="{D5BC2787-714A-E6B9-F352-237A0E2C9661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18" creationId="{9BC4341A-A9BD-D476-1356-688E8C9301BD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19" creationId="{0751EF31-4B27-B13D-83DF-296C2742639E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1" creationId="{6DA66A04-2069-8EBE-CA5B-F59478DDF15C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2" creationId="{AB18E9CC-2528-8616-8DC7-93C995C268A4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3" creationId="{4C95B3D8-9F6A-9E6A-69D4-2D5D76C3A05D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4" creationId="{7E344BD6-2CBF-F804-409B-C818F0CD5E7C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5" creationId="{2BA7C864-1EC4-6EE3-3F14-A404A8F52B39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6" creationId="{A4578390-A677-2E7E-5225-A78ED4416DA7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7" creationId="{264D0C96-D733-F358-0471-B46ACED3C28E}"/>
          </ac:spMkLst>
        </pc:sp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12" creationId="{EA28D94A-F670-3021-51A1-ABE0682734A0}"/>
          </ac:picMkLst>
        </pc:pic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13" creationId="{2CE990BC-3E3F-0F88-9FF9-70FFA317634A}"/>
          </ac:picMkLst>
        </pc:pic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15" creationId="{4ADF3C97-6FE0-4FA6-BF40-56FCE2AA12AF}"/>
          </ac:picMkLst>
        </pc:pic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16" creationId="{A0286681-16AD-7C1B-B1E9-0A05D4DD176B}"/>
          </ac:picMkLst>
        </pc:pic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17" creationId="{AB515144-558A-9376-1296-6CCB52FEA0B8}"/>
          </ac:picMkLst>
        </pc:pic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20" creationId="{EC56893C-5DB5-08C5-1484-7B2B74FADAA9}"/>
          </ac:picMkLst>
        </pc:picChg>
      </pc:sldChg>
      <pc:sldChg chg="add del">
        <pc:chgData name="尾嵜 成真" userId="dd95f81a979e9056" providerId="LiveId" clId="{40B48392-F97D-41B7-BE8A-0DF3981E1B94}" dt="2022-12-03T12:51:03.479" v="25" actId="47"/>
        <pc:sldMkLst>
          <pc:docMk/>
          <pc:sldMk cId="2849387055" sldId="300"/>
        </pc:sldMkLst>
      </pc:sldChg>
      <pc:sldChg chg="addSp delSp modSp add mod">
        <pc:chgData name="尾嵜 成真" userId="dd95f81a979e9056" providerId="LiveId" clId="{40B48392-F97D-41B7-BE8A-0DF3981E1B94}" dt="2022-12-03T13:05:36.427" v="136" actId="947"/>
        <pc:sldMkLst>
          <pc:docMk/>
          <pc:sldMk cId="812236802" sldId="301"/>
        </pc:sldMkLst>
        <pc:spChg chg="add mod">
          <ac:chgData name="尾嵜 成真" userId="dd95f81a979e9056" providerId="LiveId" clId="{40B48392-F97D-41B7-BE8A-0DF3981E1B94}" dt="2022-12-03T12:57:59.668" v="95" actId="1076"/>
          <ac:spMkLst>
            <pc:docMk/>
            <pc:sldMk cId="812236802" sldId="301"/>
            <ac:spMk id="2" creationId="{4043A7F3-440D-FFC9-41A3-AC9C75B0FDA9}"/>
          </ac:spMkLst>
        </pc:spChg>
        <pc:spChg chg="mod">
          <ac:chgData name="尾嵜 成真" userId="dd95f81a979e9056" providerId="LiveId" clId="{40B48392-F97D-41B7-BE8A-0DF3981E1B94}" dt="2022-12-03T13:05:36.427" v="136" actId="947"/>
          <ac:spMkLst>
            <pc:docMk/>
            <pc:sldMk cId="812236802" sldId="301"/>
            <ac:spMk id="10" creationId="{4C8D8093-D708-E46A-39FD-79BFCCF8875B}"/>
          </ac:spMkLst>
        </pc:spChg>
        <pc:spChg chg="mod">
          <ac:chgData name="尾嵜 成真" userId="dd95f81a979e9056" providerId="LiveId" clId="{40B48392-F97D-41B7-BE8A-0DF3981E1B94}" dt="2022-12-03T12:57:47.245" v="93"/>
          <ac:spMkLst>
            <pc:docMk/>
            <pc:sldMk cId="812236802" sldId="301"/>
            <ac:spMk id="12" creationId="{DEAE85ED-D608-8E1E-7E58-4B117E739BEC}"/>
          </ac:spMkLst>
        </pc:spChg>
        <pc:spChg chg="del">
          <ac:chgData name="尾嵜 成真" userId="dd95f81a979e9056" providerId="LiveId" clId="{40B48392-F97D-41B7-BE8A-0DF3981E1B94}" dt="2022-12-03T12:57:40.491" v="92" actId="478"/>
          <ac:spMkLst>
            <pc:docMk/>
            <pc:sldMk cId="812236802" sldId="301"/>
            <ac:spMk id="13" creationId="{0244B180-1672-8661-90DA-D123168CF0A7}"/>
          </ac:spMkLst>
        </pc:spChg>
        <pc:picChg chg="del">
          <ac:chgData name="尾嵜 成真" userId="dd95f81a979e9056" providerId="LiveId" clId="{40B48392-F97D-41B7-BE8A-0DF3981E1B94}" dt="2022-12-03T12:57:38.869" v="91" actId="478"/>
          <ac:picMkLst>
            <pc:docMk/>
            <pc:sldMk cId="812236802" sldId="301"/>
            <ac:picMk id="15" creationId="{437CCD98-45A1-E906-F67F-A58887BF49B5}"/>
          </ac:picMkLst>
        </pc:picChg>
      </pc:sldChg>
      <pc:sldChg chg="add del">
        <pc:chgData name="尾嵜 成真" userId="dd95f81a979e9056" providerId="LiveId" clId="{40B48392-F97D-41B7-BE8A-0DF3981E1B94}" dt="2022-12-03T12:51:02.910" v="24" actId="47"/>
        <pc:sldMkLst>
          <pc:docMk/>
          <pc:sldMk cId="1279946782" sldId="301"/>
        </pc:sldMkLst>
      </pc:sldChg>
      <pc:sldChg chg="addSp delSp modSp add mod">
        <pc:chgData name="尾嵜 成真" userId="dd95f81a979e9056" providerId="LiveId" clId="{40B48392-F97D-41B7-BE8A-0DF3981E1B94}" dt="2022-12-03T13:08:51.254" v="150" actId="1076"/>
        <pc:sldMkLst>
          <pc:docMk/>
          <pc:sldMk cId="1868244200" sldId="302"/>
        </pc:sldMkLst>
        <pc:spChg chg="del">
          <ac:chgData name="尾嵜 成真" userId="dd95f81a979e9056" providerId="LiveId" clId="{40B48392-F97D-41B7-BE8A-0DF3981E1B94}" dt="2022-12-03T13:00:53.424" v="113" actId="478"/>
          <ac:spMkLst>
            <pc:docMk/>
            <pc:sldMk cId="1868244200" sldId="302"/>
            <ac:spMk id="2" creationId="{4043A7F3-440D-FFC9-41A3-AC9C75B0FDA9}"/>
          </ac:spMkLst>
        </pc:spChg>
        <pc:spChg chg="add mod">
          <ac:chgData name="尾嵜 成真" userId="dd95f81a979e9056" providerId="LiveId" clId="{40B48392-F97D-41B7-BE8A-0DF3981E1B94}" dt="2022-12-03T13:01:23.673" v="115" actId="208"/>
          <ac:spMkLst>
            <pc:docMk/>
            <pc:sldMk cId="1868244200" sldId="302"/>
            <ac:spMk id="8" creationId="{2DD49905-E6B6-1868-793C-31324259B429}"/>
          </ac:spMkLst>
        </pc:spChg>
        <pc:spChg chg="add mod">
          <ac:chgData name="尾嵜 成真" userId="dd95f81a979e9056" providerId="LiveId" clId="{40B48392-F97D-41B7-BE8A-0DF3981E1B94}" dt="2022-12-03T13:01:28.588" v="116" actId="207"/>
          <ac:spMkLst>
            <pc:docMk/>
            <pc:sldMk cId="1868244200" sldId="302"/>
            <ac:spMk id="9" creationId="{D2BE1B33-034E-0756-47A2-5057F1C3DE95}"/>
          </ac:spMkLst>
        </pc:spChg>
        <pc:spChg chg="mod">
          <ac:chgData name="尾嵜 成真" userId="dd95f81a979e9056" providerId="LiveId" clId="{40B48392-F97D-41B7-BE8A-0DF3981E1B94}" dt="2022-12-03T13:06:03.409" v="137" actId="947"/>
          <ac:spMkLst>
            <pc:docMk/>
            <pc:sldMk cId="1868244200" sldId="302"/>
            <ac:spMk id="10" creationId="{4C8D8093-D708-E46A-39FD-79BFCCF8875B}"/>
          </ac:spMkLst>
        </pc:spChg>
        <pc:spChg chg="mod">
          <ac:chgData name="尾嵜 成真" userId="dd95f81a979e9056" providerId="LiveId" clId="{40B48392-F97D-41B7-BE8A-0DF3981E1B94}" dt="2022-12-03T12:59:30.234" v="111" actId="20577"/>
          <ac:spMkLst>
            <pc:docMk/>
            <pc:sldMk cId="1868244200" sldId="302"/>
            <ac:spMk id="11" creationId="{8F4012D2-E45B-57FF-3B8C-E8092847CB68}"/>
          </ac:spMkLst>
        </pc:spChg>
        <pc:spChg chg="mod">
          <ac:chgData name="尾嵜 成真" userId="dd95f81a979e9056" providerId="LiveId" clId="{40B48392-F97D-41B7-BE8A-0DF3981E1B94}" dt="2022-12-03T12:58:40.155" v="104" actId="255"/>
          <ac:spMkLst>
            <pc:docMk/>
            <pc:sldMk cId="1868244200" sldId="302"/>
            <ac:spMk id="12" creationId="{DEAE85ED-D608-8E1E-7E58-4B117E739BEC}"/>
          </ac:spMkLst>
        </pc:spChg>
        <pc:spChg chg="add mod">
          <ac:chgData name="尾嵜 成真" userId="dd95f81a979e9056" providerId="LiveId" clId="{40B48392-F97D-41B7-BE8A-0DF3981E1B94}" dt="2022-12-03T13:08:33.066" v="149" actId="207"/>
          <ac:spMkLst>
            <pc:docMk/>
            <pc:sldMk cId="1868244200" sldId="302"/>
            <ac:spMk id="14" creationId="{68EAF5E1-21FE-01DC-738B-F9B4AF4E127A}"/>
          </ac:spMkLst>
        </pc:spChg>
        <pc:spChg chg="add mod">
          <ac:chgData name="尾嵜 成真" userId="dd95f81a979e9056" providerId="LiveId" clId="{40B48392-F97D-41B7-BE8A-0DF3981E1B94}" dt="2022-12-03T13:08:28.739" v="148" actId="207"/>
          <ac:spMkLst>
            <pc:docMk/>
            <pc:sldMk cId="1868244200" sldId="302"/>
            <ac:spMk id="15" creationId="{DF143790-35BE-971B-832F-16498C47766A}"/>
          </ac:spMkLst>
        </pc:spChg>
        <pc:spChg chg="add mod">
          <ac:chgData name="尾嵜 成真" userId="dd95f81a979e9056" providerId="LiveId" clId="{40B48392-F97D-41B7-BE8A-0DF3981E1B94}" dt="2022-12-03T13:01:02.462" v="114"/>
          <ac:spMkLst>
            <pc:docMk/>
            <pc:sldMk cId="1868244200" sldId="302"/>
            <ac:spMk id="16" creationId="{AA75D50B-7360-374F-A67D-5AA84067482E}"/>
          </ac:spMkLst>
        </pc:spChg>
        <pc:spChg chg="add mod">
          <ac:chgData name="尾嵜 成真" userId="dd95f81a979e9056" providerId="LiveId" clId="{40B48392-F97D-41B7-BE8A-0DF3981E1B94}" dt="2022-12-03T13:08:51.254" v="150" actId="1076"/>
          <ac:spMkLst>
            <pc:docMk/>
            <pc:sldMk cId="1868244200" sldId="302"/>
            <ac:spMk id="17" creationId="{E0828B0C-2111-364A-0989-F8F02EE0B49D}"/>
          </ac:spMkLst>
        </pc:spChg>
        <pc:spChg chg="add mod">
          <ac:chgData name="尾嵜 成真" userId="dd95f81a979e9056" providerId="LiveId" clId="{40B48392-F97D-41B7-BE8A-0DF3981E1B94}" dt="2022-12-03T13:01:02.462" v="114"/>
          <ac:spMkLst>
            <pc:docMk/>
            <pc:sldMk cId="1868244200" sldId="302"/>
            <ac:spMk id="18" creationId="{053690F9-08CF-7CE2-2611-241960EC4E36}"/>
          </ac:spMkLst>
        </pc:spChg>
        <pc:spChg chg="add mod">
          <ac:chgData name="尾嵜 成真" userId="dd95f81a979e9056" providerId="LiveId" clId="{40B48392-F97D-41B7-BE8A-0DF3981E1B94}" dt="2022-12-03T13:08:02.581" v="145" actId="14100"/>
          <ac:spMkLst>
            <pc:docMk/>
            <pc:sldMk cId="1868244200" sldId="302"/>
            <ac:spMk id="19" creationId="{2CCF2BF0-028F-40AF-F6F9-151C2B97B199}"/>
          </ac:spMkLst>
        </pc:spChg>
        <pc:spChg chg="add mod">
          <ac:chgData name="尾嵜 成真" userId="dd95f81a979e9056" providerId="LiveId" clId="{40B48392-F97D-41B7-BE8A-0DF3981E1B94}" dt="2022-12-03T13:01:32.449" v="117" actId="207"/>
          <ac:spMkLst>
            <pc:docMk/>
            <pc:sldMk cId="1868244200" sldId="302"/>
            <ac:spMk id="20" creationId="{65576B8D-9A16-C31B-FDC6-6C17472803D2}"/>
          </ac:spMkLst>
        </pc:spChg>
        <pc:picChg chg="add mod">
          <ac:chgData name="尾嵜 成真" userId="dd95f81a979e9056" providerId="LiveId" clId="{40B48392-F97D-41B7-BE8A-0DF3981E1B94}" dt="2022-12-03T13:01:02.462" v="114"/>
          <ac:picMkLst>
            <pc:docMk/>
            <pc:sldMk cId="1868244200" sldId="302"/>
            <ac:picMk id="3" creationId="{665BDD73-D2A6-1386-5198-B9269AF8545A}"/>
          </ac:picMkLst>
        </pc:picChg>
        <pc:picChg chg="add mod">
          <ac:chgData name="尾嵜 成真" userId="dd95f81a979e9056" providerId="LiveId" clId="{40B48392-F97D-41B7-BE8A-0DF3981E1B94}" dt="2022-12-03T13:01:02.462" v="114"/>
          <ac:picMkLst>
            <pc:docMk/>
            <pc:sldMk cId="1868244200" sldId="302"/>
            <ac:picMk id="4" creationId="{50C1165C-1F8A-318F-55D1-2AD0A5E942DF}"/>
          </ac:picMkLst>
        </pc:picChg>
        <pc:picChg chg="add mod">
          <ac:chgData name="尾嵜 成真" userId="dd95f81a979e9056" providerId="LiveId" clId="{40B48392-F97D-41B7-BE8A-0DF3981E1B94}" dt="2022-12-03T13:01:02.462" v="114"/>
          <ac:picMkLst>
            <pc:docMk/>
            <pc:sldMk cId="1868244200" sldId="302"/>
            <ac:picMk id="5" creationId="{B279A9FB-A669-9F5B-E89D-13367B6308BF}"/>
          </ac:picMkLst>
        </pc:picChg>
        <pc:picChg chg="add mod">
          <ac:chgData name="尾嵜 成真" userId="dd95f81a979e9056" providerId="LiveId" clId="{40B48392-F97D-41B7-BE8A-0DF3981E1B94}" dt="2022-12-03T13:08:51.254" v="150" actId="1076"/>
          <ac:picMkLst>
            <pc:docMk/>
            <pc:sldMk cId="1868244200" sldId="302"/>
            <ac:picMk id="6" creationId="{B6E9F926-573E-9AE8-7C94-300115D7E506}"/>
          </ac:picMkLst>
        </pc:picChg>
        <pc:picChg chg="add mod">
          <ac:chgData name="尾嵜 成真" userId="dd95f81a979e9056" providerId="LiveId" clId="{40B48392-F97D-41B7-BE8A-0DF3981E1B94}" dt="2022-12-03T13:01:02.462" v="114"/>
          <ac:picMkLst>
            <pc:docMk/>
            <pc:sldMk cId="1868244200" sldId="302"/>
            <ac:picMk id="7" creationId="{6567388B-FD08-E6E3-799E-EA5A66028E17}"/>
          </ac:picMkLst>
        </pc:picChg>
        <pc:picChg chg="add mod">
          <ac:chgData name="尾嵜 成真" userId="dd95f81a979e9056" providerId="LiveId" clId="{40B48392-F97D-41B7-BE8A-0DF3981E1B94}" dt="2022-12-03T13:01:02.462" v="114"/>
          <ac:picMkLst>
            <pc:docMk/>
            <pc:sldMk cId="1868244200" sldId="302"/>
            <ac:picMk id="13" creationId="{DA497B30-F863-1E11-0DE3-8457582A0E45}"/>
          </ac:picMkLst>
        </pc:picChg>
      </pc:sldChg>
      <pc:sldChg chg="add del">
        <pc:chgData name="尾嵜 成真" userId="dd95f81a979e9056" providerId="LiveId" clId="{40B48392-F97D-41B7-BE8A-0DF3981E1B94}" dt="2022-12-03T12:51:04.473" v="27" actId="47"/>
        <pc:sldMkLst>
          <pc:docMk/>
          <pc:sldMk cId="4185244315" sldId="302"/>
        </pc:sldMkLst>
      </pc:sldChg>
      <pc:sldChg chg="add del">
        <pc:chgData name="尾嵜 成真" userId="dd95f81a979e9056" providerId="LiveId" clId="{40B48392-F97D-41B7-BE8A-0DF3981E1B94}" dt="2022-12-03T12:51:03.966" v="26" actId="47"/>
        <pc:sldMkLst>
          <pc:docMk/>
          <pc:sldMk cId="440371486" sldId="303"/>
        </pc:sldMkLst>
      </pc:sldChg>
      <pc:sldChg chg="add del">
        <pc:chgData name="尾嵜 成真" userId="dd95f81a979e9056" providerId="LiveId" clId="{40B48392-F97D-41B7-BE8A-0DF3981E1B94}" dt="2022-12-03T12:51:05.550" v="29" actId="47"/>
        <pc:sldMkLst>
          <pc:docMk/>
          <pc:sldMk cId="4045972463" sldId="304"/>
        </pc:sldMkLst>
      </pc:sldChg>
      <pc:sldChg chg="add del">
        <pc:chgData name="尾嵜 成真" userId="dd95f81a979e9056" providerId="LiveId" clId="{40B48392-F97D-41B7-BE8A-0DF3981E1B94}" dt="2022-12-03T12:51:04.903" v="28" actId="47"/>
        <pc:sldMkLst>
          <pc:docMk/>
          <pc:sldMk cId="4014573798" sldId="305"/>
        </pc:sldMkLst>
      </pc:sldChg>
      <pc:sldChg chg="add del">
        <pc:chgData name="尾嵜 成真" userId="dd95f81a979e9056" providerId="LiveId" clId="{40B48392-F97D-41B7-BE8A-0DF3981E1B94}" dt="2022-12-03T12:51:06.588" v="30" actId="47"/>
        <pc:sldMkLst>
          <pc:docMk/>
          <pc:sldMk cId="1258243607" sldId="306"/>
        </pc:sldMkLst>
      </pc:sldChg>
      <pc:sldChg chg="add del">
        <pc:chgData name="尾嵜 成真" userId="dd95f81a979e9056" providerId="LiveId" clId="{40B48392-F97D-41B7-BE8A-0DF3981E1B94}" dt="2022-12-03T12:51:07.395" v="31" actId="47"/>
        <pc:sldMkLst>
          <pc:docMk/>
          <pc:sldMk cId="2688923453" sldId="307"/>
        </pc:sldMkLst>
      </pc:sldChg>
    </pc:docChg>
  </pc:docChgLst>
  <pc:docChgLst>
    <pc:chgData name="尾嵜 成真" userId="dd95f81a979e9056" providerId="LiveId" clId="{68CC7695-641E-408E-B3E5-1617E1C3AD34}"/>
    <pc:docChg chg="undo custSel addSld delSld modSld sldOrd">
      <pc:chgData name="尾嵜 成真" userId="dd95f81a979e9056" providerId="LiveId" clId="{68CC7695-641E-408E-B3E5-1617E1C3AD34}" dt="2023-02-08T12:59:54.789" v="9483" actId="14100"/>
      <pc:docMkLst>
        <pc:docMk/>
      </pc:docMkLst>
      <pc:sldChg chg="delSp modSp mod">
        <pc:chgData name="尾嵜 成真" userId="dd95f81a979e9056" providerId="LiveId" clId="{68CC7695-641E-408E-B3E5-1617E1C3AD34}" dt="2023-01-24T09:05:46.253" v="9274" actId="1076"/>
        <pc:sldMkLst>
          <pc:docMk/>
          <pc:sldMk cId="0" sldId="259"/>
        </pc:sldMkLst>
        <pc:spChg chg="mod">
          <ac:chgData name="尾嵜 成真" userId="dd95f81a979e9056" providerId="LiveId" clId="{68CC7695-641E-408E-B3E5-1617E1C3AD34}" dt="2023-01-24T09:05:46.253" v="9274" actId="1076"/>
          <ac:spMkLst>
            <pc:docMk/>
            <pc:sldMk cId="0" sldId="259"/>
            <ac:spMk id="7" creationId="{868586D0-495E-0042-21C8-6D9C53F32F5A}"/>
          </ac:spMkLst>
        </pc:spChg>
        <pc:spChg chg="mod">
          <ac:chgData name="尾嵜 成真" userId="dd95f81a979e9056" providerId="LiveId" clId="{68CC7695-641E-408E-B3E5-1617E1C3AD34}" dt="2023-01-24T09:05:46.253" v="9274" actId="1076"/>
          <ac:spMkLst>
            <pc:docMk/>
            <pc:sldMk cId="0" sldId="259"/>
            <ac:spMk id="8" creationId="{1ACDCEDB-3A9A-B841-DD5E-AF772017E75B}"/>
          </ac:spMkLst>
        </pc:spChg>
        <pc:spChg chg="mod">
          <ac:chgData name="尾嵜 成真" userId="dd95f81a979e9056" providerId="LiveId" clId="{68CC7695-641E-408E-B3E5-1617E1C3AD34}" dt="2023-01-24T09:05:46.253" v="9274" actId="1076"/>
          <ac:spMkLst>
            <pc:docMk/>
            <pc:sldMk cId="0" sldId="259"/>
            <ac:spMk id="10" creationId="{A69571F4-BBF9-1D5E-AB90-6345D5ACAD32}"/>
          </ac:spMkLst>
        </pc:spChg>
        <pc:spChg chg="mod">
          <ac:chgData name="尾嵜 成真" userId="dd95f81a979e9056" providerId="LiveId" clId="{68CC7695-641E-408E-B3E5-1617E1C3AD34}" dt="2023-01-24T09:05:46.253" v="9274" actId="1076"/>
          <ac:spMkLst>
            <pc:docMk/>
            <pc:sldMk cId="0" sldId="259"/>
            <ac:spMk id="12" creationId="{447B83FD-7886-15F1-19BE-29E3263FE945}"/>
          </ac:spMkLst>
        </pc:spChg>
        <pc:spChg chg="del">
          <ac:chgData name="尾嵜 成真" userId="dd95f81a979e9056" providerId="LiveId" clId="{68CC7695-641E-408E-B3E5-1617E1C3AD34}" dt="2023-01-24T09:05:41.907" v="9273" actId="478"/>
          <ac:spMkLst>
            <pc:docMk/>
            <pc:sldMk cId="0" sldId="259"/>
            <ac:spMk id="16" creationId="{6494AC06-B42F-33DA-6522-B8FB9C5EDEED}"/>
          </ac:spMkLst>
        </pc:spChg>
        <pc:spChg chg="mod">
          <ac:chgData name="尾嵜 成真" userId="dd95f81a979e9056" providerId="LiveId" clId="{68CC7695-641E-408E-B3E5-1617E1C3AD34}" dt="2023-01-24T09:04:49.744" v="9239" actId="20577"/>
          <ac:spMkLst>
            <pc:docMk/>
            <pc:sldMk cId="0" sldId="259"/>
            <ac:spMk id="18" creationId="{00000000-0000-0000-0000-000000000000}"/>
          </ac:spMkLst>
        </pc:spChg>
        <pc:grpChg chg="mod">
          <ac:chgData name="尾嵜 成真" userId="dd95f81a979e9056" providerId="LiveId" clId="{68CC7695-641E-408E-B3E5-1617E1C3AD34}" dt="2023-01-24T09:05:46.253" v="9274" actId="1076"/>
          <ac:grpSpMkLst>
            <pc:docMk/>
            <pc:sldMk cId="0" sldId="259"/>
            <ac:grpSpMk id="2" creationId="{F3E18761-6F4D-4A56-A95B-FE9E51163FF2}"/>
          </ac:grpSpMkLst>
        </pc:grpChg>
        <pc:grpChg chg="mod">
          <ac:chgData name="尾嵜 成真" userId="dd95f81a979e9056" providerId="LiveId" clId="{68CC7695-641E-408E-B3E5-1617E1C3AD34}" dt="2023-01-24T09:05:46.253" v="9274" actId="1076"/>
          <ac:grpSpMkLst>
            <pc:docMk/>
            <pc:sldMk cId="0" sldId="259"/>
            <ac:grpSpMk id="3" creationId="{28D86D72-E7AD-4CA2-BA44-25225DE74CDA}"/>
          </ac:grpSpMkLst>
        </pc:grpChg>
        <pc:grpChg chg="mod">
          <ac:chgData name="尾嵜 成真" userId="dd95f81a979e9056" providerId="LiveId" clId="{68CC7695-641E-408E-B3E5-1617E1C3AD34}" dt="2023-01-24T09:05:46.253" v="9274" actId="1076"/>
          <ac:grpSpMkLst>
            <pc:docMk/>
            <pc:sldMk cId="0" sldId="259"/>
            <ac:grpSpMk id="4" creationId="{A55DAF8F-E612-4233-AEC5-F612CD50E7CD}"/>
          </ac:grpSpMkLst>
        </pc:grpChg>
        <pc:grpChg chg="mod">
          <ac:chgData name="尾嵜 成真" userId="dd95f81a979e9056" providerId="LiveId" clId="{68CC7695-641E-408E-B3E5-1617E1C3AD34}" dt="2023-01-24T09:05:46.253" v="9274" actId="1076"/>
          <ac:grpSpMkLst>
            <pc:docMk/>
            <pc:sldMk cId="0" sldId="259"/>
            <ac:grpSpMk id="5" creationId="{9A03F420-9491-4177-BECB-F1640F380D4C}"/>
          </ac:grpSpMkLst>
        </pc:grpChg>
        <pc:grpChg chg="mod">
          <ac:chgData name="尾嵜 成真" userId="dd95f81a979e9056" providerId="LiveId" clId="{68CC7695-641E-408E-B3E5-1617E1C3AD34}" dt="2023-01-24T09:05:46.253" v="9274" actId="1076"/>
          <ac:grpSpMkLst>
            <pc:docMk/>
            <pc:sldMk cId="0" sldId="259"/>
            <ac:grpSpMk id="6" creationId="{D1DBE470-BFFD-4DB0-B7FA-93F737876573}"/>
          </ac:grpSpMkLst>
        </pc:grpChg>
        <pc:grpChg chg="del">
          <ac:chgData name="尾嵜 成真" userId="dd95f81a979e9056" providerId="LiveId" clId="{68CC7695-641E-408E-B3E5-1617E1C3AD34}" dt="2023-01-24T09:05:40.429" v="9272" actId="478"/>
          <ac:grpSpMkLst>
            <pc:docMk/>
            <pc:sldMk cId="0" sldId="259"/>
            <ac:grpSpMk id="17" creationId="{B0FD30C0-9718-FE51-0480-A8AA07EA80FC}"/>
          </ac:grpSpMkLst>
        </pc:grpChg>
      </pc:sldChg>
      <pc:sldChg chg="modSp mod">
        <pc:chgData name="尾嵜 成真" userId="dd95f81a979e9056" providerId="LiveId" clId="{68CC7695-641E-408E-B3E5-1617E1C3AD34}" dt="2023-01-22T06:48:38.839" v="15" actId="1076"/>
        <pc:sldMkLst>
          <pc:docMk/>
          <pc:sldMk cId="0" sldId="293"/>
        </pc:sldMkLst>
        <pc:spChg chg="mod">
          <ac:chgData name="尾嵜 成真" userId="dd95f81a979e9056" providerId="LiveId" clId="{68CC7695-641E-408E-B3E5-1617E1C3AD34}" dt="2023-01-22T06:48:38.839" v="15" actId="1076"/>
          <ac:spMkLst>
            <pc:docMk/>
            <pc:sldMk cId="0" sldId="293"/>
            <ac:spMk id="7" creationId="{00000000-0000-0000-0000-000000000000}"/>
          </ac:spMkLst>
        </pc:spChg>
      </pc:sldChg>
      <pc:sldChg chg="addSp delSp modSp mod ord">
        <pc:chgData name="尾嵜 成真" userId="dd95f81a979e9056" providerId="LiveId" clId="{68CC7695-641E-408E-B3E5-1617E1C3AD34}" dt="2023-01-23T10:32:02.248" v="8334" actId="113"/>
        <pc:sldMkLst>
          <pc:docMk/>
          <pc:sldMk cId="0" sldId="296"/>
        </pc:sldMkLst>
        <pc:spChg chg="mod">
          <ac:chgData name="尾嵜 成真" userId="dd95f81a979e9056" providerId="LiveId" clId="{68CC7695-641E-408E-B3E5-1617E1C3AD34}" dt="2023-01-23T10:32:02.248" v="8334" actId="113"/>
          <ac:spMkLst>
            <pc:docMk/>
            <pc:sldMk cId="0" sldId="296"/>
            <ac:spMk id="4" creationId="{F4F57D5B-5258-C942-9420-57293D3774D4}"/>
          </ac:spMkLst>
        </pc:spChg>
        <pc:spChg chg="mod">
          <ac:chgData name="尾嵜 成真" userId="dd95f81a979e9056" providerId="LiveId" clId="{68CC7695-641E-408E-B3E5-1617E1C3AD34}" dt="2023-01-22T11:33:49.080" v="4966" actId="207"/>
          <ac:spMkLst>
            <pc:docMk/>
            <pc:sldMk cId="0" sldId="296"/>
            <ac:spMk id="5" creationId="{165FC0E4-C01D-7BA8-BF87-4D03D1E0D594}"/>
          </ac:spMkLst>
        </pc:spChg>
        <pc:spChg chg="mod">
          <ac:chgData name="尾嵜 成真" userId="dd95f81a979e9056" providerId="LiveId" clId="{68CC7695-641E-408E-B3E5-1617E1C3AD34}" dt="2023-01-22T09:13:11.726" v="36" actId="20577"/>
          <ac:spMkLst>
            <pc:docMk/>
            <pc:sldMk cId="0" sldId="296"/>
            <ac:spMk id="6" creationId="{328E8C32-9164-2876-C63D-59A5D487A4F5}"/>
          </ac:spMkLst>
        </pc:spChg>
        <pc:spChg chg="del">
          <ac:chgData name="尾嵜 成真" userId="dd95f81a979e9056" providerId="LiveId" clId="{68CC7695-641E-408E-B3E5-1617E1C3AD34}" dt="2023-01-22T09:23:06.805" v="58" actId="478"/>
          <ac:spMkLst>
            <pc:docMk/>
            <pc:sldMk cId="0" sldId="296"/>
            <ac:spMk id="7" creationId="{89EF2D32-2D44-CD70-168E-754E1A367DED}"/>
          </ac:spMkLst>
        </pc:spChg>
        <pc:spChg chg="add mod">
          <ac:chgData name="尾嵜 成真" userId="dd95f81a979e9056" providerId="LiveId" clId="{68CC7695-641E-408E-B3E5-1617E1C3AD34}" dt="2023-01-23T10:11:45.518" v="8107" actId="1076"/>
          <ac:spMkLst>
            <pc:docMk/>
            <pc:sldMk cId="0" sldId="296"/>
            <ac:spMk id="10" creationId="{91005A81-16DA-265B-AB63-1C1EE91CEB7F}"/>
          </ac:spMkLst>
        </pc:spChg>
        <pc:spChg chg="add mod">
          <ac:chgData name="尾嵜 成真" userId="dd95f81a979e9056" providerId="LiveId" clId="{68CC7695-641E-408E-B3E5-1617E1C3AD34}" dt="2023-01-23T10:20:01.926" v="8178" actId="113"/>
          <ac:spMkLst>
            <pc:docMk/>
            <pc:sldMk cId="0" sldId="296"/>
            <ac:spMk id="11" creationId="{309E494F-8B55-7B62-4386-F526A67FC341}"/>
          </ac:spMkLst>
        </pc:spChg>
        <pc:spChg chg="del">
          <ac:chgData name="尾嵜 成真" userId="dd95f81a979e9056" providerId="LiveId" clId="{68CC7695-641E-408E-B3E5-1617E1C3AD34}" dt="2023-01-22T09:23:06.805" v="58" actId="478"/>
          <ac:spMkLst>
            <pc:docMk/>
            <pc:sldMk cId="0" sldId="296"/>
            <ac:spMk id="14" creationId="{624F3213-F169-EF8A-1EA0-D61D97224CE5}"/>
          </ac:spMkLst>
        </pc:spChg>
        <pc:spChg chg="add mod">
          <ac:chgData name="尾嵜 成真" userId="dd95f81a979e9056" providerId="LiveId" clId="{68CC7695-641E-408E-B3E5-1617E1C3AD34}" dt="2023-01-23T10:20:14.420" v="8181" actId="208"/>
          <ac:spMkLst>
            <pc:docMk/>
            <pc:sldMk cId="0" sldId="296"/>
            <ac:spMk id="24" creationId="{AEB455E8-3753-30B4-EFC6-8760FED257B2}"/>
          </ac:spMkLst>
        </pc:spChg>
        <pc:picChg chg="add del mod">
          <ac:chgData name="尾嵜 成真" userId="dd95f81a979e9056" providerId="LiveId" clId="{68CC7695-641E-408E-B3E5-1617E1C3AD34}" dt="2023-01-23T10:10:04.472" v="8097" actId="478"/>
          <ac:picMkLst>
            <pc:docMk/>
            <pc:sldMk cId="0" sldId="296"/>
            <ac:picMk id="3" creationId="{E022B7EA-C277-3836-9712-F610BD532611}"/>
          </ac:picMkLst>
        </pc:picChg>
        <pc:picChg chg="add mod">
          <ac:chgData name="尾嵜 成真" userId="dd95f81a979e9056" providerId="LiveId" clId="{68CC7695-641E-408E-B3E5-1617E1C3AD34}" dt="2023-01-23T10:11:34.822" v="8103" actId="1076"/>
          <ac:picMkLst>
            <pc:docMk/>
            <pc:sldMk cId="0" sldId="296"/>
            <ac:picMk id="7" creationId="{1358D36A-265D-AC28-5159-F11AB40FAA66}"/>
          </ac:picMkLst>
        </pc:picChg>
        <pc:picChg chg="add del mod">
          <ac:chgData name="尾嵜 成真" userId="dd95f81a979e9056" providerId="LiveId" clId="{68CC7695-641E-408E-B3E5-1617E1C3AD34}" dt="2023-01-23T10:11:30.451" v="8100" actId="478"/>
          <ac:picMkLst>
            <pc:docMk/>
            <pc:sldMk cId="0" sldId="296"/>
            <ac:picMk id="9" creationId="{B9FB6878-00BC-FE0D-3BF5-D55F93CC6BB7}"/>
          </ac:picMkLst>
        </pc:picChg>
        <pc:picChg chg="add mod">
          <ac:chgData name="尾嵜 成真" userId="dd95f81a979e9056" providerId="LiveId" clId="{68CC7695-641E-408E-B3E5-1617E1C3AD34}" dt="2023-01-23T10:11:33.394" v="8102" actId="1076"/>
          <ac:picMkLst>
            <pc:docMk/>
            <pc:sldMk cId="0" sldId="296"/>
            <ac:picMk id="12" creationId="{394D8FD9-4D69-66A8-48CA-BB22B739EE0F}"/>
          </ac:picMkLst>
        </pc:picChg>
        <pc:cxnChg chg="add mod">
          <ac:chgData name="尾嵜 成真" userId="dd95f81a979e9056" providerId="LiveId" clId="{68CC7695-641E-408E-B3E5-1617E1C3AD34}" dt="2023-01-23T10:12:50.443" v="8114" actId="208"/>
          <ac:cxnSpMkLst>
            <pc:docMk/>
            <pc:sldMk cId="0" sldId="296"/>
            <ac:cxnSpMk id="14" creationId="{8A429DAD-7CAF-14F6-DA4E-912707CEB54C}"/>
          </ac:cxnSpMkLst>
        </pc:cxnChg>
        <pc:cxnChg chg="add mod">
          <ac:chgData name="尾嵜 成真" userId="dd95f81a979e9056" providerId="LiveId" clId="{68CC7695-641E-408E-B3E5-1617E1C3AD34}" dt="2023-01-23T10:12:54.999" v="8115" actId="208"/>
          <ac:cxnSpMkLst>
            <pc:docMk/>
            <pc:sldMk cId="0" sldId="296"/>
            <ac:cxnSpMk id="15" creationId="{748ECD4C-395D-47D4-3D75-57540F237882}"/>
          </ac:cxnSpMkLst>
        </pc:cxnChg>
        <pc:cxnChg chg="add mod">
          <ac:chgData name="尾嵜 成真" userId="dd95f81a979e9056" providerId="LiveId" clId="{68CC7695-641E-408E-B3E5-1617E1C3AD34}" dt="2023-01-23T10:13:42.779" v="8126" actId="1076"/>
          <ac:cxnSpMkLst>
            <pc:docMk/>
            <pc:sldMk cId="0" sldId="296"/>
            <ac:cxnSpMk id="18" creationId="{4B269A84-3D65-EBC0-64DB-B1FAFF4F8561}"/>
          </ac:cxnSpMkLst>
        </pc:cxnChg>
        <pc:cxnChg chg="add mod">
          <ac:chgData name="尾嵜 成真" userId="dd95f81a979e9056" providerId="LiveId" clId="{68CC7695-641E-408E-B3E5-1617E1C3AD34}" dt="2023-01-23T10:13:36.336" v="8125" actId="208"/>
          <ac:cxnSpMkLst>
            <pc:docMk/>
            <pc:sldMk cId="0" sldId="296"/>
            <ac:cxnSpMk id="19" creationId="{17FE5EFC-40A9-F0C3-642E-917BB32C808A}"/>
          </ac:cxnSpMkLst>
        </pc:cxnChg>
      </pc:sldChg>
      <pc:sldChg chg="addSp delSp modSp mod">
        <pc:chgData name="尾嵜 成真" userId="dd95f81a979e9056" providerId="LiveId" clId="{68CC7695-641E-408E-B3E5-1617E1C3AD34}" dt="2023-01-27T09:04:12.836" v="9360" actId="20577"/>
        <pc:sldMkLst>
          <pc:docMk/>
          <pc:sldMk cId="3896172835" sldId="298"/>
        </pc:sldMkLst>
        <pc:spChg chg="add mod">
          <ac:chgData name="尾嵜 成真" userId="dd95f81a979e9056" providerId="LiveId" clId="{68CC7695-641E-408E-B3E5-1617E1C3AD34}" dt="2023-01-23T10:22:10.699" v="8205" actId="14100"/>
          <ac:spMkLst>
            <pc:docMk/>
            <pc:sldMk cId="3896172835" sldId="298"/>
            <ac:spMk id="8" creationId="{10D7171F-3DF9-0AAF-E7FF-116FCD0E1F57}"/>
          </ac:spMkLst>
        </pc:spChg>
        <pc:spChg chg="mod">
          <ac:chgData name="尾嵜 成真" userId="dd95f81a979e9056" providerId="LiveId" clId="{68CC7695-641E-408E-B3E5-1617E1C3AD34}" dt="2023-01-27T09:04:12.836" v="9360" actId="20577"/>
          <ac:spMkLst>
            <pc:docMk/>
            <pc:sldMk cId="3896172835" sldId="298"/>
            <ac:spMk id="10" creationId="{4C8D8093-D708-E46A-39FD-79BFCCF8875B}"/>
          </ac:spMkLst>
        </pc:spChg>
        <pc:spChg chg="mod">
          <ac:chgData name="尾嵜 成真" userId="dd95f81a979e9056" providerId="LiveId" clId="{68CC7695-641E-408E-B3E5-1617E1C3AD34}" dt="2023-01-22T11:38:10.249" v="5015"/>
          <ac:spMkLst>
            <pc:docMk/>
            <pc:sldMk cId="3896172835" sldId="298"/>
            <ac:spMk id="11" creationId="{8F4012D2-E45B-57FF-3B8C-E8092847CB68}"/>
          </ac:spMkLst>
        </pc:spChg>
        <pc:spChg chg="mod">
          <ac:chgData name="尾嵜 成真" userId="dd95f81a979e9056" providerId="LiveId" clId="{68CC7695-641E-408E-B3E5-1617E1C3AD34}" dt="2023-01-22T09:38:31.858" v="1400" actId="20577"/>
          <ac:spMkLst>
            <pc:docMk/>
            <pc:sldMk cId="3896172835" sldId="298"/>
            <ac:spMk id="12" creationId="{DEAE85ED-D608-8E1E-7E58-4B117E739BEC}"/>
          </ac:spMkLst>
        </pc:spChg>
        <pc:spChg chg="del">
          <ac:chgData name="尾嵜 成真" userId="dd95f81a979e9056" providerId="LiveId" clId="{68CC7695-641E-408E-B3E5-1617E1C3AD34}" dt="2023-01-23T07:25:01.385" v="5025" actId="478"/>
          <ac:spMkLst>
            <pc:docMk/>
            <pc:sldMk cId="3896172835" sldId="298"/>
            <ac:spMk id="13" creationId="{0244B180-1672-8661-90DA-D123168CF0A7}"/>
          </ac:spMkLst>
        </pc:spChg>
        <pc:picChg chg="add mod">
          <ac:chgData name="尾嵜 成真" userId="dd95f81a979e9056" providerId="LiveId" clId="{68CC7695-641E-408E-B3E5-1617E1C3AD34}" dt="2023-01-23T07:48:56.540" v="5692" actId="1076"/>
          <ac:picMkLst>
            <pc:docMk/>
            <pc:sldMk cId="3896172835" sldId="298"/>
            <ac:picMk id="3" creationId="{A257E61D-EE24-BD30-618D-A0EC6346453F}"/>
          </ac:picMkLst>
        </pc:picChg>
        <pc:picChg chg="add del mod">
          <ac:chgData name="尾嵜 成真" userId="dd95f81a979e9056" providerId="LiveId" clId="{68CC7695-641E-408E-B3E5-1617E1C3AD34}" dt="2023-01-23T07:50:45.990" v="5782" actId="478"/>
          <ac:picMkLst>
            <pc:docMk/>
            <pc:sldMk cId="3896172835" sldId="298"/>
            <ac:picMk id="5" creationId="{682085EB-3E5D-6421-23D5-DBB2CDB0BBE2}"/>
          </ac:picMkLst>
        </pc:picChg>
        <pc:picChg chg="add mod">
          <ac:chgData name="尾嵜 成真" userId="dd95f81a979e9056" providerId="LiveId" clId="{68CC7695-641E-408E-B3E5-1617E1C3AD34}" dt="2023-01-23T10:22:10.699" v="8205" actId="14100"/>
          <ac:picMkLst>
            <pc:docMk/>
            <pc:sldMk cId="3896172835" sldId="298"/>
            <ac:picMk id="7" creationId="{B39CD2E5-4924-4018-9AC6-AFC6A84934D8}"/>
          </ac:picMkLst>
        </pc:picChg>
        <pc:picChg chg="del">
          <ac:chgData name="尾嵜 成真" userId="dd95f81a979e9056" providerId="LiveId" clId="{68CC7695-641E-408E-B3E5-1617E1C3AD34}" dt="2023-01-23T07:25:01.385" v="5025" actId="478"/>
          <ac:picMkLst>
            <pc:docMk/>
            <pc:sldMk cId="3896172835" sldId="298"/>
            <ac:picMk id="17" creationId="{6963B875-B1DA-E791-9BB4-17E1B43726B7}"/>
          </ac:picMkLst>
        </pc:picChg>
      </pc:sldChg>
      <pc:sldChg chg="del">
        <pc:chgData name="尾嵜 成真" userId="dd95f81a979e9056" providerId="LiveId" clId="{68CC7695-641E-408E-B3E5-1617E1C3AD34}" dt="2023-01-23T09:04:10.766" v="7490" actId="47"/>
        <pc:sldMkLst>
          <pc:docMk/>
          <pc:sldMk cId="812236802" sldId="301"/>
        </pc:sldMkLst>
      </pc:sldChg>
      <pc:sldChg chg="del">
        <pc:chgData name="尾嵜 成真" userId="dd95f81a979e9056" providerId="LiveId" clId="{68CC7695-641E-408E-B3E5-1617E1C3AD34}" dt="2023-01-23T09:04:11.409" v="7491" actId="47"/>
        <pc:sldMkLst>
          <pc:docMk/>
          <pc:sldMk cId="1868244200" sldId="302"/>
        </pc:sldMkLst>
      </pc:sldChg>
      <pc:sldChg chg="addSp delSp modSp add mod">
        <pc:chgData name="尾嵜 成真" userId="dd95f81a979e9056" providerId="LiveId" clId="{68CC7695-641E-408E-B3E5-1617E1C3AD34}" dt="2023-01-23T10:20:55.884" v="8190" actId="14100"/>
        <pc:sldMkLst>
          <pc:docMk/>
          <pc:sldMk cId="1296301590" sldId="303"/>
        </pc:sldMkLst>
        <pc:spChg chg="add mod">
          <ac:chgData name="尾嵜 成真" userId="dd95f81a979e9056" providerId="LiveId" clId="{68CC7695-641E-408E-B3E5-1617E1C3AD34}" dt="2023-01-23T10:14:56.067" v="8131" actId="1076"/>
          <ac:spMkLst>
            <pc:docMk/>
            <pc:sldMk cId="1296301590" sldId="303"/>
            <ac:spMk id="2" creationId="{D57DB6C9-227A-FF11-A4F2-BFA01DB49E87}"/>
          </ac:spMkLst>
        </pc:spChg>
        <pc:spChg chg="mod">
          <ac:chgData name="尾嵜 成真" userId="dd95f81a979e9056" providerId="LiveId" clId="{68CC7695-641E-408E-B3E5-1617E1C3AD34}" dt="2023-01-23T09:58:13.173" v="7822" actId="207"/>
          <ac:spMkLst>
            <pc:docMk/>
            <pc:sldMk cId="1296301590" sldId="303"/>
            <ac:spMk id="4" creationId="{F4F57D5B-5258-C942-9420-57293D3774D4}"/>
          </ac:spMkLst>
        </pc:spChg>
        <pc:spChg chg="mod">
          <ac:chgData name="尾嵜 成真" userId="dd95f81a979e9056" providerId="LiveId" clId="{68CC7695-641E-408E-B3E5-1617E1C3AD34}" dt="2023-01-22T11:37:34.242" v="4980" actId="20577"/>
          <ac:spMkLst>
            <pc:docMk/>
            <pc:sldMk cId="1296301590" sldId="303"/>
            <ac:spMk id="5" creationId="{165FC0E4-C01D-7BA8-BF87-4D03D1E0D594}"/>
          </ac:spMkLst>
        </pc:spChg>
        <pc:spChg chg="mod">
          <ac:chgData name="尾嵜 成真" userId="dd95f81a979e9056" providerId="LiveId" clId="{68CC7695-641E-408E-B3E5-1617E1C3AD34}" dt="2023-01-22T09:13:31.129" v="46" actId="20577"/>
          <ac:spMkLst>
            <pc:docMk/>
            <pc:sldMk cId="1296301590" sldId="303"/>
            <ac:spMk id="6" creationId="{328E8C32-9164-2876-C63D-59A5D487A4F5}"/>
          </ac:spMkLst>
        </pc:spChg>
        <pc:spChg chg="del">
          <ac:chgData name="尾嵜 成真" userId="dd95f81a979e9056" providerId="LiveId" clId="{68CC7695-641E-408E-B3E5-1617E1C3AD34}" dt="2023-01-22T09:40:57.902" v="1508" actId="478"/>
          <ac:spMkLst>
            <pc:docMk/>
            <pc:sldMk cId="1296301590" sldId="303"/>
            <ac:spMk id="7" creationId="{89EF2D32-2D44-CD70-168E-754E1A367DED}"/>
          </ac:spMkLst>
        </pc:spChg>
        <pc:spChg chg="add mod">
          <ac:chgData name="尾嵜 成真" userId="dd95f81a979e9056" providerId="LiveId" clId="{68CC7695-641E-408E-B3E5-1617E1C3AD34}" dt="2023-01-23T10:20:55.884" v="8190" actId="14100"/>
          <ac:spMkLst>
            <pc:docMk/>
            <pc:sldMk cId="1296301590" sldId="303"/>
            <ac:spMk id="7" creationId="{C3DB9461-29C8-AF4E-DB4E-B4AFF9435432}"/>
          </ac:spMkLst>
        </pc:spChg>
        <pc:spChg chg="add mod">
          <ac:chgData name="尾嵜 成真" userId="dd95f81a979e9056" providerId="LiveId" clId="{68CC7695-641E-408E-B3E5-1617E1C3AD34}" dt="2023-01-22T10:16:14.825" v="2885" actId="1076"/>
          <ac:spMkLst>
            <pc:docMk/>
            <pc:sldMk cId="1296301590" sldId="303"/>
            <ac:spMk id="10" creationId="{B21DA19C-44EF-034B-AC24-D7C0C104C8CC}"/>
          </ac:spMkLst>
        </pc:spChg>
        <pc:spChg chg="del">
          <ac:chgData name="尾嵜 成真" userId="dd95f81a979e9056" providerId="LiveId" clId="{68CC7695-641E-408E-B3E5-1617E1C3AD34}" dt="2023-01-22T09:40:57.902" v="1508" actId="478"/>
          <ac:spMkLst>
            <pc:docMk/>
            <pc:sldMk cId="1296301590" sldId="303"/>
            <ac:spMk id="14" creationId="{624F3213-F169-EF8A-1EA0-D61D97224CE5}"/>
          </ac:spMkLst>
        </pc:spChg>
        <pc:picChg chg="add mod">
          <ac:chgData name="尾嵜 成真" userId="dd95f81a979e9056" providerId="LiveId" clId="{68CC7695-641E-408E-B3E5-1617E1C3AD34}" dt="2023-01-22T09:49:18.376" v="2105" actId="1076"/>
          <ac:picMkLst>
            <pc:docMk/>
            <pc:sldMk cId="1296301590" sldId="303"/>
            <ac:picMk id="3" creationId="{5492F46F-6441-81F8-0030-BD8F6CC350FA}"/>
          </ac:picMkLst>
        </pc:picChg>
        <pc:picChg chg="add mod">
          <ac:chgData name="尾嵜 成真" userId="dd95f81a979e9056" providerId="LiveId" clId="{68CC7695-641E-408E-B3E5-1617E1C3AD34}" dt="2023-01-22T10:16:16.658" v="2886" actId="1076"/>
          <ac:picMkLst>
            <pc:docMk/>
            <pc:sldMk cId="1296301590" sldId="303"/>
            <ac:picMk id="9" creationId="{3B227E8F-A570-3107-5329-AFC223C61106}"/>
          </ac:picMkLst>
        </pc:picChg>
      </pc:sldChg>
      <pc:sldChg chg="addSp delSp modSp add mod">
        <pc:chgData name="尾嵜 成真" userId="dd95f81a979e9056" providerId="LiveId" clId="{68CC7695-641E-408E-B3E5-1617E1C3AD34}" dt="2023-01-23T10:25:04.471" v="8281" actId="14100"/>
        <pc:sldMkLst>
          <pc:docMk/>
          <pc:sldMk cId="2060368077" sldId="304"/>
        </pc:sldMkLst>
        <pc:spChg chg="add mod">
          <ac:chgData name="尾嵜 成真" userId="dd95f81a979e9056" providerId="LiveId" clId="{68CC7695-641E-408E-B3E5-1617E1C3AD34}" dt="2023-01-23T10:25:04.471" v="8281" actId="14100"/>
          <ac:spMkLst>
            <pc:docMk/>
            <pc:sldMk cId="2060368077" sldId="304"/>
            <ac:spMk id="2" creationId="{8CC8CCF2-F071-F6CA-4422-9E07E67B1E5F}"/>
          </ac:spMkLst>
        </pc:spChg>
        <pc:spChg chg="mod">
          <ac:chgData name="尾嵜 成真" userId="dd95f81a979e9056" providerId="LiveId" clId="{68CC7695-641E-408E-B3E5-1617E1C3AD34}" dt="2023-01-23T09:58:37.631" v="7828" actId="113"/>
          <ac:spMkLst>
            <pc:docMk/>
            <pc:sldMk cId="2060368077" sldId="304"/>
            <ac:spMk id="4" creationId="{F4F57D5B-5258-C942-9420-57293D3774D4}"/>
          </ac:spMkLst>
        </pc:spChg>
        <pc:spChg chg="mod">
          <ac:chgData name="尾嵜 成真" userId="dd95f81a979e9056" providerId="LiveId" clId="{68CC7695-641E-408E-B3E5-1617E1C3AD34}" dt="2023-01-22T11:37:50.112" v="4998" actId="207"/>
          <ac:spMkLst>
            <pc:docMk/>
            <pc:sldMk cId="2060368077" sldId="304"/>
            <ac:spMk id="5" creationId="{165FC0E4-C01D-7BA8-BF87-4D03D1E0D594}"/>
          </ac:spMkLst>
        </pc:spChg>
        <pc:spChg chg="mod">
          <ac:chgData name="尾嵜 成真" userId="dd95f81a979e9056" providerId="LiveId" clId="{68CC7695-641E-408E-B3E5-1617E1C3AD34}" dt="2023-01-22T09:13:38.075" v="57" actId="20577"/>
          <ac:spMkLst>
            <pc:docMk/>
            <pc:sldMk cId="2060368077" sldId="304"/>
            <ac:spMk id="6" creationId="{328E8C32-9164-2876-C63D-59A5D487A4F5}"/>
          </ac:spMkLst>
        </pc:spChg>
        <pc:spChg chg="del">
          <ac:chgData name="尾嵜 成真" userId="dd95f81a979e9056" providerId="LiveId" clId="{68CC7695-641E-408E-B3E5-1617E1C3AD34}" dt="2023-01-22T10:22:09.649" v="2985" actId="478"/>
          <ac:spMkLst>
            <pc:docMk/>
            <pc:sldMk cId="2060368077" sldId="304"/>
            <ac:spMk id="7" creationId="{89EF2D32-2D44-CD70-168E-754E1A367DED}"/>
          </ac:spMkLst>
        </pc:spChg>
        <pc:spChg chg="add mod">
          <ac:chgData name="尾嵜 成真" userId="dd95f81a979e9056" providerId="LiveId" clId="{68CC7695-641E-408E-B3E5-1617E1C3AD34}" dt="2023-01-23T10:19:32.013" v="8176" actId="1076"/>
          <ac:spMkLst>
            <pc:docMk/>
            <pc:sldMk cId="2060368077" sldId="304"/>
            <ac:spMk id="10" creationId="{806EBC6D-890F-FE81-4068-BE809EAEC0D4}"/>
          </ac:spMkLst>
        </pc:spChg>
        <pc:spChg chg="add mod">
          <ac:chgData name="尾嵜 成真" userId="dd95f81a979e9056" providerId="LiveId" clId="{68CC7695-641E-408E-B3E5-1617E1C3AD34}" dt="2023-01-23T10:19:32.013" v="8176" actId="1076"/>
          <ac:spMkLst>
            <pc:docMk/>
            <pc:sldMk cId="2060368077" sldId="304"/>
            <ac:spMk id="11" creationId="{A9D5280A-6B34-6353-C465-5BF0965F11F8}"/>
          </ac:spMkLst>
        </pc:spChg>
        <pc:spChg chg="del">
          <ac:chgData name="尾嵜 成真" userId="dd95f81a979e9056" providerId="LiveId" clId="{68CC7695-641E-408E-B3E5-1617E1C3AD34}" dt="2023-01-22T10:22:09.649" v="2985" actId="478"/>
          <ac:spMkLst>
            <pc:docMk/>
            <pc:sldMk cId="2060368077" sldId="304"/>
            <ac:spMk id="14" creationId="{624F3213-F169-EF8A-1EA0-D61D97224CE5}"/>
          </ac:spMkLst>
        </pc:spChg>
        <pc:picChg chg="add mod">
          <ac:chgData name="尾嵜 成真" userId="dd95f81a979e9056" providerId="LiveId" clId="{68CC7695-641E-408E-B3E5-1617E1C3AD34}" dt="2023-01-23T10:19:32.013" v="8176" actId="1076"/>
          <ac:picMkLst>
            <pc:docMk/>
            <pc:sldMk cId="2060368077" sldId="304"/>
            <ac:picMk id="3" creationId="{E7CD2EA1-69C2-4213-5F84-F335B991447E}"/>
          </ac:picMkLst>
        </pc:picChg>
        <pc:picChg chg="add mod">
          <ac:chgData name="尾嵜 成真" userId="dd95f81a979e9056" providerId="LiveId" clId="{68CC7695-641E-408E-B3E5-1617E1C3AD34}" dt="2023-01-23T10:19:32.013" v="8176" actId="1076"/>
          <ac:picMkLst>
            <pc:docMk/>
            <pc:sldMk cId="2060368077" sldId="304"/>
            <ac:picMk id="9" creationId="{3E3DE7E3-4975-2DA1-6403-C53DB47708F0}"/>
          </ac:picMkLst>
        </pc:picChg>
        <pc:picChg chg="add del mod">
          <ac:chgData name="尾嵜 成真" userId="dd95f81a979e9056" providerId="LiveId" clId="{68CC7695-641E-408E-B3E5-1617E1C3AD34}" dt="2023-01-23T10:19:28.453" v="8175" actId="478"/>
          <ac:picMkLst>
            <pc:docMk/>
            <pc:sldMk cId="2060368077" sldId="304"/>
            <ac:picMk id="13" creationId="{CF68A64C-CB63-D7C3-D1BB-FE73D9FBF2B7}"/>
          </ac:picMkLst>
        </pc:picChg>
      </pc:sldChg>
      <pc:sldChg chg="addSp delSp modSp add mod">
        <pc:chgData name="尾嵜 成真" userId="dd95f81a979e9056" providerId="LiveId" clId="{68CC7695-641E-408E-B3E5-1617E1C3AD34}" dt="2023-01-23T10:20:41.241" v="8187" actId="113"/>
        <pc:sldMkLst>
          <pc:docMk/>
          <pc:sldMk cId="11884363" sldId="305"/>
        </pc:sldMkLst>
        <pc:spChg chg="add mod">
          <ac:chgData name="尾嵜 成真" userId="dd95f81a979e9056" providerId="LiveId" clId="{68CC7695-641E-408E-B3E5-1617E1C3AD34}" dt="2023-01-23T10:20:34.768" v="8185" actId="14100"/>
          <ac:spMkLst>
            <pc:docMk/>
            <pc:sldMk cId="11884363" sldId="305"/>
            <ac:spMk id="2" creationId="{9F762794-7CB2-22A8-8DBB-2A05A2DD83E5}"/>
          </ac:spMkLst>
        </pc:spChg>
        <pc:spChg chg="mod">
          <ac:chgData name="尾嵜 成真" userId="dd95f81a979e9056" providerId="LiveId" clId="{68CC7695-641E-408E-B3E5-1617E1C3AD34}" dt="2023-01-23T09:57:42.843" v="7817" actId="113"/>
          <ac:spMkLst>
            <pc:docMk/>
            <pc:sldMk cId="11884363" sldId="305"/>
            <ac:spMk id="4" creationId="{F4F57D5B-5258-C942-9420-57293D3774D4}"/>
          </ac:spMkLst>
        </pc:spChg>
        <pc:spChg chg="mod">
          <ac:chgData name="尾嵜 成真" userId="dd95f81a979e9056" providerId="LiveId" clId="{68CC7695-641E-408E-B3E5-1617E1C3AD34}" dt="2023-01-22T11:37:15.567" v="4968"/>
          <ac:spMkLst>
            <pc:docMk/>
            <pc:sldMk cId="11884363" sldId="305"/>
            <ac:spMk id="5" creationId="{165FC0E4-C01D-7BA8-BF87-4D03D1E0D594}"/>
          </ac:spMkLst>
        </pc:spChg>
        <pc:spChg chg="mod">
          <ac:chgData name="尾嵜 成真" userId="dd95f81a979e9056" providerId="LiveId" clId="{68CC7695-641E-408E-B3E5-1617E1C3AD34}" dt="2023-01-22T10:35:04.983" v="3090" actId="20577"/>
          <ac:spMkLst>
            <pc:docMk/>
            <pc:sldMk cId="11884363" sldId="305"/>
            <ac:spMk id="6" creationId="{328E8C32-9164-2876-C63D-59A5D487A4F5}"/>
          </ac:spMkLst>
        </pc:spChg>
        <pc:spChg chg="del">
          <ac:chgData name="尾嵜 成真" userId="dd95f81a979e9056" providerId="LiveId" clId="{68CC7695-641E-408E-B3E5-1617E1C3AD34}" dt="2023-01-22T10:45:17.365" v="3312" actId="478"/>
          <ac:spMkLst>
            <pc:docMk/>
            <pc:sldMk cId="11884363" sldId="305"/>
            <ac:spMk id="10" creationId="{91005A81-16DA-265B-AB63-1C1EE91CEB7F}"/>
          </ac:spMkLst>
        </pc:spChg>
        <pc:spChg chg="mod">
          <ac:chgData name="尾嵜 成真" userId="dd95f81a979e9056" providerId="LiveId" clId="{68CC7695-641E-408E-B3E5-1617E1C3AD34}" dt="2023-01-23T10:20:41.241" v="8187" actId="113"/>
          <ac:spMkLst>
            <pc:docMk/>
            <pc:sldMk cId="11884363" sldId="305"/>
            <ac:spMk id="11" creationId="{309E494F-8B55-7B62-4386-F526A67FC341}"/>
          </ac:spMkLst>
        </pc:spChg>
        <pc:spChg chg="add mod">
          <ac:chgData name="尾嵜 成真" userId="dd95f81a979e9056" providerId="LiveId" clId="{68CC7695-641E-408E-B3E5-1617E1C3AD34}" dt="2023-01-23T10:15:49.303" v="8141" actId="113"/>
          <ac:spMkLst>
            <pc:docMk/>
            <pc:sldMk cId="11884363" sldId="305"/>
            <ac:spMk id="13" creationId="{A5D1087E-49A5-0379-1AA3-0679749B1F24}"/>
          </ac:spMkLst>
        </pc:spChg>
        <pc:picChg chg="add del mod">
          <ac:chgData name="尾嵜 成真" userId="dd95f81a979e9056" providerId="LiveId" clId="{68CC7695-641E-408E-B3E5-1617E1C3AD34}" dt="2023-01-22T10:42:53.120" v="3304" actId="21"/>
          <ac:picMkLst>
            <pc:docMk/>
            <pc:sldMk cId="11884363" sldId="305"/>
            <ac:picMk id="2" creationId="{05EE971D-E63A-693F-F8AD-0A8046D5F26F}"/>
          </ac:picMkLst>
        </pc:picChg>
        <pc:picChg chg="del">
          <ac:chgData name="尾嵜 成真" userId="dd95f81a979e9056" providerId="LiveId" clId="{68CC7695-641E-408E-B3E5-1617E1C3AD34}" dt="2023-01-22T10:42:36.231" v="3300" actId="478"/>
          <ac:picMkLst>
            <pc:docMk/>
            <pc:sldMk cId="11884363" sldId="305"/>
            <ac:picMk id="3" creationId="{E022B7EA-C277-3836-9712-F610BD532611}"/>
          </ac:picMkLst>
        </pc:picChg>
        <pc:picChg chg="add mod modCrop">
          <ac:chgData name="尾嵜 成真" userId="dd95f81a979e9056" providerId="LiveId" clId="{68CC7695-641E-408E-B3E5-1617E1C3AD34}" dt="2023-01-23T09:44:48.853" v="7672" actId="1076"/>
          <ac:picMkLst>
            <pc:docMk/>
            <pc:sldMk cId="11884363" sldId="305"/>
            <ac:picMk id="7" creationId="{0828DB4D-9B23-D447-7373-CE8F337C49C6}"/>
          </ac:picMkLst>
        </pc:picChg>
        <pc:picChg chg="del">
          <ac:chgData name="尾嵜 成真" userId="dd95f81a979e9056" providerId="LiveId" clId="{68CC7695-641E-408E-B3E5-1617E1C3AD34}" dt="2023-01-22T10:42:44.316" v="3303" actId="478"/>
          <ac:picMkLst>
            <pc:docMk/>
            <pc:sldMk cId="11884363" sldId="305"/>
            <ac:picMk id="9" creationId="{B9FB6878-00BC-FE0D-3BF5-D55F93CC6BB7}"/>
          </ac:picMkLst>
        </pc:picChg>
        <pc:picChg chg="add mod">
          <ac:chgData name="尾嵜 成真" userId="dd95f81a979e9056" providerId="LiveId" clId="{68CC7695-641E-408E-B3E5-1617E1C3AD34}" dt="2023-01-23T09:44:48.853" v="7672" actId="1076"/>
          <ac:picMkLst>
            <pc:docMk/>
            <pc:sldMk cId="11884363" sldId="305"/>
            <ac:picMk id="12" creationId="{E0ACFB2C-C393-1362-1A61-7F714CB2F1A1}"/>
          </ac:picMkLst>
        </pc:picChg>
      </pc:sldChg>
      <pc:sldChg chg="addSp delSp modSp add mod">
        <pc:chgData name="尾嵜 成真" userId="dd95f81a979e9056" providerId="LiveId" clId="{68CC7695-641E-408E-B3E5-1617E1C3AD34}" dt="2023-02-08T12:57:26.430" v="9482" actId="1076"/>
        <pc:sldMkLst>
          <pc:docMk/>
          <pc:sldMk cId="3207978612" sldId="306"/>
        </pc:sldMkLst>
        <pc:spChg chg="add mod">
          <ac:chgData name="尾嵜 成真" userId="dd95f81a979e9056" providerId="LiveId" clId="{68CC7695-641E-408E-B3E5-1617E1C3AD34}" dt="2023-02-08T12:57:26.430" v="9482" actId="1076"/>
          <ac:spMkLst>
            <pc:docMk/>
            <pc:sldMk cId="3207978612" sldId="306"/>
            <ac:spMk id="3" creationId="{723C0555-4F0F-8C03-FE69-532B21BAFA30}"/>
          </ac:spMkLst>
        </pc:spChg>
        <pc:spChg chg="mod">
          <ac:chgData name="尾嵜 成真" userId="dd95f81a979e9056" providerId="LiveId" clId="{68CC7695-641E-408E-B3E5-1617E1C3AD34}" dt="2023-02-08T12:57:21.758" v="9481" actId="20577"/>
          <ac:spMkLst>
            <pc:docMk/>
            <pc:sldMk cId="3207978612" sldId="306"/>
            <ac:spMk id="4" creationId="{F4F57D5B-5258-C942-9420-57293D3774D4}"/>
          </ac:spMkLst>
        </pc:spChg>
        <pc:spChg chg="mod">
          <ac:chgData name="尾嵜 成真" userId="dd95f81a979e9056" providerId="LiveId" clId="{68CC7695-641E-408E-B3E5-1617E1C3AD34}" dt="2023-01-22T11:37:53.862" v="4999"/>
          <ac:spMkLst>
            <pc:docMk/>
            <pc:sldMk cId="3207978612" sldId="306"/>
            <ac:spMk id="5" creationId="{165FC0E4-C01D-7BA8-BF87-4D03D1E0D594}"/>
          </ac:spMkLst>
        </pc:spChg>
        <pc:spChg chg="add mod">
          <ac:chgData name="尾嵜 成真" userId="dd95f81a979e9056" providerId="LiveId" clId="{68CC7695-641E-408E-B3E5-1617E1C3AD34}" dt="2023-02-08T12:57:26.430" v="9482" actId="1076"/>
          <ac:spMkLst>
            <pc:docMk/>
            <pc:sldMk cId="3207978612" sldId="306"/>
            <ac:spMk id="8" creationId="{3A4CB92C-76CA-E589-6E6B-8260851D5019}"/>
          </ac:spMkLst>
        </pc:spChg>
        <pc:spChg chg="del">
          <ac:chgData name="尾嵜 成真" userId="dd95f81a979e9056" providerId="LiveId" clId="{68CC7695-641E-408E-B3E5-1617E1C3AD34}" dt="2023-01-22T11:12:09.947" v="4586" actId="478"/>
          <ac:spMkLst>
            <pc:docMk/>
            <pc:sldMk cId="3207978612" sldId="306"/>
            <ac:spMk id="10" creationId="{806EBC6D-890F-FE81-4068-BE809EAEC0D4}"/>
          </ac:spMkLst>
        </pc:spChg>
        <pc:spChg chg="del">
          <ac:chgData name="尾嵜 成真" userId="dd95f81a979e9056" providerId="LiveId" clId="{68CC7695-641E-408E-B3E5-1617E1C3AD34}" dt="2023-01-22T11:12:09.947" v="4586" actId="478"/>
          <ac:spMkLst>
            <pc:docMk/>
            <pc:sldMk cId="3207978612" sldId="306"/>
            <ac:spMk id="11" creationId="{A9D5280A-6B34-6353-C465-5BF0965F11F8}"/>
          </ac:spMkLst>
        </pc:spChg>
        <pc:spChg chg="add mod">
          <ac:chgData name="尾嵜 成真" userId="dd95f81a979e9056" providerId="LiveId" clId="{68CC7695-641E-408E-B3E5-1617E1C3AD34}" dt="2023-02-08T12:57:26.430" v="9482" actId="1076"/>
          <ac:spMkLst>
            <pc:docMk/>
            <pc:sldMk cId="3207978612" sldId="306"/>
            <ac:spMk id="14" creationId="{D2F47E74-0941-029A-C5CD-3CDC5A906FE6}"/>
          </ac:spMkLst>
        </pc:spChg>
        <pc:spChg chg="add mod">
          <ac:chgData name="尾嵜 成真" userId="dd95f81a979e9056" providerId="LiveId" clId="{68CC7695-641E-408E-B3E5-1617E1C3AD34}" dt="2023-02-08T12:57:26.430" v="9482" actId="1076"/>
          <ac:spMkLst>
            <pc:docMk/>
            <pc:sldMk cId="3207978612" sldId="306"/>
            <ac:spMk id="15" creationId="{34C36AAD-F3AD-7D0E-E2F3-C67F08DA899E}"/>
          </ac:spMkLst>
        </pc:spChg>
        <pc:spChg chg="add mod">
          <ac:chgData name="尾嵜 成真" userId="dd95f81a979e9056" providerId="LiveId" clId="{68CC7695-641E-408E-B3E5-1617E1C3AD34}" dt="2023-02-08T12:57:26.430" v="9482" actId="1076"/>
          <ac:spMkLst>
            <pc:docMk/>
            <pc:sldMk cId="3207978612" sldId="306"/>
            <ac:spMk id="16" creationId="{07305372-6BDF-C806-2CF0-CBE829D96726}"/>
          </ac:spMkLst>
        </pc:spChg>
        <pc:spChg chg="add mod">
          <ac:chgData name="尾嵜 成真" userId="dd95f81a979e9056" providerId="LiveId" clId="{68CC7695-641E-408E-B3E5-1617E1C3AD34}" dt="2023-02-08T12:57:26.430" v="9482" actId="1076"/>
          <ac:spMkLst>
            <pc:docMk/>
            <pc:sldMk cId="3207978612" sldId="306"/>
            <ac:spMk id="17" creationId="{A23D46E0-0093-9BFE-2886-06C6636A0699}"/>
          </ac:spMkLst>
        </pc:spChg>
        <pc:spChg chg="add mod">
          <ac:chgData name="尾嵜 成真" userId="dd95f81a979e9056" providerId="LiveId" clId="{68CC7695-641E-408E-B3E5-1617E1C3AD34}" dt="2023-02-08T12:57:26.430" v="9482" actId="1076"/>
          <ac:spMkLst>
            <pc:docMk/>
            <pc:sldMk cId="3207978612" sldId="306"/>
            <ac:spMk id="34" creationId="{95561537-BDC9-A50D-2C23-E725B1DBDE91}"/>
          </ac:spMkLst>
        </pc:spChg>
        <pc:picChg chg="add del mod">
          <ac:chgData name="尾嵜 成真" userId="dd95f81a979e9056" providerId="LiveId" clId="{68CC7695-641E-408E-B3E5-1617E1C3AD34}" dt="2023-01-23T09:52:29.977" v="7789" actId="478"/>
          <ac:picMkLst>
            <pc:docMk/>
            <pc:sldMk cId="3207978612" sldId="306"/>
            <ac:picMk id="2" creationId="{51C8E1BA-5402-6F7E-C510-88094C741D1A}"/>
          </ac:picMkLst>
        </pc:picChg>
        <pc:picChg chg="del">
          <ac:chgData name="尾嵜 成真" userId="dd95f81a979e9056" providerId="LiveId" clId="{68CC7695-641E-408E-B3E5-1617E1C3AD34}" dt="2023-01-22T11:12:09.947" v="4586" actId="478"/>
          <ac:picMkLst>
            <pc:docMk/>
            <pc:sldMk cId="3207978612" sldId="306"/>
            <ac:picMk id="3" creationId="{E7CD2EA1-69C2-4213-5F84-F335B991447E}"/>
          </ac:picMkLst>
        </pc:picChg>
        <pc:picChg chg="add del mod">
          <ac:chgData name="尾嵜 成真" userId="dd95f81a979e9056" providerId="LiveId" clId="{68CC7695-641E-408E-B3E5-1617E1C3AD34}" dt="2023-01-23T09:55:25.896" v="7794" actId="478"/>
          <ac:picMkLst>
            <pc:docMk/>
            <pc:sldMk cId="3207978612" sldId="306"/>
            <ac:picMk id="7" creationId="{83BE0B18-B26C-6F58-837E-ED44BB7C7B89}"/>
          </ac:picMkLst>
        </pc:picChg>
        <pc:picChg chg="del">
          <ac:chgData name="尾嵜 成真" userId="dd95f81a979e9056" providerId="LiveId" clId="{68CC7695-641E-408E-B3E5-1617E1C3AD34}" dt="2023-01-22T11:12:09.947" v="4586" actId="478"/>
          <ac:picMkLst>
            <pc:docMk/>
            <pc:sldMk cId="3207978612" sldId="306"/>
            <ac:picMk id="9" creationId="{3E3DE7E3-4975-2DA1-6403-C53DB47708F0}"/>
          </ac:picMkLst>
        </pc:picChg>
        <pc:picChg chg="add mod">
          <ac:chgData name="尾嵜 成真" userId="dd95f81a979e9056" providerId="LiveId" clId="{68CC7695-641E-408E-B3E5-1617E1C3AD34}" dt="2023-02-08T12:57:26.430" v="9482" actId="1076"/>
          <ac:picMkLst>
            <pc:docMk/>
            <pc:sldMk cId="3207978612" sldId="306"/>
            <ac:picMk id="10" creationId="{548A263F-CF19-2277-2A37-E49E33363FFA}"/>
          </ac:picMkLst>
        </pc:picChg>
        <pc:picChg chg="add del mod">
          <ac:chgData name="尾嵜 成真" userId="dd95f81a979e9056" providerId="LiveId" clId="{68CC7695-641E-408E-B3E5-1617E1C3AD34}" dt="2023-01-23T10:19:12.406" v="8173" actId="478"/>
          <ac:picMkLst>
            <pc:docMk/>
            <pc:sldMk cId="3207978612" sldId="306"/>
            <ac:picMk id="12" creationId="{3D22028E-5F16-D066-03C5-367579345E15}"/>
          </ac:picMkLst>
        </pc:picChg>
        <pc:picChg chg="add mod">
          <ac:chgData name="尾嵜 成真" userId="dd95f81a979e9056" providerId="LiveId" clId="{68CC7695-641E-408E-B3E5-1617E1C3AD34}" dt="2023-02-08T12:57:26.430" v="9482" actId="1076"/>
          <ac:picMkLst>
            <pc:docMk/>
            <pc:sldMk cId="3207978612" sldId="306"/>
            <ac:picMk id="13" creationId="{4BA415DB-22B2-AE30-8085-788A9D43F285}"/>
          </ac:picMkLst>
        </pc:picChg>
        <pc:picChg chg="del">
          <ac:chgData name="尾嵜 成真" userId="dd95f81a979e9056" providerId="LiveId" clId="{68CC7695-641E-408E-B3E5-1617E1C3AD34}" dt="2023-01-22T11:13:31.825" v="4707" actId="478"/>
          <ac:picMkLst>
            <pc:docMk/>
            <pc:sldMk cId="3207978612" sldId="306"/>
            <ac:picMk id="13" creationId="{CF68A64C-CB63-D7C3-D1BB-FE73D9FBF2B7}"/>
          </ac:picMkLst>
        </pc:picChg>
        <pc:cxnChg chg="add mod">
          <ac:chgData name="尾嵜 成真" userId="dd95f81a979e9056" providerId="LiveId" clId="{68CC7695-641E-408E-B3E5-1617E1C3AD34}" dt="2023-02-08T12:57:26.430" v="9482" actId="1076"/>
          <ac:cxnSpMkLst>
            <pc:docMk/>
            <pc:sldMk cId="3207978612" sldId="306"/>
            <ac:cxnSpMk id="19" creationId="{D950F182-E650-362C-D8EA-BF33BD863D31}"/>
          </ac:cxnSpMkLst>
        </pc:cxnChg>
        <pc:cxnChg chg="add del mod">
          <ac:chgData name="尾嵜 成真" userId="dd95f81a979e9056" providerId="LiveId" clId="{68CC7695-641E-408E-B3E5-1617E1C3AD34}" dt="2023-01-23T10:17:09.772" v="8156" actId="478"/>
          <ac:cxnSpMkLst>
            <pc:docMk/>
            <pc:sldMk cId="3207978612" sldId="306"/>
            <ac:cxnSpMk id="25" creationId="{B8225E37-2F8B-408F-9F9C-1821DF5AC7B6}"/>
          </ac:cxnSpMkLst>
        </pc:cxnChg>
        <pc:cxnChg chg="add mod">
          <ac:chgData name="尾嵜 成真" userId="dd95f81a979e9056" providerId="LiveId" clId="{68CC7695-641E-408E-B3E5-1617E1C3AD34}" dt="2023-02-08T12:57:26.430" v="9482" actId="1076"/>
          <ac:cxnSpMkLst>
            <pc:docMk/>
            <pc:sldMk cId="3207978612" sldId="306"/>
            <ac:cxnSpMk id="27" creationId="{ED66866C-5D4A-007A-27FF-1F31A32269BA}"/>
          </ac:cxnSpMkLst>
        </pc:cxnChg>
        <pc:cxnChg chg="add mod">
          <ac:chgData name="尾嵜 成真" userId="dd95f81a979e9056" providerId="LiveId" clId="{68CC7695-641E-408E-B3E5-1617E1C3AD34}" dt="2023-02-08T12:57:26.430" v="9482" actId="1076"/>
          <ac:cxnSpMkLst>
            <pc:docMk/>
            <pc:sldMk cId="3207978612" sldId="306"/>
            <ac:cxnSpMk id="29" creationId="{3055B4AB-4611-A15A-6840-9E5EFCE3985C}"/>
          </ac:cxnSpMkLst>
        </pc:cxnChg>
        <pc:cxnChg chg="add mod">
          <ac:chgData name="尾嵜 成真" userId="dd95f81a979e9056" providerId="LiveId" clId="{68CC7695-641E-408E-B3E5-1617E1C3AD34}" dt="2023-02-08T12:57:26.430" v="9482" actId="1076"/>
          <ac:cxnSpMkLst>
            <pc:docMk/>
            <pc:sldMk cId="3207978612" sldId="306"/>
            <ac:cxnSpMk id="30" creationId="{F9C4BE7D-414F-726E-A19B-48E551E5F745}"/>
          </ac:cxnSpMkLst>
        </pc:cxnChg>
      </pc:sldChg>
      <pc:sldChg chg="addSp delSp modSp add mod">
        <pc:chgData name="尾嵜 成真" userId="dd95f81a979e9056" providerId="LiveId" clId="{68CC7695-641E-408E-B3E5-1617E1C3AD34}" dt="2023-01-27T09:07:38.033" v="9479" actId="14100"/>
        <pc:sldMkLst>
          <pc:docMk/>
          <pc:sldMk cId="3777064375" sldId="307"/>
        </pc:sldMkLst>
        <pc:spChg chg="mod">
          <ac:chgData name="尾嵜 成真" userId="dd95f81a979e9056" providerId="LiveId" clId="{68CC7695-641E-408E-B3E5-1617E1C3AD34}" dt="2023-01-27T09:07:38.033" v="9479" actId="14100"/>
          <ac:spMkLst>
            <pc:docMk/>
            <pc:sldMk cId="3777064375" sldId="307"/>
            <ac:spMk id="10" creationId="{4C8D8093-D708-E46A-39FD-79BFCCF8875B}"/>
          </ac:spMkLst>
        </pc:spChg>
        <pc:spChg chg="add mod">
          <ac:chgData name="尾嵜 成真" userId="dd95f81a979e9056" providerId="LiveId" clId="{68CC7695-641E-408E-B3E5-1617E1C3AD34}" dt="2023-01-23T10:25:50.633" v="8292" actId="1076"/>
          <ac:spMkLst>
            <pc:docMk/>
            <pc:sldMk cId="3777064375" sldId="307"/>
            <ac:spMk id="14" creationId="{D072AD9D-F8BB-273D-43D7-95B7D91031DF}"/>
          </ac:spMkLst>
        </pc:spChg>
        <pc:spChg chg="add del mod">
          <ac:chgData name="尾嵜 成真" userId="dd95f81a979e9056" providerId="LiveId" clId="{68CC7695-641E-408E-B3E5-1617E1C3AD34}" dt="2023-01-23T10:23:42.909" v="8232"/>
          <ac:spMkLst>
            <pc:docMk/>
            <pc:sldMk cId="3777064375" sldId="307"/>
            <ac:spMk id="15" creationId="{241A62E9-33B4-2853-BE4A-763AB71D3FC0}"/>
          </ac:spMkLst>
        </pc:spChg>
        <pc:spChg chg="add mod">
          <ac:chgData name="尾嵜 成真" userId="dd95f81a979e9056" providerId="LiveId" clId="{68CC7695-641E-408E-B3E5-1617E1C3AD34}" dt="2023-01-23T10:25:44.676" v="8291" actId="1076"/>
          <ac:spMkLst>
            <pc:docMk/>
            <pc:sldMk cId="3777064375" sldId="307"/>
            <ac:spMk id="16" creationId="{18445ECC-1229-32FC-C581-7B4DA921B06B}"/>
          </ac:spMkLst>
        </pc:spChg>
        <pc:spChg chg="add mod">
          <ac:chgData name="尾嵜 成真" userId="dd95f81a979e9056" providerId="LiveId" clId="{68CC7695-641E-408E-B3E5-1617E1C3AD34}" dt="2023-01-23T10:24:46.107" v="8277" actId="1076"/>
          <ac:spMkLst>
            <pc:docMk/>
            <pc:sldMk cId="3777064375" sldId="307"/>
            <ac:spMk id="17" creationId="{1BDB865F-01C3-D1E4-4036-BA8F71D5D8A4}"/>
          </ac:spMkLst>
        </pc:spChg>
        <pc:spChg chg="add mod">
          <ac:chgData name="尾嵜 成真" userId="dd95f81a979e9056" providerId="LiveId" clId="{68CC7695-641E-408E-B3E5-1617E1C3AD34}" dt="2023-01-23T10:25:56.633" v="8293" actId="1076"/>
          <ac:spMkLst>
            <pc:docMk/>
            <pc:sldMk cId="3777064375" sldId="307"/>
            <ac:spMk id="18" creationId="{4F04B82C-E144-2AF5-EB16-4238D219606D}"/>
          </ac:spMkLst>
        </pc:spChg>
        <pc:spChg chg="add mod">
          <ac:chgData name="尾嵜 成真" userId="dd95f81a979e9056" providerId="LiveId" clId="{68CC7695-641E-408E-B3E5-1617E1C3AD34}" dt="2023-01-23T10:25:41.336" v="8290" actId="1076"/>
          <ac:spMkLst>
            <pc:docMk/>
            <pc:sldMk cId="3777064375" sldId="307"/>
            <ac:spMk id="19" creationId="{A6835E2F-78D6-B300-622F-9291C9ABA24B}"/>
          </ac:spMkLst>
        </pc:spChg>
        <pc:picChg chg="del">
          <ac:chgData name="尾嵜 成真" userId="dd95f81a979e9056" providerId="LiveId" clId="{68CC7695-641E-408E-B3E5-1617E1C3AD34}" dt="2023-01-23T07:49:36.125" v="5695" actId="478"/>
          <ac:picMkLst>
            <pc:docMk/>
            <pc:sldMk cId="3777064375" sldId="307"/>
            <ac:picMk id="3" creationId="{A257E61D-EE24-BD30-618D-A0EC6346453F}"/>
          </ac:picMkLst>
        </pc:picChg>
        <pc:picChg chg="add mod">
          <ac:chgData name="尾嵜 成真" userId="dd95f81a979e9056" providerId="LiveId" clId="{68CC7695-641E-408E-B3E5-1617E1C3AD34}" dt="2023-01-23T10:24:21.347" v="8257" actId="1076"/>
          <ac:picMkLst>
            <pc:docMk/>
            <pc:sldMk cId="3777064375" sldId="307"/>
            <ac:picMk id="4" creationId="{9CFC7EF0-3018-D510-7D8A-AFB26A39D69E}"/>
          </ac:picMkLst>
        </pc:picChg>
        <pc:picChg chg="del">
          <ac:chgData name="尾嵜 成真" userId="dd95f81a979e9056" providerId="LiveId" clId="{68CC7695-641E-408E-B3E5-1617E1C3AD34}" dt="2023-01-23T07:49:36.724" v="5696" actId="478"/>
          <ac:picMkLst>
            <pc:docMk/>
            <pc:sldMk cId="3777064375" sldId="307"/>
            <ac:picMk id="5" creationId="{682085EB-3E5D-6421-23D5-DBB2CDB0BBE2}"/>
          </ac:picMkLst>
        </pc:picChg>
        <pc:picChg chg="add mod">
          <ac:chgData name="尾嵜 成真" userId="dd95f81a979e9056" providerId="LiveId" clId="{68CC7695-641E-408E-B3E5-1617E1C3AD34}" dt="2023-01-23T10:26:07.855" v="8294" actId="1076"/>
          <ac:picMkLst>
            <pc:docMk/>
            <pc:sldMk cId="3777064375" sldId="307"/>
            <ac:picMk id="7" creationId="{D93D10BD-B842-02BB-2EC2-B6806AE34E85}"/>
          </ac:picMkLst>
        </pc:picChg>
        <pc:picChg chg="add mod">
          <ac:chgData name="尾嵜 成真" userId="dd95f81a979e9056" providerId="LiveId" clId="{68CC7695-641E-408E-B3E5-1617E1C3AD34}" dt="2023-01-23T10:25:18.232" v="8286" actId="1076"/>
          <ac:picMkLst>
            <pc:docMk/>
            <pc:sldMk cId="3777064375" sldId="307"/>
            <ac:picMk id="9" creationId="{60F1D647-11AB-BCE1-5633-9E7EA6AD5BB0}"/>
          </ac:picMkLst>
        </pc:picChg>
        <pc:picChg chg="add mod">
          <ac:chgData name="尾嵜 成真" userId="dd95f81a979e9056" providerId="LiveId" clId="{68CC7695-641E-408E-B3E5-1617E1C3AD34}" dt="2023-01-23T10:25:41.336" v="8290" actId="1076"/>
          <ac:picMkLst>
            <pc:docMk/>
            <pc:sldMk cId="3777064375" sldId="307"/>
            <ac:picMk id="13" creationId="{9FA0F371-F954-CD31-CB83-4AE48B27D914}"/>
          </ac:picMkLst>
        </pc:picChg>
      </pc:sldChg>
      <pc:sldChg chg="addSp delSp modSp add mod">
        <pc:chgData name="尾嵜 成真" userId="dd95f81a979e9056" providerId="LiveId" clId="{68CC7695-641E-408E-B3E5-1617E1C3AD34}" dt="2023-01-25T10:42:11.169" v="9356" actId="14100"/>
        <pc:sldMkLst>
          <pc:docMk/>
          <pc:sldMk cId="2983270753" sldId="308"/>
        </pc:sldMkLst>
        <pc:spChg chg="add mod">
          <ac:chgData name="尾嵜 成真" userId="dd95f81a979e9056" providerId="LiveId" clId="{68CC7695-641E-408E-B3E5-1617E1C3AD34}" dt="2023-01-25T10:42:03.422" v="9353" actId="208"/>
          <ac:spMkLst>
            <pc:docMk/>
            <pc:sldMk cId="2983270753" sldId="308"/>
            <ac:spMk id="3" creationId="{2E420592-486F-0478-5C6C-AF75EB9B7C01}"/>
          </ac:spMkLst>
        </pc:spChg>
        <pc:spChg chg="add mod">
          <ac:chgData name="尾嵜 成真" userId="dd95f81a979e9056" providerId="LiveId" clId="{68CC7695-641E-408E-B3E5-1617E1C3AD34}" dt="2023-01-25T10:42:11.169" v="9356" actId="14100"/>
          <ac:spMkLst>
            <pc:docMk/>
            <pc:sldMk cId="2983270753" sldId="308"/>
            <ac:spMk id="4" creationId="{4C7B9404-B3B6-225A-6078-6A8D74D530CB}"/>
          </ac:spMkLst>
        </pc:spChg>
        <pc:spChg chg="mod">
          <ac:chgData name="尾嵜 成真" userId="dd95f81a979e9056" providerId="LiveId" clId="{68CC7695-641E-408E-B3E5-1617E1C3AD34}" dt="2023-01-25T10:15:51.175" v="9340" actId="20577"/>
          <ac:spMkLst>
            <pc:docMk/>
            <pc:sldMk cId="2983270753" sldId="308"/>
            <ac:spMk id="10" creationId="{4C8D8093-D708-E46A-39FD-79BFCCF8875B}"/>
          </ac:spMkLst>
        </pc:spChg>
        <pc:spChg chg="mod">
          <ac:chgData name="尾嵜 成真" userId="dd95f81a979e9056" providerId="LiveId" clId="{68CC7695-641E-408E-B3E5-1617E1C3AD34}" dt="2023-01-23T08:28:37.129" v="7074" actId="1076"/>
          <ac:spMkLst>
            <pc:docMk/>
            <pc:sldMk cId="2983270753" sldId="308"/>
            <ac:spMk id="12" creationId="{DEAE85ED-D608-8E1E-7E58-4B117E739BEC}"/>
          </ac:spMkLst>
        </pc:spChg>
        <pc:spChg chg="add mod">
          <ac:chgData name="尾嵜 成真" userId="dd95f81a979e9056" providerId="LiveId" clId="{68CC7695-641E-408E-B3E5-1617E1C3AD34}" dt="2023-01-23T08:29:08.428" v="7086" actId="571"/>
          <ac:spMkLst>
            <pc:docMk/>
            <pc:sldMk cId="2983270753" sldId="308"/>
            <ac:spMk id="37" creationId="{040F61BF-2C43-4512-598A-9CCC0B3CFAD3}"/>
          </ac:spMkLst>
        </pc:spChg>
        <pc:spChg chg="add mod">
          <ac:chgData name="尾嵜 成真" userId="dd95f81a979e9056" providerId="LiveId" clId="{68CC7695-641E-408E-B3E5-1617E1C3AD34}" dt="2023-01-25T10:16:14.814" v="9345" actId="1076"/>
          <ac:spMkLst>
            <pc:docMk/>
            <pc:sldMk cId="2983270753" sldId="308"/>
            <ac:spMk id="39" creationId="{343C0338-3D81-B131-F302-D343CDB85617}"/>
          </ac:spMkLst>
        </pc:spChg>
        <pc:spChg chg="add mod">
          <ac:chgData name="尾嵜 成真" userId="dd95f81a979e9056" providerId="LiveId" clId="{68CC7695-641E-408E-B3E5-1617E1C3AD34}" dt="2023-01-23T08:37:27.749" v="7181" actId="1076"/>
          <ac:spMkLst>
            <pc:docMk/>
            <pc:sldMk cId="2983270753" sldId="308"/>
            <ac:spMk id="40" creationId="{4FB85352-D669-634B-0D30-3EB83C471909}"/>
          </ac:spMkLst>
        </pc:spChg>
        <pc:spChg chg="add mod">
          <ac:chgData name="尾嵜 成真" userId="dd95f81a979e9056" providerId="LiveId" clId="{68CC7695-641E-408E-B3E5-1617E1C3AD34}" dt="2023-01-25T10:16:14.814" v="9345" actId="1076"/>
          <ac:spMkLst>
            <pc:docMk/>
            <pc:sldMk cId="2983270753" sldId="308"/>
            <ac:spMk id="41" creationId="{7B307466-1480-950F-68B7-FC90C7FADBF5}"/>
          </ac:spMkLst>
        </pc:spChg>
        <pc:spChg chg="add mod">
          <ac:chgData name="尾嵜 成真" userId="dd95f81a979e9056" providerId="LiveId" clId="{68CC7695-641E-408E-B3E5-1617E1C3AD34}" dt="2023-01-25T10:16:53.379" v="9348" actId="1076"/>
          <ac:spMkLst>
            <pc:docMk/>
            <pc:sldMk cId="2983270753" sldId="308"/>
            <ac:spMk id="42" creationId="{351D087B-2F82-8880-45C8-B4254E774BB3}"/>
          </ac:spMkLst>
        </pc:spChg>
        <pc:spChg chg="add mod">
          <ac:chgData name="尾嵜 成真" userId="dd95f81a979e9056" providerId="LiveId" clId="{68CC7695-641E-408E-B3E5-1617E1C3AD34}" dt="2023-01-25T10:16:14.814" v="9345" actId="1076"/>
          <ac:spMkLst>
            <pc:docMk/>
            <pc:sldMk cId="2983270753" sldId="308"/>
            <ac:spMk id="43" creationId="{58C65947-83CA-8D4A-755F-D297B1462725}"/>
          </ac:spMkLst>
        </pc:spChg>
        <pc:spChg chg="add mod">
          <ac:chgData name="尾嵜 成真" userId="dd95f81a979e9056" providerId="LiveId" clId="{68CC7695-641E-408E-B3E5-1617E1C3AD34}" dt="2023-01-25T10:17:28.021" v="9349" actId="1076"/>
          <ac:spMkLst>
            <pc:docMk/>
            <pc:sldMk cId="2983270753" sldId="308"/>
            <ac:spMk id="44" creationId="{72D1F4B1-89A5-C2DA-A42A-4592BB70B84A}"/>
          </ac:spMkLst>
        </pc:spChg>
        <pc:spChg chg="add del mod">
          <ac:chgData name="尾嵜 成真" userId="dd95f81a979e9056" providerId="LiveId" clId="{68CC7695-641E-408E-B3E5-1617E1C3AD34}" dt="2023-01-23T08:36:21.631" v="7177"/>
          <ac:spMkLst>
            <pc:docMk/>
            <pc:sldMk cId="2983270753" sldId="308"/>
            <ac:spMk id="45" creationId="{D1F4AD8F-770B-021A-3B44-34508EEE427D}"/>
          </ac:spMkLst>
        </pc:spChg>
        <pc:picChg chg="add mod">
          <ac:chgData name="尾嵜 成真" userId="dd95f81a979e9056" providerId="LiveId" clId="{68CC7695-641E-408E-B3E5-1617E1C3AD34}" dt="2023-01-25T10:16:06.064" v="9344" actId="571"/>
          <ac:picMkLst>
            <pc:docMk/>
            <pc:sldMk cId="2983270753" sldId="308"/>
            <ac:picMk id="2" creationId="{42AA75EF-2B95-0604-18E6-F09A51FB9E56}"/>
          </ac:picMkLst>
        </pc:picChg>
        <pc:picChg chg="add del mod">
          <ac:chgData name="尾嵜 成真" userId="dd95f81a979e9056" providerId="LiveId" clId="{68CC7695-641E-408E-B3E5-1617E1C3AD34}" dt="2023-01-23T08:14:19.995" v="6957" actId="478"/>
          <ac:picMkLst>
            <pc:docMk/>
            <pc:sldMk cId="2983270753" sldId="308"/>
            <ac:picMk id="3" creationId="{E772C04C-B7CF-31A7-8754-F883F3D23943}"/>
          </ac:picMkLst>
        </pc:picChg>
        <pc:picChg chg="del">
          <ac:chgData name="尾嵜 成真" userId="dd95f81a979e9056" providerId="LiveId" clId="{68CC7695-641E-408E-B3E5-1617E1C3AD34}" dt="2023-01-23T08:06:05.463" v="6599" actId="478"/>
          <ac:picMkLst>
            <pc:docMk/>
            <pc:sldMk cId="2983270753" sldId="308"/>
            <ac:picMk id="4" creationId="{9CFC7EF0-3018-D510-7D8A-AFB26A39D69E}"/>
          </ac:picMkLst>
        </pc:picChg>
        <pc:picChg chg="add del mod">
          <ac:chgData name="尾嵜 成真" userId="dd95f81a979e9056" providerId="LiveId" clId="{68CC7695-641E-408E-B3E5-1617E1C3AD34}" dt="2023-01-23T08:43:25.240" v="7431" actId="478"/>
          <ac:picMkLst>
            <pc:docMk/>
            <pc:sldMk cId="2983270753" sldId="308"/>
            <ac:picMk id="6" creationId="{791EA751-F72F-BF3C-14A9-27E5F29A379D}"/>
          </ac:picMkLst>
        </pc:picChg>
        <pc:picChg chg="del">
          <ac:chgData name="尾嵜 成真" userId="dd95f81a979e9056" providerId="LiveId" clId="{68CC7695-641E-408E-B3E5-1617E1C3AD34}" dt="2023-01-23T08:06:05.463" v="6599" actId="478"/>
          <ac:picMkLst>
            <pc:docMk/>
            <pc:sldMk cId="2983270753" sldId="308"/>
            <ac:picMk id="7" creationId="{D93D10BD-B842-02BB-2EC2-B6806AE34E85}"/>
          </ac:picMkLst>
        </pc:picChg>
        <pc:picChg chg="add mod">
          <ac:chgData name="尾嵜 成真" userId="dd95f81a979e9056" providerId="LiveId" clId="{68CC7695-641E-408E-B3E5-1617E1C3AD34}" dt="2023-01-25T10:16:14.814" v="9345" actId="1076"/>
          <ac:picMkLst>
            <pc:docMk/>
            <pc:sldMk cId="2983270753" sldId="308"/>
            <ac:picMk id="8" creationId="{4E560851-1663-D981-008B-22341A3636B1}"/>
          </ac:picMkLst>
        </pc:picChg>
        <pc:picChg chg="del">
          <ac:chgData name="尾嵜 成真" userId="dd95f81a979e9056" providerId="LiveId" clId="{68CC7695-641E-408E-B3E5-1617E1C3AD34}" dt="2023-01-23T08:06:05.463" v="6599" actId="478"/>
          <ac:picMkLst>
            <pc:docMk/>
            <pc:sldMk cId="2983270753" sldId="308"/>
            <ac:picMk id="9" creationId="{60F1D647-11AB-BCE1-5633-9E7EA6AD5BB0}"/>
          </ac:picMkLst>
        </pc:picChg>
        <pc:picChg chg="add del mod">
          <ac:chgData name="尾嵜 成真" userId="dd95f81a979e9056" providerId="LiveId" clId="{68CC7695-641E-408E-B3E5-1617E1C3AD34}" dt="2023-01-23T08:17:46.840" v="6980" actId="478"/>
          <ac:picMkLst>
            <pc:docMk/>
            <pc:sldMk cId="2983270753" sldId="308"/>
            <ac:picMk id="14" creationId="{42E05337-70ED-8A8E-1F24-7D4F9BD60840}"/>
          </ac:picMkLst>
        </pc:picChg>
        <pc:picChg chg="add mod">
          <ac:chgData name="尾嵜 成真" userId="dd95f81a979e9056" providerId="LiveId" clId="{68CC7695-641E-408E-B3E5-1617E1C3AD34}" dt="2023-01-23T08:37:27.749" v="7181" actId="1076"/>
          <ac:picMkLst>
            <pc:docMk/>
            <pc:sldMk cId="2983270753" sldId="308"/>
            <ac:picMk id="16" creationId="{D9A4A601-867F-C393-2D42-FB2DC6CE8EAD}"/>
          </ac:picMkLst>
        </pc:picChg>
        <pc:picChg chg="add del mod">
          <ac:chgData name="尾嵜 成真" userId="dd95f81a979e9056" providerId="LiveId" clId="{68CC7695-641E-408E-B3E5-1617E1C3AD34}" dt="2023-01-23T08:19:13.773" v="6985" actId="478"/>
          <ac:picMkLst>
            <pc:docMk/>
            <pc:sldMk cId="2983270753" sldId="308"/>
            <ac:picMk id="18" creationId="{CCE872ED-F407-01C2-76BD-423FC390A851}"/>
          </ac:picMkLst>
        </pc:picChg>
        <pc:picChg chg="add mod">
          <ac:chgData name="尾嵜 成真" userId="dd95f81a979e9056" providerId="LiveId" clId="{68CC7695-641E-408E-B3E5-1617E1C3AD34}" dt="2023-01-23T08:37:27.749" v="7181" actId="1076"/>
          <ac:picMkLst>
            <pc:docMk/>
            <pc:sldMk cId="2983270753" sldId="308"/>
            <ac:picMk id="20" creationId="{4F056C3E-65B6-F003-D676-4C454C9AAEFA}"/>
          </ac:picMkLst>
        </pc:picChg>
        <pc:picChg chg="add del mod">
          <ac:chgData name="尾嵜 成真" userId="dd95f81a979e9056" providerId="LiveId" clId="{68CC7695-641E-408E-B3E5-1617E1C3AD34}" dt="2023-01-23T08:25:02.652" v="7030" actId="478"/>
          <ac:picMkLst>
            <pc:docMk/>
            <pc:sldMk cId="2983270753" sldId="308"/>
            <ac:picMk id="22" creationId="{F852E662-1A49-25ED-D108-B5C0E65F818F}"/>
          </ac:picMkLst>
        </pc:picChg>
        <pc:picChg chg="add mod">
          <ac:chgData name="尾嵜 成真" userId="dd95f81a979e9056" providerId="LiveId" clId="{68CC7695-641E-408E-B3E5-1617E1C3AD34}" dt="2023-01-25T10:17:28.021" v="9349" actId="1076"/>
          <ac:picMkLst>
            <pc:docMk/>
            <pc:sldMk cId="2983270753" sldId="308"/>
            <ac:picMk id="24" creationId="{2386C661-5A10-CAF9-230F-79FC8C209C8A}"/>
          </ac:picMkLst>
        </pc:picChg>
        <pc:picChg chg="add del mod">
          <ac:chgData name="尾嵜 成真" userId="dd95f81a979e9056" providerId="LiveId" clId="{68CC7695-641E-408E-B3E5-1617E1C3AD34}" dt="2023-01-23T08:42:56.955" v="7424" actId="478"/>
          <ac:picMkLst>
            <pc:docMk/>
            <pc:sldMk cId="2983270753" sldId="308"/>
            <ac:picMk id="26" creationId="{5F9ED851-9B05-773A-51BB-0240FD353C2E}"/>
          </ac:picMkLst>
        </pc:picChg>
        <pc:picChg chg="add mod">
          <ac:chgData name="尾嵜 成真" userId="dd95f81a979e9056" providerId="LiveId" clId="{68CC7695-641E-408E-B3E5-1617E1C3AD34}" dt="2023-01-25T10:16:53.379" v="9348" actId="1076"/>
          <ac:picMkLst>
            <pc:docMk/>
            <pc:sldMk cId="2983270753" sldId="308"/>
            <ac:picMk id="28" creationId="{944F88DC-1915-FDFE-F535-AC659E093739}"/>
          </ac:picMkLst>
        </pc:picChg>
        <pc:picChg chg="add del mod">
          <ac:chgData name="尾嵜 成真" userId="dd95f81a979e9056" providerId="LiveId" clId="{68CC7695-641E-408E-B3E5-1617E1C3AD34}" dt="2023-01-23T08:42:26.304" v="7419" actId="478"/>
          <ac:picMkLst>
            <pc:docMk/>
            <pc:sldMk cId="2983270753" sldId="308"/>
            <ac:picMk id="30" creationId="{B81C06EB-3BD0-EF8B-FE25-2EF66E363CD4}"/>
          </ac:picMkLst>
        </pc:picChg>
        <pc:picChg chg="add mod">
          <ac:chgData name="尾嵜 成真" userId="dd95f81a979e9056" providerId="LiveId" clId="{68CC7695-641E-408E-B3E5-1617E1C3AD34}" dt="2023-01-25T10:17:28.021" v="9349" actId="1076"/>
          <ac:picMkLst>
            <pc:docMk/>
            <pc:sldMk cId="2983270753" sldId="308"/>
            <ac:picMk id="32" creationId="{B87F8B73-267A-65FE-CB26-B16D19FE7A0D}"/>
          </ac:picMkLst>
        </pc:picChg>
        <pc:picChg chg="add mod">
          <ac:chgData name="尾嵜 成真" userId="dd95f81a979e9056" providerId="LiveId" clId="{68CC7695-641E-408E-B3E5-1617E1C3AD34}" dt="2023-01-25T10:16:53.379" v="9348" actId="1076"/>
          <ac:picMkLst>
            <pc:docMk/>
            <pc:sldMk cId="2983270753" sldId="308"/>
            <ac:picMk id="34" creationId="{9FCCFCF9-DC71-E77F-33B4-FBE74FCD185E}"/>
          </ac:picMkLst>
        </pc:picChg>
        <pc:picChg chg="add mod">
          <ac:chgData name="尾嵜 成真" userId="dd95f81a979e9056" providerId="LiveId" clId="{68CC7695-641E-408E-B3E5-1617E1C3AD34}" dt="2023-01-25T10:16:00.678" v="9342" actId="1076"/>
          <ac:picMkLst>
            <pc:docMk/>
            <pc:sldMk cId="2983270753" sldId="308"/>
            <ac:picMk id="35" creationId="{31222CA2-D88E-113E-8FD4-A6E960CFD8F2}"/>
          </ac:picMkLst>
        </pc:picChg>
        <pc:picChg chg="add mod">
          <ac:chgData name="尾嵜 成真" userId="dd95f81a979e9056" providerId="LiveId" clId="{68CC7695-641E-408E-B3E5-1617E1C3AD34}" dt="2023-01-25T10:15:57.427" v="9341" actId="1076"/>
          <ac:picMkLst>
            <pc:docMk/>
            <pc:sldMk cId="2983270753" sldId="308"/>
            <ac:picMk id="36" creationId="{B67A181C-B126-0FE2-CBBF-1AF33422B393}"/>
          </ac:picMkLst>
        </pc:picChg>
        <pc:picChg chg="add mod">
          <ac:chgData name="尾嵜 成真" userId="dd95f81a979e9056" providerId="LiveId" clId="{68CC7695-641E-408E-B3E5-1617E1C3AD34}" dt="2023-01-23T08:29:08.428" v="7086" actId="571"/>
          <ac:picMkLst>
            <pc:docMk/>
            <pc:sldMk cId="2983270753" sldId="308"/>
            <ac:picMk id="38" creationId="{C440E88D-BBFF-40D9-8EA7-4C96335E2758}"/>
          </ac:picMkLst>
        </pc:picChg>
        <pc:picChg chg="add mod">
          <ac:chgData name="尾嵜 成真" userId="dd95f81a979e9056" providerId="LiveId" clId="{68CC7695-641E-408E-B3E5-1617E1C3AD34}" dt="2023-01-25T10:17:28.021" v="9349" actId="1076"/>
          <ac:picMkLst>
            <pc:docMk/>
            <pc:sldMk cId="2983270753" sldId="308"/>
            <ac:picMk id="47" creationId="{24730E7F-AE50-9A85-611D-B301F8BE9B1B}"/>
          </ac:picMkLst>
        </pc:picChg>
        <pc:picChg chg="add mod">
          <ac:chgData name="尾嵜 成真" userId="dd95f81a979e9056" providerId="LiveId" clId="{68CC7695-641E-408E-B3E5-1617E1C3AD34}" dt="2023-01-25T10:16:53.379" v="9348" actId="1076"/>
          <ac:picMkLst>
            <pc:docMk/>
            <pc:sldMk cId="2983270753" sldId="308"/>
            <ac:picMk id="49" creationId="{6BC34202-DE5E-52D9-00BA-2B1561A2D8B7}"/>
          </ac:picMkLst>
        </pc:picChg>
        <pc:picChg chg="add mod">
          <ac:chgData name="尾嵜 成真" userId="dd95f81a979e9056" providerId="LiveId" clId="{68CC7695-641E-408E-B3E5-1617E1C3AD34}" dt="2023-01-23T08:43:31.398" v="7432" actId="1076"/>
          <ac:picMkLst>
            <pc:docMk/>
            <pc:sldMk cId="2983270753" sldId="308"/>
            <ac:picMk id="51" creationId="{57486316-7D75-8ACC-B914-EA6EE7120005}"/>
          </ac:picMkLst>
        </pc:picChg>
      </pc:sldChg>
      <pc:sldChg chg="add del">
        <pc:chgData name="尾嵜 成真" userId="dd95f81a979e9056" providerId="LiveId" clId="{68CC7695-641E-408E-B3E5-1617E1C3AD34}" dt="2023-01-23T09:04:32.765" v="7496"/>
        <pc:sldMkLst>
          <pc:docMk/>
          <pc:sldMk cId="2808940837" sldId="309"/>
        </pc:sldMkLst>
      </pc:sldChg>
      <pc:sldChg chg="delSp add del mod">
        <pc:chgData name="尾嵜 成真" userId="dd95f81a979e9056" providerId="LiveId" clId="{68CC7695-641E-408E-B3E5-1617E1C3AD34}" dt="2023-01-23T09:04:27.372" v="7494" actId="47"/>
        <pc:sldMkLst>
          <pc:docMk/>
          <pc:sldMk cId="3179990980" sldId="309"/>
        </pc:sldMkLst>
        <pc:picChg chg="del">
          <ac:chgData name="尾嵜 成真" userId="dd95f81a979e9056" providerId="LiveId" clId="{68CC7695-641E-408E-B3E5-1617E1C3AD34}" dt="2023-01-23T09:04:16.772" v="7493" actId="478"/>
          <ac:picMkLst>
            <pc:docMk/>
            <pc:sldMk cId="3179990980" sldId="309"/>
            <ac:picMk id="4" creationId="{9CFC7EF0-3018-D510-7D8A-AFB26A39D69E}"/>
          </ac:picMkLst>
        </pc:picChg>
        <pc:picChg chg="del">
          <ac:chgData name="尾嵜 成真" userId="dd95f81a979e9056" providerId="LiveId" clId="{68CC7695-641E-408E-B3E5-1617E1C3AD34}" dt="2023-01-23T09:04:16.772" v="7493" actId="478"/>
          <ac:picMkLst>
            <pc:docMk/>
            <pc:sldMk cId="3179990980" sldId="309"/>
            <ac:picMk id="7" creationId="{D93D10BD-B842-02BB-2EC2-B6806AE34E85}"/>
          </ac:picMkLst>
        </pc:picChg>
        <pc:picChg chg="del">
          <ac:chgData name="尾嵜 成真" userId="dd95f81a979e9056" providerId="LiveId" clId="{68CC7695-641E-408E-B3E5-1617E1C3AD34}" dt="2023-01-23T09:04:16.772" v="7493" actId="478"/>
          <ac:picMkLst>
            <pc:docMk/>
            <pc:sldMk cId="3179990980" sldId="309"/>
            <ac:picMk id="9" creationId="{60F1D647-11AB-BCE1-5633-9E7EA6AD5BB0}"/>
          </ac:picMkLst>
        </pc:picChg>
        <pc:picChg chg="del">
          <ac:chgData name="尾嵜 成真" userId="dd95f81a979e9056" providerId="LiveId" clId="{68CC7695-641E-408E-B3E5-1617E1C3AD34}" dt="2023-01-23T09:04:16.772" v="7493" actId="478"/>
          <ac:picMkLst>
            <pc:docMk/>
            <pc:sldMk cId="3179990980" sldId="309"/>
            <ac:picMk id="13" creationId="{9FA0F371-F954-CD31-CB83-4AE48B27D914}"/>
          </ac:picMkLst>
        </pc:picChg>
      </pc:sldChg>
      <pc:sldChg chg="addSp delSp modSp add mod">
        <pc:chgData name="尾嵜 成真" userId="dd95f81a979e9056" providerId="LiveId" clId="{68CC7695-641E-408E-B3E5-1617E1C3AD34}" dt="2023-01-24T09:05:23.589" v="9260" actId="20577"/>
        <pc:sldMkLst>
          <pc:docMk/>
          <pc:sldMk cId="4190097553" sldId="309"/>
        </pc:sldMkLst>
        <pc:spChg chg="add mod">
          <ac:chgData name="尾嵜 成真" userId="dd95f81a979e9056" providerId="LiveId" clId="{68CC7695-641E-408E-B3E5-1617E1C3AD34}" dt="2023-01-24T07:48:15.592" v="8349" actId="1076"/>
          <ac:spMkLst>
            <pc:docMk/>
            <pc:sldMk cId="4190097553" sldId="309"/>
            <ac:spMk id="4" creationId="{C4F507E3-8CA4-5B4B-379C-99CF507B7962}"/>
          </ac:spMkLst>
        </pc:spChg>
        <pc:spChg chg="mod">
          <ac:chgData name="尾嵜 成真" userId="dd95f81a979e9056" providerId="LiveId" clId="{68CC7695-641E-408E-B3E5-1617E1C3AD34}" dt="2023-01-24T09:05:23.589" v="9260" actId="20577"/>
          <ac:spMkLst>
            <pc:docMk/>
            <pc:sldMk cId="4190097553" sldId="309"/>
            <ac:spMk id="11" creationId="{8F4012D2-E45B-57FF-3B8C-E8092847CB68}"/>
          </ac:spMkLst>
        </pc:spChg>
        <pc:spChg chg="mod">
          <ac:chgData name="尾嵜 成真" userId="dd95f81a979e9056" providerId="LiveId" clId="{68CC7695-641E-408E-B3E5-1617E1C3AD34}" dt="2023-01-24T07:45:29.645" v="8339"/>
          <ac:spMkLst>
            <pc:docMk/>
            <pc:sldMk cId="4190097553" sldId="309"/>
            <ac:spMk id="26" creationId="{4C6CF6C6-84B1-9D0E-1D23-344066B0F396}"/>
          </ac:spMkLst>
        </pc:spChg>
        <pc:spChg chg="del">
          <ac:chgData name="尾嵜 成真" userId="dd95f81a979e9056" providerId="LiveId" clId="{68CC7695-641E-408E-B3E5-1617E1C3AD34}" dt="2023-01-24T07:48:05.587" v="8343" actId="21"/>
          <ac:spMkLst>
            <pc:docMk/>
            <pc:sldMk cId="4190097553" sldId="309"/>
            <ac:spMk id="28" creationId="{C265F40D-3F25-6778-A99F-C0FFAD5908E8}"/>
          </ac:spMkLst>
        </pc:spChg>
        <pc:picChg chg="add mod">
          <ac:chgData name="尾嵜 成真" userId="dd95f81a979e9056" providerId="LiveId" clId="{68CC7695-641E-408E-B3E5-1617E1C3AD34}" dt="2023-01-24T07:48:13.351" v="8348" actId="1076"/>
          <ac:picMkLst>
            <pc:docMk/>
            <pc:sldMk cId="4190097553" sldId="309"/>
            <ac:picMk id="3" creationId="{28030E08-3B9A-5060-9A3E-62A1D74F7838}"/>
          </ac:picMkLst>
        </pc:picChg>
        <pc:picChg chg="del">
          <ac:chgData name="尾嵜 成真" userId="dd95f81a979e9056" providerId="LiveId" clId="{68CC7695-641E-408E-B3E5-1617E1C3AD34}" dt="2023-01-24T07:48:00.672" v="8340" actId="478"/>
          <ac:picMkLst>
            <pc:docMk/>
            <pc:sldMk cId="4190097553" sldId="309"/>
            <ac:picMk id="27" creationId="{476DC5AF-9C30-1CD0-2E1F-D7D673AEF7F3}"/>
          </ac:picMkLst>
        </pc:picChg>
      </pc:sldChg>
      <pc:sldChg chg="addSp delSp modSp add mod">
        <pc:chgData name="尾嵜 成真" userId="dd95f81a979e9056" providerId="LiveId" clId="{68CC7695-641E-408E-B3E5-1617E1C3AD34}" dt="2023-02-08T12:59:54.789" v="9483" actId="14100"/>
        <pc:sldMkLst>
          <pc:docMk/>
          <pc:sldMk cId="2698334619" sldId="310"/>
        </pc:sldMkLst>
        <pc:spChg chg="del">
          <ac:chgData name="尾嵜 成真" userId="dd95f81a979e9056" providerId="LiveId" clId="{68CC7695-641E-408E-B3E5-1617E1C3AD34}" dt="2023-01-24T08:42:34.792" v="8457" actId="478"/>
          <ac:spMkLst>
            <pc:docMk/>
            <pc:sldMk cId="2698334619" sldId="310"/>
            <ac:spMk id="4" creationId="{C4F507E3-8CA4-5B4B-379C-99CF507B7962}"/>
          </ac:spMkLst>
        </pc:spChg>
        <pc:spChg chg="mod">
          <ac:chgData name="尾嵜 成真" userId="dd95f81a979e9056" providerId="LiveId" clId="{68CC7695-641E-408E-B3E5-1617E1C3AD34}" dt="2023-01-24T09:05:29.351" v="9262" actId="20577"/>
          <ac:spMkLst>
            <pc:docMk/>
            <pc:sldMk cId="2698334619" sldId="310"/>
            <ac:spMk id="11" creationId="{8F4012D2-E45B-57FF-3B8C-E8092847CB68}"/>
          </ac:spMkLst>
        </pc:spChg>
        <pc:spChg chg="mod">
          <ac:chgData name="尾嵜 成真" userId="dd95f81a979e9056" providerId="LiveId" clId="{68CC7695-641E-408E-B3E5-1617E1C3AD34}" dt="2023-01-24T07:48:45.216" v="8357" actId="20577"/>
          <ac:spMkLst>
            <pc:docMk/>
            <pc:sldMk cId="2698334619" sldId="310"/>
            <ac:spMk id="12" creationId="{DEAE85ED-D608-8E1E-7E58-4B117E739BEC}"/>
          </ac:spMkLst>
        </pc:spChg>
        <pc:spChg chg="del">
          <ac:chgData name="尾嵜 成真" userId="dd95f81a979e9056" providerId="LiveId" clId="{68CC7695-641E-408E-B3E5-1617E1C3AD34}" dt="2023-01-24T08:42:29.757" v="8455" actId="478"/>
          <ac:spMkLst>
            <pc:docMk/>
            <pc:sldMk cId="2698334619" sldId="310"/>
            <ac:spMk id="22" creationId="{130837D4-140A-1DB8-3B90-658860BB5C5B}"/>
          </ac:spMkLst>
        </pc:spChg>
        <pc:spChg chg="mod">
          <ac:chgData name="尾嵜 成真" userId="dd95f81a979e9056" providerId="LiveId" clId="{68CC7695-641E-408E-B3E5-1617E1C3AD34}" dt="2023-01-24T09:01:24.534" v="9210" actId="20577"/>
          <ac:spMkLst>
            <pc:docMk/>
            <pc:sldMk cId="2698334619" sldId="310"/>
            <ac:spMk id="26" creationId="{4C6CF6C6-84B1-9D0E-1D23-344066B0F396}"/>
          </ac:spMkLst>
        </pc:spChg>
        <pc:picChg chg="del">
          <ac:chgData name="尾嵜 成真" userId="dd95f81a979e9056" providerId="LiveId" clId="{68CC7695-641E-408E-B3E5-1617E1C3AD34}" dt="2023-01-24T08:42:26.600" v="8454" actId="478"/>
          <ac:picMkLst>
            <pc:docMk/>
            <pc:sldMk cId="2698334619" sldId="310"/>
            <ac:picMk id="3" creationId="{28030E08-3B9A-5060-9A3E-62A1D74F7838}"/>
          </ac:picMkLst>
        </pc:picChg>
        <pc:picChg chg="add mod">
          <ac:chgData name="尾嵜 成真" userId="dd95f81a979e9056" providerId="LiveId" clId="{68CC7695-641E-408E-B3E5-1617E1C3AD34}" dt="2023-02-08T12:59:54.789" v="9483" actId="14100"/>
          <ac:picMkLst>
            <pc:docMk/>
            <pc:sldMk cId="2698334619" sldId="310"/>
            <ac:picMk id="5" creationId="{08D5811A-5922-6D6A-FF9A-65E72E130626}"/>
          </ac:picMkLst>
        </pc:picChg>
        <pc:picChg chg="add mod">
          <ac:chgData name="尾嵜 成真" userId="dd95f81a979e9056" providerId="LiveId" clId="{68CC7695-641E-408E-B3E5-1617E1C3AD34}" dt="2023-01-24T09:01:27.544" v="9211" actId="1076"/>
          <ac:picMkLst>
            <pc:docMk/>
            <pc:sldMk cId="2698334619" sldId="310"/>
            <ac:picMk id="7" creationId="{C93ABB1F-06BB-3D64-53CB-4BB1A44A8488}"/>
          </ac:picMkLst>
        </pc:picChg>
        <pc:picChg chg="add mod">
          <ac:chgData name="尾嵜 成真" userId="dd95f81a979e9056" providerId="LiveId" clId="{68CC7695-641E-408E-B3E5-1617E1C3AD34}" dt="2023-01-24T09:00:48.939" v="9205" actId="1076"/>
          <ac:picMkLst>
            <pc:docMk/>
            <pc:sldMk cId="2698334619" sldId="310"/>
            <ac:picMk id="9" creationId="{D9752B6D-D4FA-5A1E-F5D6-F9B7E72AC51A}"/>
          </ac:picMkLst>
        </pc:picChg>
        <pc:picChg chg="add mod">
          <ac:chgData name="尾嵜 成真" userId="dd95f81a979e9056" providerId="LiveId" clId="{68CC7695-641E-408E-B3E5-1617E1C3AD34}" dt="2023-01-24T09:00:48.939" v="9205" actId="1076"/>
          <ac:picMkLst>
            <pc:docMk/>
            <pc:sldMk cId="2698334619" sldId="310"/>
            <ac:picMk id="13" creationId="{AB1C66A3-D3ED-5DE8-5659-9A90CF93088D}"/>
          </ac:picMkLst>
        </pc:picChg>
        <pc:picChg chg="add mod">
          <ac:chgData name="尾嵜 成真" userId="dd95f81a979e9056" providerId="LiveId" clId="{68CC7695-641E-408E-B3E5-1617E1C3AD34}" dt="2023-01-24T09:00:48.939" v="9205" actId="1076"/>
          <ac:picMkLst>
            <pc:docMk/>
            <pc:sldMk cId="2698334619" sldId="310"/>
            <ac:picMk id="15" creationId="{7FE340FC-31E1-F599-F5C5-BE8182FFD4D4}"/>
          </ac:picMkLst>
        </pc:picChg>
      </pc:sldChg>
      <pc:sldChg chg="modSp add del mod">
        <pc:chgData name="尾嵜 成真" userId="dd95f81a979e9056" providerId="LiveId" clId="{68CC7695-641E-408E-B3E5-1617E1C3AD34}" dt="2023-01-24T09:05:51.644" v="9275" actId="47"/>
        <pc:sldMkLst>
          <pc:docMk/>
          <pc:sldMk cId="3675162731" sldId="311"/>
        </pc:sldMkLst>
        <pc:spChg chg="mod">
          <ac:chgData name="尾嵜 成真" userId="dd95f81a979e9056" providerId="LiveId" clId="{68CC7695-641E-408E-B3E5-1617E1C3AD34}" dt="2023-01-24T09:04:32.834" v="9218"/>
          <ac:spMkLst>
            <pc:docMk/>
            <pc:sldMk cId="3675162731" sldId="311"/>
            <ac:spMk id="20" creationId="{00000000-0000-0000-0000-000000000000}"/>
          </ac:spMkLst>
        </pc:spChg>
        <pc:spChg chg="mod">
          <ac:chgData name="尾嵜 成真" userId="dd95f81a979e9056" providerId="LiveId" clId="{68CC7695-641E-408E-B3E5-1617E1C3AD34}" dt="2023-01-24T09:04:41.513" v="9228" actId="20577"/>
          <ac:spMkLst>
            <pc:docMk/>
            <pc:sldMk cId="3675162731" sldId="311"/>
            <ac:spMk id="23" creationId="{9DA07D66-0103-FFB2-4785-A9885F877AB8}"/>
          </ac:spMkLst>
        </pc:spChg>
        <pc:spChg chg="mod">
          <ac:chgData name="尾嵜 成真" userId="dd95f81a979e9056" providerId="LiveId" clId="{68CC7695-641E-408E-B3E5-1617E1C3AD34}" dt="2023-01-24T09:04:35.145" v="9220" actId="20577"/>
          <ac:spMkLst>
            <pc:docMk/>
            <pc:sldMk cId="3675162731" sldId="311"/>
            <ac:spMk id="35" creationId="{00000000-0000-0000-0000-000000000000}"/>
          </ac:spMkLst>
        </pc:spChg>
        <pc:spChg chg="mod">
          <ac:chgData name="尾嵜 成真" userId="dd95f81a979e9056" providerId="LiveId" clId="{68CC7695-641E-408E-B3E5-1617E1C3AD34}" dt="2023-01-24T09:04:36.782" v="9222" actId="20577"/>
          <ac:spMkLst>
            <pc:docMk/>
            <pc:sldMk cId="3675162731" sldId="311"/>
            <ac:spMk id="40" creationId="{00000000-0000-0000-0000-000000000000}"/>
          </ac:spMkLst>
        </pc:spChg>
        <pc:spChg chg="mod">
          <ac:chgData name="尾嵜 成真" userId="dd95f81a979e9056" providerId="LiveId" clId="{68CC7695-641E-408E-B3E5-1617E1C3AD34}" dt="2023-01-24T09:04:38.198" v="9224" actId="20577"/>
          <ac:spMkLst>
            <pc:docMk/>
            <pc:sldMk cId="3675162731" sldId="311"/>
            <ac:spMk id="45" creationId="{00000000-0000-0000-0000-000000000000}"/>
          </ac:spMkLst>
        </pc:spChg>
        <pc:spChg chg="mod">
          <ac:chgData name="尾嵜 成真" userId="dd95f81a979e9056" providerId="LiveId" clId="{68CC7695-641E-408E-B3E5-1617E1C3AD34}" dt="2023-01-24T09:04:39.628" v="9226" actId="20577"/>
          <ac:spMkLst>
            <pc:docMk/>
            <pc:sldMk cId="3675162731" sldId="311"/>
            <ac:spMk id="5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00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311352" y="2420888"/>
            <a:ext cx="5832648" cy="1585337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b="0" kern="1200" baseline="0" dirty="0">
                <a:solidFill>
                  <a:srgbClr val="FFC00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/>
          <a:lstStyle>
            <a:lvl1pPr algn="ctr">
              <a:defRPr sz="4000" b="0" cap="all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671346" y="2348880"/>
            <a:ext cx="5472654" cy="13681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b="0" kern="1200" dirty="0">
                <a:solidFill>
                  <a:srgbClr val="FFC00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22.png"/><Relationship Id="rId4" Type="http://schemas.openxmlformats.org/officeDocument/2006/relationships/image" Target="../media/image24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hyperlink" Target="https://dev.classmethod.jp/articles/reference-my-pubic-ip-in-terraform/" TargetMode="External"/><Relationship Id="rId7" Type="http://schemas.openxmlformats.org/officeDocument/2006/relationships/image" Target="../media/image36.png"/><Relationship Id="rId2" Type="http://schemas.openxmlformats.org/officeDocument/2006/relationships/hyperlink" Target="https://dev.classmethod.jp/articles/launch-ec2-from-latest-amazon-linux2-ami-by-terraform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871192" y="3573016"/>
            <a:ext cx="7272808" cy="1585337"/>
          </a:xfrm>
        </p:spPr>
        <p:txBody>
          <a:bodyPr/>
          <a:lstStyle/>
          <a:p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１３章</a:t>
            </a:r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.Terraform</a:t>
            </a:r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応用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BIZ UDP明朝 Medium" panose="02020500000000000000" pitchFamily="18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4C8D8093-D708-E46A-39FD-79BFCCF8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4881686"/>
          </a:xfrm>
        </p:spPr>
        <p:txBody>
          <a:bodyPr>
            <a:normAutofit/>
          </a:bodyPr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では、環境ごとに、変数の値を入れる</a:t>
            </a:r>
            <a:r>
              <a:rPr lang="en-US" altLang="ja-JP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の定義ファイル（</a:t>
            </a:r>
            <a:r>
              <a:rPr lang="en-US" altLang="ja-JP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main.tf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）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と、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環境ごとの</a:t>
            </a:r>
            <a:r>
              <a:rPr lang="en-US" altLang="ja-JP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provider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を準備します。そして、</a:t>
            </a:r>
            <a:r>
              <a:rPr lang="en-US" altLang="ja-JP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terraform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コマンドは、各環境のカレントディレクトリで実行します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。このディレクトリをルートモジュールといいます。ルートモジュール内でのフォルダの指定は「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source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」で指定します。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F4012D2-E45B-57FF-3B8C-E8092847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04 module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EAE85ED-D608-8E1E-7E58-4B117E739BEC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endParaRPr lang="ja-JP" altLang="en-US" sz="240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E560851-1663-D981-008B-22341A363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60" y="2349355"/>
            <a:ext cx="3629532" cy="282932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9A4A601-867F-C393-2D42-FB2DC6CE8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857" y="5548609"/>
            <a:ext cx="2022500" cy="870057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4F056C3E-65B6-F003-D676-4C454C9AA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176" y="6503920"/>
            <a:ext cx="5211844" cy="17014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386C661-5A10-CAF9-230F-79FC8C209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7718" y="3395114"/>
            <a:ext cx="5211844" cy="162306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944F88DC-1915-FDFE-F535-AC659E0937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101" y="4010103"/>
            <a:ext cx="1965664" cy="884183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B87F8B73-267A-65FE-CB26-B16D19FE7A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9289" y="2410065"/>
            <a:ext cx="1987992" cy="860474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9FCCFCF9-DC71-E77F-33B4-FBE74FCD18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0286" y="4997955"/>
            <a:ext cx="5211844" cy="155441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31222CA2-D88E-113E-8FD4-A6E960CFD8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610" y="5275107"/>
            <a:ext cx="2337166" cy="1209229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B67A181C-B126-0FE2-CBBF-1AF33422B3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610" y="6512642"/>
            <a:ext cx="2080024" cy="268044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43C0338-3D81-B131-F302-D343CDB85617}"/>
              </a:ext>
            </a:extLst>
          </p:cNvPr>
          <p:cNvSpPr/>
          <p:nvPr/>
        </p:nvSpPr>
        <p:spPr>
          <a:xfrm>
            <a:off x="527978" y="3992471"/>
            <a:ext cx="1404213" cy="5532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FB85352-D669-634B-0D30-3EB83C471909}"/>
              </a:ext>
            </a:extLst>
          </p:cNvPr>
          <p:cNvSpPr/>
          <p:nvPr/>
        </p:nvSpPr>
        <p:spPr>
          <a:xfrm>
            <a:off x="3858943" y="5495145"/>
            <a:ext cx="5260076" cy="12031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B307466-1480-950F-68B7-FC90C7FADBF5}"/>
              </a:ext>
            </a:extLst>
          </p:cNvPr>
          <p:cNvSpPr/>
          <p:nvPr/>
        </p:nvSpPr>
        <p:spPr>
          <a:xfrm>
            <a:off x="527977" y="3375148"/>
            <a:ext cx="1404213" cy="58349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51D087B-2F82-8880-45C8-B4254E774BB3}"/>
              </a:ext>
            </a:extLst>
          </p:cNvPr>
          <p:cNvSpPr/>
          <p:nvPr/>
        </p:nvSpPr>
        <p:spPr>
          <a:xfrm>
            <a:off x="3869682" y="3953239"/>
            <a:ext cx="5252448" cy="12246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8C65947-83CA-8D4A-755F-D297B1462725}"/>
              </a:ext>
            </a:extLst>
          </p:cNvPr>
          <p:cNvSpPr/>
          <p:nvPr/>
        </p:nvSpPr>
        <p:spPr>
          <a:xfrm>
            <a:off x="527976" y="2728115"/>
            <a:ext cx="1404213" cy="613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2D1F4B1-89A5-C2DA-A42A-4592BB70B84A}"/>
              </a:ext>
            </a:extLst>
          </p:cNvPr>
          <p:cNvSpPr/>
          <p:nvPr/>
        </p:nvSpPr>
        <p:spPr>
          <a:xfrm>
            <a:off x="3861217" y="2357591"/>
            <a:ext cx="5270207" cy="1238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24730E7F-AE50-9A85-611D-B301F8BE9B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00239" y="2410709"/>
            <a:ext cx="2735826" cy="859830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6BC34202-DE5E-52D9-00BA-2B1561A2D8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07175" y="4009378"/>
            <a:ext cx="2685542" cy="884264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57486316-7D75-8ACC-B914-EA6EE712000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07175" y="5557122"/>
            <a:ext cx="2704595" cy="861544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420592-486F-0478-5C6C-AF75EB9B7C01}"/>
              </a:ext>
            </a:extLst>
          </p:cNvPr>
          <p:cNvSpPr/>
          <p:nvPr/>
        </p:nvSpPr>
        <p:spPr>
          <a:xfrm>
            <a:off x="683569" y="4806485"/>
            <a:ext cx="980770" cy="371434"/>
          </a:xfrm>
          <a:prstGeom prst="rect">
            <a:avLst/>
          </a:prstGeom>
          <a:noFill/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C7B9404-B3B6-225A-6078-6A8D74D530CB}"/>
              </a:ext>
            </a:extLst>
          </p:cNvPr>
          <p:cNvSpPr/>
          <p:nvPr/>
        </p:nvSpPr>
        <p:spPr>
          <a:xfrm>
            <a:off x="166608" y="5274350"/>
            <a:ext cx="2337167" cy="1506335"/>
          </a:xfrm>
          <a:prstGeom prst="rect">
            <a:avLst/>
          </a:prstGeom>
          <a:noFill/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27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8F4012D2-E45B-57FF-3B8C-E8092847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05 </a:t>
            </a:r>
            <a:r>
              <a:rPr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実践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EAE85ED-D608-8E1E-7E58-4B117E739BEC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ja-JP" altLang="en-US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実践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30837D4-140A-1DB8-3B90-658860BB5C5B}"/>
              </a:ext>
            </a:extLst>
          </p:cNvPr>
          <p:cNvSpPr/>
          <p:nvPr/>
        </p:nvSpPr>
        <p:spPr>
          <a:xfrm>
            <a:off x="254866" y="4887099"/>
            <a:ext cx="8683863" cy="1692313"/>
          </a:xfrm>
          <a:prstGeom prst="rect">
            <a:avLst/>
          </a:prstGeom>
          <a:solidFill>
            <a:schemeClr val="bg1"/>
          </a:solidFill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4C6CF6C6-84B1-9D0E-1D23-344066B0F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5472608"/>
          </a:xfrm>
          <a:noFill/>
        </p:spPr>
        <p:txBody>
          <a:bodyPr>
            <a:normAutofit/>
          </a:bodyPr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Terraform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を使用して、以下の構成で２環境（同アカウント）を構築してみましょう。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構成</a:t>
            </a:r>
            <a:endParaRPr lang="en-US" altLang="ja-JP" b="1" i="0" dirty="0">
              <a:solidFill>
                <a:srgbClr val="F6882E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Subnet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</a:t>
            </a:r>
            <a:r>
              <a:rPr lang="en-US" altLang="ja-JP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RouteTable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IGW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SecurityGroup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EC2</a:t>
            </a: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要件</a:t>
            </a:r>
            <a:endParaRPr lang="en-US" altLang="ja-JP" b="1" i="0" dirty="0">
              <a:solidFill>
                <a:srgbClr val="F6882E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パブリックに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Linux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サーバーを１台構築する。</a:t>
            </a:r>
            <a:endParaRPr lang="ko-KR" altLang="en-US" i="0" dirty="0">
              <a:solidFill>
                <a:schemeClr val="tx1"/>
              </a:solidFill>
              <a:latin typeface="BIZ UDP明朝 Medium" panose="02020500000000000000" pitchFamily="18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8030E08-3B9A-5060-9A3E-62A1D74F7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662" y="1562319"/>
            <a:ext cx="5936676" cy="3202616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C4F507E3-8CA4-5B4B-379C-99CF507B7962}"/>
              </a:ext>
            </a:extLst>
          </p:cNvPr>
          <p:cNvSpPr txBox="1">
            <a:spLocks/>
          </p:cNvSpPr>
          <p:nvPr/>
        </p:nvSpPr>
        <p:spPr>
          <a:xfrm>
            <a:off x="1603662" y="1772816"/>
            <a:ext cx="2664296" cy="48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ja-JP" altLang="en-US" sz="1000" b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構成図</a:t>
            </a:r>
          </a:p>
        </p:txBody>
      </p:sp>
    </p:spTree>
    <p:extLst>
      <p:ext uri="{BB962C8B-B14F-4D97-AF65-F5344CB8AC3E}">
        <p14:creationId xmlns:p14="http://schemas.microsoft.com/office/powerpoint/2010/main" val="4190097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8F4012D2-E45B-57FF-3B8C-E8092847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05 </a:t>
            </a:r>
            <a:r>
              <a:rPr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実践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EAE85ED-D608-8E1E-7E58-4B117E739BEC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ja-JP" altLang="en-US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ヒント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4C6CF6C6-84B1-9D0E-1D23-344066B0F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552852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構成は→のようになります。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（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Subnet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などのネットワークリソースを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network.tf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にまとめるなどもあり）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・キーペアは既存のものを使用します。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・変数化するものは、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CIDR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、キーペア、タグ名です。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variable.tf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の例）　　　　　　　　　　　タグの例）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  <a:hlinkClick r:id="rId2"/>
              </a:rPr>
              <a:t>最新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  <a:hlinkClick r:id="rId2"/>
              </a:rPr>
              <a:t>AMI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  <a:hlinkClick r:id="rId2"/>
              </a:rPr>
              <a:t>の取得方法</a:t>
            </a:r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  <a:hlinkClick r:id="rId3"/>
              </a:rPr>
              <a:t>SecurityGroup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  <a:hlinkClick r:id="rId3"/>
              </a:rPr>
              <a:t>の</a:t>
            </a:r>
            <a:r>
              <a:rPr lang="en-US" altLang="ja-JP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  <a:hlinkClick r:id="rId3"/>
              </a:rPr>
              <a:t>SourceIP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  <a:hlinkClick r:id="rId3"/>
              </a:rPr>
              <a:t>を</a:t>
            </a:r>
            <a:r>
              <a:rPr lang="en-US" altLang="ja-JP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  <a:hlinkClick r:id="rId3"/>
              </a:rPr>
              <a:t>MyIP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  <a:hlinkClick r:id="rId3"/>
              </a:rPr>
              <a:t>にする記載方法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en-US" altLang="ja-JP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MyIP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取得の例）　　　　　　　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SecurityGroup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</a:t>
            </a:r>
            <a:r>
              <a:rPr lang="en-US" altLang="ja-JP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SourceIP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の例）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ko-KR" altLang="en-US" i="0" dirty="0">
              <a:solidFill>
                <a:schemeClr val="tx1"/>
              </a:solidFill>
              <a:latin typeface="BIZ UDP明朝 Medium" panose="02020500000000000000" pitchFamily="18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8D5811A-5922-6D6A-FF9A-65E72E130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921" y="1124744"/>
            <a:ext cx="1485575" cy="247878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93ABB1F-06BB-3D64-53CB-4BB1A44A8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3081" y="2910178"/>
            <a:ext cx="3240360" cy="51882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9752B6D-D4FA-5A1E-F5D6-F9B7E72AC5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256" y="5536589"/>
            <a:ext cx="2211884" cy="111667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B1C66A3-D3ED-5DE8-5659-9A90CF9308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7495" y="5536589"/>
            <a:ext cx="2534004" cy="20005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FE340FC-31E1-F599-F5C5-BE8182FFD4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256" y="2910989"/>
            <a:ext cx="2013601" cy="140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3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563888" y="3068960"/>
            <a:ext cx="5472654" cy="1368152"/>
          </a:xfrm>
        </p:spPr>
        <p:txBody>
          <a:bodyPr/>
          <a:lstStyle/>
          <a:p>
            <a:r>
              <a:rPr lang="en-US" altLang="ko-KR"/>
              <a:t>THANK YOU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51520" y="3140968"/>
            <a:ext cx="2304256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</a:pPr>
            <a:r>
              <a:rPr lang="en-US" altLang="ko-KR" sz="3000" b="1" dirty="0">
                <a:solidFill>
                  <a:schemeClr val="accent6"/>
                </a:solidFill>
                <a:latin typeface="+mj-lt"/>
                <a:ea typeface="맑은 고딕" pitchFamily="50" charset="-127"/>
                <a:cs typeface="+mj-cs"/>
              </a:rPr>
              <a:t>CONTENTS</a:t>
            </a:r>
            <a:endParaRPr lang="ko-KR" altLang="en-US" sz="3000" b="1" dirty="0">
              <a:solidFill>
                <a:schemeClr val="accent6"/>
              </a:solidFill>
              <a:latin typeface="+mj-lt"/>
              <a:ea typeface="맑은 고딕" pitchFamily="50" charset="-127"/>
              <a:cs typeface="+mj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3E18761-6F4D-4A56-A95B-FE9E51163FF2}"/>
              </a:ext>
            </a:extLst>
          </p:cNvPr>
          <p:cNvGrpSpPr/>
          <p:nvPr/>
        </p:nvGrpSpPr>
        <p:grpSpPr>
          <a:xfrm>
            <a:off x="4153284" y="1196752"/>
            <a:ext cx="4869883" cy="864096"/>
            <a:chOff x="4238823" y="1217861"/>
            <a:chExt cx="4869883" cy="864096"/>
          </a:xfrm>
        </p:grpSpPr>
        <p:sp>
          <p:nvSpPr>
            <p:cNvPr id="21" name="직각 삼각형 20"/>
            <p:cNvSpPr/>
            <p:nvPr/>
          </p:nvSpPr>
          <p:spPr>
            <a:xfrm rot="16200000">
              <a:off x="4238823" y="1217861"/>
              <a:ext cx="864096" cy="864096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5256786" y="1579935"/>
              <a:ext cx="385192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ja-JP" altLang="en-US" b="1" dirty="0">
                  <a:solidFill>
                    <a:schemeClr val="accent6">
                      <a:lumMod val="75000"/>
                    </a:schemeClr>
                  </a:solidFill>
                  <a:latin typeface="BIZ UDP明朝 Medium" panose="02020500000000000000" pitchFamily="18" charset="-128"/>
                  <a:ea typeface="BIZ UDP明朝 Medium" panose="02020500000000000000" pitchFamily="18" charset="-128"/>
                </a:rPr>
                <a:t>変数化</a:t>
              </a:r>
              <a:endParaRPr lang="en-US" altLang="ko-KR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endParaRPr>
            </a:p>
          </p:txBody>
        </p:sp>
        <p:sp>
          <p:nvSpPr>
            <p:cNvPr id="20" name="TextBox 13"/>
            <p:cNvSpPr txBox="1">
              <a:spLocks noChangeArrowheads="1"/>
            </p:cNvSpPr>
            <p:nvPr/>
          </p:nvSpPr>
          <p:spPr bwMode="auto">
            <a:xfrm>
              <a:off x="4589575" y="1526074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01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8D86D72-E7AD-4CA2-BA44-25225DE74CDA}"/>
              </a:ext>
            </a:extLst>
          </p:cNvPr>
          <p:cNvGrpSpPr/>
          <p:nvPr/>
        </p:nvGrpSpPr>
        <p:grpSpPr>
          <a:xfrm>
            <a:off x="4153284" y="2287182"/>
            <a:ext cx="864096" cy="864096"/>
            <a:chOff x="4238823" y="2308291"/>
            <a:chExt cx="864096" cy="864096"/>
          </a:xfrm>
        </p:grpSpPr>
        <p:sp>
          <p:nvSpPr>
            <p:cNvPr id="30" name="직각 삼각형 29"/>
            <p:cNvSpPr/>
            <p:nvPr/>
          </p:nvSpPr>
          <p:spPr>
            <a:xfrm rot="16200000">
              <a:off x="4238823" y="2308291"/>
              <a:ext cx="864096" cy="864096"/>
            </a:xfrm>
            <a:prstGeom prst="rtTriangle">
              <a:avLst/>
            </a:prstGeom>
            <a:solidFill>
              <a:srgbClr val="D5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  <p:sp>
          <p:nvSpPr>
            <p:cNvPr id="35" name="TextBox 13"/>
            <p:cNvSpPr txBox="1">
              <a:spLocks noChangeArrowheads="1"/>
            </p:cNvSpPr>
            <p:nvPr/>
          </p:nvSpPr>
          <p:spPr bwMode="auto">
            <a:xfrm>
              <a:off x="4589575" y="2630246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02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55DAF8F-E612-4233-AEC5-F612CD50E7CD}"/>
              </a:ext>
            </a:extLst>
          </p:cNvPr>
          <p:cNvGrpSpPr/>
          <p:nvPr/>
        </p:nvGrpSpPr>
        <p:grpSpPr>
          <a:xfrm>
            <a:off x="4153284" y="3377612"/>
            <a:ext cx="864096" cy="864096"/>
            <a:chOff x="4238823" y="3398721"/>
            <a:chExt cx="864096" cy="864096"/>
          </a:xfrm>
        </p:grpSpPr>
        <p:sp>
          <p:nvSpPr>
            <p:cNvPr id="28" name="직각 삼각형 27"/>
            <p:cNvSpPr/>
            <p:nvPr/>
          </p:nvSpPr>
          <p:spPr>
            <a:xfrm rot="16200000">
              <a:off x="4238823" y="3398721"/>
              <a:ext cx="864096" cy="864096"/>
            </a:xfrm>
            <a:prstGeom prst="rtTriangle">
              <a:avLst/>
            </a:prstGeom>
            <a:solidFill>
              <a:srgbClr val="F2A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  <p:sp>
          <p:nvSpPr>
            <p:cNvPr id="40" name="TextBox 13"/>
            <p:cNvSpPr txBox="1">
              <a:spLocks noChangeArrowheads="1"/>
            </p:cNvSpPr>
            <p:nvPr/>
          </p:nvSpPr>
          <p:spPr bwMode="auto">
            <a:xfrm>
              <a:off x="4589575" y="3734418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03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A03F420-9491-4177-BECB-F1640F380D4C}"/>
              </a:ext>
            </a:extLst>
          </p:cNvPr>
          <p:cNvGrpSpPr/>
          <p:nvPr/>
        </p:nvGrpSpPr>
        <p:grpSpPr>
          <a:xfrm>
            <a:off x="4153284" y="4468042"/>
            <a:ext cx="864096" cy="864096"/>
            <a:chOff x="4238823" y="4489151"/>
            <a:chExt cx="864096" cy="864096"/>
          </a:xfrm>
        </p:grpSpPr>
        <p:sp>
          <p:nvSpPr>
            <p:cNvPr id="24" name="직각 삼각형 23"/>
            <p:cNvSpPr/>
            <p:nvPr/>
          </p:nvSpPr>
          <p:spPr>
            <a:xfrm rot="16200000">
              <a:off x="4238823" y="4489151"/>
              <a:ext cx="864096" cy="864096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  <p:sp>
          <p:nvSpPr>
            <p:cNvPr id="45" name="TextBox 13"/>
            <p:cNvSpPr txBox="1">
              <a:spLocks noChangeArrowheads="1"/>
            </p:cNvSpPr>
            <p:nvPr/>
          </p:nvSpPr>
          <p:spPr bwMode="auto">
            <a:xfrm>
              <a:off x="4589575" y="4838590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04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1DBE470-BFFD-4DB0-B7FA-93F737876573}"/>
              </a:ext>
            </a:extLst>
          </p:cNvPr>
          <p:cNvGrpSpPr/>
          <p:nvPr/>
        </p:nvGrpSpPr>
        <p:grpSpPr>
          <a:xfrm>
            <a:off x="4153284" y="5558473"/>
            <a:ext cx="864096" cy="864096"/>
            <a:chOff x="4238823" y="5579582"/>
            <a:chExt cx="864096" cy="864096"/>
          </a:xfrm>
        </p:grpSpPr>
        <p:sp>
          <p:nvSpPr>
            <p:cNvPr id="26" name="직각 삼각형 25"/>
            <p:cNvSpPr/>
            <p:nvPr/>
          </p:nvSpPr>
          <p:spPr>
            <a:xfrm rot="16200000">
              <a:off x="4238823" y="5579582"/>
              <a:ext cx="864096" cy="864096"/>
            </a:xfrm>
            <a:prstGeom prst="rtTriangle">
              <a:avLst/>
            </a:prstGeom>
            <a:solidFill>
              <a:srgbClr val="D5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  <p:sp>
          <p:nvSpPr>
            <p:cNvPr id="51" name="TextBox 13"/>
            <p:cNvSpPr txBox="1">
              <a:spLocks noChangeArrowheads="1"/>
            </p:cNvSpPr>
            <p:nvPr/>
          </p:nvSpPr>
          <p:spPr bwMode="auto">
            <a:xfrm>
              <a:off x="4589575" y="5887606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05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sp>
        <p:nvSpPr>
          <p:cNvPr id="7" name="Text Box 5">
            <a:extLst>
              <a:ext uri="{FF2B5EF4-FFF2-40B4-BE49-F238E27FC236}">
                <a16:creationId xmlns:a16="http://schemas.microsoft.com/office/drawing/2014/main" id="{868586D0-495E-0042-21C8-6D9C53F32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1247" y="2662998"/>
            <a:ext cx="38519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1800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count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1ACDCEDB-3A9A-B841-DD5E-AF772017E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1247" y="3767170"/>
            <a:ext cx="38519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1800" b="1" dirty="0" err="1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for_each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A69571F4-BBF9-1D5E-AB90-6345D5ACA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162" y="4732842"/>
            <a:ext cx="3502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1800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endParaRPr lang="en-US" altLang="ko-KR" sz="1800" b="1" dirty="0">
              <a:solidFill>
                <a:schemeClr val="accent6">
                  <a:lumMod val="75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447B83FD-7886-15F1-19BE-29E3263FE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1247" y="5781858"/>
            <a:ext cx="39727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800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実践</a:t>
            </a:r>
            <a:endParaRPr lang="en-US" altLang="ko-KR" sz="1800" b="1" dirty="0">
              <a:solidFill>
                <a:schemeClr val="accent6">
                  <a:lumMod val="75000"/>
                </a:schemeClr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F4F57D5B-5258-C942-9420-57293D37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561662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Terraform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では、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variable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を使って、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変数を定義することができます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。変数を使うことで、ソースコードを読みやすくしたり、環境ごとに値を変えることができます。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例えば、以下のように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CIDR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を変数化し、外出しして、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variable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という定義方法で値を代入します。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variable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の値を入れる際は、「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default = </a:t>
            </a:r>
            <a:r>
              <a:rPr lang="ja-JP" altLang="en-US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値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」にします。変数化したところには、「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var.</a:t>
            </a:r>
            <a:r>
              <a:rPr lang="ja-JP" altLang="en-US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リソース名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」で代入します。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また、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$</a:t>
            </a:r>
            <a:r>
              <a:rPr lang="ja-JP" altLang="en-US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｛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var.</a:t>
            </a:r>
            <a:r>
              <a:rPr lang="ja-JP" altLang="en-US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リソース名｝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で値を名前として使用することができます。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基本的には、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Terraform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を管理していくうえで、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後に変更する可能性がある値に対しては変数化します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。</a:t>
            </a:r>
            <a:r>
              <a:rPr lang="en-US" altLang="ja-JP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variable.tf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の中に変数をまとることによって、設定変更時などに見る場所が固定され、管理が楽になります。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65FC0E4-C01D-7BA8-BF87-4D03D1E0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01 </a:t>
            </a:r>
            <a:r>
              <a:rPr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変数化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28E8C32-9164-2876-C63D-59A5D487A4F5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variable</a:t>
            </a:r>
            <a:endParaRPr lang="ja-JP" altLang="en-US" sz="240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91005A81-16DA-265B-AB63-1C1EE91CEB7F}"/>
              </a:ext>
            </a:extLst>
          </p:cNvPr>
          <p:cNvSpPr/>
          <p:nvPr/>
        </p:nvSpPr>
        <p:spPr>
          <a:xfrm>
            <a:off x="3743908" y="3854182"/>
            <a:ext cx="1296144" cy="288032"/>
          </a:xfrm>
          <a:prstGeom prst="rightArrow">
            <a:avLst/>
          </a:prstGeom>
          <a:solidFill>
            <a:srgbClr val="F6882E"/>
          </a:solidFill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09E494F-8B55-7B62-4386-F526A67FC341}"/>
              </a:ext>
            </a:extLst>
          </p:cNvPr>
          <p:cNvSpPr txBox="1">
            <a:spLocks/>
          </p:cNvSpPr>
          <p:nvPr/>
        </p:nvSpPr>
        <p:spPr>
          <a:xfrm>
            <a:off x="3923928" y="3436992"/>
            <a:ext cx="936104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ja-JP" altLang="en-US" sz="160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変数化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358D36A-265D-AC28-5159-F11AB40FA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4" y="3431610"/>
            <a:ext cx="2295845" cy="110505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94D8FD9-4D69-66A8-48CA-BB22B739E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484" y="2957702"/>
            <a:ext cx="2867425" cy="241016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A429DAD-7CAF-14F6-DA4E-912707CEB54C}"/>
              </a:ext>
            </a:extLst>
          </p:cNvPr>
          <p:cNvCxnSpPr/>
          <p:nvPr/>
        </p:nvCxnSpPr>
        <p:spPr>
          <a:xfrm flipH="1">
            <a:off x="6660232" y="3284984"/>
            <a:ext cx="576064" cy="936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48ECD4C-395D-47D4-3D75-57540F237882}"/>
              </a:ext>
            </a:extLst>
          </p:cNvPr>
          <p:cNvCxnSpPr>
            <a:cxnSpLocks/>
          </p:cNvCxnSpPr>
          <p:nvPr/>
        </p:nvCxnSpPr>
        <p:spPr>
          <a:xfrm flipH="1">
            <a:off x="6372200" y="3674162"/>
            <a:ext cx="1160870" cy="112299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B269A84-3D65-EBC0-64DB-B1FAFF4F8561}"/>
              </a:ext>
            </a:extLst>
          </p:cNvPr>
          <p:cNvCxnSpPr/>
          <p:nvPr/>
        </p:nvCxnSpPr>
        <p:spPr>
          <a:xfrm>
            <a:off x="6660232" y="3288605"/>
            <a:ext cx="10081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7FE5EFC-40A9-F0C3-642E-917BB32C808A}"/>
              </a:ext>
            </a:extLst>
          </p:cNvPr>
          <p:cNvCxnSpPr>
            <a:cxnSpLocks/>
          </p:cNvCxnSpPr>
          <p:nvPr/>
        </p:nvCxnSpPr>
        <p:spPr>
          <a:xfrm>
            <a:off x="7164288" y="3674162"/>
            <a:ext cx="79208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EB455E8-3753-30B4-EFC6-8760FED257B2}"/>
              </a:ext>
            </a:extLst>
          </p:cNvPr>
          <p:cNvSpPr/>
          <p:nvPr/>
        </p:nvSpPr>
        <p:spPr>
          <a:xfrm>
            <a:off x="5538484" y="2957702"/>
            <a:ext cx="2867425" cy="2410161"/>
          </a:xfrm>
          <a:prstGeom prst="rect">
            <a:avLst/>
          </a:prstGeom>
          <a:noFill/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F4F57D5B-5258-C942-9420-57293D37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547260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local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variable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同様、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変数を定義することができます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。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variable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と違う主な点としては、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記載方法と、外部参照の可否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です。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記載方法</a:t>
            </a:r>
            <a:endParaRPr lang="en-US" altLang="ja-JP" b="1" i="0" dirty="0">
              <a:solidFill>
                <a:srgbClr val="F6882E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local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はリソース名がなくなって、カッコの中に記載します。参照時は、「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local.</a:t>
            </a:r>
            <a:r>
              <a:rPr lang="ja-JP" altLang="en-US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変数名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」になります。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外部参照の可否</a:t>
            </a:r>
            <a:endParaRPr lang="en-US" altLang="ja-JP" b="1" i="0" dirty="0">
              <a:solidFill>
                <a:srgbClr val="F6882E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local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は、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同じ</a:t>
            </a:r>
            <a:r>
              <a:rPr lang="en-US" altLang="ja-JP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.</a:t>
            </a:r>
            <a:r>
              <a:rPr lang="en-US" altLang="ja-JP" i="0" u="heavy" dirty="0" err="1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tf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内でのみ参照が可能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です。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variable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のように、値を外だしして、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variable.tf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で別ファイルにまとめてから参照するようなことはできません。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65FC0E4-C01D-7BA8-BF87-4D03D1E0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01 </a:t>
            </a:r>
            <a:r>
              <a:rPr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変数化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28E8C32-9164-2876-C63D-59A5D487A4F5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local</a:t>
            </a:r>
            <a:endParaRPr lang="ja-JP" altLang="en-US" sz="240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09E494F-8B55-7B62-4386-F526A67FC341}"/>
              </a:ext>
            </a:extLst>
          </p:cNvPr>
          <p:cNvSpPr txBox="1">
            <a:spLocks/>
          </p:cNvSpPr>
          <p:nvPr/>
        </p:nvSpPr>
        <p:spPr>
          <a:xfrm>
            <a:off x="1871679" y="2721626"/>
            <a:ext cx="135540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variable</a:t>
            </a:r>
            <a:endParaRPr lang="ja-JP" altLang="en-US" sz="1600" b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828DB4D-9B23-D447-7373-CE8F337C4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212976"/>
            <a:ext cx="2257740" cy="186716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0ACFB2C-C393-1362-1A61-7F714CB2F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212976"/>
            <a:ext cx="2448271" cy="1870479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A5D1087E-49A5-0379-1AA3-0679749B1F24}"/>
              </a:ext>
            </a:extLst>
          </p:cNvPr>
          <p:cNvSpPr txBox="1">
            <a:spLocks/>
          </p:cNvSpPr>
          <p:nvPr/>
        </p:nvSpPr>
        <p:spPr>
          <a:xfrm>
            <a:off x="5782392" y="2718186"/>
            <a:ext cx="135540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local</a:t>
            </a:r>
            <a:endParaRPr lang="ja-JP" altLang="en-US" sz="1600" dirty="0">
              <a:solidFill>
                <a:srgbClr val="F6882E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F762794-7CB2-22A8-8DBB-2A05A2DD83E5}"/>
              </a:ext>
            </a:extLst>
          </p:cNvPr>
          <p:cNvSpPr/>
          <p:nvPr/>
        </p:nvSpPr>
        <p:spPr>
          <a:xfrm>
            <a:off x="4985736" y="3212976"/>
            <a:ext cx="2448271" cy="1867161"/>
          </a:xfrm>
          <a:prstGeom prst="rect">
            <a:avLst/>
          </a:prstGeom>
          <a:noFill/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F4F57D5B-5258-C942-9420-57293D37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568863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count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は、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定義した</a:t>
            </a:r>
            <a:r>
              <a:rPr lang="en-US" altLang="ja-JP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resource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で同じものを複数作成したいときに使用します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例えば、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を３つ作成したい場合、通常であれば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resource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つ作成します。これだとコードの記載量が増えてしまい、例えば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10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個作成になると、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10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個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resource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を作成する必要があり、あまりスマートな書き方ではありません。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count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を使用することで、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resource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を一つにすることができ、コードの記載量も減らすことができます。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また、</a:t>
            </a:r>
            <a:r>
              <a:rPr lang="en-US" altLang="ja-JP" b="1" i="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count.index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や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length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</a:t>
            </a:r>
            <a:r>
              <a:rPr lang="ja-JP" altLang="en-US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？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などを使って、うまくカスタマイズしていくことも可能です。しかし、リソースを複数作成する際に、非常に複雑な構成を要求された場合に、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count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はやや使いにくさが目立つことがあります。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count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はシンプルなコードになりやすく、見やすくなるといったメリットはありますが、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複雑な構成の場合、</a:t>
            </a:r>
            <a:r>
              <a:rPr lang="en-US" altLang="ja-JP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count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よりも</a:t>
            </a:r>
            <a:r>
              <a:rPr lang="en-US" altLang="ja-JP" b="1" i="0" u="heavy" dirty="0" err="1">
                <a:solidFill>
                  <a:srgbClr val="00B050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for_each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を採用するケースのほうが多く見受けられます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65FC0E4-C01D-7BA8-BF87-4D03D1E0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02 count</a:t>
            </a:r>
            <a:endParaRPr lang="ko-KR" altLang="en-US" sz="1600" dirty="0">
              <a:solidFill>
                <a:schemeClr val="tx1"/>
              </a:solidFill>
              <a:latin typeface="BIZ UDP明朝 Medium" panose="02020500000000000000" pitchFamily="18" charset="-128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28E8C32-9164-2876-C63D-59A5D487A4F5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ja-JP" altLang="en-US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ｃｏｕｎｔ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492F46F-6441-81F8-0030-BD8F6CC35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684" y="2564904"/>
            <a:ext cx="1543906" cy="264376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B227E8F-A570-3107-5329-AFC223C61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678" y="3248524"/>
            <a:ext cx="2152950" cy="1276528"/>
          </a:xfrm>
          <a:prstGeom prst="rect">
            <a:avLst/>
          </a:prstGeom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B21DA19C-44EF-034B-AC24-D7C0C104C8CC}"/>
              </a:ext>
            </a:extLst>
          </p:cNvPr>
          <p:cNvSpPr/>
          <p:nvPr/>
        </p:nvSpPr>
        <p:spPr>
          <a:xfrm>
            <a:off x="3578062" y="3681028"/>
            <a:ext cx="1296144" cy="288032"/>
          </a:xfrm>
          <a:prstGeom prst="rightArrow">
            <a:avLst/>
          </a:prstGeom>
          <a:solidFill>
            <a:srgbClr val="F6882E"/>
          </a:solidFill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7DB6C9-227A-FF11-A4F2-BFA01DB49E87}"/>
              </a:ext>
            </a:extLst>
          </p:cNvPr>
          <p:cNvSpPr txBox="1">
            <a:spLocks/>
          </p:cNvSpPr>
          <p:nvPr/>
        </p:nvSpPr>
        <p:spPr>
          <a:xfrm>
            <a:off x="3662206" y="3248524"/>
            <a:ext cx="1296144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count</a:t>
            </a:r>
            <a:r>
              <a:rPr lang="ja-JP" altLang="en-US" sz="160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化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DB9461-29C8-AF4E-DB4E-B4AFF9435432}"/>
              </a:ext>
            </a:extLst>
          </p:cNvPr>
          <p:cNvSpPr/>
          <p:nvPr/>
        </p:nvSpPr>
        <p:spPr>
          <a:xfrm>
            <a:off x="5180679" y="3248525"/>
            <a:ext cx="2152950" cy="1276528"/>
          </a:xfrm>
          <a:prstGeom prst="rect">
            <a:avLst/>
          </a:prstGeom>
          <a:noFill/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30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F4F57D5B-5258-C942-9420-57293D37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4881686"/>
          </a:xfrm>
        </p:spPr>
        <p:txBody>
          <a:bodyPr/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b="1" i="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for_each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は、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複数リソースを</a:t>
            </a:r>
            <a:r>
              <a:rPr lang="en-US" altLang="ja-JP" b="1" i="0" u="heavy" dirty="0">
                <a:solidFill>
                  <a:srgbClr val="F6882E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loop</a:t>
            </a:r>
            <a:r>
              <a:rPr lang="ja-JP" altLang="en-US" b="1" i="0" u="heavy" dirty="0">
                <a:solidFill>
                  <a:srgbClr val="F6882E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処理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させることで少ないコード量で複数のリソースを作成することができます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。</a:t>
            </a:r>
            <a:r>
              <a:rPr lang="en-US" altLang="ja-JP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for_each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は、</a:t>
            </a:r>
            <a:r>
              <a:rPr lang="en-US" altLang="ja-JP" b="1" i="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toset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と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map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という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通りの定義方法があります。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en-US" altLang="ja-JP" b="1" i="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toset</a:t>
            </a:r>
            <a:endParaRPr lang="en-US" altLang="ja-JP" b="1" i="0" dirty="0">
              <a:solidFill>
                <a:srgbClr val="00B050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以下のように、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local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などの変数に値を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行で記載し、</a:t>
            </a:r>
            <a:r>
              <a:rPr lang="en-US" altLang="ja-JP" b="1" i="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for_each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</a:t>
            </a:r>
            <a:r>
              <a:rPr lang="en-US" altLang="ja-JP" b="1" i="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toset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で、どこの変数を使用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るかを定義し、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loop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で値を変えたい場所に</a:t>
            </a:r>
            <a:r>
              <a:rPr lang="en-US" altLang="ja-JP" b="1" i="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each.key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を記載して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local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のそれぞれの値でリソースが作成されます。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65FC0E4-C01D-7BA8-BF87-4D03D1E0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03 </a:t>
            </a:r>
            <a:r>
              <a:rPr lang="en-US" altLang="ja-JP" sz="1600" dirty="0" err="1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for_each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28E8C32-9164-2876-C63D-59A5D487A4F5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240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for_each</a:t>
            </a:r>
            <a:endParaRPr lang="ja-JP" altLang="en-US" sz="240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7CD2EA1-69C2-4213-5F84-F335B9914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594593"/>
            <a:ext cx="1312465" cy="253858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E3DE7E3-4975-2DA1-6403-C53DB4770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357" y="3743757"/>
            <a:ext cx="4229690" cy="2057687"/>
          </a:xfrm>
          <a:prstGeom prst="rect">
            <a:avLst/>
          </a:prstGeom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806EBC6D-890F-FE81-4068-BE809EAEC0D4}"/>
              </a:ext>
            </a:extLst>
          </p:cNvPr>
          <p:cNvSpPr/>
          <p:nvPr/>
        </p:nvSpPr>
        <p:spPr>
          <a:xfrm>
            <a:off x="2809047" y="4628585"/>
            <a:ext cx="1296144" cy="288032"/>
          </a:xfrm>
          <a:prstGeom prst="rightArrow">
            <a:avLst/>
          </a:prstGeom>
          <a:solidFill>
            <a:srgbClr val="F6882E"/>
          </a:solidFill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9D5280A-6B34-6353-C465-5BF0965F11F8}"/>
              </a:ext>
            </a:extLst>
          </p:cNvPr>
          <p:cNvSpPr txBox="1">
            <a:spLocks/>
          </p:cNvSpPr>
          <p:nvPr/>
        </p:nvSpPr>
        <p:spPr>
          <a:xfrm>
            <a:off x="2598572" y="4162015"/>
            <a:ext cx="1918545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dirty="0" err="1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for_each</a:t>
            </a:r>
            <a:r>
              <a:rPr lang="ja-JP" altLang="en-US" sz="160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（</a:t>
            </a:r>
            <a:r>
              <a:rPr lang="en-US" altLang="ja-JP" sz="1600" dirty="0" err="1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toset</a:t>
            </a:r>
            <a:r>
              <a:rPr lang="ja-JP" altLang="en-US" sz="160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）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CC8CCF2-F071-F6CA-4422-9E07E67B1E5F}"/>
              </a:ext>
            </a:extLst>
          </p:cNvPr>
          <p:cNvSpPr/>
          <p:nvPr/>
        </p:nvSpPr>
        <p:spPr>
          <a:xfrm>
            <a:off x="4626885" y="3743757"/>
            <a:ext cx="4239162" cy="2057687"/>
          </a:xfrm>
          <a:prstGeom prst="rect">
            <a:avLst/>
          </a:prstGeom>
          <a:noFill/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36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F4F57D5B-5258-C942-9420-57293D37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4881686"/>
          </a:xfrm>
        </p:spPr>
        <p:txBody>
          <a:bodyPr/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map</a:t>
            </a: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map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</a:t>
            </a:r>
            <a:r>
              <a:rPr lang="en-US" altLang="ja-JP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toset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の形から、それぞれの値に</a:t>
            </a:r>
            <a:r>
              <a:rPr lang="ja-JP" altLang="en-US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名前（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key</a:t>
            </a:r>
            <a:r>
              <a:rPr lang="ja-JP" altLang="en-US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）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を付けることができます。以下のように、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local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などの変数に「</a:t>
            </a:r>
            <a:r>
              <a:rPr lang="en-US" altLang="ja-JP" b="1" i="0" dirty="0">
                <a:solidFill>
                  <a:srgbClr val="0070C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key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</a:t>
            </a:r>
            <a:r>
              <a:rPr lang="en-US" altLang="ja-JP" b="1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=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</a:t>
            </a:r>
            <a:r>
              <a:rPr lang="en-US" altLang="ja-JP" b="1" i="0" dirty="0">
                <a:solidFill>
                  <a:srgbClr val="FF000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value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」という形で値を記入します。ここでいうと、「</a:t>
            </a:r>
            <a:r>
              <a:rPr lang="ja-JP" altLang="en-US" b="1" i="0" dirty="0">
                <a:solidFill>
                  <a:srgbClr val="0070C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ｘｘｘ側が</a:t>
            </a:r>
            <a:r>
              <a:rPr lang="en-US" altLang="ja-JP" b="1" i="0" dirty="0">
                <a:solidFill>
                  <a:srgbClr val="0070C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key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」、「</a:t>
            </a:r>
            <a:r>
              <a:rPr lang="en-US" altLang="ja-JP" b="1" i="0" dirty="0">
                <a:solidFill>
                  <a:srgbClr val="FF000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10.0.0.0/16</a:t>
            </a:r>
            <a:r>
              <a:rPr lang="ja-JP" altLang="en-US" b="1" i="0" dirty="0">
                <a:solidFill>
                  <a:srgbClr val="FF000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側が</a:t>
            </a:r>
            <a:r>
              <a:rPr lang="en-US" altLang="ja-JP" b="1" i="0" dirty="0">
                <a:solidFill>
                  <a:srgbClr val="FF000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value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」になります。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「</a:t>
            </a:r>
            <a:r>
              <a:rPr lang="en-US" altLang="ja-JP" i="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Name = “terraform-${</a:t>
            </a:r>
            <a:r>
              <a:rPr lang="en-US" altLang="ja-JP" i="0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each.key</a:t>
            </a:r>
            <a:r>
              <a:rPr lang="en-US" altLang="ja-JP" i="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}-</a:t>
            </a:r>
            <a:r>
              <a:rPr lang="en-US" altLang="ja-JP" i="0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</a:t>
            </a:r>
            <a:r>
              <a:rPr lang="en-US" altLang="ja-JP" i="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”</a:t>
            </a:r>
            <a:r>
              <a:rPr lang="ja-JP" altLang="en-US" i="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」は</a:t>
            </a:r>
            <a:r>
              <a:rPr lang="en-US" altLang="ja-JP" i="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local</a:t>
            </a:r>
            <a:r>
              <a:rPr lang="ja-JP" altLang="en-US" i="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の左側の名前が</a:t>
            </a:r>
            <a:r>
              <a:rPr lang="en-US" altLang="ja-JP" i="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loop</a:t>
            </a:r>
            <a:r>
              <a:rPr lang="ja-JP" altLang="en-US" i="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され、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「</a:t>
            </a:r>
            <a:r>
              <a:rPr lang="en-US" altLang="ja-JP" i="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cidr_block</a:t>
            </a:r>
            <a:r>
              <a:rPr lang="en-US" altLang="ja-JP" i="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= </a:t>
            </a:r>
            <a:r>
              <a:rPr lang="en-US" altLang="ja-JP" i="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each.value</a:t>
            </a:r>
            <a:r>
              <a:rPr lang="ja-JP" altLang="en-US" i="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」は</a:t>
            </a:r>
            <a:r>
              <a:rPr lang="en-US" altLang="ja-JP" i="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local</a:t>
            </a:r>
            <a:r>
              <a:rPr lang="ja-JP" altLang="en-US" i="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の右側の</a:t>
            </a:r>
            <a:r>
              <a:rPr lang="en-US" altLang="ja-JP" i="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CIDR</a:t>
            </a:r>
            <a:r>
              <a:rPr lang="ja-JP" altLang="en-US" i="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が</a:t>
            </a:r>
            <a:r>
              <a:rPr lang="en-US" altLang="ja-JP" i="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loop</a:t>
            </a:r>
            <a:r>
              <a:rPr lang="ja-JP" altLang="en-US" i="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されます。</a:t>
            </a:r>
            <a:endParaRPr lang="en-US" altLang="ja-JP" i="0" dirty="0">
              <a:solidFill>
                <a:srgbClr val="FF0000"/>
              </a:solidFill>
              <a:uFill>
                <a:solidFill>
                  <a:srgbClr val="FF0000"/>
                </a:solidFill>
              </a:u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65FC0E4-C01D-7BA8-BF87-4D03D1E0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03 </a:t>
            </a:r>
            <a:r>
              <a:rPr lang="en-US" altLang="ja-JP" sz="1600" dirty="0" err="1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for_each</a:t>
            </a:r>
            <a:endParaRPr lang="ko-KR" altLang="en-US" sz="1600" dirty="0">
              <a:solidFill>
                <a:schemeClr val="tx1"/>
              </a:solidFill>
              <a:latin typeface="BIZ UDP明朝 Medium" panose="02020500000000000000" pitchFamily="18" charset="-128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28E8C32-9164-2876-C63D-59A5D487A4F5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240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for_each</a:t>
            </a:r>
            <a:endParaRPr lang="ja-JP" altLang="en-US" sz="240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723C0555-4F0F-8C03-FE69-532B21BAFA30}"/>
              </a:ext>
            </a:extLst>
          </p:cNvPr>
          <p:cNvSpPr/>
          <p:nvPr/>
        </p:nvSpPr>
        <p:spPr>
          <a:xfrm>
            <a:off x="3477227" y="4481999"/>
            <a:ext cx="1296144" cy="288032"/>
          </a:xfrm>
          <a:prstGeom prst="rightArrow">
            <a:avLst/>
          </a:prstGeom>
          <a:solidFill>
            <a:srgbClr val="F6882E"/>
          </a:solidFill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A4CB92C-76CA-E589-6E6B-8260851D5019}"/>
              </a:ext>
            </a:extLst>
          </p:cNvPr>
          <p:cNvSpPr txBox="1">
            <a:spLocks/>
          </p:cNvSpPr>
          <p:nvPr/>
        </p:nvSpPr>
        <p:spPr>
          <a:xfrm>
            <a:off x="3266752" y="4015429"/>
            <a:ext cx="1918545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dirty="0" err="1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for_each</a:t>
            </a:r>
            <a:r>
              <a:rPr lang="ja-JP" altLang="en-US" sz="160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（</a:t>
            </a:r>
            <a:r>
              <a:rPr lang="en-US" altLang="ja-JP" sz="160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map</a:t>
            </a:r>
            <a:r>
              <a:rPr lang="ja-JP" altLang="en-US" sz="160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）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48A263F-CF19-2277-2A37-E49E33363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59" y="3429000"/>
            <a:ext cx="1452049" cy="234280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BA415DB-22B2-AE30-8085-788A9D43F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669" y="3421675"/>
            <a:ext cx="2386959" cy="2342804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2F47E74-0941-029A-C5CD-3CDC5A906FE6}"/>
              </a:ext>
            </a:extLst>
          </p:cNvPr>
          <p:cNvSpPr/>
          <p:nvPr/>
        </p:nvSpPr>
        <p:spPr>
          <a:xfrm>
            <a:off x="6307056" y="4947745"/>
            <a:ext cx="79208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4C36AAD-F3AD-7D0E-E2F3-C67F08DA899E}"/>
              </a:ext>
            </a:extLst>
          </p:cNvPr>
          <p:cNvSpPr/>
          <p:nvPr/>
        </p:nvSpPr>
        <p:spPr>
          <a:xfrm>
            <a:off x="5910858" y="4947745"/>
            <a:ext cx="236213" cy="5040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07305372-6BDF-C806-2CF0-CBE829D96726}"/>
              </a:ext>
            </a:extLst>
          </p:cNvPr>
          <p:cNvSpPr txBox="1">
            <a:spLocks/>
          </p:cNvSpPr>
          <p:nvPr/>
        </p:nvSpPr>
        <p:spPr>
          <a:xfrm>
            <a:off x="5725397" y="5306227"/>
            <a:ext cx="67521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dirty="0">
                <a:solidFill>
                  <a:srgbClr val="0070C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key</a:t>
            </a:r>
            <a:endParaRPr lang="ja-JP" altLang="en-US" sz="1600" b="0" dirty="0">
              <a:solidFill>
                <a:srgbClr val="0070C0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A23D46E0-0093-9BFE-2886-06C6636A0699}"/>
              </a:ext>
            </a:extLst>
          </p:cNvPr>
          <p:cNvSpPr txBox="1">
            <a:spLocks/>
          </p:cNvSpPr>
          <p:nvPr/>
        </p:nvSpPr>
        <p:spPr>
          <a:xfrm>
            <a:off x="6332532" y="5306227"/>
            <a:ext cx="1586645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dirty="0">
                <a:solidFill>
                  <a:srgbClr val="FF000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value</a:t>
            </a:r>
            <a:endParaRPr lang="ja-JP" altLang="en-US" sz="1600" b="0" dirty="0">
              <a:solidFill>
                <a:srgbClr val="FF0000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950F182-E650-362C-D8EA-BF33BD863D31}"/>
              </a:ext>
            </a:extLst>
          </p:cNvPr>
          <p:cNvCxnSpPr>
            <a:cxnSpLocks/>
          </p:cNvCxnSpPr>
          <p:nvPr/>
        </p:nvCxnSpPr>
        <p:spPr>
          <a:xfrm>
            <a:off x="7099144" y="4159445"/>
            <a:ext cx="5760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D66866C-5D4A-007A-27FF-1F31A32269BA}"/>
              </a:ext>
            </a:extLst>
          </p:cNvPr>
          <p:cNvCxnSpPr/>
          <p:nvPr/>
        </p:nvCxnSpPr>
        <p:spPr>
          <a:xfrm>
            <a:off x="6579337" y="3871413"/>
            <a:ext cx="6480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055B4AB-4611-A15A-6840-9E5EFCE3985C}"/>
              </a:ext>
            </a:extLst>
          </p:cNvPr>
          <p:cNvCxnSpPr>
            <a:cxnSpLocks/>
          </p:cNvCxnSpPr>
          <p:nvPr/>
        </p:nvCxnSpPr>
        <p:spPr>
          <a:xfrm flipH="1">
            <a:off x="6651128" y="3863984"/>
            <a:ext cx="262066" cy="10837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9C4BE7D-414F-726E-A19B-48E551E5F745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028965" y="4159445"/>
            <a:ext cx="1342243" cy="7883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5561537-BDC9-A50D-2C23-E725B1DBDE91}"/>
              </a:ext>
            </a:extLst>
          </p:cNvPr>
          <p:cNvSpPr/>
          <p:nvPr/>
        </p:nvSpPr>
        <p:spPr>
          <a:xfrm>
            <a:off x="5660670" y="3421675"/>
            <a:ext cx="2386958" cy="2342804"/>
          </a:xfrm>
          <a:prstGeom prst="rect">
            <a:avLst/>
          </a:prstGeom>
          <a:noFill/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97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4C8D8093-D708-E46A-39FD-79BFCCF8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4881686"/>
          </a:xfrm>
        </p:spPr>
        <p:txBody>
          <a:bodyPr/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環境のみの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Terraform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構成の場合は、以下のような構成で問題ありません。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例えば、「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test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stg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prod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」のような３環境を構築したいとなった場合は、同じものを３つ作成するか、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variable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の中でコメントアウトするなどの方法でしか対応できません。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を使用すれば、このような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複数環境構成になった場合に、非常に有効な手段となります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。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Terraform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を使用するとなった場合、ほとんどのケースで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は使用されるので、しっかりと使えるようにしましょう。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上記構成で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を使用すると、構成はこのような形になります。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F4012D2-E45B-57FF-3B8C-E8092847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04 module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EAE85ED-D608-8E1E-7E58-4B117E739BEC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endParaRPr lang="ja-JP" altLang="en-US" sz="240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257E61D-EE24-BD30-618D-A0EC63464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48264"/>
            <a:ext cx="3972053" cy="129614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39CD2E5-4924-4018-9AC6-AFC6A8493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451888"/>
            <a:ext cx="2673458" cy="2406112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0D7171F-3DF9-0AAF-E7FF-116FCD0E1F57}"/>
              </a:ext>
            </a:extLst>
          </p:cNvPr>
          <p:cNvSpPr/>
          <p:nvPr/>
        </p:nvSpPr>
        <p:spPr>
          <a:xfrm>
            <a:off x="395536" y="4451888"/>
            <a:ext cx="2664296" cy="2406112"/>
          </a:xfrm>
          <a:prstGeom prst="rect">
            <a:avLst/>
          </a:prstGeom>
          <a:noFill/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17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4C8D8093-D708-E46A-39FD-79BFCCF8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5184576"/>
          </a:xfrm>
          <a:solidFill>
            <a:schemeClr val="bg1"/>
          </a:solidFill>
        </p:spPr>
        <p:txBody>
          <a:bodyPr/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もう少しわかりやすくするために、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のみの構成にします。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今までの場合、</a:t>
            </a:r>
            <a:r>
              <a:rPr lang="en-US" altLang="ja-JP" b="1" i="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cidr_block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の変数の値は、「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default = xxx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」のような形になっていました。複数環境の場合、この変数の値が環境ごとに異なるため、値を決められません。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の場合は、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変数の値は空白にして、それぞれの値は環境ごとのファイルで値を記載します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resource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のまとめを定義しておくテンプレートのようなものです。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に必要な値を与えることで環境を構築することができます。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F4012D2-E45B-57FF-3B8C-E8092847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04 module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EAE85ED-D608-8E1E-7E58-4B117E739BEC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endParaRPr lang="ja-JP" altLang="en-US" sz="240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CFC7EF0-3018-D510-7D8A-AFB26A39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1" y="1623064"/>
            <a:ext cx="3629532" cy="282932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93D10BD-B842-02BB-2EC2-B6806AE34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146" y="1618493"/>
            <a:ext cx="2191056" cy="11336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0F1D647-11AB-BCE1-5633-9E7EA6AD5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475" y="3382316"/>
            <a:ext cx="1971950" cy="56205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FA0F371-F954-CD31-CB83-4AE48B27D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9942" y="3412217"/>
            <a:ext cx="1848108" cy="238158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D072AD9D-F8BB-273D-43D7-95B7D91031DF}"/>
              </a:ext>
            </a:extLst>
          </p:cNvPr>
          <p:cNvSpPr txBox="1">
            <a:spLocks/>
          </p:cNvSpPr>
          <p:nvPr/>
        </p:nvSpPr>
        <p:spPr>
          <a:xfrm>
            <a:off x="4256747" y="2916401"/>
            <a:ext cx="135540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sz="1600" b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なし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18445ECC-1229-32FC-C581-7B4DA921B06B}"/>
              </a:ext>
            </a:extLst>
          </p:cNvPr>
          <p:cNvSpPr txBox="1">
            <a:spLocks/>
          </p:cNvSpPr>
          <p:nvPr/>
        </p:nvSpPr>
        <p:spPr>
          <a:xfrm>
            <a:off x="7536113" y="2953088"/>
            <a:ext cx="135540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sz="160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あり</a:t>
            </a: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1BDB865F-01C3-D1E4-4036-BA8F71D5D8A4}"/>
              </a:ext>
            </a:extLst>
          </p:cNvPr>
          <p:cNvSpPr/>
          <p:nvPr/>
        </p:nvSpPr>
        <p:spPr>
          <a:xfrm>
            <a:off x="6321137" y="3466820"/>
            <a:ext cx="695565" cy="238158"/>
          </a:xfrm>
          <a:prstGeom prst="rightArrow">
            <a:avLst/>
          </a:prstGeom>
          <a:solidFill>
            <a:srgbClr val="F6882E"/>
          </a:solidFill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4F04B82C-E144-2AF5-EB16-4238D219606D}"/>
              </a:ext>
            </a:extLst>
          </p:cNvPr>
          <p:cNvSpPr txBox="1">
            <a:spLocks/>
          </p:cNvSpPr>
          <p:nvPr/>
        </p:nvSpPr>
        <p:spPr>
          <a:xfrm>
            <a:off x="6075663" y="3057299"/>
            <a:ext cx="1305212" cy="52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sz="160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化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6835E2F-78D6-B300-622F-9291C9ABA24B}"/>
              </a:ext>
            </a:extLst>
          </p:cNvPr>
          <p:cNvSpPr/>
          <p:nvPr/>
        </p:nvSpPr>
        <p:spPr>
          <a:xfrm>
            <a:off x="7275842" y="3411287"/>
            <a:ext cx="1852208" cy="246758"/>
          </a:xfrm>
          <a:prstGeom prst="rect">
            <a:avLst/>
          </a:prstGeom>
          <a:noFill/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064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13259</TotalTime>
  <Words>1240</Words>
  <Application>Microsoft Office PowerPoint</Application>
  <PresentationFormat>画面に合わせる (4:3)</PresentationFormat>
  <Paragraphs>166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BIZ UDP明朝 Medium</vt:lpstr>
      <vt:lpstr>Arial</vt:lpstr>
      <vt:lpstr>GulimChe</vt:lpstr>
      <vt:lpstr>ＭＳ Ｐ明朝</vt:lpstr>
      <vt:lpstr>Calibri Light</vt:lpstr>
      <vt:lpstr>Calibri</vt:lpstr>
      <vt:lpstr>Malgun Gothic</vt:lpstr>
      <vt:lpstr>Office 테마</vt:lpstr>
      <vt:lpstr>１３章.Terraform応用</vt:lpstr>
      <vt:lpstr>PowerPoint プレゼンテーション</vt:lpstr>
      <vt:lpstr>01 変数化</vt:lpstr>
      <vt:lpstr>01 変数化</vt:lpstr>
      <vt:lpstr>02 count</vt:lpstr>
      <vt:lpstr>03 for_each</vt:lpstr>
      <vt:lpstr>03 for_each</vt:lpstr>
      <vt:lpstr>04 module</vt:lpstr>
      <vt:lpstr>04 module</vt:lpstr>
      <vt:lpstr>04 module</vt:lpstr>
      <vt:lpstr>05 実践</vt:lpstr>
      <vt:lpstr>05 実践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尾嵜 成真</cp:lastModifiedBy>
  <cp:revision>1</cp:revision>
  <dcterms:created xsi:type="dcterms:W3CDTF">2010-02-01T08:03:16Z</dcterms:created>
  <dcterms:modified xsi:type="dcterms:W3CDTF">2023-02-08T13:00:06Z</dcterms:modified>
  <cp:category>www.slidemembers.com</cp:category>
</cp:coreProperties>
</file>