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3" r:id="rId2"/>
    <p:sldId id="259" r:id="rId3"/>
    <p:sldId id="311" r:id="rId4"/>
    <p:sldId id="312" r:id="rId5"/>
    <p:sldId id="313" r:id="rId6"/>
    <p:sldId id="296" r:id="rId7"/>
    <p:sldId id="315" r:id="rId8"/>
    <p:sldId id="316" r:id="rId9"/>
    <p:sldId id="314" r:id="rId10"/>
    <p:sldId id="317" r:id="rId11"/>
    <p:sldId id="297" r:id="rId12"/>
  </p:sldIdLst>
  <p:sldSz cx="9144000" cy="6858000" type="screen4x3"/>
  <p:notesSz cx="6858000" cy="9144000"/>
  <p:embeddedFontLst>
    <p:embeddedFont>
      <p:font typeface="GulimChe" panose="020B0609000101010101" pitchFamily="49" charset="-127"/>
      <p:regular r:id="rId15"/>
    </p:embeddedFont>
    <p:embeddedFont>
      <p:font typeface="BIZ UDP明朝 Medium" panose="02020500000000000000" pitchFamily="18" charset="-128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algun Gothic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C00000"/>
    <a:srgbClr val="6A7538"/>
    <a:srgbClr val="592A34"/>
    <a:srgbClr val="DBAFB8"/>
    <a:srgbClr val="B35669"/>
    <a:srgbClr val="FDE7FC"/>
    <a:srgbClr val="944657"/>
    <a:srgbClr val="2D2F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0AD2A-0A90-452B-93A1-01C5143906D3}" v="191" dt="2023-01-29T06:36:41.68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182" autoAdjust="0"/>
  </p:normalViewPr>
  <p:slideViewPr>
    <p:cSldViewPr>
      <p:cViewPr varScale="1">
        <p:scale>
          <a:sx n="104" d="100"/>
          <a:sy n="104" d="100"/>
        </p:scale>
        <p:origin x="21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尾嵜 成真" userId="dd95f81a979e9056" providerId="LiveId" clId="{4AE731A8-771B-4059-BD1F-4064A0027A78}"/>
    <pc:docChg chg="modSld">
      <pc:chgData name="尾嵜 成真" userId="dd95f81a979e9056" providerId="LiveId" clId="{4AE731A8-771B-4059-BD1F-4064A0027A78}" dt="2022-12-03T13:22:01.505" v="209" actId="113"/>
      <pc:docMkLst>
        <pc:docMk/>
      </pc:docMkLst>
      <pc:sldChg chg="modSp mod">
        <pc:chgData name="尾嵜 成真" userId="dd95f81a979e9056" providerId="LiveId" clId="{4AE731A8-771B-4059-BD1F-4064A0027A78}" dt="2022-12-03T13:22:01.505" v="209" actId="113"/>
        <pc:sldMkLst>
          <pc:docMk/>
          <pc:sldMk cId="0" sldId="293"/>
        </pc:sldMkLst>
        <pc:spChg chg="mod">
          <ac:chgData name="尾嵜 成真" userId="dd95f81a979e9056" providerId="LiveId" clId="{4AE731A8-771B-4059-BD1F-4064A0027A78}" dt="2022-12-03T13:22:01.505" v="209" actId="113"/>
          <ac:spMkLst>
            <pc:docMk/>
            <pc:sldMk cId="0" sldId="293"/>
            <ac:spMk id="7" creationId="{00000000-0000-0000-0000-000000000000}"/>
          </ac:spMkLst>
        </pc:spChg>
      </pc:sldChg>
      <pc:sldChg chg="modSp mod">
        <pc:chgData name="尾嵜 成真" userId="dd95f81a979e9056" providerId="LiveId" clId="{4AE731A8-771B-4059-BD1F-4064A0027A78}" dt="2022-12-03T13:20:05.613" v="206" actId="6549"/>
        <pc:sldMkLst>
          <pc:docMk/>
          <pc:sldMk cId="1868244200" sldId="302"/>
        </pc:sldMkLst>
        <pc:spChg chg="mod">
          <ac:chgData name="尾嵜 成真" userId="dd95f81a979e9056" providerId="LiveId" clId="{4AE731A8-771B-4059-BD1F-4064A0027A78}" dt="2022-12-03T13:20:05.613" v="206" actId="6549"/>
          <ac:spMkLst>
            <pc:docMk/>
            <pc:sldMk cId="1868244200" sldId="302"/>
            <ac:spMk id="10" creationId="{4C8D8093-D708-E46A-39FD-79BFCCF8875B}"/>
          </ac:spMkLst>
        </pc:spChg>
      </pc:sldChg>
    </pc:docChg>
  </pc:docChgLst>
  <pc:docChgLst>
    <pc:chgData name="尾嵜 成真" userId="dd95f81a979e9056" providerId="LiveId" clId="{4403B42C-96B3-4353-8966-81E9C558190C}"/>
    <pc:docChg chg="undo custSel delSld modSld">
      <pc:chgData name="尾嵜 成真" userId="dd95f81a979e9056" providerId="LiveId" clId="{4403B42C-96B3-4353-8966-81E9C558190C}" dt="2022-12-03T12:45:46.934" v="117" actId="207"/>
      <pc:docMkLst>
        <pc:docMk/>
      </pc:docMkLst>
      <pc:sldChg chg="addSp delSp modSp mod">
        <pc:chgData name="尾嵜 成真" userId="dd95f81a979e9056" providerId="LiveId" clId="{4403B42C-96B3-4353-8966-81E9C558190C}" dt="2022-12-03T12:45:21.375" v="114" actId="207"/>
        <pc:sldMkLst>
          <pc:docMk/>
          <pc:sldMk cId="0" sldId="259"/>
        </pc:sldMkLst>
        <pc:spChg chg="add mod">
          <ac:chgData name="尾嵜 成真" userId="dd95f81a979e9056" providerId="LiveId" clId="{4403B42C-96B3-4353-8966-81E9C558190C}" dt="2022-12-03T12:40:15.091" v="81" actId="2711"/>
          <ac:spMkLst>
            <pc:docMk/>
            <pc:sldMk cId="0" sldId="259"/>
            <ac:spMk id="7" creationId="{868586D0-495E-0042-21C8-6D9C53F32F5A}"/>
          </ac:spMkLst>
        </pc:spChg>
        <pc:spChg chg="add mod">
          <ac:chgData name="尾嵜 成真" userId="dd95f81a979e9056" providerId="LiveId" clId="{4403B42C-96B3-4353-8966-81E9C558190C}" dt="2022-12-03T12:40:17.551" v="82" actId="2711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4403B42C-96B3-4353-8966-81E9C558190C}" dt="2022-12-03T12:37:29.596" v="58"/>
          <ac:spMkLst>
            <pc:docMk/>
            <pc:sldMk cId="0" sldId="259"/>
            <ac:spMk id="9" creationId="{05606053-5AAC-4884-7DB4-5F1A0D330763}"/>
          </ac:spMkLst>
        </pc:spChg>
        <pc:spChg chg="add mod">
          <ac:chgData name="尾嵜 成真" userId="dd95f81a979e9056" providerId="LiveId" clId="{4403B42C-96B3-4353-8966-81E9C558190C}" dt="2022-12-03T12:41:05.627" v="89" actId="1076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4403B42C-96B3-4353-8966-81E9C558190C}" dt="2022-12-03T12:37:45.341" v="63"/>
          <ac:spMkLst>
            <pc:docMk/>
            <pc:sldMk cId="0" sldId="259"/>
            <ac:spMk id="11" creationId="{F67F113D-0FCB-B096-D3F4-D32196206491}"/>
          </ac:spMkLst>
        </pc:spChg>
        <pc:spChg chg="add mod">
          <ac:chgData name="尾嵜 成真" userId="dd95f81a979e9056" providerId="LiveId" clId="{4403B42C-96B3-4353-8966-81E9C558190C}" dt="2022-12-03T12:41:16.396" v="91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4" creationId="{81E8896D-7B8D-2464-918D-C1DC54D5C3CD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5" creationId="{EA30A891-9341-323E-EB66-0F64E3D3D20A}"/>
          </ac:spMkLst>
        </pc:spChg>
        <pc:spChg chg="add mod">
          <ac:chgData name="尾嵜 成真" userId="dd95f81a979e9056" providerId="LiveId" clId="{4403B42C-96B3-4353-8966-81E9C558190C}" dt="2022-12-03T12:40:50.121" v="87" actId="2711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4403B42C-96B3-4353-8966-81E9C558190C}" dt="2022-12-03T12:45:21.375" v="114" actId="20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尾嵜 成真" userId="dd95f81a979e9056" providerId="LiveId" clId="{4403B42C-96B3-4353-8966-81E9C558190C}" dt="2022-12-03T12:36:32.442" v="45" actId="478"/>
          <ac:spMkLst>
            <pc:docMk/>
            <pc:sldMk cId="0" sldId="259"/>
            <ac:spMk id="19" creationId="{00000000-0000-0000-0000-000000000000}"/>
          </ac:spMkLst>
        </pc:spChg>
        <pc:spChg chg="mod">
          <ac:chgData name="尾嵜 成真" userId="dd95f81a979e9056" providerId="LiveId" clId="{4403B42C-96B3-4353-8966-81E9C558190C}" dt="2022-12-03T12:39:36.345" v="73"/>
          <ac:spMkLst>
            <pc:docMk/>
            <pc:sldMk cId="0" sldId="259"/>
            <ac:spMk id="22" creationId="{C7DB802D-7F8C-0A59-91B5-61BCEB0EE112}"/>
          </ac:spMkLst>
        </pc:spChg>
        <pc:spChg chg="mod">
          <ac:chgData name="尾嵜 成真" userId="dd95f81a979e9056" providerId="LiveId" clId="{4403B42C-96B3-4353-8966-81E9C558190C}" dt="2022-12-03T12:39:52.387" v="80"/>
          <ac:spMkLst>
            <pc:docMk/>
            <pc:sldMk cId="0" sldId="259"/>
            <ac:spMk id="23" creationId="{9DA07D66-0103-FFB2-4785-A9885F877AB8}"/>
          </ac:spMkLst>
        </pc:spChg>
        <pc:spChg chg="del">
          <ac:chgData name="尾嵜 成真" userId="dd95f81a979e9056" providerId="LiveId" clId="{4403B42C-96B3-4353-8966-81E9C558190C}" dt="2022-12-03T12:36:05.863" v="36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04.870" v="35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7.242" v="38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5.918" v="37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9.461" v="40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8.375" v="39" actId="47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1.912" v="42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0.784" v="41" actId="478"/>
          <ac:spMkLst>
            <pc:docMk/>
            <pc:sldMk cId="0" sldId="259"/>
            <ac:spMk id="50" creationId="{00000000-0000-0000-0000-000000000000}"/>
          </ac:spMkLst>
        </pc:s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6" creationId="{D1DBE470-BFFD-4DB0-B7FA-93F737876573}"/>
          </ac:grpSpMkLst>
        </pc:grpChg>
        <pc:grpChg chg="add del mod">
          <ac:chgData name="尾嵜 成真" userId="dd95f81a979e9056" providerId="LiveId" clId="{4403B42C-96B3-4353-8966-81E9C558190C}" dt="2022-12-03T12:39:38.770" v="74" actId="478"/>
          <ac:grpSpMkLst>
            <pc:docMk/>
            <pc:sldMk cId="0" sldId="259"/>
            <ac:grpSpMk id="13" creationId="{66D4E44C-85B8-F17F-C26D-BD4F048B744E}"/>
          </ac:grpSpMkLst>
        </pc:grpChg>
        <pc:grpChg chg="add mod">
          <ac:chgData name="尾嵜 成真" userId="dd95f81a979e9056" providerId="LiveId" clId="{4403B42C-96B3-4353-8966-81E9C558190C}" dt="2022-12-03T12:39:48.700" v="75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delSp modSp mod">
        <pc:chgData name="尾嵜 成真" userId="dd95f81a979e9056" providerId="LiveId" clId="{4403B42C-96B3-4353-8966-81E9C558190C}" dt="2022-12-03T12:45:33.791" v="115" actId="207"/>
        <pc:sldMkLst>
          <pc:docMk/>
          <pc:sldMk cId="0" sldId="293"/>
        </pc:sldMkLst>
        <pc:spChg chg="mod">
          <ac:chgData name="尾嵜 成真" userId="dd95f81a979e9056" providerId="LiveId" clId="{4403B42C-96B3-4353-8966-81E9C558190C}" dt="2022-12-03T12:45:33.791" v="115" actId="207"/>
          <ac:spMkLst>
            <pc:docMk/>
            <pc:sldMk cId="0" sldId="293"/>
            <ac:spMk id="7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5:39.007" v="33" actId="478"/>
          <ac:spMkLst>
            <pc:docMk/>
            <pc:sldMk cId="0" sldId="293"/>
            <ac:spMk id="18" creationId="{00000000-0000-0000-0000-000000000000}"/>
          </ac:spMkLst>
        </pc:spChg>
        <pc:grpChg chg="del">
          <ac:chgData name="尾嵜 成真" userId="dd95f81a979e9056" providerId="LiveId" clId="{4403B42C-96B3-4353-8966-81E9C558190C}" dt="2022-12-01T15:17:03.770" v="1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">
        <pc:chgData name="尾嵜 成真" userId="dd95f81a979e9056" providerId="LiveId" clId="{4403B42C-96B3-4353-8966-81E9C558190C}" dt="2022-12-03T12:42:08.184" v="92" actId="47"/>
        <pc:sldMkLst>
          <pc:docMk/>
          <pc:sldMk cId="0" sldId="294"/>
        </pc:sldMkLst>
      </pc:sldChg>
      <pc:sldChg chg="addSp delSp modSp mod">
        <pc:chgData name="尾嵜 成真" userId="dd95f81a979e9056" providerId="LiveId" clId="{4403B42C-96B3-4353-8966-81E9C558190C}" dt="2022-12-03T12:45:46.934" v="117" actId="207"/>
        <pc:sldMkLst>
          <pc:docMk/>
          <pc:sldMk cId="0" sldId="296"/>
        </pc:sldMkLst>
        <pc:spChg chg="add del mod">
          <ac:chgData name="尾嵜 成真" userId="dd95f81a979e9056" providerId="LiveId" clId="{4403B42C-96B3-4353-8966-81E9C558190C}" dt="2022-12-03T12:44:17.602" v="107" actId="478"/>
          <ac:spMkLst>
            <pc:docMk/>
            <pc:sldMk cId="0" sldId="296"/>
            <ac:spMk id="3" creationId="{D6336E7A-8FDE-B522-31ED-907583D2BFAE}"/>
          </ac:spMkLst>
        </pc:spChg>
        <pc:spChg chg="del">
          <ac:chgData name="尾嵜 成真" userId="dd95f81a979e9056" providerId="LiveId" clId="{4403B42C-96B3-4353-8966-81E9C558190C}" dt="2022-12-03T12:44:14.359" v="10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44:15.444" v="106" actId="478"/>
          <ac:spMkLst>
            <pc:docMk/>
            <pc:sldMk cId="0" sldId="296"/>
            <ac:spMk id="6" creationId="{00000000-0000-0000-0000-000000000000}"/>
          </ac:spMkLst>
        </pc:spChg>
        <pc:spChg chg="add del mod">
          <ac:chgData name="尾嵜 成真" userId="dd95f81a979e9056" providerId="LiveId" clId="{4403B42C-96B3-4353-8966-81E9C558190C}" dt="2022-12-03T12:44:18.722" v="108" actId="478"/>
          <ac:spMkLst>
            <pc:docMk/>
            <pc:sldMk cId="0" sldId="296"/>
            <ac:spMk id="7" creationId="{7B068881-E8BB-939D-A7D6-5C9AB9951078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8" creationId="{E68EC498-B1F1-C5F1-2FD1-507AA0041E69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9" creationId="{C4BF334A-C730-DA40-D621-9AECF639C3AD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0" creationId="{A7FFE026-5E7E-D16A-CC4C-022CECCE3975}"/>
          </ac:spMkLst>
        </pc:spChg>
        <pc:spChg chg="add mod">
          <ac:chgData name="尾嵜 成真" userId="dd95f81a979e9056" providerId="LiveId" clId="{4403B42C-96B3-4353-8966-81E9C558190C}" dt="2022-12-03T12:45:46.934" v="117" actId="207"/>
          <ac:spMkLst>
            <pc:docMk/>
            <pc:sldMk cId="0" sldId="296"/>
            <ac:spMk id="11" creationId="{9C4ACA2C-243E-64EC-3863-B06F6CC60B53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2" creationId="{9B3D42A4-6B41-E50E-97D0-D1201A09C07E}"/>
          </ac:spMkLst>
        </pc:spChg>
        <pc:spChg chg="add mod">
          <ac:chgData name="尾嵜 成真" userId="dd95f81a979e9056" providerId="LiveId" clId="{4403B42C-96B3-4353-8966-81E9C558190C}" dt="2022-12-03T12:44:29.727" v="110" actId="207"/>
          <ac:spMkLst>
            <pc:docMk/>
            <pc:sldMk cId="0" sldId="296"/>
            <ac:spMk id="13" creationId="{09CB93E6-2ACE-D900-6015-7B6659FB85A7}"/>
          </ac:spMkLst>
        </pc:spChg>
      </pc:sldChg>
      <pc:sldChg chg="addSp delSp modSp del mod">
        <pc:chgData name="尾嵜 成真" userId="dd95f81a979e9056" providerId="LiveId" clId="{4403B42C-96B3-4353-8966-81E9C558190C}" dt="2022-12-03T12:44:33.446" v="111" actId="47"/>
        <pc:sldMkLst>
          <pc:docMk/>
          <pc:sldMk cId="0" sldId="321"/>
        </pc:sldMkLst>
        <pc:spChg chg="del">
          <ac:chgData name="尾嵜 成真" userId="dd95f81a979e9056" providerId="LiveId" clId="{4403B42C-96B3-4353-8966-81E9C558190C}" dt="2022-12-01T15:18:24.961" v="5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尾嵜 成真" userId="dd95f81a979e9056" providerId="LiveId" clId="{4403B42C-96B3-4353-8966-81E9C558190C}" dt="2022-12-03T12:43:03.736" v="98" actId="1076"/>
          <ac:spMkLst>
            <pc:docMk/>
            <pc:sldMk cId="0" sldId="321"/>
            <ac:spMk id="2" creationId="{412A34F8-A762-8C40-8AE0-865FADE5AD4F}"/>
          </ac:spMkLst>
        </pc:spChg>
        <pc:spChg chg="add mod">
          <ac:chgData name="尾嵜 成真" userId="dd95f81a979e9056" providerId="LiveId" clId="{4403B42C-96B3-4353-8966-81E9C558190C}" dt="2022-12-03T12:43:59.198" v="104" actId="207"/>
          <ac:spMkLst>
            <pc:docMk/>
            <pc:sldMk cId="0" sldId="321"/>
            <ac:spMk id="3" creationId="{381B9D8C-3094-7588-9DB6-C6CF9817092A}"/>
          </ac:spMkLst>
        </pc:spChg>
        <pc:spChg chg="add mod">
          <ac:chgData name="尾嵜 成真" userId="dd95f81a979e9056" providerId="LiveId" clId="{4403B42C-96B3-4353-8966-81E9C558190C}" dt="2022-12-01T15:19:26.339" v="19"/>
          <ac:spMkLst>
            <pc:docMk/>
            <pc:sldMk cId="0" sldId="321"/>
            <ac:spMk id="4" creationId="{63DDA6E9-21C8-28CC-E458-A4A6DA45E02A}"/>
          </ac:spMkLst>
        </pc:spChg>
        <pc:spChg chg="add mod">
          <ac:chgData name="尾嵜 成真" userId="dd95f81a979e9056" providerId="LiveId" clId="{4403B42C-96B3-4353-8966-81E9C558190C}" dt="2022-12-01T15:19:05.657" v="13" actId="2711"/>
          <ac:spMkLst>
            <pc:docMk/>
            <pc:sldMk cId="0" sldId="321"/>
            <ac:spMk id="5" creationId="{B6B1837C-F9A0-255A-E23D-0A20C6A1469A}"/>
          </ac:spMkLst>
        </pc:spChg>
        <pc:spChg chg="add mod">
          <ac:chgData name="尾嵜 成真" userId="dd95f81a979e9056" providerId="LiveId" clId="{4403B42C-96B3-4353-8966-81E9C558190C}" dt="2022-12-01T15:18:44.599" v="8" actId="21"/>
          <ac:spMkLst>
            <pc:docMk/>
            <pc:sldMk cId="0" sldId="321"/>
            <ac:spMk id="6" creationId="{39F7E4F2-6629-1EAF-ABD7-14130CDD1EA2}"/>
          </ac:spMkLst>
        </pc:spChg>
        <pc:spChg chg="add del mod">
          <ac:chgData name="尾嵜 成真" userId="dd95f81a979e9056" providerId="LiveId" clId="{4403B42C-96B3-4353-8966-81E9C558190C}" dt="2022-12-01T15:19:37.483" v="23"/>
          <ac:spMkLst>
            <pc:docMk/>
            <pc:sldMk cId="0" sldId="321"/>
            <ac:spMk id="7" creationId="{BAF5D147-8EE6-6B36-ABB6-63B9E8E77835}"/>
          </ac:spMkLst>
        </pc:spChg>
        <pc:spChg chg="add mod">
          <ac:chgData name="尾嵜 成真" userId="dd95f81a979e9056" providerId="LiveId" clId="{4403B42C-96B3-4353-8966-81E9C558190C}" dt="2022-12-03T12:43:34.955" v="100" actId="20577"/>
          <ac:spMkLst>
            <pc:docMk/>
            <pc:sldMk cId="0" sldId="321"/>
            <ac:spMk id="8" creationId="{65BFE56F-1766-502D-656A-9245C5355BE8}"/>
          </ac:spMkLst>
        </pc:spChg>
        <pc:spChg chg="add del mod">
          <ac:chgData name="尾嵜 成真" userId="dd95f81a979e9056" providerId="LiveId" clId="{4403B42C-96B3-4353-8966-81E9C558190C}" dt="2022-12-01T15:19:58.486" v="29" actId="478"/>
          <ac:spMkLst>
            <pc:docMk/>
            <pc:sldMk cId="0" sldId="321"/>
            <ac:spMk id="10" creationId="{BAC1570A-2BDD-8425-77FE-30C3248C6A57}"/>
          </ac:spMkLst>
        </pc:spChg>
        <pc:spChg chg="del mod">
          <ac:chgData name="尾嵜 成真" userId="dd95f81a979e9056" providerId="LiveId" clId="{4403B42C-96B3-4353-8966-81E9C558190C}" dt="2022-12-01T15:19:45.266" v="27" actId="478"/>
          <ac:spMkLst>
            <pc:docMk/>
            <pc:sldMk cId="0" sldId="321"/>
            <ac:spMk id="37" creationId="{00000000-0000-0000-0000-000000000000}"/>
          </ac:spMkLst>
        </pc:spChg>
      </pc:sldChg>
    </pc:docChg>
  </pc:docChgLst>
  <pc:docChgLst>
    <pc:chgData name="尾嵜 成真" userId="dd95f81a979e9056" providerId="LiveId" clId="{3D40AD2A-0A90-452B-93A1-01C5143906D3}"/>
    <pc:docChg chg="undo custSel addSld delSld modSld">
      <pc:chgData name="尾嵜 成真" userId="dd95f81a979e9056" providerId="LiveId" clId="{3D40AD2A-0A90-452B-93A1-01C5143906D3}" dt="2023-02-08T13:06:57.037" v="7175" actId="20577"/>
      <pc:docMkLst>
        <pc:docMk/>
      </pc:docMkLst>
      <pc:sldChg chg="addSp delSp modSp mod">
        <pc:chgData name="尾嵜 成真" userId="dd95f81a979e9056" providerId="LiveId" clId="{3D40AD2A-0A90-452B-93A1-01C5143906D3}" dt="2023-01-29T06:36:47.262" v="7082"/>
        <pc:sldMkLst>
          <pc:docMk/>
          <pc:sldMk cId="0" sldId="259"/>
        </pc:sldMkLst>
        <pc:spChg chg="mod">
          <ac:chgData name="尾嵜 成真" userId="dd95f81a979e9056" providerId="LiveId" clId="{3D40AD2A-0A90-452B-93A1-01C5143906D3}" dt="2023-01-29T06:36:28.263" v="7081" actId="2057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3D40AD2A-0A90-452B-93A1-01C5143906D3}" dt="2023-01-29T06:36:47.262" v="7082"/>
          <ac:spMkLst>
            <pc:docMk/>
            <pc:sldMk cId="0" sldId="259"/>
            <ac:spMk id="8" creationId="{1ACDCEDB-3A9A-B841-DD5E-AF772017E75B}"/>
          </ac:spMkLst>
        </pc:spChg>
        <pc:spChg chg="del">
          <ac:chgData name="尾嵜 成真" userId="dd95f81a979e9056" providerId="LiveId" clId="{3D40AD2A-0A90-452B-93A1-01C5143906D3}" dt="2023-01-29T06:35:42.453" v="7046" actId="478"/>
          <ac:spMkLst>
            <pc:docMk/>
            <pc:sldMk cId="0" sldId="259"/>
            <ac:spMk id="10" creationId="{A69571F4-BBF9-1D5E-AB90-6345D5ACAD32}"/>
          </ac:spMkLst>
        </pc:spChg>
        <pc:spChg chg="add del">
          <ac:chgData name="尾嵜 成真" userId="dd95f81a979e9056" providerId="LiveId" clId="{3D40AD2A-0A90-452B-93A1-01C5143906D3}" dt="2023-01-25T10:06:44.878" v="377" actId="22"/>
          <ac:spMkLst>
            <pc:docMk/>
            <pc:sldMk cId="0" sldId="259"/>
            <ac:spMk id="11" creationId="{3177332F-BC3A-F2E3-A9AB-C1C5C6CC60B3}"/>
          </ac:spMkLst>
        </pc:spChg>
        <pc:spChg chg="del">
          <ac:chgData name="尾嵜 成真" userId="dd95f81a979e9056" providerId="LiveId" clId="{3D40AD2A-0A90-452B-93A1-01C5143906D3}" dt="2023-01-29T06:35:42.453" v="7046" actId="478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3D40AD2A-0A90-452B-93A1-01C5143906D3}" dt="2023-01-29T06:36:00.041" v="7068" actId="20577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尾嵜 成真" userId="dd95f81a979e9056" providerId="LiveId" clId="{3D40AD2A-0A90-452B-93A1-01C5143906D3}" dt="2023-01-29T06:35:48.867" v="7047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3D40AD2A-0A90-452B-93A1-01C5143906D3}" dt="2023-01-29T06:35:48.867" v="7047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3D40AD2A-0A90-452B-93A1-01C5143906D3}" dt="2023-01-29T06:35:48.867" v="7047" actId="1076"/>
          <ac:grpSpMkLst>
            <pc:docMk/>
            <pc:sldMk cId="0" sldId="259"/>
            <ac:grpSpMk id="4" creationId="{A55DAF8F-E612-4233-AEC5-F612CD50E7CD}"/>
          </ac:grpSpMkLst>
        </pc:grpChg>
        <pc:grpChg chg="del">
          <ac:chgData name="尾嵜 成真" userId="dd95f81a979e9056" providerId="LiveId" clId="{3D40AD2A-0A90-452B-93A1-01C5143906D3}" dt="2023-01-29T06:35:42.453" v="7046" actId="478"/>
          <ac:grpSpMkLst>
            <pc:docMk/>
            <pc:sldMk cId="0" sldId="259"/>
            <ac:grpSpMk id="5" creationId="{9A03F420-9491-4177-BECB-F1640F380D4C}"/>
          </ac:grpSpMkLst>
        </pc:grpChg>
        <pc:grpChg chg="del">
          <ac:chgData name="尾嵜 成真" userId="dd95f81a979e9056" providerId="LiveId" clId="{3D40AD2A-0A90-452B-93A1-01C5143906D3}" dt="2023-01-29T06:35:42.453" v="7046" actId="478"/>
          <ac:grpSpMkLst>
            <pc:docMk/>
            <pc:sldMk cId="0" sldId="259"/>
            <ac:grpSpMk id="6" creationId="{D1DBE470-BFFD-4DB0-B7FA-93F737876573}"/>
          </ac:grpSpMkLst>
        </pc:grpChg>
      </pc:sldChg>
      <pc:sldChg chg="modSp mod">
        <pc:chgData name="尾嵜 成真" userId="dd95f81a979e9056" providerId="LiveId" clId="{3D40AD2A-0A90-452B-93A1-01C5143906D3}" dt="2023-01-29T06:35:32.352" v="7045"/>
        <pc:sldMkLst>
          <pc:docMk/>
          <pc:sldMk cId="0" sldId="293"/>
        </pc:sldMkLst>
        <pc:spChg chg="mod">
          <ac:chgData name="尾嵜 成真" userId="dd95f81a979e9056" providerId="LiveId" clId="{3D40AD2A-0A90-452B-93A1-01C5143906D3}" dt="2023-01-29T06:35:32.352" v="7045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3D40AD2A-0A90-452B-93A1-01C5143906D3}" dt="2023-02-08T13:06:22.547" v="7174" actId="20577"/>
        <pc:sldMkLst>
          <pc:docMk/>
          <pc:sldMk cId="0" sldId="296"/>
        </pc:sldMkLst>
        <pc:spChg chg="mod">
          <ac:chgData name="尾嵜 成真" userId="dd95f81a979e9056" providerId="LiveId" clId="{3D40AD2A-0A90-452B-93A1-01C5143906D3}" dt="2023-02-08T13:06:22.547" v="7174" actId="20577"/>
          <ac:spMkLst>
            <pc:docMk/>
            <pc:sldMk cId="0" sldId="296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9T06:36:11.809" v="7073" actId="20577"/>
          <ac:spMkLst>
            <pc:docMk/>
            <pc:sldMk cId="0" sldId="296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2-08T13:06:09.326" v="7158"/>
          <ac:spMkLst>
            <pc:docMk/>
            <pc:sldMk cId="0" sldId="296"/>
            <ac:spMk id="6" creationId="{328E8C32-9164-2876-C63D-59A5D487A4F5}"/>
          </ac:spMkLst>
        </pc:spChg>
        <pc:spChg chg="del">
          <ac:chgData name="尾嵜 成真" userId="dd95f81a979e9056" providerId="LiveId" clId="{3D40AD2A-0A90-452B-93A1-01C5143906D3}" dt="2023-01-25T10:02:30.047" v="29" actId="478"/>
          <ac:spMkLst>
            <pc:docMk/>
            <pc:sldMk cId="0" sldId="296"/>
            <ac:spMk id="10" creationId="{91005A81-16DA-265B-AB63-1C1EE91CEB7F}"/>
          </ac:spMkLst>
        </pc:spChg>
        <pc:spChg chg="del">
          <ac:chgData name="尾嵜 成真" userId="dd95f81a979e9056" providerId="LiveId" clId="{3D40AD2A-0A90-452B-93A1-01C5143906D3}" dt="2023-01-25T10:02:30.047" v="29" actId="478"/>
          <ac:spMkLst>
            <pc:docMk/>
            <pc:sldMk cId="0" sldId="296"/>
            <ac:spMk id="11" creationId="{309E494F-8B55-7B62-4386-F526A67FC341}"/>
          </ac:spMkLst>
        </pc:spChg>
        <pc:spChg chg="add del mod">
          <ac:chgData name="尾嵜 成真" userId="dd95f81a979e9056" providerId="LiveId" clId="{3D40AD2A-0A90-452B-93A1-01C5143906D3}" dt="2023-01-26T08:31:27.369" v="3323" actId="478"/>
          <ac:spMkLst>
            <pc:docMk/>
            <pc:sldMk cId="0" sldId="296"/>
            <ac:spMk id="15" creationId="{DC9FEA7A-14FE-E8B1-65A7-2C9F270B4AF6}"/>
          </ac:spMkLst>
        </pc:spChg>
        <pc:spChg chg="add del mod">
          <ac:chgData name="尾嵜 成真" userId="dd95f81a979e9056" providerId="LiveId" clId="{3D40AD2A-0A90-452B-93A1-01C5143906D3}" dt="2023-01-26T08:32:06.501" v="3327" actId="478"/>
          <ac:spMkLst>
            <pc:docMk/>
            <pc:sldMk cId="0" sldId="296"/>
            <ac:spMk id="16" creationId="{82BC03F1-8FC6-0E1D-918B-BE20292B6485}"/>
          </ac:spMkLst>
        </pc:spChg>
        <pc:spChg chg="add del mod">
          <ac:chgData name="尾嵜 成真" userId="dd95f81a979e9056" providerId="LiveId" clId="{3D40AD2A-0A90-452B-93A1-01C5143906D3}" dt="2023-01-26T08:32:06.501" v="3327" actId="478"/>
          <ac:spMkLst>
            <pc:docMk/>
            <pc:sldMk cId="0" sldId="296"/>
            <ac:spMk id="17" creationId="{4CE23F5E-046F-7537-B08F-5C95EB19BC74}"/>
          </ac:spMkLst>
        </pc:spChg>
        <pc:spChg chg="add del mod">
          <ac:chgData name="尾嵜 成真" userId="dd95f81a979e9056" providerId="LiveId" clId="{3D40AD2A-0A90-452B-93A1-01C5143906D3}" dt="2023-01-26T08:32:06.501" v="3327" actId="478"/>
          <ac:spMkLst>
            <pc:docMk/>
            <pc:sldMk cId="0" sldId="296"/>
            <ac:spMk id="18" creationId="{3CAE2942-FB55-490D-262C-64FEE2BA4D7C}"/>
          </ac:spMkLst>
        </pc:spChg>
        <pc:spChg chg="add del mod">
          <ac:chgData name="尾嵜 成真" userId="dd95f81a979e9056" providerId="LiveId" clId="{3D40AD2A-0A90-452B-93A1-01C5143906D3}" dt="2023-01-26T08:32:14.056" v="3331" actId="478"/>
          <ac:spMkLst>
            <pc:docMk/>
            <pc:sldMk cId="0" sldId="296"/>
            <ac:spMk id="19" creationId="{D81BEB4E-11C2-77C2-6688-4624946DEE5F}"/>
          </ac:spMkLst>
        </pc:spChg>
        <pc:spChg chg="add del mod">
          <ac:chgData name="尾嵜 成真" userId="dd95f81a979e9056" providerId="LiveId" clId="{3D40AD2A-0A90-452B-93A1-01C5143906D3}" dt="2023-01-26T08:32:18.934" v="3333" actId="478"/>
          <ac:spMkLst>
            <pc:docMk/>
            <pc:sldMk cId="0" sldId="296"/>
            <ac:spMk id="20" creationId="{E9E5F092-2B40-1FE8-8B51-DC6CFF3A01D6}"/>
          </ac:spMkLst>
        </pc:spChg>
        <pc:spChg chg="add del mod">
          <ac:chgData name="尾嵜 成真" userId="dd95f81a979e9056" providerId="LiveId" clId="{3D40AD2A-0A90-452B-93A1-01C5143906D3}" dt="2023-01-26T08:32:26.824" v="3336" actId="478"/>
          <ac:spMkLst>
            <pc:docMk/>
            <pc:sldMk cId="0" sldId="296"/>
            <ac:spMk id="21" creationId="{BFCCAA23-00B7-E3A6-E340-B330FD5CF7DC}"/>
          </ac:spMkLst>
        </pc:spChg>
        <pc:spChg chg="del">
          <ac:chgData name="尾嵜 成真" userId="dd95f81a979e9056" providerId="LiveId" clId="{3D40AD2A-0A90-452B-93A1-01C5143906D3}" dt="2023-01-25T10:02:30.047" v="29" actId="478"/>
          <ac:spMkLst>
            <pc:docMk/>
            <pc:sldMk cId="0" sldId="296"/>
            <ac:spMk id="24" creationId="{AEB455E8-3753-30B4-EFC6-8760FED257B2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28" creationId="{28332CDF-6D3D-08A7-54F8-1D30F5AAC451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29" creationId="{A11B3B3C-A52C-AAEC-53D9-0AE8785884AE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32" creationId="{B149A76A-B5B2-BACD-579E-EAB42721ACE7}"/>
          </ac:spMkLst>
        </pc:spChg>
        <pc:spChg chg="add del mod">
          <ac:chgData name="尾嵜 成真" userId="dd95f81a979e9056" providerId="LiveId" clId="{3D40AD2A-0A90-452B-93A1-01C5143906D3}" dt="2023-01-26T09:17:50.403" v="3403" actId="478"/>
          <ac:spMkLst>
            <pc:docMk/>
            <pc:sldMk cId="0" sldId="296"/>
            <ac:spMk id="33" creationId="{FFED2199-B663-F514-42E3-42732FB45315}"/>
          </ac:spMkLst>
        </pc:spChg>
        <pc:spChg chg="add del mod">
          <ac:chgData name="尾嵜 成真" userId="dd95f81a979e9056" providerId="LiveId" clId="{3D40AD2A-0A90-452B-93A1-01C5143906D3}" dt="2023-01-26T10:27:45.490" v="4047" actId="21"/>
          <ac:spMkLst>
            <pc:docMk/>
            <pc:sldMk cId="0" sldId="296"/>
            <ac:spMk id="34" creationId="{B3448EEF-D4DC-0728-74E0-35B8304FF2F5}"/>
          </ac:spMkLst>
        </pc:spChg>
        <pc:spChg chg="add del mod">
          <ac:chgData name="尾嵜 成真" userId="dd95f81a979e9056" providerId="LiveId" clId="{3D40AD2A-0A90-452B-93A1-01C5143906D3}" dt="2023-01-26T09:18:39.052" v="3418" actId="21"/>
          <ac:spMkLst>
            <pc:docMk/>
            <pc:sldMk cId="0" sldId="296"/>
            <ac:spMk id="35" creationId="{48B1D654-7590-27B8-7A44-177E4EDBA74F}"/>
          </ac:spMkLst>
        </pc:spChg>
        <pc:spChg chg="add del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37" creationId="{00ABE961-E7A2-1B71-3308-9F2C50492C64}"/>
          </ac:spMkLst>
        </pc:spChg>
        <pc:spChg chg="add del mod">
          <ac:chgData name="尾嵜 成真" userId="dd95f81a979e9056" providerId="LiveId" clId="{3D40AD2A-0A90-452B-93A1-01C5143906D3}" dt="2023-01-26T10:27:45.490" v="4047" actId="21"/>
          <ac:spMkLst>
            <pc:docMk/>
            <pc:sldMk cId="0" sldId="296"/>
            <ac:spMk id="38" creationId="{C89C87D8-D5E5-8A2E-8AB2-C05824C97478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39" creationId="{71CB3922-C19C-900C-A04E-0203BF91C188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41" creationId="{3BA60B3E-08AC-7944-2D37-D5BAA88B3103}"/>
          </ac:spMkLst>
        </pc:spChg>
        <pc:spChg chg="add del mod">
          <ac:chgData name="尾嵜 成真" userId="dd95f81a979e9056" providerId="LiveId" clId="{3D40AD2A-0A90-452B-93A1-01C5143906D3}" dt="2023-01-26T09:20:29.835" v="3635"/>
          <ac:spMkLst>
            <pc:docMk/>
            <pc:sldMk cId="0" sldId="296"/>
            <ac:spMk id="44" creationId="{474EC84B-3F03-2BC4-BB2A-ACFE03FAF5B0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49" creationId="{02AD69E6-3F33-4B38-BF78-FDB4B08EB663}"/>
          </ac:spMkLst>
        </pc:spChg>
        <pc:spChg chg="add del mod">
          <ac:chgData name="尾嵜 成真" userId="dd95f81a979e9056" providerId="LiveId" clId="{3D40AD2A-0A90-452B-93A1-01C5143906D3}" dt="2023-01-26T09:21:50.838" v="3651" actId="478"/>
          <ac:spMkLst>
            <pc:docMk/>
            <pc:sldMk cId="0" sldId="296"/>
            <ac:spMk id="50" creationId="{5FB607A4-91E1-D34A-6B93-B55DFC95C9AE}"/>
          </ac:spMkLst>
        </pc:spChg>
        <pc:spChg chg="add del mod">
          <ac:chgData name="尾嵜 成真" userId="dd95f81a979e9056" providerId="LiveId" clId="{3D40AD2A-0A90-452B-93A1-01C5143906D3}" dt="2023-01-26T09:23:10.171" v="3669" actId="478"/>
          <ac:spMkLst>
            <pc:docMk/>
            <pc:sldMk cId="0" sldId="296"/>
            <ac:spMk id="51" creationId="{0A6E788D-A1CF-214A-B4D5-3DD1E841038B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52" creationId="{57EEFD95-F477-4937-FBCB-C56413ADC008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56" creationId="{109742CB-C41A-88D8-EBD8-45DA15EFB8A7}"/>
          </ac:spMkLst>
        </pc:spChg>
        <pc:spChg chg="add mod">
          <ac:chgData name="尾嵜 成真" userId="dd95f81a979e9056" providerId="LiveId" clId="{3D40AD2A-0A90-452B-93A1-01C5143906D3}" dt="2023-02-08T13:05:25.860" v="7087" actId="1076"/>
          <ac:spMkLst>
            <pc:docMk/>
            <pc:sldMk cId="0" sldId="296"/>
            <ac:spMk id="57" creationId="{14F5E181-EAF3-2731-38EB-694B7A4D80A8}"/>
          </ac:spMkLst>
        </pc:spChg>
        <pc:picChg chg="add del">
          <ac:chgData name="尾嵜 成真" userId="dd95f81a979e9056" providerId="LiveId" clId="{3D40AD2A-0A90-452B-93A1-01C5143906D3}" dt="2023-01-26T08:23:07.096" v="3065" actId="478"/>
          <ac:picMkLst>
            <pc:docMk/>
            <pc:sldMk cId="0" sldId="296"/>
            <ac:picMk id="3" creationId="{A2373FD4-E7E7-D95D-17E3-A199335E30E1}"/>
          </ac:picMkLst>
        </pc:picChg>
        <pc:picChg chg="del">
          <ac:chgData name="尾嵜 成真" userId="dd95f81a979e9056" providerId="LiveId" clId="{3D40AD2A-0A90-452B-93A1-01C5143906D3}" dt="2023-01-25T10:02:30.047" v="29" actId="478"/>
          <ac:picMkLst>
            <pc:docMk/>
            <pc:sldMk cId="0" sldId="296"/>
            <ac:picMk id="7" creationId="{1358D36A-265D-AC28-5159-F11AB40FAA66}"/>
          </ac:picMkLst>
        </pc:picChg>
        <pc:picChg chg="add del">
          <ac:chgData name="尾嵜 成真" userId="dd95f81a979e9056" providerId="LiveId" clId="{3D40AD2A-0A90-452B-93A1-01C5143906D3}" dt="2023-01-26T08:24:43.677" v="3067" actId="478"/>
          <ac:picMkLst>
            <pc:docMk/>
            <pc:sldMk cId="0" sldId="296"/>
            <ac:picMk id="8" creationId="{9BAF16CC-6BF3-704E-E00F-C96ADBF0F73C}"/>
          </ac:picMkLst>
        </pc:picChg>
        <pc:picChg chg="add del mod">
          <ac:chgData name="尾嵜 成真" userId="dd95f81a979e9056" providerId="LiveId" clId="{3D40AD2A-0A90-452B-93A1-01C5143906D3}" dt="2023-01-26T09:16:18.138" v="3382" actId="478"/>
          <ac:picMkLst>
            <pc:docMk/>
            <pc:sldMk cId="0" sldId="296"/>
            <ac:picMk id="10" creationId="{D53F7104-87CB-5A31-EE2B-D42C260965C2}"/>
          </ac:picMkLst>
        </pc:picChg>
        <pc:picChg chg="add del mod">
          <ac:chgData name="尾嵜 成真" userId="dd95f81a979e9056" providerId="LiveId" clId="{3D40AD2A-0A90-452B-93A1-01C5143906D3}" dt="2023-01-26T10:27:38.372" v="4045" actId="478"/>
          <ac:picMkLst>
            <pc:docMk/>
            <pc:sldMk cId="0" sldId="296"/>
            <ac:picMk id="11" creationId="{6EF1467E-FD8D-9B71-EC15-B96ED1B6A3C1}"/>
          </ac:picMkLst>
        </pc:picChg>
        <pc:picChg chg="del">
          <ac:chgData name="尾嵜 成真" userId="dd95f81a979e9056" providerId="LiveId" clId="{3D40AD2A-0A90-452B-93A1-01C5143906D3}" dt="2023-01-25T10:02:30.047" v="29" actId="478"/>
          <ac:picMkLst>
            <pc:docMk/>
            <pc:sldMk cId="0" sldId="296"/>
            <ac:picMk id="12" creationId="{394D8FD9-4D69-66A8-48CA-BB22B739EE0F}"/>
          </ac:picMkLst>
        </pc:picChg>
        <pc:picChg chg="add mod">
          <ac:chgData name="尾嵜 成真" userId="dd95f81a979e9056" providerId="LiveId" clId="{3D40AD2A-0A90-452B-93A1-01C5143906D3}" dt="2023-02-08T13:05:25.860" v="7087" actId="1076"/>
          <ac:picMkLst>
            <pc:docMk/>
            <pc:sldMk cId="0" sldId="296"/>
            <ac:picMk id="12" creationId="{D4356CF1-FFD6-AF50-655A-FBEF82962E5F}"/>
          </ac:picMkLst>
        </pc:picChg>
        <pc:picChg chg="add del mod">
          <ac:chgData name="尾嵜 成真" userId="dd95f81a979e9056" providerId="LiveId" clId="{3D40AD2A-0A90-452B-93A1-01C5143906D3}" dt="2023-01-26T08:32:21.744" v="3334" actId="478"/>
          <ac:picMkLst>
            <pc:docMk/>
            <pc:sldMk cId="0" sldId="296"/>
            <ac:picMk id="13" creationId="{8152391A-735C-12C7-F9F9-5AD33C114A33}"/>
          </ac:picMkLst>
        </pc:picChg>
        <pc:picChg chg="add del mod">
          <ac:chgData name="尾嵜 成真" userId="dd95f81a979e9056" providerId="LiveId" clId="{3D40AD2A-0A90-452B-93A1-01C5143906D3}" dt="2023-01-26T08:33:35.677" v="3337" actId="478"/>
          <ac:picMkLst>
            <pc:docMk/>
            <pc:sldMk cId="0" sldId="296"/>
            <ac:picMk id="14" creationId="{C9A6F60B-0177-1094-0B67-554CDB8DE734}"/>
          </ac:picMkLst>
        </pc:picChg>
        <pc:picChg chg="add mod">
          <ac:chgData name="尾嵜 成真" userId="dd95f81a979e9056" providerId="LiveId" clId="{3D40AD2A-0A90-452B-93A1-01C5143906D3}" dt="2023-02-08T13:05:25.860" v="7087" actId="1076"/>
          <ac:picMkLst>
            <pc:docMk/>
            <pc:sldMk cId="0" sldId="296"/>
            <ac:picMk id="25" creationId="{9804FADE-5CFE-B6E0-F73F-A54F058343DE}"/>
          </ac:picMkLst>
        </pc:picChg>
        <pc:picChg chg="add del mod">
          <ac:chgData name="尾嵜 成真" userId="dd95f81a979e9056" providerId="LiveId" clId="{3D40AD2A-0A90-452B-93A1-01C5143906D3}" dt="2023-01-26T09:18:24.972" v="3412" actId="478"/>
          <ac:picMkLst>
            <pc:docMk/>
            <pc:sldMk cId="0" sldId="296"/>
            <ac:picMk id="27" creationId="{DFF9E673-1462-9D6E-6CC3-69B1AE82DA0C}"/>
          </ac:picMkLst>
        </pc:picChg>
        <pc:picChg chg="add mod">
          <ac:chgData name="尾嵜 成真" userId="dd95f81a979e9056" providerId="LiveId" clId="{3D40AD2A-0A90-452B-93A1-01C5143906D3}" dt="2023-02-08T13:05:25.860" v="7087" actId="1076"/>
          <ac:picMkLst>
            <pc:docMk/>
            <pc:sldMk cId="0" sldId="296"/>
            <ac:picMk id="30" creationId="{84022869-1B27-EB3E-0C1C-BF3F69AC6C5E}"/>
          </ac:picMkLst>
        </pc:picChg>
        <pc:picChg chg="add mod">
          <ac:chgData name="尾嵜 成真" userId="dd95f81a979e9056" providerId="LiveId" clId="{3D40AD2A-0A90-452B-93A1-01C5143906D3}" dt="2023-02-08T13:05:25.860" v="7087" actId="1076"/>
          <ac:picMkLst>
            <pc:docMk/>
            <pc:sldMk cId="0" sldId="296"/>
            <ac:picMk id="31" creationId="{92674A84-2D36-5EA2-0D6D-8117A01F75F1}"/>
          </ac:picMkLst>
        </pc:picChg>
        <pc:picChg chg="add mod">
          <ac:chgData name="尾嵜 成真" userId="dd95f81a979e9056" providerId="LiveId" clId="{3D40AD2A-0A90-452B-93A1-01C5143906D3}" dt="2023-02-08T13:05:25.860" v="7087" actId="1076"/>
          <ac:picMkLst>
            <pc:docMk/>
            <pc:sldMk cId="0" sldId="296"/>
            <ac:picMk id="36" creationId="{D830879B-27AB-6178-35DD-403273C5B882}"/>
          </ac:picMkLst>
        </pc:picChg>
        <pc:picChg chg="add mod">
          <ac:chgData name="尾嵜 成真" userId="dd95f81a979e9056" providerId="LiveId" clId="{3D40AD2A-0A90-452B-93A1-01C5143906D3}" dt="2023-01-26T09:19:16.709" v="3600" actId="571"/>
          <ac:picMkLst>
            <pc:docMk/>
            <pc:sldMk cId="0" sldId="296"/>
            <ac:picMk id="40" creationId="{9B5E0051-4AB5-8AAC-6B1F-22BBE0E0621B}"/>
          </ac:picMkLst>
        </pc:picChg>
        <pc:picChg chg="add del mod">
          <ac:chgData name="尾嵜 成真" userId="dd95f81a979e9056" providerId="LiveId" clId="{3D40AD2A-0A90-452B-93A1-01C5143906D3}" dt="2023-01-26T09:24:40.535" v="3678" actId="478"/>
          <ac:picMkLst>
            <pc:docMk/>
            <pc:sldMk cId="0" sldId="296"/>
            <ac:picMk id="53" creationId="{F28F9BFA-4AD0-100A-18AB-D2F826E24DDE}"/>
          </ac:picMkLst>
        </pc:picChg>
        <pc:picChg chg="add mod">
          <ac:chgData name="尾嵜 成真" userId="dd95f81a979e9056" providerId="LiveId" clId="{3D40AD2A-0A90-452B-93A1-01C5143906D3}" dt="2023-02-08T13:05:25.860" v="7087" actId="1076"/>
          <ac:picMkLst>
            <pc:docMk/>
            <pc:sldMk cId="0" sldId="296"/>
            <ac:picMk id="55" creationId="{306C79F1-EE95-0D80-40D6-40615DBE37B0}"/>
          </ac:picMkLst>
        </pc:picChg>
        <pc:cxnChg chg="add del mod">
          <ac:chgData name="尾嵜 成真" userId="dd95f81a979e9056" providerId="LiveId" clId="{3D40AD2A-0A90-452B-93A1-01C5143906D3}" dt="2023-01-27T09:59:57.049" v="5145" actId="478"/>
          <ac:cxnSpMkLst>
            <pc:docMk/>
            <pc:sldMk cId="0" sldId="296"/>
            <ac:cxnSpMk id="2" creationId="{DCE7105C-634D-05C7-066F-B2911FA2CC9B}"/>
          </ac:cxnSpMkLst>
        </pc:cxnChg>
        <pc:cxnChg chg="add mod">
          <ac:chgData name="尾嵜 成真" userId="dd95f81a979e9056" providerId="LiveId" clId="{3D40AD2A-0A90-452B-93A1-01C5143906D3}" dt="2023-02-08T13:05:25.860" v="7087" actId="1076"/>
          <ac:cxnSpMkLst>
            <pc:docMk/>
            <pc:sldMk cId="0" sldId="296"/>
            <ac:cxnSpMk id="3" creationId="{C8ABA2B7-1900-9BE3-F2BA-85CF0BAFC6C7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4" creationId="{8A429DAD-7CAF-14F6-DA4E-912707CEB54C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5" creationId="{748ECD4C-395D-47D4-3D75-57540F237882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8" creationId="{4B269A84-3D65-EBC0-64DB-B1FAFF4F8561}"/>
          </ac:cxnSpMkLst>
        </pc:cxnChg>
        <pc:cxnChg chg="del">
          <ac:chgData name="尾嵜 成真" userId="dd95f81a979e9056" providerId="LiveId" clId="{3D40AD2A-0A90-452B-93A1-01C5143906D3}" dt="2023-01-25T10:02:30.047" v="29" actId="478"/>
          <ac:cxnSpMkLst>
            <pc:docMk/>
            <pc:sldMk cId="0" sldId="296"/>
            <ac:cxnSpMk id="19" creationId="{17FE5EFC-40A9-F0C3-642E-917BB32C808A}"/>
          </ac:cxnSpMkLst>
        </pc:cxnChg>
        <pc:cxnChg chg="add del mod">
          <ac:chgData name="尾嵜 成真" userId="dd95f81a979e9056" providerId="LiveId" clId="{3D40AD2A-0A90-452B-93A1-01C5143906D3}" dt="2023-01-26T08:31:58.584" v="3326" actId="478"/>
          <ac:cxnSpMkLst>
            <pc:docMk/>
            <pc:sldMk cId="0" sldId="296"/>
            <ac:cxnSpMk id="22" creationId="{5EBB603E-0283-43F3-475B-B3D69EC0A24F}"/>
          </ac:cxnSpMkLst>
        </pc:cxnChg>
        <pc:cxnChg chg="add del mod">
          <ac:chgData name="尾嵜 成真" userId="dd95f81a979e9056" providerId="LiveId" clId="{3D40AD2A-0A90-452B-93A1-01C5143906D3}" dt="2023-01-26T08:32:07.616" v="3328" actId="478"/>
          <ac:cxnSpMkLst>
            <pc:docMk/>
            <pc:sldMk cId="0" sldId="296"/>
            <ac:cxnSpMk id="23" creationId="{DA338F82-B925-EC5A-2C4B-15C77E29AEE9}"/>
          </ac:cxnSpMkLst>
        </pc:cxnChg>
        <pc:cxnChg chg="add del mod">
          <ac:chgData name="尾嵜 成真" userId="dd95f81a979e9056" providerId="LiveId" clId="{3D40AD2A-0A90-452B-93A1-01C5143906D3}" dt="2023-01-26T08:32:08.530" v="3329" actId="478"/>
          <ac:cxnSpMkLst>
            <pc:docMk/>
            <pc:sldMk cId="0" sldId="296"/>
            <ac:cxnSpMk id="24" creationId="{755B4098-55ED-0E5E-2C0C-F7480E7B08D7}"/>
          </ac:cxnSpMkLst>
        </pc:cxnChg>
        <pc:cxnChg chg="add mod">
          <ac:chgData name="尾嵜 成真" userId="dd95f81a979e9056" providerId="LiveId" clId="{3D40AD2A-0A90-452B-93A1-01C5143906D3}" dt="2023-02-08T13:05:25.860" v="7087" actId="1076"/>
          <ac:cxnSpMkLst>
            <pc:docMk/>
            <pc:sldMk cId="0" sldId="296"/>
            <ac:cxnSpMk id="43" creationId="{32A84673-6296-E484-2E99-04D0A001F520}"/>
          </ac:cxnSpMkLst>
        </pc:cxnChg>
        <pc:cxnChg chg="add mod">
          <ac:chgData name="尾嵜 成真" userId="dd95f81a979e9056" providerId="LiveId" clId="{3D40AD2A-0A90-452B-93A1-01C5143906D3}" dt="2023-02-08T13:05:25.860" v="7087" actId="1076"/>
          <ac:cxnSpMkLst>
            <pc:docMk/>
            <pc:sldMk cId="0" sldId="296"/>
            <ac:cxnSpMk id="45" creationId="{C7F17B5B-71FC-5166-A8B0-9CD80201D182}"/>
          </ac:cxnSpMkLst>
        </pc:cxnChg>
        <pc:cxnChg chg="add mod">
          <ac:chgData name="尾嵜 成真" userId="dd95f81a979e9056" providerId="LiveId" clId="{3D40AD2A-0A90-452B-93A1-01C5143906D3}" dt="2023-02-08T13:05:25.860" v="7087" actId="1076"/>
          <ac:cxnSpMkLst>
            <pc:docMk/>
            <pc:sldMk cId="0" sldId="296"/>
            <ac:cxnSpMk id="47" creationId="{F5374DE5-356A-61D6-A8D7-65DE9D041A76}"/>
          </ac:cxnSpMkLst>
        </pc:cxnChg>
        <pc:cxnChg chg="add mod">
          <ac:chgData name="尾嵜 成真" userId="dd95f81a979e9056" providerId="LiveId" clId="{3D40AD2A-0A90-452B-93A1-01C5143906D3}" dt="2023-02-08T13:05:25.860" v="7087" actId="1076"/>
          <ac:cxnSpMkLst>
            <pc:docMk/>
            <pc:sldMk cId="0" sldId="296"/>
            <ac:cxnSpMk id="48" creationId="{70FF78FA-64D9-1830-3FC0-423F2C24D8B3}"/>
          </ac:cxnSpMkLst>
        </pc:cxnChg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3896172835" sldId="298"/>
        </pc:sldMkLst>
      </pc:sldChg>
      <pc:sldChg chg="del">
        <pc:chgData name="尾嵜 成真" userId="dd95f81a979e9056" providerId="LiveId" clId="{3D40AD2A-0A90-452B-93A1-01C5143906D3}" dt="2023-01-27T09:35:18.132" v="4582" actId="47"/>
        <pc:sldMkLst>
          <pc:docMk/>
          <pc:sldMk cId="1296301590" sldId="303"/>
        </pc:sldMkLst>
      </pc:sldChg>
      <pc:sldChg chg="del">
        <pc:chgData name="尾嵜 成真" userId="dd95f81a979e9056" providerId="LiveId" clId="{3D40AD2A-0A90-452B-93A1-01C5143906D3}" dt="2023-01-27T09:35:19.857" v="4583" actId="47"/>
        <pc:sldMkLst>
          <pc:docMk/>
          <pc:sldMk cId="2060368077" sldId="304"/>
        </pc:sldMkLst>
      </pc:sldChg>
      <pc:sldChg chg="del">
        <pc:chgData name="尾嵜 成真" userId="dd95f81a979e9056" providerId="LiveId" clId="{3D40AD2A-0A90-452B-93A1-01C5143906D3}" dt="2023-01-27T09:35:16.780" v="4581" actId="47"/>
        <pc:sldMkLst>
          <pc:docMk/>
          <pc:sldMk cId="11884363" sldId="305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3207978612" sldId="306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3777064375" sldId="307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2983270753" sldId="308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4190097553" sldId="309"/>
        </pc:sldMkLst>
      </pc:sldChg>
      <pc:sldChg chg="del">
        <pc:chgData name="尾嵜 成真" userId="dd95f81a979e9056" providerId="LiveId" clId="{3D40AD2A-0A90-452B-93A1-01C5143906D3}" dt="2023-01-27T09:35:26.415" v="4584" actId="47"/>
        <pc:sldMkLst>
          <pc:docMk/>
          <pc:sldMk cId="2698334619" sldId="310"/>
        </pc:sldMkLst>
      </pc:sldChg>
      <pc:sldChg chg="addSp delSp modSp add mod">
        <pc:chgData name="尾嵜 成真" userId="dd95f81a979e9056" providerId="LiveId" clId="{3D40AD2A-0A90-452B-93A1-01C5143906D3}" dt="2023-01-26T06:35:46.838" v="1867" actId="20577"/>
        <pc:sldMkLst>
          <pc:docMk/>
          <pc:sldMk cId="1131972897" sldId="311"/>
        </pc:sldMkLst>
        <pc:spChg chg="mod">
          <ac:chgData name="尾嵜 成真" userId="dd95f81a979e9056" providerId="LiveId" clId="{3D40AD2A-0A90-452B-93A1-01C5143906D3}" dt="2023-01-25T10:24:45.119" v="790" actId="207"/>
          <ac:spMkLst>
            <pc:docMk/>
            <pc:sldMk cId="1131972897" sldId="311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6T06:35:27.167" v="1827" actId="20577"/>
          <ac:spMkLst>
            <pc:docMk/>
            <pc:sldMk cId="1131972897" sldId="311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06:35:46.838" v="1867" actId="20577"/>
          <ac:spMkLst>
            <pc:docMk/>
            <pc:sldMk cId="1131972897" sldId="311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2" creationId="{9E07B640-A05F-3588-2E96-9BEA1411C4C5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3" creationId="{D5D4FE4B-B4A6-6A82-216B-E8C3B603C497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5" creationId="{0BE81E8D-E972-90A9-1693-79D4937B9C83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28" creationId="{38BB07C6-8B35-54BB-5819-C0A90A557772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30" creationId="{85D6C0C3-0A71-7B12-66BF-7AF760DD7C1E}"/>
          </ac:spMkLst>
        </pc:spChg>
        <pc:spChg chg="add mod">
          <ac:chgData name="尾嵜 成真" userId="dd95f81a979e9056" providerId="LiveId" clId="{3D40AD2A-0A90-452B-93A1-01C5143906D3}" dt="2023-01-25T10:30:25.366" v="843" actId="1076"/>
          <ac:spMkLst>
            <pc:docMk/>
            <pc:sldMk cId="1131972897" sldId="311"/>
            <ac:spMk id="31" creationId="{3FE59D1B-ADE4-9679-AD33-CB6FCD10574E}"/>
          </ac:spMkLst>
        </pc:spChg>
        <pc:spChg chg="add mod">
          <ac:chgData name="尾嵜 成真" userId="dd95f81a979e9056" providerId="LiveId" clId="{3D40AD2A-0A90-452B-93A1-01C5143906D3}" dt="2023-01-25T10:39:49.537" v="951" actId="207"/>
          <ac:spMkLst>
            <pc:docMk/>
            <pc:sldMk cId="1131972897" sldId="311"/>
            <ac:spMk id="39" creationId="{209C4C51-E3B1-A4D8-808D-0F1656D264E5}"/>
          </ac:spMkLst>
        </pc:spChg>
        <pc:spChg chg="add mod">
          <ac:chgData name="尾嵜 成真" userId="dd95f81a979e9056" providerId="LiveId" clId="{3D40AD2A-0A90-452B-93A1-01C5143906D3}" dt="2023-01-25T10:40:09.884" v="955" actId="208"/>
          <ac:spMkLst>
            <pc:docMk/>
            <pc:sldMk cId="1131972897" sldId="311"/>
            <ac:spMk id="40" creationId="{20977282-D5C5-2052-1F95-C677F1EA5887}"/>
          </ac:spMkLst>
        </pc:spChg>
        <pc:spChg chg="add del mod">
          <ac:chgData name="尾嵜 成真" userId="dd95f81a979e9056" providerId="LiveId" clId="{3D40AD2A-0A90-452B-93A1-01C5143906D3}" dt="2023-01-25T10:47:53.326" v="959"/>
          <ac:spMkLst>
            <pc:docMk/>
            <pc:sldMk cId="1131972897" sldId="311"/>
            <ac:spMk id="43" creationId="{FF241DCC-175F-531C-5B65-E2A3926759B1}"/>
          </ac:spMkLst>
        </pc:spChg>
        <pc:picChg chg="add mod">
          <ac:chgData name="尾嵜 成真" userId="dd95f81a979e9056" providerId="LiveId" clId="{3D40AD2A-0A90-452B-93A1-01C5143906D3}" dt="2023-01-25T10:30:25.366" v="843" actId="1076"/>
          <ac:picMkLst>
            <pc:docMk/>
            <pc:sldMk cId="1131972897" sldId="311"/>
            <ac:picMk id="2" creationId="{E2E4DFC1-D655-2B30-C293-8253447400B7}"/>
          </ac:picMkLst>
        </pc:picChg>
        <pc:picChg chg="add mod">
          <ac:chgData name="尾嵜 成真" userId="dd95f81a979e9056" providerId="LiveId" clId="{3D40AD2A-0A90-452B-93A1-01C5143906D3}" dt="2023-01-25T10:30:25.366" v="843" actId="1076"/>
          <ac:picMkLst>
            <pc:docMk/>
            <pc:sldMk cId="1131972897" sldId="311"/>
            <ac:picMk id="7" creationId="{F6D7CF88-5B59-8FE7-CFDD-E0917C6D33AB}"/>
          </ac:picMkLst>
        </pc:picChg>
        <pc:picChg chg="add mod">
          <ac:chgData name="尾嵜 成真" userId="dd95f81a979e9056" providerId="LiveId" clId="{3D40AD2A-0A90-452B-93A1-01C5143906D3}" dt="2023-01-25T10:30:25.366" v="843" actId="1076"/>
          <ac:picMkLst>
            <pc:docMk/>
            <pc:sldMk cId="1131972897" sldId="311"/>
            <ac:picMk id="14" creationId="{AA39B9DC-A464-D044-A407-83A2D193AF16}"/>
          </ac:picMkLst>
        </pc:picChg>
        <pc:cxnChg chg="add mod">
          <ac:chgData name="尾嵜 成真" userId="dd95f81a979e9056" providerId="LiveId" clId="{3D40AD2A-0A90-452B-93A1-01C5143906D3}" dt="2023-01-25T10:40:34.879" v="957" actId="14100"/>
          <ac:cxnSpMkLst>
            <pc:docMk/>
            <pc:sldMk cId="1131972897" sldId="311"/>
            <ac:cxnSpMk id="9" creationId="{FBA3B97B-8BFA-0B12-1AE1-61F70402C494}"/>
          </ac:cxnSpMkLst>
        </pc:cxnChg>
        <pc:cxnChg chg="add del">
          <ac:chgData name="尾嵜 成真" userId="dd95f81a979e9056" providerId="LiveId" clId="{3D40AD2A-0A90-452B-93A1-01C5143906D3}" dt="2023-01-25T10:22:19.283" v="787" actId="478"/>
          <ac:cxnSpMkLst>
            <pc:docMk/>
            <pc:sldMk cId="1131972897" sldId="311"/>
            <ac:cxnSpMk id="12" creationId="{46D518C9-A2CD-1829-ED25-8BEC21744BEB}"/>
          </ac:cxnSpMkLst>
        </pc:cxnChg>
        <pc:cxnChg chg="add del mod">
          <ac:chgData name="尾嵜 成真" userId="dd95f81a979e9056" providerId="LiveId" clId="{3D40AD2A-0A90-452B-93A1-01C5143906D3}" dt="2023-01-25T10:27:30.629" v="817" actId="21"/>
          <ac:cxnSpMkLst>
            <pc:docMk/>
            <pc:sldMk cId="1131972897" sldId="311"/>
            <ac:cxnSpMk id="15" creationId="{2987BC3B-BDA6-E48F-F0E8-165B1960A43D}"/>
          </ac:cxnSpMkLst>
        </pc:cxnChg>
        <pc:cxnChg chg="add mod">
          <ac:chgData name="尾嵜 成真" userId="dd95f81a979e9056" providerId="LiveId" clId="{3D40AD2A-0A90-452B-93A1-01C5143906D3}" dt="2023-01-25T10:30:25.366" v="843" actId="1076"/>
          <ac:cxnSpMkLst>
            <pc:docMk/>
            <pc:sldMk cId="1131972897" sldId="311"/>
            <ac:cxnSpMk id="18" creationId="{CEF6591E-9C7D-5175-893D-C93FE421E534}"/>
          </ac:cxnSpMkLst>
        </pc:cxnChg>
        <pc:cxnChg chg="add mod">
          <ac:chgData name="尾嵜 成真" userId="dd95f81a979e9056" providerId="LiveId" clId="{3D40AD2A-0A90-452B-93A1-01C5143906D3}" dt="2023-01-25T10:30:25.366" v="843" actId="1076"/>
          <ac:cxnSpMkLst>
            <pc:docMk/>
            <pc:sldMk cId="1131972897" sldId="311"/>
            <ac:cxnSpMk id="26" creationId="{6B385D03-3EC3-ADD9-77D6-190429324845}"/>
          </ac:cxnSpMkLst>
        </pc:cxnChg>
        <pc:cxnChg chg="add mod">
          <ac:chgData name="尾嵜 成真" userId="dd95f81a979e9056" providerId="LiveId" clId="{3D40AD2A-0A90-452B-93A1-01C5143906D3}" dt="2023-01-25T10:40:13.943" v="956" actId="14100"/>
          <ac:cxnSpMkLst>
            <pc:docMk/>
            <pc:sldMk cId="1131972897" sldId="311"/>
            <ac:cxnSpMk id="34" creationId="{2C5F3A93-19A5-4D67-68F2-225BEE3154B6}"/>
          </ac:cxnSpMkLst>
        </pc:cxnChg>
      </pc:sldChg>
      <pc:sldChg chg="addSp delSp modSp add mod">
        <pc:chgData name="尾嵜 成真" userId="dd95f81a979e9056" providerId="LiveId" clId="{3D40AD2A-0A90-452B-93A1-01C5143906D3}" dt="2023-01-29T06:04:33.640" v="6985" actId="947"/>
        <pc:sldMkLst>
          <pc:docMk/>
          <pc:sldMk cId="1352137269" sldId="312"/>
        </pc:sldMkLst>
        <pc:spChg chg="mod">
          <ac:chgData name="尾嵜 成真" userId="dd95f81a979e9056" providerId="LiveId" clId="{3D40AD2A-0A90-452B-93A1-01C5143906D3}" dt="2023-01-29T06:04:33.640" v="6985" actId="947"/>
          <ac:spMkLst>
            <pc:docMk/>
            <pc:sldMk cId="1352137269" sldId="312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6T08:12:00.240" v="2797"/>
          <ac:spMkLst>
            <pc:docMk/>
            <pc:sldMk cId="1352137269" sldId="312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06:35:35.511" v="1847" actId="20577"/>
          <ac:spMkLst>
            <pc:docMk/>
            <pc:sldMk cId="1352137269" sldId="312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19" creationId="{60BAA75C-E093-BD96-D008-7FAC504F8417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2" creationId="{9E07B640-A05F-3588-2E96-9BEA1411C4C5}"/>
          </ac:spMkLst>
        </pc:spChg>
        <pc:spChg chg="add del mod">
          <ac:chgData name="尾嵜 成真" userId="dd95f81a979e9056" providerId="LiveId" clId="{3D40AD2A-0A90-452B-93A1-01C5143906D3}" dt="2023-01-26T07:15:06.252" v="1976" actId="21"/>
          <ac:spMkLst>
            <pc:docMk/>
            <pc:sldMk cId="1352137269" sldId="312"/>
            <ac:spMk id="23" creationId="{77DAADDC-8985-432C-FDD4-D9818BB0513D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3" creationId="{D5D4FE4B-B4A6-6A82-216B-E8C3B603C497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24" creationId="{85F9CA36-85AE-7EB1-50A1-1EA41ACFBEDA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5" creationId="{0BE81E8D-E972-90A9-1693-79D4937B9C83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25" creationId="{6A782FEA-2DF7-D58A-A6FD-F896C88D5162}"/>
          </ac:spMkLst>
        </pc:spChg>
        <pc:spChg chg="add del mod">
          <ac:chgData name="尾嵜 成真" userId="dd95f81a979e9056" providerId="LiveId" clId="{3D40AD2A-0A90-452B-93A1-01C5143906D3}" dt="2023-01-26T07:12:22.214" v="1946"/>
          <ac:spMkLst>
            <pc:docMk/>
            <pc:sldMk cId="1352137269" sldId="312"/>
            <ac:spMk id="26" creationId="{4135E5D8-65C5-E1BB-7823-A8455EABCF35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27" creationId="{151F848E-1169-9234-69DF-B1BAE6783C05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28" creationId="{38BB07C6-8B35-54BB-5819-C0A90A557772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0" creationId="{0C026109-5CE5-1636-1685-5BE4D2B0E2BD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30" creationId="{85D6C0C3-0A71-7B12-66BF-7AF760DD7C1E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31" creationId="{3FE59D1B-ADE4-9679-AD33-CB6FCD10574E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2" creationId="{12182C08-3EA9-2FC4-C3BF-3689071FBED6}"/>
          </ac:spMkLst>
        </pc:spChg>
        <pc:spChg chg="add mod">
          <ac:chgData name="尾嵜 成真" userId="dd95f81a979e9056" providerId="LiveId" clId="{3D40AD2A-0A90-452B-93A1-01C5143906D3}" dt="2023-01-26T07:19:15.450" v="2019" actId="1076"/>
          <ac:spMkLst>
            <pc:docMk/>
            <pc:sldMk cId="1352137269" sldId="312"/>
            <ac:spMk id="33" creationId="{68F8E5B2-2011-5705-A8D5-4898B8F24226}"/>
          </ac:spMkLst>
        </pc:spChg>
        <pc:spChg chg="add mod">
          <ac:chgData name="尾嵜 成真" userId="dd95f81a979e9056" providerId="LiveId" clId="{3D40AD2A-0A90-452B-93A1-01C5143906D3}" dt="2023-01-26T07:19:21.258" v="2020" actId="1076"/>
          <ac:spMkLst>
            <pc:docMk/>
            <pc:sldMk cId="1352137269" sldId="312"/>
            <ac:spMk id="34" creationId="{EE1F3135-C340-32B8-DD53-28E191A7CA55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5" creationId="{F9C32AA7-30DD-31BD-ABDB-120C083AFAC7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6" creationId="{7FF2831F-19C2-5B88-8C38-D68728D423EF}"/>
          </ac:spMkLst>
        </pc:spChg>
        <pc:spChg chg="add mod">
          <ac:chgData name="尾嵜 成真" userId="dd95f81a979e9056" providerId="LiveId" clId="{3D40AD2A-0A90-452B-93A1-01C5143906D3}" dt="2023-01-26T07:19:09.038" v="2018" actId="1076"/>
          <ac:spMkLst>
            <pc:docMk/>
            <pc:sldMk cId="1352137269" sldId="312"/>
            <ac:spMk id="37" creationId="{F1B51353-6190-46B0-88FC-97C8E689C37C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39" creationId="{209C4C51-E3B1-A4D8-808D-0F1656D264E5}"/>
          </ac:spMkLst>
        </pc:spChg>
        <pc:spChg chg="del">
          <ac:chgData name="尾嵜 成真" userId="dd95f81a979e9056" providerId="LiveId" clId="{3D40AD2A-0A90-452B-93A1-01C5143906D3}" dt="2023-01-25T12:20:09.741" v="963" actId="478"/>
          <ac:spMkLst>
            <pc:docMk/>
            <pc:sldMk cId="1352137269" sldId="312"/>
            <ac:spMk id="40" creationId="{20977282-D5C5-2052-1F95-C677F1EA5887}"/>
          </ac:spMkLst>
        </pc:spChg>
        <pc:picChg chg="del">
          <ac:chgData name="尾嵜 成真" userId="dd95f81a979e9056" providerId="LiveId" clId="{3D40AD2A-0A90-452B-93A1-01C5143906D3}" dt="2023-01-25T12:20:09.741" v="963" actId="478"/>
          <ac:picMkLst>
            <pc:docMk/>
            <pc:sldMk cId="1352137269" sldId="312"/>
            <ac:picMk id="2" creationId="{E2E4DFC1-D655-2B30-C293-8253447400B7}"/>
          </ac:picMkLst>
        </pc:picChg>
        <pc:picChg chg="add mod">
          <ac:chgData name="尾嵜 成真" userId="dd95f81a979e9056" providerId="LiveId" clId="{3D40AD2A-0A90-452B-93A1-01C5143906D3}" dt="2023-01-26T07:19:09.038" v="2018" actId="1076"/>
          <ac:picMkLst>
            <pc:docMk/>
            <pc:sldMk cId="1352137269" sldId="312"/>
            <ac:picMk id="3" creationId="{8405B70F-CCD2-2ABE-20D0-DFA27BD87A3A}"/>
          </ac:picMkLst>
        </pc:picChg>
        <pc:picChg chg="del">
          <ac:chgData name="尾嵜 成真" userId="dd95f81a979e9056" providerId="LiveId" clId="{3D40AD2A-0A90-452B-93A1-01C5143906D3}" dt="2023-01-25T12:20:09.741" v="963" actId="478"/>
          <ac:picMkLst>
            <pc:docMk/>
            <pc:sldMk cId="1352137269" sldId="312"/>
            <ac:picMk id="7" creationId="{F6D7CF88-5B59-8FE7-CFDD-E0917C6D33AB}"/>
          </ac:picMkLst>
        </pc:picChg>
        <pc:picChg chg="add del mod">
          <ac:chgData name="尾嵜 成真" userId="dd95f81a979e9056" providerId="LiveId" clId="{3D40AD2A-0A90-452B-93A1-01C5143906D3}" dt="2023-01-26T06:59:58.100" v="1880" actId="478"/>
          <ac:picMkLst>
            <pc:docMk/>
            <pc:sldMk cId="1352137269" sldId="312"/>
            <ac:picMk id="8" creationId="{AEFCE264-6C61-9D9F-B75E-BA190C426BC5}"/>
          </ac:picMkLst>
        </pc:picChg>
        <pc:picChg chg="add del">
          <ac:chgData name="尾嵜 成真" userId="dd95f81a979e9056" providerId="LiveId" clId="{3D40AD2A-0A90-452B-93A1-01C5143906D3}" dt="2023-01-26T06:51:34" v="1877" actId="478"/>
          <ac:picMkLst>
            <pc:docMk/>
            <pc:sldMk cId="1352137269" sldId="312"/>
            <ac:picMk id="10" creationId="{2F542405-89D4-AA24-2588-803A98D0D583}"/>
          </ac:picMkLst>
        </pc:picChg>
        <pc:picChg chg="add mod">
          <ac:chgData name="尾嵜 成真" userId="dd95f81a979e9056" providerId="LiveId" clId="{3D40AD2A-0A90-452B-93A1-01C5143906D3}" dt="2023-01-26T07:19:15.450" v="2019" actId="1076"/>
          <ac:picMkLst>
            <pc:docMk/>
            <pc:sldMk cId="1352137269" sldId="312"/>
            <ac:picMk id="12" creationId="{16D072AC-94CD-3168-9722-70A25242CBAC}"/>
          </ac:picMkLst>
        </pc:picChg>
        <pc:picChg chg="add del mod">
          <ac:chgData name="尾嵜 成真" userId="dd95f81a979e9056" providerId="LiveId" clId="{3D40AD2A-0A90-452B-93A1-01C5143906D3}" dt="2023-01-26T07:14:41.887" v="1970" actId="478"/>
          <ac:picMkLst>
            <pc:docMk/>
            <pc:sldMk cId="1352137269" sldId="312"/>
            <ac:picMk id="14" creationId="{473CC5DC-E68F-C3E4-BA3E-BF7C71B2DBDC}"/>
          </ac:picMkLst>
        </pc:picChg>
        <pc:picChg chg="del">
          <ac:chgData name="尾嵜 成真" userId="dd95f81a979e9056" providerId="LiveId" clId="{3D40AD2A-0A90-452B-93A1-01C5143906D3}" dt="2023-01-25T12:20:09.741" v="963" actId="478"/>
          <ac:picMkLst>
            <pc:docMk/>
            <pc:sldMk cId="1352137269" sldId="312"/>
            <ac:picMk id="14" creationId="{AA39B9DC-A464-D044-A407-83A2D193AF16}"/>
          </ac:picMkLst>
        </pc:picChg>
        <pc:picChg chg="add mod">
          <ac:chgData name="尾嵜 成真" userId="dd95f81a979e9056" providerId="LiveId" clId="{3D40AD2A-0A90-452B-93A1-01C5143906D3}" dt="2023-01-26T07:19:09.038" v="2018" actId="1076"/>
          <ac:picMkLst>
            <pc:docMk/>
            <pc:sldMk cId="1352137269" sldId="312"/>
            <ac:picMk id="16" creationId="{65A72B71-FD5E-7F8B-BDD2-C9DCAC35BE4F}"/>
          </ac:picMkLst>
        </pc:picChg>
        <pc:picChg chg="add mod">
          <ac:chgData name="尾嵜 成真" userId="dd95f81a979e9056" providerId="LiveId" clId="{3D40AD2A-0A90-452B-93A1-01C5143906D3}" dt="2023-01-26T07:19:21.258" v="2020" actId="1076"/>
          <ac:picMkLst>
            <pc:docMk/>
            <pc:sldMk cId="1352137269" sldId="312"/>
            <ac:picMk id="18" creationId="{CCEFA003-3B5F-04E9-639D-44DB47C03758}"/>
          </ac:picMkLst>
        </pc:picChg>
        <pc:picChg chg="add mod">
          <ac:chgData name="尾嵜 成真" userId="dd95f81a979e9056" providerId="LiveId" clId="{3D40AD2A-0A90-452B-93A1-01C5143906D3}" dt="2023-01-26T07:19:09.038" v="2018" actId="1076"/>
          <ac:picMkLst>
            <pc:docMk/>
            <pc:sldMk cId="1352137269" sldId="312"/>
            <ac:picMk id="29" creationId="{A0682524-CB5B-EA72-E2AB-3C008E3023E0}"/>
          </ac:picMkLst>
        </pc:picChg>
        <pc:cxnChg chg="del mod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9" creationId="{FBA3B97B-8BFA-0B12-1AE1-61F70402C494}"/>
          </ac:cxnSpMkLst>
        </pc:cxnChg>
        <pc:cxnChg chg="del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18" creationId="{CEF6591E-9C7D-5175-893D-C93FE421E534}"/>
          </ac:cxnSpMkLst>
        </pc:cxnChg>
        <pc:cxnChg chg="add del mod">
          <ac:chgData name="尾嵜 成真" userId="dd95f81a979e9056" providerId="LiveId" clId="{3D40AD2A-0A90-452B-93A1-01C5143906D3}" dt="2023-01-26T07:15:38.598" v="1984" actId="478"/>
          <ac:cxnSpMkLst>
            <pc:docMk/>
            <pc:sldMk cId="1352137269" sldId="312"/>
            <ac:cxnSpMk id="20" creationId="{D30A83AE-AC39-9813-70EA-49790D1E40DF}"/>
          </ac:cxnSpMkLst>
        </pc:cxnChg>
        <pc:cxnChg chg="del mod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26" creationId="{6B385D03-3EC3-ADD9-77D6-190429324845}"/>
          </ac:cxnSpMkLst>
        </pc:cxnChg>
        <pc:cxnChg chg="del mod">
          <ac:chgData name="尾嵜 成真" userId="dd95f81a979e9056" providerId="LiveId" clId="{3D40AD2A-0A90-452B-93A1-01C5143906D3}" dt="2023-01-25T12:20:09.741" v="963" actId="478"/>
          <ac:cxnSpMkLst>
            <pc:docMk/>
            <pc:sldMk cId="1352137269" sldId="312"/>
            <ac:cxnSpMk id="34" creationId="{2C5F3A93-19A5-4D67-68F2-225BEE3154B6}"/>
          </ac:cxnSpMkLst>
        </pc:cxnChg>
        <pc:cxnChg chg="add mod">
          <ac:chgData name="尾嵜 成真" userId="dd95f81a979e9056" providerId="LiveId" clId="{3D40AD2A-0A90-452B-93A1-01C5143906D3}" dt="2023-01-26T07:19:09.038" v="2018" actId="1076"/>
          <ac:cxnSpMkLst>
            <pc:docMk/>
            <pc:sldMk cId="1352137269" sldId="312"/>
            <ac:cxnSpMk id="39" creationId="{DA8E604F-FED2-80A9-AFAF-E2E8346A6FB1}"/>
          </ac:cxnSpMkLst>
        </pc:cxnChg>
        <pc:cxnChg chg="add mod">
          <ac:chgData name="尾嵜 成真" userId="dd95f81a979e9056" providerId="LiveId" clId="{3D40AD2A-0A90-452B-93A1-01C5143906D3}" dt="2023-01-26T07:19:09.038" v="2018" actId="1076"/>
          <ac:cxnSpMkLst>
            <pc:docMk/>
            <pc:sldMk cId="1352137269" sldId="312"/>
            <ac:cxnSpMk id="40" creationId="{5829C400-964D-FA48-863A-1FB7ED16F3E3}"/>
          </ac:cxnSpMkLst>
        </pc:cxnChg>
        <pc:cxnChg chg="add mod">
          <ac:chgData name="尾嵜 成真" userId="dd95f81a979e9056" providerId="LiveId" clId="{3D40AD2A-0A90-452B-93A1-01C5143906D3}" dt="2023-01-26T07:24:18.234" v="2036" actId="14100"/>
          <ac:cxnSpMkLst>
            <pc:docMk/>
            <pc:sldMk cId="1352137269" sldId="312"/>
            <ac:cxnSpMk id="44" creationId="{307E2D14-6776-E962-0844-2B53959CADB6}"/>
          </ac:cxnSpMkLst>
        </pc:cxnChg>
        <pc:cxnChg chg="add mod">
          <ac:chgData name="尾嵜 成真" userId="dd95f81a979e9056" providerId="LiveId" clId="{3D40AD2A-0A90-452B-93A1-01C5143906D3}" dt="2023-01-26T07:20:47.151" v="2025" actId="208"/>
          <ac:cxnSpMkLst>
            <pc:docMk/>
            <pc:sldMk cId="1352137269" sldId="312"/>
            <ac:cxnSpMk id="46" creationId="{5C53A19F-6FFA-1A91-C614-8B76E3127FFB}"/>
          </ac:cxnSpMkLst>
        </pc:cxnChg>
        <pc:cxnChg chg="add mod">
          <ac:chgData name="尾嵜 成真" userId="dd95f81a979e9056" providerId="LiveId" clId="{3D40AD2A-0A90-452B-93A1-01C5143906D3}" dt="2023-01-26T07:20:55.432" v="2028" actId="14100"/>
          <ac:cxnSpMkLst>
            <pc:docMk/>
            <pc:sldMk cId="1352137269" sldId="312"/>
            <ac:cxnSpMk id="49" creationId="{37868808-B581-0F60-10A8-78AECC916996}"/>
          </ac:cxnSpMkLst>
        </pc:cxnChg>
        <pc:cxnChg chg="add mod">
          <ac:chgData name="尾嵜 成真" userId="dd95f81a979e9056" providerId="LiveId" clId="{3D40AD2A-0A90-452B-93A1-01C5143906D3}" dt="2023-01-26T07:21:11.542" v="2032" actId="208"/>
          <ac:cxnSpMkLst>
            <pc:docMk/>
            <pc:sldMk cId="1352137269" sldId="312"/>
            <ac:cxnSpMk id="52" creationId="{596AC4F0-CD18-5ED3-734E-936438523FCC}"/>
          </ac:cxnSpMkLst>
        </pc:cxnChg>
        <pc:cxnChg chg="add mod">
          <ac:chgData name="尾嵜 成真" userId="dd95f81a979e9056" providerId="LiveId" clId="{3D40AD2A-0A90-452B-93A1-01C5143906D3}" dt="2023-01-26T07:23:11.816" v="2035" actId="14100"/>
          <ac:cxnSpMkLst>
            <pc:docMk/>
            <pc:sldMk cId="1352137269" sldId="312"/>
            <ac:cxnSpMk id="55" creationId="{B18E881A-0284-711D-F5D4-9868C30F722E}"/>
          </ac:cxnSpMkLst>
        </pc:cxnChg>
      </pc:sldChg>
      <pc:sldChg chg="add del">
        <pc:chgData name="尾嵜 成真" userId="dd95f81a979e9056" providerId="LiveId" clId="{3D40AD2A-0A90-452B-93A1-01C5143906D3}" dt="2023-01-25T12:20:02.322" v="961" actId="47"/>
        <pc:sldMkLst>
          <pc:docMk/>
          <pc:sldMk cId="2599050073" sldId="312"/>
        </pc:sldMkLst>
      </pc:sldChg>
      <pc:sldChg chg="addSp delSp modSp add mod">
        <pc:chgData name="尾嵜 成真" userId="dd95f81a979e9056" providerId="LiveId" clId="{3D40AD2A-0A90-452B-93A1-01C5143906D3}" dt="2023-01-29T06:09:02.415" v="6988" actId="113"/>
        <pc:sldMkLst>
          <pc:docMk/>
          <pc:sldMk cId="1635811995" sldId="313"/>
        </pc:sldMkLst>
        <pc:spChg chg="mod">
          <ac:chgData name="尾嵜 成真" userId="dd95f81a979e9056" providerId="LiveId" clId="{3D40AD2A-0A90-452B-93A1-01C5143906D3}" dt="2023-01-29T06:09:02.415" v="6988" actId="113"/>
          <ac:spMkLst>
            <pc:docMk/>
            <pc:sldMk cId="1635811995" sldId="313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6T08:15:00.318" v="2825"/>
          <ac:spMkLst>
            <pc:docMk/>
            <pc:sldMk cId="1635811995" sldId="313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1-26T08:14:58.342" v="2821"/>
          <ac:spMkLst>
            <pc:docMk/>
            <pc:sldMk cId="1635811995" sldId="313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6T07:55:56.590" v="2733" actId="1076"/>
          <ac:spMkLst>
            <pc:docMk/>
            <pc:sldMk cId="1635811995" sldId="313"/>
            <ac:spMk id="7" creationId="{F68C5A99-8DA2-524B-B925-8064AA0D4715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8" creationId="{611D0A52-05F5-3D0C-578F-FFED07EEFA82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0" creationId="{E968B1BC-A9AE-ACBB-C1B3-5B6CF9D136C7}"/>
          </ac:spMkLst>
        </pc:spChg>
        <pc:spChg chg="add mod">
          <ac:chgData name="尾嵜 成真" userId="dd95f81a979e9056" providerId="LiveId" clId="{3D40AD2A-0A90-452B-93A1-01C5143906D3}" dt="2023-01-26T07:56:29.922" v="2738" actId="1076"/>
          <ac:spMkLst>
            <pc:docMk/>
            <pc:sldMk cId="1635811995" sldId="313"/>
            <ac:spMk id="11" creationId="{90DB8551-95C8-498E-8B0D-83F5F235C0F1}"/>
          </ac:spMkLst>
        </pc:spChg>
        <pc:spChg chg="add del mod">
          <ac:chgData name="尾嵜 成真" userId="dd95f81a979e9056" providerId="LiveId" clId="{3D40AD2A-0A90-452B-93A1-01C5143906D3}" dt="2023-01-26T07:51:15.895" v="2429" actId="478"/>
          <ac:spMkLst>
            <pc:docMk/>
            <pc:sldMk cId="1635811995" sldId="313"/>
            <ac:spMk id="13" creationId="{A6C69C15-BD0F-7684-B149-F88A242733BC}"/>
          </ac:spMkLst>
        </pc:spChg>
        <pc:spChg chg="add mod">
          <ac:chgData name="尾嵜 成真" userId="dd95f81a979e9056" providerId="LiveId" clId="{3D40AD2A-0A90-452B-93A1-01C5143906D3}" dt="2023-01-26T09:21:37.343" v="3647" actId="1036"/>
          <ac:spMkLst>
            <pc:docMk/>
            <pc:sldMk cId="1635811995" sldId="313"/>
            <ac:spMk id="14" creationId="{FA22CADF-A95C-D8FB-2C92-A1EC4349028A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5" creationId="{85148D4A-7880-8717-B45C-07EE3DB331FC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7" creationId="{A8EE40DE-AC95-691C-23DA-4A26FBE5A448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19" creationId="{60BAA75C-E093-BD96-D008-7FAC504F8417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0" creationId="{12492F40-436E-9B9D-B67D-D0099334C6DF}"/>
          </ac:spMkLst>
        </pc:spChg>
        <pc:spChg chg="add mod">
          <ac:chgData name="尾嵜 成真" userId="dd95f81a979e9056" providerId="LiveId" clId="{3D40AD2A-0A90-452B-93A1-01C5143906D3}" dt="2023-01-26T07:56:26.167" v="2737" actId="1076"/>
          <ac:spMkLst>
            <pc:docMk/>
            <pc:sldMk cId="1635811995" sldId="313"/>
            <ac:spMk id="21" creationId="{FA1C3715-3AAE-5942-7BFA-AFB5213147E1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2" creationId="{012AD866-6F1B-A129-FCB9-107181D45A06}"/>
          </ac:spMkLst>
        </pc:spChg>
        <pc:spChg chg="add 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3" creationId="{687982C4-2C9C-E63D-4BE4-9726008AF7C7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4" creationId="{85F9CA36-85AE-7EB1-50A1-1EA41ACFBEDA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5" creationId="{6A782FEA-2DF7-D58A-A6FD-F896C88D5162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27" creationId="{151F848E-1169-9234-69DF-B1BAE6783C05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0" creationId="{0C026109-5CE5-1636-1685-5BE4D2B0E2BD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2" creationId="{12182C08-3EA9-2FC4-C3BF-3689071FBED6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3" creationId="{68F8E5B2-2011-5705-A8D5-4898B8F24226}"/>
          </ac:spMkLst>
        </pc:spChg>
        <pc:spChg chg="mod">
          <ac:chgData name="尾嵜 成真" userId="dd95f81a979e9056" providerId="LiveId" clId="{3D40AD2A-0A90-452B-93A1-01C5143906D3}" dt="2023-01-26T07:56:19.554" v="2734" actId="14100"/>
          <ac:spMkLst>
            <pc:docMk/>
            <pc:sldMk cId="1635811995" sldId="313"/>
            <ac:spMk id="34" creationId="{EE1F3135-C340-32B8-DD53-28E191A7CA55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5" creationId="{F9C32AA7-30DD-31BD-ABDB-120C083AFAC7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6" creationId="{7FF2831F-19C2-5B88-8C38-D68728D423EF}"/>
          </ac:spMkLst>
        </pc:spChg>
        <pc:spChg chg="mod">
          <ac:chgData name="尾嵜 成真" userId="dd95f81a979e9056" providerId="LiveId" clId="{3D40AD2A-0A90-452B-93A1-01C5143906D3}" dt="2023-01-26T07:53:13.876" v="2524" actId="1076"/>
          <ac:spMkLst>
            <pc:docMk/>
            <pc:sldMk cId="1635811995" sldId="313"/>
            <ac:spMk id="37" creationId="{F1B51353-6190-46B0-88FC-97C8E689C37C}"/>
          </ac:spMkLst>
        </pc:spChg>
        <pc:spChg chg="add mod">
          <ac:chgData name="尾嵜 成真" userId="dd95f81a979e9056" providerId="LiveId" clId="{3D40AD2A-0A90-452B-93A1-01C5143906D3}" dt="2023-01-26T07:56:22.037" v="2736" actId="571"/>
          <ac:spMkLst>
            <pc:docMk/>
            <pc:sldMk cId="1635811995" sldId="313"/>
            <ac:spMk id="43" creationId="{6396835F-03BB-DF29-EE5F-F9C4A6B955B4}"/>
          </ac:spMkLst>
        </pc:spChg>
        <pc:spChg chg="add mod">
          <ac:chgData name="尾嵜 成真" userId="dd95f81a979e9056" providerId="LiveId" clId="{3D40AD2A-0A90-452B-93A1-01C5143906D3}" dt="2023-01-26T07:56:22.037" v="2736" actId="571"/>
          <ac:spMkLst>
            <pc:docMk/>
            <pc:sldMk cId="1635811995" sldId="313"/>
            <ac:spMk id="45" creationId="{D3609646-5174-FB82-B92F-1A23F64B2503}"/>
          </ac:spMkLst>
        </pc:sp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3" creationId="{8405B70F-CCD2-2ABE-20D0-DFA27BD87A3A}"/>
          </ac:picMkLst>
        </pc:pic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12" creationId="{16D072AC-94CD-3168-9722-70A25242CBAC}"/>
          </ac:picMkLst>
        </pc:pic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16" creationId="{65A72B71-FD5E-7F8B-BDD2-C9DCAC35BE4F}"/>
          </ac:picMkLst>
        </pc:picChg>
        <pc:picChg chg="mod">
          <ac:chgData name="尾嵜 成真" userId="dd95f81a979e9056" providerId="LiveId" clId="{3D40AD2A-0A90-452B-93A1-01C5143906D3}" dt="2023-01-26T07:56:19.554" v="2734" actId="14100"/>
          <ac:picMkLst>
            <pc:docMk/>
            <pc:sldMk cId="1635811995" sldId="313"/>
            <ac:picMk id="18" creationId="{CCEFA003-3B5F-04E9-639D-44DB47C03758}"/>
          </ac:picMkLst>
        </pc:picChg>
        <pc:picChg chg="mod">
          <ac:chgData name="尾嵜 成真" userId="dd95f81a979e9056" providerId="LiveId" clId="{3D40AD2A-0A90-452B-93A1-01C5143906D3}" dt="2023-01-26T07:53:13.876" v="2524" actId="1076"/>
          <ac:picMkLst>
            <pc:docMk/>
            <pc:sldMk cId="1635811995" sldId="313"/>
            <ac:picMk id="29" creationId="{A0682524-CB5B-EA72-E2AB-3C008E3023E0}"/>
          </ac:picMkLst>
        </pc:picChg>
        <pc:picChg chg="add mod">
          <ac:chgData name="尾嵜 成真" userId="dd95f81a979e9056" providerId="LiveId" clId="{3D40AD2A-0A90-452B-93A1-01C5143906D3}" dt="2023-01-26T07:56:22.037" v="2736" actId="571"/>
          <ac:picMkLst>
            <pc:docMk/>
            <pc:sldMk cId="1635811995" sldId="313"/>
            <ac:picMk id="42" creationId="{00E1ECA4-AC80-F1F7-52CF-51792A5404F6}"/>
          </ac:picMkLst>
        </pc:picChg>
        <pc:cxnChg chg="add mod">
          <ac:chgData name="尾嵜 成真" userId="dd95f81a979e9056" providerId="LiveId" clId="{3D40AD2A-0A90-452B-93A1-01C5143906D3}" dt="2023-01-26T07:55:52.703" v="2732" actId="14100"/>
          <ac:cxnSpMkLst>
            <pc:docMk/>
            <pc:sldMk cId="1635811995" sldId="313"/>
            <ac:cxnSpMk id="2" creationId="{F41E76C3-F251-176C-3CE3-0669D9060B58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39" creationId="{DA8E604F-FED2-80A9-AFAF-E2E8346A6FB1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0" creationId="{5829C400-964D-FA48-863A-1FB7ED16F3E3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4" creationId="{307E2D14-6776-E962-0844-2B53959CADB6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6" creationId="{5C53A19F-6FFA-1A91-C614-8B76E3127FFB}"/>
          </ac:cxnSpMkLst>
        </pc:cxnChg>
        <pc:cxnChg chg="mod">
          <ac:chgData name="尾嵜 成真" userId="dd95f81a979e9056" providerId="LiveId" clId="{3D40AD2A-0A90-452B-93A1-01C5143906D3}" dt="2023-01-26T07:53:13.876" v="2524" actId="1076"/>
          <ac:cxnSpMkLst>
            <pc:docMk/>
            <pc:sldMk cId="1635811995" sldId="313"/>
            <ac:cxnSpMk id="49" creationId="{37868808-B581-0F60-10A8-78AECC916996}"/>
          </ac:cxnSpMkLst>
        </pc:cxnChg>
        <pc:cxnChg chg="mod">
          <ac:chgData name="尾嵜 成真" userId="dd95f81a979e9056" providerId="LiveId" clId="{3D40AD2A-0A90-452B-93A1-01C5143906D3}" dt="2023-01-26T07:56:19.554" v="2734" actId="14100"/>
          <ac:cxnSpMkLst>
            <pc:docMk/>
            <pc:sldMk cId="1635811995" sldId="313"/>
            <ac:cxnSpMk id="52" creationId="{596AC4F0-CD18-5ED3-734E-936438523FCC}"/>
          </ac:cxnSpMkLst>
        </pc:cxnChg>
        <pc:cxnChg chg="mod">
          <ac:chgData name="尾嵜 成真" userId="dd95f81a979e9056" providerId="LiveId" clId="{3D40AD2A-0A90-452B-93A1-01C5143906D3}" dt="2023-01-26T07:56:19.554" v="2734" actId="14100"/>
          <ac:cxnSpMkLst>
            <pc:docMk/>
            <pc:sldMk cId="1635811995" sldId="313"/>
            <ac:cxnSpMk id="55" creationId="{B18E881A-0284-711D-F5D4-9868C30F722E}"/>
          </ac:cxnSpMkLst>
        </pc:cxnChg>
      </pc:sldChg>
      <pc:sldChg chg="addSp delSp modSp add mod">
        <pc:chgData name="尾嵜 成真" userId="dd95f81a979e9056" providerId="LiveId" clId="{3D40AD2A-0A90-452B-93A1-01C5143906D3}" dt="2023-02-08T13:06:57.037" v="7175" actId="20577"/>
        <pc:sldMkLst>
          <pc:docMk/>
          <pc:sldMk cId="2190477354" sldId="314"/>
        </pc:sldMkLst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3" creationId="{671635AE-9FB4-20BD-7408-DCF03215A06E}"/>
          </ac:spMkLst>
        </pc:spChg>
        <pc:spChg chg="mod">
          <ac:chgData name="尾嵜 成真" userId="dd95f81a979e9056" providerId="LiveId" clId="{3D40AD2A-0A90-452B-93A1-01C5143906D3}" dt="2023-02-08T13:06:57.037" v="7175" actId="20577"/>
          <ac:spMkLst>
            <pc:docMk/>
            <pc:sldMk cId="2190477354" sldId="314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7T09:49:21.024" v="4739"/>
          <ac:spMkLst>
            <pc:docMk/>
            <pc:sldMk cId="2190477354" sldId="314"/>
            <ac:spMk id="5" creationId="{165FC0E4-C01D-7BA8-BF87-4D03D1E0D594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7" creationId="{3059238A-BA82-F06B-958F-0368E2D3DE14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8" creationId="{BE3EA2C7-8EB5-9E55-9C70-9065D5B7A93B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9" creationId="{B43C9A96-EC68-0F1D-1862-DF9698791342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14" creationId="{CB7CDE98-318C-0D11-9FF5-B553B6FA21DD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15" creationId="{F1B31BD3-A48A-F5E4-EFB2-5E1BEA82299B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19" creationId="{332EEC51-883F-D306-8A07-E5D5539A6610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20" creationId="{5BBC9638-F49A-7513-3FEF-390CEDBE855F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21" creationId="{E9774753-E48A-1EE4-B752-CD7A82E08395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22" creationId="{210B76EA-2928-1571-963F-0FE4B3361F35}"/>
          </ac:spMkLst>
        </pc:spChg>
        <pc:spChg chg="add del mod">
          <ac:chgData name="尾嵜 成真" userId="dd95f81a979e9056" providerId="LiveId" clId="{3D40AD2A-0A90-452B-93A1-01C5143906D3}" dt="2023-01-29T05:58:21.565" v="6969" actId="478"/>
          <ac:spMkLst>
            <pc:docMk/>
            <pc:sldMk cId="2190477354" sldId="314"/>
            <ac:spMk id="26" creationId="{B44B32E4-B61D-E45A-EFDF-01C915E968F3}"/>
          </ac:spMkLst>
        </pc:spChg>
        <pc:spChg chg="add del mod">
          <ac:chgData name="尾嵜 成真" userId="dd95f81a979e9056" providerId="LiveId" clId="{3D40AD2A-0A90-452B-93A1-01C5143906D3}" dt="2023-01-29T05:58:21.565" v="6969" actId="478"/>
          <ac:spMkLst>
            <pc:docMk/>
            <pc:sldMk cId="2190477354" sldId="314"/>
            <ac:spMk id="27" creationId="{C272BE00-4DD2-27A0-8AD4-83A93935AF29}"/>
          </ac:spMkLst>
        </pc:spChg>
        <pc:spChg chg="add del mod">
          <ac:chgData name="尾嵜 成真" userId="dd95f81a979e9056" providerId="LiveId" clId="{3D40AD2A-0A90-452B-93A1-01C5143906D3}" dt="2023-01-29T05:58:21.565" v="6969" actId="478"/>
          <ac:spMkLst>
            <pc:docMk/>
            <pc:sldMk cId="2190477354" sldId="314"/>
            <ac:spMk id="28" creationId="{B64DF9BA-C20D-F219-9891-0E92063C9AC6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32" creationId="{F04EF8E5-8347-F4AB-4219-F5EFF1EE62BD}"/>
          </ac:spMkLst>
        </pc:spChg>
        <pc:spChg chg="add del mod">
          <ac:chgData name="尾嵜 成真" userId="dd95f81a979e9056" providerId="LiveId" clId="{3D40AD2A-0A90-452B-93A1-01C5143906D3}" dt="2023-01-29T05:58:17.974" v="6968" actId="478"/>
          <ac:spMkLst>
            <pc:docMk/>
            <pc:sldMk cId="2190477354" sldId="314"/>
            <ac:spMk id="37" creationId="{B9CE7467-F576-B91D-0DA3-6A322AF8808E}"/>
          </ac:spMkLst>
        </pc:spChg>
        <pc:spChg chg="add del mod">
          <ac:chgData name="尾嵜 成真" userId="dd95f81a979e9056" providerId="LiveId" clId="{3D40AD2A-0A90-452B-93A1-01C5143906D3}" dt="2023-01-29T05:58:15.512" v="6967" actId="478"/>
          <ac:spMkLst>
            <pc:docMk/>
            <pc:sldMk cId="2190477354" sldId="314"/>
            <ac:spMk id="43" creationId="{C262142F-C381-14D2-9F24-A332ECA7375E}"/>
          </ac:spMkLst>
        </pc:spChg>
        <pc:spChg chg="add mod">
          <ac:chgData name="尾嵜 成真" userId="dd95f81a979e9056" providerId="LiveId" clId="{3D40AD2A-0A90-452B-93A1-01C5143906D3}" dt="2023-01-29T06:25:43.034" v="7037" actId="14100"/>
          <ac:spMkLst>
            <pc:docMk/>
            <pc:sldMk cId="2190477354" sldId="314"/>
            <ac:spMk id="46" creationId="{E1247208-4BAE-84A8-1791-45ED3E580C70}"/>
          </ac:spMkLst>
        </pc:spChg>
        <pc:spChg chg="add mod">
          <ac:chgData name="尾嵜 成真" userId="dd95f81a979e9056" providerId="LiveId" clId="{3D40AD2A-0A90-452B-93A1-01C5143906D3}" dt="2023-01-29T06:23:02.433" v="7026" actId="1076"/>
          <ac:spMkLst>
            <pc:docMk/>
            <pc:sldMk cId="2190477354" sldId="314"/>
            <ac:spMk id="47" creationId="{5EDE9004-4430-7013-7EFC-687EB2981622}"/>
          </ac:spMkLst>
        </pc:spChg>
        <pc:picChg chg="add mod">
          <ac:chgData name="尾嵜 成真" userId="dd95f81a979e9056" providerId="LiveId" clId="{3D40AD2A-0A90-452B-93A1-01C5143906D3}" dt="2023-01-29T06:23:02.433" v="7026" actId="1076"/>
          <ac:picMkLst>
            <pc:docMk/>
            <pc:sldMk cId="2190477354" sldId="314"/>
            <ac:picMk id="2" creationId="{3836CD78-A584-625C-F16F-4EAAF6A77474}"/>
          </ac:picMkLst>
        </pc:picChg>
        <pc:picChg chg="add del mod">
          <ac:chgData name="尾嵜 成真" userId="dd95f81a979e9056" providerId="LiveId" clId="{3D40AD2A-0A90-452B-93A1-01C5143906D3}" dt="2023-01-29T06:25:10.956" v="7031" actId="21"/>
          <ac:picMkLst>
            <pc:docMk/>
            <pc:sldMk cId="2190477354" sldId="314"/>
            <ac:picMk id="16" creationId="{1FC187CF-0A0B-D4C8-6D14-851FA02102CF}"/>
          </ac:picMkLst>
        </pc:picChg>
        <pc:picChg chg="add del mod">
          <ac:chgData name="尾嵜 成真" userId="dd95f81a979e9056" providerId="LiveId" clId="{3D40AD2A-0A90-452B-93A1-01C5143906D3}" dt="2023-01-29T06:25:10.956" v="7031" actId="21"/>
          <ac:picMkLst>
            <pc:docMk/>
            <pc:sldMk cId="2190477354" sldId="314"/>
            <ac:picMk id="17" creationId="{DEEFDB72-0946-0654-3583-2C4D3316093B}"/>
          </ac:picMkLst>
        </pc:picChg>
        <pc:picChg chg="add del mod">
          <ac:chgData name="尾嵜 成真" userId="dd95f81a979e9056" providerId="LiveId" clId="{3D40AD2A-0A90-452B-93A1-01C5143906D3}" dt="2023-01-29T06:25:10.956" v="7031" actId="21"/>
          <ac:picMkLst>
            <pc:docMk/>
            <pc:sldMk cId="2190477354" sldId="314"/>
            <ac:picMk id="18" creationId="{8F29EBD1-E2DB-C9A5-10A0-CEC24D406D3F}"/>
          </ac:picMkLst>
        </pc:picChg>
        <pc:picChg chg="add mod">
          <ac:chgData name="尾嵜 成真" userId="dd95f81a979e9056" providerId="LiveId" clId="{3D40AD2A-0A90-452B-93A1-01C5143906D3}" dt="2023-01-29T06:25:27.262" v="7035" actId="1076"/>
          <ac:picMkLst>
            <pc:docMk/>
            <pc:sldMk cId="2190477354" sldId="314"/>
            <ac:picMk id="48" creationId="{FF455CC2-2CC1-6642-7199-CF5EB1896D93}"/>
          </ac:picMkLst>
        </pc:picChg>
        <pc:picChg chg="add mod">
          <ac:chgData name="尾嵜 成真" userId="dd95f81a979e9056" providerId="LiveId" clId="{3D40AD2A-0A90-452B-93A1-01C5143906D3}" dt="2023-01-29T06:25:50.234" v="7039" actId="14100"/>
          <ac:picMkLst>
            <pc:docMk/>
            <pc:sldMk cId="2190477354" sldId="314"/>
            <ac:picMk id="49" creationId="{F489D2A1-ECBE-D81A-C60B-270FF63D931F}"/>
          </ac:picMkLst>
        </pc:picChg>
        <pc:picChg chg="add mod">
          <ac:chgData name="尾嵜 成真" userId="dd95f81a979e9056" providerId="LiveId" clId="{3D40AD2A-0A90-452B-93A1-01C5143906D3}" dt="2023-01-29T06:25:10.982" v="7032"/>
          <ac:picMkLst>
            <pc:docMk/>
            <pc:sldMk cId="2190477354" sldId="314"/>
            <ac:picMk id="50" creationId="{46C81087-59BD-52C4-E471-34F11E7B7812}"/>
          </ac:picMkLst>
        </pc:pic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0" creationId="{989CC40F-3D25-CF66-F524-CA33113D052B}"/>
          </ac:cxnSpMkLst>
        </pc:cxn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1" creationId="{67BE2078-6493-109F-8669-48CD5ACFDA6C}"/>
          </ac:cxnSpMkLst>
        </pc:cxn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2" creationId="{91DDE2B9-A1C8-605D-D59C-87BA8FB8CE98}"/>
          </ac:cxnSpMkLst>
        </pc:cxnChg>
        <pc:cxnChg chg="add mod">
          <ac:chgData name="尾嵜 成真" userId="dd95f81a979e9056" providerId="LiveId" clId="{3D40AD2A-0A90-452B-93A1-01C5143906D3}" dt="2023-01-29T06:23:02.433" v="7026" actId="1076"/>
          <ac:cxnSpMkLst>
            <pc:docMk/>
            <pc:sldMk cId="2190477354" sldId="314"/>
            <ac:cxnSpMk id="13" creationId="{802695B5-DB24-C5CE-3DF1-BD857B7558BA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3" creationId="{D7172E09-3310-A29E-E6ED-24862F49CBC4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4" creationId="{F7B26B4C-8DFC-3A7E-FA0E-667D8B1138F2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5" creationId="{446713FF-13E1-16AC-2DF1-C1FC424682D1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29" creationId="{BF9BB478-A907-E908-1099-91C1351408E2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0" creationId="{40855A7E-E2ED-77CF-E8F7-0E88E561FD3E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1" creationId="{1AEDCB5A-68E5-51E3-F186-26C1B1A5FC23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3" creationId="{07D9ABF6-7B80-0005-9DCE-4FFAFAA67677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4" creationId="{33522718-5081-F72C-764C-70A9C7EA8CFD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5" creationId="{0F5E9F68-CD48-A821-A614-1846B1A7863D}"/>
          </ac:cxnSpMkLst>
        </pc:cxnChg>
        <pc:cxnChg chg="add del mod">
          <ac:chgData name="尾嵜 成真" userId="dd95f81a979e9056" providerId="LiveId" clId="{3D40AD2A-0A90-452B-93A1-01C5143906D3}" dt="2023-01-29T05:58:07.174" v="6966" actId="478"/>
          <ac:cxnSpMkLst>
            <pc:docMk/>
            <pc:sldMk cId="2190477354" sldId="314"/>
            <ac:cxnSpMk id="36" creationId="{825BE5CE-AE5F-9D80-D298-764C31CA6506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8" creationId="{A94F4196-5476-A5D8-D859-4B3BD5853CD8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39" creationId="{556FB099-512D-DA13-449E-BA39AAAE7C5D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0" creationId="{303DA7A9-41CC-5A0F-D104-D4BEE192F270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1" creationId="{E490E9D7-8297-C749-779D-1BEDC34DE28A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2" creationId="{54123FB2-E4C7-A540-072C-BE39B2534986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4" creationId="{82401C98-5014-3598-B4A9-E9BAF1639BAA}"/>
          </ac:cxnSpMkLst>
        </pc:cxnChg>
        <pc:cxnChg chg="add del mod">
          <ac:chgData name="尾嵜 成真" userId="dd95f81a979e9056" providerId="LiveId" clId="{3D40AD2A-0A90-452B-93A1-01C5143906D3}" dt="2023-01-29T05:58:15.512" v="6967" actId="478"/>
          <ac:cxnSpMkLst>
            <pc:docMk/>
            <pc:sldMk cId="2190477354" sldId="314"/>
            <ac:cxnSpMk id="45" creationId="{3186D703-9341-C6D6-E616-A9CE615175C7}"/>
          </ac:cxnSpMkLst>
        </pc:cxnChg>
      </pc:sldChg>
      <pc:sldChg chg="addSp delSp modSp add mod">
        <pc:chgData name="尾嵜 成真" userId="dd95f81a979e9056" providerId="LiveId" clId="{3D40AD2A-0A90-452B-93A1-01C5143906D3}" dt="2023-02-08T13:06:07.743" v="7157"/>
        <pc:sldMkLst>
          <pc:docMk/>
          <pc:sldMk cId="2764020205" sldId="315"/>
        </pc:sldMkLst>
        <pc:spChg chg="add mod">
          <ac:chgData name="尾嵜 成真" userId="dd95f81a979e9056" providerId="LiveId" clId="{3D40AD2A-0A90-452B-93A1-01C5143906D3}" dt="2023-01-26T10:25:35.823" v="4044" actId="1076"/>
          <ac:spMkLst>
            <pc:docMk/>
            <pc:sldMk cId="2764020205" sldId="315"/>
            <ac:spMk id="3" creationId="{0697E06C-639A-638C-9468-78CE1F056F60}"/>
          </ac:spMkLst>
        </pc:spChg>
        <pc:spChg chg="mod">
          <ac:chgData name="尾嵜 成真" userId="dd95f81a979e9056" providerId="LiveId" clId="{3D40AD2A-0A90-452B-93A1-01C5143906D3}" dt="2023-01-29T06:16:22.317" v="6992" actId="947"/>
          <ac:spMkLst>
            <pc:docMk/>
            <pc:sldMk cId="2764020205" sldId="315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9T06:36:17.378" v="7074" actId="20577"/>
          <ac:spMkLst>
            <pc:docMk/>
            <pc:sldMk cId="2764020205" sldId="315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2-08T13:06:07.743" v="7157"/>
          <ac:spMkLst>
            <pc:docMk/>
            <pc:sldMk cId="2764020205" sldId="315"/>
            <ac:spMk id="6" creationId="{328E8C32-9164-2876-C63D-59A5D487A4F5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15" creationId="{BA3BF8BE-FF50-6563-C7B9-75CC1B80CB36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27" creationId="{DF0F15FB-06EB-6606-7EC9-35ADBFFE5FF4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28" creationId="{A2857BB4-3B83-2BA9-2268-5B009DAF6421}"/>
          </ac:spMkLst>
        </pc:spChg>
        <pc:spChg chg="add del mod">
          <ac:chgData name="尾嵜 成真" userId="dd95f81a979e9056" providerId="LiveId" clId="{3D40AD2A-0A90-452B-93A1-01C5143906D3}" dt="2023-01-27T08:43:48.391" v="4190" actId="11529"/>
          <ac:spMkLst>
            <pc:docMk/>
            <pc:sldMk cId="2764020205" sldId="315"/>
            <ac:spMk id="29" creationId="{351B416E-7911-36E3-D3A3-84840D94CFD9}"/>
          </ac:spMkLst>
        </pc:spChg>
        <pc:spChg chg="add mod">
          <ac:chgData name="尾嵜 成真" userId="dd95f81a979e9056" providerId="LiveId" clId="{3D40AD2A-0A90-452B-93A1-01C5143906D3}" dt="2023-01-29T06:16:43.318" v="6993" actId="1076"/>
          <ac:spMkLst>
            <pc:docMk/>
            <pc:sldMk cId="2764020205" sldId="315"/>
            <ac:spMk id="32" creationId="{158AF102-C56D-32EE-813B-0E2283DF6901}"/>
          </ac:spMkLst>
        </pc:spChg>
        <pc:picChg chg="add mod">
          <ac:chgData name="尾嵜 成真" userId="dd95f81a979e9056" providerId="LiveId" clId="{3D40AD2A-0A90-452B-93A1-01C5143906D3}" dt="2023-01-27T08:37:27.491" v="4147" actId="1076"/>
          <ac:picMkLst>
            <pc:docMk/>
            <pc:sldMk cId="2764020205" sldId="315"/>
            <ac:picMk id="2" creationId="{65CC49AD-89C0-C99D-ED3D-E8B185AA76B2}"/>
          </ac:picMkLst>
        </pc:picChg>
        <pc:picChg chg="add mod">
          <ac:chgData name="尾嵜 成真" userId="dd95f81a979e9056" providerId="LiveId" clId="{3D40AD2A-0A90-452B-93A1-01C5143906D3}" dt="2023-01-29T06:16:43.318" v="6993" actId="1076"/>
          <ac:picMkLst>
            <pc:docMk/>
            <pc:sldMk cId="2764020205" sldId="315"/>
            <ac:picMk id="8" creationId="{A51F1AB5-17C2-E8E7-033F-84C2A98FDC8D}"/>
          </ac:picMkLst>
        </pc:picChg>
        <pc:picChg chg="add mod">
          <ac:chgData name="尾嵜 成真" userId="dd95f81a979e9056" providerId="LiveId" clId="{3D40AD2A-0A90-452B-93A1-01C5143906D3}" dt="2023-01-27T08:40:11.170" v="4160" actId="1076"/>
          <ac:picMkLst>
            <pc:docMk/>
            <pc:sldMk cId="2764020205" sldId="315"/>
            <ac:picMk id="9" creationId="{BDF6939A-7DAF-4650-54E8-0D1BDF2680AF}"/>
          </ac:picMkLst>
        </pc:picChg>
        <pc:picChg chg="add mod">
          <ac:chgData name="尾嵜 成真" userId="dd95f81a979e9056" providerId="LiveId" clId="{3D40AD2A-0A90-452B-93A1-01C5143906D3}" dt="2023-01-29T06:16:43.318" v="6993" actId="1076"/>
          <ac:picMkLst>
            <pc:docMk/>
            <pc:sldMk cId="2764020205" sldId="315"/>
            <ac:picMk id="10" creationId="{FBE42A72-3D8B-6FBE-73FC-6554D788FD7B}"/>
          </ac:picMkLst>
        </pc:picChg>
        <pc:cxnChg chg="add mod">
          <ac:chgData name="尾嵜 成真" userId="dd95f81a979e9056" providerId="LiveId" clId="{3D40AD2A-0A90-452B-93A1-01C5143906D3}" dt="2023-01-29T06:16:43.318" v="6993" actId="1076"/>
          <ac:cxnSpMkLst>
            <pc:docMk/>
            <pc:sldMk cId="2764020205" sldId="315"/>
            <ac:cxnSpMk id="12" creationId="{BED5C8FF-D14B-FE50-4AA9-2D0E9FFB4FA3}"/>
          </ac:cxnSpMkLst>
        </pc:cxnChg>
        <pc:cxnChg chg="add mod">
          <ac:chgData name="尾嵜 成真" userId="dd95f81a979e9056" providerId="LiveId" clId="{3D40AD2A-0A90-452B-93A1-01C5143906D3}" dt="2023-01-27T08:42:26.874" v="4179" actId="208"/>
          <ac:cxnSpMkLst>
            <pc:docMk/>
            <pc:sldMk cId="2764020205" sldId="315"/>
            <ac:cxnSpMk id="17" creationId="{97089685-B1CC-9D9D-AB16-D80BE22A6479}"/>
          </ac:cxnSpMkLst>
        </pc:cxnChg>
        <pc:cxnChg chg="add mod">
          <ac:chgData name="尾嵜 成真" userId="dd95f81a979e9056" providerId="LiveId" clId="{3D40AD2A-0A90-452B-93A1-01C5143906D3}" dt="2023-01-29T06:16:49.086" v="6994" actId="14100"/>
          <ac:cxnSpMkLst>
            <pc:docMk/>
            <pc:sldMk cId="2764020205" sldId="315"/>
            <ac:cxnSpMk id="19" creationId="{CEEB6E7F-2E0A-60FB-0C68-787D0F79BB61}"/>
          </ac:cxnSpMkLst>
        </pc:cxnChg>
        <pc:cxnChg chg="add mod">
          <ac:chgData name="尾嵜 成真" userId="dd95f81a979e9056" providerId="LiveId" clId="{3D40AD2A-0A90-452B-93A1-01C5143906D3}" dt="2023-01-27T08:42:38.560" v="4180" actId="208"/>
          <ac:cxnSpMkLst>
            <pc:docMk/>
            <pc:sldMk cId="2764020205" sldId="315"/>
            <ac:cxnSpMk id="20" creationId="{C3DAC533-573C-0AE1-59E8-F5450F449371}"/>
          </ac:cxnSpMkLst>
        </pc:cxnChg>
        <pc:cxnChg chg="add mod">
          <ac:chgData name="尾嵜 成真" userId="dd95f81a979e9056" providerId="LiveId" clId="{3D40AD2A-0A90-452B-93A1-01C5143906D3}" dt="2023-01-29T06:16:43.318" v="6993" actId="1076"/>
          <ac:cxnSpMkLst>
            <pc:docMk/>
            <pc:sldMk cId="2764020205" sldId="315"/>
            <ac:cxnSpMk id="22" creationId="{902EE38A-BAB0-2A0C-042F-AEEBAA5F802D}"/>
          </ac:cxnSpMkLst>
        </pc:cxnChg>
        <pc:cxnChg chg="add mod">
          <ac:chgData name="尾嵜 成真" userId="dd95f81a979e9056" providerId="LiveId" clId="{3D40AD2A-0A90-452B-93A1-01C5143906D3}" dt="2023-01-29T06:16:43.318" v="6993" actId="1076"/>
          <ac:cxnSpMkLst>
            <pc:docMk/>
            <pc:sldMk cId="2764020205" sldId="315"/>
            <ac:cxnSpMk id="31" creationId="{0DF1CA99-525C-42C1-D659-3E2FC8443C1F}"/>
          </ac:cxnSpMkLst>
        </pc:cxnChg>
      </pc:sldChg>
      <pc:sldChg chg="addSp delSp modSp add mod">
        <pc:chgData name="尾嵜 成真" userId="dd95f81a979e9056" providerId="LiveId" clId="{3D40AD2A-0A90-452B-93A1-01C5143906D3}" dt="2023-02-08T13:06:04.887" v="7156" actId="20577"/>
        <pc:sldMkLst>
          <pc:docMk/>
          <pc:sldMk cId="1628176598" sldId="316"/>
        </pc:sldMkLst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3" creationId="{0697E06C-639A-638C-9468-78CE1F056F60}"/>
          </ac:spMkLst>
        </pc:spChg>
        <pc:spChg chg="mod">
          <ac:chgData name="尾嵜 成真" userId="dd95f81a979e9056" providerId="LiveId" clId="{3D40AD2A-0A90-452B-93A1-01C5143906D3}" dt="2023-01-29T06:17:45.306" v="6997" actId="113"/>
          <ac:spMkLst>
            <pc:docMk/>
            <pc:sldMk cId="1628176598" sldId="316"/>
            <ac:spMk id="4" creationId="{F4F57D5B-5258-C942-9420-57293D3774D4}"/>
          </ac:spMkLst>
        </pc:spChg>
        <pc:spChg chg="mod">
          <ac:chgData name="尾嵜 成真" userId="dd95f81a979e9056" providerId="LiveId" clId="{3D40AD2A-0A90-452B-93A1-01C5143906D3}" dt="2023-01-29T06:36:21.184" v="7075" actId="20577"/>
          <ac:spMkLst>
            <pc:docMk/>
            <pc:sldMk cId="1628176598" sldId="316"/>
            <ac:spMk id="5" creationId="{165FC0E4-C01D-7BA8-BF87-4D03D1E0D594}"/>
          </ac:spMkLst>
        </pc:spChg>
        <pc:spChg chg="mod">
          <ac:chgData name="尾嵜 成真" userId="dd95f81a979e9056" providerId="LiveId" clId="{3D40AD2A-0A90-452B-93A1-01C5143906D3}" dt="2023-02-08T13:06:04.887" v="7156" actId="20577"/>
          <ac:spMkLst>
            <pc:docMk/>
            <pc:sldMk cId="1628176598" sldId="316"/>
            <ac:spMk id="6" creationId="{328E8C32-9164-2876-C63D-59A5D487A4F5}"/>
          </ac:spMkLst>
        </pc:spChg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15" creationId="{BA3BF8BE-FF50-6563-C7B9-75CC1B80CB36}"/>
          </ac:spMkLst>
        </pc:spChg>
        <pc:spChg chg="add del mod">
          <ac:chgData name="尾嵜 成真" userId="dd95f81a979e9056" providerId="LiveId" clId="{3D40AD2A-0A90-452B-93A1-01C5143906D3}" dt="2023-01-27T09:16:33.948" v="4556" actId="21"/>
          <ac:spMkLst>
            <pc:docMk/>
            <pc:sldMk cId="1628176598" sldId="316"/>
            <ac:spMk id="26" creationId="{B812A2DE-7F86-1FB6-D0EA-447109A1F865}"/>
          </ac:spMkLst>
        </pc:spChg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27" creationId="{DF0F15FB-06EB-6606-7EC9-35ADBFFE5FF4}"/>
          </ac:spMkLst>
        </pc:spChg>
        <pc:spChg chg="del">
          <ac:chgData name="尾嵜 成真" userId="dd95f81a979e9056" providerId="LiveId" clId="{3D40AD2A-0A90-452B-93A1-01C5143906D3}" dt="2023-01-27T09:02:23.191" v="4285" actId="478"/>
          <ac:spMkLst>
            <pc:docMk/>
            <pc:sldMk cId="1628176598" sldId="316"/>
            <ac:spMk id="28" creationId="{A2857BB4-3B83-2BA9-2268-5B009DAF6421}"/>
          </ac:spMkLst>
        </pc:spChg>
        <pc:spChg chg="add mod">
          <ac:chgData name="尾嵜 成真" userId="dd95f81a979e9056" providerId="LiveId" clId="{3D40AD2A-0A90-452B-93A1-01C5143906D3}" dt="2023-01-27T09:15:56.126" v="4549" actId="14100"/>
          <ac:spMkLst>
            <pc:docMk/>
            <pc:sldMk cId="1628176598" sldId="316"/>
            <ac:spMk id="29" creationId="{6FA3CD07-AC6B-9CD5-AA41-A07CF6B3EAF6}"/>
          </ac:spMkLst>
        </pc:spChg>
        <pc:spChg chg="del">
          <ac:chgData name="尾嵜 成真" userId="dd95f81a979e9056" providerId="LiveId" clId="{3D40AD2A-0A90-452B-93A1-01C5143906D3}" dt="2023-01-27T09:02:25.656" v="4286" actId="478"/>
          <ac:spMkLst>
            <pc:docMk/>
            <pc:sldMk cId="1628176598" sldId="316"/>
            <ac:spMk id="32" creationId="{158AF102-C56D-32EE-813B-0E2283DF6901}"/>
          </ac:spMkLst>
        </pc:spChg>
        <pc:spChg chg="add mod">
          <ac:chgData name="尾嵜 成真" userId="dd95f81a979e9056" providerId="LiveId" clId="{3D40AD2A-0A90-452B-93A1-01C5143906D3}" dt="2023-01-27T09:44:46.099" v="4721" actId="14100"/>
          <ac:spMkLst>
            <pc:docMk/>
            <pc:sldMk cId="1628176598" sldId="316"/>
            <ac:spMk id="36" creationId="{D0167D12-1B46-2F32-AF94-1F30C10950B7}"/>
          </ac:spMkLst>
        </pc:spChg>
        <pc:spChg chg="add mod">
          <ac:chgData name="尾嵜 成真" userId="dd95f81a979e9056" providerId="LiveId" clId="{3D40AD2A-0A90-452B-93A1-01C5143906D3}" dt="2023-01-27T09:43:25.255" v="4709" actId="14100"/>
          <ac:spMkLst>
            <pc:docMk/>
            <pc:sldMk cId="1628176598" sldId="316"/>
            <ac:spMk id="42" creationId="{C44D1D35-1B9C-B62D-FF8C-40BFE312EAC9}"/>
          </ac:spMkLst>
        </pc:spChg>
        <pc:spChg chg="add mod">
          <ac:chgData name="尾嵜 成真" userId="dd95f81a979e9056" providerId="LiveId" clId="{3D40AD2A-0A90-452B-93A1-01C5143906D3}" dt="2023-01-27T09:18:19.999" v="4580" actId="1076"/>
          <ac:spMkLst>
            <pc:docMk/>
            <pc:sldMk cId="1628176598" sldId="316"/>
            <ac:spMk id="43" creationId="{03F06648-9C94-18ED-6130-8CEF72DBC99E}"/>
          </ac:spMkLst>
        </pc:spChg>
        <pc:spChg chg="add mod">
          <ac:chgData name="尾嵜 成真" userId="dd95f81a979e9056" providerId="LiveId" clId="{3D40AD2A-0A90-452B-93A1-01C5143906D3}" dt="2023-01-27T09:39:47.885" v="4614" actId="1076"/>
          <ac:spMkLst>
            <pc:docMk/>
            <pc:sldMk cId="1628176598" sldId="316"/>
            <ac:spMk id="44" creationId="{4E112082-7580-4E47-1D2A-90C26D97527A}"/>
          </ac:spMkLst>
        </pc:spChg>
        <pc:spChg chg="add mod">
          <ac:chgData name="尾嵜 成真" userId="dd95f81a979e9056" providerId="LiveId" clId="{3D40AD2A-0A90-452B-93A1-01C5143906D3}" dt="2023-01-27T09:39:47.885" v="4614" actId="1076"/>
          <ac:spMkLst>
            <pc:docMk/>
            <pc:sldMk cId="1628176598" sldId="316"/>
            <ac:spMk id="45" creationId="{13269B91-1F05-8431-8D06-CD4F38DD5AF3}"/>
          </ac:spMkLst>
        </pc:spChg>
        <pc:spChg chg="add del mod">
          <ac:chgData name="尾嵜 成真" userId="dd95f81a979e9056" providerId="LiveId" clId="{3D40AD2A-0A90-452B-93A1-01C5143906D3}" dt="2023-01-27T09:46:50.459" v="4730" actId="478"/>
          <ac:spMkLst>
            <pc:docMk/>
            <pc:sldMk cId="1628176598" sldId="316"/>
            <ac:spMk id="66" creationId="{98961800-DAEA-720E-8CE1-F238A578C6D3}"/>
          </ac:spMkLst>
        </pc:spChg>
        <pc:spChg chg="add mod">
          <ac:chgData name="尾嵜 成真" userId="dd95f81a979e9056" providerId="LiveId" clId="{3D40AD2A-0A90-452B-93A1-01C5143906D3}" dt="2023-01-27T09:47:04.138" v="4733" actId="1076"/>
          <ac:spMkLst>
            <pc:docMk/>
            <pc:sldMk cId="1628176598" sldId="316"/>
            <ac:spMk id="71" creationId="{1F91AB6E-73A9-0A92-6939-3CA9698EACCF}"/>
          </ac:spMkLst>
        </pc:sp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2" creationId="{65CC49AD-89C0-C99D-ED3D-E8B185AA76B2}"/>
          </ac:picMkLst>
        </pc:picChg>
        <pc:picChg chg="add del mod">
          <ac:chgData name="尾嵜 成真" userId="dd95f81a979e9056" providerId="LiveId" clId="{3D40AD2A-0A90-452B-93A1-01C5143906D3}" dt="2023-01-27T09:14:54.946" v="4540" actId="1076"/>
          <ac:picMkLst>
            <pc:docMk/>
            <pc:sldMk cId="1628176598" sldId="316"/>
            <ac:picMk id="7" creationId="{16DDB900-2F0F-10A2-5EF6-D13D778FB75F}"/>
          </ac:picMkLst>
        </pc:pic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8" creationId="{A51F1AB5-17C2-E8E7-033F-84C2A98FDC8D}"/>
          </ac:picMkLst>
        </pc:pic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9" creationId="{BDF6939A-7DAF-4650-54E8-0D1BDF2680AF}"/>
          </ac:picMkLst>
        </pc:picChg>
        <pc:picChg chg="del">
          <ac:chgData name="尾嵜 成真" userId="dd95f81a979e9056" providerId="LiveId" clId="{3D40AD2A-0A90-452B-93A1-01C5143906D3}" dt="2023-01-27T09:02:23.191" v="4285" actId="478"/>
          <ac:picMkLst>
            <pc:docMk/>
            <pc:sldMk cId="1628176598" sldId="316"/>
            <ac:picMk id="10" creationId="{FBE42A72-3D8B-6FBE-73FC-6554D788FD7B}"/>
          </ac:picMkLst>
        </pc:picChg>
        <pc:picChg chg="add del mod">
          <ac:chgData name="尾嵜 成真" userId="dd95f81a979e9056" providerId="LiveId" clId="{3D40AD2A-0A90-452B-93A1-01C5143906D3}" dt="2023-01-27T09:12:15.034" v="4519" actId="478"/>
          <ac:picMkLst>
            <pc:docMk/>
            <pc:sldMk cId="1628176598" sldId="316"/>
            <ac:picMk id="11" creationId="{F46DADA8-7A48-69B7-2BAD-EA65D4318E0C}"/>
          </ac:picMkLst>
        </pc:picChg>
        <pc:picChg chg="add mod">
          <ac:chgData name="尾嵜 成真" userId="dd95f81a979e9056" providerId="LiveId" clId="{3D40AD2A-0A90-452B-93A1-01C5143906D3}" dt="2023-01-27T09:18:19.999" v="4580" actId="1076"/>
          <ac:picMkLst>
            <pc:docMk/>
            <pc:sldMk cId="1628176598" sldId="316"/>
            <ac:picMk id="14" creationId="{2FA63D0E-0A70-A299-A5CE-D1F86CF89916}"/>
          </ac:picMkLst>
        </pc:picChg>
        <pc:picChg chg="add mod">
          <ac:chgData name="尾嵜 成真" userId="dd95f81a979e9056" providerId="LiveId" clId="{3D40AD2A-0A90-452B-93A1-01C5143906D3}" dt="2023-01-27T09:17:35.339" v="4571" actId="1076"/>
          <ac:picMkLst>
            <pc:docMk/>
            <pc:sldMk cId="1628176598" sldId="316"/>
            <ac:picMk id="16" creationId="{677E6F57-4A85-DAB4-F121-E7F598F05F98}"/>
          </ac:picMkLst>
        </pc:picChg>
        <pc:picChg chg="add del">
          <ac:chgData name="尾嵜 成真" userId="dd95f81a979e9056" providerId="LiveId" clId="{3D40AD2A-0A90-452B-93A1-01C5143906D3}" dt="2023-01-27T09:13:49.742" v="4526" actId="478"/>
          <ac:picMkLst>
            <pc:docMk/>
            <pc:sldMk cId="1628176598" sldId="316"/>
            <ac:picMk id="21" creationId="{BA6C6971-FE92-EA74-9C37-5A91D6021F7C}"/>
          </ac:picMkLst>
        </pc:picChg>
        <pc:picChg chg="add mod">
          <ac:chgData name="尾嵜 成真" userId="dd95f81a979e9056" providerId="LiveId" clId="{3D40AD2A-0A90-452B-93A1-01C5143906D3}" dt="2023-01-27T09:39:47.885" v="4614" actId="1076"/>
          <ac:picMkLst>
            <pc:docMk/>
            <pc:sldMk cId="1628176598" sldId="316"/>
            <ac:picMk id="24" creationId="{E280D48F-6BE9-5C1F-E97C-5DCBD6BB170A}"/>
          </ac:picMkLst>
        </pc:picChg>
        <pc:picChg chg="add del mod">
          <ac:chgData name="尾嵜 成真" userId="dd95f81a979e9056" providerId="LiveId" clId="{3D40AD2A-0A90-452B-93A1-01C5143906D3}" dt="2023-01-27T09:16:30.428" v="4554" actId="478"/>
          <ac:picMkLst>
            <pc:docMk/>
            <pc:sldMk cId="1628176598" sldId="316"/>
            <ac:picMk id="25" creationId="{8ED89288-7AD2-00E1-85F8-74D0173ABB85}"/>
          </ac:picMkLst>
        </pc:picChg>
        <pc:picChg chg="add mod">
          <ac:chgData name="尾嵜 成真" userId="dd95f81a979e9056" providerId="LiveId" clId="{3D40AD2A-0A90-452B-93A1-01C5143906D3}" dt="2023-01-27T09:43:14.492" v="4705" actId="14100"/>
          <ac:picMkLst>
            <pc:docMk/>
            <pc:sldMk cId="1628176598" sldId="316"/>
            <ac:picMk id="35" creationId="{915B45AF-8621-78F3-B94E-93B507972840}"/>
          </ac:picMkLst>
        </pc:pic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12" creationId="{BED5C8FF-D14B-FE50-4AA9-2D0E9FFB4FA3}"/>
          </ac:cxnSpMkLst>
        </pc:cxnChg>
        <pc:cxnChg chg="del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17" creationId="{97089685-B1CC-9D9D-AB16-D80BE22A6479}"/>
          </ac:cxnSpMkLst>
        </pc:cxn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19" creationId="{CEEB6E7F-2E0A-60FB-0C68-787D0F79BB61}"/>
          </ac:cxnSpMkLst>
        </pc:cxnChg>
        <pc:cxnChg chg="del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20" creationId="{C3DAC533-573C-0AE1-59E8-F5450F449371}"/>
          </ac:cxnSpMkLst>
        </pc:cxn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22" creationId="{902EE38A-BAB0-2A0C-042F-AEEBAA5F802D}"/>
          </ac:cxnSpMkLst>
        </pc:cxnChg>
        <pc:cxnChg chg="del mod">
          <ac:chgData name="尾嵜 成真" userId="dd95f81a979e9056" providerId="LiveId" clId="{3D40AD2A-0A90-452B-93A1-01C5143906D3}" dt="2023-01-27T09:02:23.191" v="4285" actId="478"/>
          <ac:cxnSpMkLst>
            <pc:docMk/>
            <pc:sldMk cId="1628176598" sldId="316"/>
            <ac:cxnSpMk id="31" creationId="{0DF1CA99-525C-42C1-D659-3E2FC8443C1F}"/>
          </ac:cxnSpMkLst>
        </pc:cxnChg>
        <pc:cxnChg chg="add del mod">
          <ac:chgData name="尾嵜 成真" userId="dd95f81a979e9056" providerId="LiveId" clId="{3D40AD2A-0A90-452B-93A1-01C5143906D3}" dt="2023-01-27T09:16:33.948" v="4556" actId="21"/>
          <ac:cxnSpMkLst>
            <pc:docMk/>
            <pc:sldMk cId="1628176598" sldId="316"/>
            <ac:cxnSpMk id="33" creationId="{6C148CFA-B169-92CB-534E-F78482AE0674}"/>
          </ac:cxnSpMkLst>
        </pc:cxnChg>
        <pc:cxnChg chg="add del mod">
          <ac:chgData name="尾嵜 成真" userId="dd95f81a979e9056" providerId="LiveId" clId="{3D40AD2A-0A90-452B-93A1-01C5143906D3}" dt="2023-01-27T09:16:33.948" v="4556" actId="21"/>
          <ac:cxnSpMkLst>
            <pc:docMk/>
            <pc:sldMk cId="1628176598" sldId="316"/>
            <ac:cxnSpMk id="34" creationId="{D890A045-142B-C633-BC40-38DC6180C51A}"/>
          </ac:cxnSpMkLst>
        </pc:cxnChg>
        <pc:cxnChg chg="add mod">
          <ac:chgData name="尾嵜 成真" userId="dd95f81a979e9056" providerId="LiveId" clId="{3D40AD2A-0A90-452B-93A1-01C5143906D3}" dt="2023-01-27T09:44:43.685" v="4720" actId="1076"/>
          <ac:cxnSpMkLst>
            <pc:docMk/>
            <pc:sldMk cId="1628176598" sldId="316"/>
            <ac:cxnSpMk id="37" creationId="{BBAE7E6E-D889-A932-DF6F-9CA068DC81E2}"/>
          </ac:cxnSpMkLst>
        </pc:cxnChg>
        <pc:cxnChg chg="add mod">
          <ac:chgData name="尾嵜 成真" userId="dd95f81a979e9056" providerId="LiveId" clId="{3D40AD2A-0A90-452B-93A1-01C5143906D3}" dt="2023-01-27T09:44:38.262" v="4719" actId="14100"/>
          <ac:cxnSpMkLst>
            <pc:docMk/>
            <pc:sldMk cId="1628176598" sldId="316"/>
            <ac:cxnSpMk id="38" creationId="{AFC08D22-55BC-672F-B0ED-D6C67239FF4F}"/>
          </ac:cxnSpMkLst>
        </pc:cxnChg>
        <pc:cxnChg chg="add mod">
          <ac:chgData name="尾嵜 成真" userId="dd95f81a979e9056" providerId="LiveId" clId="{3D40AD2A-0A90-452B-93A1-01C5143906D3}" dt="2023-01-27T09:44:46.099" v="4721" actId="14100"/>
          <ac:cxnSpMkLst>
            <pc:docMk/>
            <pc:sldMk cId="1628176598" sldId="316"/>
            <ac:cxnSpMk id="41" creationId="{8DCA2457-8175-A298-5BE0-2B7736939690}"/>
          </ac:cxnSpMkLst>
        </pc:cxnChg>
        <pc:cxnChg chg="add del mod">
          <ac:chgData name="尾嵜 成真" userId="dd95f81a979e9056" providerId="LiveId" clId="{3D40AD2A-0A90-452B-93A1-01C5143906D3}" dt="2023-01-27T09:46:47.601" v="4728" actId="478"/>
          <ac:cxnSpMkLst>
            <pc:docMk/>
            <pc:sldMk cId="1628176598" sldId="316"/>
            <ac:cxnSpMk id="46" creationId="{90909AFF-FF24-202D-0C8A-4B8FD1DF9CBA}"/>
          </ac:cxnSpMkLst>
        </pc:cxnChg>
        <pc:cxnChg chg="add mod">
          <ac:chgData name="尾嵜 成真" userId="dd95f81a979e9056" providerId="LiveId" clId="{3D40AD2A-0A90-452B-93A1-01C5143906D3}" dt="2023-01-27T09:45:55.969" v="4722" actId="1076"/>
          <ac:cxnSpMkLst>
            <pc:docMk/>
            <pc:sldMk cId="1628176598" sldId="316"/>
            <ac:cxnSpMk id="49" creationId="{FA76F763-9784-830E-1FE7-93D8A56C0019}"/>
          </ac:cxnSpMkLst>
        </pc:cxnChg>
        <pc:cxnChg chg="add mod">
          <ac:chgData name="尾嵜 成真" userId="dd95f81a979e9056" providerId="LiveId" clId="{3D40AD2A-0A90-452B-93A1-01C5143906D3}" dt="2023-01-27T09:46:07.969" v="4724" actId="14100"/>
          <ac:cxnSpMkLst>
            <pc:docMk/>
            <pc:sldMk cId="1628176598" sldId="316"/>
            <ac:cxnSpMk id="50" creationId="{0C4AB59E-6237-B075-067B-FA6C3BF09805}"/>
          </ac:cxnSpMkLst>
        </pc:cxnChg>
        <pc:cxnChg chg="add mod">
          <ac:chgData name="尾嵜 成真" userId="dd95f81a979e9056" providerId="LiveId" clId="{3D40AD2A-0A90-452B-93A1-01C5143906D3}" dt="2023-01-27T09:43:56.167" v="4716" actId="14100"/>
          <ac:cxnSpMkLst>
            <pc:docMk/>
            <pc:sldMk cId="1628176598" sldId="316"/>
            <ac:cxnSpMk id="53" creationId="{F40F62AB-D92F-0DF1-EA8A-36D21ECB36B8}"/>
          </ac:cxnSpMkLst>
        </pc:cxnChg>
        <pc:cxnChg chg="add mod">
          <ac:chgData name="尾嵜 成真" userId="dd95f81a979e9056" providerId="LiveId" clId="{3D40AD2A-0A90-452B-93A1-01C5143906D3}" dt="2023-01-27T09:39:47.885" v="4614" actId="1076"/>
          <ac:cxnSpMkLst>
            <pc:docMk/>
            <pc:sldMk cId="1628176598" sldId="316"/>
            <ac:cxnSpMk id="56" creationId="{324ABFC5-5ED0-DED8-9EC3-4AC12C73EF83}"/>
          </ac:cxnSpMkLst>
        </pc:cxnChg>
        <pc:cxnChg chg="add mod">
          <ac:chgData name="尾嵜 成真" userId="dd95f81a979e9056" providerId="LiveId" clId="{3D40AD2A-0A90-452B-93A1-01C5143906D3}" dt="2023-01-27T09:48:34.970" v="4735" actId="14100"/>
          <ac:cxnSpMkLst>
            <pc:docMk/>
            <pc:sldMk cId="1628176598" sldId="316"/>
            <ac:cxnSpMk id="59" creationId="{E742A13A-D42E-F6B4-E722-2B14EB513C49}"/>
          </ac:cxnSpMkLst>
        </pc:cxnChg>
        <pc:cxnChg chg="add del mod">
          <ac:chgData name="尾嵜 成真" userId="dd95f81a979e9056" providerId="LiveId" clId="{3D40AD2A-0A90-452B-93A1-01C5143906D3}" dt="2023-01-27T09:46:48.684" v="4729" actId="478"/>
          <ac:cxnSpMkLst>
            <pc:docMk/>
            <pc:sldMk cId="1628176598" sldId="316"/>
            <ac:cxnSpMk id="68" creationId="{F549D49B-EE7B-7A1B-34A0-B01DD5191184}"/>
          </ac:cxnSpMkLst>
        </pc:cxnChg>
        <pc:cxnChg chg="add mod">
          <ac:chgData name="尾嵜 成真" userId="dd95f81a979e9056" providerId="LiveId" clId="{3D40AD2A-0A90-452B-93A1-01C5143906D3}" dt="2023-01-27T09:46:59.648" v="4732" actId="14100"/>
          <ac:cxnSpMkLst>
            <pc:docMk/>
            <pc:sldMk cId="1628176598" sldId="316"/>
            <ac:cxnSpMk id="69" creationId="{CD13AB57-51C4-E84F-B467-3EDF11F2CB0F}"/>
          </ac:cxnSpMkLst>
        </pc:cxnChg>
        <pc:cxnChg chg="add mod">
          <ac:chgData name="尾嵜 成真" userId="dd95f81a979e9056" providerId="LiveId" clId="{3D40AD2A-0A90-452B-93A1-01C5143906D3}" dt="2023-01-27T09:43:19.647" v="4707" actId="1076"/>
          <ac:cxnSpMkLst>
            <pc:docMk/>
            <pc:sldMk cId="1628176598" sldId="316"/>
            <ac:cxnSpMk id="72" creationId="{A9070C0B-EA1A-0BA6-7DE5-39A78D504C8D}"/>
          </ac:cxnSpMkLst>
        </pc:cxnChg>
        <pc:cxnChg chg="add mod">
          <ac:chgData name="尾嵜 成真" userId="dd95f81a979e9056" providerId="LiveId" clId="{3D40AD2A-0A90-452B-93A1-01C5143906D3}" dt="2023-01-27T09:44:03.914" v="4717" actId="1076"/>
          <ac:cxnSpMkLst>
            <pc:docMk/>
            <pc:sldMk cId="1628176598" sldId="316"/>
            <ac:cxnSpMk id="74" creationId="{92466A1D-07E4-28B1-5404-14CD9EDCFB7A}"/>
          </ac:cxnSpMkLst>
        </pc:cxnChg>
        <pc:cxnChg chg="add mod">
          <ac:chgData name="尾嵜 成真" userId="dd95f81a979e9056" providerId="LiveId" clId="{3D40AD2A-0A90-452B-93A1-01C5143906D3}" dt="2023-01-27T09:43:49.885" v="4715" actId="208"/>
          <ac:cxnSpMkLst>
            <pc:docMk/>
            <pc:sldMk cId="1628176598" sldId="316"/>
            <ac:cxnSpMk id="77" creationId="{97A3749D-4E19-1249-F72A-4FB0547735E6}"/>
          </ac:cxnSpMkLst>
        </pc:cxnChg>
      </pc:sldChg>
      <pc:sldChg chg="addSp delSp modSp add mod">
        <pc:chgData name="尾嵜 成真" userId="dd95f81a979e9056" providerId="LiveId" clId="{3D40AD2A-0A90-452B-93A1-01C5143906D3}" dt="2023-01-29T06:26:03.945" v="7041" actId="113"/>
        <pc:sldMkLst>
          <pc:docMk/>
          <pc:sldMk cId="3028790215" sldId="317"/>
        </pc:sldMkLst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3" creationId="{671635AE-9FB4-20BD-7408-DCF03215A06E}"/>
          </ac:spMkLst>
        </pc:spChg>
        <pc:spChg chg="mod">
          <ac:chgData name="尾嵜 成真" userId="dd95f81a979e9056" providerId="LiveId" clId="{3D40AD2A-0A90-452B-93A1-01C5143906D3}" dt="2023-01-29T06:26:03.945" v="7041" actId="113"/>
          <ac:spMkLst>
            <pc:docMk/>
            <pc:sldMk cId="3028790215" sldId="317"/>
            <ac:spMk id="4" creationId="{F4F57D5B-5258-C942-9420-57293D3774D4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7" creationId="{3059238A-BA82-F06B-958F-0368E2D3DE14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8" creationId="{BE3EA2C7-8EB5-9E55-9C70-9065D5B7A93B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9" creationId="{B43C9A96-EC68-0F1D-1862-DF9698791342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14" creationId="{CB7CDE98-318C-0D11-9FF5-B553B6FA21DD}"/>
          </ac:spMkLst>
        </pc:spChg>
        <pc:spChg chg="del">
          <ac:chgData name="尾嵜 成真" userId="dd95f81a979e9056" providerId="LiveId" clId="{3D40AD2A-0A90-452B-93A1-01C5143906D3}" dt="2023-01-27T14:45:15.321" v="6093" actId="478"/>
          <ac:spMkLst>
            <pc:docMk/>
            <pc:sldMk cId="3028790215" sldId="317"/>
            <ac:spMk id="15" creationId="{F1B31BD3-A48A-F5E4-EFB2-5E1BEA82299B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38" creationId="{D7913570-A766-A647-B195-3F23D69922AA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39" creationId="{03D6BFDA-3EB7-ED39-C3BF-7D1CB1293283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40" creationId="{1EC9825F-CED4-D077-A48D-539DE8E2C455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41" creationId="{30ED18C5-26A5-C279-BB04-9C26081A9669}"/>
          </ac:spMkLst>
        </pc:spChg>
        <pc:spChg chg="add del mod">
          <ac:chgData name="尾嵜 成真" userId="dd95f81a979e9056" providerId="LiveId" clId="{3D40AD2A-0A90-452B-93A1-01C5143906D3}" dt="2023-01-27T15:06:36.550" v="6227"/>
          <ac:spMkLst>
            <pc:docMk/>
            <pc:sldMk cId="3028790215" sldId="317"/>
            <ac:spMk id="44" creationId="{B5E67C2C-1731-3195-5DE6-C7DCEBAAEC2A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55" creationId="{DF0D8A35-2B3A-E2E7-8F25-2D708166DDC5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60" creationId="{65BD4226-A347-5461-6F3A-FEED915FB78C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61" creationId="{5F1D6128-6A61-D4E7-C0DD-6129A0FEA672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73" creationId="{D7D4CC54-22EC-87D8-9F9C-E380539BDB05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118" creationId="{C56D1897-B510-E534-901F-02D2DEA506CE}"/>
          </ac:spMkLst>
        </pc:spChg>
        <pc:spChg chg="add mod">
          <ac:chgData name="尾嵜 成真" userId="dd95f81a979e9056" providerId="LiveId" clId="{3D40AD2A-0A90-452B-93A1-01C5143906D3}" dt="2023-01-27T15:35:32.770" v="6789" actId="1076"/>
          <ac:spMkLst>
            <pc:docMk/>
            <pc:sldMk cId="3028790215" sldId="317"/>
            <ac:spMk id="163" creationId="{9E1D8A46-A286-9A23-CAE1-A2F7A5CEEE22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184" creationId="{7F6E0B61-06CF-7D9C-D44D-3D28556E4176}"/>
          </ac:spMkLst>
        </pc:spChg>
        <pc:spChg chg="add mod">
          <ac:chgData name="尾嵜 成真" userId="dd95f81a979e9056" providerId="LiveId" clId="{3D40AD2A-0A90-452B-93A1-01C5143906D3}" dt="2023-01-27T15:35:21.085" v="6785" actId="1076"/>
          <ac:spMkLst>
            <pc:docMk/>
            <pc:sldMk cId="3028790215" sldId="317"/>
            <ac:spMk id="185" creationId="{E089E6EC-992B-CD89-21FB-649BC1DED7E6}"/>
          </ac:spMkLst>
        </pc:spChg>
        <pc:spChg chg="add mod">
          <ac:chgData name="尾嵜 成真" userId="dd95f81a979e9056" providerId="LiveId" clId="{3D40AD2A-0A90-452B-93A1-01C5143906D3}" dt="2023-01-27T15:39:45.376" v="6955" actId="208"/>
          <ac:spMkLst>
            <pc:docMk/>
            <pc:sldMk cId="3028790215" sldId="317"/>
            <ac:spMk id="190" creationId="{E7712C5F-3660-81E7-5DCF-B39820CEF532}"/>
          </ac:spMkLst>
        </pc:spChg>
        <pc:picChg chg="del">
          <ac:chgData name="尾嵜 成真" userId="dd95f81a979e9056" providerId="LiveId" clId="{3D40AD2A-0A90-452B-93A1-01C5143906D3}" dt="2023-01-27T14:45:15.321" v="6093" actId="478"/>
          <ac:picMkLst>
            <pc:docMk/>
            <pc:sldMk cId="3028790215" sldId="317"/>
            <ac:picMk id="2" creationId="{3836CD78-A584-625C-F16F-4EAAF6A77474}"/>
          </ac:picMkLst>
        </pc:picChg>
        <pc:picChg chg="add del mod">
          <ac:chgData name="尾嵜 成真" userId="dd95f81a979e9056" providerId="LiveId" clId="{3D40AD2A-0A90-452B-93A1-01C5143906D3}" dt="2023-01-27T14:54:12.109" v="6170" actId="478"/>
          <ac:picMkLst>
            <pc:docMk/>
            <pc:sldMk cId="3028790215" sldId="317"/>
            <ac:picMk id="17" creationId="{07984548-DBF9-34D0-F0B6-4C5C8ED1CCF6}"/>
          </ac:picMkLst>
        </pc:picChg>
        <pc:picChg chg="add mod">
          <ac:chgData name="尾嵜 成真" userId="dd95f81a979e9056" providerId="LiveId" clId="{3D40AD2A-0A90-452B-93A1-01C5143906D3}" dt="2023-01-27T15:35:21.085" v="6785" actId="1076"/>
          <ac:picMkLst>
            <pc:docMk/>
            <pc:sldMk cId="3028790215" sldId="317"/>
            <ac:picMk id="19" creationId="{32E5E908-5472-B63E-A473-772BB88EC5E3}"/>
          </ac:picMkLst>
        </pc:picChg>
        <pc:picChg chg="add del mod">
          <ac:chgData name="尾嵜 成真" userId="dd95f81a979e9056" providerId="LiveId" clId="{3D40AD2A-0A90-452B-93A1-01C5143906D3}" dt="2023-01-27T15:00:04.082" v="6178" actId="478"/>
          <ac:picMkLst>
            <pc:docMk/>
            <pc:sldMk cId="3028790215" sldId="317"/>
            <ac:picMk id="21" creationId="{EE3FC308-EBBE-E286-E8EC-F14C14036995}"/>
          </ac:picMkLst>
        </pc:picChg>
        <pc:picChg chg="add del mod">
          <ac:chgData name="尾嵜 成真" userId="dd95f81a979e9056" providerId="LiveId" clId="{3D40AD2A-0A90-452B-93A1-01C5143906D3}" dt="2023-01-27T15:01:01.687" v="6186" actId="478"/>
          <ac:picMkLst>
            <pc:docMk/>
            <pc:sldMk cId="3028790215" sldId="317"/>
            <ac:picMk id="23" creationId="{B37B5241-56D8-1CB0-9D4F-351732084E76}"/>
          </ac:picMkLst>
        </pc:picChg>
        <pc:picChg chg="add del mod">
          <ac:chgData name="尾嵜 成真" userId="dd95f81a979e9056" providerId="LiveId" clId="{3D40AD2A-0A90-452B-93A1-01C5143906D3}" dt="2023-01-27T15:00:58.564" v="6184" actId="478"/>
          <ac:picMkLst>
            <pc:docMk/>
            <pc:sldMk cId="3028790215" sldId="317"/>
            <ac:picMk id="25" creationId="{E8905DCE-D0C6-6F82-E00B-F6E023AFE203}"/>
          </ac:picMkLst>
        </pc:picChg>
        <pc:picChg chg="add del mod">
          <ac:chgData name="尾嵜 成真" userId="dd95f81a979e9056" providerId="LiveId" clId="{3D40AD2A-0A90-452B-93A1-01C5143906D3}" dt="2023-01-27T15:00:59.599" v="6185" actId="478"/>
          <ac:picMkLst>
            <pc:docMk/>
            <pc:sldMk cId="3028790215" sldId="317"/>
            <ac:picMk id="27" creationId="{E7AF245D-64F5-F180-81DC-660F7CA14A04}"/>
          </ac:picMkLst>
        </pc:picChg>
        <pc:picChg chg="add mod">
          <ac:chgData name="尾嵜 成真" userId="dd95f81a979e9056" providerId="LiveId" clId="{3D40AD2A-0A90-452B-93A1-01C5143906D3}" dt="2023-01-27T15:35:28.970" v="6788" actId="1076"/>
          <ac:picMkLst>
            <pc:docMk/>
            <pc:sldMk cId="3028790215" sldId="317"/>
            <ac:picMk id="29" creationId="{A650AF0D-BEC6-E32F-8F08-4993B38BBB16}"/>
          </ac:picMkLst>
        </pc:picChg>
        <pc:picChg chg="add mod">
          <ac:chgData name="尾嵜 成真" userId="dd95f81a979e9056" providerId="LiveId" clId="{3D40AD2A-0A90-452B-93A1-01C5143906D3}" dt="2023-01-27T15:35:21.085" v="6785" actId="1076"/>
          <ac:picMkLst>
            <pc:docMk/>
            <pc:sldMk cId="3028790215" sldId="317"/>
            <ac:picMk id="31" creationId="{70757016-FFF6-CC3F-4CDB-8F70BEA2E54C}"/>
          </ac:picMkLst>
        </pc:picChg>
        <pc:picChg chg="add mod">
          <ac:chgData name="尾嵜 成真" userId="dd95f81a979e9056" providerId="LiveId" clId="{3D40AD2A-0A90-452B-93A1-01C5143906D3}" dt="2023-01-27T15:35:25.420" v="6786" actId="1076"/>
          <ac:picMkLst>
            <pc:docMk/>
            <pc:sldMk cId="3028790215" sldId="317"/>
            <ac:picMk id="33" creationId="{9CE07C4E-B576-77D6-D3AF-4386F533EE31}"/>
          </ac:picMkLst>
        </pc:picChg>
        <pc:picChg chg="add mod">
          <ac:chgData name="尾嵜 成真" userId="dd95f81a979e9056" providerId="LiveId" clId="{3D40AD2A-0A90-452B-93A1-01C5143906D3}" dt="2023-01-27T15:35:25.420" v="6786" actId="1076"/>
          <ac:picMkLst>
            <pc:docMk/>
            <pc:sldMk cId="3028790215" sldId="317"/>
            <ac:picMk id="35" creationId="{945A1596-2E20-A109-E5ED-8DC5E55544DF}"/>
          </ac:picMkLst>
        </pc:picChg>
        <pc:picChg chg="add mod">
          <ac:chgData name="尾嵜 成真" userId="dd95f81a979e9056" providerId="LiveId" clId="{3D40AD2A-0A90-452B-93A1-01C5143906D3}" dt="2023-01-27T15:35:25.420" v="6786" actId="1076"/>
          <ac:picMkLst>
            <pc:docMk/>
            <pc:sldMk cId="3028790215" sldId="317"/>
            <ac:picMk id="37" creationId="{E21C0441-36AA-766C-40A6-F691E945328B}"/>
          </ac:picMkLst>
        </pc:picChg>
        <pc:picChg chg="add mod">
          <ac:chgData name="尾嵜 成真" userId="dd95f81a979e9056" providerId="LiveId" clId="{3D40AD2A-0A90-452B-93A1-01C5143906D3}" dt="2023-01-27T15:07:50.667" v="6245" actId="571"/>
          <ac:picMkLst>
            <pc:docMk/>
            <pc:sldMk cId="3028790215" sldId="317"/>
            <ac:picMk id="59" creationId="{882A31EE-44C1-E0B8-63BE-F93455BE2D23}"/>
          </ac:picMkLst>
        </pc:picChg>
        <pc:picChg chg="add del mod">
          <ac:chgData name="尾嵜 成真" userId="dd95f81a979e9056" providerId="LiveId" clId="{3D40AD2A-0A90-452B-93A1-01C5143906D3}" dt="2023-01-27T15:38:54.420" v="6947"/>
          <ac:picMkLst>
            <pc:docMk/>
            <pc:sldMk cId="3028790215" sldId="317"/>
            <ac:picMk id="188" creationId="{3CCA7324-E9B6-2F57-0EE4-6E6F4DA1FAE5}"/>
          </ac:picMkLst>
        </pc:picChg>
        <pc:picChg chg="add del mod">
          <ac:chgData name="尾嵜 成真" userId="dd95f81a979e9056" providerId="LiveId" clId="{3D40AD2A-0A90-452B-93A1-01C5143906D3}" dt="2023-01-27T15:38:59.177" v="6949"/>
          <ac:picMkLst>
            <pc:docMk/>
            <pc:sldMk cId="3028790215" sldId="317"/>
            <ac:picMk id="189" creationId="{4C3BA5D5-71D8-4FCC-B773-B89B3C27C362}"/>
          </ac:picMkLst>
        </pc:picChg>
        <pc:cxnChg chg="del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0" creationId="{989CC40F-3D25-CF66-F524-CA33113D052B}"/>
          </ac:cxnSpMkLst>
        </pc:cxnChg>
        <pc:cxnChg chg="del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1" creationId="{67BE2078-6493-109F-8669-48CD5ACFDA6C}"/>
          </ac:cxnSpMkLst>
        </pc:cxnChg>
        <pc:cxnChg chg="del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2" creationId="{91DDE2B9-A1C8-605D-D59C-87BA8FB8CE98}"/>
          </ac:cxnSpMkLst>
        </pc:cxnChg>
        <pc:cxnChg chg="del mod">
          <ac:chgData name="尾嵜 成真" userId="dd95f81a979e9056" providerId="LiveId" clId="{3D40AD2A-0A90-452B-93A1-01C5143906D3}" dt="2023-01-27T14:45:15.321" v="6093" actId="478"/>
          <ac:cxnSpMkLst>
            <pc:docMk/>
            <pc:sldMk cId="3028790215" sldId="317"/>
            <ac:cxnSpMk id="13" creationId="{802695B5-DB24-C5CE-3DF1-BD857B7558BA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43" creationId="{A272B6FB-57FB-72ED-4E36-CA2E5A1AFE88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45" creationId="{AD435ABB-B8FA-B032-57CF-4BB85DC567FE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48" creationId="{FB286B7D-628E-7A53-E099-D850DA98E9D6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62" creationId="{162B8760-D9C8-7F60-5ED1-E1DDB2D9DF70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66" creationId="{F553A992-6C9F-88DD-1745-F79BC4E543E8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69" creationId="{9B3F2873-C617-5977-E94F-C273AAB9E9A5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75" creationId="{38BDDABF-7CFC-D89C-6B1C-AD35FD699DA8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79" creationId="{78E7E8D7-ABF7-7A5C-F624-366375DEF845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81" creationId="{09991162-DC97-B643-CCA3-ED587DF32221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84" creationId="{FFD4F300-3CC7-7990-24E0-A3487E97628E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85" creationId="{25E5B947-00E0-7A51-A569-8736E462EE94}"/>
          </ac:cxnSpMkLst>
        </pc:cxnChg>
        <pc:cxnChg chg="add del mod">
          <ac:chgData name="尾嵜 成真" userId="dd95f81a979e9056" providerId="LiveId" clId="{3D40AD2A-0A90-452B-93A1-01C5143906D3}" dt="2023-01-27T15:36:14.152" v="6792" actId="1076"/>
          <ac:cxnSpMkLst>
            <pc:docMk/>
            <pc:sldMk cId="3028790215" sldId="317"/>
            <ac:cxnSpMk id="90" creationId="{22A66557-C531-F94C-CAAB-0A171A4AD834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92" creationId="{2CE235EC-69FB-470D-2DA1-9DA76334C6A9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95" creationId="{BD35D680-B384-A4E8-D9B0-BD7B9EBF4E3C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98" creationId="{B9951E67-CBAC-87E8-1E21-70F13502C7FC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04" creationId="{441554B5-5DF8-0B4A-F93B-13D4B39100DF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07" creationId="{B4C6C659-AC44-59EA-4EE9-99CC9FF96C5B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09" creationId="{679C83AE-233D-9617-F0DA-ED700FCA2279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13" creationId="{1B8907B4-F468-9E28-6437-835D336C5C92}"/>
          </ac:cxnSpMkLst>
        </pc:cxnChg>
        <pc:cxnChg chg="add del mod">
          <ac:chgData name="尾嵜 成真" userId="dd95f81a979e9056" providerId="LiveId" clId="{3D40AD2A-0A90-452B-93A1-01C5143906D3}" dt="2023-01-27T15:18:40.929" v="6356"/>
          <ac:cxnSpMkLst>
            <pc:docMk/>
            <pc:sldMk cId="3028790215" sldId="317"/>
            <ac:cxnSpMk id="115" creationId="{EAEFE7F1-E705-BB09-99C9-F3170D654B77}"/>
          </ac:cxnSpMkLst>
        </pc:cxnChg>
        <pc:cxnChg chg="add mod">
          <ac:chgData name="尾嵜 成真" userId="dd95f81a979e9056" providerId="LiveId" clId="{3D40AD2A-0A90-452B-93A1-01C5143906D3}" dt="2023-01-27T15:39:42.659" v="6954" actId="208"/>
          <ac:cxnSpMkLst>
            <pc:docMk/>
            <pc:sldMk cId="3028790215" sldId="317"/>
            <ac:cxnSpMk id="120" creationId="{27C5307E-CB36-5514-715F-83CD99F02B19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21" creationId="{EB242D95-2D62-4CB6-42D2-93A949E6FC4F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24" creationId="{913A3CBA-B821-ABAA-34D4-CF59136DB48B}"/>
          </ac:cxnSpMkLst>
        </pc:cxnChg>
        <pc:cxnChg chg="add mod">
          <ac:chgData name="尾嵜 成真" userId="dd95f81a979e9056" providerId="LiveId" clId="{3D40AD2A-0A90-452B-93A1-01C5143906D3}" dt="2023-01-27T15:35:21.085" v="6785" actId="1076"/>
          <ac:cxnSpMkLst>
            <pc:docMk/>
            <pc:sldMk cId="3028790215" sldId="317"/>
            <ac:cxnSpMk id="126" creationId="{A260909F-7F75-DFFE-FC98-737A43A8424C}"/>
          </ac:cxnSpMkLst>
        </pc:cxnChg>
        <pc:cxnChg chg="add del mod">
          <ac:chgData name="尾嵜 成真" userId="dd95f81a979e9056" providerId="LiveId" clId="{3D40AD2A-0A90-452B-93A1-01C5143906D3}" dt="2023-01-27T15:27:54.470" v="6470" actId="478"/>
          <ac:cxnSpMkLst>
            <pc:docMk/>
            <pc:sldMk cId="3028790215" sldId="317"/>
            <ac:cxnSpMk id="165" creationId="{F56BE437-0839-7528-635B-9C839ABB16F9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68" creationId="{C91995C1-503D-4CD9-C698-64A2648D3640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70" creationId="{E432EECD-0456-3B9F-F30B-9E218F0C5A3D}"/>
          </ac:cxnSpMkLst>
        </pc:cxnChg>
        <pc:cxnChg chg="add mod">
          <ac:chgData name="尾嵜 成真" userId="dd95f81a979e9056" providerId="LiveId" clId="{3D40AD2A-0A90-452B-93A1-01C5143906D3}" dt="2023-01-27T15:35:25.420" v="6786" actId="1076"/>
          <ac:cxnSpMkLst>
            <pc:docMk/>
            <pc:sldMk cId="3028790215" sldId="317"/>
            <ac:cxnSpMk id="173" creationId="{883C15BE-B773-D1D5-3D01-E9B73100B536}"/>
          </ac:cxnSpMkLst>
        </pc:cxnChg>
        <pc:cxnChg chg="add mod">
          <ac:chgData name="尾嵜 成真" userId="dd95f81a979e9056" providerId="LiveId" clId="{3D40AD2A-0A90-452B-93A1-01C5143906D3}" dt="2023-01-27T15:35:41.427" v="6791" actId="14100"/>
          <ac:cxnSpMkLst>
            <pc:docMk/>
            <pc:sldMk cId="3028790215" sldId="317"/>
            <ac:cxnSpMk id="177" creationId="{7B23E94C-F409-2336-1AFD-36758C61D5CE}"/>
          </ac:cxnSpMkLst>
        </pc:cxnChg>
        <pc:cxnChg chg="add mod">
          <ac:chgData name="尾嵜 成真" userId="dd95f81a979e9056" providerId="LiveId" clId="{3D40AD2A-0A90-452B-93A1-01C5143906D3}" dt="2023-01-27T15:39:59.793" v="6958" actId="14100"/>
          <ac:cxnSpMkLst>
            <pc:docMk/>
            <pc:sldMk cId="3028790215" sldId="317"/>
            <ac:cxnSpMk id="191" creationId="{70C789B2-F904-AC00-672F-AFFACDFA0948}"/>
          </ac:cxnSpMkLst>
        </pc:cxnChg>
        <pc:cxnChg chg="add mod">
          <ac:chgData name="尾嵜 成真" userId="dd95f81a979e9056" providerId="LiveId" clId="{3D40AD2A-0A90-452B-93A1-01C5143906D3}" dt="2023-01-27T15:40:09.782" v="6961" actId="14100"/>
          <ac:cxnSpMkLst>
            <pc:docMk/>
            <pc:sldMk cId="3028790215" sldId="317"/>
            <ac:cxnSpMk id="194" creationId="{09EC0101-640A-DB9A-7C28-1FECE1F2D4BB}"/>
          </ac:cxnSpMkLst>
        </pc:cxnChg>
      </pc:sldChg>
    </pc:docChg>
  </pc:docChgLst>
  <pc:docChgLst>
    <pc:chgData name="尾嵜 成真" userId="dd95f81a979e9056" providerId="LiveId" clId="{40B48392-F97D-41B7-BE8A-0DF3981E1B94}"/>
    <pc:docChg chg="undo custSel addSld delSld modSld">
      <pc:chgData name="尾嵜 成真" userId="dd95f81a979e9056" providerId="LiveId" clId="{40B48392-F97D-41B7-BE8A-0DF3981E1B94}" dt="2022-12-03T13:08:51.254" v="150" actId="1076"/>
      <pc:docMkLst>
        <pc:docMk/>
      </pc:docMkLst>
      <pc:sldChg chg="modSp mod">
        <pc:chgData name="尾嵜 成真" userId="dd95f81a979e9056" providerId="LiveId" clId="{40B48392-F97D-41B7-BE8A-0DF3981E1B94}" dt="2022-12-03T12:49:00.589" v="3" actId="207"/>
        <pc:sldMkLst>
          <pc:docMk/>
          <pc:sldMk cId="0" sldId="259"/>
        </pc:sldMkLst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6" creationId="{6494AC06-B42F-33DA-6522-B8FB9C5EDEED}"/>
          </ac:spMkLst>
        </pc:spChg>
      </pc:sldChg>
      <pc:sldChg chg="addSp delSp modSp mod">
        <pc:chgData name="尾嵜 成真" userId="dd95f81a979e9056" providerId="LiveId" clId="{40B48392-F97D-41B7-BE8A-0DF3981E1B94}" dt="2022-12-03T13:03:26.710" v="123" actId="947"/>
        <pc:sldMkLst>
          <pc:docMk/>
          <pc:sldMk cId="0" sldId="296"/>
        </pc:sldMkLst>
        <pc:spChg chg="add del mod">
          <ac:chgData name="尾嵜 成真" userId="dd95f81a979e9056" providerId="LiveId" clId="{40B48392-F97D-41B7-BE8A-0DF3981E1B94}" dt="2022-12-03T12:49:48.268" v="15" actId="478"/>
          <ac:spMkLst>
            <pc:docMk/>
            <pc:sldMk cId="0" sldId="296"/>
            <ac:spMk id="3" creationId="{114422B7-62BF-533F-7ACD-0C77AD9D4C5C}"/>
          </ac:spMkLst>
        </pc:spChg>
        <pc:spChg chg="add mod">
          <ac:chgData name="尾嵜 成真" userId="dd95f81a979e9056" providerId="LiveId" clId="{40B48392-F97D-41B7-BE8A-0DF3981E1B94}" dt="2022-12-03T13:03:26.710" v="123" actId="947"/>
          <ac:spMkLst>
            <pc:docMk/>
            <pc:sldMk cId="0" sldId="296"/>
            <ac:spMk id="4" creationId="{F4F57D5B-5258-C942-9420-57293D3774D4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5" creationId="{165FC0E4-C01D-7BA8-BF87-4D03D1E0D594}"/>
          </ac:spMkLst>
        </pc:spChg>
        <pc:spChg chg="add mod">
          <ac:chgData name="尾嵜 成真" userId="dd95f81a979e9056" providerId="LiveId" clId="{40B48392-F97D-41B7-BE8A-0DF3981E1B94}" dt="2022-12-03T12:50:54.989" v="21" actId="255"/>
          <ac:spMkLst>
            <pc:docMk/>
            <pc:sldMk cId="0" sldId="296"/>
            <ac:spMk id="6" creationId="{328E8C32-9164-2876-C63D-59A5D487A4F5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7" creationId="{89EF2D32-2D44-CD70-168E-754E1A367DE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8" creationId="{E68EC498-B1F1-C5F1-2FD1-507AA0041E69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9" creationId="{C4BF334A-C730-DA40-D621-9AECF639C3A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0" creationId="{A7FFE026-5E7E-D16A-CC4C-022CECCE3975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1" creationId="{9C4ACA2C-243E-64EC-3863-B06F6CC60B53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2" creationId="{9B3D42A4-6B41-E50E-97D0-D1201A09C07E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3" creationId="{09CB93E6-2ACE-D900-6015-7B6659FB85A7}"/>
          </ac:spMkLst>
        </pc:spChg>
        <pc:spChg chg="add mod">
          <ac:chgData name="尾嵜 成真" userId="dd95f81a979e9056" providerId="LiveId" clId="{40B48392-F97D-41B7-BE8A-0DF3981E1B94}" dt="2022-12-03T12:53:11.916" v="51" actId="1076"/>
          <ac:spMkLst>
            <pc:docMk/>
            <pc:sldMk cId="0" sldId="296"/>
            <ac:spMk id="14" creationId="{624F3213-F169-EF8A-1EA0-D61D97224CE5}"/>
          </ac:spMkLst>
        </pc:spChg>
        <pc:spChg chg="add del">
          <ac:chgData name="尾嵜 成真" userId="dd95f81a979e9056" providerId="LiveId" clId="{40B48392-F97D-41B7-BE8A-0DF3981E1B94}" dt="2022-12-03T12:51:56.998" v="38" actId="22"/>
          <ac:spMkLst>
            <pc:docMk/>
            <pc:sldMk cId="0" sldId="296"/>
            <ac:spMk id="16" creationId="{E3525017-0E7A-C5B1-38AD-1AB4C1DEFA75}"/>
          </ac:spMkLst>
        </pc:spChg>
      </pc:sldChg>
      <pc:sldChg chg="modSp add del mod">
        <pc:chgData name="尾嵜 成真" userId="dd95f81a979e9056" providerId="LiveId" clId="{40B48392-F97D-41B7-BE8A-0DF3981E1B94}" dt="2022-12-03T12:51:01.606" v="22" actId="47"/>
        <pc:sldMkLst>
          <pc:docMk/>
          <pc:sldMk cId="3333458022" sldId="298"/>
        </pc:sldMkLst>
        <pc:spChg chg="mod">
          <ac:chgData name="尾嵜 成真" userId="dd95f81a979e9056" providerId="LiveId" clId="{40B48392-F97D-41B7-BE8A-0DF3981E1B94}" dt="2022-12-03T12:50:45.968" v="20" actId="255"/>
          <ac:spMkLst>
            <pc:docMk/>
            <pc:sldMk cId="3333458022" sldId="298"/>
            <ac:spMk id="8" creationId="{E68EC498-B1F1-C5F1-2FD1-507AA0041E69}"/>
          </ac:spMkLst>
        </pc:spChg>
      </pc:sldChg>
      <pc:sldChg chg="addSp delSp modSp add mod">
        <pc:chgData name="尾嵜 成真" userId="dd95f81a979e9056" providerId="LiveId" clId="{40B48392-F97D-41B7-BE8A-0DF3981E1B94}" dt="2022-12-03T13:07:45.481" v="144" actId="1076"/>
        <pc:sldMkLst>
          <pc:docMk/>
          <pc:sldMk cId="3896172835" sldId="298"/>
        </pc:sldMkLst>
        <pc:spChg chg="add del mod">
          <ac:chgData name="尾嵜 成真" userId="dd95f81a979e9056" providerId="LiveId" clId="{40B48392-F97D-41B7-BE8A-0DF3981E1B94}" dt="2022-12-03T12:52:13.999" v="41" actId="478"/>
          <ac:spMkLst>
            <pc:docMk/>
            <pc:sldMk cId="3896172835" sldId="298"/>
            <ac:spMk id="3" creationId="{D9D6C5B6-6FA5-015B-C7DE-685ABBDF7D8A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4" creationId="{F4F57D5B-5258-C942-9420-57293D3774D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5" creationId="{165FC0E4-C01D-7BA8-BF87-4D03D1E0D59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6" creationId="{328E8C32-9164-2876-C63D-59A5D487A4F5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7" creationId="{89EF2D32-2D44-CD70-168E-754E1A367DED}"/>
          </ac:spMkLst>
        </pc:spChg>
        <pc:spChg chg="add del mod">
          <ac:chgData name="尾嵜 成真" userId="dd95f81a979e9056" providerId="LiveId" clId="{40B48392-F97D-41B7-BE8A-0DF3981E1B94}" dt="2022-12-03T12:52:15.561" v="42" actId="478"/>
          <ac:spMkLst>
            <pc:docMk/>
            <pc:sldMk cId="3896172835" sldId="298"/>
            <ac:spMk id="9" creationId="{529E2D91-28AB-58EF-96A6-0AFF2436DB80}"/>
          </ac:spMkLst>
        </pc:spChg>
        <pc:spChg chg="add mod">
          <ac:chgData name="尾嵜 成真" userId="dd95f81a979e9056" providerId="LiveId" clId="{40B48392-F97D-41B7-BE8A-0DF3981E1B94}" dt="2022-12-03T13:04:40.673" v="130" actId="947"/>
          <ac:spMkLst>
            <pc:docMk/>
            <pc:sldMk cId="3896172835" sldId="298"/>
            <ac:spMk id="10" creationId="{4C8D8093-D708-E46A-39FD-79BFCCF8875B}"/>
          </ac:spMkLst>
        </pc:spChg>
        <pc:spChg chg="add mod">
          <ac:chgData name="尾嵜 成真" userId="dd95f81a979e9056" providerId="LiveId" clId="{40B48392-F97D-41B7-BE8A-0DF3981E1B94}" dt="2022-12-03T12:52:24.957" v="44" actId="2711"/>
          <ac:spMkLst>
            <pc:docMk/>
            <pc:sldMk cId="3896172835" sldId="298"/>
            <ac:spMk id="11" creationId="{8F4012D2-E45B-57FF-3B8C-E8092847CB68}"/>
          </ac:spMkLst>
        </pc:spChg>
        <pc:spChg chg="add mod">
          <ac:chgData name="尾嵜 成真" userId="dd95f81a979e9056" providerId="LiveId" clId="{40B48392-F97D-41B7-BE8A-0DF3981E1B94}" dt="2022-12-03T12:52:37.215" v="46" actId="207"/>
          <ac:spMkLst>
            <pc:docMk/>
            <pc:sldMk cId="3896172835" sldId="298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2:52:56.860" v="48" actId="1076"/>
          <ac:spMkLst>
            <pc:docMk/>
            <pc:sldMk cId="3896172835" sldId="298"/>
            <ac:spMk id="13" creationId="{0244B180-1672-8661-90DA-D123168CF0A7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14" creationId="{624F3213-F169-EF8A-1EA0-D61D97224CE5}"/>
          </ac:spMkLst>
        </pc:spChg>
        <pc:picChg chg="add del mod">
          <ac:chgData name="尾嵜 成真" userId="dd95f81a979e9056" providerId="LiveId" clId="{40B48392-F97D-41B7-BE8A-0DF3981E1B94}" dt="2022-12-03T13:07:30.237" v="138" actId="478"/>
          <ac:picMkLst>
            <pc:docMk/>
            <pc:sldMk cId="3896172835" sldId="298"/>
            <ac:picMk id="15" creationId="{437CCD98-45A1-E906-F67F-A58887BF49B5}"/>
          </ac:picMkLst>
        </pc:picChg>
        <pc:picChg chg="add mod">
          <ac:chgData name="尾嵜 成真" userId="dd95f81a979e9056" providerId="LiveId" clId="{40B48392-F97D-41B7-BE8A-0DF3981E1B94}" dt="2022-12-03T13:07:45.481" v="144" actId="1076"/>
          <ac:picMkLst>
            <pc:docMk/>
            <pc:sldMk cId="3896172835" sldId="298"/>
            <ac:picMk id="17" creationId="{6963B875-B1DA-E791-9BB4-17E1B43726B7}"/>
          </ac:picMkLst>
        </pc:picChg>
      </pc:sldChg>
      <pc:sldChg chg="add del">
        <pc:chgData name="尾嵜 成真" userId="dd95f81a979e9056" providerId="LiveId" clId="{40B48392-F97D-41B7-BE8A-0DF3981E1B94}" dt="2022-12-03T12:51:02.398" v="23" actId="47"/>
        <pc:sldMkLst>
          <pc:docMk/>
          <pc:sldMk cId="2271085004" sldId="299"/>
        </pc:sldMkLst>
      </pc:sldChg>
      <pc:sldChg chg="addSp delSp modSp add del mod">
        <pc:chgData name="尾嵜 成真" userId="dd95f81a979e9056" providerId="LiveId" clId="{40B48392-F97D-41B7-BE8A-0DF3981E1B94}" dt="2022-12-03T12:58:10.441" v="97" actId="47"/>
        <pc:sldMkLst>
          <pc:docMk/>
          <pc:sldMk cId="3938412230" sldId="299"/>
        </pc:sldMkLst>
        <pc:spChg chg="add del mod">
          <ac:chgData name="尾嵜 成真" userId="dd95f81a979e9056" providerId="LiveId" clId="{40B48392-F97D-41B7-BE8A-0DF3981E1B94}" dt="2022-12-03T12:54:10.093" v="58" actId="478"/>
          <ac:spMkLst>
            <pc:docMk/>
            <pc:sldMk cId="3938412230" sldId="299"/>
            <ac:spMk id="3" creationId="{E0DA49E9-D33A-CA8C-65FF-74F616353E68}"/>
          </ac:spMkLst>
        </pc:spChg>
        <pc:spChg chg="add del mod">
          <ac:chgData name="尾嵜 成真" userId="dd95f81a979e9056" providerId="LiveId" clId="{40B48392-F97D-41B7-BE8A-0DF3981E1B94}" dt="2022-12-03T12:54:08.749" v="57" actId="478"/>
          <ac:spMkLst>
            <pc:docMk/>
            <pc:sldMk cId="3938412230" sldId="299"/>
            <ac:spMk id="5" creationId="{921414CA-B1FA-6DC4-A189-12CFF2112F33}"/>
          </ac:spMkLst>
        </pc:spChg>
        <pc:spChg chg="add mod">
          <ac:chgData name="尾嵜 成真" userId="dd95f81a979e9056" providerId="LiveId" clId="{40B48392-F97D-41B7-BE8A-0DF3981E1B94}" dt="2022-12-03T12:55:32.986" v="72" actId="115"/>
          <ac:spMkLst>
            <pc:docMk/>
            <pc:sldMk cId="3938412230" sldId="299"/>
            <ac:spMk id="6" creationId="{C8DE9B9B-892B-EA32-8EE0-B6C42E342BCA}"/>
          </ac:spMkLst>
        </pc:spChg>
        <pc:spChg chg="add mod">
          <ac:chgData name="尾嵜 成真" userId="dd95f81a979e9056" providerId="LiveId" clId="{40B48392-F97D-41B7-BE8A-0DF3981E1B94}" dt="2022-12-03T12:54:21.220" v="61" actId="207"/>
          <ac:spMkLst>
            <pc:docMk/>
            <pc:sldMk cId="3938412230" sldId="299"/>
            <ac:spMk id="7" creationId="{391B6CD8-7A7A-2F06-12EC-B027602885E6}"/>
          </ac:spMkLst>
        </pc:spChg>
        <pc:spChg chg="add mod">
          <ac:chgData name="尾嵜 成真" userId="dd95f81a979e9056" providerId="LiveId" clId="{40B48392-F97D-41B7-BE8A-0DF3981E1B94}" dt="2022-12-03T12:54:27.609" v="62" actId="255"/>
          <ac:spMkLst>
            <pc:docMk/>
            <pc:sldMk cId="3938412230" sldId="299"/>
            <ac:spMk id="8" creationId="{22FDE48D-1DA7-7E96-043B-B8B68C8C33E5}"/>
          </ac:spMkLst>
        </pc:spChg>
        <pc:spChg chg="add del mod">
          <ac:chgData name="尾嵜 成真" userId="dd95f81a979e9056" providerId="LiveId" clId="{40B48392-F97D-41B7-BE8A-0DF3981E1B94}" dt="2022-12-03T12:54:52.365" v="64" actId="478"/>
          <ac:spMkLst>
            <pc:docMk/>
            <pc:sldMk cId="3938412230" sldId="299"/>
            <ac:spMk id="9" creationId="{2DCD6D5C-BC2D-6770-A7D6-B35ACCDDD12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0" creationId="{4C8D8093-D708-E46A-39FD-79BFCCF8875B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1" creationId="{8F4012D2-E45B-57FF-3B8C-E8092847CB6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3" creationId="{0244B180-1672-8661-90DA-D123168CF0A7}"/>
          </ac:spMkLst>
        </pc:spChg>
        <pc:spChg chg="add mod">
          <ac:chgData name="尾嵜 成真" userId="dd95f81a979e9056" providerId="LiveId" clId="{40B48392-F97D-41B7-BE8A-0DF3981E1B94}" dt="2022-12-03T12:55:03.231" v="68" actId="1076"/>
          <ac:spMkLst>
            <pc:docMk/>
            <pc:sldMk cId="3938412230" sldId="299"/>
            <ac:spMk id="14" creationId="{D5BC2787-714A-E6B9-F352-237A0E2C9661}"/>
          </ac:spMkLst>
        </pc:spChg>
        <pc:picChg chg="del">
          <ac:chgData name="尾嵜 成真" userId="dd95f81a979e9056" providerId="LiveId" clId="{40B48392-F97D-41B7-BE8A-0DF3981E1B94}" dt="2022-12-03T12:54:07.718" v="56" actId="478"/>
          <ac:picMkLst>
            <pc:docMk/>
            <pc:sldMk cId="3938412230" sldId="299"/>
            <ac:picMk id="15" creationId="{437CCD98-45A1-E906-F67F-A58887BF49B5}"/>
          </ac:picMkLst>
        </pc:picChg>
      </pc:sldChg>
      <pc:sldChg chg="addSp delSp modSp add del mod">
        <pc:chgData name="尾嵜 成真" userId="dd95f81a979e9056" providerId="LiveId" clId="{40B48392-F97D-41B7-BE8A-0DF3981E1B94}" dt="2022-12-03T13:01:51.601" v="121" actId="47"/>
        <pc:sldMkLst>
          <pc:docMk/>
          <pc:sldMk cId="1039008139" sldId="300"/>
        </pc:sldMkLst>
        <pc:spChg chg="add del mod">
          <ac:chgData name="尾嵜 成真" userId="dd95f81a979e9056" providerId="LiveId" clId="{40B48392-F97D-41B7-BE8A-0DF3981E1B94}" dt="2022-12-03T12:56:42.647" v="82" actId="478"/>
          <ac:spMkLst>
            <pc:docMk/>
            <pc:sldMk cId="1039008139" sldId="300"/>
            <ac:spMk id="3" creationId="{644FC041-95FE-00D0-EB4F-C3055DEA64C4}"/>
          </ac:spMkLst>
        </pc:spChg>
        <pc:spChg chg="add del mod">
          <ac:chgData name="尾嵜 成真" userId="dd95f81a979e9056" providerId="LiveId" clId="{40B48392-F97D-41B7-BE8A-0DF3981E1B94}" dt="2022-12-03T12:56:47.657" v="84" actId="478"/>
          <ac:spMkLst>
            <pc:docMk/>
            <pc:sldMk cId="1039008139" sldId="300"/>
            <ac:spMk id="5" creationId="{6687D22F-65DA-0D2F-E511-182FF4267DD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6" creationId="{C8DE9B9B-892B-EA32-8EE0-B6C42E342BCA}"/>
          </ac:spMkLst>
        </pc:spChg>
        <pc:spChg chg="del">
          <ac:chgData name="尾嵜 成真" userId="dd95f81a979e9056" providerId="LiveId" clId="{40B48392-F97D-41B7-BE8A-0DF3981E1B94}" dt="2022-12-03T12:56:43.831" v="83" actId="478"/>
          <ac:spMkLst>
            <pc:docMk/>
            <pc:sldMk cId="1039008139" sldId="300"/>
            <ac:spMk id="7" creationId="{391B6CD8-7A7A-2F06-12EC-B027602885E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8" creationId="{22FDE48D-1DA7-7E96-043B-B8B68C8C33E5}"/>
          </ac:spMkLst>
        </pc:spChg>
        <pc:spChg chg="add mod">
          <ac:chgData name="尾嵜 成真" userId="dd95f81a979e9056" providerId="LiveId" clId="{40B48392-F97D-41B7-BE8A-0DF3981E1B94}" dt="2022-12-03T12:57:05.674" v="88" actId="1076"/>
          <ac:spMkLst>
            <pc:docMk/>
            <pc:sldMk cId="1039008139" sldId="300"/>
            <ac:spMk id="9" creationId="{2B44022D-E7CB-5693-BAAE-CF31B7FE1B3A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0" creationId="{21435BBD-3312-25E9-0142-1069654ED5A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1" creationId="{90AFE645-B7B5-9860-869C-1A1C025C7850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14" creationId="{D5BC2787-714A-E6B9-F352-237A0E2C966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8" creationId="{9BC4341A-A9BD-D476-1356-688E8C9301B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9" creationId="{0751EF31-4B27-B13D-83DF-296C2742639E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1" creationId="{6DA66A04-2069-8EBE-CA5B-F59478DDF15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2" creationId="{AB18E9CC-2528-8616-8DC7-93C995C268A4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3" creationId="{4C95B3D8-9F6A-9E6A-69D4-2D5D76C3A05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4" creationId="{7E344BD6-2CBF-F804-409B-C818F0CD5E7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5" creationId="{2BA7C864-1EC4-6EE3-3F14-A404A8F52B39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6" creationId="{A4578390-A677-2E7E-5225-A78ED4416DA7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7" creationId="{264D0C96-D733-F358-0471-B46ACED3C28E}"/>
          </ac:spMkLst>
        </pc:sp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2" creationId="{EA28D94A-F670-3021-51A1-ABE0682734A0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3" creationId="{2CE990BC-3E3F-0F88-9FF9-70FFA317634A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5" creationId="{4ADF3C97-6FE0-4FA6-BF40-56FCE2AA12AF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6" creationId="{A0286681-16AD-7C1B-B1E9-0A05D4DD176B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7" creationId="{AB515144-558A-9376-1296-6CCB52FEA0B8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20" creationId="{EC56893C-5DB5-08C5-1484-7B2B74FADAA9}"/>
          </ac:picMkLst>
        </pc:picChg>
      </pc:sldChg>
      <pc:sldChg chg="add del">
        <pc:chgData name="尾嵜 成真" userId="dd95f81a979e9056" providerId="LiveId" clId="{40B48392-F97D-41B7-BE8A-0DF3981E1B94}" dt="2022-12-03T12:51:03.479" v="25" actId="47"/>
        <pc:sldMkLst>
          <pc:docMk/>
          <pc:sldMk cId="2849387055" sldId="300"/>
        </pc:sldMkLst>
      </pc:sldChg>
      <pc:sldChg chg="addSp delSp modSp add mod">
        <pc:chgData name="尾嵜 成真" userId="dd95f81a979e9056" providerId="LiveId" clId="{40B48392-F97D-41B7-BE8A-0DF3981E1B94}" dt="2022-12-03T13:05:36.427" v="136" actId="947"/>
        <pc:sldMkLst>
          <pc:docMk/>
          <pc:sldMk cId="812236802" sldId="301"/>
        </pc:sldMkLst>
        <pc:spChg chg="add mod">
          <ac:chgData name="尾嵜 成真" userId="dd95f81a979e9056" providerId="LiveId" clId="{40B48392-F97D-41B7-BE8A-0DF3981E1B94}" dt="2022-12-03T12:57:59.668" v="95" actId="1076"/>
          <ac:spMkLst>
            <pc:docMk/>
            <pc:sldMk cId="812236802" sldId="301"/>
            <ac:spMk id="2" creationId="{4043A7F3-440D-FFC9-41A3-AC9C75B0FDA9}"/>
          </ac:spMkLst>
        </pc:spChg>
        <pc:spChg chg="mod">
          <ac:chgData name="尾嵜 成真" userId="dd95f81a979e9056" providerId="LiveId" clId="{40B48392-F97D-41B7-BE8A-0DF3981E1B94}" dt="2022-12-03T13:05:36.427" v="136" actId="947"/>
          <ac:spMkLst>
            <pc:docMk/>
            <pc:sldMk cId="812236802" sldId="301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7:47.245" v="93"/>
          <ac:spMkLst>
            <pc:docMk/>
            <pc:sldMk cId="812236802" sldId="301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7:40.491" v="92" actId="478"/>
          <ac:spMkLst>
            <pc:docMk/>
            <pc:sldMk cId="812236802" sldId="301"/>
            <ac:spMk id="13" creationId="{0244B180-1672-8661-90DA-D123168CF0A7}"/>
          </ac:spMkLst>
        </pc:spChg>
        <pc:picChg chg="del">
          <ac:chgData name="尾嵜 成真" userId="dd95f81a979e9056" providerId="LiveId" clId="{40B48392-F97D-41B7-BE8A-0DF3981E1B94}" dt="2022-12-03T12:57:38.869" v="91" actId="478"/>
          <ac:picMkLst>
            <pc:docMk/>
            <pc:sldMk cId="812236802" sldId="301"/>
            <ac:picMk id="15" creationId="{437CCD98-45A1-E906-F67F-A58887BF49B5}"/>
          </ac:picMkLst>
        </pc:picChg>
      </pc:sldChg>
      <pc:sldChg chg="add del">
        <pc:chgData name="尾嵜 成真" userId="dd95f81a979e9056" providerId="LiveId" clId="{40B48392-F97D-41B7-BE8A-0DF3981E1B94}" dt="2022-12-03T12:51:02.910" v="24" actId="47"/>
        <pc:sldMkLst>
          <pc:docMk/>
          <pc:sldMk cId="1279946782" sldId="301"/>
        </pc:sldMkLst>
      </pc:sldChg>
      <pc:sldChg chg="addSp delSp modSp add mod">
        <pc:chgData name="尾嵜 成真" userId="dd95f81a979e9056" providerId="LiveId" clId="{40B48392-F97D-41B7-BE8A-0DF3981E1B94}" dt="2022-12-03T13:08:51.254" v="150" actId="1076"/>
        <pc:sldMkLst>
          <pc:docMk/>
          <pc:sldMk cId="1868244200" sldId="302"/>
        </pc:sldMkLst>
        <pc:spChg chg="del">
          <ac:chgData name="尾嵜 成真" userId="dd95f81a979e9056" providerId="LiveId" clId="{40B48392-F97D-41B7-BE8A-0DF3981E1B94}" dt="2022-12-03T13:00:53.424" v="113" actId="478"/>
          <ac:spMkLst>
            <pc:docMk/>
            <pc:sldMk cId="1868244200" sldId="302"/>
            <ac:spMk id="2" creationId="{4043A7F3-440D-FFC9-41A3-AC9C75B0FDA9}"/>
          </ac:spMkLst>
        </pc:spChg>
        <pc:spChg chg="add mod">
          <ac:chgData name="尾嵜 成真" userId="dd95f81a979e9056" providerId="LiveId" clId="{40B48392-F97D-41B7-BE8A-0DF3981E1B94}" dt="2022-12-03T13:01:23.673" v="115" actId="208"/>
          <ac:spMkLst>
            <pc:docMk/>
            <pc:sldMk cId="1868244200" sldId="302"/>
            <ac:spMk id="8" creationId="{2DD49905-E6B6-1868-793C-31324259B429}"/>
          </ac:spMkLst>
        </pc:spChg>
        <pc:spChg chg="add mod">
          <ac:chgData name="尾嵜 成真" userId="dd95f81a979e9056" providerId="LiveId" clId="{40B48392-F97D-41B7-BE8A-0DF3981E1B94}" dt="2022-12-03T13:01:28.588" v="116" actId="207"/>
          <ac:spMkLst>
            <pc:docMk/>
            <pc:sldMk cId="1868244200" sldId="302"/>
            <ac:spMk id="9" creationId="{D2BE1B33-034E-0756-47A2-5057F1C3DE95}"/>
          </ac:spMkLst>
        </pc:spChg>
        <pc:spChg chg="mod">
          <ac:chgData name="尾嵜 成真" userId="dd95f81a979e9056" providerId="LiveId" clId="{40B48392-F97D-41B7-BE8A-0DF3981E1B94}" dt="2022-12-03T13:06:03.409" v="137" actId="947"/>
          <ac:spMkLst>
            <pc:docMk/>
            <pc:sldMk cId="1868244200" sldId="302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9:30.234" v="111" actId="20577"/>
          <ac:spMkLst>
            <pc:docMk/>
            <pc:sldMk cId="1868244200" sldId="302"/>
            <ac:spMk id="11" creationId="{8F4012D2-E45B-57FF-3B8C-E8092847CB68}"/>
          </ac:spMkLst>
        </pc:spChg>
        <pc:spChg chg="mod">
          <ac:chgData name="尾嵜 成真" userId="dd95f81a979e9056" providerId="LiveId" clId="{40B48392-F97D-41B7-BE8A-0DF3981E1B94}" dt="2022-12-03T12:58:40.155" v="104" actId="255"/>
          <ac:spMkLst>
            <pc:docMk/>
            <pc:sldMk cId="1868244200" sldId="302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3:08:33.066" v="149" actId="207"/>
          <ac:spMkLst>
            <pc:docMk/>
            <pc:sldMk cId="1868244200" sldId="302"/>
            <ac:spMk id="14" creationId="{68EAF5E1-21FE-01DC-738B-F9B4AF4E127A}"/>
          </ac:spMkLst>
        </pc:spChg>
        <pc:spChg chg="add mod">
          <ac:chgData name="尾嵜 成真" userId="dd95f81a979e9056" providerId="LiveId" clId="{40B48392-F97D-41B7-BE8A-0DF3981E1B94}" dt="2022-12-03T13:08:28.739" v="148" actId="207"/>
          <ac:spMkLst>
            <pc:docMk/>
            <pc:sldMk cId="1868244200" sldId="302"/>
            <ac:spMk id="15" creationId="{DF143790-35BE-971B-832F-16498C47766A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6" creationId="{AA75D50B-7360-374F-A67D-5AA84067482E}"/>
          </ac:spMkLst>
        </pc:spChg>
        <pc:spChg chg="add mod">
          <ac:chgData name="尾嵜 成真" userId="dd95f81a979e9056" providerId="LiveId" clId="{40B48392-F97D-41B7-BE8A-0DF3981E1B94}" dt="2022-12-03T13:08:51.254" v="150" actId="1076"/>
          <ac:spMkLst>
            <pc:docMk/>
            <pc:sldMk cId="1868244200" sldId="302"/>
            <ac:spMk id="17" creationId="{E0828B0C-2111-364A-0989-F8F02EE0B49D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8" creationId="{053690F9-08CF-7CE2-2611-241960EC4E36}"/>
          </ac:spMkLst>
        </pc:spChg>
        <pc:spChg chg="add mod">
          <ac:chgData name="尾嵜 成真" userId="dd95f81a979e9056" providerId="LiveId" clId="{40B48392-F97D-41B7-BE8A-0DF3981E1B94}" dt="2022-12-03T13:08:02.581" v="145" actId="14100"/>
          <ac:spMkLst>
            <pc:docMk/>
            <pc:sldMk cId="1868244200" sldId="302"/>
            <ac:spMk id="19" creationId="{2CCF2BF0-028F-40AF-F6F9-151C2B97B199}"/>
          </ac:spMkLst>
        </pc:spChg>
        <pc:spChg chg="add mod">
          <ac:chgData name="尾嵜 成真" userId="dd95f81a979e9056" providerId="LiveId" clId="{40B48392-F97D-41B7-BE8A-0DF3981E1B94}" dt="2022-12-03T13:01:32.449" v="117" actId="207"/>
          <ac:spMkLst>
            <pc:docMk/>
            <pc:sldMk cId="1868244200" sldId="302"/>
            <ac:spMk id="20" creationId="{65576B8D-9A16-C31B-FDC6-6C17472803D2}"/>
          </ac:spMkLst>
        </pc:sp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3" creationId="{665BDD73-D2A6-1386-5198-B9269AF8545A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4" creationId="{50C1165C-1F8A-318F-55D1-2AD0A5E942DF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5" creationId="{B279A9FB-A669-9F5B-E89D-13367B6308BF}"/>
          </ac:picMkLst>
        </pc:picChg>
        <pc:picChg chg="add mod">
          <ac:chgData name="尾嵜 成真" userId="dd95f81a979e9056" providerId="LiveId" clId="{40B48392-F97D-41B7-BE8A-0DF3981E1B94}" dt="2022-12-03T13:08:51.254" v="150" actId="1076"/>
          <ac:picMkLst>
            <pc:docMk/>
            <pc:sldMk cId="1868244200" sldId="302"/>
            <ac:picMk id="6" creationId="{B6E9F926-573E-9AE8-7C94-300115D7E506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7" creationId="{6567388B-FD08-E6E3-799E-EA5A66028E17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13" creationId="{DA497B30-F863-1E11-0DE3-8457582A0E45}"/>
          </ac:picMkLst>
        </pc:picChg>
      </pc:sldChg>
      <pc:sldChg chg="add del">
        <pc:chgData name="尾嵜 成真" userId="dd95f81a979e9056" providerId="LiveId" clId="{40B48392-F97D-41B7-BE8A-0DF3981E1B94}" dt="2022-12-03T12:51:04.473" v="27" actId="47"/>
        <pc:sldMkLst>
          <pc:docMk/>
          <pc:sldMk cId="4185244315" sldId="302"/>
        </pc:sldMkLst>
      </pc:sldChg>
      <pc:sldChg chg="add del">
        <pc:chgData name="尾嵜 成真" userId="dd95f81a979e9056" providerId="LiveId" clId="{40B48392-F97D-41B7-BE8A-0DF3981E1B94}" dt="2022-12-03T12:51:03.966" v="26" actId="47"/>
        <pc:sldMkLst>
          <pc:docMk/>
          <pc:sldMk cId="440371486" sldId="303"/>
        </pc:sldMkLst>
      </pc:sldChg>
      <pc:sldChg chg="add del">
        <pc:chgData name="尾嵜 成真" userId="dd95f81a979e9056" providerId="LiveId" clId="{40B48392-F97D-41B7-BE8A-0DF3981E1B94}" dt="2022-12-03T12:51:05.550" v="29" actId="47"/>
        <pc:sldMkLst>
          <pc:docMk/>
          <pc:sldMk cId="4045972463" sldId="304"/>
        </pc:sldMkLst>
      </pc:sldChg>
      <pc:sldChg chg="add del">
        <pc:chgData name="尾嵜 成真" userId="dd95f81a979e9056" providerId="LiveId" clId="{40B48392-F97D-41B7-BE8A-0DF3981E1B94}" dt="2022-12-03T12:51:04.903" v="28" actId="47"/>
        <pc:sldMkLst>
          <pc:docMk/>
          <pc:sldMk cId="4014573798" sldId="305"/>
        </pc:sldMkLst>
      </pc:sldChg>
      <pc:sldChg chg="add del">
        <pc:chgData name="尾嵜 成真" userId="dd95f81a979e9056" providerId="LiveId" clId="{40B48392-F97D-41B7-BE8A-0DF3981E1B94}" dt="2022-12-03T12:51:06.588" v="30" actId="47"/>
        <pc:sldMkLst>
          <pc:docMk/>
          <pc:sldMk cId="1258243607" sldId="306"/>
        </pc:sldMkLst>
      </pc:sldChg>
      <pc:sldChg chg="add del">
        <pc:chgData name="尾嵜 成真" userId="dd95f81a979e9056" providerId="LiveId" clId="{40B48392-F97D-41B7-BE8A-0DF3981E1B94}" dt="2022-12-03T12:51:07.395" v="31" actId="47"/>
        <pc:sldMkLst>
          <pc:docMk/>
          <pc:sldMk cId="2688923453" sldId="307"/>
        </pc:sldMkLst>
      </pc:sldChg>
    </pc:docChg>
  </pc:docChgLst>
  <pc:docChgLst>
    <pc:chgData name="尾嵜 成真" userId="dd95f81a979e9056" providerId="LiveId" clId="{68CC7695-641E-408E-B3E5-1617E1C3AD34}"/>
    <pc:docChg chg="undo custSel addSld delSld modSld sldOrd">
      <pc:chgData name="尾嵜 成真" userId="dd95f81a979e9056" providerId="LiveId" clId="{68CC7695-641E-408E-B3E5-1617E1C3AD34}" dt="2023-01-24T09:05:51.644" v="9275" actId="47"/>
      <pc:docMkLst>
        <pc:docMk/>
      </pc:docMkLst>
      <pc:sldChg chg="delSp modSp mod">
        <pc:chgData name="尾嵜 成真" userId="dd95f81a979e9056" providerId="LiveId" clId="{68CC7695-641E-408E-B3E5-1617E1C3AD34}" dt="2023-01-24T09:05:46.253" v="9274" actId="1076"/>
        <pc:sldMkLst>
          <pc:docMk/>
          <pc:sldMk cId="0" sldId="259"/>
        </pc:sldMkLst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68CC7695-641E-408E-B3E5-1617E1C3AD34}" dt="2023-01-24T09:05:46.253" v="9274" actId="1076"/>
          <ac:spMkLst>
            <pc:docMk/>
            <pc:sldMk cId="0" sldId="259"/>
            <ac:spMk id="12" creationId="{447B83FD-7886-15F1-19BE-29E3263FE945}"/>
          </ac:spMkLst>
        </pc:spChg>
        <pc:spChg chg="del">
          <ac:chgData name="尾嵜 成真" userId="dd95f81a979e9056" providerId="LiveId" clId="{68CC7695-641E-408E-B3E5-1617E1C3AD34}" dt="2023-01-24T09:05:41.907" v="9273" actId="478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68CC7695-641E-408E-B3E5-1617E1C3AD34}" dt="2023-01-24T09:04:49.744" v="9239" actId="20577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68CC7695-641E-408E-B3E5-1617E1C3AD34}" dt="2023-01-24T09:05:46.253" v="9274" actId="1076"/>
          <ac:grpSpMkLst>
            <pc:docMk/>
            <pc:sldMk cId="0" sldId="259"/>
            <ac:grpSpMk id="6" creationId="{D1DBE470-BFFD-4DB0-B7FA-93F737876573}"/>
          </ac:grpSpMkLst>
        </pc:grpChg>
        <pc:grpChg chg="del">
          <ac:chgData name="尾嵜 成真" userId="dd95f81a979e9056" providerId="LiveId" clId="{68CC7695-641E-408E-B3E5-1617E1C3AD34}" dt="2023-01-24T09:05:40.429" v="9272" actId="478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68CC7695-641E-408E-B3E5-1617E1C3AD34}" dt="2023-01-22T06:48:38.839" v="15" actId="1076"/>
        <pc:sldMkLst>
          <pc:docMk/>
          <pc:sldMk cId="0" sldId="293"/>
        </pc:sldMkLst>
        <pc:spChg chg="mod">
          <ac:chgData name="尾嵜 成真" userId="dd95f81a979e9056" providerId="LiveId" clId="{68CC7695-641E-408E-B3E5-1617E1C3AD34}" dt="2023-01-22T06:48:38.839" v="15" actId="1076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 ord">
        <pc:chgData name="尾嵜 成真" userId="dd95f81a979e9056" providerId="LiveId" clId="{68CC7695-641E-408E-B3E5-1617E1C3AD34}" dt="2023-01-23T10:32:02.248" v="8334" actId="113"/>
        <pc:sldMkLst>
          <pc:docMk/>
          <pc:sldMk cId="0" sldId="296"/>
        </pc:sldMkLst>
        <pc:spChg chg="mod">
          <ac:chgData name="尾嵜 成真" userId="dd95f81a979e9056" providerId="LiveId" clId="{68CC7695-641E-408E-B3E5-1617E1C3AD34}" dt="2023-01-23T10:32:02.248" v="8334" actId="113"/>
          <ac:spMkLst>
            <pc:docMk/>
            <pc:sldMk cId="0" sldId="29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3:49.080" v="4966" actId="207"/>
          <ac:spMkLst>
            <pc:docMk/>
            <pc:sldMk cId="0" sldId="296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11.726" v="36" actId="20577"/>
          <ac:spMkLst>
            <pc:docMk/>
            <pc:sldMk cId="0" sldId="296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1:45.518" v="8107" actId="1076"/>
          <ac:spMkLst>
            <pc:docMk/>
            <pc:sldMk cId="0" sldId="296"/>
            <ac:spMk id="10" creationId="{91005A81-16DA-265B-AB63-1C1EE91CEB7F}"/>
          </ac:spMkLst>
        </pc:spChg>
        <pc:spChg chg="add mod">
          <ac:chgData name="尾嵜 成真" userId="dd95f81a979e9056" providerId="LiveId" clId="{68CC7695-641E-408E-B3E5-1617E1C3AD34}" dt="2023-01-23T10:20:01.926" v="8178" actId="113"/>
          <ac:spMkLst>
            <pc:docMk/>
            <pc:sldMk cId="0" sldId="296"/>
            <ac:spMk id="11" creationId="{309E494F-8B55-7B62-4386-F526A67FC341}"/>
          </ac:spMkLst>
        </pc:spChg>
        <pc:spChg chg="del">
          <ac:chgData name="尾嵜 成真" userId="dd95f81a979e9056" providerId="LiveId" clId="{68CC7695-641E-408E-B3E5-1617E1C3AD34}" dt="2023-01-22T09:23:06.805" v="58" actId="478"/>
          <ac:spMkLst>
            <pc:docMk/>
            <pc:sldMk cId="0" sldId="296"/>
            <ac:spMk id="14" creationId="{624F3213-F169-EF8A-1EA0-D61D97224CE5}"/>
          </ac:spMkLst>
        </pc:spChg>
        <pc:spChg chg="add mod">
          <ac:chgData name="尾嵜 成真" userId="dd95f81a979e9056" providerId="LiveId" clId="{68CC7695-641E-408E-B3E5-1617E1C3AD34}" dt="2023-01-23T10:20:14.420" v="8181" actId="208"/>
          <ac:spMkLst>
            <pc:docMk/>
            <pc:sldMk cId="0" sldId="296"/>
            <ac:spMk id="24" creationId="{AEB455E8-3753-30B4-EFC6-8760FED257B2}"/>
          </ac:spMkLst>
        </pc:spChg>
        <pc:picChg chg="add del mod">
          <ac:chgData name="尾嵜 成真" userId="dd95f81a979e9056" providerId="LiveId" clId="{68CC7695-641E-408E-B3E5-1617E1C3AD34}" dt="2023-01-23T10:10:04.472" v="8097" actId="478"/>
          <ac:picMkLst>
            <pc:docMk/>
            <pc:sldMk cId="0" sldId="296"/>
            <ac:picMk id="3" creationId="{E022B7EA-C277-3836-9712-F610BD532611}"/>
          </ac:picMkLst>
        </pc:picChg>
        <pc:picChg chg="add mod">
          <ac:chgData name="尾嵜 成真" userId="dd95f81a979e9056" providerId="LiveId" clId="{68CC7695-641E-408E-B3E5-1617E1C3AD34}" dt="2023-01-23T10:11:34.822" v="8103" actId="1076"/>
          <ac:picMkLst>
            <pc:docMk/>
            <pc:sldMk cId="0" sldId="296"/>
            <ac:picMk id="7" creationId="{1358D36A-265D-AC28-5159-F11AB40FAA66}"/>
          </ac:picMkLst>
        </pc:picChg>
        <pc:picChg chg="add del mod">
          <ac:chgData name="尾嵜 成真" userId="dd95f81a979e9056" providerId="LiveId" clId="{68CC7695-641E-408E-B3E5-1617E1C3AD34}" dt="2023-01-23T10:11:30.451" v="8100" actId="478"/>
          <ac:picMkLst>
            <pc:docMk/>
            <pc:sldMk cId="0" sldId="296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10:11:33.394" v="8102" actId="1076"/>
          <ac:picMkLst>
            <pc:docMk/>
            <pc:sldMk cId="0" sldId="296"/>
            <ac:picMk id="12" creationId="{394D8FD9-4D69-66A8-48CA-BB22B739EE0F}"/>
          </ac:picMkLst>
        </pc:picChg>
        <pc:cxnChg chg="add mod">
          <ac:chgData name="尾嵜 成真" userId="dd95f81a979e9056" providerId="LiveId" clId="{68CC7695-641E-408E-B3E5-1617E1C3AD34}" dt="2023-01-23T10:12:50.443" v="8114" actId="208"/>
          <ac:cxnSpMkLst>
            <pc:docMk/>
            <pc:sldMk cId="0" sldId="296"/>
            <ac:cxnSpMk id="14" creationId="{8A429DAD-7CAF-14F6-DA4E-912707CEB54C}"/>
          </ac:cxnSpMkLst>
        </pc:cxnChg>
        <pc:cxnChg chg="add mod">
          <ac:chgData name="尾嵜 成真" userId="dd95f81a979e9056" providerId="LiveId" clId="{68CC7695-641E-408E-B3E5-1617E1C3AD34}" dt="2023-01-23T10:12:54.999" v="8115" actId="208"/>
          <ac:cxnSpMkLst>
            <pc:docMk/>
            <pc:sldMk cId="0" sldId="296"/>
            <ac:cxnSpMk id="15" creationId="{748ECD4C-395D-47D4-3D75-57540F237882}"/>
          </ac:cxnSpMkLst>
        </pc:cxnChg>
        <pc:cxnChg chg="add mod">
          <ac:chgData name="尾嵜 成真" userId="dd95f81a979e9056" providerId="LiveId" clId="{68CC7695-641E-408E-B3E5-1617E1C3AD34}" dt="2023-01-23T10:13:42.779" v="8126" actId="1076"/>
          <ac:cxnSpMkLst>
            <pc:docMk/>
            <pc:sldMk cId="0" sldId="296"/>
            <ac:cxnSpMk id="18" creationId="{4B269A84-3D65-EBC0-64DB-B1FAFF4F8561}"/>
          </ac:cxnSpMkLst>
        </pc:cxnChg>
        <pc:cxnChg chg="add mod">
          <ac:chgData name="尾嵜 成真" userId="dd95f81a979e9056" providerId="LiveId" clId="{68CC7695-641E-408E-B3E5-1617E1C3AD34}" dt="2023-01-23T10:13:36.336" v="8125" actId="208"/>
          <ac:cxnSpMkLst>
            <pc:docMk/>
            <pc:sldMk cId="0" sldId="296"/>
            <ac:cxnSpMk id="19" creationId="{17FE5EFC-40A9-F0C3-642E-917BB32C808A}"/>
          </ac:cxnSpMkLst>
        </pc:cxnChg>
      </pc:sldChg>
      <pc:sldChg chg="addSp delSp modSp mod">
        <pc:chgData name="尾嵜 成真" userId="dd95f81a979e9056" providerId="LiveId" clId="{68CC7695-641E-408E-B3E5-1617E1C3AD34}" dt="2023-01-23T10:27:22.717" v="8307" actId="113"/>
        <pc:sldMkLst>
          <pc:docMk/>
          <pc:sldMk cId="3896172835" sldId="298"/>
        </pc:sldMkLst>
        <pc:spChg chg="add mod">
          <ac:chgData name="尾嵜 成真" userId="dd95f81a979e9056" providerId="LiveId" clId="{68CC7695-641E-408E-B3E5-1617E1C3AD34}" dt="2023-01-23T10:22:10.699" v="8205" actId="14100"/>
          <ac:spMkLst>
            <pc:docMk/>
            <pc:sldMk cId="3896172835" sldId="298"/>
            <ac:spMk id="8" creationId="{10D7171F-3DF9-0AAF-E7FF-116FCD0E1F57}"/>
          </ac:spMkLst>
        </pc:spChg>
        <pc:spChg chg="mod">
          <ac:chgData name="尾嵜 成真" userId="dd95f81a979e9056" providerId="LiveId" clId="{68CC7695-641E-408E-B3E5-1617E1C3AD34}" dt="2023-01-23T10:27:22.717" v="8307" actId="113"/>
          <ac:spMkLst>
            <pc:docMk/>
            <pc:sldMk cId="3896172835" sldId="29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2T11:38:10.249" v="5015"/>
          <ac:spMkLst>
            <pc:docMk/>
            <pc:sldMk cId="3896172835" sldId="298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2T09:38:31.858" v="1400" actId="20577"/>
          <ac:spMkLst>
            <pc:docMk/>
            <pc:sldMk cId="3896172835" sldId="298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3T07:25:01.385" v="5025" actId="478"/>
          <ac:spMkLst>
            <pc:docMk/>
            <pc:sldMk cId="3896172835" sldId="298"/>
            <ac:spMk id="13" creationId="{0244B180-1672-8661-90DA-D123168CF0A7}"/>
          </ac:spMkLst>
        </pc:spChg>
        <pc:picChg chg="add mod">
          <ac:chgData name="尾嵜 成真" userId="dd95f81a979e9056" providerId="LiveId" clId="{68CC7695-641E-408E-B3E5-1617E1C3AD34}" dt="2023-01-23T07:48:56.540" v="5692" actId="1076"/>
          <ac:picMkLst>
            <pc:docMk/>
            <pc:sldMk cId="3896172835" sldId="298"/>
            <ac:picMk id="3" creationId="{A257E61D-EE24-BD30-618D-A0EC6346453F}"/>
          </ac:picMkLst>
        </pc:picChg>
        <pc:picChg chg="add del mod">
          <ac:chgData name="尾嵜 成真" userId="dd95f81a979e9056" providerId="LiveId" clId="{68CC7695-641E-408E-B3E5-1617E1C3AD34}" dt="2023-01-23T07:50:45.990" v="5782" actId="478"/>
          <ac:picMkLst>
            <pc:docMk/>
            <pc:sldMk cId="3896172835" sldId="298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2:10.699" v="8205" actId="14100"/>
          <ac:picMkLst>
            <pc:docMk/>
            <pc:sldMk cId="3896172835" sldId="298"/>
            <ac:picMk id="7" creationId="{B39CD2E5-4924-4018-9AC6-AFC6A84934D8}"/>
          </ac:picMkLst>
        </pc:picChg>
        <pc:picChg chg="del">
          <ac:chgData name="尾嵜 成真" userId="dd95f81a979e9056" providerId="LiveId" clId="{68CC7695-641E-408E-B3E5-1617E1C3AD34}" dt="2023-01-23T07:25:01.385" v="5025" actId="478"/>
          <ac:picMkLst>
            <pc:docMk/>
            <pc:sldMk cId="3896172835" sldId="298"/>
            <ac:picMk id="17" creationId="{6963B875-B1DA-E791-9BB4-17E1B43726B7}"/>
          </ac:picMkLst>
        </pc:picChg>
      </pc:sldChg>
      <pc:sldChg chg="del">
        <pc:chgData name="尾嵜 成真" userId="dd95f81a979e9056" providerId="LiveId" clId="{68CC7695-641E-408E-B3E5-1617E1C3AD34}" dt="2023-01-23T09:04:10.766" v="7490" actId="47"/>
        <pc:sldMkLst>
          <pc:docMk/>
          <pc:sldMk cId="812236802" sldId="301"/>
        </pc:sldMkLst>
      </pc:sldChg>
      <pc:sldChg chg="del">
        <pc:chgData name="尾嵜 成真" userId="dd95f81a979e9056" providerId="LiveId" clId="{68CC7695-641E-408E-B3E5-1617E1C3AD34}" dt="2023-01-23T09:04:11.409" v="7491" actId="47"/>
        <pc:sldMkLst>
          <pc:docMk/>
          <pc:sldMk cId="1868244200" sldId="302"/>
        </pc:sldMkLst>
      </pc:sldChg>
      <pc:sldChg chg="addSp delSp modSp add mod">
        <pc:chgData name="尾嵜 成真" userId="dd95f81a979e9056" providerId="LiveId" clId="{68CC7695-641E-408E-B3E5-1617E1C3AD34}" dt="2023-01-23T10:20:55.884" v="8190" actId="14100"/>
        <pc:sldMkLst>
          <pc:docMk/>
          <pc:sldMk cId="1296301590" sldId="303"/>
        </pc:sldMkLst>
        <pc:spChg chg="add mod">
          <ac:chgData name="尾嵜 成真" userId="dd95f81a979e9056" providerId="LiveId" clId="{68CC7695-641E-408E-B3E5-1617E1C3AD34}" dt="2023-01-23T10:14:56.067" v="8131" actId="1076"/>
          <ac:spMkLst>
            <pc:docMk/>
            <pc:sldMk cId="1296301590" sldId="303"/>
            <ac:spMk id="2" creationId="{D57DB6C9-227A-FF11-A4F2-BFA01DB49E87}"/>
          </ac:spMkLst>
        </pc:spChg>
        <pc:spChg chg="mod">
          <ac:chgData name="尾嵜 成真" userId="dd95f81a979e9056" providerId="LiveId" clId="{68CC7695-641E-408E-B3E5-1617E1C3AD34}" dt="2023-01-23T09:58:13.173" v="7822" actId="207"/>
          <ac:spMkLst>
            <pc:docMk/>
            <pc:sldMk cId="1296301590" sldId="303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34.242" v="4980" actId="20577"/>
          <ac:spMkLst>
            <pc:docMk/>
            <pc:sldMk cId="1296301590" sldId="303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1.129" v="46" actId="20577"/>
          <ac:spMkLst>
            <pc:docMk/>
            <pc:sldMk cId="1296301590" sldId="303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20:55.884" v="8190" actId="14100"/>
          <ac:spMkLst>
            <pc:docMk/>
            <pc:sldMk cId="1296301590" sldId="303"/>
            <ac:spMk id="7" creationId="{C3DB9461-29C8-AF4E-DB4E-B4AFF9435432}"/>
          </ac:spMkLst>
        </pc:spChg>
        <pc:spChg chg="add mod">
          <ac:chgData name="尾嵜 成真" userId="dd95f81a979e9056" providerId="LiveId" clId="{68CC7695-641E-408E-B3E5-1617E1C3AD34}" dt="2023-01-22T10:16:14.825" v="2885" actId="1076"/>
          <ac:spMkLst>
            <pc:docMk/>
            <pc:sldMk cId="1296301590" sldId="303"/>
            <ac:spMk id="10" creationId="{B21DA19C-44EF-034B-AC24-D7C0C104C8CC}"/>
          </ac:spMkLst>
        </pc:spChg>
        <pc:spChg chg="del">
          <ac:chgData name="尾嵜 成真" userId="dd95f81a979e9056" providerId="LiveId" clId="{68CC7695-641E-408E-B3E5-1617E1C3AD34}" dt="2023-01-22T09:40:57.902" v="1508" actId="478"/>
          <ac:spMkLst>
            <pc:docMk/>
            <pc:sldMk cId="1296301590" sldId="303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2T09:49:18.376" v="2105" actId="1076"/>
          <ac:picMkLst>
            <pc:docMk/>
            <pc:sldMk cId="1296301590" sldId="303"/>
            <ac:picMk id="3" creationId="{5492F46F-6441-81F8-0030-BD8F6CC350FA}"/>
          </ac:picMkLst>
        </pc:picChg>
        <pc:picChg chg="add mod">
          <ac:chgData name="尾嵜 成真" userId="dd95f81a979e9056" providerId="LiveId" clId="{68CC7695-641E-408E-B3E5-1617E1C3AD34}" dt="2023-01-22T10:16:16.658" v="2886" actId="1076"/>
          <ac:picMkLst>
            <pc:docMk/>
            <pc:sldMk cId="1296301590" sldId="303"/>
            <ac:picMk id="9" creationId="{3B227E8F-A570-3107-5329-AFC223C61106}"/>
          </ac:picMkLst>
        </pc:picChg>
      </pc:sldChg>
      <pc:sldChg chg="addSp delSp modSp add mod">
        <pc:chgData name="尾嵜 成真" userId="dd95f81a979e9056" providerId="LiveId" clId="{68CC7695-641E-408E-B3E5-1617E1C3AD34}" dt="2023-01-23T10:25:04.471" v="8281" actId="14100"/>
        <pc:sldMkLst>
          <pc:docMk/>
          <pc:sldMk cId="2060368077" sldId="304"/>
        </pc:sldMkLst>
        <pc:spChg chg="add mod">
          <ac:chgData name="尾嵜 成真" userId="dd95f81a979e9056" providerId="LiveId" clId="{68CC7695-641E-408E-B3E5-1617E1C3AD34}" dt="2023-01-23T10:25:04.471" v="8281" actId="14100"/>
          <ac:spMkLst>
            <pc:docMk/>
            <pc:sldMk cId="2060368077" sldId="304"/>
            <ac:spMk id="2" creationId="{8CC8CCF2-F071-F6CA-4422-9E07E67B1E5F}"/>
          </ac:spMkLst>
        </pc:spChg>
        <pc:spChg chg="mod">
          <ac:chgData name="尾嵜 成真" userId="dd95f81a979e9056" providerId="LiveId" clId="{68CC7695-641E-408E-B3E5-1617E1C3AD34}" dt="2023-01-23T09:58:37.631" v="7828" actId="113"/>
          <ac:spMkLst>
            <pc:docMk/>
            <pc:sldMk cId="2060368077" sldId="304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0.112" v="4998" actId="207"/>
          <ac:spMkLst>
            <pc:docMk/>
            <pc:sldMk cId="2060368077" sldId="304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09:13:38.075" v="57" actId="20577"/>
          <ac:spMkLst>
            <pc:docMk/>
            <pc:sldMk cId="2060368077" sldId="304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7" creationId="{89EF2D32-2D44-CD70-168E-754E1A367DED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0" creationId="{806EBC6D-890F-FE81-4068-BE809EAEC0D4}"/>
          </ac:spMkLst>
        </pc:spChg>
        <pc:spChg chg="add mod">
          <ac:chgData name="尾嵜 成真" userId="dd95f81a979e9056" providerId="LiveId" clId="{68CC7695-641E-408E-B3E5-1617E1C3AD34}" dt="2023-01-23T10:19:32.013" v="8176" actId="1076"/>
          <ac:spMkLst>
            <pc:docMk/>
            <pc:sldMk cId="2060368077" sldId="304"/>
            <ac:spMk id="11" creationId="{A9D5280A-6B34-6353-C465-5BF0965F11F8}"/>
          </ac:spMkLst>
        </pc:spChg>
        <pc:spChg chg="del">
          <ac:chgData name="尾嵜 成真" userId="dd95f81a979e9056" providerId="LiveId" clId="{68CC7695-641E-408E-B3E5-1617E1C3AD34}" dt="2023-01-22T10:22:09.649" v="2985" actId="478"/>
          <ac:spMkLst>
            <pc:docMk/>
            <pc:sldMk cId="2060368077" sldId="304"/>
            <ac:spMk id="14" creationId="{624F3213-F169-EF8A-1EA0-D61D97224CE5}"/>
          </ac:spMkLst>
        </pc:sp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3" creationId="{E7CD2EA1-69C2-4213-5F84-F335B991447E}"/>
          </ac:picMkLst>
        </pc:picChg>
        <pc:picChg chg="add mod">
          <ac:chgData name="尾嵜 成真" userId="dd95f81a979e9056" providerId="LiveId" clId="{68CC7695-641E-408E-B3E5-1617E1C3AD34}" dt="2023-01-23T10:19:32.013" v="8176" actId="1076"/>
          <ac:picMkLst>
            <pc:docMk/>
            <pc:sldMk cId="2060368077" sldId="304"/>
            <ac:picMk id="9" creationId="{3E3DE7E3-4975-2DA1-6403-C53DB47708F0}"/>
          </ac:picMkLst>
        </pc:picChg>
        <pc:picChg chg="add del mod">
          <ac:chgData name="尾嵜 成真" userId="dd95f81a979e9056" providerId="LiveId" clId="{68CC7695-641E-408E-B3E5-1617E1C3AD34}" dt="2023-01-23T10:19:28.453" v="8175" actId="478"/>
          <ac:picMkLst>
            <pc:docMk/>
            <pc:sldMk cId="2060368077" sldId="304"/>
            <ac:picMk id="13" creationId="{CF68A64C-CB63-D7C3-D1BB-FE73D9FBF2B7}"/>
          </ac:picMkLst>
        </pc:picChg>
      </pc:sldChg>
      <pc:sldChg chg="addSp delSp modSp add mod">
        <pc:chgData name="尾嵜 成真" userId="dd95f81a979e9056" providerId="LiveId" clId="{68CC7695-641E-408E-B3E5-1617E1C3AD34}" dt="2023-01-23T10:20:41.241" v="8187" actId="113"/>
        <pc:sldMkLst>
          <pc:docMk/>
          <pc:sldMk cId="11884363" sldId="305"/>
        </pc:sldMkLst>
        <pc:spChg chg="add mod">
          <ac:chgData name="尾嵜 成真" userId="dd95f81a979e9056" providerId="LiveId" clId="{68CC7695-641E-408E-B3E5-1617E1C3AD34}" dt="2023-01-23T10:20:34.768" v="8185" actId="14100"/>
          <ac:spMkLst>
            <pc:docMk/>
            <pc:sldMk cId="11884363" sldId="305"/>
            <ac:spMk id="2" creationId="{9F762794-7CB2-22A8-8DBB-2A05A2DD83E5}"/>
          </ac:spMkLst>
        </pc:spChg>
        <pc:spChg chg="mod">
          <ac:chgData name="尾嵜 成真" userId="dd95f81a979e9056" providerId="LiveId" clId="{68CC7695-641E-408E-B3E5-1617E1C3AD34}" dt="2023-01-23T09:57:42.843" v="7817" actId="113"/>
          <ac:spMkLst>
            <pc:docMk/>
            <pc:sldMk cId="11884363" sldId="305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15.567" v="4968"/>
          <ac:spMkLst>
            <pc:docMk/>
            <pc:sldMk cId="11884363" sldId="305"/>
            <ac:spMk id="5" creationId="{165FC0E4-C01D-7BA8-BF87-4D03D1E0D594}"/>
          </ac:spMkLst>
        </pc:spChg>
        <pc:spChg chg="mod">
          <ac:chgData name="尾嵜 成真" userId="dd95f81a979e9056" providerId="LiveId" clId="{68CC7695-641E-408E-B3E5-1617E1C3AD34}" dt="2023-01-22T10:35:04.983" v="3090" actId="20577"/>
          <ac:spMkLst>
            <pc:docMk/>
            <pc:sldMk cId="11884363" sldId="305"/>
            <ac:spMk id="6" creationId="{328E8C32-9164-2876-C63D-59A5D487A4F5}"/>
          </ac:spMkLst>
        </pc:spChg>
        <pc:spChg chg="del">
          <ac:chgData name="尾嵜 成真" userId="dd95f81a979e9056" providerId="LiveId" clId="{68CC7695-641E-408E-B3E5-1617E1C3AD34}" dt="2023-01-22T10:45:17.365" v="3312" actId="478"/>
          <ac:spMkLst>
            <pc:docMk/>
            <pc:sldMk cId="11884363" sldId="305"/>
            <ac:spMk id="10" creationId="{91005A81-16DA-265B-AB63-1C1EE91CEB7F}"/>
          </ac:spMkLst>
        </pc:spChg>
        <pc:spChg chg="mod">
          <ac:chgData name="尾嵜 成真" userId="dd95f81a979e9056" providerId="LiveId" clId="{68CC7695-641E-408E-B3E5-1617E1C3AD34}" dt="2023-01-23T10:20:41.241" v="8187" actId="113"/>
          <ac:spMkLst>
            <pc:docMk/>
            <pc:sldMk cId="11884363" sldId="305"/>
            <ac:spMk id="11" creationId="{309E494F-8B55-7B62-4386-F526A67FC341}"/>
          </ac:spMkLst>
        </pc:spChg>
        <pc:spChg chg="add mod">
          <ac:chgData name="尾嵜 成真" userId="dd95f81a979e9056" providerId="LiveId" clId="{68CC7695-641E-408E-B3E5-1617E1C3AD34}" dt="2023-01-23T10:15:49.303" v="8141" actId="113"/>
          <ac:spMkLst>
            <pc:docMk/>
            <pc:sldMk cId="11884363" sldId="305"/>
            <ac:spMk id="13" creationId="{A5D1087E-49A5-0379-1AA3-0679749B1F24}"/>
          </ac:spMkLst>
        </pc:spChg>
        <pc:picChg chg="add del mod">
          <ac:chgData name="尾嵜 成真" userId="dd95f81a979e9056" providerId="LiveId" clId="{68CC7695-641E-408E-B3E5-1617E1C3AD34}" dt="2023-01-22T10:42:53.120" v="3304" actId="21"/>
          <ac:picMkLst>
            <pc:docMk/>
            <pc:sldMk cId="11884363" sldId="305"/>
            <ac:picMk id="2" creationId="{05EE971D-E63A-693F-F8AD-0A8046D5F26F}"/>
          </ac:picMkLst>
        </pc:picChg>
        <pc:picChg chg="del">
          <ac:chgData name="尾嵜 成真" userId="dd95f81a979e9056" providerId="LiveId" clId="{68CC7695-641E-408E-B3E5-1617E1C3AD34}" dt="2023-01-22T10:42:36.231" v="3300" actId="478"/>
          <ac:picMkLst>
            <pc:docMk/>
            <pc:sldMk cId="11884363" sldId="305"/>
            <ac:picMk id="3" creationId="{E022B7EA-C277-3836-9712-F610BD532611}"/>
          </ac:picMkLst>
        </pc:picChg>
        <pc:picChg chg="add mod modCrop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7" creationId="{0828DB4D-9B23-D447-7373-CE8F337C49C6}"/>
          </ac:picMkLst>
        </pc:picChg>
        <pc:picChg chg="del">
          <ac:chgData name="尾嵜 成真" userId="dd95f81a979e9056" providerId="LiveId" clId="{68CC7695-641E-408E-B3E5-1617E1C3AD34}" dt="2023-01-22T10:42:44.316" v="3303" actId="478"/>
          <ac:picMkLst>
            <pc:docMk/>
            <pc:sldMk cId="11884363" sldId="305"/>
            <ac:picMk id="9" creationId="{B9FB6878-00BC-FE0D-3BF5-D55F93CC6BB7}"/>
          </ac:picMkLst>
        </pc:picChg>
        <pc:picChg chg="add mod">
          <ac:chgData name="尾嵜 成真" userId="dd95f81a979e9056" providerId="LiveId" clId="{68CC7695-641E-408E-B3E5-1617E1C3AD34}" dt="2023-01-23T09:44:48.853" v="7672" actId="1076"/>
          <ac:picMkLst>
            <pc:docMk/>
            <pc:sldMk cId="11884363" sldId="305"/>
            <ac:picMk id="12" creationId="{E0ACFB2C-C393-1362-1A61-7F714CB2F1A1}"/>
          </ac:picMkLst>
        </pc:picChg>
      </pc:sldChg>
      <pc:sldChg chg="addSp delSp modSp add mod">
        <pc:chgData name="尾嵜 成真" userId="dd95f81a979e9056" providerId="LiveId" clId="{68CC7695-641E-408E-B3E5-1617E1C3AD34}" dt="2023-01-23T10:25:09.372" v="8282" actId="14100"/>
        <pc:sldMkLst>
          <pc:docMk/>
          <pc:sldMk cId="3207978612" sldId="306"/>
        </pc:sldMkLst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3" creationId="{723C0555-4F0F-8C03-FE69-532B21BAFA30}"/>
          </ac:spMkLst>
        </pc:spChg>
        <pc:spChg chg="mod">
          <ac:chgData name="尾嵜 成真" userId="dd95f81a979e9056" providerId="LiveId" clId="{68CC7695-641E-408E-B3E5-1617E1C3AD34}" dt="2023-01-23T10:06:00.771" v="7963" actId="207"/>
          <ac:spMkLst>
            <pc:docMk/>
            <pc:sldMk cId="3207978612" sldId="306"/>
            <ac:spMk id="4" creationId="{F4F57D5B-5258-C942-9420-57293D3774D4}"/>
          </ac:spMkLst>
        </pc:spChg>
        <pc:spChg chg="mod">
          <ac:chgData name="尾嵜 成真" userId="dd95f81a979e9056" providerId="LiveId" clId="{68CC7695-641E-408E-B3E5-1617E1C3AD34}" dt="2023-01-22T11:37:53.862" v="4999"/>
          <ac:spMkLst>
            <pc:docMk/>
            <pc:sldMk cId="3207978612" sldId="306"/>
            <ac:spMk id="5" creationId="{165FC0E4-C01D-7BA8-BF87-4D03D1E0D594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8" creationId="{3A4CB92C-76CA-E589-6E6B-8260851D5019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0" creationId="{806EBC6D-890F-FE81-4068-BE809EAEC0D4}"/>
          </ac:spMkLst>
        </pc:spChg>
        <pc:spChg chg="del">
          <ac:chgData name="尾嵜 成真" userId="dd95f81a979e9056" providerId="LiveId" clId="{68CC7695-641E-408E-B3E5-1617E1C3AD34}" dt="2023-01-22T11:12:09.947" v="4586" actId="478"/>
          <ac:spMkLst>
            <pc:docMk/>
            <pc:sldMk cId="3207978612" sldId="306"/>
            <ac:spMk id="11" creationId="{A9D5280A-6B34-6353-C465-5BF0965F11F8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14" creationId="{D2F47E74-0941-029A-C5CD-3CDC5A906FE6}"/>
          </ac:spMkLst>
        </pc:spChg>
        <pc:spChg chg="add mod">
          <ac:chgData name="尾嵜 成真" userId="dd95f81a979e9056" providerId="LiveId" clId="{68CC7695-641E-408E-B3E5-1617E1C3AD34}" dt="2023-01-23T10:19:17.887" v="8174" actId="1076"/>
          <ac:spMkLst>
            <pc:docMk/>
            <pc:sldMk cId="3207978612" sldId="306"/>
            <ac:spMk id="15" creationId="{34C36AAD-F3AD-7D0E-E2F3-C67F08DA899E}"/>
          </ac:spMkLst>
        </pc:spChg>
        <pc:spChg chg="add mod">
          <ac:chgData name="尾嵜 成真" userId="dd95f81a979e9056" providerId="LiveId" clId="{68CC7695-641E-408E-B3E5-1617E1C3AD34}" dt="2023-01-23T10:21:23.311" v="8198" actId="1076"/>
          <ac:spMkLst>
            <pc:docMk/>
            <pc:sldMk cId="3207978612" sldId="306"/>
            <ac:spMk id="16" creationId="{07305372-6BDF-C806-2CF0-CBE829D96726}"/>
          </ac:spMkLst>
        </pc:spChg>
        <pc:spChg chg="add mod">
          <ac:chgData name="尾嵜 成真" userId="dd95f81a979e9056" providerId="LiveId" clId="{68CC7695-641E-408E-B3E5-1617E1C3AD34}" dt="2023-01-23T10:21:31.574" v="8199" actId="1076"/>
          <ac:spMkLst>
            <pc:docMk/>
            <pc:sldMk cId="3207978612" sldId="306"/>
            <ac:spMk id="17" creationId="{A23D46E0-0093-9BFE-2886-06C6636A0699}"/>
          </ac:spMkLst>
        </pc:spChg>
        <pc:spChg chg="add mod">
          <ac:chgData name="尾嵜 成真" userId="dd95f81a979e9056" providerId="LiveId" clId="{68CC7695-641E-408E-B3E5-1617E1C3AD34}" dt="2023-01-23T10:25:09.372" v="8282" actId="14100"/>
          <ac:spMkLst>
            <pc:docMk/>
            <pc:sldMk cId="3207978612" sldId="306"/>
            <ac:spMk id="34" creationId="{95561537-BDC9-A50D-2C23-E725B1DBDE91}"/>
          </ac:spMkLst>
        </pc:spChg>
        <pc:picChg chg="add del mod">
          <ac:chgData name="尾嵜 成真" userId="dd95f81a979e9056" providerId="LiveId" clId="{68CC7695-641E-408E-B3E5-1617E1C3AD34}" dt="2023-01-23T09:52:29.977" v="7789" actId="478"/>
          <ac:picMkLst>
            <pc:docMk/>
            <pc:sldMk cId="3207978612" sldId="306"/>
            <ac:picMk id="2" creationId="{51C8E1BA-5402-6F7E-C510-88094C741D1A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3" creationId="{E7CD2EA1-69C2-4213-5F84-F335B991447E}"/>
          </ac:picMkLst>
        </pc:picChg>
        <pc:picChg chg="add del mod">
          <ac:chgData name="尾嵜 成真" userId="dd95f81a979e9056" providerId="LiveId" clId="{68CC7695-641E-408E-B3E5-1617E1C3AD34}" dt="2023-01-23T09:55:25.896" v="7794" actId="478"/>
          <ac:picMkLst>
            <pc:docMk/>
            <pc:sldMk cId="3207978612" sldId="306"/>
            <ac:picMk id="7" creationId="{83BE0B18-B26C-6F58-837E-ED44BB7C7B89}"/>
          </ac:picMkLst>
        </pc:picChg>
        <pc:picChg chg="del">
          <ac:chgData name="尾嵜 成真" userId="dd95f81a979e9056" providerId="LiveId" clId="{68CC7695-641E-408E-B3E5-1617E1C3AD34}" dt="2023-01-22T11:12:09.947" v="4586" actId="478"/>
          <ac:picMkLst>
            <pc:docMk/>
            <pc:sldMk cId="3207978612" sldId="306"/>
            <ac:picMk id="9" creationId="{3E3DE7E3-4975-2DA1-6403-C53DB47708F0}"/>
          </ac:picMkLst>
        </pc:picChg>
        <pc:picChg chg="add mod">
          <ac:chgData name="尾嵜 成真" userId="dd95f81a979e9056" providerId="LiveId" clId="{68CC7695-641E-408E-B3E5-1617E1C3AD34}" dt="2023-01-23T10:21:39.410" v="8200" actId="1076"/>
          <ac:picMkLst>
            <pc:docMk/>
            <pc:sldMk cId="3207978612" sldId="306"/>
            <ac:picMk id="10" creationId="{548A263F-CF19-2277-2A37-E49E33363FFA}"/>
          </ac:picMkLst>
        </pc:picChg>
        <pc:picChg chg="add del mod">
          <ac:chgData name="尾嵜 成真" userId="dd95f81a979e9056" providerId="LiveId" clId="{68CC7695-641E-408E-B3E5-1617E1C3AD34}" dt="2023-01-23T10:19:12.406" v="8173" actId="478"/>
          <ac:picMkLst>
            <pc:docMk/>
            <pc:sldMk cId="3207978612" sldId="306"/>
            <ac:picMk id="12" creationId="{3D22028E-5F16-D066-03C5-367579345E15}"/>
          </ac:picMkLst>
        </pc:picChg>
        <pc:picChg chg="add mod">
          <ac:chgData name="尾嵜 成真" userId="dd95f81a979e9056" providerId="LiveId" clId="{68CC7695-641E-408E-B3E5-1617E1C3AD34}" dt="2023-01-23T10:19:17.887" v="8174" actId="1076"/>
          <ac:picMkLst>
            <pc:docMk/>
            <pc:sldMk cId="3207978612" sldId="306"/>
            <ac:picMk id="13" creationId="{4BA415DB-22B2-AE30-8085-788A9D43F285}"/>
          </ac:picMkLst>
        </pc:picChg>
        <pc:picChg chg="del">
          <ac:chgData name="尾嵜 成真" userId="dd95f81a979e9056" providerId="LiveId" clId="{68CC7695-641E-408E-B3E5-1617E1C3AD34}" dt="2023-01-22T11:13:31.825" v="4707" actId="478"/>
          <ac:picMkLst>
            <pc:docMk/>
            <pc:sldMk cId="3207978612" sldId="306"/>
            <ac:picMk id="13" creationId="{CF68A64C-CB63-D7C3-D1BB-FE73D9FBF2B7}"/>
          </ac:picMkLst>
        </pc:pic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19" creationId="{D950F182-E650-362C-D8EA-BF33BD863D31}"/>
          </ac:cxnSpMkLst>
        </pc:cxnChg>
        <pc:cxnChg chg="add del mod">
          <ac:chgData name="尾嵜 成真" userId="dd95f81a979e9056" providerId="LiveId" clId="{68CC7695-641E-408E-B3E5-1617E1C3AD34}" dt="2023-01-23T10:17:09.772" v="8156" actId="478"/>
          <ac:cxnSpMkLst>
            <pc:docMk/>
            <pc:sldMk cId="3207978612" sldId="306"/>
            <ac:cxnSpMk id="25" creationId="{B8225E37-2F8B-408F-9F9C-1821DF5AC7B6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27" creationId="{ED66866C-5D4A-007A-27FF-1F31A32269BA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29" creationId="{3055B4AB-4611-A15A-6840-9E5EFCE3985C}"/>
          </ac:cxnSpMkLst>
        </pc:cxnChg>
        <pc:cxnChg chg="add mod">
          <ac:chgData name="尾嵜 成真" userId="dd95f81a979e9056" providerId="LiveId" clId="{68CC7695-641E-408E-B3E5-1617E1C3AD34}" dt="2023-01-23T10:19:17.887" v="8174" actId="1076"/>
          <ac:cxnSpMkLst>
            <pc:docMk/>
            <pc:sldMk cId="3207978612" sldId="306"/>
            <ac:cxnSpMk id="30" creationId="{F9C4BE7D-414F-726E-A19B-48E551E5F745}"/>
          </ac:cxnSpMkLst>
        </pc:cxnChg>
      </pc:sldChg>
      <pc:sldChg chg="addSp delSp modSp add mod">
        <pc:chgData name="尾嵜 成真" userId="dd95f81a979e9056" providerId="LiveId" clId="{68CC7695-641E-408E-B3E5-1617E1C3AD34}" dt="2023-01-23T10:27:08.146" v="8305" actId="207"/>
        <pc:sldMkLst>
          <pc:docMk/>
          <pc:sldMk cId="3777064375" sldId="307"/>
        </pc:sldMkLst>
        <pc:spChg chg="mod">
          <ac:chgData name="尾嵜 成真" userId="dd95f81a979e9056" providerId="LiveId" clId="{68CC7695-641E-408E-B3E5-1617E1C3AD34}" dt="2023-01-23T10:27:08.146" v="8305" actId="207"/>
          <ac:spMkLst>
            <pc:docMk/>
            <pc:sldMk cId="3777064375" sldId="307"/>
            <ac:spMk id="10" creationId="{4C8D8093-D708-E46A-39FD-79BFCCF8875B}"/>
          </ac:spMkLst>
        </pc:spChg>
        <pc:spChg chg="add mod">
          <ac:chgData name="尾嵜 成真" userId="dd95f81a979e9056" providerId="LiveId" clId="{68CC7695-641E-408E-B3E5-1617E1C3AD34}" dt="2023-01-23T10:25:50.633" v="8292" actId="1076"/>
          <ac:spMkLst>
            <pc:docMk/>
            <pc:sldMk cId="3777064375" sldId="307"/>
            <ac:spMk id="14" creationId="{D072AD9D-F8BB-273D-43D7-95B7D91031DF}"/>
          </ac:spMkLst>
        </pc:spChg>
        <pc:spChg chg="add del mod">
          <ac:chgData name="尾嵜 成真" userId="dd95f81a979e9056" providerId="LiveId" clId="{68CC7695-641E-408E-B3E5-1617E1C3AD34}" dt="2023-01-23T10:23:42.909" v="8232"/>
          <ac:spMkLst>
            <pc:docMk/>
            <pc:sldMk cId="3777064375" sldId="307"/>
            <ac:spMk id="15" creationId="{241A62E9-33B4-2853-BE4A-763AB71D3FC0}"/>
          </ac:spMkLst>
        </pc:spChg>
        <pc:spChg chg="add mod">
          <ac:chgData name="尾嵜 成真" userId="dd95f81a979e9056" providerId="LiveId" clId="{68CC7695-641E-408E-B3E5-1617E1C3AD34}" dt="2023-01-23T10:25:44.676" v="8291" actId="1076"/>
          <ac:spMkLst>
            <pc:docMk/>
            <pc:sldMk cId="3777064375" sldId="307"/>
            <ac:spMk id="16" creationId="{18445ECC-1229-32FC-C581-7B4DA921B06B}"/>
          </ac:spMkLst>
        </pc:spChg>
        <pc:spChg chg="add mod">
          <ac:chgData name="尾嵜 成真" userId="dd95f81a979e9056" providerId="LiveId" clId="{68CC7695-641E-408E-B3E5-1617E1C3AD34}" dt="2023-01-23T10:24:46.107" v="8277" actId="1076"/>
          <ac:spMkLst>
            <pc:docMk/>
            <pc:sldMk cId="3777064375" sldId="307"/>
            <ac:spMk id="17" creationId="{1BDB865F-01C3-D1E4-4036-BA8F71D5D8A4}"/>
          </ac:spMkLst>
        </pc:spChg>
        <pc:spChg chg="add mod">
          <ac:chgData name="尾嵜 成真" userId="dd95f81a979e9056" providerId="LiveId" clId="{68CC7695-641E-408E-B3E5-1617E1C3AD34}" dt="2023-01-23T10:25:56.633" v="8293" actId="1076"/>
          <ac:spMkLst>
            <pc:docMk/>
            <pc:sldMk cId="3777064375" sldId="307"/>
            <ac:spMk id="18" creationId="{4F04B82C-E144-2AF5-EB16-4238D219606D}"/>
          </ac:spMkLst>
        </pc:spChg>
        <pc:spChg chg="add mod">
          <ac:chgData name="尾嵜 成真" userId="dd95f81a979e9056" providerId="LiveId" clId="{68CC7695-641E-408E-B3E5-1617E1C3AD34}" dt="2023-01-23T10:25:41.336" v="8290" actId="1076"/>
          <ac:spMkLst>
            <pc:docMk/>
            <pc:sldMk cId="3777064375" sldId="307"/>
            <ac:spMk id="19" creationId="{A6835E2F-78D6-B300-622F-9291C9ABA24B}"/>
          </ac:spMkLst>
        </pc:spChg>
        <pc:picChg chg="del">
          <ac:chgData name="尾嵜 成真" userId="dd95f81a979e9056" providerId="LiveId" clId="{68CC7695-641E-408E-B3E5-1617E1C3AD34}" dt="2023-01-23T07:49:36.125" v="5695" actId="478"/>
          <ac:picMkLst>
            <pc:docMk/>
            <pc:sldMk cId="3777064375" sldId="307"/>
            <ac:picMk id="3" creationId="{A257E61D-EE24-BD30-618D-A0EC6346453F}"/>
          </ac:picMkLst>
        </pc:picChg>
        <pc:picChg chg="add mod">
          <ac:chgData name="尾嵜 成真" userId="dd95f81a979e9056" providerId="LiveId" clId="{68CC7695-641E-408E-B3E5-1617E1C3AD34}" dt="2023-01-23T10:24:21.347" v="8257" actId="1076"/>
          <ac:picMkLst>
            <pc:docMk/>
            <pc:sldMk cId="3777064375" sldId="307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7:49:36.724" v="5696" actId="478"/>
          <ac:picMkLst>
            <pc:docMk/>
            <pc:sldMk cId="3777064375" sldId="307"/>
            <ac:picMk id="5" creationId="{682085EB-3E5D-6421-23D5-DBB2CDB0BBE2}"/>
          </ac:picMkLst>
        </pc:picChg>
        <pc:picChg chg="add mod">
          <ac:chgData name="尾嵜 成真" userId="dd95f81a979e9056" providerId="LiveId" clId="{68CC7695-641E-408E-B3E5-1617E1C3AD34}" dt="2023-01-23T10:26:07.855" v="8294" actId="1076"/>
          <ac:picMkLst>
            <pc:docMk/>
            <pc:sldMk cId="3777064375" sldId="307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3T10:25:18.232" v="8286" actId="1076"/>
          <ac:picMkLst>
            <pc:docMk/>
            <pc:sldMk cId="3777064375" sldId="307"/>
            <ac:picMk id="9" creationId="{60F1D647-11AB-BCE1-5633-9E7EA6AD5BB0}"/>
          </ac:picMkLst>
        </pc:picChg>
        <pc:picChg chg="add mod">
          <ac:chgData name="尾嵜 成真" userId="dd95f81a979e9056" providerId="LiveId" clId="{68CC7695-641E-408E-B3E5-1617E1C3AD34}" dt="2023-01-23T10:25:41.336" v="8290" actId="1076"/>
          <ac:picMkLst>
            <pc:docMk/>
            <pc:sldMk cId="3777064375" sldId="307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3T10:29:30.830" v="8322" actId="113"/>
        <pc:sldMkLst>
          <pc:docMk/>
          <pc:sldMk cId="2983270753" sldId="308"/>
        </pc:sldMkLst>
        <pc:spChg chg="mod">
          <ac:chgData name="尾嵜 成真" userId="dd95f81a979e9056" providerId="LiveId" clId="{68CC7695-641E-408E-B3E5-1617E1C3AD34}" dt="2023-01-23T10:29:30.830" v="8322" actId="113"/>
          <ac:spMkLst>
            <pc:docMk/>
            <pc:sldMk cId="2983270753" sldId="308"/>
            <ac:spMk id="10" creationId="{4C8D8093-D708-E46A-39FD-79BFCCF8875B}"/>
          </ac:spMkLst>
        </pc:spChg>
        <pc:spChg chg="mod">
          <ac:chgData name="尾嵜 成真" userId="dd95f81a979e9056" providerId="LiveId" clId="{68CC7695-641E-408E-B3E5-1617E1C3AD34}" dt="2023-01-23T08:28:37.129" v="7074" actId="1076"/>
          <ac:spMkLst>
            <pc:docMk/>
            <pc:sldMk cId="2983270753" sldId="308"/>
            <ac:spMk id="12" creationId="{DEAE85ED-D608-8E1E-7E58-4B117E739BEC}"/>
          </ac:spMkLst>
        </pc:spChg>
        <pc:spChg chg="add mod">
          <ac:chgData name="尾嵜 成真" userId="dd95f81a979e9056" providerId="LiveId" clId="{68CC7695-641E-408E-B3E5-1617E1C3AD34}" dt="2023-01-23T08:29:08.428" v="7086" actId="571"/>
          <ac:spMkLst>
            <pc:docMk/>
            <pc:sldMk cId="2983270753" sldId="308"/>
            <ac:spMk id="37" creationId="{040F61BF-2C43-4512-598A-9CCC0B3CFAD3}"/>
          </ac:spMkLst>
        </pc:spChg>
        <pc:spChg chg="add mod">
          <ac:chgData name="尾嵜 成真" userId="dd95f81a979e9056" providerId="LiveId" clId="{68CC7695-641E-408E-B3E5-1617E1C3AD34}" dt="2023-01-23T08:36:26.975" v="7178" actId="14100"/>
          <ac:spMkLst>
            <pc:docMk/>
            <pc:sldMk cId="2983270753" sldId="308"/>
            <ac:spMk id="39" creationId="{343C0338-3D81-B131-F302-D343CDB85617}"/>
          </ac:spMkLst>
        </pc:spChg>
        <pc:spChg chg="add mod">
          <ac:chgData name="尾嵜 成真" userId="dd95f81a979e9056" providerId="LiveId" clId="{68CC7695-641E-408E-B3E5-1617E1C3AD34}" dt="2023-01-23T08:37:27.749" v="7181" actId="1076"/>
          <ac:spMkLst>
            <pc:docMk/>
            <pc:sldMk cId="2983270753" sldId="308"/>
            <ac:spMk id="40" creationId="{4FB85352-D669-634B-0D30-3EB83C471909}"/>
          </ac:spMkLst>
        </pc:spChg>
        <pc:spChg chg="add mod">
          <ac:chgData name="尾嵜 成真" userId="dd95f81a979e9056" providerId="LiveId" clId="{68CC7695-641E-408E-B3E5-1617E1C3AD34}" dt="2023-01-23T08:34:54.923" v="7162" actId="208"/>
          <ac:spMkLst>
            <pc:docMk/>
            <pc:sldMk cId="2983270753" sldId="308"/>
            <ac:spMk id="41" creationId="{7B307466-1480-950F-68B7-FC90C7FADBF5}"/>
          </ac:spMkLst>
        </pc:spChg>
        <pc:spChg chg="add mod">
          <ac:chgData name="尾嵜 成真" userId="dd95f81a979e9056" providerId="LiveId" clId="{68CC7695-641E-408E-B3E5-1617E1C3AD34}" dt="2023-01-23T08:36:02.559" v="7174" actId="14100"/>
          <ac:spMkLst>
            <pc:docMk/>
            <pc:sldMk cId="2983270753" sldId="308"/>
            <ac:spMk id="42" creationId="{351D087B-2F82-8880-45C8-B4254E774BB3}"/>
          </ac:spMkLst>
        </pc:spChg>
        <pc:spChg chg="add mod">
          <ac:chgData name="尾嵜 成真" userId="dd95f81a979e9056" providerId="LiveId" clId="{68CC7695-641E-408E-B3E5-1617E1C3AD34}" dt="2023-01-23T08:35:33.527" v="7170" actId="208"/>
          <ac:spMkLst>
            <pc:docMk/>
            <pc:sldMk cId="2983270753" sldId="308"/>
            <ac:spMk id="43" creationId="{58C65947-83CA-8D4A-755F-D297B1462725}"/>
          </ac:spMkLst>
        </pc:spChg>
        <pc:spChg chg="add mod">
          <ac:chgData name="尾嵜 成真" userId="dd95f81a979e9056" providerId="LiveId" clId="{68CC7695-641E-408E-B3E5-1617E1C3AD34}" dt="2023-01-23T08:37:15.615" v="7180" actId="1076"/>
          <ac:spMkLst>
            <pc:docMk/>
            <pc:sldMk cId="2983270753" sldId="308"/>
            <ac:spMk id="44" creationId="{72D1F4B1-89A5-C2DA-A42A-4592BB70B84A}"/>
          </ac:spMkLst>
        </pc:spChg>
        <pc:spChg chg="add del mod">
          <ac:chgData name="尾嵜 成真" userId="dd95f81a979e9056" providerId="LiveId" clId="{68CC7695-641E-408E-B3E5-1617E1C3AD34}" dt="2023-01-23T08:36:21.631" v="7177"/>
          <ac:spMkLst>
            <pc:docMk/>
            <pc:sldMk cId="2983270753" sldId="308"/>
            <ac:spMk id="45" creationId="{D1F4AD8F-770B-021A-3B44-34508EEE427D}"/>
          </ac:spMkLst>
        </pc:spChg>
        <pc:picChg chg="add del mod">
          <ac:chgData name="尾嵜 成真" userId="dd95f81a979e9056" providerId="LiveId" clId="{68CC7695-641E-408E-B3E5-1617E1C3AD34}" dt="2023-01-23T08:14:19.995" v="6957" actId="478"/>
          <ac:picMkLst>
            <pc:docMk/>
            <pc:sldMk cId="2983270753" sldId="308"/>
            <ac:picMk id="3" creationId="{E772C04C-B7CF-31A7-8754-F883F3D23943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4" creationId="{9CFC7EF0-3018-D510-7D8A-AFB26A39D69E}"/>
          </ac:picMkLst>
        </pc:picChg>
        <pc:picChg chg="add del mod">
          <ac:chgData name="尾嵜 成真" userId="dd95f81a979e9056" providerId="LiveId" clId="{68CC7695-641E-408E-B3E5-1617E1C3AD34}" dt="2023-01-23T08:43:25.240" v="7431" actId="478"/>
          <ac:picMkLst>
            <pc:docMk/>
            <pc:sldMk cId="2983270753" sldId="308"/>
            <ac:picMk id="6" creationId="{791EA751-F72F-BF3C-14A9-27E5F29A379D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7" creationId="{D93D10BD-B842-02BB-2EC2-B6806AE34E85}"/>
          </ac:picMkLst>
        </pc:picChg>
        <pc:picChg chg="add mod">
          <ac:chgData name="尾嵜 成真" userId="dd95f81a979e9056" providerId="LiveId" clId="{68CC7695-641E-408E-B3E5-1617E1C3AD34}" dt="2023-01-23T08:35:20.153" v="7167" actId="1076"/>
          <ac:picMkLst>
            <pc:docMk/>
            <pc:sldMk cId="2983270753" sldId="308"/>
            <ac:picMk id="8" creationId="{4E560851-1663-D981-008B-22341A3636B1}"/>
          </ac:picMkLst>
        </pc:picChg>
        <pc:picChg chg="del">
          <ac:chgData name="尾嵜 成真" userId="dd95f81a979e9056" providerId="LiveId" clId="{68CC7695-641E-408E-B3E5-1617E1C3AD34}" dt="2023-01-23T08:06:05.463" v="6599" actId="478"/>
          <ac:picMkLst>
            <pc:docMk/>
            <pc:sldMk cId="2983270753" sldId="308"/>
            <ac:picMk id="9" creationId="{60F1D647-11AB-BCE1-5633-9E7EA6AD5BB0}"/>
          </ac:picMkLst>
        </pc:picChg>
        <pc:picChg chg="add del mod">
          <ac:chgData name="尾嵜 成真" userId="dd95f81a979e9056" providerId="LiveId" clId="{68CC7695-641E-408E-B3E5-1617E1C3AD34}" dt="2023-01-23T08:17:46.840" v="6980" actId="478"/>
          <ac:picMkLst>
            <pc:docMk/>
            <pc:sldMk cId="2983270753" sldId="308"/>
            <ac:picMk id="14" creationId="{42E05337-70ED-8A8E-1F24-7D4F9BD60840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16" creationId="{D9A4A601-867F-C393-2D42-FB2DC6CE8EAD}"/>
          </ac:picMkLst>
        </pc:picChg>
        <pc:picChg chg="add del mod">
          <ac:chgData name="尾嵜 成真" userId="dd95f81a979e9056" providerId="LiveId" clId="{68CC7695-641E-408E-B3E5-1617E1C3AD34}" dt="2023-01-23T08:19:13.773" v="6985" actId="478"/>
          <ac:picMkLst>
            <pc:docMk/>
            <pc:sldMk cId="2983270753" sldId="308"/>
            <ac:picMk id="18" creationId="{CCE872ED-F407-01C2-76BD-423FC390A851}"/>
          </ac:picMkLst>
        </pc:picChg>
        <pc:picChg chg="add mod">
          <ac:chgData name="尾嵜 成真" userId="dd95f81a979e9056" providerId="LiveId" clId="{68CC7695-641E-408E-B3E5-1617E1C3AD34}" dt="2023-01-23T08:37:27.749" v="7181" actId="1076"/>
          <ac:picMkLst>
            <pc:docMk/>
            <pc:sldMk cId="2983270753" sldId="308"/>
            <ac:picMk id="20" creationId="{4F056C3E-65B6-F003-D676-4C454C9AAEFA}"/>
          </ac:picMkLst>
        </pc:picChg>
        <pc:picChg chg="add del mod">
          <ac:chgData name="尾嵜 成真" userId="dd95f81a979e9056" providerId="LiveId" clId="{68CC7695-641E-408E-B3E5-1617E1C3AD34}" dt="2023-01-23T08:25:02.652" v="7030" actId="478"/>
          <ac:picMkLst>
            <pc:docMk/>
            <pc:sldMk cId="2983270753" sldId="308"/>
            <ac:picMk id="22" creationId="{F852E662-1A49-25ED-D108-B5C0E65F818F}"/>
          </ac:picMkLst>
        </pc:picChg>
        <pc:picChg chg="add mod">
          <ac:chgData name="尾嵜 成真" userId="dd95f81a979e9056" providerId="LiveId" clId="{68CC7695-641E-408E-B3E5-1617E1C3AD34}" dt="2023-01-23T08:37:15.615" v="7180" actId="1076"/>
          <ac:picMkLst>
            <pc:docMk/>
            <pc:sldMk cId="2983270753" sldId="308"/>
            <ac:picMk id="24" creationId="{2386C661-5A10-CAF9-230F-79FC8C209C8A}"/>
          </ac:picMkLst>
        </pc:picChg>
        <pc:picChg chg="add del mod">
          <ac:chgData name="尾嵜 成真" userId="dd95f81a979e9056" providerId="LiveId" clId="{68CC7695-641E-408E-B3E5-1617E1C3AD34}" dt="2023-01-23T08:42:56.955" v="7424" actId="478"/>
          <ac:picMkLst>
            <pc:docMk/>
            <pc:sldMk cId="2983270753" sldId="308"/>
            <ac:picMk id="26" creationId="{5F9ED851-9B05-773A-51BB-0240FD353C2E}"/>
          </ac:picMkLst>
        </pc:picChg>
        <pc:picChg chg="add mod">
          <ac:chgData name="尾嵜 成真" userId="dd95f81a979e9056" providerId="LiveId" clId="{68CC7695-641E-408E-B3E5-1617E1C3AD34}" dt="2023-01-23T08:33:33.062" v="7143" actId="1076"/>
          <ac:picMkLst>
            <pc:docMk/>
            <pc:sldMk cId="2983270753" sldId="308"/>
            <ac:picMk id="28" creationId="{944F88DC-1915-FDFE-F535-AC659E093739}"/>
          </ac:picMkLst>
        </pc:picChg>
        <pc:picChg chg="add del mod">
          <ac:chgData name="尾嵜 成真" userId="dd95f81a979e9056" providerId="LiveId" clId="{68CC7695-641E-408E-B3E5-1617E1C3AD34}" dt="2023-01-23T08:42:26.304" v="7419" actId="478"/>
          <ac:picMkLst>
            <pc:docMk/>
            <pc:sldMk cId="2983270753" sldId="308"/>
            <ac:picMk id="30" creationId="{B81C06EB-3BD0-EF8B-FE25-2EF66E363CD4}"/>
          </ac:picMkLst>
        </pc:picChg>
        <pc:picChg chg="add mod">
          <ac:chgData name="尾嵜 成真" userId="dd95f81a979e9056" providerId="LiveId" clId="{68CC7695-641E-408E-B3E5-1617E1C3AD34}" dt="2023-01-23T08:37:15.615" v="7180" actId="1076"/>
          <ac:picMkLst>
            <pc:docMk/>
            <pc:sldMk cId="2983270753" sldId="308"/>
            <ac:picMk id="32" creationId="{B87F8B73-267A-65FE-CB26-B16D19FE7A0D}"/>
          </ac:picMkLst>
        </pc:picChg>
        <pc:picChg chg="add mod">
          <ac:chgData name="尾嵜 成真" userId="dd95f81a979e9056" providerId="LiveId" clId="{68CC7695-641E-408E-B3E5-1617E1C3AD34}" dt="2023-01-23T08:33:33.062" v="7143" actId="1076"/>
          <ac:picMkLst>
            <pc:docMk/>
            <pc:sldMk cId="2983270753" sldId="308"/>
            <ac:picMk id="34" creationId="{9FCCFCF9-DC71-E77F-33B4-FBE74FCD185E}"/>
          </ac:picMkLst>
        </pc:picChg>
        <pc:picChg chg="add mod">
          <ac:chgData name="尾嵜 成真" userId="dd95f81a979e9056" providerId="LiveId" clId="{68CC7695-641E-408E-B3E5-1617E1C3AD34}" dt="2023-01-23T08:33:45.284" v="7146" actId="1076"/>
          <ac:picMkLst>
            <pc:docMk/>
            <pc:sldMk cId="2983270753" sldId="308"/>
            <ac:picMk id="35" creationId="{31222CA2-D88E-113E-8FD4-A6E960CFD8F2}"/>
          </ac:picMkLst>
        </pc:picChg>
        <pc:picChg chg="add mod">
          <ac:chgData name="尾嵜 成真" userId="dd95f81a979e9056" providerId="LiveId" clId="{68CC7695-641E-408E-B3E5-1617E1C3AD34}" dt="2023-01-23T08:33:49.654" v="7148" actId="1076"/>
          <ac:picMkLst>
            <pc:docMk/>
            <pc:sldMk cId="2983270753" sldId="308"/>
            <ac:picMk id="36" creationId="{B67A181C-B126-0FE2-CBBF-1AF33422B393}"/>
          </ac:picMkLst>
        </pc:picChg>
        <pc:picChg chg="add mod">
          <ac:chgData name="尾嵜 成真" userId="dd95f81a979e9056" providerId="LiveId" clId="{68CC7695-641E-408E-B3E5-1617E1C3AD34}" dt="2023-01-23T08:29:08.428" v="7086" actId="571"/>
          <ac:picMkLst>
            <pc:docMk/>
            <pc:sldMk cId="2983270753" sldId="308"/>
            <ac:picMk id="38" creationId="{C440E88D-BBFF-40D9-8EA7-4C96335E2758}"/>
          </ac:picMkLst>
        </pc:picChg>
        <pc:picChg chg="add mod">
          <ac:chgData name="尾嵜 成真" userId="dd95f81a979e9056" providerId="LiveId" clId="{68CC7695-641E-408E-B3E5-1617E1C3AD34}" dt="2023-01-23T08:42:32.355" v="7420" actId="1076"/>
          <ac:picMkLst>
            <pc:docMk/>
            <pc:sldMk cId="2983270753" sldId="308"/>
            <ac:picMk id="47" creationId="{24730E7F-AE50-9A85-611D-B301F8BE9B1B}"/>
          </ac:picMkLst>
        </pc:picChg>
        <pc:picChg chg="add mod">
          <ac:chgData name="尾嵜 成真" userId="dd95f81a979e9056" providerId="LiveId" clId="{68CC7695-641E-408E-B3E5-1617E1C3AD34}" dt="2023-01-23T08:43:02.428" v="7426" actId="1076"/>
          <ac:picMkLst>
            <pc:docMk/>
            <pc:sldMk cId="2983270753" sldId="308"/>
            <ac:picMk id="49" creationId="{6BC34202-DE5E-52D9-00BA-2B1561A2D8B7}"/>
          </ac:picMkLst>
        </pc:picChg>
        <pc:picChg chg="add mod">
          <ac:chgData name="尾嵜 成真" userId="dd95f81a979e9056" providerId="LiveId" clId="{68CC7695-641E-408E-B3E5-1617E1C3AD34}" dt="2023-01-23T08:43:31.398" v="7432" actId="1076"/>
          <ac:picMkLst>
            <pc:docMk/>
            <pc:sldMk cId="2983270753" sldId="308"/>
            <ac:picMk id="51" creationId="{57486316-7D75-8ACC-B914-EA6EE7120005}"/>
          </ac:picMkLst>
        </pc:picChg>
      </pc:sldChg>
      <pc:sldChg chg="add del">
        <pc:chgData name="尾嵜 成真" userId="dd95f81a979e9056" providerId="LiveId" clId="{68CC7695-641E-408E-B3E5-1617E1C3AD34}" dt="2023-01-23T09:04:32.765" v="7496"/>
        <pc:sldMkLst>
          <pc:docMk/>
          <pc:sldMk cId="2808940837" sldId="309"/>
        </pc:sldMkLst>
      </pc:sldChg>
      <pc:sldChg chg="delSp add del mod">
        <pc:chgData name="尾嵜 成真" userId="dd95f81a979e9056" providerId="LiveId" clId="{68CC7695-641E-408E-B3E5-1617E1C3AD34}" dt="2023-01-23T09:04:27.372" v="7494" actId="47"/>
        <pc:sldMkLst>
          <pc:docMk/>
          <pc:sldMk cId="3179990980" sldId="309"/>
        </pc:sldMkLst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4" creationId="{9CFC7EF0-3018-D510-7D8A-AFB26A39D69E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7" creationId="{D93D10BD-B842-02BB-2EC2-B6806AE34E85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9" creationId="{60F1D647-11AB-BCE1-5633-9E7EA6AD5BB0}"/>
          </ac:picMkLst>
        </pc:picChg>
        <pc:picChg chg="del">
          <ac:chgData name="尾嵜 成真" userId="dd95f81a979e9056" providerId="LiveId" clId="{68CC7695-641E-408E-B3E5-1617E1C3AD34}" dt="2023-01-23T09:04:16.772" v="7493" actId="478"/>
          <ac:picMkLst>
            <pc:docMk/>
            <pc:sldMk cId="3179990980" sldId="309"/>
            <ac:picMk id="13" creationId="{9FA0F371-F954-CD31-CB83-4AE48B27D914}"/>
          </ac:picMkLst>
        </pc:picChg>
      </pc:sldChg>
      <pc:sldChg chg="addSp delSp modSp add mod">
        <pc:chgData name="尾嵜 成真" userId="dd95f81a979e9056" providerId="LiveId" clId="{68CC7695-641E-408E-B3E5-1617E1C3AD34}" dt="2023-01-24T09:05:23.589" v="9260" actId="20577"/>
        <pc:sldMkLst>
          <pc:docMk/>
          <pc:sldMk cId="4190097553" sldId="309"/>
        </pc:sldMkLst>
        <pc:spChg chg="add mod">
          <ac:chgData name="尾嵜 成真" userId="dd95f81a979e9056" providerId="LiveId" clId="{68CC7695-641E-408E-B3E5-1617E1C3AD34}" dt="2023-01-24T07:48:15.592" v="8349" actId="1076"/>
          <ac:spMkLst>
            <pc:docMk/>
            <pc:sldMk cId="4190097553" sldId="309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3.589" v="9260" actId="20577"/>
          <ac:spMkLst>
            <pc:docMk/>
            <pc:sldMk cId="4190097553" sldId="309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5:29.645" v="8339"/>
          <ac:spMkLst>
            <pc:docMk/>
            <pc:sldMk cId="4190097553" sldId="309"/>
            <ac:spMk id="26" creationId="{4C6CF6C6-84B1-9D0E-1D23-344066B0F396}"/>
          </ac:spMkLst>
        </pc:spChg>
        <pc:spChg chg="del">
          <ac:chgData name="尾嵜 成真" userId="dd95f81a979e9056" providerId="LiveId" clId="{68CC7695-641E-408E-B3E5-1617E1C3AD34}" dt="2023-01-24T07:48:05.587" v="8343" actId="21"/>
          <ac:spMkLst>
            <pc:docMk/>
            <pc:sldMk cId="4190097553" sldId="309"/>
            <ac:spMk id="28" creationId="{C265F40D-3F25-6778-A99F-C0FFAD5908E8}"/>
          </ac:spMkLst>
        </pc:spChg>
        <pc:picChg chg="add mod">
          <ac:chgData name="尾嵜 成真" userId="dd95f81a979e9056" providerId="LiveId" clId="{68CC7695-641E-408E-B3E5-1617E1C3AD34}" dt="2023-01-24T07:48:13.351" v="8348" actId="1076"/>
          <ac:picMkLst>
            <pc:docMk/>
            <pc:sldMk cId="4190097553" sldId="309"/>
            <ac:picMk id="3" creationId="{28030E08-3B9A-5060-9A3E-62A1D74F7838}"/>
          </ac:picMkLst>
        </pc:picChg>
        <pc:picChg chg="del">
          <ac:chgData name="尾嵜 成真" userId="dd95f81a979e9056" providerId="LiveId" clId="{68CC7695-641E-408E-B3E5-1617E1C3AD34}" dt="2023-01-24T07:48:00.672" v="8340" actId="478"/>
          <ac:picMkLst>
            <pc:docMk/>
            <pc:sldMk cId="4190097553" sldId="309"/>
            <ac:picMk id="27" creationId="{476DC5AF-9C30-1CD0-2E1F-D7D673AEF7F3}"/>
          </ac:picMkLst>
        </pc:picChg>
      </pc:sldChg>
      <pc:sldChg chg="addSp delSp modSp add mod">
        <pc:chgData name="尾嵜 成真" userId="dd95f81a979e9056" providerId="LiveId" clId="{68CC7695-641E-408E-B3E5-1617E1C3AD34}" dt="2023-01-24T09:05:29.351" v="9262" actId="20577"/>
        <pc:sldMkLst>
          <pc:docMk/>
          <pc:sldMk cId="2698334619" sldId="310"/>
        </pc:sldMkLst>
        <pc:spChg chg="del">
          <ac:chgData name="尾嵜 成真" userId="dd95f81a979e9056" providerId="LiveId" clId="{68CC7695-641E-408E-B3E5-1617E1C3AD34}" dt="2023-01-24T08:42:34.792" v="8457" actId="478"/>
          <ac:spMkLst>
            <pc:docMk/>
            <pc:sldMk cId="2698334619" sldId="310"/>
            <ac:spMk id="4" creationId="{C4F507E3-8CA4-5B4B-379C-99CF507B7962}"/>
          </ac:spMkLst>
        </pc:spChg>
        <pc:spChg chg="mod">
          <ac:chgData name="尾嵜 成真" userId="dd95f81a979e9056" providerId="LiveId" clId="{68CC7695-641E-408E-B3E5-1617E1C3AD34}" dt="2023-01-24T09:05:29.351" v="9262" actId="20577"/>
          <ac:spMkLst>
            <pc:docMk/>
            <pc:sldMk cId="2698334619" sldId="310"/>
            <ac:spMk id="11" creationId="{8F4012D2-E45B-57FF-3B8C-E8092847CB68}"/>
          </ac:spMkLst>
        </pc:spChg>
        <pc:spChg chg="mod">
          <ac:chgData name="尾嵜 成真" userId="dd95f81a979e9056" providerId="LiveId" clId="{68CC7695-641E-408E-B3E5-1617E1C3AD34}" dt="2023-01-24T07:48:45.216" v="8357" actId="20577"/>
          <ac:spMkLst>
            <pc:docMk/>
            <pc:sldMk cId="2698334619" sldId="310"/>
            <ac:spMk id="12" creationId="{DEAE85ED-D608-8E1E-7E58-4B117E739BEC}"/>
          </ac:spMkLst>
        </pc:spChg>
        <pc:spChg chg="del">
          <ac:chgData name="尾嵜 成真" userId="dd95f81a979e9056" providerId="LiveId" clId="{68CC7695-641E-408E-B3E5-1617E1C3AD34}" dt="2023-01-24T08:42:29.757" v="8455" actId="478"/>
          <ac:spMkLst>
            <pc:docMk/>
            <pc:sldMk cId="2698334619" sldId="310"/>
            <ac:spMk id="22" creationId="{130837D4-140A-1DB8-3B90-658860BB5C5B}"/>
          </ac:spMkLst>
        </pc:spChg>
        <pc:spChg chg="mod">
          <ac:chgData name="尾嵜 成真" userId="dd95f81a979e9056" providerId="LiveId" clId="{68CC7695-641E-408E-B3E5-1617E1C3AD34}" dt="2023-01-24T09:01:24.534" v="9210" actId="20577"/>
          <ac:spMkLst>
            <pc:docMk/>
            <pc:sldMk cId="2698334619" sldId="310"/>
            <ac:spMk id="26" creationId="{4C6CF6C6-84B1-9D0E-1D23-344066B0F396}"/>
          </ac:spMkLst>
        </pc:spChg>
        <pc:picChg chg="del">
          <ac:chgData name="尾嵜 成真" userId="dd95f81a979e9056" providerId="LiveId" clId="{68CC7695-641E-408E-B3E5-1617E1C3AD34}" dt="2023-01-24T08:42:26.600" v="8454" actId="478"/>
          <ac:picMkLst>
            <pc:docMk/>
            <pc:sldMk cId="2698334619" sldId="310"/>
            <ac:picMk id="3" creationId="{28030E08-3B9A-5060-9A3E-62A1D74F7838}"/>
          </ac:picMkLst>
        </pc:picChg>
        <pc:picChg chg="add mod">
          <ac:chgData name="尾嵜 成真" userId="dd95f81a979e9056" providerId="LiveId" clId="{68CC7695-641E-408E-B3E5-1617E1C3AD34}" dt="2023-01-24T09:00:34.244" v="9202" actId="1076"/>
          <ac:picMkLst>
            <pc:docMk/>
            <pc:sldMk cId="2698334619" sldId="310"/>
            <ac:picMk id="5" creationId="{08D5811A-5922-6D6A-FF9A-65E72E130626}"/>
          </ac:picMkLst>
        </pc:picChg>
        <pc:picChg chg="add mod">
          <ac:chgData name="尾嵜 成真" userId="dd95f81a979e9056" providerId="LiveId" clId="{68CC7695-641E-408E-B3E5-1617E1C3AD34}" dt="2023-01-24T09:01:27.544" v="9211" actId="1076"/>
          <ac:picMkLst>
            <pc:docMk/>
            <pc:sldMk cId="2698334619" sldId="310"/>
            <ac:picMk id="7" creationId="{C93ABB1F-06BB-3D64-53CB-4BB1A44A8488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9" creationId="{D9752B6D-D4FA-5A1E-F5D6-F9B7E72AC51A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3" creationId="{AB1C66A3-D3ED-5DE8-5659-9A90CF93088D}"/>
          </ac:picMkLst>
        </pc:picChg>
        <pc:picChg chg="add mod">
          <ac:chgData name="尾嵜 成真" userId="dd95f81a979e9056" providerId="LiveId" clId="{68CC7695-641E-408E-B3E5-1617E1C3AD34}" dt="2023-01-24T09:00:48.939" v="9205" actId="1076"/>
          <ac:picMkLst>
            <pc:docMk/>
            <pc:sldMk cId="2698334619" sldId="310"/>
            <ac:picMk id="15" creationId="{7FE340FC-31E1-F599-F5C5-BE8182FFD4D4}"/>
          </ac:picMkLst>
        </pc:picChg>
      </pc:sldChg>
      <pc:sldChg chg="modSp add del mod">
        <pc:chgData name="尾嵜 成真" userId="dd95f81a979e9056" providerId="LiveId" clId="{68CC7695-641E-408E-B3E5-1617E1C3AD34}" dt="2023-01-24T09:05:51.644" v="9275" actId="47"/>
        <pc:sldMkLst>
          <pc:docMk/>
          <pc:sldMk cId="3675162731" sldId="311"/>
        </pc:sldMkLst>
        <pc:spChg chg="mod">
          <ac:chgData name="尾嵜 成真" userId="dd95f81a979e9056" providerId="LiveId" clId="{68CC7695-641E-408E-B3E5-1617E1C3AD34}" dt="2023-01-24T09:04:32.834" v="9218"/>
          <ac:spMkLst>
            <pc:docMk/>
            <pc:sldMk cId="3675162731" sldId="311"/>
            <ac:spMk id="2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41.513" v="9228" actId="20577"/>
          <ac:spMkLst>
            <pc:docMk/>
            <pc:sldMk cId="3675162731" sldId="311"/>
            <ac:spMk id="23" creationId="{9DA07D66-0103-FFB2-4785-A9885F877AB8}"/>
          </ac:spMkLst>
        </pc:spChg>
        <pc:spChg chg="mod">
          <ac:chgData name="尾嵜 成真" userId="dd95f81a979e9056" providerId="LiveId" clId="{68CC7695-641E-408E-B3E5-1617E1C3AD34}" dt="2023-01-24T09:04:35.145" v="9220" actId="20577"/>
          <ac:spMkLst>
            <pc:docMk/>
            <pc:sldMk cId="3675162731" sldId="311"/>
            <ac:spMk id="3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6.782" v="9222" actId="20577"/>
          <ac:spMkLst>
            <pc:docMk/>
            <pc:sldMk cId="3675162731" sldId="311"/>
            <ac:spMk id="40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8.198" v="9224" actId="20577"/>
          <ac:spMkLst>
            <pc:docMk/>
            <pc:sldMk cId="3675162731" sldId="311"/>
            <ac:spMk id="45" creationId="{00000000-0000-0000-0000-000000000000}"/>
          </ac:spMkLst>
        </pc:spChg>
        <pc:spChg chg="mod">
          <ac:chgData name="尾嵜 成真" userId="dd95f81a979e9056" providerId="LiveId" clId="{68CC7695-641E-408E-B3E5-1617E1C3AD34}" dt="2023-01-24T09:04:39.628" v="9226" actId="20577"/>
          <ac:spMkLst>
            <pc:docMk/>
            <pc:sldMk cId="3675162731" sldId="311"/>
            <ac:spMk id="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11352" y="2420888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1346" y="2348880"/>
            <a:ext cx="547265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3568" y="3717032"/>
            <a:ext cx="8460432" cy="1585337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１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章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.Terraform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マスター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例えば、以下の場合、「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cidr_block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enable_dns_hostnames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、タグ名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」を変数化し、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させます。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の値はルートモジュールに記載します。それぞれに記載した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の値に応じて、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の値が代入されます。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３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2E5E908-5472-B63E-A473-772BB88E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4" y="3995667"/>
            <a:ext cx="1286054" cy="56205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650AF0D-BEC6-E32F-8F08-4993B38B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83" y="2335267"/>
            <a:ext cx="2328377" cy="271644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0757016-FFF6-CC3F-4CDB-8F70BEA2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2" y="2327201"/>
            <a:ext cx="3575010" cy="127039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CE07C4E-B576-77D6-D3AF-4386F533E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451" y="5716259"/>
            <a:ext cx="1854685" cy="113301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45A1596-2E20-A109-E5ED-8DC5E5554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749" y="5717271"/>
            <a:ext cx="1834758" cy="113301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21C0441-36AA-766C-40A6-F691E9453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352" y="5721767"/>
            <a:ext cx="1834759" cy="1128522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913570-A766-A647-B195-3F23D69922AA}"/>
              </a:ext>
            </a:extLst>
          </p:cNvPr>
          <p:cNvSpPr/>
          <p:nvPr/>
        </p:nvSpPr>
        <p:spPr>
          <a:xfrm>
            <a:off x="5744644" y="2786813"/>
            <a:ext cx="361724" cy="187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3D6BFDA-3EB7-ED39-C3BF-7D1CB1293283}"/>
              </a:ext>
            </a:extLst>
          </p:cNvPr>
          <p:cNvSpPr/>
          <p:nvPr/>
        </p:nvSpPr>
        <p:spPr>
          <a:xfrm>
            <a:off x="5762127" y="3421351"/>
            <a:ext cx="361724" cy="1876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EC9825F-CED4-D077-A48D-539DE8E2C455}"/>
              </a:ext>
            </a:extLst>
          </p:cNvPr>
          <p:cNvSpPr/>
          <p:nvPr/>
        </p:nvSpPr>
        <p:spPr>
          <a:xfrm>
            <a:off x="5762127" y="4055890"/>
            <a:ext cx="361724" cy="1876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0ED18C5-26A5-C279-BB04-9C26081A9669}"/>
              </a:ext>
            </a:extLst>
          </p:cNvPr>
          <p:cNvSpPr txBox="1">
            <a:spLocks/>
          </p:cNvSpPr>
          <p:nvPr/>
        </p:nvSpPr>
        <p:spPr>
          <a:xfrm>
            <a:off x="4439955" y="3884101"/>
            <a:ext cx="66799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endParaRPr lang="ja-JP" altLang="en-US" sz="1600" b="0" dirty="0">
              <a:solidFill>
                <a:srgbClr val="0070C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272B6FB-57FB-72ED-4E36-CA2E5A1AFE88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 flipH="1">
            <a:off x="5107949" y="2880646"/>
            <a:ext cx="636695" cy="129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D435ABB-B8FA-B032-57CF-4BB85DC567FE}"/>
              </a:ext>
            </a:extLst>
          </p:cNvPr>
          <p:cNvCxnSpPr>
            <a:cxnSpLocks/>
            <a:stCxn id="39" idx="1"/>
            <a:endCxn id="41" idx="3"/>
          </p:cNvCxnSpPr>
          <p:nvPr/>
        </p:nvCxnSpPr>
        <p:spPr>
          <a:xfrm flipH="1">
            <a:off x="5107949" y="3515184"/>
            <a:ext cx="654178" cy="65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B286B7D-628E-7A53-E099-D850DA98E9D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5107949" y="4149723"/>
            <a:ext cx="654178" cy="2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F0D8A35-2B3A-E2E7-8F25-2D708166DDC5}"/>
              </a:ext>
            </a:extLst>
          </p:cNvPr>
          <p:cNvSpPr/>
          <p:nvPr/>
        </p:nvSpPr>
        <p:spPr>
          <a:xfrm>
            <a:off x="5911105" y="2945241"/>
            <a:ext cx="1891911" cy="34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5BD4226-A347-5461-6F3A-FEED915FB78C}"/>
              </a:ext>
            </a:extLst>
          </p:cNvPr>
          <p:cNvSpPr/>
          <p:nvPr/>
        </p:nvSpPr>
        <p:spPr>
          <a:xfrm>
            <a:off x="5899836" y="3561864"/>
            <a:ext cx="1903523" cy="34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F1D6128-6A61-D4E7-C0DD-6129A0FEA672}"/>
              </a:ext>
            </a:extLst>
          </p:cNvPr>
          <p:cNvSpPr/>
          <p:nvPr/>
        </p:nvSpPr>
        <p:spPr>
          <a:xfrm>
            <a:off x="5905641" y="4200806"/>
            <a:ext cx="1891911" cy="34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62B8760-D9C8-7F60-5ED1-E1DDB2D9DF70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5134219" y="3119142"/>
            <a:ext cx="776886" cy="118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553A992-6C9F-88DD-1745-F79BC4E543E8}"/>
              </a:ext>
            </a:extLst>
          </p:cNvPr>
          <p:cNvCxnSpPr>
            <a:cxnSpLocks/>
            <a:stCxn id="73" idx="3"/>
            <a:endCxn id="60" idx="1"/>
          </p:cNvCxnSpPr>
          <p:nvPr/>
        </p:nvCxnSpPr>
        <p:spPr>
          <a:xfrm>
            <a:off x="5134219" y="3237863"/>
            <a:ext cx="765617" cy="497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9B3F2873-C617-5977-E94F-C273AAB9E9A5}"/>
              </a:ext>
            </a:extLst>
          </p:cNvPr>
          <p:cNvCxnSpPr>
            <a:cxnSpLocks/>
            <a:stCxn id="73" idx="3"/>
            <a:endCxn id="61" idx="1"/>
          </p:cNvCxnSpPr>
          <p:nvPr/>
        </p:nvCxnSpPr>
        <p:spPr>
          <a:xfrm>
            <a:off x="5134219" y="3237863"/>
            <a:ext cx="771422" cy="11368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제목 1">
            <a:extLst>
              <a:ext uri="{FF2B5EF4-FFF2-40B4-BE49-F238E27FC236}">
                <a16:creationId xmlns:a16="http://schemas.microsoft.com/office/drawing/2014/main" id="{D7D4CC54-22EC-87D8-9F9C-E380539BDB05}"/>
              </a:ext>
            </a:extLst>
          </p:cNvPr>
          <p:cNvSpPr txBox="1">
            <a:spLocks/>
          </p:cNvSpPr>
          <p:nvPr/>
        </p:nvSpPr>
        <p:spPr>
          <a:xfrm>
            <a:off x="4343134" y="2947421"/>
            <a:ext cx="79108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endParaRPr lang="ja-JP" altLang="en-US" sz="1600" b="0" dirty="0">
              <a:solidFill>
                <a:srgbClr val="FF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8BDDABF-7CFC-D89C-6B1C-AD35FD699DA8}"/>
              </a:ext>
            </a:extLst>
          </p:cNvPr>
          <p:cNvCxnSpPr>
            <a:cxnSpLocks/>
          </p:cNvCxnSpPr>
          <p:nvPr/>
        </p:nvCxnSpPr>
        <p:spPr>
          <a:xfrm flipV="1">
            <a:off x="1475656" y="2786813"/>
            <a:ext cx="1368152" cy="5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8E7E8D7-ABF7-7A5C-F624-366375DEF845}"/>
              </a:ext>
            </a:extLst>
          </p:cNvPr>
          <p:cNvCxnSpPr>
            <a:cxnSpLocks/>
          </p:cNvCxnSpPr>
          <p:nvPr/>
        </p:nvCxnSpPr>
        <p:spPr>
          <a:xfrm>
            <a:off x="4591165" y="6252604"/>
            <a:ext cx="186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9991162-DC97-B643-CCA3-ED587DF32221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2142612" y="2945241"/>
            <a:ext cx="1983590" cy="17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FD4F300-3CC7-7990-24E0-A3487E97628E}"/>
              </a:ext>
            </a:extLst>
          </p:cNvPr>
          <p:cNvCxnSpPr>
            <a:cxnSpLocks/>
          </p:cNvCxnSpPr>
          <p:nvPr/>
        </p:nvCxnSpPr>
        <p:spPr>
          <a:xfrm flipH="1">
            <a:off x="6654249" y="6268236"/>
            <a:ext cx="217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5E5B947-00E0-7A51-A569-8736E462EE94}"/>
              </a:ext>
            </a:extLst>
          </p:cNvPr>
          <p:cNvCxnSpPr>
            <a:cxnSpLocks/>
          </p:cNvCxnSpPr>
          <p:nvPr/>
        </p:nvCxnSpPr>
        <p:spPr>
          <a:xfrm>
            <a:off x="8654852" y="6277758"/>
            <a:ext cx="186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2A66557-C531-F94C-CAAB-0A171A4AD834}"/>
              </a:ext>
            </a:extLst>
          </p:cNvPr>
          <p:cNvCxnSpPr>
            <a:cxnSpLocks/>
          </p:cNvCxnSpPr>
          <p:nvPr/>
        </p:nvCxnSpPr>
        <p:spPr>
          <a:xfrm>
            <a:off x="4026793" y="6115122"/>
            <a:ext cx="6576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2CE235EC-69FB-470D-2DA1-9DA76334C6A9}"/>
              </a:ext>
            </a:extLst>
          </p:cNvPr>
          <p:cNvCxnSpPr>
            <a:cxnSpLocks/>
          </p:cNvCxnSpPr>
          <p:nvPr/>
        </p:nvCxnSpPr>
        <p:spPr>
          <a:xfrm>
            <a:off x="6022074" y="6122591"/>
            <a:ext cx="681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D35D680-B384-A4E8-D9B0-BD7B9EBF4E3C}"/>
              </a:ext>
            </a:extLst>
          </p:cNvPr>
          <p:cNvCxnSpPr>
            <a:cxnSpLocks/>
          </p:cNvCxnSpPr>
          <p:nvPr/>
        </p:nvCxnSpPr>
        <p:spPr>
          <a:xfrm>
            <a:off x="8022677" y="6129302"/>
            <a:ext cx="681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9951E67-CBAC-87E8-1E21-70F13502C7FC}"/>
              </a:ext>
            </a:extLst>
          </p:cNvPr>
          <p:cNvCxnSpPr>
            <a:cxnSpLocks/>
          </p:cNvCxnSpPr>
          <p:nvPr/>
        </p:nvCxnSpPr>
        <p:spPr>
          <a:xfrm>
            <a:off x="2051720" y="3234535"/>
            <a:ext cx="59494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441554B5-5DF8-0B4A-F93B-13D4B39100DF}"/>
              </a:ext>
            </a:extLst>
          </p:cNvPr>
          <p:cNvCxnSpPr>
            <a:cxnSpLocks/>
          </p:cNvCxnSpPr>
          <p:nvPr/>
        </p:nvCxnSpPr>
        <p:spPr>
          <a:xfrm>
            <a:off x="4355634" y="6534460"/>
            <a:ext cx="29128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B4C6C659-AC44-59EA-4EE9-99CC9FF96C5B}"/>
              </a:ext>
            </a:extLst>
          </p:cNvPr>
          <p:cNvCxnSpPr>
            <a:cxnSpLocks/>
          </p:cNvCxnSpPr>
          <p:nvPr/>
        </p:nvCxnSpPr>
        <p:spPr>
          <a:xfrm>
            <a:off x="6344155" y="6561350"/>
            <a:ext cx="3408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679C83AE-233D-9617-F0DA-ED700FCA2279}"/>
              </a:ext>
            </a:extLst>
          </p:cNvPr>
          <p:cNvCxnSpPr>
            <a:cxnSpLocks/>
          </p:cNvCxnSpPr>
          <p:nvPr/>
        </p:nvCxnSpPr>
        <p:spPr>
          <a:xfrm>
            <a:off x="8381181" y="6561350"/>
            <a:ext cx="3408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1B8907B4-F468-9E28-6437-835D336C5C92}"/>
              </a:ext>
            </a:extLst>
          </p:cNvPr>
          <p:cNvCxnSpPr>
            <a:cxnSpLocks/>
          </p:cNvCxnSpPr>
          <p:nvPr/>
        </p:nvCxnSpPr>
        <p:spPr>
          <a:xfrm>
            <a:off x="1386806" y="2637082"/>
            <a:ext cx="453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56D1897-B510-E534-901F-02D2DEA506CE}"/>
              </a:ext>
            </a:extLst>
          </p:cNvPr>
          <p:cNvSpPr/>
          <p:nvPr/>
        </p:nvSpPr>
        <p:spPr>
          <a:xfrm>
            <a:off x="565492" y="3976836"/>
            <a:ext cx="1286055" cy="5808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27C5307E-CB36-5514-715F-83CD99F02B19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1208520" y="2639736"/>
            <a:ext cx="411152" cy="13371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EB242D95-2D62-4CB6-42D2-93A949E6FC4F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2533696" y="3266780"/>
            <a:ext cx="1906259" cy="90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913A3CBA-B821-ABAA-34D4-CF59136DB48B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2142612" y="2794448"/>
            <a:ext cx="2200522" cy="443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A260909F-7F75-DFFE-FC98-737A43A8424C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3210230" y="2962396"/>
            <a:ext cx="1132904" cy="275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제목 1">
            <a:extLst>
              <a:ext uri="{FF2B5EF4-FFF2-40B4-BE49-F238E27FC236}">
                <a16:creationId xmlns:a16="http://schemas.microsoft.com/office/drawing/2014/main" id="{9E1D8A46-A286-9A23-CAE1-A2F7A5CEEE22}"/>
              </a:ext>
            </a:extLst>
          </p:cNvPr>
          <p:cNvSpPr txBox="1">
            <a:spLocks/>
          </p:cNvSpPr>
          <p:nvPr/>
        </p:nvSpPr>
        <p:spPr>
          <a:xfrm>
            <a:off x="5643578" y="4944395"/>
            <a:ext cx="195718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 apply </a:t>
            </a:r>
            <a:endParaRPr lang="ja-JP" altLang="en-US" sz="1600" b="0" i="1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C91995C1-503D-4CD9-C698-64A2648D3640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026794" y="5405550"/>
            <a:ext cx="2506608" cy="3107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432EECD-0456-3B9F-F30B-9E218F0C5A3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056128" y="5404538"/>
            <a:ext cx="477274" cy="3127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883C15BE-B773-D1D5-3D01-E9B73100B53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514818" y="5405550"/>
            <a:ext cx="1541914" cy="3162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7B23E94C-F409-2336-1AFD-36758C61D5C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622169" y="5051707"/>
            <a:ext cx="17003" cy="868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제목 1">
            <a:extLst>
              <a:ext uri="{FF2B5EF4-FFF2-40B4-BE49-F238E27FC236}">
                <a16:creationId xmlns:a16="http://schemas.microsoft.com/office/drawing/2014/main" id="{7F6E0B61-06CF-7D9C-D44D-3D28556E4176}"/>
              </a:ext>
            </a:extLst>
          </p:cNvPr>
          <p:cNvSpPr txBox="1">
            <a:spLocks/>
          </p:cNvSpPr>
          <p:nvPr/>
        </p:nvSpPr>
        <p:spPr>
          <a:xfrm>
            <a:off x="490059" y="1872572"/>
            <a:ext cx="325793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modules/network/vpc.tf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85" name="제목 1">
            <a:extLst>
              <a:ext uri="{FF2B5EF4-FFF2-40B4-BE49-F238E27FC236}">
                <a16:creationId xmlns:a16="http://schemas.microsoft.com/office/drawing/2014/main" id="{E089E6EC-992B-CD89-21FB-649BC1DED7E6}"/>
              </a:ext>
            </a:extLst>
          </p:cNvPr>
          <p:cNvSpPr txBox="1">
            <a:spLocks/>
          </p:cNvSpPr>
          <p:nvPr/>
        </p:nvSpPr>
        <p:spPr>
          <a:xfrm>
            <a:off x="5409632" y="1862591"/>
            <a:ext cx="325793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env/test/main.tf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E7712C5F-3660-81E7-5DCF-B39820CEF532}"/>
              </a:ext>
            </a:extLst>
          </p:cNvPr>
          <p:cNvSpPr/>
          <p:nvPr/>
        </p:nvSpPr>
        <p:spPr>
          <a:xfrm>
            <a:off x="5563782" y="2615264"/>
            <a:ext cx="361724" cy="187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70C789B2-F904-AC00-672F-AFFACDFA0948}"/>
              </a:ext>
            </a:extLst>
          </p:cNvPr>
          <p:cNvCxnSpPr>
            <a:cxnSpLocks/>
            <a:stCxn id="190" idx="1"/>
            <a:endCxn id="118" idx="3"/>
          </p:cNvCxnSpPr>
          <p:nvPr/>
        </p:nvCxnSpPr>
        <p:spPr>
          <a:xfrm flipH="1">
            <a:off x="1851547" y="2709097"/>
            <a:ext cx="3712235" cy="15581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09EC0101-640A-DB9A-7C28-1FECE1F2D4BB}"/>
              </a:ext>
            </a:extLst>
          </p:cNvPr>
          <p:cNvCxnSpPr>
            <a:cxnSpLocks/>
          </p:cNvCxnSpPr>
          <p:nvPr/>
        </p:nvCxnSpPr>
        <p:spPr>
          <a:xfrm>
            <a:off x="1248885" y="4149723"/>
            <a:ext cx="36469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9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63888" y="3068960"/>
            <a:ext cx="5472654" cy="1368152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1520" y="3140968"/>
            <a:ext cx="230425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accent6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accent6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E18761-6F4D-4A56-A95B-FE9E51163FF2}"/>
              </a:ext>
            </a:extLst>
          </p:cNvPr>
          <p:cNvGrpSpPr/>
          <p:nvPr/>
        </p:nvGrpSpPr>
        <p:grpSpPr>
          <a:xfrm>
            <a:off x="3994353" y="3157348"/>
            <a:ext cx="4869883" cy="864096"/>
            <a:chOff x="4238823" y="1217861"/>
            <a:chExt cx="4869883" cy="864096"/>
          </a:xfrm>
        </p:grpSpPr>
        <p:sp>
          <p:nvSpPr>
            <p:cNvPr id="21" name="직각 삼각형 20"/>
            <p:cNvSpPr/>
            <p:nvPr/>
          </p:nvSpPr>
          <p:spPr>
            <a:xfrm rot="16200000">
              <a:off x="4238823" y="121786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256786" y="1579935"/>
              <a:ext cx="38519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ja-JP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module</a:t>
              </a:r>
              <a:r>
                <a:rPr lang="ja-JP" altLang="en-US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の分割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89575" y="152607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D86D72-E7AD-4CA2-BA44-25225DE74CDA}"/>
              </a:ext>
            </a:extLst>
          </p:cNvPr>
          <p:cNvGrpSpPr/>
          <p:nvPr/>
        </p:nvGrpSpPr>
        <p:grpSpPr>
          <a:xfrm>
            <a:off x="3994353" y="4247778"/>
            <a:ext cx="864096" cy="864096"/>
            <a:chOff x="4238823" y="2308291"/>
            <a:chExt cx="864096" cy="864096"/>
          </a:xfrm>
        </p:grpSpPr>
        <p:sp>
          <p:nvSpPr>
            <p:cNvPr id="30" name="직각 삼각형 29"/>
            <p:cNvSpPr/>
            <p:nvPr/>
          </p:nvSpPr>
          <p:spPr>
            <a:xfrm rot="16200000">
              <a:off x="4238823" y="2308291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589575" y="263024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5DAF8F-E612-4233-AEC5-F612CD50E7CD}"/>
              </a:ext>
            </a:extLst>
          </p:cNvPr>
          <p:cNvGrpSpPr/>
          <p:nvPr/>
        </p:nvGrpSpPr>
        <p:grpSpPr>
          <a:xfrm>
            <a:off x="3994353" y="5338208"/>
            <a:ext cx="864096" cy="864096"/>
            <a:chOff x="4238823" y="3398721"/>
            <a:chExt cx="864096" cy="864096"/>
          </a:xfrm>
        </p:grpSpPr>
        <p:sp>
          <p:nvSpPr>
            <p:cNvPr id="28" name="직각 삼각형 27"/>
            <p:cNvSpPr/>
            <p:nvPr/>
          </p:nvSpPr>
          <p:spPr>
            <a:xfrm rot="16200000">
              <a:off x="4238823" y="3398721"/>
              <a:ext cx="864096" cy="864096"/>
            </a:xfrm>
            <a:prstGeom prst="rtTriangle">
              <a:avLst/>
            </a:prstGeom>
            <a:solidFill>
              <a:srgbClr val="F2A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4589575" y="373441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868586D0-495E-0042-21C8-6D9C53F3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316" y="4623594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ACDCEDB-3A9A-B841-DD5E-AF772017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316" y="5727766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 err="1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前章で作成した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の構成は以下のように、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フォルダの中に各リソースファイルを配置し、ルートモジュール内の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main.tf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の一つの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内に、各リソースファイルの変数の値を記入してました。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module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前章の構成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E4DFC1-D655-2B30-C293-82534474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83" y="2223919"/>
            <a:ext cx="1444369" cy="2410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6D7CF88-5B59-8FE7-CFDD-E0917C6D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223919"/>
            <a:ext cx="2705478" cy="241016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A3B97B-8BFA-0B12-1AE1-61F70402C49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21093" y="3160023"/>
            <a:ext cx="1759019" cy="274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A39B9DC-A464-D044-A407-83A2D193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397" y="5380118"/>
            <a:ext cx="2857899" cy="1114581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EF6591E-9C7D-5175-893D-C93FE421E534}"/>
              </a:ext>
            </a:extLst>
          </p:cNvPr>
          <p:cNvCxnSpPr>
            <a:cxnSpLocks/>
          </p:cNvCxnSpPr>
          <p:nvPr/>
        </p:nvCxnSpPr>
        <p:spPr>
          <a:xfrm flipV="1">
            <a:off x="5420683" y="3186249"/>
            <a:ext cx="1235577" cy="23500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07B640-A05F-3588-2E96-9BEA1411C4C5}"/>
              </a:ext>
            </a:extLst>
          </p:cNvPr>
          <p:cNvSpPr/>
          <p:nvPr/>
        </p:nvSpPr>
        <p:spPr>
          <a:xfrm>
            <a:off x="5580112" y="2223919"/>
            <a:ext cx="2705478" cy="242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5D4FE4B-B4A6-6A82-216B-E8C3B603C497}"/>
              </a:ext>
            </a:extLst>
          </p:cNvPr>
          <p:cNvSpPr/>
          <p:nvPr/>
        </p:nvSpPr>
        <p:spPr>
          <a:xfrm>
            <a:off x="3339034" y="3044580"/>
            <a:ext cx="482059" cy="147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BE81E8D-E972-90A9-1693-79D4937B9C83}"/>
              </a:ext>
            </a:extLst>
          </p:cNvPr>
          <p:cNvSpPr/>
          <p:nvPr/>
        </p:nvSpPr>
        <p:spPr>
          <a:xfrm>
            <a:off x="3771397" y="5369640"/>
            <a:ext cx="2857898" cy="11358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B385D03-3EC3-ADD9-77D6-190429324845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3389371" y="4633952"/>
            <a:ext cx="1810975" cy="7356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BB07C6-8B35-54BB-5819-C0A90A557772}"/>
              </a:ext>
            </a:extLst>
          </p:cNvPr>
          <p:cNvSpPr/>
          <p:nvPr/>
        </p:nvSpPr>
        <p:spPr>
          <a:xfrm>
            <a:off x="3198679" y="4486415"/>
            <a:ext cx="381384" cy="147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5D6C0C3-0A71-7B12-66BF-7AF760DD7C1E}"/>
              </a:ext>
            </a:extLst>
          </p:cNvPr>
          <p:cNvSpPr/>
          <p:nvPr/>
        </p:nvSpPr>
        <p:spPr>
          <a:xfrm>
            <a:off x="4862958" y="5521678"/>
            <a:ext cx="1133789" cy="2306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FE59D1B-ADE4-9679-AD33-CB6FCD10574E}"/>
              </a:ext>
            </a:extLst>
          </p:cNvPr>
          <p:cNvSpPr/>
          <p:nvPr/>
        </p:nvSpPr>
        <p:spPr>
          <a:xfrm>
            <a:off x="5763273" y="2955616"/>
            <a:ext cx="1961666" cy="2306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C5F3A93-19A5-4D67-68F2-225BEE3154B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117403" y="2990876"/>
            <a:ext cx="877620" cy="294108"/>
          </a:xfrm>
          <a:prstGeom prst="straightConnector1">
            <a:avLst/>
          </a:prstGeom>
          <a:ln>
            <a:solidFill>
              <a:srgbClr val="F688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209C4C51-E3B1-A4D8-808D-0F1656D264E5}"/>
              </a:ext>
            </a:extLst>
          </p:cNvPr>
          <p:cNvSpPr txBox="1">
            <a:spLocks/>
          </p:cNvSpPr>
          <p:nvPr/>
        </p:nvSpPr>
        <p:spPr>
          <a:xfrm>
            <a:off x="314237" y="3258382"/>
            <a:ext cx="29439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</a:t>
            </a:r>
            <a:endParaRPr lang="en-US" altLang="ja-JP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入力ディレクトリ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0977282-D5C5-2052-1F95-C677F1EA5887}"/>
              </a:ext>
            </a:extLst>
          </p:cNvPr>
          <p:cNvSpPr/>
          <p:nvPr/>
        </p:nvSpPr>
        <p:spPr>
          <a:xfrm>
            <a:off x="2995023" y="2917107"/>
            <a:ext cx="344012" cy="147537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以下のように、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modules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の各リソースをディレクトリ単位で分けて、ルートモジュールもディレクトリごとに、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を作成します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を分割することによって、リソースの作成を分割することができます。臨機応変にリソースを作成できる一方、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を分けすぎるとコードがやや複雑になるので、ある程度リソースをまとめる必要もあります。作成するリソースが少ない場合は、分割するのはあまり有効ではありません。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module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405B70F-CCD2-2ABE-20D0-DFA27BD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5" y="2644851"/>
            <a:ext cx="1508142" cy="32120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D072AC-94CD-3168-9722-70A25242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81" y="3719117"/>
            <a:ext cx="2189532" cy="8833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5A72B71-FD5E-7F8B-BDD2-C9DCAC35B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82" y="2638665"/>
            <a:ext cx="2189532" cy="9743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CEFA003-3B5F-04E9-639D-44DB47C0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188" y="4705194"/>
            <a:ext cx="1897472" cy="2162922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BAA75C-E093-BD96-D008-7FAC504F8417}"/>
              </a:ext>
            </a:extLst>
          </p:cNvPr>
          <p:cNvSpPr/>
          <p:nvPr/>
        </p:nvSpPr>
        <p:spPr>
          <a:xfrm>
            <a:off x="1195526" y="3352900"/>
            <a:ext cx="482059" cy="147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9CA36-85AE-7EB1-50A1-1EA41ACFBEDA}"/>
              </a:ext>
            </a:extLst>
          </p:cNvPr>
          <p:cNvSpPr/>
          <p:nvPr/>
        </p:nvSpPr>
        <p:spPr>
          <a:xfrm>
            <a:off x="989340" y="4349806"/>
            <a:ext cx="952429" cy="8988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782FEA-2DF7-D58A-A6FD-F896C88D5162}"/>
              </a:ext>
            </a:extLst>
          </p:cNvPr>
          <p:cNvSpPr/>
          <p:nvPr/>
        </p:nvSpPr>
        <p:spPr>
          <a:xfrm>
            <a:off x="989340" y="3851286"/>
            <a:ext cx="952429" cy="416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1F848E-1169-9234-69DF-B1BAE6783C05}"/>
              </a:ext>
            </a:extLst>
          </p:cNvPr>
          <p:cNvSpPr/>
          <p:nvPr/>
        </p:nvSpPr>
        <p:spPr>
          <a:xfrm>
            <a:off x="989341" y="5346712"/>
            <a:ext cx="1201285" cy="510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0682524-CB5B-EA72-E2AB-3C008E302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666" y="2683943"/>
            <a:ext cx="3289008" cy="3239475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C026109-5CE5-1636-1685-5BE4D2B0E2BD}"/>
              </a:ext>
            </a:extLst>
          </p:cNvPr>
          <p:cNvSpPr/>
          <p:nvPr/>
        </p:nvSpPr>
        <p:spPr>
          <a:xfrm>
            <a:off x="5761664" y="2683942"/>
            <a:ext cx="3289009" cy="323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182C08-3EA9-2FC4-C3BF-3689071FBED6}"/>
              </a:ext>
            </a:extLst>
          </p:cNvPr>
          <p:cNvSpPr/>
          <p:nvPr/>
        </p:nvSpPr>
        <p:spPr>
          <a:xfrm>
            <a:off x="2949881" y="2627113"/>
            <a:ext cx="2189532" cy="9962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F8E5B2-2011-5705-A8D5-4898B8F24226}"/>
              </a:ext>
            </a:extLst>
          </p:cNvPr>
          <p:cNvSpPr/>
          <p:nvPr/>
        </p:nvSpPr>
        <p:spPr>
          <a:xfrm>
            <a:off x="2946188" y="3711385"/>
            <a:ext cx="2189532" cy="8833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E1F3135-C340-32B8-DD53-28E191A7CA55}"/>
              </a:ext>
            </a:extLst>
          </p:cNvPr>
          <p:cNvSpPr/>
          <p:nvPr/>
        </p:nvSpPr>
        <p:spPr>
          <a:xfrm>
            <a:off x="2946187" y="4690487"/>
            <a:ext cx="1897472" cy="2162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9C32AA7-30DD-31BD-ABDB-120C083AFAC7}"/>
              </a:ext>
            </a:extLst>
          </p:cNvPr>
          <p:cNvSpPr/>
          <p:nvPr/>
        </p:nvSpPr>
        <p:spPr>
          <a:xfrm>
            <a:off x="5777904" y="4937076"/>
            <a:ext cx="3054223" cy="919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F2831F-19C2-5B88-8C38-D68728D423EF}"/>
              </a:ext>
            </a:extLst>
          </p:cNvPr>
          <p:cNvSpPr/>
          <p:nvPr/>
        </p:nvSpPr>
        <p:spPr>
          <a:xfrm>
            <a:off x="5782784" y="3818201"/>
            <a:ext cx="2923974" cy="9571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1B51353-6190-46B0-88FC-97C8E689C37C}"/>
              </a:ext>
            </a:extLst>
          </p:cNvPr>
          <p:cNvSpPr/>
          <p:nvPr/>
        </p:nvSpPr>
        <p:spPr>
          <a:xfrm>
            <a:off x="5777904" y="2708920"/>
            <a:ext cx="3220650" cy="9571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A8E604F-FED2-80A9-AFAF-E2E8346A6FB1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1941769" y="3125249"/>
            <a:ext cx="1008112" cy="9342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9C400-964D-FA48-863A-1FB7ED16F3E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5139413" y="3125249"/>
            <a:ext cx="638491" cy="62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307E2D14-6776-E962-0844-2B53959CADB6}"/>
              </a:ext>
            </a:extLst>
          </p:cNvPr>
          <p:cNvCxnSpPr>
            <a:cxnSpLocks/>
            <a:stCxn id="19" idx="0"/>
            <a:endCxn id="30" idx="0"/>
          </p:cNvCxnSpPr>
          <p:nvPr/>
        </p:nvCxnSpPr>
        <p:spPr>
          <a:xfrm rot="5400000" flipH="1" flipV="1">
            <a:off x="4086883" y="33615"/>
            <a:ext cx="668958" cy="5969613"/>
          </a:xfrm>
          <a:prstGeom prst="curvedConnector3">
            <a:avLst>
              <a:gd name="adj1" fmla="val 1341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53A19F-6FFA-1A91-C614-8B76E3127FFB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1941769" y="4153067"/>
            <a:ext cx="1004419" cy="6461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7868808-B581-0F60-10A8-78AECC916996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135720" y="4153067"/>
            <a:ext cx="647064" cy="1436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96AC4F0-CD18-5ED3-734E-936438523FCC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2190626" y="5601808"/>
            <a:ext cx="755561" cy="1701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18E881A-0284-711D-F5D4-9868C30F722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843659" y="5396990"/>
            <a:ext cx="934245" cy="3749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3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コマンドを打つディレクトリは、ルートモジュールになります。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target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指定することによって、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単位で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apply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することが可能です。指定方法は、「</a:t>
            </a:r>
            <a:r>
              <a:rPr lang="en-US" altLang="ja-JP" b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-target </a:t>
            </a:r>
            <a:r>
              <a:rPr lang="en-US" altLang="ja-JP" b="1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module.module</a:t>
            </a:r>
            <a:r>
              <a:rPr lang="ja-JP" altLang="en-US" b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」です。指定しなければ、全リソースが作成されます。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以下の場合、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network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target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指定することで、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network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のディレクトリ内の「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vpc.tf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」のリソースのみ作成され、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ディレクトリ内のリソースは作成されません。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module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構成の応用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の分割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405B70F-CCD2-2ABE-20D0-DFA27BD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5" y="3245892"/>
            <a:ext cx="1508142" cy="32120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D072AC-94CD-3168-9722-70A25242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351" y="4320158"/>
            <a:ext cx="2189532" cy="8833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5A72B71-FD5E-7F8B-BDD2-C9DCAC35B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352" y="3239706"/>
            <a:ext cx="2189532" cy="9743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CEFA003-3B5F-04E9-639D-44DB47C0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658" y="5306235"/>
            <a:ext cx="1375319" cy="1567722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BAA75C-E093-BD96-D008-7FAC504F8417}"/>
              </a:ext>
            </a:extLst>
          </p:cNvPr>
          <p:cNvSpPr/>
          <p:nvPr/>
        </p:nvSpPr>
        <p:spPr>
          <a:xfrm>
            <a:off x="1229996" y="3953941"/>
            <a:ext cx="482059" cy="147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9CA36-85AE-7EB1-50A1-1EA41ACFBEDA}"/>
              </a:ext>
            </a:extLst>
          </p:cNvPr>
          <p:cNvSpPr/>
          <p:nvPr/>
        </p:nvSpPr>
        <p:spPr>
          <a:xfrm>
            <a:off x="1023810" y="4950847"/>
            <a:ext cx="952429" cy="8988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A782FEA-2DF7-D58A-A6FD-F896C88D5162}"/>
              </a:ext>
            </a:extLst>
          </p:cNvPr>
          <p:cNvSpPr/>
          <p:nvPr/>
        </p:nvSpPr>
        <p:spPr>
          <a:xfrm>
            <a:off x="1023810" y="4452327"/>
            <a:ext cx="952429" cy="416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1F848E-1169-9234-69DF-B1BAE6783C05}"/>
              </a:ext>
            </a:extLst>
          </p:cNvPr>
          <p:cNvSpPr/>
          <p:nvPr/>
        </p:nvSpPr>
        <p:spPr>
          <a:xfrm>
            <a:off x="1023811" y="5947753"/>
            <a:ext cx="1201285" cy="5101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0682524-CB5B-EA72-E2AB-3C008E302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3284984"/>
            <a:ext cx="3289008" cy="3239475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C026109-5CE5-1636-1685-5BE4D2B0E2BD}"/>
              </a:ext>
            </a:extLst>
          </p:cNvPr>
          <p:cNvSpPr/>
          <p:nvPr/>
        </p:nvSpPr>
        <p:spPr>
          <a:xfrm>
            <a:off x="5796134" y="3284983"/>
            <a:ext cx="3289009" cy="323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182C08-3EA9-2FC4-C3BF-3689071FBED6}"/>
              </a:ext>
            </a:extLst>
          </p:cNvPr>
          <p:cNvSpPr/>
          <p:nvPr/>
        </p:nvSpPr>
        <p:spPr>
          <a:xfrm>
            <a:off x="2984351" y="3228154"/>
            <a:ext cx="2189532" cy="9962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F8E5B2-2011-5705-A8D5-4898B8F24226}"/>
              </a:ext>
            </a:extLst>
          </p:cNvPr>
          <p:cNvSpPr/>
          <p:nvPr/>
        </p:nvSpPr>
        <p:spPr>
          <a:xfrm>
            <a:off x="2980658" y="4312426"/>
            <a:ext cx="2189532" cy="8833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E1F3135-C340-32B8-DD53-28E191A7CA55}"/>
              </a:ext>
            </a:extLst>
          </p:cNvPr>
          <p:cNvSpPr/>
          <p:nvPr/>
        </p:nvSpPr>
        <p:spPr>
          <a:xfrm>
            <a:off x="2980657" y="5291528"/>
            <a:ext cx="1375319" cy="15664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9C32AA7-30DD-31BD-ABDB-120C083AFAC7}"/>
              </a:ext>
            </a:extLst>
          </p:cNvPr>
          <p:cNvSpPr/>
          <p:nvPr/>
        </p:nvSpPr>
        <p:spPr>
          <a:xfrm>
            <a:off x="5812374" y="5538117"/>
            <a:ext cx="3054223" cy="919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F2831F-19C2-5B88-8C38-D68728D423EF}"/>
              </a:ext>
            </a:extLst>
          </p:cNvPr>
          <p:cNvSpPr/>
          <p:nvPr/>
        </p:nvSpPr>
        <p:spPr>
          <a:xfrm>
            <a:off x="5817254" y="4419242"/>
            <a:ext cx="2923974" cy="9571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1B51353-6190-46B0-88FC-97C8E689C37C}"/>
              </a:ext>
            </a:extLst>
          </p:cNvPr>
          <p:cNvSpPr/>
          <p:nvPr/>
        </p:nvSpPr>
        <p:spPr>
          <a:xfrm>
            <a:off x="5812374" y="3309961"/>
            <a:ext cx="3220650" cy="9571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A8E604F-FED2-80A9-AFAF-E2E8346A6FB1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1976239" y="3726290"/>
            <a:ext cx="1008112" cy="9342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9C400-964D-FA48-863A-1FB7ED16F3E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5173883" y="3726290"/>
            <a:ext cx="638491" cy="62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307E2D14-6776-E962-0844-2B53959CADB6}"/>
              </a:ext>
            </a:extLst>
          </p:cNvPr>
          <p:cNvCxnSpPr>
            <a:cxnSpLocks/>
            <a:stCxn id="19" idx="0"/>
            <a:endCxn id="30" idx="0"/>
          </p:cNvCxnSpPr>
          <p:nvPr/>
        </p:nvCxnSpPr>
        <p:spPr>
          <a:xfrm rot="5400000" flipH="1" flipV="1">
            <a:off x="4121353" y="634656"/>
            <a:ext cx="668958" cy="5969613"/>
          </a:xfrm>
          <a:prstGeom prst="curvedConnector3">
            <a:avLst>
              <a:gd name="adj1" fmla="val 1341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53A19F-6FFA-1A91-C614-8B76E3127FFB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1976239" y="4754108"/>
            <a:ext cx="1004419" cy="6461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7868808-B581-0F60-10A8-78AECC916996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170190" y="4754108"/>
            <a:ext cx="647064" cy="1436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96AC4F0-CD18-5ED3-734E-936438523FCC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2225096" y="6074764"/>
            <a:ext cx="755561" cy="1280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18E881A-0284-711D-F5D4-9868C30F722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355976" y="5998031"/>
            <a:ext cx="1456398" cy="767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41E76C3-F251-176C-3CE3-0669D9060B5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115429" y="3092378"/>
            <a:ext cx="641691" cy="7451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68C5A99-8DA2-524B-B925-8064AA0D4715}"/>
              </a:ext>
            </a:extLst>
          </p:cNvPr>
          <p:cNvSpPr txBox="1">
            <a:spLocks/>
          </p:cNvSpPr>
          <p:nvPr/>
        </p:nvSpPr>
        <p:spPr>
          <a:xfrm>
            <a:off x="617723" y="2566859"/>
            <a:ext cx="464879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apply –target</a:t>
            </a:r>
            <a:r>
              <a:rPr lang="ja-JP" altLang="en-US" sz="1600" b="0" i="1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b="0" i="1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module.network</a:t>
            </a:r>
            <a:endParaRPr lang="ja-JP" altLang="en-US" sz="1600" b="0" i="1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1D0A52-05F5-3D0C-578F-FFED07EEFA82}"/>
              </a:ext>
            </a:extLst>
          </p:cNvPr>
          <p:cNvSpPr/>
          <p:nvPr/>
        </p:nvSpPr>
        <p:spPr>
          <a:xfrm>
            <a:off x="943423" y="3837566"/>
            <a:ext cx="344012" cy="147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E968B1BC-A9AE-ACBB-C1B3-5B6CF9D136C7}"/>
              </a:ext>
            </a:extLst>
          </p:cNvPr>
          <p:cNvSpPr/>
          <p:nvPr/>
        </p:nvSpPr>
        <p:spPr>
          <a:xfrm rot="2679539">
            <a:off x="1147224" y="4296696"/>
            <a:ext cx="693501" cy="718660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十字形 10">
            <a:extLst>
              <a:ext uri="{FF2B5EF4-FFF2-40B4-BE49-F238E27FC236}">
                <a16:creationId xmlns:a16="http://schemas.microsoft.com/office/drawing/2014/main" id="{90DB8551-95C8-498E-8B0D-83F5F235C0F1}"/>
              </a:ext>
            </a:extLst>
          </p:cNvPr>
          <p:cNvSpPr/>
          <p:nvPr/>
        </p:nvSpPr>
        <p:spPr>
          <a:xfrm rot="2679539">
            <a:off x="3475192" y="3197246"/>
            <a:ext cx="1062232" cy="107238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A22CADF-A95C-D8FB-2C92-A1EC4349028A}"/>
              </a:ext>
            </a:extLst>
          </p:cNvPr>
          <p:cNvSpPr/>
          <p:nvPr/>
        </p:nvSpPr>
        <p:spPr>
          <a:xfrm>
            <a:off x="1023811" y="4950847"/>
            <a:ext cx="940858" cy="898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5148D4A-7880-8717-B45C-07EE3DB331FC}"/>
              </a:ext>
            </a:extLst>
          </p:cNvPr>
          <p:cNvSpPr/>
          <p:nvPr/>
        </p:nvSpPr>
        <p:spPr>
          <a:xfrm>
            <a:off x="2996005" y="4291641"/>
            <a:ext cx="2174967" cy="934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EE40DE-AC95-691C-23DA-4A26FBE5A448}"/>
              </a:ext>
            </a:extLst>
          </p:cNvPr>
          <p:cNvSpPr/>
          <p:nvPr/>
        </p:nvSpPr>
        <p:spPr>
          <a:xfrm>
            <a:off x="5838136" y="4410190"/>
            <a:ext cx="2903092" cy="94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12492F40-436E-9B9D-B67D-D0099334C6DF}"/>
              </a:ext>
            </a:extLst>
          </p:cNvPr>
          <p:cNvSpPr/>
          <p:nvPr/>
        </p:nvSpPr>
        <p:spPr>
          <a:xfrm rot="2679539">
            <a:off x="1166894" y="5849207"/>
            <a:ext cx="693501" cy="718660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十字形 20">
            <a:extLst>
              <a:ext uri="{FF2B5EF4-FFF2-40B4-BE49-F238E27FC236}">
                <a16:creationId xmlns:a16="http://schemas.microsoft.com/office/drawing/2014/main" id="{FA1C3715-3AAE-5942-7BFA-AFB5213147E1}"/>
              </a:ext>
            </a:extLst>
          </p:cNvPr>
          <p:cNvSpPr/>
          <p:nvPr/>
        </p:nvSpPr>
        <p:spPr>
          <a:xfrm rot="2679539">
            <a:off x="2981341" y="5436486"/>
            <a:ext cx="1345290" cy="132769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012AD866-6F1B-A129-FCB9-107181D45A06}"/>
              </a:ext>
            </a:extLst>
          </p:cNvPr>
          <p:cNvSpPr/>
          <p:nvPr/>
        </p:nvSpPr>
        <p:spPr>
          <a:xfrm rot="2679539">
            <a:off x="6883875" y="3258581"/>
            <a:ext cx="1062232" cy="107238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十字形 22">
            <a:extLst>
              <a:ext uri="{FF2B5EF4-FFF2-40B4-BE49-F238E27FC236}">
                <a16:creationId xmlns:a16="http://schemas.microsoft.com/office/drawing/2014/main" id="{687982C4-2C9C-E63D-4BE4-9726008AF7C7}"/>
              </a:ext>
            </a:extLst>
          </p:cNvPr>
          <p:cNvSpPr/>
          <p:nvPr/>
        </p:nvSpPr>
        <p:spPr>
          <a:xfrm rot="2679539">
            <a:off x="6926392" y="5492237"/>
            <a:ext cx="1062232" cy="1072389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81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を分割せずに一つの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内で構成された場合、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のリソース内の「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vpc_id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」の指定は、ＶＰＣリソースを参照することができました。これは、「同じファイル内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=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同じディレクトリ内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=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内」で可能であり、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terraform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は同じ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内のみ認識するため、 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が分かれた場合、同様の形で外部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のリソースを参照することはできません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。外部リソースを参照したい場合は、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output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4356CF1-FFD6-AF50-655A-FBEF829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915293"/>
            <a:ext cx="2189532" cy="8833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804FADE-5CFE-B6E0-F73F-A54F0583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1" y="2933391"/>
            <a:ext cx="1444369" cy="2410033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332CDF-6D3D-08A7-54F8-1D30F5AAC451}"/>
              </a:ext>
            </a:extLst>
          </p:cNvPr>
          <p:cNvSpPr/>
          <p:nvPr/>
        </p:nvSpPr>
        <p:spPr>
          <a:xfrm>
            <a:off x="188420" y="4199031"/>
            <a:ext cx="1444369" cy="1144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1B3B3C-A52C-AAEC-53D9-0AE8785884AE}"/>
              </a:ext>
            </a:extLst>
          </p:cNvPr>
          <p:cNvSpPr txBox="1">
            <a:spLocks/>
          </p:cNvSpPr>
          <p:nvPr/>
        </p:nvSpPr>
        <p:spPr>
          <a:xfrm>
            <a:off x="1269765" y="2414325"/>
            <a:ext cx="175292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mudule</a:t>
            </a:r>
            <a:r>
              <a:rPr lang="ja-JP" altLang="en-US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が同じ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84022869-1B27-EB3E-0C1C-BF3F69AC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18" y="2933391"/>
            <a:ext cx="2189532" cy="88336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2674A84-2D36-5EA2-0D6D-8117A01F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55" y="3868283"/>
            <a:ext cx="2189532" cy="2323336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149A76A-B5B2-BACD-579E-EAB42721ACE7}"/>
              </a:ext>
            </a:extLst>
          </p:cNvPr>
          <p:cNvSpPr/>
          <p:nvPr/>
        </p:nvSpPr>
        <p:spPr>
          <a:xfrm>
            <a:off x="1788294" y="2910747"/>
            <a:ext cx="2193293" cy="32808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830879B-27AB-6178-35DD-403273C5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10" y="3868283"/>
            <a:ext cx="2189532" cy="23233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0ABE961-E7A2-1B71-3308-9F2C50492C64}"/>
              </a:ext>
            </a:extLst>
          </p:cNvPr>
          <p:cNvSpPr/>
          <p:nvPr/>
        </p:nvSpPr>
        <p:spPr>
          <a:xfrm>
            <a:off x="6732240" y="3868283"/>
            <a:ext cx="2189532" cy="2323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1CB3922-C19C-900C-A04E-0203BF91C188}"/>
              </a:ext>
            </a:extLst>
          </p:cNvPr>
          <p:cNvSpPr/>
          <p:nvPr/>
        </p:nvSpPr>
        <p:spPr>
          <a:xfrm>
            <a:off x="6725736" y="2906815"/>
            <a:ext cx="2196036" cy="8833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3BA60B3E-08AC-7944-2D37-D5BAA88B3103}"/>
              </a:ext>
            </a:extLst>
          </p:cNvPr>
          <p:cNvSpPr txBox="1">
            <a:spLocks/>
          </p:cNvSpPr>
          <p:nvPr/>
        </p:nvSpPr>
        <p:spPr>
          <a:xfrm>
            <a:off x="6065663" y="2433277"/>
            <a:ext cx="175292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mudule</a:t>
            </a:r>
            <a:r>
              <a:rPr lang="ja-JP" altLang="en-US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が別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2A84673-6296-E484-2E99-04D0A001F520}"/>
              </a:ext>
            </a:extLst>
          </p:cNvPr>
          <p:cNvCxnSpPr/>
          <p:nvPr/>
        </p:nvCxnSpPr>
        <p:spPr>
          <a:xfrm>
            <a:off x="1834559" y="3046904"/>
            <a:ext cx="14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7F17B5B-71FC-5166-A8B0-9CD80201D182}"/>
              </a:ext>
            </a:extLst>
          </p:cNvPr>
          <p:cNvCxnSpPr/>
          <p:nvPr/>
        </p:nvCxnSpPr>
        <p:spPr>
          <a:xfrm>
            <a:off x="6732240" y="3046904"/>
            <a:ext cx="1476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5374DE5-356A-61D6-A8D7-65DE9D041A76}"/>
              </a:ext>
            </a:extLst>
          </p:cNvPr>
          <p:cNvCxnSpPr/>
          <p:nvPr/>
        </p:nvCxnSpPr>
        <p:spPr>
          <a:xfrm flipH="1">
            <a:off x="2302611" y="3046904"/>
            <a:ext cx="270030" cy="11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0FF78FA-64D9-1830-3FC0-423F2C24D8B3}"/>
              </a:ext>
            </a:extLst>
          </p:cNvPr>
          <p:cNvCxnSpPr/>
          <p:nvPr/>
        </p:nvCxnSpPr>
        <p:spPr>
          <a:xfrm flipH="1">
            <a:off x="7365304" y="3050446"/>
            <a:ext cx="270030" cy="1152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十字形 48">
            <a:extLst>
              <a:ext uri="{FF2B5EF4-FFF2-40B4-BE49-F238E27FC236}">
                <a16:creationId xmlns:a16="http://schemas.microsoft.com/office/drawing/2014/main" id="{02AD69E6-3F33-4B38-BF78-FDB4B08EB663}"/>
              </a:ext>
            </a:extLst>
          </p:cNvPr>
          <p:cNvSpPr/>
          <p:nvPr/>
        </p:nvSpPr>
        <p:spPr>
          <a:xfrm rot="2679539">
            <a:off x="7752851" y="3239453"/>
            <a:ext cx="693501" cy="718660"/>
          </a:xfrm>
          <a:prstGeom prst="plus">
            <a:avLst>
              <a:gd name="adj" fmla="val 458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: 塗りつぶしなし 51">
            <a:extLst>
              <a:ext uri="{FF2B5EF4-FFF2-40B4-BE49-F238E27FC236}">
                <a16:creationId xmlns:a16="http://schemas.microsoft.com/office/drawing/2014/main" id="{57EEFD95-F477-4937-FBCB-C56413ADC008}"/>
              </a:ext>
            </a:extLst>
          </p:cNvPr>
          <p:cNvSpPr/>
          <p:nvPr/>
        </p:nvSpPr>
        <p:spPr>
          <a:xfrm>
            <a:off x="2719003" y="3271908"/>
            <a:ext cx="691817" cy="648071"/>
          </a:xfrm>
          <a:prstGeom prst="donut">
            <a:avLst>
              <a:gd name="adj" fmla="val 115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306C79F1-EE95-0D80-40D6-40615DBE3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379" y="2906815"/>
            <a:ext cx="1924319" cy="3934374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09742CB-C41A-88D8-EBD8-45DA15EFB8A7}"/>
              </a:ext>
            </a:extLst>
          </p:cNvPr>
          <p:cNvSpPr/>
          <p:nvPr/>
        </p:nvSpPr>
        <p:spPr>
          <a:xfrm>
            <a:off x="5082928" y="6304059"/>
            <a:ext cx="1531770" cy="508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4F5E181-EAF3-2731-38EB-694B7A4D80A8}"/>
              </a:ext>
            </a:extLst>
          </p:cNvPr>
          <p:cNvSpPr/>
          <p:nvPr/>
        </p:nvSpPr>
        <p:spPr>
          <a:xfrm>
            <a:off x="5068757" y="5120990"/>
            <a:ext cx="1312434" cy="1020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8ABA2B7-1900-9BE3-F2BA-85CF0BAFC6C7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61040" y="5343424"/>
            <a:ext cx="44956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リソースの情報を、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外部でも参照できるように出力する手法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です。以下のような記載を同じ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内で記載します。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output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5CC49AD-89C0-C99D-ED3D-E8B185AA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351"/>
            <a:ext cx="7418637" cy="86409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697E06C-639A-638C-9468-78CE1F056F60}"/>
              </a:ext>
            </a:extLst>
          </p:cNvPr>
          <p:cNvSpPr txBox="1">
            <a:spLocks/>
          </p:cNvSpPr>
          <p:nvPr/>
        </p:nvSpPr>
        <p:spPr>
          <a:xfrm>
            <a:off x="467544" y="1700808"/>
            <a:ext cx="7463929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 “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一意な名前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" {</a:t>
            </a:r>
          </a:p>
          <a:p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value= 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アウトプットしたいリソースの定義名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リソース名</a:t>
            </a:r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</a:t>
            </a:r>
            <a:r>
              <a:rPr lang="ja-JP" altLang="en-US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アウトプットしたい拡張子</a:t>
            </a:r>
            <a:endParaRPr lang="en-US" altLang="ja-JP" sz="1600" b="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n-US" altLang="ja-JP" sz="1600" b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}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51F1AB5-17C2-E8E7-033F-84C2A98F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32" y="5283219"/>
            <a:ext cx="1924319" cy="6096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E42A72-3D8B-6FBE-73FC-6554D788F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177" y="3264084"/>
            <a:ext cx="2762636" cy="109552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ED5C8FF-D14B-FE50-4AA9-2D0E9FFB4FA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5085692" y="4359612"/>
            <a:ext cx="1803" cy="923607"/>
          </a:xfrm>
          <a:prstGeom prst="straightConnector1">
            <a:avLst/>
          </a:prstGeom>
          <a:ln>
            <a:solidFill>
              <a:srgbClr val="F688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BA3BF8BE-FF50-6563-C7B9-75CC1B80CB36}"/>
              </a:ext>
            </a:extLst>
          </p:cNvPr>
          <p:cNvSpPr txBox="1">
            <a:spLocks/>
          </p:cNvSpPr>
          <p:nvPr/>
        </p:nvSpPr>
        <p:spPr>
          <a:xfrm>
            <a:off x="5085692" y="4575587"/>
            <a:ext cx="29439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DF6939A-7DAF-4650-54E8-0D1BDF268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781108"/>
            <a:ext cx="1800200" cy="394625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7089685-B1CC-9D9D-AB16-D80BE22A6479}"/>
              </a:ext>
            </a:extLst>
          </p:cNvPr>
          <p:cNvCxnSpPr/>
          <p:nvPr/>
        </p:nvCxnSpPr>
        <p:spPr>
          <a:xfrm>
            <a:off x="1043608" y="5949280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EEB6E7F-2E0A-60FB-0C68-787D0F79BB6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11765" y="3811848"/>
            <a:ext cx="2394412" cy="213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DAC533-573C-0AE1-59E8-F5450F449371}"/>
              </a:ext>
            </a:extLst>
          </p:cNvPr>
          <p:cNvCxnSpPr>
            <a:cxnSpLocks/>
          </p:cNvCxnSpPr>
          <p:nvPr/>
        </p:nvCxnSpPr>
        <p:spPr>
          <a:xfrm>
            <a:off x="1043608" y="5301208"/>
            <a:ext cx="6480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02EE38A-BAB0-2A0C-042F-AEEBAA5F802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329913" y="5588062"/>
            <a:ext cx="2793619" cy="1961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F0F15FB-06EB-6606-7EC9-35ADBFFE5FF4}"/>
              </a:ext>
            </a:extLst>
          </p:cNvPr>
          <p:cNvSpPr/>
          <p:nvPr/>
        </p:nvSpPr>
        <p:spPr>
          <a:xfrm>
            <a:off x="3706177" y="3255154"/>
            <a:ext cx="2762636" cy="110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2857BB4-3B83-2BA9-2268-5B009DAF6421}"/>
              </a:ext>
            </a:extLst>
          </p:cNvPr>
          <p:cNvSpPr/>
          <p:nvPr/>
        </p:nvSpPr>
        <p:spPr>
          <a:xfrm>
            <a:off x="4121699" y="5283219"/>
            <a:ext cx="1906298" cy="6130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0DF1CA99-525C-42C1-D659-3E2FC8443C1F}"/>
              </a:ext>
            </a:extLst>
          </p:cNvPr>
          <p:cNvCxnSpPr>
            <a:stCxn id="27" idx="3"/>
            <a:endCxn id="28" idx="3"/>
          </p:cNvCxnSpPr>
          <p:nvPr/>
        </p:nvCxnSpPr>
        <p:spPr>
          <a:xfrm flipH="1">
            <a:off x="6047851" y="3807383"/>
            <a:ext cx="420962" cy="1780679"/>
          </a:xfrm>
          <a:prstGeom prst="curvedConnector3">
            <a:avLst>
              <a:gd name="adj1" fmla="val -54304"/>
            </a:avLst>
          </a:prstGeom>
          <a:ln>
            <a:solidFill>
              <a:srgbClr val="F6882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158AF102-C56D-32EE-813B-0E2283DF6901}"/>
              </a:ext>
            </a:extLst>
          </p:cNvPr>
          <p:cNvSpPr txBox="1">
            <a:spLocks/>
          </p:cNvSpPr>
          <p:nvPr/>
        </p:nvSpPr>
        <p:spPr>
          <a:xfrm>
            <a:off x="6683351" y="4448796"/>
            <a:ext cx="2943944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同じ</a:t>
            </a:r>
            <a:r>
              <a:rPr lang="en-US" altLang="ja-JP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endParaRPr lang="ja-JP" altLang="en-US" sz="1600" b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02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したものは、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ルートモジュール内で参照することができます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。参照したい側のリソースでは、値を変数化します。変数の値をルートモジュール内で、「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module.output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した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module.output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定義名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」で参照することができます。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output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output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DDB900-2F0F-10A2-5EF6-D13D778F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78" y="1987724"/>
            <a:ext cx="2189532" cy="883363"/>
          </a:xfrm>
          <a:prstGeom prst="rect">
            <a:avLst/>
          </a:prstGeom>
          <a:ln>
            <a:noFill/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FA63D0E-0A70-A299-A5CE-D1F86CF8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78" y="3615291"/>
            <a:ext cx="2856220" cy="323165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77E6F57-4A85-DAB4-F121-E7F598F05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122" y="2870196"/>
            <a:ext cx="2175642" cy="6893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280D48F-6BE9-5C1F-E97C-5DCBD6BB1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385" y="2562275"/>
            <a:ext cx="2953162" cy="2029108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A3CD07-AC6B-9CD5-AA41-A07CF6B3EAF6}"/>
              </a:ext>
            </a:extLst>
          </p:cNvPr>
          <p:cNvSpPr/>
          <p:nvPr/>
        </p:nvSpPr>
        <p:spPr>
          <a:xfrm>
            <a:off x="2571178" y="1966958"/>
            <a:ext cx="2189532" cy="1591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915B45AF-8621-78F3-B94E-93B507972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26" y="1981550"/>
            <a:ext cx="1883225" cy="4128252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0167D12-1B46-2F32-AF94-1F30C10950B7}"/>
              </a:ext>
            </a:extLst>
          </p:cNvPr>
          <p:cNvSpPr/>
          <p:nvPr/>
        </p:nvSpPr>
        <p:spPr>
          <a:xfrm>
            <a:off x="586595" y="4182342"/>
            <a:ext cx="1327758" cy="11655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BAE7E6E-D889-A932-DF6F-9CA068DC81E2}"/>
              </a:ext>
            </a:extLst>
          </p:cNvPr>
          <p:cNvCxnSpPr/>
          <p:nvPr/>
        </p:nvCxnSpPr>
        <p:spPr>
          <a:xfrm>
            <a:off x="971600" y="5312382"/>
            <a:ext cx="5040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FC08D22-55BC-672F-B0ED-D6C67239FF4F}"/>
              </a:ext>
            </a:extLst>
          </p:cNvPr>
          <p:cNvCxnSpPr>
            <a:cxnSpLocks/>
          </p:cNvCxnSpPr>
          <p:nvPr/>
        </p:nvCxnSpPr>
        <p:spPr>
          <a:xfrm>
            <a:off x="949806" y="4665280"/>
            <a:ext cx="68912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CA2457-8175-A298-5BE0-2B7736939690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1914353" y="2762788"/>
            <a:ext cx="656825" cy="20023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44D1D35-1B9C-B62D-FF8C-40BFE312EAC9}"/>
              </a:ext>
            </a:extLst>
          </p:cNvPr>
          <p:cNvSpPr/>
          <p:nvPr/>
        </p:nvSpPr>
        <p:spPr>
          <a:xfrm>
            <a:off x="595683" y="5433294"/>
            <a:ext cx="1583767" cy="6527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F06648-9C94-18ED-6130-8CEF72DBC99E}"/>
              </a:ext>
            </a:extLst>
          </p:cNvPr>
          <p:cNvSpPr/>
          <p:nvPr/>
        </p:nvSpPr>
        <p:spPr>
          <a:xfrm>
            <a:off x="2580473" y="3626112"/>
            <a:ext cx="2856220" cy="3231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E112082-7580-4E47-1D2A-90C26D97527A}"/>
              </a:ext>
            </a:extLst>
          </p:cNvPr>
          <p:cNvSpPr/>
          <p:nvPr/>
        </p:nvSpPr>
        <p:spPr>
          <a:xfrm>
            <a:off x="6020385" y="3626112"/>
            <a:ext cx="2953162" cy="9652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3269B91-1F05-8431-8D06-CD4F38DD5AF3}"/>
              </a:ext>
            </a:extLst>
          </p:cNvPr>
          <p:cNvSpPr/>
          <p:nvPr/>
        </p:nvSpPr>
        <p:spPr>
          <a:xfrm>
            <a:off x="6018330" y="2566506"/>
            <a:ext cx="2945921" cy="10596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A76F763-9784-830E-1FE7-93D8A56C0019}"/>
              </a:ext>
            </a:extLst>
          </p:cNvPr>
          <p:cNvCxnSpPr>
            <a:cxnSpLocks/>
          </p:cNvCxnSpPr>
          <p:nvPr/>
        </p:nvCxnSpPr>
        <p:spPr>
          <a:xfrm>
            <a:off x="3275856" y="3096309"/>
            <a:ext cx="5760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C4AB59E-6237-B075-067B-FA6C3BF09805}"/>
              </a:ext>
            </a:extLst>
          </p:cNvPr>
          <p:cNvCxnSpPr>
            <a:cxnSpLocks/>
          </p:cNvCxnSpPr>
          <p:nvPr/>
        </p:nvCxnSpPr>
        <p:spPr>
          <a:xfrm>
            <a:off x="3563888" y="3105251"/>
            <a:ext cx="3905355" cy="9044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40F62AB-D92F-0DF1-EA8A-36D21ECB36B8}"/>
              </a:ext>
            </a:extLst>
          </p:cNvPr>
          <p:cNvCxnSpPr>
            <a:cxnSpLocks/>
            <a:stCxn id="42" idx="3"/>
            <a:endCxn id="14" idx="1"/>
          </p:cNvCxnSpPr>
          <p:nvPr/>
        </p:nvCxnSpPr>
        <p:spPr>
          <a:xfrm flipV="1">
            <a:off x="2179450" y="5231117"/>
            <a:ext cx="391728" cy="5285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24ABFC5-5ED0-DED8-9EC3-4AC12C73EF83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436693" y="4591384"/>
            <a:ext cx="2060273" cy="6505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742A13A-D42E-F6B4-E722-2B14EB513C4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089995" y="4093289"/>
            <a:ext cx="1930390" cy="154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D13AB57-51C4-E84F-B467-3EDF11F2CB0F}"/>
              </a:ext>
            </a:extLst>
          </p:cNvPr>
          <p:cNvCxnSpPr>
            <a:cxnSpLocks/>
          </p:cNvCxnSpPr>
          <p:nvPr/>
        </p:nvCxnSpPr>
        <p:spPr>
          <a:xfrm flipH="1" flipV="1">
            <a:off x="5598141" y="2466397"/>
            <a:ext cx="99546" cy="114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1F91AB6E-73A9-0A92-6939-3CA9698EACCF}"/>
              </a:ext>
            </a:extLst>
          </p:cNvPr>
          <p:cNvSpPr txBox="1">
            <a:spLocks/>
          </p:cNvSpPr>
          <p:nvPr/>
        </p:nvSpPr>
        <p:spPr>
          <a:xfrm>
            <a:off x="5074389" y="1983507"/>
            <a:ext cx="2362488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b="0" dirty="0">
                <a:solidFill>
                  <a:srgbClr val="00B0F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参照できる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9070C0B-EA1A-0BA6-7DE5-39A78D504C8D}"/>
              </a:ext>
            </a:extLst>
          </p:cNvPr>
          <p:cNvCxnSpPr>
            <a:cxnSpLocks/>
          </p:cNvCxnSpPr>
          <p:nvPr/>
        </p:nvCxnSpPr>
        <p:spPr>
          <a:xfrm>
            <a:off x="971600" y="3096309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2466A1D-07E4-28B1-5404-14CD9EDCFB7A}"/>
              </a:ext>
            </a:extLst>
          </p:cNvPr>
          <p:cNvCxnSpPr/>
          <p:nvPr/>
        </p:nvCxnSpPr>
        <p:spPr>
          <a:xfrm>
            <a:off x="1507455" y="2996952"/>
            <a:ext cx="4542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7A3749D-4E19-1249-F72A-4FB0547735E6}"/>
              </a:ext>
            </a:extLst>
          </p:cNvPr>
          <p:cNvCxnSpPr>
            <a:cxnSpLocks/>
          </p:cNvCxnSpPr>
          <p:nvPr/>
        </p:nvCxnSpPr>
        <p:spPr>
          <a:xfrm>
            <a:off x="1098402" y="5949280"/>
            <a:ext cx="108104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7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4F57D5B-5258-C942-9420-57293D37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616624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を使用した構成において、同じリソースを複数個作成したい場面も多々あります。そういう時は、前章の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count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や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を使用しますが、今回は、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型）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を使用した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構成を学んでいきます。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前章の方法だと、同じファイル内に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を使った記載方法でした。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構成の場合、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ルートモジュール内に</a:t>
            </a:r>
            <a:r>
              <a:rPr lang="en-US" altLang="ja-JP" i="0" u="heavy" dirty="0" err="1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の値（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）を配置し、また、変数の使用がファイルを跨ぐので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local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ではなく</a:t>
            </a:r>
            <a:r>
              <a:rPr lang="en-US" altLang="ja-JP" b="1" i="0" u="heavy" dirty="0">
                <a:solidFill>
                  <a:srgbClr val="00B050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を使用します。また、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r>
              <a:rPr lang="ja-JP" altLang="en-US" i="0" u="heavy" dirty="0">
                <a:solidFill>
                  <a:schemeClr val="tx1"/>
                </a:solidFill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の配置が変わります。</a:t>
            </a:r>
            <a:endParaRPr lang="en-US" altLang="ja-JP" i="0" u="heavy" dirty="0">
              <a:solidFill>
                <a:schemeClr val="tx1"/>
              </a:solidFill>
              <a:uFill>
                <a:solidFill>
                  <a:srgbClr val="F6882E"/>
                </a:solidFill>
              </a:u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内は、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for_each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= 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var.xxx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」と変数の定義をし、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variable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any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でも可）と記載します。そして、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resource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内の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loop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させたい値は、 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 もしくは「</a:t>
            </a:r>
            <a:r>
              <a:rPr lang="en-US" altLang="ja-JP" b="1" i="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each.value.value</a:t>
            </a:r>
            <a:r>
              <a:rPr lang="ja-JP" altLang="en-US" b="1" i="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」と記載します。そうすることで、その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名に関連する値を代入することができます。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5FC0E4-C01D-7BA8-BF87-4D03D1E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３</a:t>
            </a:r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sz="16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8E8C32-9164-2876-C63D-59A5D487A4F5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836CD78-A584-625C-F16F-4EAAF6A7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5" y="4125040"/>
            <a:ext cx="2386959" cy="234280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1635AE-9FB4-20BD-7408-DCF03215A06E}"/>
              </a:ext>
            </a:extLst>
          </p:cNvPr>
          <p:cNvSpPr/>
          <p:nvPr/>
        </p:nvSpPr>
        <p:spPr>
          <a:xfrm>
            <a:off x="797332" y="5651110"/>
            <a:ext cx="79208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59238A-BA82-F06B-958F-0368E2D3DE14}"/>
              </a:ext>
            </a:extLst>
          </p:cNvPr>
          <p:cNvSpPr/>
          <p:nvPr/>
        </p:nvSpPr>
        <p:spPr>
          <a:xfrm>
            <a:off x="401134" y="5651110"/>
            <a:ext cx="236213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E3EA2C7-8EB5-9E55-9C70-9065D5B7A93B}"/>
              </a:ext>
            </a:extLst>
          </p:cNvPr>
          <p:cNvSpPr txBox="1">
            <a:spLocks/>
          </p:cNvSpPr>
          <p:nvPr/>
        </p:nvSpPr>
        <p:spPr>
          <a:xfrm>
            <a:off x="215673" y="6009592"/>
            <a:ext cx="67521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0070C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key</a:t>
            </a:r>
            <a:endParaRPr lang="ja-JP" altLang="en-US" sz="1600" b="0" dirty="0">
              <a:solidFill>
                <a:srgbClr val="0070C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43C9A96-EC68-0F1D-1862-DF9698791342}"/>
              </a:ext>
            </a:extLst>
          </p:cNvPr>
          <p:cNvSpPr txBox="1">
            <a:spLocks/>
          </p:cNvSpPr>
          <p:nvPr/>
        </p:nvSpPr>
        <p:spPr>
          <a:xfrm>
            <a:off x="822808" y="6009592"/>
            <a:ext cx="1586645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>
                <a:solidFill>
                  <a:srgbClr val="FF000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value</a:t>
            </a:r>
            <a:endParaRPr lang="ja-JP" altLang="en-US" sz="1600" b="0" dirty="0">
              <a:solidFill>
                <a:srgbClr val="FF000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89CC40F-3D25-CF66-F524-CA33113D052B}"/>
              </a:ext>
            </a:extLst>
          </p:cNvPr>
          <p:cNvCxnSpPr>
            <a:cxnSpLocks/>
          </p:cNvCxnSpPr>
          <p:nvPr/>
        </p:nvCxnSpPr>
        <p:spPr>
          <a:xfrm>
            <a:off x="1589420" y="4862810"/>
            <a:ext cx="5760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7BE2078-6493-109F-8669-48CD5ACFDA6C}"/>
              </a:ext>
            </a:extLst>
          </p:cNvPr>
          <p:cNvCxnSpPr/>
          <p:nvPr/>
        </p:nvCxnSpPr>
        <p:spPr>
          <a:xfrm>
            <a:off x="1069613" y="4574778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1DDE2B9-A1C8-605D-D59C-87BA8FB8CE98}"/>
              </a:ext>
            </a:extLst>
          </p:cNvPr>
          <p:cNvCxnSpPr>
            <a:cxnSpLocks/>
          </p:cNvCxnSpPr>
          <p:nvPr/>
        </p:nvCxnSpPr>
        <p:spPr>
          <a:xfrm flipH="1">
            <a:off x="1141404" y="4567349"/>
            <a:ext cx="262066" cy="108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2695B5-DB24-C5CE-3DF1-BD857B7558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19241" y="4862810"/>
            <a:ext cx="1342243" cy="7883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7CDE98-318C-0D11-9FF5-B553B6FA21DD}"/>
              </a:ext>
            </a:extLst>
          </p:cNvPr>
          <p:cNvSpPr/>
          <p:nvPr/>
        </p:nvSpPr>
        <p:spPr>
          <a:xfrm>
            <a:off x="150946" y="4125040"/>
            <a:ext cx="2386958" cy="2342804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1B31BD3-A48A-F5E4-EFB2-5E1BEA82299B}"/>
              </a:ext>
            </a:extLst>
          </p:cNvPr>
          <p:cNvSpPr txBox="1">
            <a:spLocks/>
          </p:cNvSpPr>
          <p:nvPr/>
        </p:nvSpPr>
        <p:spPr>
          <a:xfrm>
            <a:off x="602404" y="3669570"/>
            <a:ext cx="2230562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前章の書き方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1247208-4BAE-84A8-1791-45ED3E580C70}"/>
              </a:ext>
            </a:extLst>
          </p:cNvPr>
          <p:cNvSpPr/>
          <p:nvPr/>
        </p:nvSpPr>
        <p:spPr>
          <a:xfrm>
            <a:off x="3083529" y="4125040"/>
            <a:ext cx="5959121" cy="2716440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5EDE9004-4430-7013-7EFC-687EB2981622}"/>
              </a:ext>
            </a:extLst>
          </p:cNvPr>
          <p:cNvSpPr txBox="1">
            <a:spLocks/>
          </p:cNvSpPr>
          <p:nvPr/>
        </p:nvSpPr>
        <p:spPr>
          <a:xfrm>
            <a:off x="4507099" y="3669570"/>
            <a:ext cx="3575009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600" b="0" dirty="0" err="1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module+for_each</a:t>
            </a:r>
            <a:r>
              <a:rPr lang="ja-JP" altLang="en-US" sz="16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の書き方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FF455CC2-2CC1-6642-7199-CF5EB189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26" y="5515918"/>
            <a:ext cx="1286054" cy="562053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F489D2A1-ECBE-D81A-C60B-270FF63D9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273" y="4144185"/>
            <a:ext cx="2328377" cy="269729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6C81087-59BD-52C4-E471-34F11E7B7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220" y="4144185"/>
            <a:ext cx="3575010" cy="12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14296</TotalTime>
  <Words>834</Words>
  <Application>Microsoft Office PowerPoint</Application>
  <PresentationFormat>画面に合わせる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Calibri</vt:lpstr>
      <vt:lpstr>Malgun Gothic</vt:lpstr>
      <vt:lpstr>GulimChe</vt:lpstr>
      <vt:lpstr>Arial</vt:lpstr>
      <vt:lpstr>BIZ UDP明朝 Medium</vt:lpstr>
      <vt:lpstr>Calibri Light</vt:lpstr>
      <vt:lpstr>Office 테마</vt:lpstr>
      <vt:lpstr>１4章.Terraformマスター</vt:lpstr>
      <vt:lpstr>PowerPoint プレゼンテーション</vt:lpstr>
      <vt:lpstr>01 moduleの分割</vt:lpstr>
      <vt:lpstr>01 moduleの分割</vt:lpstr>
      <vt:lpstr>01 module構成の応用</vt:lpstr>
      <vt:lpstr>0２ output</vt:lpstr>
      <vt:lpstr>0２ output</vt:lpstr>
      <vt:lpstr>0２ output</vt:lpstr>
      <vt:lpstr>0３ module+for_each</vt:lpstr>
      <vt:lpstr>0３ module+for_each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尾嵜 成真</cp:lastModifiedBy>
  <cp:revision>1</cp:revision>
  <dcterms:created xsi:type="dcterms:W3CDTF">2010-02-01T08:03:16Z</dcterms:created>
  <dcterms:modified xsi:type="dcterms:W3CDTF">2023-02-08T13:07:20Z</dcterms:modified>
  <cp:category>www.slidemembers.com</cp:category>
</cp:coreProperties>
</file>