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293" r:id="rId2"/>
    <p:sldId id="259" r:id="rId3"/>
    <p:sldId id="312" r:id="rId4"/>
    <p:sldId id="316" r:id="rId5"/>
    <p:sldId id="319" r:id="rId6"/>
    <p:sldId id="322" r:id="rId7"/>
    <p:sldId id="323" r:id="rId8"/>
    <p:sldId id="317" r:id="rId9"/>
    <p:sldId id="324" r:id="rId10"/>
    <p:sldId id="325" r:id="rId11"/>
    <p:sldId id="326" r:id="rId12"/>
    <p:sldId id="297" r:id="rId13"/>
  </p:sldIdLst>
  <p:sldSz cx="9144000" cy="6858000" type="screen4x3"/>
  <p:notesSz cx="6858000" cy="9144000"/>
  <p:embeddedFontLst>
    <p:embeddedFont>
      <p:font typeface="GulimChe" panose="020B0609000101010101" pitchFamily="49" charset="-127"/>
      <p:regular r:id="rId16"/>
    </p:embeddedFont>
    <p:embeddedFont>
      <p:font typeface="BIZ UDP明朝 Medium" panose="02020500000000000000" pitchFamily="18" charset="-128"/>
      <p:regular r:id="rId17"/>
    </p:embeddedFon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Malgun Gothic" panose="020B0503020000020004" pitchFamily="34" charset="-127"/>
      <p:regular r:id="rId24"/>
      <p:bold r:id="rId25"/>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82E"/>
    <a:srgbClr val="C00000"/>
    <a:srgbClr val="6A7538"/>
    <a:srgbClr val="592A34"/>
    <a:srgbClr val="DBAFB8"/>
    <a:srgbClr val="B35669"/>
    <a:srgbClr val="FDE7FC"/>
    <a:srgbClr val="944657"/>
    <a:srgbClr val="2D2F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10F09C-98BD-484F-81B9-9BC638223955}" v="225" dt="2023-02-02T13:08:13.447"/>
  </p1510:revLst>
</p1510:revInfo>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182" autoAdjust="0"/>
  </p:normalViewPr>
  <p:slideViewPr>
    <p:cSldViewPr>
      <p:cViewPr varScale="1">
        <p:scale>
          <a:sx n="104" d="100"/>
          <a:sy n="104" d="100"/>
        </p:scale>
        <p:origin x="2148" y="10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7" d="100"/>
          <a:sy n="87" d="100"/>
        </p:scale>
        <p:origin x="-38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尾嵜 成真" userId="dd95f81a979e9056" providerId="LiveId" clId="{4AE731A8-771B-4059-BD1F-4064A0027A78}"/>
    <pc:docChg chg="modSld">
      <pc:chgData name="尾嵜 成真" userId="dd95f81a979e9056" providerId="LiveId" clId="{4AE731A8-771B-4059-BD1F-4064A0027A78}" dt="2022-12-03T13:22:01.505" v="209" actId="113"/>
      <pc:docMkLst>
        <pc:docMk/>
      </pc:docMkLst>
      <pc:sldChg chg="modSp mod">
        <pc:chgData name="尾嵜 成真" userId="dd95f81a979e9056" providerId="LiveId" clId="{4AE731A8-771B-4059-BD1F-4064A0027A78}" dt="2022-12-03T13:22:01.505" v="209" actId="113"/>
        <pc:sldMkLst>
          <pc:docMk/>
          <pc:sldMk cId="0" sldId="293"/>
        </pc:sldMkLst>
        <pc:spChg chg="mod">
          <ac:chgData name="尾嵜 成真" userId="dd95f81a979e9056" providerId="LiveId" clId="{4AE731A8-771B-4059-BD1F-4064A0027A78}" dt="2022-12-03T13:22:01.505" v="209" actId="113"/>
          <ac:spMkLst>
            <pc:docMk/>
            <pc:sldMk cId="0" sldId="293"/>
            <ac:spMk id="7" creationId="{00000000-0000-0000-0000-000000000000}"/>
          </ac:spMkLst>
        </pc:spChg>
      </pc:sldChg>
      <pc:sldChg chg="modSp mod">
        <pc:chgData name="尾嵜 成真" userId="dd95f81a979e9056" providerId="LiveId" clId="{4AE731A8-771B-4059-BD1F-4064A0027A78}" dt="2022-12-03T13:20:05.613" v="206" actId="6549"/>
        <pc:sldMkLst>
          <pc:docMk/>
          <pc:sldMk cId="1868244200" sldId="302"/>
        </pc:sldMkLst>
        <pc:spChg chg="mod">
          <ac:chgData name="尾嵜 成真" userId="dd95f81a979e9056" providerId="LiveId" clId="{4AE731A8-771B-4059-BD1F-4064A0027A78}" dt="2022-12-03T13:20:05.613" v="206" actId="6549"/>
          <ac:spMkLst>
            <pc:docMk/>
            <pc:sldMk cId="1868244200" sldId="302"/>
            <ac:spMk id="10" creationId="{4C8D8093-D708-E46A-39FD-79BFCCF8875B}"/>
          </ac:spMkLst>
        </pc:spChg>
      </pc:sldChg>
    </pc:docChg>
  </pc:docChgLst>
  <pc:docChgLst>
    <pc:chgData name="尾嵜 成真" userId="dd95f81a979e9056" providerId="LiveId" clId="{4403B42C-96B3-4353-8966-81E9C558190C}"/>
    <pc:docChg chg="undo custSel delSld modSld">
      <pc:chgData name="尾嵜 成真" userId="dd95f81a979e9056" providerId="LiveId" clId="{4403B42C-96B3-4353-8966-81E9C558190C}" dt="2022-12-03T12:45:46.934" v="117" actId="207"/>
      <pc:docMkLst>
        <pc:docMk/>
      </pc:docMkLst>
      <pc:sldChg chg="addSp delSp modSp mod">
        <pc:chgData name="尾嵜 成真" userId="dd95f81a979e9056" providerId="LiveId" clId="{4403B42C-96B3-4353-8966-81E9C558190C}" dt="2022-12-03T12:45:21.375" v="114" actId="207"/>
        <pc:sldMkLst>
          <pc:docMk/>
          <pc:sldMk cId="0" sldId="259"/>
        </pc:sldMkLst>
        <pc:spChg chg="add mod">
          <ac:chgData name="尾嵜 成真" userId="dd95f81a979e9056" providerId="LiveId" clId="{4403B42C-96B3-4353-8966-81E9C558190C}" dt="2022-12-03T12:40:15.091" v="81" actId="2711"/>
          <ac:spMkLst>
            <pc:docMk/>
            <pc:sldMk cId="0" sldId="259"/>
            <ac:spMk id="7" creationId="{868586D0-495E-0042-21C8-6D9C53F32F5A}"/>
          </ac:spMkLst>
        </pc:spChg>
        <pc:spChg chg="add mod">
          <ac:chgData name="尾嵜 成真" userId="dd95f81a979e9056" providerId="LiveId" clId="{4403B42C-96B3-4353-8966-81E9C558190C}" dt="2022-12-03T12:40:17.551" v="82" actId="2711"/>
          <ac:spMkLst>
            <pc:docMk/>
            <pc:sldMk cId="0" sldId="259"/>
            <ac:spMk id="8" creationId="{1ACDCEDB-3A9A-B841-DD5E-AF772017E75B}"/>
          </ac:spMkLst>
        </pc:spChg>
        <pc:spChg chg="add del mod">
          <ac:chgData name="尾嵜 成真" userId="dd95f81a979e9056" providerId="LiveId" clId="{4403B42C-96B3-4353-8966-81E9C558190C}" dt="2022-12-03T12:37:29.596" v="58"/>
          <ac:spMkLst>
            <pc:docMk/>
            <pc:sldMk cId="0" sldId="259"/>
            <ac:spMk id="9" creationId="{05606053-5AAC-4884-7DB4-5F1A0D330763}"/>
          </ac:spMkLst>
        </pc:spChg>
        <pc:spChg chg="add mod">
          <ac:chgData name="尾嵜 成真" userId="dd95f81a979e9056" providerId="LiveId" clId="{4403B42C-96B3-4353-8966-81E9C558190C}" dt="2022-12-03T12:41:05.627" v="89" actId="1076"/>
          <ac:spMkLst>
            <pc:docMk/>
            <pc:sldMk cId="0" sldId="259"/>
            <ac:spMk id="10" creationId="{A69571F4-BBF9-1D5E-AB90-6345D5ACAD32}"/>
          </ac:spMkLst>
        </pc:spChg>
        <pc:spChg chg="add del mod">
          <ac:chgData name="尾嵜 成真" userId="dd95f81a979e9056" providerId="LiveId" clId="{4403B42C-96B3-4353-8966-81E9C558190C}" dt="2022-12-03T12:37:45.341" v="63"/>
          <ac:spMkLst>
            <pc:docMk/>
            <pc:sldMk cId="0" sldId="259"/>
            <ac:spMk id="11" creationId="{F67F113D-0FCB-B096-D3F4-D32196206491}"/>
          </ac:spMkLst>
        </pc:spChg>
        <pc:spChg chg="add mod">
          <ac:chgData name="尾嵜 成真" userId="dd95f81a979e9056" providerId="LiveId" clId="{4403B42C-96B3-4353-8966-81E9C558190C}" dt="2022-12-03T12:41:16.396" v="91" actId="1076"/>
          <ac:spMkLst>
            <pc:docMk/>
            <pc:sldMk cId="0" sldId="259"/>
            <ac:spMk id="12" creationId="{447B83FD-7886-15F1-19BE-29E3263FE945}"/>
          </ac:spMkLst>
        </pc:spChg>
        <pc:spChg chg="mod">
          <ac:chgData name="尾嵜 成真" userId="dd95f81a979e9056" providerId="LiveId" clId="{4403B42C-96B3-4353-8966-81E9C558190C}" dt="2022-12-03T12:38:45.872" v="70"/>
          <ac:spMkLst>
            <pc:docMk/>
            <pc:sldMk cId="0" sldId="259"/>
            <ac:spMk id="14" creationId="{81E8896D-7B8D-2464-918D-C1DC54D5C3CD}"/>
          </ac:spMkLst>
        </pc:spChg>
        <pc:spChg chg="mod">
          <ac:chgData name="尾嵜 成真" userId="dd95f81a979e9056" providerId="LiveId" clId="{4403B42C-96B3-4353-8966-81E9C558190C}" dt="2022-12-03T12:38:45.872" v="70"/>
          <ac:spMkLst>
            <pc:docMk/>
            <pc:sldMk cId="0" sldId="259"/>
            <ac:spMk id="15" creationId="{EA30A891-9341-323E-EB66-0F64E3D3D20A}"/>
          </ac:spMkLst>
        </pc:spChg>
        <pc:spChg chg="add mod">
          <ac:chgData name="尾嵜 成真" userId="dd95f81a979e9056" providerId="LiveId" clId="{4403B42C-96B3-4353-8966-81E9C558190C}" dt="2022-12-03T12:40:50.121" v="87" actId="2711"/>
          <ac:spMkLst>
            <pc:docMk/>
            <pc:sldMk cId="0" sldId="259"/>
            <ac:spMk id="16" creationId="{6494AC06-B42F-33DA-6522-B8FB9C5EDEED}"/>
          </ac:spMkLst>
        </pc:spChg>
        <pc:spChg chg="mod">
          <ac:chgData name="尾嵜 成真" userId="dd95f81a979e9056" providerId="LiveId" clId="{4403B42C-96B3-4353-8966-81E9C558190C}" dt="2022-12-03T12:45:21.375" v="114" actId="207"/>
          <ac:spMkLst>
            <pc:docMk/>
            <pc:sldMk cId="0" sldId="259"/>
            <ac:spMk id="18" creationId="{00000000-0000-0000-0000-000000000000}"/>
          </ac:spMkLst>
        </pc:spChg>
        <pc:spChg chg="del mod">
          <ac:chgData name="尾嵜 成真" userId="dd95f81a979e9056" providerId="LiveId" clId="{4403B42C-96B3-4353-8966-81E9C558190C}" dt="2022-12-03T12:36:32.442" v="45" actId="478"/>
          <ac:spMkLst>
            <pc:docMk/>
            <pc:sldMk cId="0" sldId="259"/>
            <ac:spMk id="19" creationId="{00000000-0000-0000-0000-000000000000}"/>
          </ac:spMkLst>
        </pc:spChg>
        <pc:spChg chg="mod">
          <ac:chgData name="尾嵜 成真" userId="dd95f81a979e9056" providerId="LiveId" clId="{4403B42C-96B3-4353-8966-81E9C558190C}" dt="2022-12-03T12:39:36.345" v="73"/>
          <ac:spMkLst>
            <pc:docMk/>
            <pc:sldMk cId="0" sldId="259"/>
            <ac:spMk id="22" creationId="{C7DB802D-7F8C-0A59-91B5-61BCEB0EE112}"/>
          </ac:spMkLst>
        </pc:spChg>
        <pc:spChg chg="mod">
          <ac:chgData name="尾嵜 成真" userId="dd95f81a979e9056" providerId="LiveId" clId="{4403B42C-96B3-4353-8966-81E9C558190C}" dt="2022-12-03T12:39:52.387" v="80"/>
          <ac:spMkLst>
            <pc:docMk/>
            <pc:sldMk cId="0" sldId="259"/>
            <ac:spMk id="23" creationId="{9DA07D66-0103-FFB2-4785-A9885F877AB8}"/>
          </ac:spMkLst>
        </pc:spChg>
        <pc:spChg chg="del">
          <ac:chgData name="尾嵜 成真" userId="dd95f81a979e9056" providerId="LiveId" clId="{4403B42C-96B3-4353-8966-81E9C558190C}" dt="2022-12-03T12:36:05.863" v="36" actId="478"/>
          <ac:spMkLst>
            <pc:docMk/>
            <pc:sldMk cId="0" sldId="259"/>
            <ac:spMk id="32" creationId="{00000000-0000-0000-0000-000000000000}"/>
          </ac:spMkLst>
        </pc:spChg>
        <pc:spChg chg="del">
          <ac:chgData name="尾嵜 成真" userId="dd95f81a979e9056" providerId="LiveId" clId="{4403B42C-96B3-4353-8966-81E9C558190C}" dt="2022-12-03T12:36:04.870" v="35" actId="478"/>
          <ac:spMkLst>
            <pc:docMk/>
            <pc:sldMk cId="0" sldId="259"/>
            <ac:spMk id="33" creationId="{00000000-0000-0000-0000-000000000000}"/>
          </ac:spMkLst>
        </pc:spChg>
        <pc:spChg chg="del">
          <ac:chgData name="尾嵜 成真" userId="dd95f81a979e9056" providerId="LiveId" clId="{4403B42C-96B3-4353-8966-81E9C558190C}" dt="2022-12-03T12:36:17.242" v="38" actId="478"/>
          <ac:spMkLst>
            <pc:docMk/>
            <pc:sldMk cId="0" sldId="259"/>
            <ac:spMk id="38" creationId="{00000000-0000-0000-0000-000000000000}"/>
          </ac:spMkLst>
        </pc:spChg>
        <pc:spChg chg="del">
          <ac:chgData name="尾嵜 成真" userId="dd95f81a979e9056" providerId="LiveId" clId="{4403B42C-96B3-4353-8966-81E9C558190C}" dt="2022-12-03T12:36:15.918" v="37" actId="478"/>
          <ac:spMkLst>
            <pc:docMk/>
            <pc:sldMk cId="0" sldId="259"/>
            <ac:spMk id="39" creationId="{00000000-0000-0000-0000-000000000000}"/>
          </ac:spMkLst>
        </pc:spChg>
        <pc:spChg chg="del">
          <ac:chgData name="尾嵜 成真" userId="dd95f81a979e9056" providerId="LiveId" clId="{4403B42C-96B3-4353-8966-81E9C558190C}" dt="2022-12-03T12:36:19.461" v="40" actId="478"/>
          <ac:spMkLst>
            <pc:docMk/>
            <pc:sldMk cId="0" sldId="259"/>
            <ac:spMk id="43" creationId="{00000000-0000-0000-0000-000000000000}"/>
          </ac:spMkLst>
        </pc:spChg>
        <pc:spChg chg="del">
          <ac:chgData name="尾嵜 成真" userId="dd95f81a979e9056" providerId="LiveId" clId="{4403B42C-96B3-4353-8966-81E9C558190C}" dt="2022-12-03T12:36:18.375" v="39" actId="478"/>
          <ac:spMkLst>
            <pc:docMk/>
            <pc:sldMk cId="0" sldId="259"/>
            <ac:spMk id="44" creationId="{00000000-0000-0000-0000-000000000000}"/>
          </ac:spMkLst>
        </pc:spChg>
        <pc:spChg chg="del">
          <ac:chgData name="尾嵜 成真" userId="dd95f81a979e9056" providerId="LiveId" clId="{4403B42C-96B3-4353-8966-81E9C558190C}" dt="2022-12-03T12:36:21.912" v="42" actId="478"/>
          <ac:spMkLst>
            <pc:docMk/>
            <pc:sldMk cId="0" sldId="259"/>
            <ac:spMk id="48" creationId="{00000000-0000-0000-0000-000000000000}"/>
          </ac:spMkLst>
        </pc:spChg>
        <pc:spChg chg="del">
          <ac:chgData name="尾嵜 成真" userId="dd95f81a979e9056" providerId="LiveId" clId="{4403B42C-96B3-4353-8966-81E9C558190C}" dt="2022-12-03T12:36:20.784" v="41" actId="478"/>
          <ac:spMkLst>
            <pc:docMk/>
            <pc:sldMk cId="0" sldId="259"/>
            <ac:spMk id="50" creationId="{00000000-0000-0000-0000-000000000000}"/>
          </ac:spMkLst>
        </pc:spChg>
        <pc:grpChg chg="mod">
          <ac:chgData name="尾嵜 成真" userId="dd95f81a979e9056" providerId="LiveId" clId="{4403B42C-96B3-4353-8966-81E9C558190C}" dt="2022-12-03T12:38:36.754" v="69" actId="1076"/>
          <ac:grpSpMkLst>
            <pc:docMk/>
            <pc:sldMk cId="0" sldId="259"/>
            <ac:grpSpMk id="2" creationId="{F3E18761-6F4D-4A56-A95B-FE9E51163FF2}"/>
          </ac:grpSpMkLst>
        </pc:grpChg>
        <pc:grpChg chg="mod">
          <ac:chgData name="尾嵜 成真" userId="dd95f81a979e9056" providerId="LiveId" clId="{4403B42C-96B3-4353-8966-81E9C558190C}" dt="2022-12-03T12:38:36.754" v="69" actId="1076"/>
          <ac:grpSpMkLst>
            <pc:docMk/>
            <pc:sldMk cId="0" sldId="259"/>
            <ac:grpSpMk id="3" creationId="{28D86D72-E7AD-4CA2-BA44-25225DE74CDA}"/>
          </ac:grpSpMkLst>
        </pc:grpChg>
        <pc:grpChg chg="mod">
          <ac:chgData name="尾嵜 成真" userId="dd95f81a979e9056" providerId="LiveId" clId="{4403B42C-96B3-4353-8966-81E9C558190C}" dt="2022-12-03T12:38:36.754" v="69" actId="1076"/>
          <ac:grpSpMkLst>
            <pc:docMk/>
            <pc:sldMk cId="0" sldId="259"/>
            <ac:grpSpMk id="4" creationId="{A55DAF8F-E612-4233-AEC5-F612CD50E7CD}"/>
          </ac:grpSpMkLst>
        </pc:grpChg>
        <pc:grpChg chg="mod">
          <ac:chgData name="尾嵜 成真" userId="dd95f81a979e9056" providerId="LiveId" clId="{4403B42C-96B3-4353-8966-81E9C558190C}" dt="2022-12-03T12:38:36.754" v="69" actId="1076"/>
          <ac:grpSpMkLst>
            <pc:docMk/>
            <pc:sldMk cId="0" sldId="259"/>
            <ac:grpSpMk id="5" creationId="{9A03F420-9491-4177-BECB-F1640F380D4C}"/>
          </ac:grpSpMkLst>
        </pc:grpChg>
        <pc:grpChg chg="mod">
          <ac:chgData name="尾嵜 成真" userId="dd95f81a979e9056" providerId="LiveId" clId="{4403B42C-96B3-4353-8966-81E9C558190C}" dt="2022-12-03T12:38:36.754" v="69" actId="1076"/>
          <ac:grpSpMkLst>
            <pc:docMk/>
            <pc:sldMk cId="0" sldId="259"/>
            <ac:grpSpMk id="6" creationId="{D1DBE470-BFFD-4DB0-B7FA-93F737876573}"/>
          </ac:grpSpMkLst>
        </pc:grpChg>
        <pc:grpChg chg="add del mod">
          <ac:chgData name="尾嵜 成真" userId="dd95f81a979e9056" providerId="LiveId" clId="{4403B42C-96B3-4353-8966-81E9C558190C}" dt="2022-12-03T12:39:38.770" v="74" actId="478"/>
          <ac:grpSpMkLst>
            <pc:docMk/>
            <pc:sldMk cId="0" sldId="259"/>
            <ac:grpSpMk id="13" creationId="{66D4E44C-85B8-F17F-C26D-BD4F048B744E}"/>
          </ac:grpSpMkLst>
        </pc:grpChg>
        <pc:grpChg chg="add mod">
          <ac:chgData name="尾嵜 成真" userId="dd95f81a979e9056" providerId="LiveId" clId="{4403B42C-96B3-4353-8966-81E9C558190C}" dt="2022-12-03T12:39:48.700" v="75" actId="1076"/>
          <ac:grpSpMkLst>
            <pc:docMk/>
            <pc:sldMk cId="0" sldId="259"/>
            <ac:grpSpMk id="17" creationId="{B0FD30C0-9718-FE51-0480-A8AA07EA80FC}"/>
          </ac:grpSpMkLst>
        </pc:grpChg>
      </pc:sldChg>
      <pc:sldChg chg="delSp modSp mod">
        <pc:chgData name="尾嵜 成真" userId="dd95f81a979e9056" providerId="LiveId" clId="{4403B42C-96B3-4353-8966-81E9C558190C}" dt="2022-12-03T12:45:33.791" v="115" actId="207"/>
        <pc:sldMkLst>
          <pc:docMk/>
          <pc:sldMk cId="0" sldId="293"/>
        </pc:sldMkLst>
        <pc:spChg chg="mod">
          <ac:chgData name="尾嵜 成真" userId="dd95f81a979e9056" providerId="LiveId" clId="{4403B42C-96B3-4353-8966-81E9C558190C}" dt="2022-12-03T12:45:33.791" v="115" actId="207"/>
          <ac:spMkLst>
            <pc:docMk/>
            <pc:sldMk cId="0" sldId="293"/>
            <ac:spMk id="7" creationId="{00000000-0000-0000-0000-000000000000}"/>
          </ac:spMkLst>
        </pc:spChg>
        <pc:spChg chg="del">
          <ac:chgData name="尾嵜 成真" userId="dd95f81a979e9056" providerId="LiveId" clId="{4403B42C-96B3-4353-8966-81E9C558190C}" dt="2022-12-03T12:35:39.007" v="33" actId="478"/>
          <ac:spMkLst>
            <pc:docMk/>
            <pc:sldMk cId="0" sldId="293"/>
            <ac:spMk id="18" creationId="{00000000-0000-0000-0000-000000000000}"/>
          </ac:spMkLst>
        </pc:spChg>
        <pc:grpChg chg="del">
          <ac:chgData name="尾嵜 成真" userId="dd95f81a979e9056" providerId="LiveId" clId="{4403B42C-96B3-4353-8966-81E9C558190C}" dt="2022-12-01T15:17:03.770" v="1" actId="478"/>
          <ac:grpSpMkLst>
            <pc:docMk/>
            <pc:sldMk cId="0" sldId="293"/>
            <ac:grpSpMk id="9" creationId="{00000000-0000-0000-0000-000000000000}"/>
          </ac:grpSpMkLst>
        </pc:grpChg>
      </pc:sldChg>
      <pc:sldChg chg="del">
        <pc:chgData name="尾嵜 成真" userId="dd95f81a979e9056" providerId="LiveId" clId="{4403B42C-96B3-4353-8966-81E9C558190C}" dt="2022-12-03T12:42:08.184" v="92" actId="47"/>
        <pc:sldMkLst>
          <pc:docMk/>
          <pc:sldMk cId="0" sldId="294"/>
        </pc:sldMkLst>
      </pc:sldChg>
      <pc:sldChg chg="addSp delSp modSp mod">
        <pc:chgData name="尾嵜 成真" userId="dd95f81a979e9056" providerId="LiveId" clId="{4403B42C-96B3-4353-8966-81E9C558190C}" dt="2022-12-03T12:45:46.934" v="117" actId="207"/>
        <pc:sldMkLst>
          <pc:docMk/>
          <pc:sldMk cId="0" sldId="296"/>
        </pc:sldMkLst>
        <pc:spChg chg="add del mod">
          <ac:chgData name="尾嵜 成真" userId="dd95f81a979e9056" providerId="LiveId" clId="{4403B42C-96B3-4353-8966-81E9C558190C}" dt="2022-12-03T12:44:17.602" v="107" actId="478"/>
          <ac:spMkLst>
            <pc:docMk/>
            <pc:sldMk cId="0" sldId="296"/>
            <ac:spMk id="3" creationId="{D6336E7A-8FDE-B522-31ED-907583D2BFAE}"/>
          </ac:spMkLst>
        </pc:spChg>
        <pc:spChg chg="del">
          <ac:chgData name="尾嵜 成真" userId="dd95f81a979e9056" providerId="LiveId" clId="{4403B42C-96B3-4353-8966-81E9C558190C}" dt="2022-12-03T12:44:14.359" v="105" actId="478"/>
          <ac:spMkLst>
            <pc:docMk/>
            <pc:sldMk cId="0" sldId="296"/>
            <ac:spMk id="5" creationId="{00000000-0000-0000-0000-000000000000}"/>
          </ac:spMkLst>
        </pc:spChg>
        <pc:spChg chg="del">
          <ac:chgData name="尾嵜 成真" userId="dd95f81a979e9056" providerId="LiveId" clId="{4403B42C-96B3-4353-8966-81E9C558190C}" dt="2022-12-03T12:44:15.444" v="106" actId="478"/>
          <ac:spMkLst>
            <pc:docMk/>
            <pc:sldMk cId="0" sldId="296"/>
            <ac:spMk id="6" creationId="{00000000-0000-0000-0000-000000000000}"/>
          </ac:spMkLst>
        </pc:spChg>
        <pc:spChg chg="add del mod">
          <ac:chgData name="尾嵜 成真" userId="dd95f81a979e9056" providerId="LiveId" clId="{4403B42C-96B3-4353-8966-81E9C558190C}" dt="2022-12-03T12:44:18.722" v="108" actId="478"/>
          <ac:spMkLst>
            <pc:docMk/>
            <pc:sldMk cId="0" sldId="296"/>
            <ac:spMk id="7" creationId="{7B068881-E8BB-939D-A7D6-5C9AB9951078}"/>
          </ac:spMkLst>
        </pc:spChg>
        <pc:spChg chg="add mod">
          <ac:chgData name="尾嵜 成真" userId="dd95f81a979e9056" providerId="LiveId" clId="{4403B42C-96B3-4353-8966-81E9C558190C}" dt="2022-12-03T12:44:19.849" v="109"/>
          <ac:spMkLst>
            <pc:docMk/>
            <pc:sldMk cId="0" sldId="296"/>
            <ac:spMk id="8" creationId="{E68EC498-B1F1-C5F1-2FD1-507AA0041E69}"/>
          </ac:spMkLst>
        </pc:spChg>
        <pc:spChg chg="add mod">
          <ac:chgData name="尾嵜 成真" userId="dd95f81a979e9056" providerId="LiveId" clId="{4403B42C-96B3-4353-8966-81E9C558190C}" dt="2022-12-03T12:44:19.849" v="109"/>
          <ac:spMkLst>
            <pc:docMk/>
            <pc:sldMk cId="0" sldId="296"/>
            <ac:spMk id="9" creationId="{C4BF334A-C730-DA40-D621-9AECF639C3AD}"/>
          </ac:spMkLst>
        </pc:spChg>
        <pc:spChg chg="add mod">
          <ac:chgData name="尾嵜 成真" userId="dd95f81a979e9056" providerId="LiveId" clId="{4403B42C-96B3-4353-8966-81E9C558190C}" dt="2022-12-03T12:44:19.849" v="109"/>
          <ac:spMkLst>
            <pc:docMk/>
            <pc:sldMk cId="0" sldId="296"/>
            <ac:spMk id="10" creationId="{A7FFE026-5E7E-D16A-CC4C-022CECCE3975}"/>
          </ac:spMkLst>
        </pc:spChg>
        <pc:spChg chg="add mod">
          <ac:chgData name="尾嵜 成真" userId="dd95f81a979e9056" providerId="LiveId" clId="{4403B42C-96B3-4353-8966-81E9C558190C}" dt="2022-12-03T12:45:46.934" v="117" actId="207"/>
          <ac:spMkLst>
            <pc:docMk/>
            <pc:sldMk cId="0" sldId="296"/>
            <ac:spMk id="11" creationId="{9C4ACA2C-243E-64EC-3863-B06F6CC60B53}"/>
          </ac:spMkLst>
        </pc:spChg>
        <pc:spChg chg="add mod">
          <ac:chgData name="尾嵜 成真" userId="dd95f81a979e9056" providerId="LiveId" clId="{4403B42C-96B3-4353-8966-81E9C558190C}" dt="2022-12-03T12:44:19.849" v="109"/>
          <ac:spMkLst>
            <pc:docMk/>
            <pc:sldMk cId="0" sldId="296"/>
            <ac:spMk id="12" creationId="{9B3D42A4-6B41-E50E-97D0-D1201A09C07E}"/>
          </ac:spMkLst>
        </pc:spChg>
        <pc:spChg chg="add mod">
          <ac:chgData name="尾嵜 成真" userId="dd95f81a979e9056" providerId="LiveId" clId="{4403B42C-96B3-4353-8966-81E9C558190C}" dt="2022-12-03T12:44:29.727" v="110" actId="207"/>
          <ac:spMkLst>
            <pc:docMk/>
            <pc:sldMk cId="0" sldId="296"/>
            <ac:spMk id="13" creationId="{09CB93E6-2ACE-D900-6015-7B6659FB85A7}"/>
          </ac:spMkLst>
        </pc:spChg>
      </pc:sldChg>
      <pc:sldChg chg="addSp delSp modSp del mod">
        <pc:chgData name="尾嵜 成真" userId="dd95f81a979e9056" providerId="LiveId" clId="{4403B42C-96B3-4353-8966-81E9C558190C}" dt="2022-12-03T12:44:33.446" v="111" actId="47"/>
        <pc:sldMkLst>
          <pc:docMk/>
          <pc:sldMk cId="0" sldId="321"/>
        </pc:sldMkLst>
        <pc:spChg chg="del">
          <ac:chgData name="尾嵜 成真" userId="dd95f81a979e9056" providerId="LiveId" clId="{4403B42C-96B3-4353-8966-81E9C558190C}" dt="2022-12-01T15:18:24.961" v="5" actId="478"/>
          <ac:spMkLst>
            <pc:docMk/>
            <pc:sldMk cId="0" sldId="321"/>
            <ac:spMk id="2" creationId="{00000000-0000-0000-0000-000000000000}"/>
          </ac:spMkLst>
        </pc:spChg>
        <pc:spChg chg="add mod">
          <ac:chgData name="尾嵜 成真" userId="dd95f81a979e9056" providerId="LiveId" clId="{4403B42C-96B3-4353-8966-81E9C558190C}" dt="2022-12-03T12:43:03.736" v="98" actId="1076"/>
          <ac:spMkLst>
            <pc:docMk/>
            <pc:sldMk cId="0" sldId="321"/>
            <ac:spMk id="2" creationId="{412A34F8-A762-8C40-8AE0-865FADE5AD4F}"/>
          </ac:spMkLst>
        </pc:spChg>
        <pc:spChg chg="add mod">
          <ac:chgData name="尾嵜 成真" userId="dd95f81a979e9056" providerId="LiveId" clId="{4403B42C-96B3-4353-8966-81E9C558190C}" dt="2022-12-03T12:43:59.198" v="104" actId="207"/>
          <ac:spMkLst>
            <pc:docMk/>
            <pc:sldMk cId="0" sldId="321"/>
            <ac:spMk id="3" creationId="{381B9D8C-3094-7588-9DB6-C6CF9817092A}"/>
          </ac:spMkLst>
        </pc:spChg>
        <pc:spChg chg="add mod">
          <ac:chgData name="尾嵜 成真" userId="dd95f81a979e9056" providerId="LiveId" clId="{4403B42C-96B3-4353-8966-81E9C558190C}" dt="2022-12-01T15:19:26.339" v="19"/>
          <ac:spMkLst>
            <pc:docMk/>
            <pc:sldMk cId="0" sldId="321"/>
            <ac:spMk id="4" creationId="{63DDA6E9-21C8-28CC-E458-A4A6DA45E02A}"/>
          </ac:spMkLst>
        </pc:spChg>
        <pc:spChg chg="add mod">
          <ac:chgData name="尾嵜 成真" userId="dd95f81a979e9056" providerId="LiveId" clId="{4403B42C-96B3-4353-8966-81E9C558190C}" dt="2022-12-01T15:19:05.657" v="13" actId="2711"/>
          <ac:spMkLst>
            <pc:docMk/>
            <pc:sldMk cId="0" sldId="321"/>
            <ac:spMk id="5" creationId="{B6B1837C-F9A0-255A-E23D-0A20C6A1469A}"/>
          </ac:spMkLst>
        </pc:spChg>
        <pc:spChg chg="add mod">
          <ac:chgData name="尾嵜 成真" userId="dd95f81a979e9056" providerId="LiveId" clId="{4403B42C-96B3-4353-8966-81E9C558190C}" dt="2022-12-01T15:18:44.599" v="8" actId="21"/>
          <ac:spMkLst>
            <pc:docMk/>
            <pc:sldMk cId="0" sldId="321"/>
            <ac:spMk id="6" creationId="{39F7E4F2-6629-1EAF-ABD7-14130CDD1EA2}"/>
          </ac:spMkLst>
        </pc:spChg>
        <pc:spChg chg="add del mod">
          <ac:chgData name="尾嵜 成真" userId="dd95f81a979e9056" providerId="LiveId" clId="{4403B42C-96B3-4353-8966-81E9C558190C}" dt="2022-12-01T15:19:37.483" v="23"/>
          <ac:spMkLst>
            <pc:docMk/>
            <pc:sldMk cId="0" sldId="321"/>
            <ac:spMk id="7" creationId="{BAF5D147-8EE6-6B36-ABB6-63B9E8E77835}"/>
          </ac:spMkLst>
        </pc:spChg>
        <pc:spChg chg="add mod">
          <ac:chgData name="尾嵜 成真" userId="dd95f81a979e9056" providerId="LiveId" clId="{4403B42C-96B3-4353-8966-81E9C558190C}" dt="2022-12-03T12:43:34.955" v="100" actId="20577"/>
          <ac:spMkLst>
            <pc:docMk/>
            <pc:sldMk cId="0" sldId="321"/>
            <ac:spMk id="8" creationId="{65BFE56F-1766-502D-656A-9245C5355BE8}"/>
          </ac:spMkLst>
        </pc:spChg>
        <pc:spChg chg="add del mod">
          <ac:chgData name="尾嵜 成真" userId="dd95f81a979e9056" providerId="LiveId" clId="{4403B42C-96B3-4353-8966-81E9C558190C}" dt="2022-12-01T15:19:58.486" v="29" actId="478"/>
          <ac:spMkLst>
            <pc:docMk/>
            <pc:sldMk cId="0" sldId="321"/>
            <ac:spMk id="10" creationId="{BAC1570A-2BDD-8425-77FE-30C3248C6A57}"/>
          </ac:spMkLst>
        </pc:spChg>
        <pc:spChg chg="del mod">
          <ac:chgData name="尾嵜 成真" userId="dd95f81a979e9056" providerId="LiveId" clId="{4403B42C-96B3-4353-8966-81E9C558190C}" dt="2022-12-01T15:19:45.266" v="27" actId="478"/>
          <ac:spMkLst>
            <pc:docMk/>
            <pc:sldMk cId="0" sldId="321"/>
            <ac:spMk id="37" creationId="{00000000-0000-0000-0000-000000000000}"/>
          </ac:spMkLst>
        </pc:spChg>
      </pc:sldChg>
    </pc:docChg>
  </pc:docChgLst>
  <pc:docChgLst>
    <pc:chgData name="尾嵜 成真" userId="dd95f81a979e9056" providerId="LiveId" clId="{3D40AD2A-0A90-452B-93A1-01C5143906D3}"/>
    <pc:docChg chg="undo custSel addSld delSld modSld">
      <pc:chgData name="尾嵜 成真" userId="dd95f81a979e9056" providerId="LiveId" clId="{3D40AD2A-0A90-452B-93A1-01C5143906D3}" dt="2023-01-29T06:26:03.945" v="7041" actId="113"/>
      <pc:docMkLst>
        <pc:docMk/>
      </pc:docMkLst>
      <pc:sldChg chg="addSp delSp mod">
        <pc:chgData name="尾嵜 成真" userId="dd95f81a979e9056" providerId="LiveId" clId="{3D40AD2A-0A90-452B-93A1-01C5143906D3}" dt="2023-01-25T10:06:44.878" v="377" actId="22"/>
        <pc:sldMkLst>
          <pc:docMk/>
          <pc:sldMk cId="0" sldId="259"/>
        </pc:sldMkLst>
        <pc:spChg chg="add del">
          <ac:chgData name="尾嵜 成真" userId="dd95f81a979e9056" providerId="LiveId" clId="{3D40AD2A-0A90-452B-93A1-01C5143906D3}" dt="2023-01-25T10:06:44.878" v="377" actId="22"/>
          <ac:spMkLst>
            <pc:docMk/>
            <pc:sldMk cId="0" sldId="259"/>
            <ac:spMk id="11" creationId="{3177332F-BC3A-F2E3-A9AB-C1C5C6CC60B3}"/>
          </ac:spMkLst>
        </pc:spChg>
      </pc:sldChg>
      <pc:sldChg chg="modSp mod">
        <pc:chgData name="尾嵜 成真" userId="dd95f81a979e9056" providerId="LiveId" clId="{3D40AD2A-0A90-452B-93A1-01C5143906D3}" dt="2023-01-26T06:25:09.443" v="1579" actId="1076"/>
        <pc:sldMkLst>
          <pc:docMk/>
          <pc:sldMk cId="0" sldId="293"/>
        </pc:sldMkLst>
        <pc:spChg chg="mod">
          <ac:chgData name="尾嵜 成真" userId="dd95f81a979e9056" providerId="LiveId" clId="{3D40AD2A-0A90-452B-93A1-01C5143906D3}" dt="2023-01-26T06:25:09.443" v="1579" actId="1076"/>
          <ac:spMkLst>
            <pc:docMk/>
            <pc:sldMk cId="0" sldId="293"/>
            <ac:spMk id="7" creationId="{00000000-0000-0000-0000-000000000000}"/>
          </ac:spMkLst>
        </pc:spChg>
      </pc:sldChg>
      <pc:sldChg chg="addSp delSp modSp mod">
        <pc:chgData name="尾嵜 成真" userId="dd95f81a979e9056" providerId="LiveId" clId="{3D40AD2A-0A90-452B-93A1-01C5143906D3}" dt="2023-01-29T06:15:55.207" v="6989" actId="947"/>
        <pc:sldMkLst>
          <pc:docMk/>
          <pc:sldMk cId="0" sldId="296"/>
        </pc:sldMkLst>
        <pc:spChg chg="mod">
          <ac:chgData name="尾嵜 成真" userId="dd95f81a979e9056" providerId="LiveId" clId="{3D40AD2A-0A90-452B-93A1-01C5143906D3}" dt="2023-01-29T06:15:55.207" v="6989" actId="947"/>
          <ac:spMkLst>
            <pc:docMk/>
            <pc:sldMk cId="0" sldId="296"/>
            <ac:spMk id="4" creationId="{F4F57D5B-5258-C942-9420-57293D3774D4}"/>
          </ac:spMkLst>
        </pc:spChg>
        <pc:spChg chg="mod">
          <ac:chgData name="尾嵜 成真" userId="dd95f81a979e9056" providerId="LiveId" clId="{3D40AD2A-0A90-452B-93A1-01C5143906D3}" dt="2023-01-26T08:15:15.170" v="2839"/>
          <ac:spMkLst>
            <pc:docMk/>
            <pc:sldMk cId="0" sldId="296"/>
            <ac:spMk id="5" creationId="{165FC0E4-C01D-7BA8-BF87-4D03D1E0D594}"/>
          </ac:spMkLst>
        </pc:spChg>
        <pc:spChg chg="mod">
          <ac:chgData name="尾嵜 成真" userId="dd95f81a979e9056" providerId="LiveId" clId="{3D40AD2A-0A90-452B-93A1-01C5143906D3}" dt="2023-01-26T08:15:18.773" v="2848"/>
          <ac:spMkLst>
            <pc:docMk/>
            <pc:sldMk cId="0" sldId="296"/>
            <ac:spMk id="6" creationId="{328E8C32-9164-2876-C63D-59A5D487A4F5}"/>
          </ac:spMkLst>
        </pc:spChg>
        <pc:spChg chg="del">
          <ac:chgData name="尾嵜 成真" userId="dd95f81a979e9056" providerId="LiveId" clId="{3D40AD2A-0A90-452B-93A1-01C5143906D3}" dt="2023-01-25T10:02:30.047" v="29" actId="478"/>
          <ac:spMkLst>
            <pc:docMk/>
            <pc:sldMk cId="0" sldId="296"/>
            <ac:spMk id="10" creationId="{91005A81-16DA-265B-AB63-1C1EE91CEB7F}"/>
          </ac:spMkLst>
        </pc:spChg>
        <pc:spChg chg="del">
          <ac:chgData name="尾嵜 成真" userId="dd95f81a979e9056" providerId="LiveId" clId="{3D40AD2A-0A90-452B-93A1-01C5143906D3}" dt="2023-01-25T10:02:30.047" v="29" actId="478"/>
          <ac:spMkLst>
            <pc:docMk/>
            <pc:sldMk cId="0" sldId="296"/>
            <ac:spMk id="11" creationId="{309E494F-8B55-7B62-4386-F526A67FC341}"/>
          </ac:spMkLst>
        </pc:spChg>
        <pc:spChg chg="add del mod">
          <ac:chgData name="尾嵜 成真" userId="dd95f81a979e9056" providerId="LiveId" clId="{3D40AD2A-0A90-452B-93A1-01C5143906D3}" dt="2023-01-26T08:31:27.369" v="3323" actId="478"/>
          <ac:spMkLst>
            <pc:docMk/>
            <pc:sldMk cId="0" sldId="296"/>
            <ac:spMk id="15" creationId="{DC9FEA7A-14FE-E8B1-65A7-2C9F270B4AF6}"/>
          </ac:spMkLst>
        </pc:spChg>
        <pc:spChg chg="add del mod">
          <ac:chgData name="尾嵜 成真" userId="dd95f81a979e9056" providerId="LiveId" clId="{3D40AD2A-0A90-452B-93A1-01C5143906D3}" dt="2023-01-26T08:32:06.501" v="3327" actId="478"/>
          <ac:spMkLst>
            <pc:docMk/>
            <pc:sldMk cId="0" sldId="296"/>
            <ac:spMk id="16" creationId="{82BC03F1-8FC6-0E1D-918B-BE20292B6485}"/>
          </ac:spMkLst>
        </pc:spChg>
        <pc:spChg chg="add del mod">
          <ac:chgData name="尾嵜 成真" userId="dd95f81a979e9056" providerId="LiveId" clId="{3D40AD2A-0A90-452B-93A1-01C5143906D3}" dt="2023-01-26T08:32:06.501" v="3327" actId="478"/>
          <ac:spMkLst>
            <pc:docMk/>
            <pc:sldMk cId="0" sldId="296"/>
            <ac:spMk id="17" creationId="{4CE23F5E-046F-7537-B08F-5C95EB19BC74}"/>
          </ac:spMkLst>
        </pc:spChg>
        <pc:spChg chg="add del mod">
          <ac:chgData name="尾嵜 成真" userId="dd95f81a979e9056" providerId="LiveId" clId="{3D40AD2A-0A90-452B-93A1-01C5143906D3}" dt="2023-01-26T08:32:06.501" v="3327" actId="478"/>
          <ac:spMkLst>
            <pc:docMk/>
            <pc:sldMk cId="0" sldId="296"/>
            <ac:spMk id="18" creationId="{3CAE2942-FB55-490D-262C-64FEE2BA4D7C}"/>
          </ac:spMkLst>
        </pc:spChg>
        <pc:spChg chg="add del mod">
          <ac:chgData name="尾嵜 成真" userId="dd95f81a979e9056" providerId="LiveId" clId="{3D40AD2A-0A90-452B-93A1-01C5143906D3}" dt="2023-01-26T08:32:14.056" v="3331" actId="478"/>
          <ac:spMkLst>
            <pc:docMk/>
            <pc:sldMk cId="0" sldId="296"/>
            <ac:spMk id="19" creationId="{D81BEB4E-11C2-77C2-6688-4624946DEE5F}"/>
          </ac:spMkLst>
        </pc:spChg>
        <pc:spChg chg="add del mod">
          <ac:chgData name="尾嵜 成真" userId="dd95f81a979e9056" providerId="LiveId" clId="{3D40AD2A-0A90-452B-93A1-01C5143906D3}" dt="2023-01-26T08:32:18.934" v="3333" actId="478"/>
          <ac:spMkLst>
            <pc:docMk/>
            <pc:sldMk cId="0" sldId="296"/>
            <ac:spMk id="20" creationId="{E9E5F092-2B40-1FE8-8B51-DC6CFF3A01D6}"/>
          </ac:spMkLst>
        </pc:spChg>
        <pc:spChg chg="add del mod">
          <ac:chgData name="尾嵜 成真" userId="dd95f81a979e9056" providerId="LiveId" clId="{3D40AD2A-0A90-452B-93A1-01C5143906D3}" dt="2023-01-26T08:32:26.824" v="3336" actId="478"/>
          <ac:spMkLst>
            <pc:docMk/>
            <pc:sldMk cId="0" sldId="296"/>
            <ac:spMk id="21" creationId="{BFCCAA23-00B7-E3A6-E340-B330FD5CF7DC}"/>
          </ac:spMkLst>
        </pc:spChg>
        <pc:spChg chg="del">
          <ac:chgData name="尾嵜 成真" userId="dd95f81a979e9056" providerId="LiveId" clId="{3D40AD2A-0A90-452B-93A1-01C5143906D3}" dt="2023-01-25T10:02:30.047" v="29" actId="478"/>
          <ac:spMkLst>
            <pc:docMk/>
            <pc:sldMk cId="0" sldId="296"/>
            <ac:spMk id="24" creationId="{AEB455E8-3753-30B4-EFC6-8760FED257B2}"/>
          </ac:spMkLst>
        </pc:spChg>
        <pc:spChg chg="add mod">
          <ac:chgData name="尾嵜 成真" userId="dd95f81a979e9056" providerId="LiveId" clId="{3D40AD2A-0A90-452B-93A1-01C5143906D3}" dt="2023-01-27T09:54:24.836" v="4898" actId="14100"/>
          <ac:spMkLst>
            <pc:docMk/>
            <pc:sldMk cId="0" sldId="296"/>
            <ac:spMk id="28" creationId="{28332CDF-6D3D-08A7-54F8-1D30F5AAC451}"/>
          </ac:spMkLst>
        </pc:spChg>
        <pc:spChg chg="add mod">
          <ac:chgData name="尾嵜 成真" userId="dd95f81a979e9056" providerId="LiveId" clId="{3D40AD2A-0A90-452B-93A1-01C5143906D3}" dt="2023-01-27T09:52:36.673" v="4834" actId="1076"/>
          <ac:spMkLst>
            <pc:docMk/>
            <pc:sldMk cId="0" sldId="296"/>
            <ac:spMk id="29" creationId="{A11B3B3C-A52C-AAEC-53D9-0AE8785884AE}"/>
          </ac:spMkLst>
        </pc:spChg>
        <pc:spChg chg="add mod">
          <ac:chgData name="尾嵜 成真" userId="dd95f81a979e9056" providerId="LiveId" clId="{3D40AD2A-0A90-452B-93A1-01C5143906D3}" dt="2023-01-27T09:52:36.673" v="4834" actId="1076"/>
          <ac:spMkLst>
            <pc:docMk/>
            <pc:sldMk cId="0" sldId="296"/>
            <ac:spMk id="32" creationId="{B149A76A-B5B2-BACD-579E-EAB42721ACE7}"/>
          </ac:spMkLst>
        </pc:spChg>
        <pc:spChg chg="add del mod">
          <ac:chgData name="尾嵜 成真" userId="dd95f81a979e9056" providerId="LiveId" clId="{3D40AD2A-0A90-452B-93A1-01C5143906D3}" dt="2023-01-26T09:17:50.403" v="3403" actId="478"/>
          <ac:spMkLst>
            <pc:docMk/>
            <pc:sldMk cId="0" sldId="296"/>
            <ac:spMk id="33" creationId="{FFED2199-B663-F514-42E3-42732FB45315}"/>
          </ac:spMkLst>
        </pc:spChg>
        <pc:spChg chg="add del mod">
          <ac:chgData name="尾嵜 成真" userId="dd95f81a979e9056" providerId="LiveId" clId="{3D40AD2A-0A90-452B-93A1-01C5143906D3}" dt="2023-01-26T10:27:45.490" v="4047" actId="21"/>
          <ac:spMkLst>
            <pc:docMk/>
            <pc:sldMk cId="0" sldId="296"/>
            <ac:spMk id="34" creationId="{B3448EEF-D4DC-0728-74E0-35B8304FF2F5}"/>
          </ac:spMkLst>
        </pc:spChg>
        <pc:spChg chg="add del mod">
          <ac:chgData name="尾嵜 成真" userId="dd95f81a979e9056" providerId="LiveId" clId="{3D40AD2A-0A90-452B-93A1-01C5143906D3}" dt="2023-01-26T09:18:39.052" v="3418" actId="21"/>
          <ac:spMkLst>
            <pc:docMk/>
            <pc:sldMk cId="0" sldId="296"/>
            <ac:spMk id="35" creationId="{48B1D654-7590-27B8-7A44-177E4EDBA74F}"/>
          </ac:spMkLst>
        </pc:spChg>
        <pc:spChg chg="add del mod">
          <ac:chgData name="尾嵜 成真" userId="dd95f81a979e9056" providerId="LiveId" clId="{3D40AD2A-0A90-452B-93A1-01C5143906D3}" dt="2023-01-27T09:52:36.673" v="4834" actId="1076"/>
          <ac:spMkLst>
            <pc:docMk/>
            <pc:sldMk cId="0" sldId="296"/>
            <ac:spMk id="37" creationId="{00ABE961-E7A2-1B71-3308-9F2C50492C64}"/>
          </ac:spMkLst>
        </pc:spChg>
        <pc:spChg chg="add del mod">
          <ac:chgData name="尾嵜 成真" userId="dd95f81a979e9056" providerId="LiveId" clId="{3D40AD2A-0A90-452B-93A1-01C5143906D3}" dt="2023-01-26T10:27:45.490" v="4047" actId="21"/>
          <ac:spMkLst>
            <pc:docMk/>
            <pc:sldMk cId="0" sldId="296"/>
            <ac:spMk id="38" creationId="{C89C87D8-D5E5-8A2E-8AB2-C05824C97478}"/>
          </ac:spMkLst>
        </pc:spChg>
        <pc:spChg chg="add mod">
          <ac:chgData name="尾嵜 成真" userId="dd95f81a979e9056" providerId="LiveId" clId="{3D40AD2A-0A90-452B-93A1-01C5143906D3}" dt="2023-01-27T10:00:28.509" v="5149" actId="208"/>
          <ac:spMkLst>
            <pc:docMk/>
            <pc:sldMk cId="0" sldId="296"/>
            <ac:spMk id="39" creationId="{71CB3922-C19C-900C-A04E-0203BF91C188}"/>
          </ac:spMkLst>
        </pc:spChg>
        <pc:spChg chg="add mod">
          <ac:chgData name="尾嵜 成真" userId="dd95f81a979e9056" providerId="LiveId" clId="{3D40AD2A-0A90-452B-93A1-01C5143906D3}" dt="2023-01-27T09:52:36.673" v="4834" actId="1076"/>
          <ac:spMkLst>
            <pc:docMk/>
            <pc:sldMk cId="0" sldId="296"/>
            <ac:spMk id="41" creationId="{3BA60B3E-08AC-7944-2D37-D5BAA88B3103}"/>
          </ac:spMkLst>
        </pc:spChg>
        <pc:spChg chg="add del mod">
          <ac:chgData name="尾嵜 成真" userId="dd95f81a979e9056" providerId="LiveId" clId="{3D40AD2A-0A90-452B-93A1-01C5143906D3}" dt="2023-01-26T09:20:29.835" v="3635"/>
          <ac:spMkLst>
            <pc:docMk/>
            <pc:sldMk cId="0" sldId="296"/>
            <ac:spMk id="44" creationId="{474EC84B-3F03-2BC4-BB2A-ACFE03FAF5B0}"/>
          </ac:spMkLst>
        </pc:spChg>
        <pc:spChg chg="add mod">
          <ac:chgData name="尾嵜 成真" userId="dd95f81a979e9056" providerId="LiveId" clId="{3D40AD2A-0A90-452B-93A1-01C5143906D3}" dt="2023-01-27T09:52:36.673" v="4834" actId="1076"/>
          <ac:spMkLst>
            <pc:docMk/>
            <pc:sldMk cId="0" sldId="296"/>
            <ac:spMk id="49" creationId="{02AD69E6-3F33-4B38-BF78-FDB4B08EB663}"/>
          </ac:spMkLst>
        </pc:spChg>
        <pc:spChg chg="add del mod">
          <ac:chgData name="尾嵜 成真" userId="dd95f81a979e9056" providerId="LiveId" clId="{3D40AD2A-0A90-452B-93A1-01C5143906D3}" dt="2023-01-26T09:21:50.838" v="3651" actId="478"/>
          <ac:spMkLst>
            <pc:docMk/>
            <pc:sldMk cId="0" sldId="296"/>
            <ac:spMk id="50" creationId="{5FB607A4-91E1-D34A-6B93-B55DFC95C9AE}"/>
          </ac:spMkLst>
        </pc:spChg>
        <pc:spChg chg="add del mod">
          <ac:chgData name="尾嵜 成真" userId="dd95f81a979e9056" providerId="LiveId" clId="{3D40AD2A-0A90-452B-93A1-01C5143906D3}" dt="2023-01-26T09:23:10.171" v="3669" actId="478"/>
          <ac:spMkLst>
            <pc:docMk/>
            <pc:sldMk cId="0" sldId="296"/>
            <ac:spMk id="51" creationId="{0A6E788D-A1CF-214A-B4D5-3DD1E841038B}"/>
          </ac:spMkLst>
        </pc:spChg>
        <pc:spChg chg="add mod">
          <ac:chgData name="尾嵜 成真" userId="dd95f81a979e9056" providerId="LiveId" clId="{3D40AD2A-0A90-452B-93A1-01C5143906D3}" dt="2023-01-27T09:52:36.673" v="4834" actId="1076"/>
          <ac:spMkLst>
            <pc:docMk/>
            <pc:sldMk cId="0" sldId="296"/>
            <ac:spMk id="52" creationId="{57EEFD95-F477-4937-FBCB-C56413ADC008}"/>
          </ac:spMkLst>
        </pc:spChg>
        <pc:spChg chg="add mod">
          <ac:chgData name="尾嵜 成真" userId="dd95f81a979e9056" providerId="LiveId" clId="{3D40AD2A-0A90-452B-93A1-01C5143906D3}" dt="2023-01-27T09:52:36.673" v="4834" actId="1076"/>
          <ac:spMkLst>
            <pc:docMk/>
            <pc:sldMk cId="0" sldId="296"/>
            <ac:spMk id="56" creationId="{109742CB-C41A-88D8-EBD8-45DA15EFB8A7}"/>
          </ac:spMkLst>
        </pc:spChg>
        <pc:spChg chg="add mod">
          <ac:chgData name="尾嵜 成真" userId="dd95f81a979e9056" providerId="LiveId" clId="{3D40AD2A-0A90-452B-93A1-01C5143906D3}" dt="2023-01-27T10:00:23.025" v="5146" actId="208"/>
          <ac:spMkLst>
            <pc:docMk/>
            <pc:sldMk cId="0" sldId="296"/>
            <ac:spMk id="57" creationId="{14F5E181-EAF3-2731-38EB-694B7A4D80A8}"/>
          </ac:spMkLst>
        </pc:spChg>
        <pc:picChg chg="add del">
          <ac:chgData name="尾嵜 成真" userId="dd95f81a979e9056" providerId="LiveId" clId="{3D40AD2A-0A90-452B-93A1-01C5143906D3}" dt="2023-01-26T08:23:07.096" v="3065" actId="478"/>
          <ac:picMkLst>
            <pc:docMk/>
            <pc:sldMk cId="0" sldId="296"/>
            <ac:picMk id="3" creationId="{A2373FD4-E7E7-D95D-17E3-A199335E30E1}"/>
          </ac:picMkLst>
        </pc:picChg>
        <pc:picChg chg="del">
          <ac:chgData name="尾嵜 成真" userId="dd95f81a979e9056" providerId="LiveId" clId="{3D40AD2A-0A90-452B-93A1-01C5143906D3}" dt="2023-01-25T10:02:30.047" v="29" actId="478"/>
          <ac:picMkLst>
            <pc:docMk/>
            <pc:sldMk cId="0" sldId="296"/>
            <ac:picMk id="7" creationId="{1358D36A-265D-AC28-5159-F11AB40FAA66}"/>
          </ac:picMkLst>
        </pc:picChg>
        <pc:picChg chg="add del">
          <ac:chgData name="尾嵜 成真" userId="dd95f81a979e9056" providerId="LiveId" clId="{3D40AD2A-0A90-452B-93A1-01C5143906D3}" dt="2023-01-26T08:24:43.677" v="3067" actId="478"/>
          <ac:picMkLst>
            <pc:docMk/>
            <pc:sldMk cId="0" sldId="296"/>
            <ac:picMk id="8" creationId="{9BAF16CC-6BF3-704E-E00F-C96ADBF0F73C}"/>
          </ac:picMkLst>
        </pc:picChg>
        <pc:picChg chg="add del mod">
          <ac:chgData name="尾嵜 成真" userId="dd95f81a979e9056" providerId="LiveId" clId="{3D40AD2A-0A90-452B-93A1-01C5143906D3}" dt="2023-01-26T09:16:18.138" v="3382" actId="478"/>
          <ac:picMkLst>
            <pc:docMk/>
            <pc:sldMk cId="0" sldId="296"/>
            <ac:picMk id="10" creationId="{D53F7104-87CB-5A31-EE2B-D42C260965C2}"/>
          </ac:picMkLst>
        </pc:picChg>
        <pc:picChg chg="add del mod">
          <ac:chgData name="尾嵜 成真" userId="dd95f81a979e9056" providerId="LiveId" clId="{3D40AD2A-0A90-452B-93A1-01C5143906D3}" dt="2023-01-26T10:27:38.372" v="4045" actId="478"/>
          <ac:picMkLst>
            <pc:docMk/>
            <pc:sldMk cId="0" sldId="296"/>
            <ac:picMk id="11" creationId="{6EF1467E-FD8D-9B71-EC15-B96ED1B6A3C1}"/>
          </ac:picMkLst>
        </pc:picChg>
        <pc:picChg chg="del">
          <ac:chgData name="尾嵜 成真" userId="dd95f81a979e9056" providerId="LiveId" clId="{3D40AD2A-0A90-452B-93A1-01C5143906D3}" dt="2023-01-25T10:02:30.047" v="29" actId="478"/>
          <ac:picMkLst>
            <pc:docMk/>
            <pc:sldMk cId="0" sldId="296"/>
            <ac:picMk id="12" creationId="{394D8FD9-4D69-66A8-48CA-BB22B739EE0F}"/>
          </ac:picMkLst>
        </pc:picChg>
        <pc:picChg chg="add mod">
          <ac:chgData name="尾嵜 成真" userId="dd95f81a979e9056" providerId="LiveId" clId="{3D40AD2A-0A90-452B-93A1-01C5143906D3}" dt="2023-01-27T09:52:36.673" v="4834" actId="1076"/>
          <ac:picMkLst>
            <pc:docMk/>
            <pc:sldMk cId="0" sldId="296"/>
            <ac:picMk id="12" creationId="{D4356CF1-FFD6-AF50-655A-FBEF82962E5F}"/>
          </ac:picMkLst>
        </pc:picChg>
        <pc:picChg chg="add del mod">
          <ac:chgData name="尾嵜 成真" userId="dd95f81a979e9056" providerId="LiveId" clId="{3D40AD2A-0A90-452B-93A1-01C5143906D3}" dt="2023-01-26T08:32:21.744" v="3334" actId="478"/>
          <ac:picMkLst>
            <pc:docMk/>
            <pc:sldMk cId="0" sldId="296"/>
            <ac:picMk id="13" creationId="{8152391A-735C-12C7-F9F9-5AD33C114A33}"/>
          </ac:picMkLst>
        </pc:picChg>
        <pc:picChg chg="add del mod">
          <ac:chgData name="尾嵜 成真" userId="dd95f81a979e9056" providerId="LiveId" clId="{3D40AD2A-0A90-452B-93A1-01C5143906D3}" dt="2023-01-26T08:33:35.677" v="3337" actId="478"/>
          <ac:picMkLst>
            <pc:docMk/>
            <pc:sldMk cId="0" sldId="296"/>
            <ac:picMk id="14" creationId="{C9A6F60B-0177-1094-0B67-554CDB8DE734}"/>
          </ac:picMkLst>
        </pc:picChg>
        <pc:picChg chg="add mod">
          <ac:chgData name="尾嵜 成真" userId="dd95f81a979e9056" providerId="LiveId" clId="{3D40AD2A-0A90-452B-93A1-01C5143906D3}" dt="2023-01-27T09:52:36.673" v="4834" actId="1076"/>
          <ac:picMkLst>
            <pc:docMk/>
            <pc:sldMk cId="0" sldId="296"/>
            <ac:picMk id="25" creationId="{9804FADE-5CFE-B6E0-F73F-A54F058343DE}"/>
          </ac:picMkLst>
        </pc:picChg>
        <pc:picChg chg="add del mod">
          <ac:chgData name="尾嵜 成真" userId="dd95f81a979e9056" providerId="LiveId" clId="{3D40AD2A-0A90-452B-93A1-01C5143906D3}" dt="2023-01-26T09:18:24.972" v="3412" actId="478"/>
          <ac:picMkLst>
            <pc:docMk/>
            <pc:sldMk cId="0" sldId="296"/>
            <ac:picMk id="27" creationId="{DFF9E673-1462-9D6E-6CC3-69B1AE82DA0C}"/>
          </ac:picMkLst>
        </pc:picChg>
        <pc:picChg chg="add mod">
          <ac:chgData name="尾嵜 成真" userId="dd95f81a979e9056" providerId="LiveId" clId="{3D40AD2A-0A90-452B-93A1-01C5143906D3}" dt="2023-01-27T09:52:36.673" v="4834" actId="1076"/>
          <ac:picMkLst>
            <pc:docMk/>
            <pc:sldMk cId="0" sldId="296"/>
            <ac:picMk id="30" creationId="{84022869-1B27-EB3E-0C1C-BF3F69AC6C5E}"/>
          </ac:picMkLst>
        </pc:picChg>
        <pc:picChg chg="add mod">
          <ac:chgData name="尾嵜 成真" userId="dd95f81a979e9056" providerId="LiveId" clId="{3D40AD2A-0A90-452B-93A1-01C5143906D3}" dt="2023-01-27T09:52:36.673" v="4834" actId="1076"/>
          <ac:picMkLst>
            <pc:docMk/>
            <pc:sldMk cId="0" sldId="296"/>
            <ac:picMk id="31" creationId="{92674A84-2D36-5EA2-0D6D-8117A01F75F1}"/>
          </ac:picMkLst>
        </pc:picChg>
        <pc:picChg chg="add mod">
          <ac:chgData name="尾嵜 成真" userId="dd95f81a979e9056" providerId="LiveId" clId="{3D40AD2A-0A90-452B-93A1-01C5143906D3}" dt="2023-01-27T09:52:36.673" v="4834" actId="1076"/>
          <ac:picMkLst>
            <pc:docMk/>
            <pc:sldMk cId="0" sldId="296"/>
            <ac:picMk id="36" creationId="{D830879B-27AB-6178-35DD-403273C5B882}"/>
          </ac:picMkLst>
        </pc:picChg>
        <pc:picChg chg="add mod">
          <ac:chgData name="尾嵜 成真" userId="dd95f81a979e9056" providerId="LiveId" clId="{3D40AD2A-0A90-452B-93A1-01C5143906D3}" dt="2023-01-26T09:19:16.709" v="3600" actId="571"/>
          <ac:picMkLst>
            <pc:docMk/>
            <pc:sldMk cId="0" sldId="296"/>
            <ac:picMk id="40" creationId="{9B5E0051-4AB5-8AAC-6B1F-22BBE0E0621B}"/>
          </ac:picMkLst>
        </pc:picChg>
        <pc:picChg chg="add del mod">
          <ac:chgData name="尾嵜 成真" userId="dd95f81a979e9056" providerId="LiveId" clId="{3D40AD2A-0A90-452B-93A1-01C5143906D3}" dt="2023-01-26T09:24:40.535" v="3678" actId="478"/>
          <ac:picMkLst>
            <pc:docMk/>
            <pc:sldMk cId="0" sldId="296"/>
            <ac:picMk id="53" creationId="{F28F9BFA-4AD0-100A-18AB-D2F826E24DDE}"/>
          </ac:picMkLst>
        </pc:picChg>
        <pc:picChg chg="add mod">
          <ac:chgData name="尾嵜 成真" userId="dd95f81a979e9056" providerId="LiveId" clId="{3D40AD2A-0A90-452B-93A1-01C5143906D3}" dt="2023-01-27T09:52:36.673" v="4834" actId="1076"/>
          <ac:picMkLst>
            <pc:docMk/>
            <pc:sldMk cId="0" sldId="296"/>
            <ac:picMk id="55" creationId="{306C79F1-EE95-0D80-40D6-40615DBE37B0}"/>
          </ac:picMkLst>
        </pc:picChg>
        <pc:cxnChg chg="add del mod">
          <ac:chgData name="尾嵜 成真" userId="dd95f81a979e9056" providerId="LiveId" clId="{3D40AD2A-0A90-452B-93A1-01C5143906D3}" dt="2023-01-27T09:59:57.049" v="5145" actId="478"/>
          <ac:cxnSpMkLst>
            <pc:docMk/>
            <pc:sldMk cId="0" sldId="296"/>
            <ac:cxnSpMk id="2" creationId="{DCE7105C-634D-05C7-066F-B2911FA2CC9B}"/>
          </ac:cxnSpMkLst>
        </pc:cxnChg>
        <pc:cxnChg chg="add mod">
          <ac:chgData name="尾嵜 成真" userId="dd95f81a979e9056" providerId="LiveId" clId="{3D40AD2A-0A90-452B-93A1-01C5143906D3}" dt="2023-01-27T09:54:19.711" v="4897" actId="14100"/>
          <ac:cxnSpMkLst>
            <pc:docMk/>
            <pc:sldMk cId="0" sldId="296"/>
            <ac:cxnSpMk id="3" creationId="{C8ABA2B7-1900-9BE3-F2BA-85CF0BAFC6C7}"/>
          </ac:cxnSpMkLst>
        </pc:cxnChg>
        <pc:cxnChg chg="del">
          <ac:chgData name="尾嵜 成真" userId="dd95f81a979e9056" providerId="LiveId" clId="{3D40AD2A-0A90-452B-93A1-01C5143906D3}" dt="2023-01-25T10:02:30.047" v="29" actId="478"/>
          <ac:cxnSpMkLst>
            <pc:docMk/>
            <pc:sldMk cId="0" sldId="296"/>
            <ac:cxnSpMk id="14" creationId="{8A429DAD-7CAF-14F6-DA4E-912707CEB54C}"/>
          </ac:cxnSpMkLst>
        </pc:cxnChg>
        <pc:cxnChg chg="del">
          <ac:chgData name="尾嵜 成真" userId="dd95f81a979e9056" providerId="LiveId" clId="{3D40AD2A-0A90-452B-93A1-01C5143906D3}" dt="2023-01-25T10:02:30.047" v="29" actId="478"/>
          <ac:cxnSpMkLst>
            <pc:docMk/>
            <pc:sldMk cId="0" sldId="296"/>
            <ac:cxnSpMk id="15" creationId="{748ECD4C-395D-47D4-3D75-57540F237882}"/>
          </ac:cxnSpMkLst>
        </pc:cxnChg>
        <pc:cxnChg chg="del">
          <ac:chgData name="尾嵜 成真" userId="dd95f81a979e9056" providerId="LiveId" clId="{3D40AD2A-0A90-452B-93A1-01C5143906D3}" dt="2023-01-25T10:02:30.047" v="29" actId="478"/>
          <ac:cxnSpMkLst>
            <pc:docMk/>
            <pc:sldMk cId="0" sldId="296"/>
            <ac:cxnSpMk id="18" creationId="{4B269A84-3D65-EBC0-64DB-B1FAFF4F8561}"/>
          </ac:cxnSpMkLst>
        </pc:cxnChg>
        <pc:cxnChg chg="del">
          <ac:chgData name="尾嵜 成真" userId="dd95f81a979e9056" providerId="LiveId" clId="{3D40AD2A-0A90-452B-93A1-01C5143906D3}" dt="2023-01-25T10:02:30.047" v="29" actId="478"/>
          <ac:cxnSpMkLst>
            <pc:docMk/>
            <pc:sldMk cId="0" sldId="296"/>
            <ac:cxnSpMk id="19" creationId="{17FE5EFC-40A9-F0C3-642E-917BB32C808A}"/>
          </ac:cxnSpMkLst>
        </pc:cxnChg>
        <pc:cxnChg chg="add del mod">
          <ac:chgData name="尾嵜 成真" userId="dd95f81a979e9056" providerId="LiveId" clId="{3D40AD2A-0A90-452B-93A1-01C5143906D3}" dt="2023-01-26T08:31:58.584" v="3326" actId="478"/>
          <ac:cxnSpMkLst>
            <pc:docMk/>
            <pc:sldMk cId="0" sldId="296"/>
            <ac:cxnSpMk id="22" creationId="{5EBB603E-0283-43F3-475B-B3D69EC0A24F}"/>
          </ac:cxnSpMkLst>
        </pc:cxnChg>
        <pc:cxnChg chg="add del mod">
          <ac:chgData name="尾嵜 成真" userId="dd95f81a979e9056" providerId="LiveId" clId="{3D40AD2A-0A90-452B-93A1-01C5143906D3}" dt="2023-01-26T08:32:07.616" v="3328" actId="478"/>
          <ac:cxnSpMkLst>
            <pc:docMk/>
            <pc:sldMk cId="0" sldId="296"/>
            <ac:cxnSpMk id="23" creationId="{DA338F82-B925-EC5A-2C4B-15C77E29AEE9}"/>
          </ac:cxnSpMkLst>
        </pc:cxnChg>
        <pc:cxnChg chg="add del mod">
          <ac:chgData name="尾嵜 成真" userId="dd95f81a979e9056" providerId="LiveId" clId="{3D40AD2A-0A90-452B-93A1-01C5143906D3}" dt="2023-01-26T08:32:08.530" v="3329" actId="478"/>
          <ac:cxnSpMkLst>
            <pc:docMk/>
            <pc:sldMk cId="0" sldId="296"/>
            <ac:cxnSpMk id="24" creationId="{755B4098-55ED-0E5E-2C0C-F7480E7B08D7}"/>
          </ac:cxnSpMkLst>
        </pc:cxnChg>
        <pc:cxnChg chg="add mod">
          <ac:chgData name="尾嵜 成真" userId="dd95f81a979e9056" providerId="LiveId" clId="{3D40AD2A-0A90-452B-93A1-01C5143906D3}" dt="2023-01-27T09:52:36.673" v="4834" actId="1076"/>
          <ac:cxnSpMkLst>
            <pc:docMk/>
            <pc:sldMk cId="0" sldId="296"/>
            <ac:cxnSpMk id="43" creationId="{32A84673-6296-E484-2E99-04D0A001F520}"/>
          </ac:cxnSpMkLst>
        </pc:cxnChg>
        <pc:cxnChg chg="add mod">
          <ac:chgData name="尾嵜 成真" userId="dd95f81a979e9056" providerId="LiveId" clId="{3D40AD2A-0A90-452B-93A1-01C5143906D3}" dt="2023-01-27T10:00:37.311" v="5151" actId="208"/>
          <ac:cxnSpMkLst>
            <pc:docMk/>
            <pc:sldMk cId="0" sldId="296"/>
            <ac:cxnSpMk id="45" creationId="{C7F17B5B-71FC-5166-A8B0-9CD80201D182}"/>
          </ac:cxnSpMkLst>
        </pc:cxnChg>
        <pc:cxnChg chg="add mod">
          <ac:chgData name="尾嵜 成真" userId="dd95f81a979e9056" providerId="LiveId" clId="{3D40AD2A-0A90-452B-93A1-01C5143906D3}" dt="2023-01-27T09:52:36.673" v="4834" actId="1076"/>
          <ac:cxnSpMkLst>
            <pc:docMk/>
            <pc:sldMk cId="0" sldId="296"/>
            <ac:cxnSpMk id="47" creationId="{F5374DE5-356A-61D6-A8D7-65DE9D041A76}"/>
          </ac:cxnSpMkLst>
        </pc:cxnChg>
        <pc:cxnChg chg="add mod">
          <ac:chgData name="尾嵜 成真" userId="dd95f81a979e9056" providerId="LiveId" clId="{3D40AD2A-0A90-452B-93A1-01C5143906D3}" dt="2023-01-27T09:52:36.673" v="4834" actId="1076"/>
          <ac:cxnSpMkLst>
            <pc:docMk/>
            <pc:sldMk cId="0" sldId="296"/>
            <ac:cxnSpMk id="48" creationId="{70FF78FA-64D9-1830-3FC0-423F2C24D8B3}"/>
          </ac:cxnSpMkLst>
        </pc:cxnChg>
      </pc:sldChg>
      <pc:sldChg chg="del">
        <pc:chgData name="尾嵜 成真" userId="dd95f81a979e9056" providerId="LiveId" clId="{3D40AD2A-0A90-452B-93A1-01C5143906D3}" dt="2023-01-27T09:35:26.415" v="4584" actId="47"/>
        <pc:sldMkLst>
          <pc:docMk/>
          <pc:sldMk cId="3896172835" sldId="298"/>
        </pc:sldMkLst>
      </pc:sldChg>
      <pc:sldChg chg="del">
        <pc:chgData name="尾嵜 成真" userId="dd95f81a979e9056" providerId="LiveId" clId="{3D40AD2A-0A90-452B-93A1-01C5143906D3}" dt="2023-01-27T09:35:18.132" v="4582" actId="47"/>
        <pc:sldMkLst>
          <pc:docMk/>
          <pc:sldMk cId="1296301590" sldId="303"/>
        </pc:sldMkLst>
      </pc:sldChg>
      <pc:sldChg chg="del">
        <pc:chgData name="尾嵜 成真" userId="dd95f81a979e9056" providerId="LiveId" clId="{3D40AD2A-0A90-452B-93A1-01C5143906D3}" dt="2023-01-27T09:35:19.857" v="4583" actId="47"/>
        <pc:sldMkLst>
          <pc:docMk/>
          <pc:sldMk cId="2060368077" sldId="304"/>
        </pc:sldMkLst>
      </pc:sldChg>
      <pc:sldChg chg="del">
        <pc:chgData name="尾嵜 成真" userId="dd95f81a979e9056" providerId="LiveId" clId="{3D40AD2A-0A90-452B-93A1-01C5143906D3}" dt="2023-01-27T09:35:16.780" v="4581" actId="47"/>
        <pc:sldMkLst>
          <pc:docMk/>
          <pc:sldMk cId="11884363" sldId="305"/>
        </pc:sldMkLst>
      </pc:sldChg>
      <pc:sldChg chg="del">
        <pc:chgData name="尾嵜 成真" userId="dd95f81a979e9056" providerId="LiveId" clId="{3D40AD2A-0A90-452B-93A1-01C5143906D3}" dt="2023-01-27T09:35:26.415" v="4584" actId="47"/>
        <pc:sldMkLst>
          <pc:docMk/>
          <pc:sldMk cId="3207978612" sldId="306"/>
        </pc:sldMkLst>
      </pc:sldChg>
      <pc:sldChg chg="del">
        <pc:chgData name="尾嵜 成真" userId="dd95f81a979e9056" providerId="LiveId" clId="{3D40AD2A-0A90-452B-93A1-01C5143906D3}" dt="2023-01-27T09:35:26.415" v="4584" actId="47"/>
        <pc:sldMkLst>
          <pc:docMk/>
          <pc:sldMk cId="3777064375" sldId="307"/>
        </pc:sldMkLst>
      </pc:sldChg>
      <pc:sldChg chg="del">
        <pc:chgData name="尾嵜 成真" userId="dd95f81a979e9056" providerId="LiveId" clId="{3D40AD2A-0A90-452B-93A1-01C5143906D3}" dt="2023-01-27T09:35:26.415" v="4584" actId="47"/>
        <pc:sldMkLst>
          <pc:docMk/>
          <pc:sldMk cId="2983270753" sldId="308"/>
        </pc:sldMkLst>
      </pc:sldChg>
      <pc:sldChg chg="del">
        <pc:chgData name="尾嵜 成真" userId="dd95f81a979e9056" providerId="LiveId" clId="{3D40AD2A-0A90-452B-93A1-01C5143906D3}" dt="2023-01-27T09:35:26.415" v="4584" actId="47"/>
        <pc:sldMkLst>
          <pc:docMk/>
          <pc:sldMk cId="4190097553" sldId="309"/>
        </pc:sldMkLst>
      </pc:sldChg>
      <pc:sldChg chg="del">
        <pc:chgData name="尾嵜 成真" userId="dd95f81a979e9056" providerId="LiveId" clId="{3D40AD2A-0A90-452B-93A1-01C5143906D3}" dt="2023-01-27T09:35:26.415" v="4584" actId="47"/>
        <pc:sldMkLst>
          <pc:docMk/>
          <pc:sldMk cId="2698334619" sldId="310"/>
        </pc:sldMkLst>
      </pc:sldChg>
      <pc:sldChg chg="addSp delSp modSp add mod">
        <pc:chgData name="尾嵜 成真" userId="dd95f81a979e9056" providerId="LiveId" clId="{3D40AD2A-0A90-452B-93A1-01C5143906D3}" dt="2023-01-26T06:35:46.838" v="1867" actId="20577"/>
        <pc:sldMkLst>
          <pc:docMk/>
          <pc:sldMk cId="1131972897" sldId="311"/>
        </pc:sldMkLst>
        <pc:spChg chg="mod">
          <ac:chgData name="尾嵜 成真" userId="dd95f81a979e9056" providerId="LiveId" clId="{3D40AD2A-0A90-452B-93A1-01C5143906D3}" dt="2023-01-25T10:24:45.119" v="790" actId="207"/>
          <ac:spMkLst>
            <pc:docMk/>
            <pc:sldMk cId="1131972897" sldId="311"/>
            <ac:spMk id="4" creationId="{F4F57D5B-5258-C942-9420-57293D3774D4}"/>
          </ac:spMkLst>
        </pc:spChg>
        <pc:spChg chg="mod">
          <ac:chgData name="尾嵜 成真" userId="dd95f81a979e9056" providerId="LiveId" clId="{3D40AD2A-0A90-452B-93A1-01C5143906D3}" dt="2023-01-26T06:35:27.167" v="1827" actId="20577"/>
          <ac:spMkLst>
            <pc:docMk/>
            <pc:sldMk cId="1131972897" sldId="311"/>
            <ac:spMk id="5" creationId="{165FC0E4-C01D-7BA8-BF87-4D03D1E0D594}"/>
          </ac:spMkLst>
        </pc:spChg>
        <pc:spChg chg="mod">
          <ac:chgData name="尾嵜 成真" userId="dd95f81a979e9056" providerId="LiveId" clId="{3D40AD2A-0A90-452B-93A1-01C5143906D3}" dt="2023-01-26T06:35:46.838" v="1867" actId="20577"/>
          <ac:spMkLst>
            <pc:docMk/>
            <pc:sldMk cId="1131972897" sldId="311"/>
            <ac:spMk id="6" creationId="{328E8C32-9164-2876-C63D-59A5D487A4F5}"/>
          </ac:spMkLst>
        </pc:spChg>
        <pc:spChg chg="add mod">
          <ac:chgData name="尾嵜 成真" userId="dd95f81a979e9056" providerId="LiveId" clId="{3D40AD2A-0A90-452B-93A1-01C5143906D3}" dt="2023-01-25T10:30:25.366" v="843" actId="1076"/>
          <ac:spMkLst>
            <pc:docMk/>
            <pc:sldMk cId="1131972897" sldId="311"/>
            <ac:spMk id="22" creationId="{9E07B640-A05F-3588-2E96-9BEA1411C4C5}"/>
          </ac:spMkLst>
        </pc:spChg>
        <pc:spChg chg="add mod">
          <ac:chgData name="尾嵜 成真" userId="dd95f81a979e9056" providerId="LiveId" clId="{3D40AD2A-0A90-452B-93A1-01C5143906D3}" dt="2023-01-25T10:30:25.366" v="843" actId="1076"/>
          <ac:spMkLst>
            <pc:docMk/>
            <pc:sldMk cId="1131972897" sldId="311"/>
            <ac:spMk id="23" creationId="{D5D4FE4B-B4A6-6A82-216B-E8C3B603C497}"/>
          </ac:spMkLst>
        </pc:spChg>
        <pc:spChg chg="add mod">
          <ac:chgData name="尾嵜 成真" userId="dd95f81a979e9056" providerId="LiveId" clId="{3D40AD2A-0A90-452B-93A1-01C5143906D3}" dt="2023-01-25T10:30:25.366" v="843" actId="1076"/>
          <ac:spMkLst>
            <pc:docMk/>
            <pc:sldMk cId="1131972897" sldId="311"/>
            <ac:spMk id="25" creationId="{0BE81E8D-E972-90A9-1693-79D4937B9C83}"/>
          </ac:spMkLst>
        </pc:spChg>
        <pc:spChg chg="add mod">
          <ac:chgData name="尾嵜 成真" userId="dd95f81a979e9056" providerId="LiveId" clId="{3D40AD2A-0A90-452B-93A1-01C5143906D3}" dt="2023-01-25T10:30:25.366" v="843" actId="1076"/>
          <ac:spMkLst>
            <pc:docMk/>
            <pc:sldMk cId="1131972897" sldId="311"/>
            <ac:spMk id="28" creationId="{38BB07C6-8B35-54BB-5819-C0A90A557772}"/>
          </ac:spMkLst>
        </pc:spChg>
        <pc:spChg chg="add mod">
          <ac:chgData name="尾嵜 成真" userId="dd95f81a979e9056" providerId="LiveId" clId="{3D40AD2A-0A90-452B-93A1-01C5143906D3}" dt="2023-01-25T10:30:25.366" v="843" actId="1076"/>
          <ac:spMkLst>
            <pc:docMk/>
            <pc:sldMk cId="1131972897" sldId="311"/>
            <ac:spMk id="30" creationId="{85D6C0C3-0A71-7B12-66BF-7AF760DD7C1E}"/>
          </ac:spMkLst>
        </pc:spChg>
        <pc:spChg chg="add mod">
          <ac:chgData name="尾嵜 成真" userId="dd95f81a979e9056" providerId="LiveId" clId="{3D40AD2A-0A90-452B-93A1-01C5143906D3}" dt="2023-01-25T10:30:25.366" v="843" actId="1076"/>
          <ac:spMkLst>
            <pc:docMk/>
            <pc:sldMk cId="1131972897" sldId="311"/>
            <ac:spMk id="31" creationId="{3FE59D1B-ADE4-9679-AD33-CB6FCD10574E}"/>
          </ac:spMkLst>
        </pc:spChg>
        <pc:spChg chg="add mod">
          <ac:chgData name="尾嵜 成真" userId="dd95f81a979e9056" providerId="LiveId" clId="{3D40AD2A-0A90-452B-93A1-01C5143906D3}" dt="2023-01-25T10:39:49.537" v="951" actId="207"/>
          <ac:spMkLst>
            <pc:docMk/>
            <pc:sldMk cId="1131972897" sldId="311"/>
            <ac:spMk id="39" creationId="{209C4C51-E3B1-A4D8-808D-0F1656D264E5}"/>
          </ac:spMkLst>
        </pc:spChg>
        <pc:spChg chg="add mod">
          <ac:chgData name="尾嵜 成真" userId="dd95f81a979e9056" providerId="LiveId" clId="{3D40AD2A-0A90-452B-93A1-01C5143906D3}" dt="2023-01-25T10:40:09.884" v="955" actId="208"/>
          <ac:spMkLst>
            <pc:docMk/>
            <pc:sldMk cId="1131972897" sldId="311"/>
            <ac:spMk id="40" creationId="{20977282-D5C5-2052-1F95-C677F1EA5887}"/>
          </ac:spMkLst>
        </pc:spChg>
        <pc:spChg chg="add del mod">
          <ac:chgData name="尾嵜 成真" userId="dd95f81a979e9056" providerId="LiveId" clId="{3D40AD2A-0A90-452B-93A1-01C5143906D3}" dt="2023-01-25T10:47:53.326" v="959"/>
          <ac:spMkLst>
            <pc:docMk/>
            <pc:sldMk cId="1131972897" sldId="311"/>
            <ac:spMk id="43" creationId="{FF241DCC-175F-531C-5B65-E2A3926759B1}"/>
          </ac:spMkLst>
        </pc:spChg>
        <pc:picChg chg="add mod">
          <ac:chgData name="尾嵜 成真" userId="dd95f81a979e9056" providerId="LiveId" clId="{3D40AD2A-0A90-452B-93A1-01C5143906D3}" dt="2023-01-25T10:30:25.366" v="843" actId="1076"/>
          <ac:picMkLst>
            <pc:docMk/>
            <pc:sldMk cId="1131972897" sldId="311"/>
            <ac:picMk id="2" creationId="{E2E4DFC1-D655-2B30-C293-8253447400B7}"/>
          </ac:picMkLst>
        </pc:picChg>
        <pc:picChg chg="add mod">
          <ac:chgData name="尾嵜 成真" userId="dd95f81a979e9056" providerId="LiveId" clId="{3D40AD2A-0A90-452B-93A1-01C5143906D3}" dt="2023-01-25T10:30:25.366" v="843" actId="1076"/>
          <ac:picMkLst>
            <pc:docMk/>
            <pc:sldMk cId="1131972897" sldId="311"/>
            <ac:picMk id="7" creationId="{F6D7CF88-5B59-8FE7-CFDD-E0917C6D33AB}"/>
          </ac:picMkLst>
        </pc:picChg>
        <pc:picChg chg="add mod">
          <ac:chgData name="尾嵜 成真" userId="dd95f81a979e9056" providerId="LiveId" clId="{3D40AD2A-0A90-452B-93A1-01C5143906D3}" dt="2023-01-25T10:30:25.366" v="843" actId="1076"/>
          <ac:picMkLst>
            <pc:docMk/>
            <pc:sldMk cId="1131972897" sldId="311"/>
            <ac:picMk id="14" creationId="{AA39B9DC-A464-D044-A407-83A2D193AF16}"/>
          </ac:picMkLst>
        </pc:picChg>
        <pc:cxnChg chg="add mod">
          <ac:chgData name="尾嵜 成真" userId="dd95f81a979e9056" providerId="LiveId" clId="{3D40AD2A-0A90-452B-93A1-01C5143906D3}" dt="2023-01-25T10:40:34.879" v="957" actId="14100"/>
          <ac:cxnSpMkLst>
            <pc:docMk/>
            <pc:sldMk cId="1131972897" sldId="311"/>
            <ac:cxnSpMk id="9" creationId="{FBA3B97B-8BFA-0B12-1AE1-61F70402C494}"/>
          </ac:cxnSpMkLst>
        </pc:cxnChg>
        <pc:cxnChg chg="add del">
          <ac:chgData name="尾嵜 成真" userId="dd95f81a979e9056" providerId="LiveId" clId="{3D40AD2A-0A90-452B-93A1-01C5143906D3}" dt="2023-01-25T10:22:19.283" v="787" actId="478"/>
          <ac:cxnSpMkLst>
            <pc:docMk/>
            <pc:sldMk cId="1131972897" sldId="311"/>
            <ac:cxnSpMk id="12" creationId="{46D518C9-A2CD-1829-ED25-8BEC21744BEB}"/>
          </ac:cxnSpMkLst>
        </pc:cxnChg>
        <pc:cxnChg chg="add del mod">
          <ac:chgData name="尾嵜 成真" userId="dd95f81a979e9056" providerId="LiveId" clId="{3D40AD2A-0A90-452B-93A1-01C5143906D3}" dt="2023-01-25T10:27:30.629" v="817" actId="21"/>
          <ac:cxnSpMkLst>
            <pc:docMk/>
            <pc:sldMk cId="1131972897" sldId="311"/>
            <ac:cxnSpMk id="15" creationId="{2987BC3B-BDA6-E48F-F0E8-165B1960A43D}"/>
          </ac:cxnSpMkLst>
        </pc:cxnChg>
        <pc:cxnChg chg="add mod">
          <ac:chgData name="尾嵜 成真" userId="dd95f81a979e9056" providerId="LiveId" clId="{3D40AD2A-0A90-452B-93A1-01C5143906D3}" dt="2023-01-25T10:30:25.366" v="843" actId="1076"/>
          <ac:cxnSpMkLst>
            <pc:docMk/>
            <pc:sldMk cId="1131972897" sldId="311"/>
            <ac:cxnSpMk id="18" creationId="{CEF6591E-9C7D-5175-893D-C93FE421E534}"/>
          </ac:cxnSpMkLst>
        </pc:cxnChg>
        <pc:cxnChg chg="add mod">
          <ac:chgData name="尾嵜 成真" userId="dd95f81a979e9056" providerId="LiveId" clId="{3D40AD2A-0A90-452B-93A1-01C5143906D3}" dt="2023-01-25T10:30:25.366" v="843" actId="1076"/>
          <ac:cxnSpMkLst>
            <pc:docMk/>
            <pc:sldMk cId="1131972897" sldId="311"/>
            <ac:cxnSpMk id="26" creationId="{6B385D03-3EC3-ADD9-77D6-190429324845}"/>
          </ac:cxnSpMkLst>
        </pc:cxnChg>
        <pc:cxnChg chg="add mod">
          <ac:chgData name="尾嵜 成真" userId="dd95f81a979e9056" providerId="LiveId" clId="{3D40AD2A-0A90-452B-93A1-01C5143906D3}" dt="2023-01-25T10:40:13.943" v="956" actId="14100"/>
          <ac:cxnSpMkLst>
            <pc:docMk/>
            <pc:sldMk cId="1131972897" sldId="311"/>
            <ac:cxnSpMk id="34" creationId="{2C5F3A93-19A5-4D67-68F2-225BEE3154B6}"/>
          </ac:cxnSpMkLst>
        </pc:cxnChg>
      </pc:sldChg>
      <pc:sldChg chg="addSp delSp modSp add mod">
        <pc:chgData name="尾嵜 成真" userId="dd95f81a979e9056" providerId="LiveId" clId="{3D40AD2A-0A90-452B-93A1-01C5143906D3}" dt="2023-01-29T06:04:33.640" v="6985" actId="947"/>
        <pc:sldMkLst>
          <pc:docMk/>
          <pc:sldMk cId="1352137269" sldId="312"/>
        </pc:sldMkLst>
        <pc:spChg chg="mod">
          <ac:chgData name="尾嵜 成真" userId="dd95f81a979e9056" providerId="LiveId" clId="{3D40AD2A-0A90-452B-93A1-01C5143906D3}" dt="2023-01-29T06:04:33.640" v="6985" actId="947"/>
          <ac:spMkLst>
            <pc:docMk/>
            <pc:sldMk cId="1352137269" sldId="312"/>
            <ac:spMk id="4" creationId="{F4F57D5B-5258-C942-9420-57293D3774D4}"/>
          </ac:spMkLst>
        </pc:spChg>
        <pc:spChg chg="mod">
          <ac:chgData name="尾嵜 成真" userId="dd95f81a979e9056" providerId="LiveId" clId="{3D40AD2A-0A90-452B-93A1-01C5143906D3}" dt="2023-01-26T08:12:00.240" v="2797"/>
          <ac:spMkLst>
            <pc:docMk/>
            <pc:sldMk cId="1352137269" sldId="312"/>
            <ac:spMk id="5" creationId="{165FC0E4-C01D-7BA8-BF87-4D03D1E0D594}"/>
          </ac:spMkLst>
        </pc:spChg>
        <pc:spChg chg="mod">
          <ac:chgData name="尾嵜 成真" userId="dd95f81a979e9056" providerId="LiveId" clId="{3D40AD2A-0A90-452B-93A1-01C5143906D3}" dt="2023-01-26T06:35:35.511" v="1847" actId="20577"/>
          <ac:spMkLst>
            <pc:docMk/>
            <pc:sldMk cId="1352137269" sldId="312"/>
            <ac:spMk id="6" creationId="{328E8C32-9164-2876-C63D-59A5D487A4F5}"/>
          </ac:spMkLst>
        </pc:spChg>
        <pc:spChg chg="add mod">
          <ac:chgData name="尾嵜 成真" userId="dd95f81a979e9056" providerId="LiveId" clId="{3D40AD2A-0A90-452B-93A1-01C5143906D3}" dt="2023-01-26T07:19:09.038" v="2018" actId="1076"/>
          <ac:spMkLst>
            <pc:docMk/>
            <pc:sldMk cId="1352137269" sldId="312"/>
            <ac:spMk id="19" creationId="{60BAA75C-E093-BD96-D008-7FAC504F8417}"/>
          </ac:spMkLst>
        </pc:spChg>
        <pc:spChg chg="del">
          <ac:chgData name="尾嵜 成真" userId="dd95f81a979e9056" providerId="LiveId" clId="{3D40AD2A-0A90-452B-93A1-01C5143906D3}" dt="2023-01-25T12:20:09.741" v="963" actId="478"/>
          <ac:spMkLst>
            <pc:docMk/>
            <pc:sldMk cId="1352137269" sldId="312"/>
            <ac:spMk id="22" creationId="{9E07B640-A05F-3588-2E96-9BEA1411C4C5}"/>
          </ac:spMkLst>
        </pc:spChg>
        <pc:spChg chg="add del mod">
          <ac:chgData name="尾嵜 成真" userId="dd95f81a979e9056" providerId="LiveId" clId="{3D40AD2A-0A90-452B-93A1-01C5143906D3}" dt="2023-01-26T07:15:06.252" v="1976" actId="21"/>
          <ac:spMkLst>
            <pc:docMk/>
            <pc:sldMk cId="1352137269" sldId="312"/>
            <ac:spMk id="23" creationId="{77DAADDC-8985-432C-FDD4-D9818BB0513D}"/>
          </ac:spMkLst>
        </pc:spChg>
        <pc:spChg chg="del">
          <ac:chgData name="尾嵜 成真" userId="dd95f81a979e9056" providerId="LiveId" clId="{3D40AD2A-0A90-452B-93A1-01C5143906D3}" dt="2023-01-25T12:20:09.741" v="963" actId="478"/>
          <ac:spMkLst>
            <pc:docMk/>
            <pc:sldMk cId="1352137269" sldId="312"/>
            <ac:spMk id="23" creationId="{D5D4FE4B-B4A6-6A82-216B-E8C3B603C497}"/>
          </ac:spMkLst>
        </pc:spChg>
        <pc:spChg chg="add mod">
          <ac:chgData name="尾嵜 成真" userId="dd95f81a979e9056" providerId="LiveId" clId="{3D40AD2A-0A90-452B-93A1-01C5143906D3}" dt="2023-01-26T07:19:09.038" v="2018" actId="1076"/>
          <ac:spMkLst>
            <pc:docMk/>
            <pc:sldMk cId="1352137269" sldId="312"/>
            <ac:spMk id="24" creationId="{85F9CA36-85AE-7EB1-50A1-1EA41ACFBEDA}"/>
          </ac:spMkLst>
        </pc:spChg>
        <pc:spChg chg="del">
          <ac:chgData name="尾嵜 成真" userId="dd95f81a979e9056" providerId="LiveId" clId="{3D40AD2A-0A90-452B-93A1-01C5143906D3}" dt="2023-01-25T12:20:09.741" v="963" actId="478"/>
          <ac:spMkLst>
            <pc:docMk/>
            <pc:sldMk cId="1352137269" sldId="312"/>
            <ac:spMk id="25" creationId="{0BE81E8D-E972-90A9-1693-79D4937B9C83}"/>
          </ac:spMkLst>
        </pc:spChg>
        <pc:spChg chg="add mod">
          <ac:chgData name="尾嵜 成真" userId="dd95f81a979e9056" providerId="LiveId" clId="{3D40AD2A-0A90-452B-93A1-01C5143906D3}" dt="2023-01-26T07:19:09.038" v="2018" actId="1076"/>
          <ac:spMkLst>
            <pc:docMk/>
            <pc:sldMk cId="1352137269" sldId="312"/>
            <ac:spMk id="25" creationId="{6A782FEA-2DF7-D58A-A6FD-F896C88D5162}"/>
          </ac:spMkLst>
        </pc:spChg>
        <pc:spChg chg="add del mod">
          <ac:chgData name="尾嵜 成真" userId="dd95f81a979e9056" providerId="LiveId" clId="{3D40AD2A-0A90-452B-93A1-01C5143906D3}" dt="2023-01-26T07:12:22.214" v="1946"/>
          <ac:spMkLst>
            <pc:docMk/>
            <pc:sldMk cId="1352137269" sldId="312"/>
            <ac:spMk id="26" creationId="{4135E5D8-65C5-E1BB-7823-A8455EABCF35}"/>
          </ac:spMkLst>
        </pc:spChg>
        <pc:spChg chg="add mod">
          <ac:chgData name="尾嵜 成真" userId="dd95f81a979e9056" providerId="LiveId" clId="{3D40AD2A-0A90-452B-93A1-01C5143906D3}" dt="2023-01-26T07:19:09.038" v="2018" actId="1076"/>
          <ac:spMkLst>
            <pc:docMk/>
            <pc:sldMk cId="1352137269" sldId="312"/>
            <ac:spMk id="27" creationId="{151F848E-1169-9234-69DF-B1BAE6783C05}"/>
          </ac:spMkLst>
        </pc:spChg>
        <pc:spChg chg="del">
          <ac:chgData name="尾嵜 成真" userId="dd95f81a979e9056" providerId="LiveId" clId="{3D40AD2A-0A90-452B-93A1-01C5143906D3}" dt="2023-01-25T12:20:09.741" v="963" actId="478"/>
          <ac:spMkLst>
            <pc:docMk/>
            <pc:sldMk cId="1352137269" sldId="312"/>
            <ac:spMk id="28" creationId="{38BB07C6-8B35-54BB-5819-C0A90A557772}"/>
          </ac:spMkLst>
        </pc:spChg>
        <pc:spChg chg="add mod">
          <ac:chgData name="尾嵜 成真" userId="dd95f81a979e9056" providerId="LiveId" clId="{3D40AD2A-0A90-452B-93A1-01C5143906D3}" dt="2023-01-26T07:19:09.038" v="2018" actId="1076"/>
          <ac:spMkLst>
            <pc:docMk/>
            <pc:sldMk cId="1352137269" sldId="312"/>
            <ac:spMk id="30" creationId="{0C026109-5CE5-1636-1685-5BE4D2B0E2BD}"/>
          </ac:spMkLst>
        </pc:spChg>
        <pc:spChg chg="del">
          <ac:chgData name="尾嵜 成真" userId="dd95f81a979e9056" providerId="LiveId" clId="{3D40AD2A-0A90-452B-93A1-01C5143906D3}" dt="2023-01-25T12:20:09.741" v="963" actId="478"/>
          <ac:spMkLst>
            <pc:docMk/>
            <pc:sldMk cId="1352137269" sldId="312"/>
            <ac:spMk id="30" creationId="{85D6C0C3-0A71-7B12-66BF-7AF760DD7C1E}"/>
          </ac:spMkLst>
        </pc:spChg>
        <pc:spChg chg="del">
          <ac:chgData name="尾嵜 成真" userId="dd95f81a979e9056" providerId="LiveId" clId="{3D40AD2A-0A90-452B-93A1-01C5143906D3}" dt="2023-01-25T12:20:09.741" v="963" actId="478"/>
          <ac:spMkLst>
            <pc:docMk/>
            <pc:sldMk cId="1352137269" sldId="312"/>
            <ac:spMk id="31" creationId="{3FE59D1B-ADE4-9679-AD33-CB6FCD10574E}"/>
          </ac:spMkLst>
        </pc:spChg>
        <pc:spChg chg="add mod">
          <ac:chgData name="尾嵜 成真" userId="dd95f81a979e9056" providerId="LiveId" clId="{3D40AD2A-0A90-452B-93A1-01C5143906D3}" dt="2023-01-26T07:19:09.038" v="2018" actId="1076"/>
          <ac:spMkLst>
            <pc:docMk/>
            <pc:sldMk cId="1352137269" sldId="312"/>
            <ac:spMk id="32" creationId="{12182C08-3EA9-2FC4-C3BF-3689071FBED6}"/>
          </ac:spMkLst>
        </pc:spChg>
        <pc:spChg chg="add mod">
          <ac:chgData name="尾嵜 成真" userId="dd95f81a979e9056" providerId="LiveId" clId="{3D40AD2A-0A90-452B-93A1-01C5143906D3}" dt="2023-01-26T07:19:15.450" v="2019" actId="1076"/>
          <ac:spMkLst>
            <pc:docMk/>
            <pc:sldMk cId="1352137269" sldId="312"/>
            <ac:spMk id="33" creationId="{68F8E5B2-2011-5705-A8D5-4898B8F24226}"/>
          </ac:spMkLst>
        </pc:spChg>
        <pc:spChg chg="add mod">
          <ac:chgData name="尾嵜 成真" userId="dd95f81a979e9056" providerId="LiveId" clId="{3D40AD2A-0A90-452B-93A1-01C5143906D3}" dt="2023-01-26T07:19:21.258" v="2020" actId="1076"/>
          <ac:spMkLst>
            <pc:docMk/>
            <pc:sldMk cId="1352137269" sldId="312"/>
            <ac:spMk id="34" creationId="{EE1F3135-C340-32B8-DD53-28E191A7CA55}"/>
          </ac:spMkLst>
        </pc:spChg>
        <pc:spChg chg="add mod">
          <ac:chgData name="尾嵜 成真" userId="dd95f81a979e9056" providerId="LiveId" clId="{3D40AD2A-0A90-452B-93A1-01C5143906D3}" dt="2023-01-26T07:19:09.038" v="2018" actId="1076"/>
          <ac:spMkLst>
            <pc:docMk/>
            <pc:sldMk cId="1352137269" sldId="312"/>
            <ac:spMk id="35" creationId="{F9C32AA7-30DD-31BD-ABDB-120C083AFAC7}"/>
          </ac:spMkLst>
        </pc:spChg>
        <pc:spChg chg="add mod">
          <ac:chgData name="尾嵜 成真" userId="dd95f81a979e9056" providerId="LiveId" clId="{3D40AD2A-0A90-452B-93A1-01C5143906D3}" dt="2023-01-26T07:19:09.038" v="2018" actId="1076"/>
          <ac:spMkLst>
            <pc:docMk/>
            <pc:sldMk cId="1352137269" sldId="312"/>
            <ac:spMk id="36" creationId="{7FF2831F-19C2-5B88-8C38-D68728D423EF}"/>
          </ac:spMkLst>
        </pc:spChg>
        <pc:spChg chg="add mod">
          <ac:chgData name="尾嵜 成真" userId="dd95f81a979e9056" providerId="LiveId" clId="{3D40AD2A-0A90-452B-93A1-01C5143906D3}" dt="2023-01-26T07:19:09.038" v="2018" actId="1076"/>
          <ac:spMkLst>
            <pc:docMk/>
            <pc:sldMk cId="1352137269" sldId="312"/>
            <ac:spMk id="37" creationId="{F1B51353-6190-46B0-88FC-97C8E689C37C}"/>
          </ac:spMkLst>
        </pc:spChg>
        <pc:spChg chg="del">
          <ac:chgData name="尾嵜 成真" userId="dd95f81a979e9056" providerId="LiveId" clId="{3D40AD2A-0A90-452B-93A1-01C5143906D3}" dt="2023-01-25T12:20:09.741" v="963" actId="478"/>
          <ac:spMkLst>
            <pc:docMk/>
            <pc:sldMk cId="1352137269" sldId="312"/>
            <ac:spMk id="39" creationId="{209C4C51-E3B1-A4D8-808D-0F1656D264E5}"/>
          </ac:spMkLst>
        </pc:spChg>
        <pc:spChg chg="del">
          <ac:chgData name="尾嵜 成真" userId="dd95f81a979e9056" providerId="LiveId" clId="{3D40AD2A-0A90-452B-93A1-01C5143906D3}" dt="2023-01-25T12:20:09.741" v="963" actId="478"/>
          <ac:spMkLst>
            <pc:docMk/>
            <pc:sldMk cId="1352137269" sldId="312"/>
            <ac:spMk id="40" creationId="{20977282-D5C5-2052-1F95-C677F1EA5887}"/>
          </ac:spMkLst>
        </pc:spChg>
        <pc:picChg chg="del">
          <ac:chgData name="尾嵜 成真" userId="dd95f81a979e9056" providerId="LiveId" clId="{3D40AD2A-0A90-452B-93A1-01C5143906D3}" dt="2023-01-25T12:20:09.741" v="963" actId="478"/>
          <ac:picMkLst>
            <pc:docMk/>
            <pc:sldMk cId="1352137269" sldId="312"/>
            <ac:picMk id="2" creationId="{E2E4DFC1-D655-2B30-C293-8253447400B7}"/>
          </ac:picMkLst>
        </pc:picChg>
        <pc:picChg chg="add mod">
          <ac:chgData name="尾嵜 成真" userId="dd95f81a979e9056" providerId="LiveId" clId="{3D40AD2A-0A90-452B-93A1-01C5143906D3}" dt="2023-01-26T07:19:09.038" v="2018" actId="1076"/>
          <ac:picMkLst>
            <pc:docMk/>
            <pc:sldMk cId="1352137269" sldId="312"/>
            <ac:picMk id="3" creationId="{8405B70F-CCD2-2ABE-20D0-DFA27BD87A3A}"/>
          </ac:picMkLst>
        </pc:picChg>
        <pc:picChg chg="del">
          <ac:chgData name="尾嵜 成真" userId="dd95f81a979e9056" providerId="LiveId" clId="{3D40AD2A-0A90-452B-93A1-01C5143906D3}" dt="2023-01-25T12:20:09.741" v="963" actId="478"/>
          <ac:picMkLst>
            <pc:docMk/>
            <pc:sldMk cId="1352137269" sldId="312"/>
            <ac:picMk id="7" creationId="{F6D7CF88-5B59-8FE7-CFDD-E0917C6D33AB}"/>
          </ac:picMkLst>
        </pc:picChg>
        <pc:picChg chg="add del mod">
          <ac:chgData name="尾嵜 成真" userId="dd95f81a979e9056" providerId="LiveId" clId="{3D40AD2A-0A90-452B-93A1-01C5143906D3}" dt="2023-01-26T06:59:58.100" v="1880" actId="478"/>
          <ac:picMkLst>
            <pc:docMk/>
            <pc:sldMk cId="1352137269" sldId="312"/>
            <ac:picMk id="8" creationId="{AEFCE264-6C61-9D9F-B75E-BA190C426BC5}"/>
          </ac:picMkLst>
        </pc:picChg>
        <pc:picChg chg="add del">
          <ac:chgData name="尾嵜 成真" userId="dd95f81a979e9056" providerId="LiveId" clId="{3D40AD2A-0A90-452B-93A1-01C5143906D3}" dt="2023-01-26T06:51:34" v="1877" actId="478"/>
          <ac:picMkLst>
            <pc:docMk/>
            <pc:sldMk cId="1352137269" sldId="312"/>
            <ac:picMk id="10" creationId="{2F542405-89D4-AA24-2588-803A98D0D583}"/>
          </ac:picMkLst>
        </pc:picChg>
        <pc:picChg chg="add mod">
          <ac:chgData name="尾嵜 成真" userId="dd95f81a979e9056" providerId="LiveId" clId="{3D40AD2A-0A90-452B-93A1-01C5143906D3}" dt="2023-01-26T07:19:15.450" v="2019" actId="1076"/>
          <ac:picMkLst>
            <pc:docMk/>
            <pc:sldMk cId="1352137269" sldId="312"/>
            <ac:picMk id="12" creationId="{16D072AC-94CD-3168-9722-70A25242CBAC}"/>
          </ac:picMkLst>
        </pc:picChg>
        <pc:picChg chg="add del mod">
          <ac:chgData name="尾嵜 成真" userId="dd95f81a979e9056" providerId="LiveId" clId="{3D40AD2A-0A90-452B-93A1-01C5143906D3}" dt="2023-01-26T07:14:41.887" v="1970" actId="478"/>
          <ac:picMkLst>
            <pc:docMk/>
            <pc:sldMk cId="1352137269" sldId="312"/>
            <ac:picMk id="14" creationId="{473CC5DC-E68F-C3E4-BA3E-BF7C71B2DBDC}"/>
          </ac:picMkLst>
        </pc:picChg>
        <pc:picChg chg="del">
          <ac:chgData name="尾嵜 成真" userId="dd95f81a979e9056" providerId="LiveId" clId="{3D40AD2A-0A90-452B-93A1-01C5143906D3}" dt="2023-01-25T12:20:09.741" v="963" actId="478"/>
          <ac:picMkLst>
            <pc:docMk/>
            <pc:sldMk cId="1352137269" sldId="312"/>
            <ac:picMk id="14" creationId="{AA39B9DC-A464-D044-A407-83A2D193AF16}"/>
          </ac:picMkLst>
        </pc:picChg>
        <pc:picChg chg="add mod">
          <ac:chgData name="尾嵜 成真" userId="dd95f81a979e9056" providerId="LiveId" clId="{3D40AD2A-0A90-452B-93A1-01C5143906D3}" dt="2023-01-26T07:19:09.038" v="2018" actId="1076"/>
          <ac:picMkLst>
            <pc:docMk/>
            <pc:sldMk cId="1352137269" sldId="312"/>
            <ac:picMk id="16" creationId="{65A72B71-FD5E-7F8B-BDD2-C9DCAC35BE4F}"/>
          </ac:picMkLst>
        </pc:picChg>
        <pc:picChg chg="add mod">
          <ac:chgData name="尾嵜 成真" userId="dd95f81a979e9056" providerId="LiveId" clId="{3D40AD2A-0A90-452B-93A1-01C5143906D3}" dt="2023-01-26T07:19:21.258" v="2020" actId="1076"/>
          <ac:picMkLst>
            <pc:docMk/>
            <pc:sldMk cId="1352137269" sldId="312"/>
            <ac:picMk id="18" creationId="{CCEFA003-3B5F-04E9-639D-44DB47C03758}"/>
          </ac:picMkLst>
        </pc:picChg>
        <pc:picChg chg="add mod">
          <ac:chgData name="尾嵜 成真" userId="dd95f81a979e9056" providerId="LiveId" clId="{3D40AD2A-0A90-452B-93A1-01C5143906D3}" dt="2023-01-26T07:19:09.038" v="2018" actId="1076"/>
          <ac:picMkLst>
            <pc:docMk/>
            <pc:sldMk cId="1352137269" sldId="312"/>
            <ac:picMk id="29" creationId="{A0682524-CB5B-EA72-E2AB-3C008E3023E0}"/>
          </ac:picMkLst>
        </pc:picChg>
        <pc:cxnChg chg="del mod">
          <ac:chgData name="尾嵜 成真" userId="dd95f81a979e9056" providerId="LiveId" clId="{3D40AD2A-0A90-452B-93A1-01C5143906D3}" dt="2023-01-25T12:20:09.741" v="963" actId="478"/>
          <ac:cxnSpMkLst>
            <pc:docMk/>
            <pc:sldMk cId="1352137269" sldId="312"/>
            <ac:cxnSpMk id="9" creationId="{FBA3B97B-8BFA-0B12-1AE1-61F70402C494}"/>
          </ac:cxnSpMkLst>
        </pc:cxnChg>
        <pc:cxnChg chg="del">
          <ac:chgData name="尾嵜 成真" userId="dd95f81a979e9056" providerId="LiveId" clId="{3D40AD2A-0A90-452B-93A1-01C5143906D3}" dt="2023-01-25T12:20:09.741" v="963" actId="478"/>
          <ac:cxnSpMkLst>
            <pc:docMk/>
            <pc:sldMk cId="1352137269" sldId="312"/>
            <ac:cxnSpMk id="18" creationId="{CEF6591E-9C7D-5175-893D-C93FE421E534}"/>
          </ac:cxnSpMkLst>
        </pc:cxnChg>
        <pc:cxnChg chg="add del mod">
          <ac:chgData name="尾嵜 成真" userId="dd95f81a979e9056" providerId="LiveId" clId="{3D40AD2A-0A90-452B-93A1-01C5143906D3}" dt="2023-01-26T07:15:38.598" v="1984" actId="478"/>
          <ac:cxnSpMkLst>
            <pc:docMk/>
            <pc:sldMk cId="1352137269" sldId="312"/>
            <ac:cxnSpMk id="20" creationId="{D30A83AE-AC39-9813-70EA-49790D1E40DF}"/>
          </ac:cxnSpMkLst>
        </pc:cxnChg>
        <pc:cxnChg chg="del mod">
          <ac:chgData name="尾嵜 成真" userId="dd95f81a979e9056" providerId="LiveId" clId="{3D40AD2A-0A90-452B-93A1-01C5143906D3}" dt="2023-01-25T12:20:09.741" v="963" actId="478"/>
          <ac:cxnSpMkLst>
            <pc:docMk/>
            <pc:sldMk cId="1352137269" sldId="312"/>
            <ac:cxnSpMk id="26" creationId="{6B385D03-3EC3-ADD9-77D6-190429324845}"/>
          </ac:cxnSpMkLst>
        </pc:cxnChg>
        <pc:cxnChg chg="del mod">
          <ac:chgData name="尾嵜 成真" userId="dd95f81a979e9056" providerId="LiveId" clId="{3D40AD2A-0A90-452B-93A1-01C5143906D3}" dt="2023-01-25T12:20:09.741" v="963" actId="478"/>
          <ac:cxnSpMkLst>
            <pc:docMk/>
            <pc:sldMk cId="1352137269" sldId="312"/>
            <ac:cxnSpMk id="34" creationId="{2C5F3A93-19A5-4D67-68F2-225BEE3154B6}"/>
          </ac:cxnSpMkLst>
        </pc:cxnChg>
        <pc:cxnChg chg="add mod">
          <ac:chgData name="尾嵜 成真" userId="dd95f81a979e9056" providerId="LiveId" clId="{3D40AD2A-0A90-452B-93A1-01C5143906D3}" dt="2023-01-26T07:19:09.038" v="2018" actId="1076"/>
          <ac:cxnSpMkLst>
            <pc:docMk/>
            <pc:sldMk cId="1352137269" sldId="312"/>
            <ac:cxnSpMk id="39" creationId="{DA8E604F-FED2-80A9-AFAF-E2E8346A6FB1}"/>
          </ac:cxnSpMkLst>
        </pc:cxnChg>
        <pc:cxnChg chg="add mod">
          <ac:chgData name="尾嵜 成真" userId="dd95f81a979e9056" providerId="LiveId" clId="{3D40AD2A-0A90-452B-93A1-01C5143906D3}" dt="2023-01-26T07:19:09.038" v="2018" actId="1076"/>
          <ac:cxnSpMkLst>
            <pc:docMk/>
            <pc:sldMk cId="1352137269" sldId="312"/>
            <ac:cxnSpMk id="40" creationId="{5829C400-964D-FA48-863A-1FB7ED16F3E3}"/>
          </ac:cxnSpMkLst>
        </pc:cxnChg>
        <pc:cxnChg chg="add mod">
          <ac:chgData name="尾嵜 成真" userId="dd95f81a979e9056" providerId="LiveId" clId="{3D40AD2A-0A90-452B-93A1-01C5143906D3}" dt="2023-01-26T07:24:18.234" v="2036" actId="14100"/>
          <ac:cxnSpMkLst>
            <pc:docMk/>
            <pc:sldMk cId="1352137269" sldId="312"/>
            <ac:cxnSpMk id="44" creationId="{307E2D14-6776-E962-0844-2B53959CADB6}"/>
          </ac:cxnSpMkLst>
        </pc:cxnChg>
        <pc:cxnChg chg="add mod">
          <ac:chgData name="尾嵜 成真" userId="dd95f81a979e9056" providerId="LiveId" clId="{3D40AD2A-0A90-452B-93A1-01C5143906D3}" dt="2023-01-26T07:20:47.151" v="2025" actId="208"/>
          <ac:cxnSpMkLst>
            <pc:docMk/>
            <pc:sldMk cId="1352137269" sldId="312"/>
            <ac:cxnSpMk id="46" creationId="{5C53A19F-6FFA-1A91-C614-8B76E3127FFB}"/>
          </ac:cxnSpMkLst>
        </pc:cxnChg>
        <pc:cxnChg chg="add mod">
          <ac:chgData name="尾嵜 成真" userId="dd95f81a979e9056" providerId="LiveId" clId="{3D40AD2A-0A90-452B-93A1-01C5143906D3}" dt="2023-01-26T07:20:55.432" v="2028" actId="14100"/>
          <ac:cxnSpMkLst>
            <pc:docMk/>
            <pc:sldMk cId="1352137269" sldId="312"/>
            <ac:cxnSpMk id="49" creationId="{37868808-B581-0F60-10A8-78AECC916996}"/>
          </ac:cxnSpMkLst>
        </pc:cxnChg>
        <pc:cxnChg chg="add mod">
          <ac:chgData name="尾嵜 成真" userId="dd95f81a979e9056" providerId="LiveId" clId="{3D40AD2A-0A90-452B-93A1-01C5143906D3}" dt="2023-01-26T07:21:11.542" v="2032" actId="208"/>
          <ac:cxnSpMkLst>
            <pc:docMk/>
            <pc:sldMk cId="1352137269" sldId="312"/>
            <ac:cxnSpMk id="52" creationId="{596AC4F0-CD18-5ED3-734E-936438523FCC}"/>
          </ac:cxnSpMkLst>
        </pc:cxnChg>
        <pc:cxnChg chg="add mod">
          <ac:chgData name="尾嵜 成真" userId="dd95f81a979e9056" providerId="LiveId" clId="{3D40AD2A-0A90-452B-93A1-01C5143906D3}" dt="2023-01-26T07:23:11.816" v="2035" actId="14100"/>
          <ac:cxnSpMkLst>
            <pc:docMk/>
            <pc:sldMk cId="1352137269" sldId="312"/>
            <ac:cxnSpMk id="55" creationId="{B18E881A-0284-711D-F5D4-9868C30F722E}"/>
          </ac:cxnSpMkLst>
        </pc:cxnChg>
      </pc:sldChg>
      <pc:sldChg chg="add del">
        <pc:chgData name="尾嵜 成真" userId="dd95f81a979e9056" providerId="LiveId" clId="{3D40AD2A-0A90-452B-93A1-01C5143906D3}" dt="2023-01-25T12:20:02.322" v="961" actId="47"/>
        <pc:sldMkLst>
          <pc:docMk/>
          <pc:sldMk cId="2599050073" sldId="312"/>
        </pc:sldMkLst>
      </pc:sldChg>
      <pc:sldChg chg="addSp delSp modSp add mod">
        <pc:chgData name="尾嵜 成真" userId="dd95f81a979e9056" providerId="LiveId" clId="{3D40AD2A-0A90-452B-93A1-01C5143906D3}" dt="2023-01-29T06:09:02.415" v="6988" actId="113"/>
        <pc:sldMkLst>
          <pc:docMk/>
          <pc:sldMk cId="1635811995" sldId="313"/>
        </pc:sldMkLst>
        <pc:spChg chg="mod">
          <ac:chgData name="尾嵜 成真" userId="dd95f81a979e9056" providerId="LiveId" clId="{3D40AD2A-0A90-452B-93A1-01C5143906D3}" dt="2023-01-29T06:09:02.415" v="6988" actId="113"/>
          <ac:spMkLst>
            <pc:docMk/>
            <pc:sldMk cId="1635811995" sldId="313"/>
            <ac:spMk id="4" creationId="{F4F57D5B-5258-C942-9420-57293D3774D4}"/>
          </ac:spMkLst>
        </pc:spChg>
        <pc:spChg chg="mod">
          <ac:chgData name="尾嵜 成真" userId="dd95f81a979e9056" providerId="LiveId" clId="{3D40AD2A-0A90-452B-93A1-01C5143906D3}" dt="2023-01-26T08:15:00.318" v="2825"/>
          <ac:spMkLst>
            <pc:docMk/>
            <pc:sldMk cId="1635811995" sldId="313"/>
            <ac:spMk id="5" creationId="{165FC0E4-C01D-7BA8-BF87-4D03D1E0D594}"/>
          </ac:spMkLst>
        </pc:spChg>
        <pc:spChg chg="mod">
          <ac:chgData name="尾嵜 成真" userId="dd95f81a979e9056" providerId="LiveId" clId="{3D40AD2A-0A90-452B-93A1-01C5143906D3}" dt="2023-01-26T08:14:58.342" v="2821"/>
          <ac:spMkLst>
            <pc:docMk/>
            <pc:sldMk cId="1635811995" sldId="313"/>
            <ac:spMk id="6" creationId="{328E8C32-9164-2876-C63D-59A5D487A4F5}"/>
          </ac:spMkLst>
        </pc:spChg>
        <pc:spChg chg="add mod">
          <ac:chgData name="尾嵜 成真" userId="dd95f81a979e9056" providerId="LiveId" clId="{3D40AD2A-0A90-452B-93A1-01C5143906D3}" dt="2023-01-26T07:55:56.590" v="2733" actId="1076"/>
          <ac:spMkLst>
            <pc:docMk/>
            <pc:sldMk cId="1635811995" sldId="313"/>
            <ac:spMk id="7" creationId="{F68C5A99-8DA2-524B-B925-8064AA0D4715}"/>
          </ac:spMkLst>
        </pc:spChg>
        <pc:spChg chg="add mod">
          <ac:chgData name="尾嵜 成真" userId="dd95f81a979e9056" providerId="LiveId" clId="{3D40AD2A-0A90-452B-93A1-01C5143906D3}" dt="2023-01-26T07:53:13.876" v="2524" actId="1076"/>
          <ac:spMkLst>
            <pc:docMk/>
            <pc:sldMk cId="1635811995" sldId="313"/>
            <ac:spMk id="8" creationId="{611D0A52-05F5-3D0C-578F-FFED07EEFA82}"/>
          </ac:spMkLst>
        </pc:spChg>
        <pc:spChg chg="add mod">
          <ac:chgData name="尾嵜 成真" userId="dd95f81a979e9056" providerId="LiveId" clId="{3D40AD2A-0A90-452B-93A1-01C5143906D3}" dt="2023-01-26T07:53:13.876" v="2524" actId="1076"/>
          <ac:spMkLst>
            <pc:docMk/>
            <pc:sldMk cId="1635811995" sldId="313"/>
            <ac:spMk id="10" creationId="{E968B1BC-A9AE-ACBB-C1B3-5B6CF9D136C7}"/>
          </ac:spMkLst>
        </pc:spChg>
        <pc:spChg chg="add mod">
          <ac:chgData name="尾嵜 成真" userId="dd95f81a979e9056" providerId="LiveId" clId="{3D40AD2A-0A90-452B-93A1-01C5143906D3}" dt="2023-01-26T07:56:29.922" v="2738" actId="1076"/>
          <ac:spMkLst>
            <pc:docMk/>
            <pc:sldMk cId="1635811995" sldId="313"/>
            <ac:spMk id="11" creationId="{90DB8551-95C8-498E-8B0D-83F5F235C0F1}"/>
          </ac:spMkLst>
        </pc:spChg>
        <pc:spChg chg="add del mod">
          <ac:chgData name="尾嵜 成真" userId="dd95f81a979e9056" providerId="LiveId" clId="{3D40AD2A-0A90-452B-93A1-01C5143906D3}" dt="2023-01-26T07:51:15.895" v="2429" actId="478"/>
          <ac:spMkLst>
            <pc:docMk/>
            <pc:sldMk cId="1635811995" sldId="313"/>
            <ac:spMk id="13" creationId="{A6C69C15-BD0F-7684-B149-F88A242733BC}"/>
          </ac:spMkLst>
        </pc:spChg>
        <pc:spChg chg="add mod">
          <ac:chgData name="尾嵜 成真" userId="dd95f81a979e9056" providerId="LiveId" clId="{3D40AD2A-0A90-452B-93A1-01C5143906D3}" dt="2023-01-26T09:21:37.343" v="3647" actId="1036"/>
          <ac:spMkLst>
            <pc:docMk/>
            <pc:sldMk cId="1635811995" sldId="313"/>
            <ac:spMk id="14" creationId="{FA22CADF-A95C-D8FB-2C92-A1EC4349028A}"/>
          </ac:spMkLst>
        </pc:spChg>
        <pc:spChg chg="add mod">
          <ac:chgData name="尾嵜 成真" userId="dd95f81a979e9056" providerId="LiveId" clId="{3D40AD2A-0A90-452B-93A1-01C5143906D3}" dt="2023-01-26T07:53:13.876" v="2524" actId="1076"/>
          <ac:spMkLst>
            <pc:docMk/>
            <pc:sldMk cId="1635811995" sldId="313"/>
            <ac:spMk id="15" creationId="{85148D4A-7880-8717-B45C-07EE3DB331FC}"/>
          </ac:spMkLst>
        </pc:spChg>
        <pc:spChg chg="add mod">
          <ac:chgData name="尾嵜 成真" userId="dd95f81a979e9056" providerId="LiveId" clId="{3D40AD2A-0A90-452B-93A1-01C5143906D3}" dt="2023-01-26T07:53:13.876" v="2524" actId="1076"/>
          <ac:spMkLst>
            <pc:docMk/>
            <pc:sldMk cId="1635811995" sldId="313"/>
            <ac:spMk id="17" creationId="{A8EE40DE-AC95-691C-23DA-4A26FBE5A448}"/>
          </ac:spMkLst>
        </pc:spChg>
        <pc:spChg chg="mod">
          <ac:chgData name="尾嵜 成真" userId="dd95f81a979e9056" providerId="LiveId" clId="{3D40AD2A-0A90-452B-93A1-01C5143906D3}" dt="2023-01-26T07:53:13.876" v="2524" actId="1076"/>
          <ac:spMkLst>
            <pc:docMk/>
            <pc:sldMk cId="1635811995" sldId="313"/>
            <ac:spMk id="19" creationId="{60BAA75C-E093-BD96-D008-7FAC504F8417}"/>
          </ac:spMkLst>
        </pc:spChg>
        <pc:spChg chg="add mod">
          <ac:chgData name="尾嵜 成真" userId="dd95f81a979e9056" providerId="LiveId" clId="{3D40AD2A-0A90-452B-93A1-01C5143906D3}" dt="2023-01-26T07:53:13.876" v="2524" actId="1076"/>
          <ac:spMkLst>
            <pc:docMk/>
            <pc:sldMk cId="1635811995" sldId="313"/>
            <ac:spMk id="20" creationId="{12492F40-436E-9B9D-B67D-D0099334C6DF}"/>
          </ac:spMkLst>
        </pc:spChg>
        <pc:spChg chg="add mod">
          <ac:chgData name="尾嵜 成真" userId="dd95f81a979e9056" providerId="LiveId" clId="{3D40AD2A-0A90-452B-93A1-01C5143906D3}" dt="2023-01-26T07:56:26.167" v="2737" actId="1076"/>
          <ac:spMkLst>
            <pc:docMk/>
            <pc:sldMk cId="1635811995" sldId="313"/>
            <ac:spMk id="21" creationId="{FA1C3715-3AAE-5942-7BFA-AFB5213147E1}"/>
          </ac:spMkLst>
        </pc:spChg>
        <pc:spChg chg="add mod">
          <ac:chgData name="尾嵜 成真" userId="dd95f81a979e9056" providerId="LiveId" clId="{3D40AD2A-0A90-452B-93A1-01C5143906D3}" dt="2023-01-26T07:53:13.876" v="2524" actId="1076"/>
          <ac:spMkLst>
            <pc:docMk/>
            <pc:sldMk cId="1635811995" sldId="313"/>
            <ac:spMk id="22" creationId="{012AD866-6F1B-A129-FCB9-107181D45A06}"/>
          </ac:spMkLst>
        </pc:spChg>
        <pc:spChg chg="add mod">
          <ac:chgData name="尾嵜 成真" userId="dd95f81a979e9056" providerId="LiveId" clId="{3D40AD2A-0A90-452B-93A1-01C5143906D3}" dt="2023-01-26T07:53:13.876" v="2524" actId="1076"/>
          <ac:spMkLst>
            <pc:docMk/>
            <pc:sldMk cId="1635811995" sldId="313"/>
            <ac:spMk id="23" creationId="{687982C4-2C9C-E63D-4BE4-9726008AF7C7}"/>
          </ac:spMkLst>
        </pc:spChg>
        <pc:spChg chg="mod">
          <ac:chgData name="尾嵜 成真" userId="dd95f81a979e9056" providerId="LiveId" clId="{3D40AD2A-0A90-452B-93A1-01C5143906D3}" dt="2023-01-26T07:53:13.876" v="2524" actId="1076"/>
          <ac:spMkLst>
            <pc:docMk/>
            <pc:sldMk cId="1635811995" sldId="313"/>
            <ac:spMk id="24" creationId="{85F9CA36-85AE-7EB1-50A1-1EA41ACFBEDA}"/>
          </ac:spMkLst>
        </pc:spChg>
        <pc:spChg chg="mod">
          <ac:chgData name="尾嵜 成真" userId="dd95f81a979e9056" providerId="LiveId" clId="{3D40AD2A-0A90-452B-93A1-01C5143906D3}" dt="2023-01-26T07:53:13.876" v="2524" actId="1076"/>
          <ac:spMkLst>
            <pc:docMk/>
            <pc:sldMk cId="1635811995" sldId="313"/>
            <ac:spMk id="25" creationId="{6A782FEA-2DF7-D58A-A6FD-F896C88D5162}"/>
          </ac:spMkLst>
        </pc:spChg>
        <pc:spChg chg="mod">
          <ac:chgData name="尾嵜 成真" userId="dd95f81a979e9056" providerId="LiveId" clId="{3D40AD2A-0A90-452B-93A1-01C5143906D3}" dt="2023-01-26T07:53:13.876" v="2524" actId="1076"/>
          <ac:spMkLst>
            <pc:docMk/>
            <pc:sldMk cId="1635811995" sldId="313"/>
            <ac:spMk id="27" creationId="{151F848E-1169-9234-69DF-B1BAE6783C05}"/>
          </ac:spMkLst>
        </pc:spChg>
        <pc:spChg chg="mod">
          <ac:chgData name="尾嵜 成真" userId="dd95f81a979e9056" providerId="LiveId" clId="{3D40AD2A-0A90-452B-93A1-01C5143906D3}" dt="2023-01-26T07:53:13.876" v="2524" actId="1076"/>
          <ac:spMkLst>
            <pc:docMk/>
            <pc:sldMk cId="1635811995" sldId="313"/>
            <ac:spMk id="30" creationId="{0C026109-5CE5-1636-1685-5BE4D2B0E2BD}"/>
          </ac:spMkLst>
        </pc:spChg>
        <pc:spChg chg="mod">
          <ac:chgData name="尾嵜 成真" userId="dd95f81a979e9056" providerId="LiveId" clId="{3D40AD2A-0A90-452B-93A1-01C5143906D3}" dt="2023-01-26T07:53:13.876" v="2524" actId="1076"/>
          <ac:spMkLst>
            <pc:docMk/>
            <pc:sldMk cId="1635811995" sldId="313"/>
            <ac:spMk id="32" creationId="{12182C08-3EA9-2FC4-C3BF-3689071FBED6}"/>
          </ac:spMkLst>
        </pc:spChg>
        <pc:spChg chg="mod">
          <ac:chgData name="尾嵜 成真" userId="dd95f81a979e9056" providerId="LiveId" clId="{3D40AD2A-0A90-452B-93A1-01C5143906D3}" dt="2023-01-26T07:53:13.876" v="2524" actId="1076"/>
          <ac:spMkLst>
            <pc:docMk/>
            <pc:sldMk cId="1635811995" sldId="313"/>
            <ac:spMk id="33" creationId="{68F8E5B2-2011-5705-A8D5-4898B8F24226}"/>
          </ac:spMkLst>
        </pc:spChg>
        <pc:spChg chg="mod">
          <ac:chgData name="尾嵜 成真" userId="dd95f81a979e9056" providerId="LiveId" clId="{3D40AD2A-0A90-452B-93A1-01C5143906D3}" dt="2023-01-26T07:56:19.554" v="2734" actId="14100"/>
          <ac:spMkLst>
            <pc:docMk/>
            <pc:sldMk cId="1635811995" sldId="313"/>
            <ac:spMk id="34" creationId="{EE1F3135-C340-32B8-DD53-28E191A7CA55}"/>
          </ac:spMkLst>
        </pc:spChg>
        <pc:spChg chg="mod">
          <ac:chgData name="尾嵜 成真" userId="dd95f81a979e9056" providerId="LiveId" clId="{3D40AD2A-0A90-452B-93A1-01C5143906D3}" dt="2023-01-26T07:53:13.876" v="2524" actId="1076"/>
          <ac:spMkLst>
            <pc:docMk/>
            <pc:sldMk cId="1635811995" sldId="313"/>
            <ac:spMk id="35" creationId="{F9C32AA7-30DD-31BD-ABDB-120C083AFAC7}"/>
          </ac:spMkLst>
        </pc:spChg>
        <pc:spChg chg="mod">
          <ac:chgData name="尾嵜 成真" userId="dd95f81a979e9056" providerId="LiveId" clId="{3D40AD2A-0A90-452B-93A1-01C5143906D3}" dt="2023-01-26T07:53:13.876" v="2524" actId="1076"/>
          <ac:spMkLst>
            <pc:docMk/>
            <pc:sldMk cId="1635811995" sldId="313"/>
            <ac:spMk id="36" creationId="{7FF2831F-19C2-5B88-8C38-D68728D423EF}"/>
          </ac:spMkLst>
        </pc:spChg>
        <pc:spChg chg="mod">
          <ac:chgData name="尾嵜 成真" userId="dd95f81a979e9056" providerId="LiveId" clId="{3D40AD2A-0A90-452B-93A1-01C5143906D3}" dt="2023-01-26T07:53:13.876" v="2524" actId="1076"/>
          <ac:spMkLst>
            <pc:docMk/>
            <pc:sldMk cId="1635811995" sldId="313"/>
            <ac:spMk id="37" creationId="{F1B51353-6190-46B0-88FC-97C8E689C37C}"/>
          </ac:spMkLst>
        </pc:spChg>
        <pc:spChg chg="add mod">
          <ac:chgData name="尾嵜 成真" userId="dd95f81a979e9056" providerId="LiveId" clId="{3D40AD2A-0A90-452B-93A1-01C5143906D3}" dt="2023-01-26T07:56:22.037" v="2736" actId="571"/>
          <ac:spMkLst>
            <pc:docMk/>
            <pc:sldMk cId="1635811995" sldId="313"/>
            <ac:spMk id="43" creationId="{6396835F-03BB-DF29-EE5F-F9C4A6B955B4}"/>
          </ac:spMkLst>
        </pc:spChg>
        <pc:spChg chg="add mod">
          <ac:chgData name="尾嵜 成真" userId="dd95f81a979e9056" providerId="LiveId" clId="{3D40AD2A-0A90-452B-93A1-01C5143906D3}" dt="2023-01-26T07:56:22.037" v="2736" actId="571"/>
          <ac:spMkLst>
            <pc:docMk/>
            <pc:sldMk cId="1635811995" sldId="313"/>
            <ac:spMk id="45" creationId="{D3609646-5174-FB82-B92F-1A23F64B2503}"/>
          </ac:spMkLst>
        </pc:spChg>
        <pc:picChg chg="mod">
          <ac:chgData name="尾嵜 成真" userId="dd95f81a979e9056" providerId="LiveId" clId="{3D40AD2A-0A90-452B-93A1-01C5143906D3}" dt="2023-01-26T07:53:13.876" v="2524" actId="1076"/>
          <ac:picMkLst>
            <pc:docMk/>
            <pc:sldMk cId="1635811995" sldId="313"/>
            <ac:picMk id="3" creationId="{8405B70F-CCD2-2ABE-20D0-DFA27BD87A3A}"/>
          </ac:picMkLst>
        </pc:picChg>
        <pc:picChg chg="mod">
          <ac:chgData name="尾嵜 成真" userId="dd95f81a979e9056" providerId="LiveId" clId="{3D40AD2A-0A90-452B-93A1-01C5143906D3}" dt="2023-01-26T07:53:13.876" v="2524" actId="1076"/>
          <ac:picMkLst>
            <pc:docMk/>
            <pc:sldMk cId="1635811995" sldId="313"/>
            <ac:picMk id="12" creationId="{16D072AC-94CD-3168-9722-70A25242CBAC}"/>
          </ac:picMkLst>
        </pc:picChg>
        <pc:picChg chg="mod">
          <ac:chgData name="尾嵜 成真" userId="dd95f81a979e9056" providerId="LiveId" clId="{3D40AD2A-0A90-452B-93A1-01C5143906D3}" dt="2023-01-26T07:53:13.876" v="2524" actId="1076"/>
          <ac:picMkLst>
            <pc:docMk/>
            <pc:sldMk cId="1635811995" sldId="313"/>
            <ac:picMk id="16" creationId="{65A72B71-FD5E-7F8B-BDD2-C9DCAC35BE4F}"/>
          </ac:picMkLst>
        </pc:picChg>
        <pc:picChg chg="mod">
          <ac:chgData name="尾嵜 成真" userId="dd95f81a979e9056" providerId="LiveId" clId="{3D40AD2A-0A90-452B-93A1-01C5143906D3}" dt="2023-01-26T07:56:19.554" v="2734" actId="14100"/>
          <ac:picMkLst>
            <pc:docMk/>
            <pc:sldMk cId="1635811995" sldId="313"/>
            <ac:picMk id="18" creationId="{CCEFA003-3B5F-04E9-639D-44DB47C03758}"/>
          </ac:picMkLst>
        </pc:picChg>
        <pc:picChg chg="mod">
          <ac:chgData name="尾嵜 成真" userId="dd95f81a979e9056" providerId="LiveId" clId="{3D40AD2A-0A90-452B-93A1-01C5143906D3}" dt="2023-01-26T07:53:13.876" v="2524" actId="1076"/>
          <ac:picMkLst>
            <pc:docMk/>
            <pc:sldMk cId="1635811995" sldId="313"/>
            <ac:picMk id="29" creationId="{A0682524-CB5B-EA72-E2AB-3C008E3023E0}"/>
          </ac:picMkLst>
        </pc:picChg>
        <pc:picChg chg="add mod">
          <ac:chgData name="尾嵜 成真" userId="dd95f81a979e9056" providerId="LiveId" clId="{3D40AD2A-0A90-452B-93A1-01C5143906D3}" dt="2023-01-26T07:56:22.037" v="2736" actId="571"/>
          <ac:picMkLst>
            <pc:docMk/>
            <pc:sldMk cId="1635811995" sldId="313"/>
            <ac:picMk id="42" creationId="{00E1ECA4-AC80-F1F7-52CF-51792A5404F6}"/>
          </ac:picMkLst>
        </pc:picChg>
        <pc:cxnChg chg="add mod">
          <ac:chgData name="尾嵜 成真" userId="dd95f81a979e9056" providerId="LiveId" clId="{3D40AD2A-0A90-452B-93A1-01C5143906D3}" dt="2023-01-26T07:55:52.703" v="2732" actId="14100"/>
          <ac:cxnSpMkLst>
            <pc:docMk/>
            <pc:sldMk cId="1635811995" sldId="313"/>
            <ac:cxnSpMk id="2" creationId="{F41E76C3-F251-176C-3CE3-0669D9060B58}"/>
          </ac:cxnSpMkLst>
        </pc:cxnChg>
        <pc:cxnChg chg="mod">
          <ac:chgData name="尾嵜 成真" userId="dd95f81a979e9056" providerId="LiveId" clId="{3D40AD2A-0A90-452B-93A1-01C5143906D3}" dt="2023-01-26T07:53:13.876" v="2524" actId="1076"/>
          <ac:cxnSpMkLst>
            <pc:docMk/>
            <pc:sldMk cId="1635811995" sldId="313"/>
            <ac:cxnSpMk id="39" creationId="{DA8E604F-FED2-80A9-AFAF-E2E8346A6FB1}"/>
          </ac:cxnSpMkLst>
        </pc:cxnChg>
        <pc:cxnChg chg="mod">
          <ac:chgData name="尾嵜 成真" userId="dd95f81a979e9056" providerId="LiveId" clId="{3D40AD2A-0A90-452B-93A1-01C5143906D3}" dt="2023-01-26T07:53:13.876" v="2524" actId="1076"/>
          <ac:cxnSpMkLst>
            <pc:docMk/>
            <pc:sldMk cId="1635811995" sldId="313"/>
            <ac:cxnSpMk id="40" creationId="{5829C400-964D-FA48-863A-1FB7ED16F3E3}"/>
          </ac:cxnSpMkLst>
        </pc:cxnChg>
        <pc:cxnChg chg="mod">
          <ac:chgData name="尾嵜 成真" userId="dd95f81a979e9056" providerId="LiveId" clId="{3D40AD2A-0A90-452B-93A1-01C5143906D3}" dt="2023-01-26T07:53:13.876" v="2524" actId="1076"/>
          <ac:cxnSpMkLst>
            <pc:docMk/>
            <pc:sldMk cId="1635811995" sldId="313"/>
            <ac:cxnSpMk id="44" creationId="{307E2D14-6776-E962-0844-2B53959CADB6}"/>
          </ac:cxnSpMkLst>
        </pc:cxnChg>
        <pc:cxnChg chg="mod">
          <ac:chgData name="尾嵜 成真" userId="dd95f81a979e9056" providerId="LiveId" clId="{3D40AD2A-0A90-452B-93A1-01C5143906D3}" dt="2023-01-26T07:53:13.876" v="2524" actId="1076"/>
          <ac:cxnSpMkLst>
            <pc:docMk/>
            <pc:sldMk cId="1635811995" sldId="313"/>
            <ac:cxnSpMk id="46" creationId="{5C53A19F-6FFA-1A91-C614-8B76E3127FFB}"/>
          </ac:cxnSpMkLst>
        </pc:cxnChg>
        <pc:cxnChg chg="mod">
          <ac:chgData name="尾嵜 成真" userId="dd95f81a979e9056" providerId="LiveId" clId="{3D40AD2A-0A90-452B-93A1-01C5143906D3}" dt="2023-01-26T07:53:13.876" v="2524" actId="1076"/>
          <ac:cxnSpMkLst>
            <pc:docMk/>
            <pc:sldMk cId="1635811995" sldId="313"/>
            <ac:cxnSpMk id="49" creationId="{37868808-B581-0F60-10A8-78AECC916996}"/>
          </ac:cxnSpMkLst>
        </pc:cxnChg>
        <pc:cxnChg chg="mod">
          <ac:chgData name="尾嵜 成真" userId="dd95f81a979e9056" providerId="LiveId" clId="{3D40AD2A-0A90-452B-93A1-01C5143906D3}" dt="2023-01-26T07:56:19.554" v="2734" actId="14100"/>
          <ac:cxnSpMkLst>
            <pc:docMk/>
            <pc:sldMk cId="1635811995" sldId="313"/>
            <ac:cxnSpMk id="52" creationId="{596AC4F0-CD18-5ED3-734E-936438523FCC}"/>
          </ac:cxnSpMkLst>
        </pc:cxnChg>
        <pc:cxnChg chg="mod">
          <ac:chgData name="尾嵜 成真" userId="dd95f81a979e9056" providerId="LiveId" clId="{3D40AD2A-0A90-452B-93A1-01C5143906D3}" dt="2023-01-26T07:56:19.554" v="2734" actId="14100"/>
          <ac:cxnSpMkLst>
            <pc:docMk/>
            <pc:sldMk cId="1635811995" sldId="313"/>
            <ac:cxnSpMk id="55" creationId="{B18E881A-0284-711D-F5D4-9868C30F722E}"/>
          </ac:cxnSpMkLst>
        </pc:cxnChg>
      </pc:sldChg>
      <pc:sldChg chg="addSp delSp modSp add mod">
        <pc:chgData name="尾嵜 成真" userId="dd95f81a979e9056" providerId="LiveId" clId="{3D40AD2A-0A90-452B-93A1-01C5143906D3}" dt="2023-01-29T06:25:50.234" v="7039" actId="14100"/>
        <pc:sldMkLst>
          <pc:docMk/>
          <pc:sldMk cId="2190477354" sldId="314"/>
        </pc:sldMkLst>
        <pc:spChg chg="add mod">
          <ac:chgData name="尾嵜 成真" userId="dd95f81a979e9056" providerId="LiveId" clId="{3D40AD2A-0A90-452B-93A1-01C5143906D3}" dt="2023-01-29T06:23:02.433" v="7026" actId="1076"/>
          <ac:spMkLst>
            <pc:docMk/>
            <pc:sldMk cId="2190477354" sldId="314"/>
            <ac:spMk id="3" creationId="{671635AE-9FB4-20BD-7408-DCF03215A06E}"/>
          </ac:spMkLst>
        </pc:spChg>
        <pc:spChg chg="mod">
          <ac:chgData name="尾嵜 成真" userId="dd95f81a979e9056" providerId="LiveId" clId="{3D40AD2A-0A90-452B-93A1-01C5143906D3}" dt="2023-01-29T06:22:10.541" v="7025" actId="20577"/>
          <ac:spMkLst>
            <pc:docMk/>
            <pc:sldMk cId="2190477354" sldId="314"/>
            <ac:spMk id="4" creationId="{F4F57D5B-5258-C942-9420-57293D3774D4}"/>
          </ac:spMkLst>
        </pc:spChg>
        <pc:spChg chg="mod">
          <ac:chgData name="尾嵜 成真" userId="dd95f81a979e9056" providerId="LiveId" clId="{3D40AD2A-0A90-452B-93A1-01C5143906D3}" dt="2023-01-27T09:49:21.024" v="4739"/>
          <ac:spMkLst>
            <pc:docMk/>
            <pc:sldMk cId="2190477354" sldId="314"/>
            <ac:spMk id="5" creationId="{165FC0E4-C01D-7BA8-BF87-4D03D1E0D594}"/>
          </ac:spMkLst>
        </pc:spChg>
        <pc:spChg chg="add mod">
          <ac:chgData name="尾嵜 成真" userId="dd95f81a979e9056" providerId="LiveId" clId="{3D40AD2A-0A90-452B-93A1-01C5143906D3}" dt="2023-01-29T06:23:02.433" v="7026" actId="1076"/>
          <ac:spMkLst>
            <pc:docMk/>
            <pc:sldMk cId="2190477354" sldId="314"/>
            <ac:spMk id="7" creationId="{3059238A-BA82-F06B-958F-0368E2D3DE14}"/>
          </ac:spMkLst>
        </pc:spChg>
        <pc:spChg chg="add mod">
          <ac:chgData name="尾嵜 成真" userId="dd95f81a979e9056" providerId="LiveId" clId="{3D40AD2A-0A90-452B-93A1-01C5143906D3}" dt="2023-01-29T06:23:02.433" v="7026" actId="1076"/>
          <ac:spMkLst>
            <pc:docMk/>
            <pc:sldMk cId="2190477354" sldId="314"/>
            <ac:spMk id="8" creationId="{BE3EA2C7-8EB5-9E55-9C70-9065D5B7A93B}"/>
          </ac:spMkLst>
        </pc:spChg>
        <pc:spChg chg="add mod">
          <ac:chgData name="尾嵜 成真" userId="dd95f81a979e9056" providerId="LiveId" clId="{3D40AD2A-0A90-452B-93A1-01C5143906D3}" dt="2023-01-29T06:23:02.433" v="7026" actId="1076"/>
          <ac:spMkLst>
            <pc:docMk/>
            <pc:sldMk cId="2190477354" sldId="314"/>
            <ac:spMk id="9" creationId="{B43C9A96-EC68-0F1D-1862-DF9698791342}"/>
          </ac:spMkLst>
        </pc:spChg>
        <pc:spChg chg="add mod">
          <ac:chgData name="尾嵜 成真" userId="dd95f81a979e9056" providerId="LiveId" clId="{3D40AD2A-0A90-452B-93A1-01C5143906D3}" dt="2023-01-29T06:23:02.433" v="7026" actId="1076"/>
          <ac:spMkLst>
            <pc:docMk/>
            <pc:sldMk cId="2190477354" sldId="314"/>
            <ac:spMk id="14" creationId="{CB7CDE98-318C-0D11-9FF5-B553B6FA21DD}"/>
          </ac:spMkLst>
        </pc:spChg>
        <pc:spChg chg="add mod">
          <ac:chgData name="尾嵜 成真" userId="dd95f81a979e9056" providerId="LiveId" clId="{3D40AD2A-0A90-452B-93A1-01C5143906D3}" dt="2023-01-29T06:23:02.433" v="7026" actId="1076"/>
          <ac:spMkLst>
            <pc:docMk/>
            <pc:sldMk cId="2190477354" sldId="314"/>
            <ac:spMk id="15" creationId="{F1B31BD3-A48A-F5E4-EFB2-5E1BEA82299B}"/>
          </ac:spMkLst>
        </pc:spChg>
        <pc:spChg chg="add del mod">
          <ac:chgData name="尾嵜 成真" userId="dd95f81a979e9056" providerId="LiveId" clId="{3D40AD2A-0A90-452B-93A1-01C5143906D3}" dt="2023-01-29T05:58:15.512" v="6967" actId="478"/>
          <ac:spMkLst>
            <pc:docMk/>
            <pc:sldMk cId="2190477354" sldId="314"/>
            <ac:spMk id="19" creationId="{332EEC51-883F-D306-8A07-E5D5539A6610}"/>
          </ac:spMkLst>
        </pc:spChg>
        <pc:spChg chg="add del mod">
          <ac:chgData name="尾嵜 成真" userId="dd95f81a979e9056" providerId="LiveId" clId="{3D40AD2A-0A90-452B-93A1-01C5143906D3}" dt="2023-01-29T05:58:15.512" v="6967" actId="478"/>
          <ac:spMkLst>
            <pc:docMk/>
            <pc:sldMk cId="2190477354" sldId="314"/>
            <ac:spMk id="20" creationId="{5BBC9638-F49A-7513-3FEF-390CEDBE855F}"/>
          </ac:spMkLst>
        </pc:spChg>
        <pc:spChg chg="add del mod">
          <ac:chgData name="尾嵜 成真" userId="dd95f81a979e9056" providerId="LiveId" clId="{3D40AD2A-0A90-452B-93A1-01C5143906D3}" dt="2023-01-29T05:58:15.512" v="6967" actId="478"/>
          <ac:spMkLst>
            <pc:docMk/>
            <pc:sldMk cId="2190477354" sldId="314"/>
            <ac:spMk id="21" creationId="{E9774753-E48A-1EE4-B752-CD7A82E08395}"/>
          </ac:spMkLst>
        </pc:spChg>
        <pc:spChg chg="add del mod">
          <ac:chgData name="尾嵜 成真" userId="dd95f81a979e9056" providerId="LiveId" clId="{3D40AD2A-0A90-452B-93A1-01C5143906D3}" dt="2023-01-29T05:58:15.512" v="6967" actId="478"/>
          <ac:spMkLst>
            <pc:docMk/>
            <pc:sldMk cId="2190477354" sldId="314"/>
            <ac:spMk id="22" creationId="{210B76EA-2928-1571-963F-0FE4B3361F35}"/>
          </ac:spMkLst>
        </pc:spChg>
        <pc:spChg chg="add del mod">
          <ac:chgData name="尾嵜 成真" userId="dd95f81a979e9056" providerId="LiveId" clId="{3D40AD2A-0A90-452B-93A1-01C5143906D3}" dt="2023-01-29T05:58:21.565" v="6969" actId="478"/>
          <ac:spMkLst>
            <pc:docMk/>
            <pc:sldMk cId="2190477354" sldId="314"/>
            <ac:spMk id="26" creationId="{B44B32E4-B61D-E45A-EFDF-01C915E968F3}"/>
          </ac:spMkLst>
        </pc:spChg>
        <pc:spChg chg="add del mod">
          <ac:chgData name="尾嵜 成真" userId="dd95f81a979e9056" providerId="LiveId" clId="{3D40AD2A-0A90-452B-93A1-01C5143906D3}" dt="2023-01-29T05:58:21.565" v="6969" actId="478"/>
          <ac:spMkLst>
            <pc:docMk/>
            <pc:sldMk cId="2190477354" sldId="314"/>
            <ac:spMk id="27" creationId="{C272BE00-4DD2-27A0-8AD4-83A93935AF29}"/>
          </ac:spMkLst>
        </pc:spChg>
        <pc:spChg chg="add del mod">
          <ac:chgData name="尾嵜 成真" userId="dd95f81a979e9056" providerId="LiveId" clId="{3D40AD2A-0A90-452B-93A1-01C5143906D3}" dt="2023-01-29T05:58:21.565" v="6969" actId="478"/>
          <ac:spMkLst>
            <pc:docMk/>
            <pc:sldMk cId="2190477354" sldId="314"/>
            <ac:spMk id="28" creationId="{B64DF9BA-C20D-F219-9891-0E92063C9AC6}"/>
          </ac:spMkLst>
        </pc:spChg>
        <pc:spChg chg="add del mod">
          <ac:chgData name="尾嵜 成真" userId="dd95f81a979e9056" providerId="LiveId" clId="{3D40AD2A-0A90-452B-93A1-01C5143906D3}" dt="2023-01-29T05:58:15.512" v="6967" actId="478"/>
          <ac:spMkLst>
            <pc:docMk/>
            <pc:sldMk cId="2190477354" sldId="314"/>
            <ac:spMk id="32" creationId="{F04EF8E5-8347-F4AB-4219-F5EFF1EE62BD}"/>
          </ac:spMkLst>
        </pc:spChg>
        <pc:spChg chg="add del mod">
          <ac:chgData name="尾嵜 成真" userId="dd95f81a979e9056" providerId="LiveId" clId="{3D40AD2A-0A90-452B-93A1-01C5143906D3}" dt="2023-01-29T05:58:17.974" v="6968" actId="478"/>
          <ac:spMkLst>
            <pc:docMk/>
            <pc:sldMk cId="2190477354" sldId="314"/>
            <ac:spMk id="37" creationId="{B9CE7467-F576-B91D-0DA3-6A322AF8808E}"/>
          </ac:spMkLst>
        </pc:spChg>
        <pc:spChg chg="add del mod">
          <ac:chgData name="尾嵜 成真" userId="dd95f81a979e9056" providerId="LiveId" clId="{3D40AD2A-0A90-452B-93A1-01C5143906D3}" dt="2023-01-29T05:58:15.512" v="6967" actId="478"/>
          <ac:spMkLst>
            <pc:docMk/>
            <pc:sldMk cId="2190477354" sldId="314"/>
            <ac:spMk id="43" creationId="{C262142F-C381-14D2-9F24-A332ECA7375E}"/>
          </ac:spMkLst>
        </pc:spChg>
        <pc:spChg chg="add mod">
          <ac:chgData name="尾嵜 成真" userId="dd95f81a979e9056" providerId="LiveId" clId="{3D40AD2A-0A90-452B-93A1-01C5143906D3}" dt="2023-01-29T06:25:43.034" v="7037" actId="14100"/>
          <ac:spMkLst>
            <pc:docMk/>
            <pc:sldMk cId="2190477354" sldId="314"/>
            <ac:spMk id="46" creationId="{E1247208-4BAE-84A8-1791-45ED3E580C70}"/>
          </ac:spMkLst>
        </pc:spChg>
        <pc:spChg chg="add mod">
          <ac:chgData name="尾嵜 成真" userId="dd95f81a979e9056" providerId="LiveId" clId="{3D40AD2A-0A90-452B-93A1-01C5143906D3}" dt="2023-01-29T06:23:02.433" v="7026" actId="1076"/>
          <ac:spMkLst>
            <pc:docMk/>
            <pc:sldMk cId="2190477354" sldId="314"/>
            <ac:spMk id="47" creationId="{5EDE9004-4430-7013-7EFC-687EB2981622}"/>
          </ac:spMkLst>
        </pc:spChg>
        <pc:picChg chg="add mod">
          <ac:chgData name="尾嵜 成真" userId="dd95f81a979e9056" providerId="LiveId" clId="{3D40AD2A-0A90-452B-93A1-01C5143906D3}" dt="2023-01-29T06:23:02.433" v="7026" actId="1076"/>
          <ac:picMkLst>
            <pc:docMk/>
            <pc:sldMk cId="2190477354" sldId="314"/>
            <ac:picMk id="2" creationId="{3836CD78-A584-625C-F16F-4EAAF6A77474}"/>
          </ac:picMkLst>
        </pc:picChg>
        <pc:picChg chg="add del mod">
          <ac:chgData name="尾嵜 成真" userId="dd95f81a979e9056" providerId="LiveId" clId="{3D40AD2A-0A90-452B-93A1-01C5143906D3}" dt="2023-01-29T06:25:10.956" v="7031" actId="21"/>
          <ac:picMkLst>
            <pc:docMk/>
            <pc:sldMk cId="2190477354" sldId="314"/>
            <ac:picMk id="16" creationId="{1FC187CF-0A0B-D4C8-6D14-851FA02102CF}"/>
          </ac:picMkLst>
        </pc:picChg>
        <pc:picChg chg="add del mod">
          <ac:chgData name="尾嵜 成真" userId="dd95f81a979e9056" providerId="LiveId" clId="{3D40AD2A-0A90-452B-93A1-01C5143906D3}" dt="2023-01-29T06:25:10.956" v="7031" actId="21"/>
          <ac:picMkLst>
            <pc:docMk/>
            <pc:sldMk cId="2190477354" sldId="314"/>
            <ac:picMk id="17" creationId="{DEEFDB72-0946-0654-3583-2C4D3316093B}"/>
          </ac:picMkLst>
        </pc:picChg>
        <pc:picChg chg="add del mod">
          <ac:chgData name="尾嵜 成真" userId="dd95f81a979e9056" providerId="LiveId" clId="{3D40AD2A-0A90-452B-93A1-01C5143906D3}" dt="2023-01-29T06:25:10.956" v="7031" actId="21"/>
          <ac:picMkLst>
            <pc:docMk/>
            <pc:sldMk cId="2190477354" sldId="314"/>
            <ac:picMk id="18" creationId="{8F29EBD1-E2DB-C9A5-10A0-CEC24D406D3F}"/>
          </ac:picMkLst>
        </pc:picChg>
        <pc:picChg chg="add mod">
          <ac:chgData name="尾嵜 成真" userId="dd95f81a979e9056" providerId="LiveId" clId="{3D40AD2A-0A90-452B-93A1-01C5143906D3}" dt="2023-01-29T06:25:27.262" v="7035" actId="1076"/>
          <ac:picMkLst>
            <pc:docMk/>
            <pc:sldMk cId="2190477354" sldId="314"/>
            <ac:picMk id="48" creationId="{FF455CC2-2CC1-6642-7199-CF5EB1896D93}"/>
          </ac:picMkLst>
        </pc:picChg>
        <pc:picChg chg="add mod">
          <ac:chgData name="尾嵜 成真" userId="dd95f81a979e9056" providerId="LiveId" clId="{3D40AD2A-0A90-452B-93A1-01C5143906D3}" dt="2023-01-29T06:25:50.234" v="7039" actId="14100"/>
          <ac:picMkLst>
            <pc:docMk/>
            <pc:sldMk cId="2190477354" sldId="314"/>
            <ac:picMk id="49" creationId="{F489D2A1-ECBE-D81A-C60B-270FF63D931F}"/>
          </ac:picMkLst>
        </pc:picChg>
        <pc:picChg chg="add mod">
          <ac:chgData name="尾嵜 成真" userId="dd95f81a979e9056" providerId="LiveId" clId="{3D40AD2A-0A90-452B-93A1-01C5143906D3}" dt="2023-01-29T06:25:10.982" v="7032"/>
          <ac:picMkLst>
            <pc:docMk/>
            <pc:sldMk cId="2190477354" sldId="314"/>
            <ac:picMk id="50" creationId="{46C81087-59BD-52C4-E471-34F11E7B7812}"/>
          </ac:picMkLst>
        </pc:picChg>
        <pc:cxnChg chg="add mod">
          <ac:chgData name="尾嵜 成真" userId="dd95f81a979e9056" providerId="LiveId" clId="{3D40AD2A-0A90-452B-93A1-01C5143906D3}" dt="2023-01-29T06:23:02.433" v="7026" actId="1076"/>
          <ac:cxnSpMkLst>
            <pc:docMk/>
            <pc:sldMk cId="2190477354" sldId="314"/>
            <ac:cxnSpMk id="10" creationId="{989CC40F-3D25-CF66-F524-CA33113D052B}"/>
          </ac:cxnSpMkLst>
        </pc:cxnChg>
        <pc:cxnChg chg="add mod">
          <ac:chgData name="尾嵜 成真" userId="dd95f81a979e9056" providerId="LiveId" clId="{3D40AD2A-0A90-452B-93A1-01C5143906D3}" dt="2023-01-29T06:23:02.433" v="7026" actId="1076"/>
          <ac:cxnSpMkLst>
            <pc:docMk/>
            <pc:sldMk cId="2190477354" sldId="314"/>
            <ac:cxnSpMk id="11" creationId="{67BE2078-6493-109F-8669-48CD5ACFDA6C}"/>
          </ac:cxnSpMkLst>
        </pc:cxnChg>
        <pc:cxnChg chg="add mod">
          <ac:chgData name="尾嵜 成真" userId="dd95f81a979e9056" providerId="LiveId" clId="{3D40AD2A-0A90-452B-93A1-01C5143906D3}" dt="2023-01-29T06:23:02.433" v="7026" actId="1076"/>
          <ac:cxnSpMkLst>
            <pc:docMk/>
            <pc:sldMk cId="2190477354" sldId="314"/>
            <ac:cxnSpMk id="12" creationId="{91DDE2B9-A1C8-605D-D59C-87BA8FB8CE98}"/>
          </ac:cxnSpMkLst>
        </pc:cxnChg>
        <pc:cxnChg chg="add mod">
          <ac:chgData name="尾嵜 成真" userId="dd95f81a979e9056" providerId="LiveId" clId="{3D40AD2A-0A90-452B-93A1-01C5143906D3}" dt="2023-01-29T06:23:02.433" v="7026" actId="1076"/>
          <ac:cxnSpMkLst>
            <pc:docMk/>
            <pc:sldMk cId="2190477354" sldId="314"/>
            <ac:cxnSpMk id="13" creationId="{802695B5-DB24-C5CE-3DF1-BD857B7558BA}"/>
          </ac:cxnSpMkLst>
        </pc:cxnChg>
        <pc:cxnChg chg="add del mod">
          <ac:chgData name="尾嵜 成真" userId="dd95f81a979e9056" providerId="LiveId" clId="{3D40AD2A-0A90-452B-93A1-01C5143906D3}" dt="2023-01-29T05:58:15.512" v="6967" actId="478"/>
          <ac:cxnSpMkLst>
            <pc:docMk/>
            <pc:sldMk cId="2190477354" sldId="314"/>
            <ac:cxnSpMk id="23" creationId="{D7172E09-3310-A29E-E6ED-24862F49CBC4}"/>
          </ac:cxnSpMkLst>
        </pc:cxnChg>
        <pc:cxnChg chg="add del mod">
          <ac:chgData name="尾嵜 成真" userId="dd95f81a979e9056" providerId="LiveId" clId="{3D40AD2A-0A90-452B-93A1-01C5143906D3}" dt="2023-01-29T05:58:15.512" v="6967" actId="478"/>
          <ac:cxnSpMkLst>
            <pc:docMk/>
            <pc:sldMk cId="2190477354" sldId="314"/>
            <ac:cxnSpMk id="24" creationId="{F7B26B4C-8DFC-3A7E-FA0E-667D8B1138F2}"/>
          </ac:cxnSpMkLst>
        </pc:cxnChg>
        <pc:cxnChg chg="add del mod">
          <ac:chgData name="尾嵜 成真" userId="dd95f81a979e9056" providerId="LiveId" clId="{3D40AD2A-0A90-452B-93A1-01C5143906D3}" dt="2023-01-29T05:58:15.512" v="6967" actId="478"/>
          <ac:cxnSpMkLst>
            <pc:docMk/>
            <pc:sldMk cId="2190477354" sldId="314"/>
            <ac:cxnSpMk id="25" creationId="{446713FF-13E1-16AC-2DF1-C1FC424682D1}"/>
          </ac:cxnSpMkLst>
        </pc:cxnChg>
        <pc:cxnChg chg="add del mod">
          <ac:chgData name="尾嵜 成真" userId="dd95f81a979e9056" providerId="LiveId" clId="{3D40AD2A-0A90-452B-93A1-01C5143906D3}" dt="2023-01-29T05:58:15.512" v="6967" actId="478"/>
          <ac:cxnSpMkLst>
            <pc:docMk/>
            <pc:sldMk cId="2190477354" sldId="314"/>
            <ac:cxnSpMk id="29" creationId="{BF9BB478-A907-E908-1099-91C1351408E2}"/>
          </ac:cxnSpMkLst>
        </pc:cxnChg>
        <pc:cxnChg chg="add del mod">
          <ac:chgData name="尾嵜 成真" userId="dd95f81a979e9056" providerId="LiveId" clId="{3D40AD2A-0A90-452B-93A1-01C5143906D3}" dt="2023-01-29T05:58:15.512" v="6967" actId="478"/>
          <ac:cxnSpMkLst>
            <pc:docMk/>
            <pc:sldMk cId="2190477354" sldId="314"/>
            <ac:cxnSpMk id="30" creationId="{40855A7E-E2ED-77CF-E8F7-0E88E561FD3E}"/>
          </ac:cxnSpMkLst>
        </pc:cxnChg>
        <pc:cxnChg chg="add del mod">
          <ac:chgData name="尾嵜 成真" userId="dd95f81a979e9056" providerId="LiveId" clId="{3D40AD2A-0A90-452B-93A1-01C5143906D3}" dt="2023-01-29T05:58:15.512" v="6967" actId="478"/>
          <ac:cxnSpMkLst>
            <pc:docMk/>
            <pc:sldMk cId="2190477354" sldId="314"/>
            <ac:cxnSpMk id="31" creationId="{1AEDCB5A-68E5-51E3-F186-26C1B1A5FC23}"/>
          </ac:cxnSpMkLst>
        </pc:cxnChg>
        <pc:cxnChg chg="add del mod">
          <ac:chgData name="尾嵜 成真" userId="dd95f81a979e9056" providerId="LiveId" clId="{3D40AD2A-0A90-452B-93A1-01C5143906D3}" dt="2023-01-29T05:58:15.512" v="6967" actId="478"/>
          <ac:cxnSpMkLst>
            <pc:docMk/>
            <pc:sldMk cId="2190477354" sldId="314"/>
            <ac:cxnSpMk id="33" creationId="{07D9ABF6-7B80-0005-9DCE-4FFAFAA67677}"/>
          </ac:cxnSpMkLst>
        </pc:cxnChg>
        <pc:cxnChg chg="add del mod">
          <ac:chgData name="尾嵜 成真" userId="dd95f81a979e9056" providerId="LiveId" clId="{3D40AD2A-0A90-452B-93A1-01C5143906D3}" dt="2023-01-29T05:58:15.512" v="6967" actId="478"/>
          <ac:cxnSpMkLst>
            <pc:docMk/>
            <pc:sldMk cId="2190477354" sldId="314"/>
            <ac:cxnSpMk id="34" creationId="{33522718-5081-F72C-764C-70A9C7EA8CFD}"/>
          </ac:cxnSpMkLst>
        </pc:cxnChg>
        <pc:cxnChg chg="add del mod">
          <ac:chgData name="尾嵜 成真" userId="dd95f81a979e9056" providerId="LiveId" clId="{3D40AD2A-0A90-452B-93A1-01C5143906D3}" dt="2023-01-29T05:58:15.512" v="6967" actId="478"/>
          <ac:cxnSpMkLst>
            <pc:docMk/>
            <pc:sldMk cId="2190477354" sldId="314"/>
            <ac:cxnSpMk id="35" creationId="{0F5E9F68-CD48-A821-A614-1846B1A7863D}"/>
          </ac:cxnSpMkLst>
        </pc:cxnChg>
        <pc:cxnChg chg="add del mod">
          <ac:chgData name="尾嵜 成真" userId="dd95f81a979e9056" providerId="LiveId" clId="{3D40AD2A-0A90-452B-93A1-01C5143906D3}" dt="2023-01-29T05:58:07.174" v="6966" actId="478"/>
          <ac:cxnSpMkLst>
            <pc:docMk/>
            <pc:sldMk cId="2190477354" sldId="314"/>
            <ac:cxnSpMk id="36" creationId="{825BE5CE-AE5F-9D80-D298-764C31CA6506}"/>
          </ac:cxnSpMkLst>
        </pc:cxnChg>
        <pc:cxnChg chg="add del mod">
          <ac:chgData name="尾嵜 成真" userId="dd95f81a979e9056" providerId="LiveId" clId="{3D40AD2A-0A90-452B-93A1-01C5143906D3}" dt="2023-01-29T05:58:15.512" v="6967" actId="478"/>
          <ac:cxnSpMkLst>
            <pc:docMk/>
            <pc:sldMk cId="2190477354" sldId="314"/>
            <ac:cxnSpMk id="38" creationId="{A94F4196-5476-A5D8-D859-4B3BD5853CD8}"/>
          </ac:cxnSpMkLst>
        </pc:cxnChg>
        <pc:cxnChg chg="add del mod">
          <ac:chgData name="尾嵜 成真" userId="dd95f81a979e9056" providerId="LiveId" clId="{3D40AD2A-0A90-452B-93A1-01C5143906D3}" dt="2023-01-29T05:58:15.512" v="6967" actId="478"/>
          <ac:cxnSpMkLst>
            <pc:docMk/>
            <pc:sldMk cId="2190477354" sldId="314"/>
            <ac:cxnSpMk id="39" creationId="{556FB099-512D-DA13-449E-BA39AAAE7C5D}"/>
          </ac:cxnSpMkLst>
        </pc:cxnChg>
        <pc:cxnChg chg="add del mod">
          <ac:chgData name="尾嵜 成真" userId="dd95f81a979e9056" providerId="LiveId" clId="{3D40AD2A-0A90-452B-93A1-01C5143906D3}" dt="2023-01-29T05:58:15.512" v="6967" actId="478"/>
          <ac:cxnSpMkLst>
            <pc:docMk/>
            <pc:sldMk cId="2190477354" sldId="314"/>
            <ac:cxnSpMk id="40" creationId="{303DA7A9-41CC-5A0F-D104-D4BEE192F270}"/>
          </ac:cxnSpMkLst>
        </pc:cxnChg>
        <pc:cxnChg chg="add del mod">
          <ac:chgData name="尾嵜 成真" userId="dd95f81a979e9056" providerId="LiveId" clId="{3D40AD2A-0A90-452B-93A1-01C5143906D3}" dt="2023-01-29T05:58:15.512" v="6967" actId="478"/>
          <ac:cxnSpMkLst>
            <pc:docMk/>
            <pc:sldMk cId="2190477354" sldId="314"/>
            <ac:cxnSpMk id="41" creationId="{E490E9D7-8297-C749-779D-1BEDC34DE28A}"/>
          </ac:cxnSpMkLst>
        </pc:cxnChg>
        <pc:cxnChg chg="add del mod">
          <ac:chgData name="尾嵜 成真" userId="dd95f81a979e9056" providerId="LiveId" clId="{3D40AD2A-0A90-452B-93A1-01C5143906D3}" dt="2023-01-29T05:58:15.512" v="6967" actId="478"/>
          <ac:cxnSpMkLst>
            <pc:docMk/>
            <pc:sldMk cId="2190477354" sldId="314"/>
            <ac:cxnSpMk id="42" creationId="{54123FB2-E4C7-A540-072C-BE39B2534986}"/>
          </ac:cxnSpMkLst>
        </pc:cxnChg>
        <pc:cxnChg chg="add del mod">
          <ac:chgData name="尾嵜 成真" userId="dd95f81a979e9056" providerId="LiveId" clId="{3D40AD2A-0A90-452B-93A1-01C5143906D3}" dt="2023-01-29T05:58:15.512" v="6967" actId="478"/>
          <ac:cxnSpMkLst>
            <pc:docMk/>
            <pc:sldMk cId="2190477354" sldId="314"/>
            <ac:cxnSpMk id="44" creationId="{82401C98-5014-3598-B4A9-E9BAF1639BAA}"/>
          </ac:cxnSpMkLst>
        </pc:cxnChg>
        <pc:cxnChg chg="add del mod">
          <ac:chgData name="尾嵜 成真" userId="dd95f81a979e9056" providerId="LiveId" clId="{3D40AD2A-0A90-452B-93A1-01C5143906D3}" dt="2023-01-29T05:58:15.512" v="6967" actId="478"/>
          <ac:cxnSpMkLst>
            <pc:docMk/>
            <pc:sldMk cId="2190477354" sldId="314"/>
            <ac:cxnSpMk id="45" creationId="{3186D703-9341-C6D6-E616-A9CE615175C7}"/>
          </ac:cxnSpMkLst>
        </pc:cxnChg>
      </pc:sldChg>
      <pc:sldChg chg="addSp delSp modSp add mod">
        <pc:chgData name="尾嵜 成真" userId="dd95f81a979e9056" providerId="LiveId" clId="{3D40AD2A-0A90-452B-93A1-01C5143906D3}" dt="2023-01-29T06:16:49.086" v="6994" actId="14100"/>
        <pc:sldMkLst>
          <pc:docMk/>
          <pc:sldMk cId="2764020205" sldId="315"/>
        </pc:sldMkLst>
        <pc:spChg chg="add mod">
          <ac:chgData name="尾嵜 成真" userId="dd95f81a979e9056" providerId="LiveId" clId="{3D40AD2A-0A90-452B-93A1-01C5143906D3}" dt="2023-01-26T10:25:35.823" v="4044" actId="1076"/>
          <ac:spMkLst>
            <pc:docMk/>
            <pc:sldMk cId="2764020205" sldId="315"/>
            <ac:spMk id="3" creationId="{0697E06C-639A-638C-9468-78CE1F056F60}"/>
          </ac:spMkLst>
        </pc:spChg>
        <pc:spChg chg="mod">
          <ac:chgData name="尾嵜 成真" userId="dd95f81a979e9056" providerId="LiveId" clId="{3D40AD2A-0A90-452B-93A1-01C5143906D3}" dt="2023-01-29T06:16:22.317" v="6992" actId="947"/>
          <ac:spMkLst>
            <pc:docMk/>
            <pc:sldMk cId="2764020205" sldId="315"/>
            <ac:spMk id="4" creationId="{F4F57D5B-5258-C942-9420-57293D3774D4}"/>
          </ac:spMkLst>
        </pc:spChg>
        <pc:spChg chg="mod">
          <ac:chgData name="尾嵜 成真" userId="dd95f81a979e9056" providerId="LiveId" clId="{3D40AD2A-0A90-452B-93A1-01C5143906D3}" dt="2023-01-26T10:18:09.130" v="3680"/>
          <ac:spMkLst>
            <pc:docMk/>
            <pc:sldMk cId="2764020205" sldId="315"/>
            <ac:spMk id="5" creationId="{165FC0E4-C01D-7BA8-BF87-4D03D1E0D594}"/>
          </ac:spMkLst>
        </pc:spChg>
        <pc:spChg chg="mod">
          <ac:chgData name="尾嵜 成真" userId="dd95f81a979e9056" providerId="LiveId" clId="{3D40AD2A-0A90-452B-93A1-01C5143906D3}" dt="2023-01-26T10:18:17.119" v="3681"/>
          <ac:spMkLst>
            <pc:docMk/>
            <pc:sldMk cId="2764020205" sldId="315"/>
            <ac:spMk id="6" creationId="{328E8C32-9164-2876-C63D-59A5D487A4F5}"/>
          </ac:spMkLst>
        </pc:spChg>
        <pc:spChg chg="add mod">
          <ac:chgData name="尾嵜 成真" userId="dd95f81a979e9056" providerId="LiveId" clId="{3D40AD2A-0A90-452B-93A1-01C5143906D3}" dt="2023-01-29T06:16:43.318" v="6993" actId="1076"/>
          <ac:spMkLst>
            <pc:docMk/>
            <pc:sldMk cId="2764020205" sldId="315"/>
            <ac:spMk id="15" creationId="{BA3BF8BE-FF50-6563-C7B9-75CC1B80CB36}"/>
          </ac:spMkLst>
        </pc:spChg>
        <pc:spChg chg="add mod">
          <ac:chgData name="尾嵜 成真" userId="dd95f81a979e9056" providerId="LiveId" clId="{3D40AD2A-0A90-452B-93A1-01C5143906D3}" dt="2023-01-29T06:16:43.318" v="6993" actId="1076"/>
          <ac:spMkLst>
            <pc:docMk/>
            <pc:sldMk cId="2764020205" sldId="315"/>
            <ac:spMk id="27" creationId="{DF0F15FB-06EB-6606-7EC9-35ADBFFE5FF4}"/>
          </ac:spMkLst>
        </pc:spChg>
        <pc:spChg chg="add mod">
          <ac:chgData name="尾嵜 成真" userId="dd95f81a979e9056" providerId="LiveId" clId="{3D40AD2A-0A90-452B-93A1-01C5143906D3}" dt="2023-01-29T06:16:43.318" v="6993" actId="1076"/>
          <ac:spMkLst>
            <pc:docMk/>
            <pc:sldMk cId="2764020205" sldId="315"/>
            <ac:spMk id="28" creationId="{A2857BB4-3B83-2BA9-2268-5B009DAF6421}"/>
          </ac:spMkLst>
        </pc:spChg>
        <pc:spChg chg="add del mod">
          <ac:chgData name="尾嵜 成真" userId="dd95f81a979e9056" providerId="LiveId" clId="{3D40AD2A-0A90-452B-93A1-01C5143906D3}" dt="2023-01-27T08:43:48.391" v="4190" actId="11529"/>
          <ac:spMkLst>
            <pc:docMk/>
            <pc:sldMk cId="2764020205" sldId="315"/>
            <ac:spMk id="29" creationId="{351B416E-7911-36E3-D3A3-84840D94CFD9}"/>
          </ac:spMkLst>
        </pc:spChg>
        <pc:spChg chg="add mod">
          <ac:chgData name="尾嵜 成真" userId="dd95f81a979e9056" providerId="LiveId" clId="{3D40AD2A-0A90-452B-93A1-01C5143906D3}" dt="2023-01-29T06:16:43.318" v="6993" actId="1076"/>
          <ac:spMkLst>
            <pc:docMk/>
            <pc:sldMk cId="2764020205" sldId="315"/>
            <ac:spMk id="32" creationId="{158AF102-C56D-32EE-813B-0E2283DF6901}"/>
          </ac:spMkLst>
        </pc:spChg>
        <pc:picChg chg="add mod">
          <ac:chgData name="尾嵜 成真" userId="dd95f81a979e9056" providerId="LiveId" clId="{3D40AD2A-0A90-452B-93A1-01C5143906D3}" dt="2023-01-27T08:37:27.491" v="4147" actId="1076"/>
          <ac:picMkLst>
            <pc:docMk/>
            <pc:sldMk cId="2764020205" sldId="315"/>
            <ac:picMk id="2" creationId="{65CC49AD-89C0-C99D-ED3D-E8B185AA76B2}"/>
          </ac:picMkLst>
        </pc:picChg>
        <pc:picChg chg="add mod">
          <ac:chgData name="尾嵜 成真" userId="dd95f81a979e9056" providerId="LiveId" clId="{3D40AD2A-0A90-452B-93A1-01C5143906D3}" dt="2023-01-29T06:16:43.318" v="6993" actId="1076"/>
          <ac:picMkLst>
            <pc:docMk/>
            <pc:sldMk cId="2764020205" sldId="315"/>
            <ac:picMk id="8" creationId="{A51F1AB5-17C2-E8E7-033F-84C2A98FDC8D}"/>
          </ac:picMkLst>
        </pc:picChg>
        <pc:picChg chg="add mod">
          <ac:chgData name="尾嵜 成真" userId="dd95f81a979e9056" providerId="LiveId" clId="{3D40AD2A-0A90-452B-93A1-01C5143906D3}" dt="2023-01-27T08:40:11.170" v="4160" actId="1076"/>
          <ac:picMkLst>
            <pc:docMk/>
            <pc:sldMk cId="2764020205" sldId="315"/>
            <ac:picMk id="9" creationId="{BDF6939A-7DAF-4650-54E8-0D1BDF2680AF}"/>
          </ac:picMkLst>
        </pc:picChg>
        <pc:picChg chg="add mod">
          <ac:chgData name="尾嵜 成真" userId="dd95f81a979e9056" providerId="LiveId" clId="{3D40AD2A-0A90-452B-93A1-01C5143906D3}" dt="2023-01-29T06:16:43.318" v="6993" actId="1076"/>
          <ac:picMkLst>
            <pc:docMk/>
            <pc:sldMk cId="2764020205" sldId="315"/>
            <ac:picMk id="10" creationId="{FBE42A72-3D8B-6FBE-73FC-6554D788FD7B}"/>
          </ac:picMkLst>
        </pc:picChg>
        <pc:cxnChg chg="add mod">
          <ac:chgData name="尾嵜 成真" userId="dd95f81a979e9056" providerId="LiveId" clId="{3D40AD2A-0A90-452B-93A1-01C5143906D3}" dt="2023-01-29T06:16:43.318" v="6993" actId="1076"/>
          <ac:cxnSpMkLst>
            <pc:docMk/>
            <pc:sldMk cId="2764020205" sldId="315"/>
            <ac:cxnSpMk id="12" creationId="{BED5C8FF-D14B-FE50-4AA9-2D0E9FFB4FA3}"/>
          </ac:cxnSpMkLst>
        </pc:cxnChg>
        <pc:cxnChg chg="add mod">
          <ac:chgData name="尾嵜 成真" userId="dd95f81a979e9056" providerId="LiveId" clId="{3D40AD2A-0A90-452B-93A1-01C5143906D3}" dt="2023-01-27T08:42:26.874" v="4179" actId="208"/>
          <ac:cxnSpMkLst>
            <pc:docMk/>
            <pc:sldMk cId="2764020205" sldId="315"/>
            <ac:cxnSpMk id="17" creationId="{97089685-B1CC-9D9D-AB16-D80BE22A6479}"/>
          </ac:cxnSpMkLst>
        </pc:cxnChg>
        <pc:cxnChg chg="add mod">
          <ac:chgData name="尾嵜 成真" userId="dd95f81a979e9056" providerId="LiveId" clId="{3D40AD2A-0A90-452B-93A1-01C5143906D3}" dt="2023-01-29T06:16:49.086" v="6994" actId="14100"/>
          <ac:cxnSpMkLst>
            <pc:docMk/>
            <pc:sldMk cId="2764020205" sldId="315"/>
            <ac:cxnSpMk id="19" creationId="{CEEB6E7F-2E0A-60FB-0C68-787D0F79BB61}"/>
          </ac:cxnSpMkLst>
        </pc:cxnChg>
        <pc:cxnChg chg="add mod">
          <ac:chgData name="尾嵜 成真" userId="dd95f81a979e9056" providerId="LiveId" clId="{3D40AD2A-0A90-452B-93A1-01C5143906D3}" dt="2023-01-27T08:42:38.560" v="4180" actId="208"/>
          <ac:cxnSpMkLst>
            <pc:docMk/>
            <pc:sldMk cId="2764020205" sldId="315"/>
            <ac:cxnSpMk id="20" creationId="{C3DAC533-573C-0AE1-59E8-F5450F449371}"/>
          </ac:cxnSpMkLst>
        </pc:cxnChg>
        <pc:cxnChg chg="add mod">
          <ac:chgData name="尾嵜 成真" userId="dd95f81a979e9056" providerId="LiveId" clId="{3D40AD2A-0A90-452B-93A1-01C5143906D3}" dt="2023-01-29T06:16:43.318" v="6993" actId="1076"/>
          <ac:cxnSpMkLst>
            <pc:docMk/>
            <pc:sldMk cId="2764020205" sldId="315"/>
            <ac:cxnSpMk id="22" creationId="{902EE38A-BAB0-2A0C-042F-AEEBAA5F802D}"/>
          </ac:cxnSpMkLst>
        </pc:cxnChg>
        <pc:cxnChg chg="add mod">
          <ac:chgData name="尾嵜 成真" userId="dd95f81a979e9056" providerId="LiveId" clId="{3D40AD2A-0A90-452B-93A1-01C5143906D3}" dt="2023-01-29T06:16:43.318" v="6993" actId="1076"/>
          <ac:cxnSpMkLst>
            <pc:docMk/>
            <pc:sldMk cId="2764020205" sldId="315"/>
            <ac:cxnSpMk id="31" creationId="{0DF1CA99-525C-42C1-D659-3E2FC8443C1F}"/>
          </ac:cxnSpMkLst>
        </pc:cxnChg>
      </pc:sldChg>
      <pc:sldChg chg="addSp delSp modSp add mod">
        <pc:chgData name="尾嵜 成真" userId="dd95f81a979e9056" providerId="LiveId" clId="{3D40AD2A-0A90-452B-93A1-01C5143906D3}" dt="2023-01-29T06:17:45.306" v="6997" actId="113"/>
        <pc:sldMkLst>
          <pc:docMk/>
          <pc:sldMk cId="1628176598" sldId="316"/>
        </pc:sldMkLst>
        <pc:spChg chg="del">
          <ac:chgData name="尾嵜 成真" userId="dd95f81a979e9056" providerId="LiveId" clId="{3D40AD2A-0A90-452B-93A1-01C5143906D3}" dt="2023-01-27T09:02:23.191" v="4285" actId="478"/>
          <ac:spMkLst>
            <pc:docMk/>
            <pc:sldMk cId="1628176598" sldId="316"/>
            <ac:spMk id="3" creationId="{0697E06C-639A-638C-9468-78CE1F056F60}"/>
          </ac:spMkLst>
        </pc:spChg>
        <pc:spChg chg="mod">
          <ac:chgData name="尾嵜 成真" userId="dd95f81a979e9056" providerId="LiveId" clId="{3D40AD2A-0A90-452B-93A1-01C5143906D3}" dt="2023-01-29T06:17:45.306" v="6997" actId="113"/>
          <ac:spMkLst>
            <pc:docMk/>
            <pc:sldMk cId="1628176598" sldId="316"/>
            <ac:spMk id="4" creationId="{F4F57D5B-5258-C942-9420-57293D3774D4}"/>
          </ac:spMkLst>
        </pc:spChg>
        <pc:spChg chg="del">
          <ac:chgData name="尾嵜 成真" userId="dd95f81a979e9056" providerId="LiveId" clId="{3D40AD2A-0A90-452B-93A1-01C5143906D3}" dt="2023-01-27T09:02:23.191" v="4285" actId="478"/>
          <ac:spMkLst>
            <pc:docMk/>
            <pc:sldMk cId="1628176598" sldId="316"/>
            <ac:spMk id="15" creationId="{BA3BF8BE-FF50-6563-C7B9-75CC1B80CB36}"/>
          </ac:spMkLst>
        </pc:spChg>
        <pc:spChg chg="add del mod">
          <ac:chgData name="尾嵜 成真" userId="dd95f81a979e9056" providerId="LiveId" clId="{3D40AD2A-0A90-452B-93A1-01C5143906D3}" dt="2023-01-27T09:16:33.948" v="4556" actId="21"/>
          <ac:spMkLst>
            <pc:docMk/>
            <pc:sldMk cId="1628176598" sldId="316"/>
            <ac:spMk id="26" creationId="{B812A2DE-7F86-1FB6-D0EA-447109A1F865}"/>
          </ac:spMkLst>
        </pc:spChg>
        <pc:spChg chg="del">
          <ac:chgData name="尾嵜 成真" userId="dd95f81a979e9056" providerId="LiveId" clId="{3D40AD2A-0A90-452B-93A1-01C5143906D3}" dt="2023-01-27T09:02:23.191" v="4285" actId="478"/>
          <ac:spMkLst>
            <pc:docMk/>
            <pc:sldMk cId="1628176598" sldId="316"/>
            <ac:spMk id="27" creationId="{DF0F15FB-06EB-6606-7EC9-35ADBFFE5FF4}"/>
          </ac:spMkLst>
        </pc:spChg>
        <pc:spChg chg="del">
          <ac:chgData name="尾嵜 成真" userId="dd95f81a979e9056" providerId="LiveId" clId="{3D40AD2A-0A90-452B-93A1-01C5143906D3}" dt="2023-01-27T09:02:23.191" v="4285" actId="478"/>
          <ac:spMkLst>
            <pc:docMk/>
            <pc:sldMk cId="1628176598" sldId="316"/>
            <ac:spMk id="28" creationId="{A2857BB4-3B83-2BA9-2268-5B009DAF6421}"/>
          </ac:spMkLst>
        </pc:spChg>
        <pc:spChg chg="add mod">
          <ac:chgData name="尾嵜 成真" userId="dd95f81a979e9056" providerId="LiveId" clId="{3D40AD2A-0A90-452B-93A1-01C5143906D3}" dt="2023-01-27T09:15:56.126" v="4549" actId="14100"/>
          <ac:spMkLst>
            <pc:docMk/>
            <pc:sldMk cId="1628176598" sldId="316"/>
            <ac:spMk id="29" creationId="{6FA3CD07-AC6B-9CD5-AA41-A07CF6B3EAF6}"/>
          </ac:spMkLst>
        </pc:spChg>
        <pc:spChg chg="del">
          <ac:chgData name="尾嵜 成真" userId="dd95f81a979e9056" providerId="LiveId" clId="{3D40AD2A-0A90-452B-93A1-01C5143906D3}" dt="2023-01-27T09:02:25.656" v="4286" actId="478"/>
          <ac:spMkLst>
            <pc:docMk/>
            <pc:sldMk cId="1628176598" sldId="316"/>
            <ac:spMk id="32" creationId="{158AF102-C56D-32EE-813B-0E2283DF6901}"/>
          </ac:spMkLst>
        </pc:spChg>
        <pc:spChg chg="add mod">
          <ac:chgData name="尾嵜 成真" userId="dd95f81a979e9056" providerId="LiveId" clId="{3D40AD2A-0A90-452B-93A1-01C5143906D3}" dt="2023-01-27T09:44:46.099" v="4721" actId="14100"/>
          <ac:spMkLst>
            <pc:docMk/>
            <pc:sldMk cId="1628176598" sldId="316"/>
            <ac:spMk id="36" creationId="{D0167D12-1B46-2F32-AF94-1F30C10950B7}"/>
          </ac:spMkLst>
        </pc:spChg>
        <pc:spChg chg="add mod">
          <ac:chgData name="尾嵜 成真" userId="dd95f81a979e9056" providerId="LiveId" clId="{3D40AD2A-0A90-452B-93A1-01C5143906D3}" dt="2023-01-27T09:43:25.255" v="4709" actId="14100"/>
          <ac:spMkLst>
            <pc:docMk/>
            <pc:sldMk cId="1628176598" sldId="316"/>
            <ac:spMk id="42" creationId="{C44D1D35-1B9C-B62D-FF8C-40BFE312EAC9}"/>
          </ac:spMkLst>
        </pc:spChg>
        <pc:spChg chg="add mod">
          <ac:chgData name="尾嵜 成真" userId="dd95f81a979e9056" providerId="LiveId" clId="{3D40AD2A-0A90-452B-93A1-01C5143906D3}" dt="2023-01-27T09:18:19.999" v="4580" actId="1076"/>
          <ac:spMkLst>
            <pc:docMk/>
            <pc:sldMk cId="1628176598" sldId="316"/>
            <ac:spMk id="43" creationId="{03F06648-9C94-18ED-6130-8CEF72DBC99E}"/>
          </ac:spMkLst>
        </pc:spChg>
        <pc:spChg chg="add mod">
          <ac:chgData name="尾嵜 成真" userId="dd95f81a979e9056" providerId="LiveId" clId="{3D40AD2A-0A90-452B-93A1-01C5143906D3}" dt="2023-01-27T09:39:47.885" v="4614" actId="1076"/>
          <ac:spMkLst>
            <pc:docMk/>
            <pc:sldMk cId="1628176598" sldId="316"/>
            <ac:spMk id="44" creationId="{4E112082-7580-4E47-1D2A-90C26D97527A}"/>
          </ac:spMkLst>
        </pc:spChg>
        <pc:spChg chg="add mod">
          <ac:chgData name="尾嵜 成真" userId="dd95f81a979e9056" providerId="LiveId" clId="{3D40AD2A-0A90-452B-93A1-01C5143906D3}" dt="2023-01-27T09:39:47.885" v="4614" actId="1076"/>
          <ac:spMkLst>
            <pc:docMk/>
            <pc:sldMk cId="1628176598" sldId="316"/>
            <ac:spMk id="45" creationId="{13269B91-1F05-8431-8D06-CD4F38DD5AF3}"/>
          </ac:spMkLst>
        </pc:spChg>
        <pc:spChg chg="add del mod">
          <ac:chgData name="尾嵜 成真" userId="dd95f81a979e9056" providerId="LiveId" clId="{3D40AD2A-0A90-452B-93A1-01C5143906D3}" dt="2023-01-27T09:46:50.459" v="4730" actId="478"/>
          <ac:spMkLst>
            <pc:docMk/>
            <pc:sldMk cId="1628176598" sldId="316"/>
            <ac:spMk id="66" creationId="{98961800-DAEA-720E-8CE1-F238A578C6D3}"/>
          </ac:spMkLst>
        </pc:spChg>
        <pc:spChg chg="add mod">
          <ac:chgData name="尾嵜 成真" userId="dd95f81a979e9056" providerId="LiveId" clId="{3D40AD2A-0A90-452B-93A1-01C5143906D3}" dt="2023-01-27T09:47:04.138" v="4733" actId="1076"/>
          <ac:spMkLst>
            <pc:docMk/>
            <pc:sldMk cId="1628176598" sldId="316"/>
            <ac:spMk id="71" creationId="{1F91AB6E-73A9-0A92-6939-3CA9698EACCF}"/>
          </ac:spMkLst>
        </pc:spChg>
        <pc:picChg chg="del">
          <ac:chgData name="尾嵜 成真" userId="dd95f81a979e9056" providerId="LiveId" clId="{3D40AD2A-0A90-452B-93A1-01C5143906D3}" dt="2023-01-27T09:02:23.191" v="4285" actId="478"/>
          <ac:picMkLst>
            <pc:docMk/>
            <pc:sldMk cId="1628176598" sldId="316"/>
            <ac:picMk id="2" creationId="{65CC49AD-89C0-C99D-ED3D-E8B185AA76B2}"/>
          </ac:picMkLst>
        </pc:picChg>
        <pc:picChg chg="add del mod">
          <ac:chgData name="尾嵜 成真" userId="dd95f81a979e9056" providerId="LiveId" clId="{3D40AD2A-0A90-452B-93A1-01C5143906D3}" dt="2023-01-27T09:14:54.946" v="4540" actId="1076"/>
          <ac:picMkLst>
            <pc:docMk/>
            <pc:sldMk cId="1628176598" sldId="316"/>
            <ac:picMk id="7" creationId="{16DDB900-2F0F-10A2-5EF6-D13D778FB75F}"/>
          </ac:picMkLst>
        </pc:picChg>
        <pc:picChg chg="del">
          <ac:chgData name="尾嵜 成真" userId="dd95f81a979e9056" providerId="LiveId" clId="{3D40AD2A-0A90-452B-93A1-01C5143906D3}" dt="2023-01-27T09:02:23.191" v="4285" actId="478"/>
          <ac:picMkLst>
            <pc:docMk/>
            <pc:sldMk cId="1628176598" sldId="316"/>
            <ac:picMk id="8" creationId="{A51F1AB5-17C2-E8E7-033F-84C2A98FDC8D}"/>
          </ac:picMkLst>
        </pc:picChg>
        <pc:picChg chg="del">
          <ac:chgData name="尾嵜 成真" userId="dd95f81a979e9056" providerId="LiveId" clId="{3D40AD2A-0A90-452B-93A1-01C5143906D3}" dt="2023-01-27T09:02:23.191" v="4285" actId="478"/>
          <ac:picMkLst>
            <pc:docMk/>
            <pc:sldMk cId="1628176598" sldId="316"/>
            <ac:picMk id="9" creationId="{BDF6939A-7DAF-4650-54E8-0D1BDF2680AF}"/>
          </ac:picMkLst>
        </pc:picChg>
        <pc:picChg chg="del">
          <ac:chgData name="尾嵜 成真" userId="dd95f81a979e9056" providerId="LiveId" clId="{3D40AD2A-0A90-452B-93A1-01C5143906D3}" dt="2023-01-27T09:02:23.191" v="4285" actId="478"/>
          <ac:picMkLst>
            <pc:docMk/>
            <pc:sldMk cId="1628176598" sldId="316"/>
            <ac:picMk id="10" creationId="{FBE42A72-3D8B-6FBE-73FC-6554D788FD7B}"/>
          </ac:picMkLst>
        </pc:picChg>
        <pc:picChg chg="add del mod">
          <ac:chgData name="尾嵜 成真" userId="dd95f81a979e9056" providerId="LiveId" clId="{3D40AD2A-0A90-452B-93A1-01C5143906D3}" dt="2023-01-27T09:12:15.034" v="4519" actId="478"/>
          <ac:picMkLst>
            <pc:docMk/>
            <pc:sldMk cId="1628176598" sldId="316"/>
            <ac:picMk id="11" creationId="{F46DADA8-7A48-69B7-2BAD-EA65D4318E0C}"/>
          </ac:picMkLst>
        </pc:picChg>
        <pc:picChg chg="add mod">
          <ac:chgData name="尾嵜 成真" userId="dd95f81a979e9056" providerId="LiveId" clId="{3D40AD2A-0A90-452B-93A1-01C5143906D3}" dt="2023-01-27T09:18:19.999" v="4580" actId="1076"/>
          <ac:picMkLst>
            <pc:docMk/>
            <pc:sldMk cId="1628176598" sldId="316"/>
            <ac:picMk id="14" creationId="{2FA63D0E-0A70-A299-A5CE-D1F86CF89916}"/>
          </ac:picMkLst>
        </pc:picChg>
        <pc:picChg chg="add mod">
          <ac:chgData name="尾嵜 成真" userId="dd95f81a979e9056" providerId="LiveId" clId="{3D40AD2A-0A90-452B-93A1-01C5143906D3}" dt="2023-01-27T09:17:35.339" v="4571" actId="1076"/>
          <ac:picMkLst>
            <pc:docMk/>
            <pc:sldMk cId="1628176598" sldId="316"/>
            <ac:picMk id="16" creationId="{677E6F57-4A85-DAB4-F121-E7F598F05F98}"/>
          </ac:picMkLst>
        </pc:picChg>
        <pc:picChg chg="add del">
          <ac:chgData name="尾嵜 成真" userId="dd95f81a979e9056" providerId="LiveId" clId="{3D40AD2A-0A90-452B-93A1-01C5143906D3}" dt="2023-01-27T09:13:49.742" v="4526" actId="478"/>
          <ac:picMkLst>
            <pc:docMk/>
            <pc:sldMk cId="1628176598" sldId="316"/>
            <ac:picMk id="21" creationId="{BA6C6971-FE92-EA74-9C37-5A91D6021F7C}"/>
          </ac:picMkLst>
        </pc:picChg>
        <pc:picChg chg="add mod">
          <ac:chgData name="尾嵜 成真" userId="dd95f81a979e9056" providerId="LiveId" clId="{3D40AD2A-0A90-452B-93A1-01C5143906D3}" dt="2023-01-27T09:39:47.885" v="4614" actId="1076"/>
          <ac:picMkLst>
            <pc:docMk/>
            <pc:sldMk cId="1628176598" sldId="316"/>
            <ac:picMk id="24" creationId="{E280D48F-6BE9-5C1F-E97C-5DCBD6BB170A}"/>
          </ac:picMkLst>
        </pc:picChg>
        <pc:picChg chg="add del mod">
          <ac:chgData name="尾嵜 成真" userId="dd95f81a979e9056" providerId="LiveId" clId="{3D40AD2A-0A90-452B-93A1-01C5143906D3}" dt="2023-01-27T09:16:30.428" v="4554" actId="478"/>
          <ac:picMkLst>
            <pc:docMk/>
            <pc:sldMk cId="1628176598" sldId="316"/>
            <ac:picMk id="25" creationId="{8ED89288-7AD2-00E1-85F8-74D0173ABB85}"/>
          </ac:picMkLst>
        </pc:picChg>
        <pc:picChg chg="add mod">
          <ac:chgData name="尾嵜 成真" userId="dd95f81a979e9056" providerId="LiveId" clId="{3D40AD2A-0A90-452B-93A1-01C5143906D3}" dt="2023-01-27T09:43:14.492" v="4705" actId="14100"/>
          <ac:picMkLst>
            <pc:docMk/>
            <pc:sldMk cId="1628176598" sldId="316"/>
            <ac:picMk id="35" creationId="{915B45AF-8621-78F3-B94E-93B507972840}"/>
          </ac:picMkLst>
        </pc:picChg>
        <pc:cxnChg chg="del mod">
          <ac:chgData name="尾嵜 成真" userId="dd95f81a979e9056" providerId="LiveId" clId="{3D40AD2A-0A90-452B-93A1-01C5143906D3}" dt="2023-01-27T09:02:23.191" v="4285" actId="478"/>
          <ac:cxnSpMkLst>
            <pc:docMk/>
            <pc:sldMk cId="1628176598" sldId="316"/>
            <ac:cxnSpMk id="12" creationId="{BED5C8FF-D14B-FE50-4AA9-2D0E9FFB4FA3}"/>
          </ac:cxnSpMkLst>
        </pc:cxnChg>
        <pc:cxnChg chg="del">
          <ac:chgData name="尾嵜 成真" userId="dd95f81a979e9056" providerId="LiveId" clId="{3D40AD2A-0A90-452B-93A1-01C5143906D3}" dt="2023-01-27T09:02:23.191" v="4285" actId="478"/>
          <ac:cxnSpMkLst>
            <pc:docMk/>
            <pc:sldMk cId="1628176598" sldId="316"/>
            <ac:cxnSpMk id="17" creationId="{97089685-B1CC-9D9D-AB16-D80BE22A6479}"/>
          </ac:cxnSpMkLst>
        </pc:cxnChg>
        <pc:cxnChg chg="del mod">
          <ac:chgData name="尾嵜 成真" userId="dd95f81a979e9056" providerId="LiveId" clId="{3D40AD2A-0A90-452B-93A1-01C5143906D3}" dt="2023-01-27T09:02:23.191" v="4285" actId="478"/>
          <ac:cxnSpMkLst>
            <pc:docMk/>
            <pc:sldMk cId="1628176598" sldId="316"/>
            <ac:cxnSpMk id="19" creationId="{CEEB6E7F-2E0A-60FB-0C68-787D0F79BB61}"/>
          </ac:cxnSpMkLst>
        </pc:cxnChg>
        <pc:cxnChg chg="del">
          <ac:chgData name="尾嵜 成真" userId="dd95f81a979e9056" providerId="LiveId" clId="{3D40AD2A-0A90-452B-93A1-01C5143906D3}" dt="2023-01-27T09:02:23.191" v="4285" actId="478"/>
          <ac:cxnSpMkLst>
            <pc:docMk/>
            <pc:sldMk cId="1628176598" sldId="316"/>
            <ac:cxnSpMk id="20" creationId="{C3DAC533-573C-0AE1-59E8-F5450F449371}"/>
          </ac:cxnSpMkLst>
        </pc:cxnChg>
        <pc:cxnChg chg="del mod">
          <ac:chgData name="尾嵜 成真" userId="dd95f81a979e9056" providerId="LiveId" clId="{3D40AD2A-0A90-452B-93A1-01C5143906D3}" dt="2023-01-27T09:02:23.191" v="4285" actId="478"/>
          <ac:cxnSpMkLst>
            <pc:docMk/>
            <pc:sldMk cId="1628176598" sldId="316"/>
            <ac:cxnSpMk id="22" creationId="{902EE38A-BAB0-2A0C-042F-AEEBAA5F802D}"/>
          </ac:cxnSpMkLst>
        </pc:cxnChg>
        <pc:cxnChg chg="del mod">
          <ac:chgData name="尾嵜 成真" userId="dd95f81a979e9056" providerId="LiveId" clId="{3D40AD2A-0A90-452B-93A1-01C5143906D3}" dt="2023-01-27T09:02:23.191" v="4285" actId="478"/>
          <ac:cxnSpMkLst>
            <pc:docMk/>
            <pc:sldMk cId="1628176598" sldId="316"/>
            <ac:cxnSpMk id="31" creationId="{0DF1CA99-525C-42C1-D659-3E2FC8443C1F}"/>
          </ac:cxnSpMkLst>
        </pc:cxnChg>
        <pc:cxnChg chg="add del mod">
          <ac:chgData name="尾嵜 成真" userId="dd95f81a979e9056" providerId="LiveId" clId="{3D40AD2A-0A90-452B-93A1-01C5143906D3}" dt="2023-01-27T09:16:33.948" v="4556" actId="21"/>
          <ac:cxnSpMkLst>
            <pc:docMk/>
            <pc:sldMk cId="1628176598" sldId="316"/>
            <ac:cxnSpMk id="33" creationId="{6C148CFA-B169-92CB-534E-F78482AE0674}"/>
          </ac:cxnSpMkLst>
        </pc:cxnChg>
        <pc:cxnChg chg="add del mod">
          <ac:chgData name="尾嵜 成真" userId="dd95f81a979e9056" providerId="LiveId" clId="{3D40AD2A-0A90-452B-93A1-01C5143906D3}" dt="2023-01-27T09:16:33.948" v="4556" actId="21"/>
          <ac:cxnSpMkLst>
            <pc:docMk/>
            <pc:sldMk cId="1628176598" sldId="316"/>
            <ac:cxnSpMk id="34" creationId="{D890A045-142B-C633-BC40-38DC6180C51A}"/>
          </ac:cxnSpMkLst>
        </pc:cxnChg>
        <pc:cxnChg chg="add mod">
          <ac:chgData name="尾嵜 成真" userId="dd95f81a979e9056" providerId="LiveId" clId="{3D40AD2A-0A90-452B-93A1-01C5143906D3}" dt="2023-01-27T09:44:43.685" v="4720" actId="1076"/>
          <ac:cxnSpMkLst>
            <pc:docMk/>
            <pc:sldMk cId="1628176598" sldId="316"/>
            <ac:cxnSpMk id="37" creationId="{BBAE7E6E-D889-A932-DF6F-9CA068DC81E2}"/>
          </ac:cxnSpMkLst>
        </pc:cxnChg>
        <pc:cxnChg chg="add mod">
          <ac:chgData name="尾嵜 成真" userId="dd95f81a979e9056" providerId="LiveId" clId="{3D40AD2A-0A90-452B-93A1-01C5143906D3}" dt="2023-01-27T09:44:38.262" v="4719" actId="14100"/>
          <ac:cxnSpMkLst>
            <pc:docMk/>
            <pc:sldMk cId="1628176598" sldId="316"/>
            <ac:cxnSpMk id="38" creationId="{AFC08D22-55BC-672F-B0ED-D6C67239FF4F}"/>
          </ac:cxnSpMkLst>
        </pc:cxnChg>
        <pc:cxnChg chg="add mod">
          <ac:chgData name="尾嵜 成真" userId="dd95f81a979e9056" providerId="LiveId" clId="{3D40AD2A-0A90-452B-93A1-01C5143906D3}" dt="2023-01-27T09:44:46.099" v="4721" actId="14100"/>
          <ac:cxnSpMkLst>
            <pc:docMk/>
            <pc:sldMk cId="1628176598" sldId="316"/>
            <ac:cxnSpMk id="41" creationId="{8DCA2457-8175-A298-5BE0-2B7736939690}"/>
          </ac:cxnSpMkLst>
        </pc:cxnChg>
        <pc:cxnChg chg="add del mod">
          <ac:chgData name="尾嵜 成真" userId="dd95f81a979e9056" providerId="LiveId" clId="{3D40AD2A-0A90-452B-93A1-01C5143906D3}" dt="2023-01-27T09:46:47.601" v="4728" actId="478"/>
          <ac:cxnSpMkLst>
            <pc:docMk/>
            <pc:sldMk cId="1628176598" sldId="316"/>
            <ac:cxnSpMk id="46" creationId="{90909AFF-FF24-202D-0C8A-4B8FD1DF9CBA}"/>
          </ac:cxnSpMkLst>
        </pc:cxnChg>
        <pc:cxnChg chg="add mod">
          <ac:chgData name="尾嵜 成真" userId="dd95f81a979e9056" providerId="LiveId" clId="{3D40AD2A-0A90-452B-93A1-01C5143906D3}" dt="2023-01-27T09:45:55.969" v="4722" actId="1076"/>
          <ac:cxnSpMkLst>
            <pc:docMk/>
            <pc:sldMk cId="1628176598" sldId="316"/>
            <ac:cxnSpMk id="49" creationId="{FA76F763-9784-830E-1FE7-93D8A56C0019}"/>
          </ac:cxnSpMkLst>
        </pc:cxnChg>
        <pc:cxnChg chg="add mod">
          <ac:chgData name="尾嵜 成真" userId="dd95f81a979e9056" providerId="LiveId" clId="{3D40AD2A-0A90-452B-93A1-01C5143906D3}" dt="2023-01-27T09:46:07.969" v="4724" actId="14100"/>
          <ac:cxnSpMkLst>
            <pc:docMk/>
            <pc:sldMk cId="1628176598" sldId="316"/>
            <ac:cxnSpMk id="50" creationId="{0C4AB59E-6237-B075-067B-FA6C3BF09805}"/>
          </ac:cxnSpMkLst>
        </pc:cxnChg>
        <pc:cxnChg chg="add mod">
          <ac:chgData name="尾嵜 成真" userId="dd95f81a979e9056" providerId="LiveId" clId="{3D40AD2A-0A90-452B-93A1-01C5143906D3}" dt="2023-01-27T09:43:56.167" v="4716" actId="14100"/>
          <ac:cxnSpMkLst>
            <pc:docMk/>
            <pc:sldMk cId="1628176598" sldId="316"/>
            <ac:cxnSpMk id="53" creationId="{F40F62AB-D92F-0DF1-EA8A-36D21ECB36B8}"/>
          </ac:cxnSpMkLst>
        </pc:cxnChg>
        <pc:cxnChg chg="add mod">
          <ac:chgData name="尾嵜 成真" userId="dd95f81a979e9056" providerId="LiveId" clId="{3D40AD2A-0A90-452B-93A1-01C5143906D3}" dt="2023-01-27T09:39:47.885" v="4614" actId="1076"/>
          <ac:cxnSpMkLst>
            <pc:docMk/>
            <pc:sldMk cId="1628176598" sldId="316"/>
            <ac:cxnSpMk id="56" creationId="{324ABFC5-5ED0-DED8-9EC3-4AC12C73EF83}"/>
          </ac:cxnSpMkLst>
        </pc:cxnChg>
        <pc:cxnChg chg="add mod">
          <ac:chgData name="尾嵜 成真" userId="dd95f81a979e9056" providerId="LiveId" clId="{3D40AD2A-0A90-452B-93A1-01C5143906D3}" dt="2023-01-27T09:48:34.970" v="4735" actId="14100"/>
          <ac:cxnSpMkLst>
            <pc:docMk/>
            <pc:sldMk cId="1628176598" sldId="316"/>
            <ac:cxnSpMk id="59" creationId="{E742A13A-D42E-F6B4-E722-2B14EB513C49}"/>
          </ac:cxnSpMkLst>
        </pc:cxnChg>
        <pc:cxnChg chg="add del mod">
          <ac:chgData name="尾嵜 成真" userId="dd95f81a979e9056" providerId="LiveId" clId="{3D40AD2A-0A90-452B-93A1-01C5143906D3}" dt="2023-01-27T09:46:48.684" v="4729" actId="478"/>
          <ac:cxnSpMkLst>
            <pc:docMk/>
            <pc:sldMk cId="1628176598" sldId="316"/>
            <ac:cxnSpMk id="68" creationId="{F549D49B-EE7B-7A1B-34A0-B01DD5191184}"/>
          </ac:cxnSpMkLst>
        </pc:cxnChg>
        <pc:cxnChg chg="add mod">
          <ac:chgData name="尾嵜 成真" userId="dd95f81a979e9056" providerId="LiveId" clId="{3D40AD2A-0A90-452B-93A1-01C5143906D3}" dt="2023-01-27T09:46:59.648" v="4732" actId="14100"/>
          <ac:cxnSpMkLst>
            <pc:docMk/>
            <pc:sldMk cId="1628176598" sldId="316"/>
            <ac:cxnSpMk id="69" creationId="{CD13AB57-51C4-E84F-B467-3EDF11F2CB0F}"/>
          </ac:cxnSpMkLst>
        </pc:cxnChg>
        <pc:cxnChg chg="add mod">
          <ac:chgData name="尾嵜 成真" userId="dd95f81a979e9056" providerId="LiveId" clId="{3D40AD2A-0A90-452B-93A1-01C5143906D3}" dt="2023-01-27T09:43:19.647" v="4707" actId="1076"/>
          <ac:cxnSpMkLst>
            <pc:docMk/>
            <pc:sldMk cId="1628176598" sldId="316"/>
            <ac:cxnSpMk id="72" creationId="{A9070C0B-EA1A-0BA6-7DE5-39A78D504C8D}"/>
          </ac:cxnSpMkLst>
        </pc:cxnChg>
        <pc:cxnChg chg="add mod">
          <ac:chgData name="尾嵜 成真" userId="dd95f81a979e9056" providerId="LiveId" clId="{3D40AD2A-0A90-452B-93A1-01C5143906D3}" dt="2023-01-27T09:44:03.914" v="4717" actId="1076"/>
          <ac:cxnSpMkLst>
            <pc:docMk/>
            <pc:sldMk cId="1628176598" sldId="316"/>
            <ac:cxnSpMk id="74" creationId="{92466A1D-07E4-28B1-5404-14CD9EDCFB7A}"/>
          </ac:cxnSpMkLst>
        </pc:cxnChg>
        <pc:cxnChg chg="add mod">
          <ac:chgData name="尾嵜 成真" userId="dd95f81a979e9056" providerId="LiveId" clId="{3D40AD2A-0A90-452B-93A1-01C5143906D3}" dt="2023-01-27T09:43:49.885" v="4715" actId="208"/>
          <ac:cxnSpMkLst>
            <pc:docMk/>
            <pc:sldMk cId="1628176598" sldId="316"/>
            <ac:cxnSpMk id="77" creationId="{97A3749D-4E19-1249-F72A-4FB0547735E6}"/>
          </ac:cxnSpMkLst>
        </pc:cxnChg>
      </pc:sldChg>
      <pc:sldChg chg="addSp delSp modSp add mod">
        <pc:chgData name="尾嵜 成真" userId="dd95f81a979e9056" providerId="LiveId" clId="{3D40AD2A-0A90-452B-93A1-01C5143906D3}" dt="2023-01-29T06:26:03.945" v="7041" actId="113"/>
        <pc:sldMkLst>
          <pc:docMk/>
          <pc:sldMk cId="3028790215" sldId="317"/>
        </pc:sldMkLst>
        <pc:spChg chg="del">
          <ac:chgData name="尾嵜 成真" userId="dd95f81a979e9056" providerId="LiveId" clId="{3D40AD2A-0A90-452B-93A1-01C5143906D3}" dt="2023-01-27T14:45:15.321" v="6093" actId="478"/>
          <ac:spMkLst>
            <pc:docMk/>
            <pc:sldMk cId="3028790215" sldId="317"/>
            <ac:spMk id="3" creationId="{671635AE-9FB4-20BD-7408-DCF03215A06E}"/>
          </ac:spMkLst>
        </pc:spChg>
        <pc:spChg chg="mod">
          <ac:chgData name="尾嵜 成真" userId="dd95f81a979e9056" providerId="LiveId" clId="{3D40AD2A-0A90-452B-93A1-01C5143906D3}" dt="2023-01-29T06:26:03.945" v="7041" actId="113"/>
          <ac:spMkLst>
            <pc:docMk/>
            <pc:sldMk cId="3028790215" sldId="317"/>
            <ac:spMk id="4" creationId="{F4F57D5B-5258-C942-9420-57293D3774D4}"/>
          </ac:spMkLst>
        </pc:spChg>
        <pc:spChg chg="del">
          <ac:chgData name="尾嵜 成真" userId="dd95f81a979e9056" providerId="LiveId" clId="{3D40AD2A-0A90-452B-93A1-01C5143906D3}" dt="2023-01-27T14:45:15.321" v="6093" actId="478"/>
          <ac:spMkLst>
            <pc:docMk/>
            <pc:sldMk cId="3028790215" sldId="317"/>
            <ac:spMk id="7" creationId="{3059238A-BA82-F06B-958F-0368E2D3DE14}"/>
          </ac:spMkLst>
        </pc:spChg>
        <pc:spChg chg="del">
          <ac:chgData name="尾嵜 成真" userId="dd95f81a979e9056" providerId="LiveId" clId="{3D40AD2A-0A90-452B-93A1-01C5143906D3}" dt="2023-01-27T14:45:15.321" v="6093" actId="478"/>
          <ac:spMkLst>
            <pc:docMk/>
            <pc:sldMk cId="3028790215" sldId="317"/>
            <ac:spMk id="8" creationId="{BE3EA2C7-8EB5-9E55-9C70-9065D5B7A93B}"/>
          </ac:spMkLst>
        </pc:spChg>
        <pc:spChg chg="del">
          <ac:chgData name="尾嵜 成真" userId="dd95f81a979e9056" providerId="LiveId" clId="{3D40AD2A-0A90-452B-93A1-01C5143906D3}" dt="2023-01-27T14:45:15.321" v="6093" actId="478"/>
          <ac:spMkLst>
            <pc:docMk/>
            <pc:sldMk cId="3028790215" sldId="317"/>
            <ac:spMk id="9" creationId="{B43C9A96-EC68-0F1D-1862-DF9698791342}"/>
          </ac:spMkLst>
        </pc:spChg>
        <pc:spChg chg="del">
          <ac:chgData name="尾嵜 成真" userId="dd95f81a979e9056" providerId="LiveId" clId="{3D40AD2A-0A90-452B-93A1-01C5143906D3}" dt="2023-01-27T14:45:15.321" v="6093" actId="478"/>
          <ac:spMkLst>
            <pc:docMk/>
            <pc:sldMk cId="3028790215" sldId="317"/>
            <ac:spMk id="14" creationId="{CB7CDE98-318C-0D11-9FF5-B553B6FA21DD}"/>
          </ac:spMkLst>
        </pc:spChg>
        <pc:spChg chg="del">
          <ac:chgData name="尾嵜 成真" userId="dd95f81a979e9056" providerId="LiveId" clId="{3D40AD2A-0A90-452B-93A1-01C5143906D3}" dt="2023-01-27T14:45:15.321" v="6093" actId="478"/>
          <ac:spMkLst>
            <pc:docMk/>
            <pc:sldMk cId="3028790215" sldId="317"/>
            <ac:spMk id="15" creationId="{F1B31BD3-A48A-F5E4-EFB2-5E1BEA82299B}"/>
          </ac:spMkLst>
        </pc:spChg>
        <pc:spChg chg="add mod">
          <ac:chgData name="尾嵜 成真" userId="dd95f81a979e9056" providerId="LiveId" clId="{3D40AD2A-0A90-452B-93A1-01C5143906D3}" dt="2023-01-27T15:35:21.085" v="6785" actId="1076"/>
          <ac:spMkLst>
            <pc:docMk/>
            <pc:sldMk cId="3028790215" sldId="317"/>
            <ac:spMk id="38" creationId="{D7913570-A766-A647-B195-3F23D69922AA}"/>
          </ac:spMkLst>
        </pc:spChg>
        <pc:spChg chg="add mod">
          <ac:chgData name="尾嵜 成真" userId="dd95f81a979e9056" providerId="LiveId" clId="{3D40AD2A-0A90-452B-93A1-01C5143906D3}" dt="2023-01-27T15:35:21.085" v="6785" actId="1076"/>
          <ac:spMkLst>
            <pc:docMk/>
            <pc:sldMk cId="3028790215" sldId="317"/>
            <ac:spMk id="39" creationId="{03D6BFDA-3EB7-ED39-C3BF-7D1CB1293283}"/>
          </ac:spMkLst>
        </pc:spChg>
        <pc:spChg chg="add mod">
          <ac:chgData name="尾嵜 成真" userId="dd95f81a979e9056" providerId="LiveId" clId="{3D40AD2A-0A90-452B-93A1-01C5143906D3}" dt="2023-01-27T15:35:21.085" v="6785" actId="1076"/>
          <ac:spMkLst>
            <pc:docMk/>
            <pc:sldMk cId="3028790215" sldId="317"/>
            <ac:spMk id="40" creationId="{1EC9825F-CED4-D077-A48D-539DE8E2C455}"/>
          </ac:spMkLst>
        </pc:spChg>
        <pc:spChg chg="add mod">
          <ac:chgData name="尾嵜 成真" userId="dd95f81a979e9056" providerId="LiveId" clId="{3D40AD2A-0A90-452B-93A1-01C5143906D3}" dt="2023-01-27T15:35:21.085" v="6785" actId="1076"/>
          <ac:spMkLst>
            <pc:docMk/>
            <pc:sldMk cId="3028790215" sldId="317"/>
            <ac:spMk id="41" creationId="{30ED18C5-26A5-C279-BB04-9C26081A9669}"/>
          </ac:spMkLst>
        </pc:spChg>
        <pc:spChg chg="add del mod">
          <ac:chgData name="尾嵜 成真" userId="dd95f81a979e9056" providerId="LiveId" clId="{3D40AD2A-0A90-452B-93A1-01C5143906D3}" dt="2023-01-27T15:06:36.550" v="6227"/>
          <ac:spMkLst>
            <pc:docMk/>
            <pc:sldMk cId="3028790215" sldId="317"/>
            <ac:spMk id="44" creationId="{B5E67C2C-1731-3195-5DE6-C7DCEBAAEC2A}"/>
          </ac:spMkLst>
        </pc:spChg>
        <pc:spChg chg="add mod">
          <ac:chgData name="尾嵜 成真" userId="dd95f81a979e9056" providerId="LiveId" clId="{3D40AD2A-0A90-452B-93A1-01C5143906D3}" dt="2023-01-27T15:35:21.085" v="6785" actId="1076"/>
          <ac:spMkLst>
            <pc:docMk/>
            <pc:sldMk cId="3028790215" sldId="317"/>
            <ac:spMk id="55" creationId="{DF0D8A35-2B3A-E2E7-8F25-2D708166DDC5}"/>
          </ac:spMkLst>
        </pc:spChg>
        <pc:spChg chg="add mod">
          <ac:chgData name="尾嵜 成真" userId="dd95f81a979e9056" providerId="LiveId" clId="{3D40AD2A-0A90-452B-93A1-01C5143906D3}" dt="2023-01-27T15:35:21.085" v="6785" actId="1076"/>
          <ac:spMkLst>
            <pc:docMk/>
            <pc:sldMk cId="3028790215" sldId="317"/>
            <ac:spMk id="60" creationId="{65BD4226-A347-5461-6F3A-FEED915FB78C}"/>
          </ac:spMkLst>
        </pc:spChg>
        <pc:spChg chg="add mod">
          <ac:chgData name="尾嵜 成真" userId="dd95f81a979e9056" providerId="LiveId" clId="{3D40AD2A-0A90-452B-93A1-01C5143906D3}" dt="2023-01-27T15:35:21.085" v="6785" actId="1076"/>
          <ac:spMkLst>
            <pc:docMk/>
            <pc:sldMk cId="3028790215" sldId="317"/>
            <ac:spMk id="61" creationId="{5F1D6128-6A61-D4E7-C0DD-6129A0FEA672}"/>
          </ac:spMkLst>
        </pc:spChg>
        <pc:spChg chg="add mod">
          <ac:chgData name="尾嵜 成真" userId="dd95f81a979e9056" providerId="LiveId" clId="{3D40AD2A-0A90-452B-93A1-01C5143906D3}" dt="2023-01-27T15:35:21.085" v="6785" actId="1076"/>
          <ac:spMkLst>
            <pc:docMk/>
            <pc:sldMk cId="3028790215" sldId="317"/>
            <ac:spMk id="73" creationId="{D7D4CC54-22EC-87D8-9F9C-E380539BDB05}"/>
          </ac:spMkLst>
        </pc:spChg>
        <pc:spChg chg="add mod">
          <ac:chgData name="尾嵜 成真" userId="dd95f81a979e9056" providerId="LiveId" clId="{3D40AD2A-0A90-452B-93A1-01C5143906D3}" dt="2023-01-27T15:35:21.085" v="6785" actId="1076"/>
          <ac:spMkLst>
            <pc:docMk/>
            <pc:sldMk cId="3028790215" sldId="317"/>
            <ac:spMk id="118" creationId="{C56D1897-B510-E534-901F-02D2DEA506CE}"/>
          </ac:spMkLst>
        </pc:spChg>
        <pc:spChg chg="add mod">
          <ac:chgData name="尾嵜 成真" userId="dd95f81a979e9056" providerId="LiveId" clId="{3D40AD2A-0A90-452B-93A1-01C5143906D3}" dt="2023-01-27T15:35:32.770" v="6789" actId="1076"/>
          <ac:spMkLst>
            <pc:docMk/>
            <pc:sldMk cId="3028790215" sldId="317"/>
            <ac:spMk id="163" creationId="{9E1D8A46-A286-9A23-CAE1-A2F7A5CEEE22}"/>
          </ac:spMkLst>
        </pc:spChg>
        <pc:spChg chg="add mod">
          <ac:chgData name="尾嵜 成真" userId="dd95f81a979e9056" providerId="LiveId" clId="{3D40AD2A-0A90-452B-93A1-01C5143906D3}" dt="2023-01-27T15:35:21.085" v="6785" actId="1076"/>
          <ac:spMkLst>
            <pc:docMk/>
            <pc:sldMk cId="3028790215" sldId="317"/>
            <ac:spMk id="184" creationId="{7F6E0B61-06CF-7D9C-D44D-3D28556E4176}"/>
          </ac:spMkLst>
        </pc:spChg>
        <pc:spChg chg="add mod">
          <ac:chgData name="尾嵜 成真" userId="dd95f81a979e9056" providerId="LiveId" clId="{3D40AD2A-0A90-452B-93A1-01C5143906D3}" dt="2023-01-27T15:35:21.085" v="6785" actId="1076"/>
          <ac:spMkLst>
            <pc:docMk/>
            <pc:sldMk cId="3028790215" sldId="317"/>
            <ac:spMk id="185" creationId="{E089E6EC-992B-CD89-21FB-649BC1DED7E6}"/>
          </ac:spMkLst>
        </pc:spChg>
        <pc:spChg chg="add mod">
          <ac:chgData name="尾嵜 成真" userId="dd95f81a979e9056" providerId="LiveId" clId="{3D40AD2A-0A90-452B-93A1-01C5143906D3}" dt="2023-01-27T15:39:45.376" v="6955" actId="208"/>
          <ac:spMkLst>
            <pc:docMk/>
            <pc:sldMk cId="3028790215" sldId="317"/>
            <ac:spMk id="190" creationId="{E7712C5F-3660-81E7-5DCF-B39820CEF532}"/>
          </ac:spMkLst>
        </pc:spChg>
        <pc:picChg chg="del">
          <ac:chgData name="尾嵜 成真" userId="dd95f81a979e9056" providerId="LiveId" clId="{3D40AD2A-0A90-452B-93A1-01C5143906D3}" dt="2023-01-27T14:45:15.321" v="6093" actId="478"/>
          <ac:picMkLst>
            <pc:docMk/>
            <pc:sldMk cId="3028790215" sldId="317"/>
            <ac:picMk id="2" creationId="{3836CD78-A584-625C-F16F-4EAAF6A77474}"/>
          </ac:picMkLst>
        </pc:picChg>
        <pc:picChg chg="add del mod">
          <ac:chgData name="尾嵜 成真" userId="dd95f81a979e9056" providerId="LiveId" clId="{3D40AD2A-0A90-452B-93A1-01C5143906D3}" dt="2023-01-27T14:54:12.109" v="6170" actId="478"/>
          <ac:picMkLst>
            <pc:docMk/>
            <pc:sldMk cId="3028790215" sldId="317"/>
            <ac:picMk id="17" creationId="{07984548-DBF9-34D0-F0B6-4C5C8ED1CCF6}"/>
          </ac:picMkLst>
        </pc:picChg>
        <pc:picChg chg="add mod">
          <ac:chgData name="尾嵜 成真" userId="dd95f81a979e9056" providerId="LiveId" clId="{3D40AD2A-0A90-452B-93A1-01C5143906D3}" dt="2023-01-27T15:35:21.085" v="6785" actId="1076"/>
          <ac:picMkLst>
            <pc:docMk/>
            <pc:sldMk cId="3028790215" sldId="317"/>
            <ac:picMk id="19" creationId="{32E5E908-5472-B63E-A473-772BB88EC5E3}"/>
          </ac:picMkLst>
        </pc:picChg>
        <pc:picChg chg="add del mod">
          <ac:chgData name="尾嵜 成真" userId="dd95f81a979e9056" providerId="LiveId" clId="{3D40AD2A-0A90-452B-93A1-01C5143906D3}" dt="2023-01-27T15:00:04.082" v="6178" actId="478"/>
          <ac:picMkLst>
            <pc:docMk/>
            <pc:sldMk cId="3028790215" sldId="317"/>
            <ac:picMk id="21" creationId="{EE3FC308-EBBE-E286-E8EC-F14C14036995}"/>
          </ac:picMkLst>
        </pc:picChg>
        <pc:picChg chg="add del mod">
          <ac:chgData name="尾嵜 成真" userId="dd95f81a979e9056" providerId="LiveId" clId="{3D40AD2A-0A90-452B-93A1-01C5143906D3}" dt="2023-01-27T15:01:01.687" v="6186" actId="478"/>
          <ac:picMkLst>
            <pc:docMk/>
            <pc:sldMk cId="3028790215" sldId="317"/>
            <ac:picMk id="23" creationId="{B37B5241-56D8-1CB0-9D4F-351732084E76}"/>
          </ac:picMkLst>
        </pc:picChg>
        <pc:picChg chg="add del mod">
          <ac:chgData name="尾嵜 成真" userId="dd95f81a979e9056" providerId="LiveId" clId="{3D40AD2A-0A90-452B-93A1-01C5143906D3}" dt="2023-01-27T15:00:58.564" v="6184" actId="478"/>
          <ac:picMkLst>
            <pc:docMk/>
            <pc:sldMk cId="3028790215" sldId="317"/>
            <ac:picMk id="25" creationId="{E8905DCE-D0C6-6F82-E00B-F6E023AFE203}"/>
          </ac:picMkLst>
        </pc:picChg>
        <pc:picChg chg="add del mod">
          <ac:chgData name="尾嵜 成真" userId="dd95f81a979e9056" providerId="LiveId" clId="{3D40AD2A-0A90-452B-93A1-01C5143906D3}" dt="2023-01-27T15:00:59.599" v="6185" actId="478"/>
          <ac:picMkLst>
            <pc:docMk/>
            <pc:sldMk cId="3028790215" sldId="317"/>
            <ac:picMk id="27" creationId="{E7AF245D-64F5-F180-81DC-660F7CA14A04}"/>
          </ac:picMkLst>
        </pc:picChg>
        <pc:picChg chg="add mod">
          <ac:chgData name="尾嵜 成真" userId="dd95f81a979e9056" providerId="LiveId" clId="{3D40AD2A-0A90-452B-93A1-01C5143906D3}" dt="2023-01-27T15:35:28.970" v="6788" actId="1076"/>
          <ac:picMkLst>
            <pc:docMk/>
            <pc:sldMk cId="3028790215" sldId="317"/>
            <ac:picMk id="29" creationId="{A650AF0D-BEC6-E32F-8F08-4993B38BBB16}"/>
          </ac:picMkLst>
        </pc:picChg>
        <pc:picChg chg="add mod">
          <ac:chgData name="尾嵜 成真" userId="dd95f81a979e9056" providerId="LiveId" clId="{3D40AD2A-0A90-452B-93A1-01C5143906D3}" dt="2023-01-27T15:35:21.085" v="6785" actId="1076"/>
          <ac:picMkLst>
            <pc:docMk/>
            <pc:sldMk cId="3028790215" sldId="317"/>
            <ac:picMk id="31" creationId="{70757016-FFF6-CC3F-4CDB-8F70BEA2E54C}"/>
          </ac:picMkLst>
        </pc:picChg>
        <pc:picChg chg="add mod">
          <ac:chgData name="尾嵜 成真" userId="dd95f81a979e9056" providerId="LiveId" clId="{3D40AD2A-0A90-452B-93A1-01C5143906D3}" dt="2023-01-27T15:35:25.420" v="6786" actId="1076"/>
          <ac:picMkLst>
            <pc:docMk/>
            <pc:sldMk cId="3028790215" sldId="317"/>
            <ac:picMk id="33" creationId="{9CE07C4E-B576-77D6-D3AF-4386F533EE31}"/>
          </ac:picMkLst>
        </pc:picChg>
        <pc:picChg chg="add mod">
          <ac:chgData name="尾嵜 成真" userId="dd95f81a979e9056" providerId="LiveId" clId="{3D40AD2A-0A90-452B-93A1-01C5143906D3}" dt="2023-01-27T15:35:25.420" v="6786" actId="1076"/>
          <ac:picMkLst>
            <pc:docMk/>
            <pc:sldMk cId="3028790215" sldId="317"/>
            <ac:picMk id="35" creationId="{945A1596-2E20-A109-E5ED-8DC5E55544DF}"/>
          </ac:picMkLst>
        </pc:picChg>
        <pc:picChg chg="add mod">
          <ac:chgData name="尾嵜 成真" userId="dd95f81a979e9056" providerId="LiveId" clId="{3D40AD2A-0A90-452B-93A1-01C5143906D3}" dt="2023-01-27T15:35:25.420" v="6786" actId="1076"/>
          <ac:picMkLst>
            <pc:docMk/>
            <pc:sldMk cId="3028790215" sldId="317"/>
            <ac:picMk id="37" creationId="{E21C0441-36AA-766C-40A6-F691E945328B}"/>
          </ac:picMkLst>
        </pc:picChg>
        <pc:picChg chg="add mod">
          <ac:chgData name="尾嵜 成真" userId="dd95f81a979e9056" providerId="LiveId" clId="{3D40AD2A-0A90-452B-93A1-01C5143906D3}" dt="2023-01-27T15:07:50.667" v="6245" actId="571"/>
          <ac:picMkLst>
            <pc:docMk/>
            <pc:sldMk cId="3028790215" sldId="317"/>
            <ac:picMk id="59" creationId="{882A31EE-44C1-E0B8-63BE-F93455BE2D23}"/>
          </ac:picMkLst>
        </pc:picChg>
        <pc:picChg chg="add del mod">
          <ac:chgData name="尾嵜 成真" userId="dd95f81a979e9056" providerId="LiveId" clId="{3D40AD2A-0A90-452B-93A1-01C5143906D3}" dt="2023-01-27T15:38:54.420" v="6947"/>
          <ac:picMkLst>
            <pc:docMk/>
            <pc:sldMk cId="3028790215" sldId="317"/>
            <ac:picMk id="188" creationId="{3CCA7324-E9B6-2F57-0EE4-6E6F4DA1FAE5}"/>
          </ac:picMkLst>
        </pc:picChg>
        <pc:picChg chg="add del mod">
          <ac:chgData name="尾嵜 成真" userId="dd95f81a979e9056" providerId="LiveId" clId="{3D40AD2A-0A90-452B-93A1-01C5143906D3}" dt="2023-01-27T15:38:59.177" v="6949"/>
          <ac:picMkLst>
            <pc:docMk/>
            <pc:sldMk cId="3028790215" sldId="317"/>
            <ac:picMk id="189" creationId="{4C3BA5D5-71D8-4FCC-B773-B89B3C27C362}"/>
          </ac:picMkLst>
        </pc:picChg>
        <pc:cxnChg chg="del">
          <ac:chgData name="尾嵜 成真" userId="dd95f81a979e9056" providerId="LiveId" clId="{3D40AD2A-0A90-452B-93A1-01C5143906D3}" dt="2023-01-27T14:45:15.321" v="6093" actId="478"/>
          <ac:cxnSpMkLst>
            <pc:docMk/>
            <pc:sldMk cId="3028790215" sldId="317"/>
            <ac:cxnSpMk id="10" creationId="{989CC40F-3D25-CF66-F524-CA33113D052B}"/>
          </ac:cxnSpMkLst>
        </pc:cxnChg>
        <pc:cxnChg chg="del">
          <ac:chgData name="尾嵜 成真" userId="dd95f81a979e9056" providerId="LiveId" clId="{3D40AD2A-0A90-452B-93A1-01C5143906D3}" dt="2023-01-27T14:45:15.321" v="6093" actId="478"/>
          <ac:cxnSpMkLst>
            <pc:docMk/>
            <pc:sldMk cId="3028790215" sldId="317"/>
            <ac:cxnSpMk id="11" creationId="{67BE2078-6493-109F-8669-48CD5ACFDA6C}"/>
          </ac:cxnSpMkLst>
        </pc:cxnChg>
        <pc:cxnChg chg="del">
          <ac:chgData name="尾嵜 成真" userId="dd95f81a979e9056" providerId="LiveId" clId="{3D40AD2A-0A90-452B-93A1-01C5143906D3}" dt="2023-01-27T14:45:15.321" v="6093" actId="478"/>
          <ac:cxnSpMkLst>
            <pc:docMk/>
            <pc:sldMk cId="3028790215" sldId="317"/>
            <ac:cxnSpMk id="12" creationId="{91DDE2B9-A1C8-605D-D59C-87BA8FB8CE98}"/>
          </ac:cxnSpMkLst>
        </pc:cxnChg>
        <pc:cxnChg chg="del mod">
          <ac:chgData name="尾嵜 成真" userId="dd95f81a979e9056" providerId="LiveId" clId="{3D40AD2A-0A90-452B-93A1-01C5143906D3}" dt="2023-01-27T14:45:15.321" v="6093" actId="478"/>
          <ac:cxnSpMkLst>
            <pc:docMk/>
            <pc:sldMk cId="3028790215" sldId="317"/>
            <ac:cxnSpMk id="13" creationId="{802695B5-DB24-C5CE-3DF1-BD857B7558BA}"/>
          </ac:cxnSpMkLst>
        </pc:cxnChg>
        <pc:cxnChg chg="add mod">
          <ac:chgData name="尾嵜 成真" userId="dd95f81a979e9056" providerId="LiveId" clId="{3D40AD2A-0A90-452B-93A1-01C5143906D3}" dt="2023-01-27T15:35:21.085" v="6785" actId="1076"/>
          <ac:cxnSpMkLst>
            <pc:docMk/>
            <pc:sldMk cId="3028790215" sldId="317"/>
            <ac:cxnSpMk id="43" creationId="{A272B6FB-57FB-72ED-4E36-CA2E5A1AFE88}"/>
          </ac:cxnSpMkLst>
        </pc:cxnChg>
        <pc:cxnChg chg="add mod">
          <ac:chgData name="尾嵜 成真" userId="dd95f81a979e9056" providerId="LiveId" clId="{3D40AD2A-0A90-452B-93A1-01C5143906D3}" dt="2023-01-27T15:35:21.085" v="6785" actId="1076"/>
          <ac:cxnSpMkLst>
            <pc:docMk/>
            <pc:sldMk cId="3028790215" sldId="317"/>
            <ac:cxnSpMk id="45" creationId="{AD435ABB-B8FA-B032-57CF-4BB85DC567FE}"/>
          </ac:cxnSpMkLst>
        </pc:cxnChg>
        <pc:cxnChg chg="add mod">
          <ac:chgData name="尾嵜 成真" userId="dd95f81a979e9056" providerId="LiveId" clId="{3D40AD2A-0A90-452B-93A1-01C5143906D3}" dt="2023-01-27T15:35:21.085" v="6785" actId="1076"/>
          <ac:cxnSpMkLst>
            <pc:docMk/>
            <pc:sldMk cId="3028790215" sldId="317"/>
            <ac:cxnSpMk id="48" creationId="{FB286B7D-628E-7A53-E099-D850DA98E9D6}"/>
          </ac:cxnSpMkLst>
        </pc:cxnChg>
        <pc:cxnChg chg="add mod">
          <ac:chgData name="尾嵜 成真" userId="dd95f81a979e9056" providerId="LiveId" clId="{3D40AD2A-0A90-452B-93A1-01C5143906D3}" dt="2023-01-27T15:35:21.085" v="6785" actId="1076"/>
          <ac:cxnSpMkLst>
            <pc:docMk/>
            <pc:sldMk cId="3028790215" sldId="317"/>
            <ac:cxnSpMk id="62" creationId="{162B8760-D9C8-7F60-5ED1-E1DDB2D9DF70}"/>
          </ac:cxnSpMkLst>
        </pc:cxnChg>
        <pc:cxnChg chg="add mod">
          <ac:chgData name="尾嵜 成真" userId="dd95f81a979e9056" providerId="LiveId" clId="{3D40AD2A-0A90-452B-93A1-01C5143906D3}" dt="2023-01-27T15:35:21.085" v="6785" actId="1076"/>
          <ac:cxnSpMkLst>
            <pc:docMk/>
            <pc:sldMk cId="3028790215" sldId="317"/>
            <ac:cxnSpMk id="66" creationId="{F553A992-6C9F-88DD-1745-F79BC4E543E8}"/>
          </ac:cxnSpMkLst>
        </pc:cxnChg>
        <pc:cxnChg chg="add mod">
          <ac:chgData name="尾嵜 成真" userId="dd95f81a979e9056" providerId="LiveId" clId="{3D40AD2A-0A90-452B-93A1-01C5143906D3}" dt="2023-01-27T15:35:21.085" v="6785" actId="1076"/>
          <ac:cxnSpMkLst>
            <pc:docMk/>
            <pc:sldMk cId="3028790215" sldId="317"/>
            <ac:cxnSpMk id="69" creationId="{9B3F2873-C617-5977-E94F-C273AAB9E9A5}"/>
          </ac:cxnSpMkLst>
        </pc:cxnChg>
        <pc:cxnChg chg="add mod">
          <ac:chgData name="尾嵜 成真" userId="dd95f81a979e9056" providerId="LiveId" clId="{3D40AD2A-0A90-452B-93A1-01C5143906D3}" dt="2023-01-27T15:35:21.085" v="6785" actId="1076"/>
          <ac:cxnSpMkLst>
            <pc:docMk/>
            <pc:sldMk cId="3028790215" sldId="317"/>
            <ac:cxnSpMk id="75" creationId="{38BDDABF-7CFC-D89C-6B1C-AD35FD699DA8}"/>
          </ac:cxnSpMkLst>
        </pc:cxnChg>
        <pc:cxnChg chg="add mod">
          <ac:chgData name="尾嵜 成真" userId="dd95f81a979e9056" providerId="LiveId" clId="{3D40AD2A-0A90-452B-93A1-01C5143906D3}" dt="2023-01-27T15:35:25.420" v="6786" actId="1076"/>
          <ac:cxnSpMkLst>
            <pc:docMk/>
            <pc:sldMk cId="3028790215" sldId="317"/>
            <ac:cxnSpMk id="79" creationId="{78E7E8D7-ABF7-7A5C-F624-366375DEF845}"/>
          </ac:cxnSpMkLst>
        </pc:cxnChg>
        <pc:cxnChg chg="add mod">
          <ac:chgData name="尾嵜 成真" userId="dd95f81a979e9056" providerId="LiveId" clId="{3D40AD2A-0A90-452B-93A1-01C5143906D3}" dt="2023-01-27T15:35:21.085" v="6785" actId="1076"/>
          <ac:cxnSpMkLst>
            <pc:docMk/>
            <pc:sldMk cId="3028790215" sldId="317"/>
            <ac:cxnSpMk id="81" creationId="{09991162-DC97-B643-CCA3-ED587DF32221}"/>
          </ac:cxnSpMkLst>
        </pc:cxnChg>
        <pc:cxnChg chg="add mod">
          <ac:chgData name="尾嵜 成真" userId="dd95f81a979e9056" providerId="LiveId" clId="{3D40AD2A-0A90-452B-93A1-01C5143906D3}" dt="2023-01-27T15:35:25.420" v="6786" actId="1076"/>
          <ac:cxnSpMkLst>
            <pc:docMk/>
            <pc:sldMk cId="3028790215" sldId="317"/>
            <ac:cxnSpMk id="84" creationId="{FFD4F300-3CC7-7990-24E0-A3487E97628E}"/>
          </ac:cxnSpMkLst>
        </pc:cxnChg>
        <pc:cxnChg chg="add mod">
          <ac:chgData name="尾嵜 成真" userId="dd95f81a979e9056" providerId="LiveId" clId="{3D40AD2A-0A90-452B-93A1-01C5143906D3}" dt="2023-01-27T15:35:25.420" v="6786" actId="1076"/>
          <ac:cxnSpMkLst>
            <pc:docMk/>
            <pc:sldMk cId="3028790215" sldId="317"/>
            <ac:cxnSpMk id="85" creationId="{25E5B947-00E0-7A51-A569-8736E462EE94}"/>
          </ac:cxnSpMkLst>
        </pc:cxnChg>
        <pc:cxnChg chg="add del mod">
          <ac:chgData name="尾嵜 成真" userId="dd95f81a979e9056" providerId="LiveId" clId="{3D40AD2A-0A90-452B-93A1-01C5143906D3}" dt="2023-01-27T15:36:14.152" v="6792" actId="1076"/>
          <ac:cxnSpMkLst>
            <pc:docMk/>
            <pc:sldMk cId="3028790215" sldId="317"/>
            <ac:cxnSpMk id="90" creationId="{22A66557-C531-F94C-CAAB-0A171A4AD834}"/>
          </ac:cxnSpMkLst>
        </pc:cxnChg>
        <pc:cxnChg chg="add mod">
          <ac:chgData name="尾嵜 成真" userId="dd95f81a979e9056" providerId="LiveId" clId="{3D40AD2A-0A90-452B-93A1-01C5143906D3}" dt="2023-01-27T15:35:25.420" v="6786" actId="1076"/>
          <ac:cxnSpMkLst>
            <pc:docMk/>
            <pc:sldMk cId="3028790215" sldId="317"/>
            <ac:cxnSpMk id="92" creationId="{2CE235EC-69FB-470D-2DA1-9DA76334C6A9}"/>
          </ac:cxnSpMkLst>
        </pc:cxnChg>
        <pc:cxnChg chg="add mod">
          <ac:chgData name="尾嵜 成真" userId="dd95f81a979e9056" providerId="LiveId" clId="{3D40AD2A-0A90-452B-93A1-01C5143906D3}" dt="2023-01-27T15:35:25.420" v="6786" actId="1076"/>
          <ac:cxnSpMkLst>
            <pc:docMk/>
            <pc:sldMk cId="3028790215" sldId="317"/>
            <ac:cxnSpMk id="95" creationId="{BD35D680-B384-A4E8-D9B0-BD7B9EBF4E3C}"/>
          </ac:cxnSpMkLst>
        </pc:cxnChg>
        <pc:cxnChg chg="add mod">
          <ac:chgData name="尾嵜 成真" userId="dd95f81a979e9056" providerId="LiveId" clId="{3D40AD2A-0A90-452B-93A1-01C5143906D3}" dt="2023-01-27T15:35:21.085" v="6785" actId="1076"/>
          <ac:cxnSpMkLst>
            <pc:docMk/>
            <pc:sldMk cId="3028790215" sldId="317"/>
            <ac:cxnSpMk id="98" creationId="{B9951E67-CBAC-87E8-1E21-70F13502C7FC}"/>
          </ac:cxnSpMkLst>
        </pc:cxnChg>
        <pc:cxnChg chg="add mod">
          <ac:chgData name="尾嵜 成真" userId="dd95f81a979e9056" providerId="LiveId" clId="{3D40AD2A-0A90-452B-93A1-01C5143906D3}" dt="2023-01-27T15:35:25.420" v="6786" actId="1076"/>
          <ac:cxnSpMkLst>
            <pc:docMk/>
            <pc:sldMk cId="3028790215" sldId="317"/>
            <ac:cxnSpMk id="104" creationId="{441554B5-5DF8-0B4A-F93B-13D4B39100DF}"/>
          </ac:cxnSpMkLst>
        </pc:cxnChg>
        <pc:cxnChg chg="add mod">
          <ac:chgData name="尾嵜 成真" userId="dd95f81a979e9056" providerId="LiveId" clId="{3D40AD2A-0A90-452B-93A1-01C5143906D3}" dt="2023-01-27T15:35:25.420" v="6786" actId="1076"/>
          <ac:cxnSpMkLst>
            <pc:docMk/>
            <pc:sldMk cId="3028790215" sldId="317"/>
            <ac:cxnSpMk id="107" creationId="{B4C6C659-AC44-59EA-4EE9-99CC9FF96C5B}"/>
          </ac:cxnSpMkLst>
        </pc:cxnChg>
        <pc:cxnChg chg="add mod">
          <ac:chgData name="尾嵜 成真" userId="dd95f81a979e9056" providerId="LiveId" clId="{3D40AD2A-0A90-452B-93A1-01C5143906D3}" dt="2023-01-27T15:35:25.420" v="6786" actId="1076"/>
          <ac:cxnSpMkLst>
            <pc:docMk/>
            <pc:sldMk cId="3028790215" sldId="317"/>
            <ac:cxnSpMk id="109" creationId="{679C83AE-233D-9617-F0DA-ED700FCA2279}"/>
          </ac:cxnSpMkLst>
        </pc:cxnChg>
        <pc:cxnChg chg="add mod">
          <ac:chgData name="尾嵜 成真" userId="dd95f81a979e9056" providerId="LiveId" clId="{3D40AD2A-0A90-452B-93A1-01C5143906D3}" dt="2023-01-27T15:35:21.085" v="6785" actId="1076"/>
          <ac:cxnSpMkLst>
            <pc:docMk/>
            <pc:sldMk cId="3028790215" sldId="317"/>
            <ac:cxnSpMk id="113" creationId="{1B8907B4-F468-9E28-6437-835D336C5C92}"/>
          </ac:cxnSpMkLst>
        </pc:cxnChg>
        <pc:cxnChg chg="add del mod">
          <ac:chgData name="尾嵜 成真" userId="dd95f81a979e9056" providerId="LiveId" clId="{3D40AD2A-0A90-452B-93A1-01C5143906D3}" dt="2023-01-27T15:18:40.929" v="6356"/>
          <ac:cxnSpMkLst>
            <pc:docMk/>
            <pc:sldMk cId="3028790215" sldId="317"/>
            <ac:cxnSpMk id="115" creationId="{EAEFE7F1-E705-BB09-99C9-F3170D654B77}"/>
          </ac:cxnSpMkLst>
        </pc:cxnChg>
        <pc:cxnChg chg="add mod">
          <ac:chgData name="尾嵜 成真" userId="dd95f81a979e9056" providerId="LiveId" clId="{3D40AD2A-0A90-452B-93A1-01C5143906D3}" dt="2023-01-27T15:39:42.659" v="6954" actId="208"/>
          <ac:cxnSpMkLst>
            <pc:docMk/>
            <pc:sldMk cId="3028790215" sldId="317"/>
            <ac:cxnSpMk id="120" creationId="{27C5307E-CB36-5514-715F-83CD99F02B19}"/>
          </ac:cxnSpMkLst>
        </pc:cxnChg>
        <pc:cxnChg chg="add mod">
          <ac:chgData name="尾嵜 成真" userId="dd95f81a979e9056" providerId="LiveId" clId="{3D40AD2A-0A90-452B-93A1-01C5143906D3}" dt="2023-01-27T15:35:21.085" v="6785" actId="1076"/>
          <ac:cxnSpMkLst>
            <pc:docMk/>
            <pc:sldMk cId="3028790215" sldId="317"/>
            <ac:cxnSpMk id="121" creationId="{EB242D95-2D62-4CB6-42D2-93A949E6FC4F}"/>
          </ac:cxnSpMkLst>
        </pc:cxnChg>
        <pc:cxnChg chg="add mod">
          <ac:chgData name="尾嵜 成真" userId="dd95f81a979e9056" providerId="LiveId" clId="{3D40AD2A-0A90-452B-93A1-01C5143906D3}" dt="2023-01-27T15:35:21.085" v="6785" actId="1076"/>
          <ac:cxnSpMkLst>
            <pc:docMk/>
            <pc:sldMk cId="3028790215" sldId="317"/>
            <ac:cxnSpMk id="124" creationId="{913A3CBA-B821-ABAA-34D4-CF59136DB48B}"/>
          </ac:cxnSpMkLst>
        </pc:cxnChg>
        <pc:cxnChg chg="add mod">
          <ac:chgData name="尾嵜 成真" userId="dd95f81a979e9056" providerId="LiveId" clId="{3D40AD2A-0A90-452B-93A1-01C5143906D3}" dt="2023-01-27T15:35:21.085" v="6785" actId="1076"/>
          <ac:cxnSpMkLst>
            <pc:docMk/>
            <pc:sldMk cId="3028790215" sldId="317"/>
            <ac:cxnSpMk id="126" creationId="{A260909F-7F75-DFFE-FC98-737A43A8424C}"/>
          </ac:cxnSpMkLst>
        </pc:cxnChg>
        <pc:cxnChg chg="add del mod">
          <ac:chgData name="尾嵜 成真" userId="dd95f81a979e9056" providerId="LiveId" clId="{3D40AD2A-0A90-452B-93A1-01C5143906D3}" dt="2023-01-27T15:27:54.470" v="6470" actId="478"/>
          <ac:cxnSpMkLst>
            <pc:docMk/>
            <pc:sldMk cId="3028790215" sldId="317"/>
            <ac:cxnSpMk id="165" creationId="{F56BE437-0839-7528-635B-9C839ABB16F9}"/>
          </ac:cxnSpMkLst>
        </pc:cxnChg>
        <pc:cxnChg chg="add mod">
          <ac:chgData name="尾嵜 成真" userId="dd95f81a979e9056" providerId="LiveId" clId="{3D40AD2A-0A90-452B-93A1-01C5143906D3}" dt="2023-01-27T15:35:25.420" v="6786" actId="1076"/>
          <ac:cxnSpMkLst>
            <pc:docMk/>
            <pc:sldMk cId="3028790215" sldId="317"/>
            <ac:cxnSpMk id="168" creationId="{C91995C1-503D-4CD9-C698-64A2648D3640}"/>
          </ac:cxnSpMkLst>
        </pc:cxnChg>
        <pc:cxnChg chg="add mod">
          <ac:chgData name="尾嵜 成真" userId="dd95f81a979e9056" providerId="LiveId" clId="{3D40AD2A-0A90-452B-93A1-01C5143906D3}" dt="2023-01-27T15:35:25.420" v="6786" actId="1076"/>
          <ac:cxnSpMkLst>
            <pc:docMk/>
            <pc:sldMk cId="3028790215" sldId="317"/>
            <ac:cxnSpMk id="170" creationId="{E432EECD-0456-3B9F-F30B-9E218F0C5A3D}"/>
          </ac:cxnSpMkLst>
        </pc:cxnChg>
        <pc:cxnChg chg="add mod">
          <ac:chgData name="尾嵜 成真" userId="dd95f81a979e9056" providerId="LiveId" clId="{3D40AD2A-0A90-452B-93A1-01C5143906D3}" dt="2023-01-27T15:35:25.420" v="6786" actId="1076"/>
          <ac:cxnSpMkLst>
            <pc:docMk/>
            <pc:sldMk cId="3028790215" sldId="317"/>
            <ac:cxnSpMk id="173" creationId="{883C15BE-B773-D1D5-3D01-E9B73100B536}"/>
          </ac:cxnSpMkLst>
        </pc:cxnChg>
        <pc:cxnChg chg="add mod">
          <ac:chgData name="尾嵜 成真" userId="dd95f81a979e9056" providerId="LiveId" clId="{3D40AD2A-0A90-452B-93A1-01C5143906D3}" dt="2023-01-27T15:35:41.427" v="6791" actId="14100"/>
          <ac:cxnSpMkLst>
            <pc:docMk/>
            <pc:sldMk cId="3028790215" sldId="317"/>
            <ac:cxnSpMk id="177" creationId="{7B23E94C-F409-2336-1AFD-36758C61D5CE}"/>
          </ac:cxnSpMkLst>
        </pc:cxnChg>
        <pc:cxnChg chg="add mod">
          <ac:chgData name="尾嵜 成真" userId="dd95f81a979e9056" providerId="LiveId" clId="{3D40AD2A-0A90-452B-93A1-01C5143906D3}" dt="2023-01-27T15:39:59.793" v="6958" actId="14100"/>
          <ac:cxnSpMkLst>
            <pc:docMk/>
            <pc:sldMk cId="3028790215" sldId="317"/>
            <ac:cxnSpMk id="191" creationId="{70C789B2-F904-AC00-672F-AFFACDFA0948}"/>
          </ac:cxnSpMkLst>
        </pc:cxnChg>
        <pc:cxnChg chg="add mod">
          <ac:chgData name="尾嵜 成真" userId="dd95f81a979e9056" providerId="LiveId" clId="{3D40AD2A-0A90-452B-93A1-01C5143906D3}" dt="2023-01-27T15:40:09.782" v="6961" actId="14100"/>
          <ac:cxnSpMkLst>
            <pc:docMk/>
            <pc:sldMk cId="3028790215" sldId="317"/>
            <ac:cxnSpMk id="194" creationId="{09EC0101-640A-DB9A-7C28-1FECE1F2D4BB}"/>
          </ac:cxnSpMkLst>
        </pc:cxnChg>
      </pc:sldChg>
    </pc:docChg>
  </pc:docChgLst>
  <pc:docChgLst>
    <pc:chgData name="尾嵜 成真" userId="dd95f81a979e9056" providerId="LiveId" clId="{40B48392-F97D-41B7-BE8A-0DF3981E1B94}"/>
    <pc:docChg chg="undo custSel addSld delSld modSld">
      <pc:chgData name="尾嵜 成真" userId="dd95f81a979e9056" providerId="LiveId" clId="{40B48392-F97D-41B7-BE8A-0DF3981E1B94}" dt="2022-12-03T13:08:51.254" v="150" actId="1076"/>
      <pc:docMkLst>
        <pc:docMk/>
      </pc:docMkLst>
      <pc:sldChg chg="modSp mod">
        <pc:chgData name="尾嵜 成真" userId="dd95f81a979e9056" providerId="LiveId" clId="{40B48392-F97D-41B7-BE8A-0DF3981E1B94}" dt="2022-12-03T12:49:00.589" v="3" actId="207"/>
        <pc:sldMkLst>
          <pc:docMk/>
          <pc:sldMk cId="0" sldId="259"/>
        </pc:sldMkLst>
        <pc:spChg chg="mod">
          <ac:chgData name="尾嵜 成真" userId="dd95f81a979e9056" providerId="LiveId" clId="{40B48392-F97D-41B7-BE8A-0DF3981E1B94}" dt="2022-12-03T12:49:00.589" v="3" actId="207"/>
          <ac:spMkLst>
            <pc:docMk/>
            <pc:sldMk cId="0" sldId="259"/>
            <ac:spMk id="7" creationId="{868586D0-495E-0042-21C8-6D9C53F32F5A}"/>
          </ac:spMkLst>
        </pc:spChg>
        <pc:spChg chg="mod">
          <ac:chgData name="尾嵜 成真" userId="dd95f81a979e9056" providerId="LiveId" clId="{40B48392-F97D-41B7-BE8A-0DF3981E1B94}" dt="2022-12-03T12:49:00.589" v="3" actId="207"/>
          <ac:spMkLst>
            <pc:docMk/>
            <pc:sldMk cId="0" sldId="259"/>
            <ac:spMk id="8" creationId="{1ACDCEDB-3A9A-B841-DD5E-AF772017E75B}"/>
          </ac:spMkLst>
        </pc:spChg>
        <pc:spChg chg="mod">
          <ac:chgData name="尾嵜 成真" userId="dd95f81a979e9056" providerId="LiveId" clId="{40B48392-F97D-41B7-BE8A-0DF3981E1B94}" dt="2022-12-03T12:49:00.589" v="3" actId="207"/>
          <ac:spMkLst>
            <pc:docMk/>
            <pc:sldMk cId="0" sldId="259"/>
            <ac:spMk id="10" creationId="{A69571F4-BBF9-1D5E-AB90-6345D5ACAD32}"/>
          </ac:spMkLst>
        </pc:spChg>
        <pc:spChg chg="mod">
          <ac:chgData name="尾嵜 成真" userId="dd95f81a979e9056" providerId="LiveId" clId="{40B48392-F97D-41B7-BE8A-0DF3981E1B94}" dt="2022-12-03T12:49:00.589" v="3" actId="207"/>
          <ac:spMkLst>
            <pc:docMk/>
            <pc:sldMk cId="0" sldId="259"/>
            <ac:spMk id="12" creationId="{447B83FD-7886-15F1-19BE-29E3263FE945}"/>
          </ac:spMkLst>
        </pc:spChg>
        <pc:spChg chg="mod">
          <ac:chgData name="尾嵜 成真" userId="dd95f81a979e9056" providerId="LiveId" clId="{40B48392-F97D-41B7-BE8A-0DF3981E1B94}" dt="2022-12-03T12:49:00.589" v="3" actId="207"/>
          <ac:spMkLst>
            <pc:docMk/>
            <pc:sldMk cId="0" sldId="259"/>
            <ac:spMk id="16" creationId="{6494AC06-B42F-33DA-6522-B8FB9C5EDEED}"/>
          </ac:spMkLst>
        </pc:spChg>
      </pc:sldChg>
      <pc:sldChg chg="addSp delSp modSp mod">
        <pc:chgData name="尾嵜 成真" userId="dd95f81a979e9056" providerId="LiveId" clId="{40B48392-F97D-41B7-BE8A-0DF3981E1B94}" dt="2022-12-03T13:03:26.710" v="123" actId="947"/>
        <pc:sldMkLst>
          <pc:docMk/>
          <pc:sldMk cId="0" sldId="296"/>
        </pc:sldMkLst>
        <pc:spChg chg="add del mod">
          <ac:chgData name="尾嵜 成真" userId="dd95f81a979e9056" providerId="LiveId" clId="{40B48392-F97D-41B7-BE8A-0DF3981E1B94}" dt="2022-12-03T12:49:48.268" v="15" actId="478"/>
          <ac:spMkLst>
            <pc:docMk/>
            <pc:sldMk cId="0" sldId="296"/>
            <ac:spMk id="3" creationId="{114422B7-62BF-533F-7ACD-0C77AD9D4C5C}"/>
          </ac:spMkLst>
        </pc:spChg>
        <pc:spChg chg="add mod">
          <ac:chgData name="尾嵜 成真" userId="dd95f81a979e9056" providerId="LiveId" clId="{40B48392-F97D-41B7-BE8A-0DF3981E1B94}" dt="2022-12-03T13:03:26.710" v="123" actId="947"/>
          <ac:spMkLst>
            <pc:docMk/>
            <pc:sldMk cId="0" sldId="296"/>
            <ac:spMk id="4" creationId="{F4F57D5B-5258-C942-9420-57293D3774D4}"/>
          </ac:spMkLst>
        </pc:spChg>
        <pc:spChg chg="add mod">
          <ac:chgData name="尾嵜 成真" userId="dd95f81a979e9056" providerId="LiveId" clId="{40B48392-F97D-41B7-BE8A-0DF3981E1B94}" dt="2022-12-03T12:50:12.614" v="19" actId="2711"/>
          <ac:spMkLst>
            <pc:docMk/>
            <pc:sldMk cId="0" sldId="296"/>
            <ac:spMk id="5" creationId="{165FC0E4-C01D-7BA8-BF87-4D03D1E0D594}"/>
          </ac:spMkLst>
        </pc:spChg>
        <pc:spChg chg="add mod">
          <ac:chgData name="尾嵜 成真" userId="dd95f81a979e9056" providerId="LiveId" clId="{40B48392-F97D-41B7-BE8A-0DF3981E1B94}" dt="2022-12-03T12:50:54.989" v="21" actId="255"/>
          <ac:spMkLst>
            <pc:docMk/>
            <pc:sldMk cId="0" sldId="296"/>
            <ac:spMk id="6" creationId="{328E8C32-9164-2876-C63D-59A5D487A4F5}"/>
          </ac:spMkLst>
        </pc:spChg>
        <pc:spChg chg="add mod">
          <ac:chgData name="尾嵜 成真" userId="dd95f81a979e9056" providerId="LiveId" clId="{40B48392-F97D-41B7-BE8A-0DF3981E1B94}" dt="2022-12-03T12:50:12.614" v="19" actId="2711"/>
          <ac:spMkLst>
            <pc:docMk/>
            <pc:sldMk cId="0" sldId="296"/>
            <ac:spMk id="7" creationId="{89EF2D32-2D44-CD70-168E-754E1A367DED}"/>
          </ac:spMkLst>
        </pc:spChg>
        <pc:spChg chg="del">
          <ac:chgData name="尾嵜 成真" userId="dd95f81a979e9056" providerId="LiveId" clId="{40B48392-F97D-41B7-BE8A-0DF3981E1B94}" dt="2022-12-03T12:49:45.782" v="14" actId="478"/>
          <ac:spMkLst>
            <pc:docMk/>
            <pc:sldMk cId="0" sldId="296"/>
            <ac:spMk id="8" creationId="{E68EC498-B1F1-C5F1-2FD1-507AA0041E69}"/>
          </ac:spMkLst>
        </pc:spChg>
        <pc:spChg chg="del">
          <ac:chgData name="尾嵜 成真" userId="dd95f81a979e9056" providerId="LiveId" clId="{40B48392-F97D-41B7-BE8A-0DF3981E1B94}" dt="2022-12-03T12:49:45.782" v="14" actId="478"/>
          <ac:spMkLst>
            <pc:docMk/>
            <pc:sldMk cId="0" sldId="296"/>
            <ac:spMk id="9" creationId="{C4BF334A-C730-DA40-D621-9AECF639C3AD}"/>
          </ac:spMkLst>
        </pc:spChg>
        <pc:spChg chg="del">
          <ac:chgData name="尾嵜 成真" userId="dd95f81a979e9056" providerId="LiveId" clId="{40B48392-F97D-41B7-BE8A-0DF3981E1B94}" dt="2022-12-03T12:49:45.782" v="14" actId="478"/>
          <ac:spMkLst>
            <pc:docMk/>
            <pc:sldMk cId="0" sldId="296"/>
            <ac:spMk id="10" creationId="{A7FFE026-5E7E-D16A-CC4C-022CECCE3975}"/>
          </ac:spMkLst>
        </pc:spChg>
        <pc:spChg chg="del">
          <ac:chgData name="尾嵜 成真" userId="dd95f81a979e9056" providerId="LiveId" clId="{40B48392-F97D-41B7-BE8A-0DF3981E1B94}" dt="2022-12-03T12:49:45.782" v="14" actId="478"/>
          <ac:spMkLst>
            <pc:docMk/>
            <pc:sldMk cId="0" sldId="296"/>
            <ac:spMk id="11" creationId="{9C4ACA2C-243E-64EC-3863-B06F6CC60B53}"/>
          </ac:spMkLst>
        </pc:spChg>
        <pc:spChg chg="del">
          <ac:chgData name="尾嵜 成真" userId="dd95f81a979e9056" providerId="LiveId" clId="{40B48392-F97D-41B7-BE8A-0DF3981E1B94}" dt="2022-12-03T12:49:45.782" v="14" actId="478"/>
          <ac:spMkLst>
            <pc:docMk/>
            <pc:sldMk cId="0" sldId="296"/>
            <ac:spMk id="12" creationId="{9B3D42A4-6B41-E50E-97D0-D1201A09C07E}"/>
          </ac:spMkLst>
        </pc:spChg>
        <pc:spChg chg="del">
          <ac:chgData name="尾嵜 成真" userId="dd95f81a979e9056" providerId="LiveId" clId="{40B48392-F97D-41B7-BE8A-0DF3981E1B94}" dt="2022-12-03T12:49:45.782" v="14" actId="478"/>
          <ac:spMkLst>
            <pc:docMk/>
            <pc:sldMk cId="0" sldId="296"/>
            <ac:spMk id="13" creationId="{09CB93E6-2ACE-D900-6015-7B6659FB85A7}"/>
          </ac:spMkLst>
        </pc:spChg>
        <pc:spChg chg="add mod">
          <ac:chgData name="尾嵜 成真" userId="dd95f81a979e9056" providerId="LiveId" clId="{40B48392-F97D-41B7-BE8A-0DF3981E1B94}" dt="2022-12-03T12:53:11.916" v="51" actId="1076"/>
          <ac:spMkLst>
            <pc:docMk/>
            <pc:sldMk cId="0" sldId="296"/>
            <ac:spMk id="14" creationId="{624F3213-F169-EF8A-1EA0-D61D97224CE5}"/>
          </ac:spMkLst>
        </pc:spChg>
        <pc:spChg chg="add del">
          <ac:chgData name="尾嵜 成真" userId="dd95f81a979e9056" providerId="LiveId" clId="{40B48392-F97D-41B7-BE8A-0DF3981E1B94}" dt="2022-12-03T12:51:56.998" v="38" actId="22"/>
          <ac:spMkLst>
            <pc:docMk/>
            <pc:sldMk cId="0" sldId="296"/>
            <ac:spMk id="16" creationId="{E3525017-0E7A-C5B1-38AD-1AB4C1DEFA75}"/>
          </ac:spMkLst>
        </pc:spChg>
      </pc:sldChg>
      <pc:sldChg chg="modSp add del mod">
        <pc:chgData name="尾嵜 成真" userId="dd95f81a979e9056" providerId="LiveId" clId="{40B48392-F97D-41B7-BE8A-0DF3981E1B94}" dt="2022-12-03T12:51:01.606" v="22" actId="47"/>
        <pc:sldMkLst>
          <pc:docMk/>
          <pc:sldMk cId="3333458022" sldId="298"/>
        </pc:sldMkLst>
        <pc:spChg chg="mod">
          <ac:chgData name="尾嵜 成真" userId="dd95f81a979e9056" providerId="LiveId" clId="{40B48392-F97D-41B7-BE8A-0DF3981E1B94}" dt="2022-12-03T12:50:45.968" v="20" actId="255"/>
          <ac:spMkLst>
            <pc:docMk/>
            <pc:sldMk cId="3333458022" sldId="298"/>
            <ac:spMk id="8" creationId="{E68EC498-B1F1-C5F1-2FD1-507AA0041E69}"/>
          </ac:spMkLst>
        </pc:spChg>
      </pc:sldChg>
      <pc:sldChg chg="addSp delSp modSp add mod">
        <pc:chgData name="尾嵜 成真" userId="dd95f81a979e9056" providerId="LiveId" clId="{40B48392-F97D-41B7-BE8A-0DF3981E1B94}" dt="2022-12-03T13:07:45.481" v="144" actId="1076"/>
        <pc:sldMkLst>
          <pc:docMk/>
          <pc:sldMk cId="3896172835" sldId="298"/>
        </pc:sldMkLst>
        <pc:spChg chg="add del mod">
          <ac:chgData name="尾嵜 成真" userId="dd95f81a979e9056" providerId="LiveId" clId="{40B48392-F97D-41B7-BE8A-0DF3981E1B94}" dt="2022-12-03T12:52:13.999" v="41" actId="478"/>
          <ac:spMkLst>
            <pc:docMk/>
            <pc:sldMk cId="3896172835" sldId="298"/>
            <ac:spMk id="3" creationId="{D9D6C5B6-6FA5-015B-C7DE-685ABBDF7D8A}"/>
          </ac:spMkLst>
        </pc:spChg>
        <pc:spChg chg="del">
          <ac:chgData name="尾嵜 成真" userId="dd95f81a979e9056" providerId="LiveId" clId="{40B48392-F97D-41B7-BE8A-0DF3981E1B94}" dt="2022-12-03T12:52:10.099" v="40" actId="478"/>
          <ac:spMkLst>
            <pc:docMk/>
            <pc:sldMk cId="3896172835" sldId="298"/>
            <ac:spMk id="4" creationId="{F4F57D5B-5258-C942-9420-57293D3774D4}"/>
          </ac:spMkLst>
        </pc:spChg>
        <pc:spChg chg="del">
          <ac:chgData name="尾嵜 成真" userId="dd95f81a979e9056" providerId="LiveId" clId="{40B48392-F97D-41B7-BE8A-0DF3981E1B94}" dt="2022-12-03T12:52:10.099" v="40" actId="478"/>
          <ac:spMkLst>
            <pc:docMk/>
            <pc:sldMk cId="3896172835" sldId="298"/>
            <ac:spMk id="5" creationId="{165FC0E4-C01D-7BA8-BF87-4D03D1E0D594}"/>
          </ac:spMkLst>
        </pc:spChg>
        <pc:spChg chg="del">
          <ac:chgData name="尾嵜 成真" userId="dd95f81a979e9056" providerId="LiveId" clId="{40B48392-F97D-41B7-BE8A-0DF3981E1B94}" dt="2022-12-03T12:52:10.099" v="40" actId="478"/>
          <ac:spMkLst>
            <pc:docMk/>
            <pc:sldMk cId="3896172835" sldId="298"/>
            <ac:spMk id="6" creationId="{328E8C32-9164-2876-C63D-59A5D487A4F5}"/>
          </ac:spMkLst>
        </pc:spChg>
        <pc:spChg chg="del">
          <ac:chgData name="尾嵜 成真" userId="dd95f81a979e9056" providerId="LiveId" clId="{40B48392-F97D-41B7-BE8A-0DF3981E1B94}" dt="2022-12-03T12:52:10.099" v="40" actId="478"/>
          <ac:spMkLst>
            <pc:docMk/>
            <pc:sldMk cId="3896172835" sldId="298"/>
            <ac:spMk id="7" creationId="{89EF2D32-2D44-CD70-168E-754E1A367DED}"/>
          </ac:spMkLst>
        </pc:spChg>
        <pc:spChg chg="add del mod">
          <ac:chgData name="尾嵜 成真" userId="dd95f81a979e9056" providerId="LiveId" clId="{40B48392-F97D-41B7-BE8A-0DF3981E1B94}" dt="2022-12-03T12:52:15.561" v="42" actId="478"/>
          <ac:spMkLst>
            <pc:docMk/>
            <pc:sldMk cId="3896172835" sldId="298"/>
            <ac:spMk id="9" creationId="{529E2D91-28AB-58EF-96A6-0AFF2436DB80}"/>
          </ac:spMkLst>
        </pc:spChg>
        <pc:spChg chg="add mod">
          <ac:chgData name="尾嵜 成真" userId="dd95f81a979e9056" providerId="LiveId" clId="{40B48392-F97D-41B7-BE8A-0DF3981E1B94}" dt="2022-12-03T13:04:40.673" v="130" actId="947"/>
          <ac:spMkLst>
            <pc:docMk/>
            <pc:sldMk cId="3896172835" sldId="298"/>
            <ac:spMk id="10" creationId="{4C8D8093-D708-E46A-39FD-79BFCCF8875B}"/>
          </ac:spMkLst>
        </pc:spChg>
        <pc:spChg chg="add mod">
          <ac:chgData name="尾嵜 成真" userId="dd95f81a979e9056" providerId="LiveId" clId="{40B48392-F97D-41B7-BE8A-0DF3981E1B94}" dt="2022-12-03T12:52:24.957" v="44" actId="2711"/>
          <ac:spMkLst>
            <pc:docMk/>
            <pc:sldMk cId="3896172835" sldId="298"/>
            <ac:spMk id="11" creationId="{8F4012D2-E45B-57FF-3B8C-E8092847CB68}"/>
          </ac:spMkLst>
        </pc:spChg>
        <pc:spChg chg="add mod">
          <ac:chgData name="尾嵜 成真" userId="dd95f81a979e9056" providerId="LiveId" clId="{40B48392-F97D-41B7-BE8A-0DF3981E1B94}" dt="2022-12-03T12:52:37.215" v="46" actId="207"/>
          <ac:spMkLst>
            <pc:docMk/>
            <pc:sldMk cId="3896172835" sldId="298"/>
            <ac:spMk id="12" creationId="{DEAE85ED-D608-8E1E-7E58-4B117E739BEC}"/>
          </ac:spMkLst>
        </pc:spChg>
        <pc:spChg chg="add mod">
          <ac:chgData name="尾嵜 成真" userId="dd95f81a979e9056" providerId="LiveId" clId="{40B48392-F97D-41B7-BE8A-0DF3981E1B94}" dt="2022-12-03T12:52:56.860" v="48" actId="1076"/>
          <ac:spMkLst>
            <pc:docMk/>
            <pc:sldMk cId="3896172835" sldId="298"/>
            <ac:spMk id="13" creationId="{0244B180-1672-8661-90DA-D123168CF0A7}"/>
          </ac:spMkLst>
        </pc:spChg>
        <pc:spChg chg="del">
          <ac:chgData name="尾嵜 成真" userId="dd95f81a979e9056" providerId="LiveId" clId="{40B48392-F97D-41B7-BE8A-0DF3981E1B94}" dt="2022-12-03T12:52:10.099" v="40" actId="478"/>
          <ac:spMkLst>
            <pc:docMk/>
            <pc:sldMk cId="3896172835" sldId="298"/>
            <ac:spMk id="14" creationId="{624F3213-F169-EF8A-1EA0-D61D97224CE5}"/>
          </ac:spMkLst>
        </pc:spChg>
        <pc:picChg chg="add del mod">
          <ac:chgData name="尾嵜 成真" userId="dd95f81a979e9056" providerId="LiveId" clId="{40B48392-F97D-41B7-BE8A-0DF3981E1B94}" dt="2022-12-03T13:07:30.237" v="138" actId="478"/>
          <ac:picMkLst>
            <pc:docMk/>
            <pc:sldMk cId="3896172835" sldId="298"/>
            <ac:picMk id="15" creationId="{437CCD98-45A1-E906-F67F-A58887BF49B5}"/>
          </ac:picMkLst>
        </pc:picChg>
        <pc:picChg chg="add mod">
          <ac:chgData name="尾嵜 成真" userId="dd95f81a979e9056" providerId="LiveId" clId="{40B48392-F97D-41B7-BE8A-0DF3981E1B94}" dt="2022-12-03T13:07:45.481" v="144" actId="1076"/>
          <ac:picMkLst>
            <pc:docMk/>
            <pc:sldMk cId="3896172835" sldId="298"/>
            <ac:picMk id="17" creationId="{6963B875-B1DA-E791-9BB4-17E1B43726B7}"/>
          </ac:picMkLst>
        </pc:picChg>
      </pc:sldChg>
      <pc:sldChg chg="add del">
        <pc:chgData name="尾嵜 成真" userId="dd95f81a979e9056" providerId="LiveId" clId="{40B48392-F97D-41B7-BE8A-0DF3981E1B94}" dt="2022-12-03T12:51:02.398" v="23" actId="47"/>
        <pc:sldMkLst>
          <pc:docMk/>
          <pc:sldMk cId="2271085004" sldId="299"/>
        </pc:sldMkLst>
      </pc:sldChg>
      <pc:sldChg chg="addSp delSp modSp add del mod">
        <pc:chgData name="尾嵜 成真" userId="dd95f81a979e9056" providerId="LiveId" clId="{40B48392-F97D-41B7-BE8A-0DF3981E1B94}" dt="2022-12-03T12:58:10.441" v="97" actId="47"/>
        <pc:sldMkLst>
          <pc:docMk/>
          <pc:sldMk cId="3938412230" sldId="299"/>
        </pc:sldMkLst>
        <pc:spChg chg="add del mod">
          <ac:chgData name="尾嵜 成真" userId="dd95f81a979e9056" providerId="LiveId" clId="{40B48392-F97D-41B7-BE8A-0DF3981E1B94}" dt="2022-12-03T12:54:10.093" v="58" actId="478"/>
          <ac:spMkLst>
            <pc:docMk/>
            <pc:sldMk cId="3938412230" sldId="299"/>
            <ac:spMk id="3" creationId="{E0DA49E9-D33A-CA8C-65FF-74F616353E68}"/>
          </ac:spMkLst>
        </pc:spChg>
        <pc:spChg chg="add del mod">
          <ac:chgData name="尾嵜 成真" userId="dd95f81a979e9056" providerId="LiveId" clId="{40B48392-F97D-41B7-BE8A-0DF3981E1B94}" dt="2022-12-03T12:54:08.749" v="57" actId="478"/>
          <ac:spMkLst>
            <pc:docMk/>
            <pc:sldMk cId="3938412230" sldId="299"/>
            <ac:spMk id="5" creationId="{921414CA-B1FA-6DC4-A189-12CFF2112F33}"/>
          </ac:spMkLst>
        </pc:spChg>
        <pc:spChg chg="add mod">
          <ac:chgData name="尾嵜 成真" userId="dd95f81a979e9056" providerId="LiveId" clId="{40B48392-F97D-41B7-BE8A-0DF3981E1B94}" dt="2022-12-03T12:55:32.986" v="72" actId="115"/>
          <ac:spMkLst>
            <pc:docMk/>
            <pc:sldMk cId="3938412230" sldId="299"/>
            <ac:spMk id="6" creationId="{C8DE9B9B-892B-EA32-8EE0-B6C42E342BCA}"/>
          </ac:spMkLst>
        </pc:spChg>
        <pc:spChg chg="add mod">
          <ac:chgData name="尾嵜 成真" userId="dd95f81a979e9056" providerId="LiveId" clId="{40B48392-F97D-41B7-BE8A-0DF3981E1B94}" dt="2022-12-03T12:54:21.220" v="61" actId="207"/>
          <ac:spMkLst>
            <pc:docMk/>
            <pc:sldMk cId="3938412230" sldId="299"/>
            <ac:spMk id="7" creationId="{391B6CD8-7A7A-2F06-12EC-B027602885E6}"/>
          </ac:spMkLst>
        </pc:spChg>
        <pc:spChg chg="add mod">
          <ac:chgData name="尾嵜 成真" userId="dd95f81a979e9056" providerId="LiveId" clId="{40B48392-F97D-41B7-BE8A-0DF3981E1B94}" dt="2022-12-03T12:54:27.609" v="62" actId="255"/>
          <ac:spMkLst>
            <pc:docMk/>
            <pc:sldMk cId="3938412230" sldId="299"/>
            <ac:spMk id="8" creationId="{22FDE48D-1DA7-7E96-043B-B8B68C8C33E5}"/>
          </ac:spMkLst>
        </pc:spChg>
        <pc:spChg chg="add del mod">
          <ac:chgData name="尾嵜 成真" userId="dd95f81a979e9056" providerId="LiveId" clId="{40B48392-F97D-41B7-BE8A-0DF3981E1B94}" dt="2022-12-03T12:54:52.365" v="64" actId="478"/>
          <ac:spMkLst>
            <pc:docMk/>
            <pc:sldMk cId="3938412230" sldId="299"/>
            <ac:spMk id="9" creationId="{2DCD6D5C-BC2D-6770-A7D6-B35ACCDDD128}"/>
          </ac:spMkLst>
        </pc:spChg>
        <pc:spChg chg="del">
          <ac:chgData name="尾嵜 成真" userId="dd95f81a979e9056" providerId="LiveId" clId="{40B48392-F97D-41B7-BE8A-0DF3981E1B94}" dt="2022-12-03T12:54:07.718" v="56" actId="478"/>
          <ac:spMkLst>
            <pc:docMk/>
            <pc:sldMk cId="3938412230" sldId="299"/>
            <ac:spMk id="10" creationId="{4C8D8093-D708-E46A-39FD-79BFCCF8875B}"/>
          </ac:spMkLst>
        </pc:spChg>
        <pc:spChg chg="del">
          <ac:chgData name="尾嵜 成真" userId="dd95f81a979e9056" providerId="LiveId" clId="{40B48392-F97D-41B7-BE8A-0DF3981E1B94}" dt="2022-12-03T12:54:07.718" v="56" actId="478"/>
          <ac:spMkLst>
            <pc:docMk/>
            <pc:sldMk cId="3938412230" sldId="299"/>
            <ac:spMk id="11" creationId="{8F4012D2-E45B-57FF-3B8C-E8092847CB68}"/>
          </ac:spMkLst>
        </pc:spChg>
        <pc:spChg chg="del">
          <ac:chgData name="尾嵜 成真" userId="dd95f81a979e9056" providerId="LiveId" clId="{40B48392-F97D-41B7-BE8A-0DF3981E1B94}" dt="2022-12-03T12:54:07.718" v="56" actId="478"/>
          <ac:spMkLst>
            <pc:docMk/>
            <pc:sldMk cId="3938412230" sldId="299"/>
            <ac:spMk id="12" creationId="{DEAE85ED-D608-8E1E-7E58-4B117E739BEC}"/>
          </ac:spMkLst>
        </pc:spChg>
        <pc:spChg chg="del">
          <ac:chgData name="尾嵜 成真" userId="dd95f81a979e9056" providerId="LiveId" clId="{40B48392-F97D-41B7-BE8A-0DF3981E1B94}" dt="2022-12-03T12:54:07.718" v="56" actId="478"/>
          <ac:spMkLst>
            <pc:docMk/>
            <pc:sldMk cId="3938412230" sldId="299"/>
            <ac:spMk id="13" creationId="{0244B180-1672-8661-90DA-D123168CF0A7}"/>
          </ac:spMkLst>
        </pc:spChg>
        <pc:spChg chg="add mod">
          <ac:chgData name="尾嵜 成真" userId="dd95f81a979e9056" providerId="LiveId" clId="{40B48392-F97D-41B7-BE8A-0DF3981E1B94}" dt="2022-12-03T12:55:03.231" v="68" actId="1076"/>
          <ac:spMkLst>
            <pc:docMk/>
            <pc:sldMk cId="3938412230" sldId="299"/>
            <ac:spMk id="14" creationId="{D5BC2787-714A-E6B9-F352-237A0E2C9661}"/>
          </ac:spMkLst>
        </pc:spChg>
        <pc:picChg chg="del">
          <ac:chgData name="尾嵜 成真" userId="dd95f81a979e9056" providerId="LiveId" clId="{40B48392-F97D-41B7-BE8A-0DF3981E1B94}" dt="2022-12-03T12:54:07.718" v="56" actId="478"/>
          <ac:picMkLst>
            <pc:docMk/>
            <pc:sldMk cId="3938412230" sldId="299"/>
            <ac:picMk id="15" creationId="{437CCD98-45A1-E906-F67F-A58887BF49B5}"/>
          </ac:picMkLst>
        </pc:picChg>
      </pc:sldChg>
      <pc:sldChg chg="addSp delSp modSp add del mod">
        <pc:chgData name="尾嵜 成真" userId="dd95f81a979e9056" providerId="LiveId" clId="{40B48392-F97D-41B7-BE8A-0DF3981E1B94}" dt="2022-12-03T13:01:51.601" v="121" actId="47"/>
        <pc:sldMkLst>
          <pc:docMk/>
          <pc:sldMk cId="1039008139" sldId="300"/>
        </pc:sldMkLst>
        <pc:spChg chg="add del mod">
          <ac:chgData name="尾嵜 成真" userId="dd95f81a979e9056" providerId="LiveId" clId="{40B48392-F97D-41B7-BE8A-0DF3981E1B94}" dt="2022-12-03T12:56:42.647" v="82" actId="478"/>
          <ac:spMkLst>
            <pc:docMk/>
            <pc:sldMk cId="1039008139" sldId="300"/>
            <ac:spMk id="3" creationId="{644FC041-95FE-00D0-EB4F-C3055DEA64C4}"/>
          </ac:spMkLst>
        </pc:spChg>
        <pc:spChg chg="add del mod">
          <ac:chgData name="尾嵜 成真" userId="dd95f81a979e9056" providerId="LiveId" clId="{40B48392-F97D-41B7-BE8A-0DF3981E1B94}" dt="2022-12-03T12:56:47.657" v="84" actId="478"/>
          <ac:spMkLst>
            <pc:docMk/>
            <pc:sldMk cId="1039008139" sldId="300"/>
            <ac:spMk id="5" creationId="{6687D22F-65DA-0D2F-E511-182FF4267DD6}"/>
          </ac:spMkLst>
        </pc:spChg>
        <pc:spChg chg="del">
          <ac:chgData name="尾嵜 成真" userId="dd95f81a979e9056" providerId="LiveId" clId="{40B48392-F97D-41B7-BE8A-0DF3981E1B94}" dt="2022-12-03T12:56:40.148" v="81" actId="478"/>
          <ac:spMkLst>
            <pc:docMk/>
            <pc:sldMk cId="1039008139" sldId="300"/>
            <ac:spMk id="6" creationId="{C8DE9B9B-892B-EA32-8EE0-B6C42E342BCA}"/>
          </ac:spMkLst>
        </pc:spChg>
        <pc:spChg chg="del">
          <ac:chgData name="尾嵜 成真" userId="dd95f81a979e9056" providerId="LiveId" clId="{40B48392-F97D-41B7-BE8A-0DF3981E1B94}" dt="2022-12-03T12:56:43.831" v="83" actId="478"/>
          <ac:spMkLst>
            <pc:docMk/>
            <pc:sldMk cId="1039008139" sldId="300"/>
            <ac:spMk id="7" creationId="{391B6CD8-7A7A-2F06-12EC-B027602885E6}"/>
          </ac:spMkLst>
        </pc:spChg>
        <pc:spChg chg="del">
          <ac:chgData name="尾嵜 成真" userId="dd95f81a979e9056" providerId="LiveId" clId="{40B48392-F97D-41B7-BE8A-0DF3981E1B94}" dt="2022-12-03T12:56:40.148" v="81" actId="478"/>
          <ac:spMkLst>
            <pc:docMk/>
            <pc:sldMk cId="1039008139" sldId="300"/>
            <ac:spMk id="8" creationId="{22FDE48D-1DA7-7E96-043B-B8B68C8C33E5}"/>
          </ac:spMkLst>
        </pc:spChg>
        <pc:spChg chg="add mod">
          <ac:chgData name="尾嵜 成真" userId="dd95f81a979e9056" providerId="LiveId" clId="{40B48392-F97D-41B7-BE8A-0DF3981E1B94}" dt="2022-12-03T12:57:05.674" v="88" actId="1076"/>
          <ac:spMkLst>
            <pc:docMk/>
            <pc:sldMk cId="1039008139" sldId="300"/>
            <ac:spMk id="9" creationId="{2B44022D-E7CB-5693-BAAE-CF31B7FE1B3A}"/>
          </ac:spMkLst>
        </pc:spChg>
        <pc:spChg chg="add mod">
          <ac:chgData name="尾嵜 成真" userId="dd95f81a979e9056" providerId="LiveId" clId="{40B48392-F97D-41B7-BE8A-0DF3981E1B94}" dt="2022-12-03T12:56:56.381" v="87" actId="207"/>
          <ac:spMkLst>
            <pc:docMk/>
            <pc:sldMk cId="1039008139" sldId="300"/>
            <ac:spMk id="10" creationId="{21435BBD-3312-25E9-0142-1069654ED5A1}"/>
          </ac:spMkLst>
        </pc:spChg>
        <pc:spChg chg="add mod">
          <ac:chgData name="尾嵜 成真" userId="dd95f81a979e9056" providerId="LiveId" clId="{40B48392-F97D-41B7-BE8A-0DF3981E1B94}" dt="2022-12-03T12:56:56.381" v="87" actId="207"/>
          <ac:spMkLst>
            <pc:docMk/>
            <pc:sldMk cId="1039008139" sldId="300"/>
            <ac:spMk id="11" creationId="{90AFE645-B7B5-9860-869C-1A1C025C7850}"/>
          </ac:spMkLst>
        </pc:spChg>
        <pc:spChg chg="del">
          <ac:chgData name="尾嵜 成真" userId="dd95f81a979e9056" providerId="LiveId" clId="{40B48392-F97D-41B7-BE8A-0DF3981E1B94}" dt="2022-12-03T12:56:40.148" v="81" actId="478"/>
          <ac:spMkLst>
            <pc:docMk/>
            <pc:sldMk cId="1039008139" sldId="300"/>
            <ac:spMk id="14" creationId="{D5BC2787-714A-E6B9-F352-237A0E2C9661}"/>
          </ac:spMkLst>
        </pc:spChg>
        <pc:spChg chg="add mod">
          <ac:chgData name="尾嵜 成真" userId="dd95f81a979e9056" providerId="LiveId" clId="{40B48392-F97D-41B7-BE8A-0DF3981E1B94}" dt="2022-12-03T12:56:56.381" v="87" actId="207"/>
          <ac:spMkLst>
            <pc:docMk/>
            <pc:sldMk cId="1039008139" sldId="300"/>
            <ac:spMk id="18" creationId="{9BC4341A-A9BD-D476-1356-688E8C9301BD}"/>
          </ac:spMkLst>
        </pc:spChg>
        <pc:spChg chg="add mod">
          <ac:chgData name="尾嵜 成真" userId="dd95f81a979e9056" providerId="LiveId" clId="{40B48392-F97D-41B7-BE8A-0DF3981E1B94}" dt="2022-12-03T12:56:56.381" v="87" actId="207"/>
          <ac:spMkLst>
            <pc:docMk/>
            <pc:sldMk cId="1039008139" sldId="300"/>
            <ac:spMk id="19" creationId="{0751EF31-4B27-B13D-83DF-296C2742639E}"/>
          </ac:spMkLst>
        </pc:spChg>
        <pc:spChg chg="add mod">
          <ac:chgData name="尾嵜 成真" userId="dd95f81a979e9056" providerId="LiveId" clId="{40B48392-F97D-41B7-BE8A-0DF3981E1B94}" dt="2022-12-03T12:56:56.381" v="87" actId="207"/>
          <ac:spMkLst>
            <pc:docMk/>
            <pc:sldMk cId="1039008139" sldId="300"/>
            <ac:spMk id="21" creationId="{6DA66A04-2069-8EBE-CA5B-F59478DDF15C}"/>
          </ac:spMkLst>
        </pc:spChg>
        <pc:spChg chg="add mod">
          <ac:chgData name="尾嵜 成真" userId="dd95f81a979e9056" providerId="LiveId" clId="{40B48392-F97D-41B7-BE8A-0DF3981E1B94}" dt="2022-12-03T12:56:56.381" v="87" actId="207"/>
          <ac:spMkLst>
            <pc:docMk/>
            <pc:sldMk cId="1039008139" sldId="300"/>
            <ac:spMk id="22" creationId="{AB18E9CC-2528-8616-8DC7-93C995C268A4}"/>
          </ac:spMkLst>
        </pc:spChg>
        <pc:spChg chg="add mod">
          <ac:chgData name="尾嵜 成真" userId="dd95f81a979e9056" providerId="LiveId" clId="{40B48392-F97D-41B7-BE8A-0DF3981E1B94}" dt="2022-12-03T12:56:56.381" v="87" actId="207"/>
          <ac:spMkLst>
            <pc:docMk/>
            <pc:sldMk cId="1039008139" sldId="300"/>
            <ac:spMk id="23" creationId="{4C95B3D8-9F6A-9E6A-69D4-2D5D76C3A05D}"/>
          </ac:spMkLst>
        </pc:spChg>
        <pc:spChg chg="add mod">
          <ac:chgData name="尾嵜 成真" userId="dd95f81a979e9056" providerId="LiveId" clId="{40B48392-F97D-41B7-BE8A-0DF3981E1B94}" dt="2022-12-03T12:56:56.381" v="87" actId="207"/>
          <ac:spMkLst>
            <pc:docMk/>
            <pc:sldMk cId="1039008139" sldId="300"/>
            <ac:spMk id="24" creationId="{7E344BD6-2CBF-F804-409B-C818F0CD5E7C}"/>
          </ac:spMkLst>
        </pc:spChg>
        <pc:spChg chg="add mod">
          <ac:chgData name="尾嵜 成真" userId="dd95f81a979e9056" providerId="LiveId" clId="{40B48392-F97D-41B7-BE8A-0DF3981E1B94}" dt="2022-12-03T12:56:56.381" v="87" actId="207"/>
          <ac:spMkLst>
            <pc:docMk/>
            <pc:sldMk cId="1039008139" sldId="300"/>
            <ac:spMk id="25" creationId="{2BA7C864-1EC4-6EE3-3F14-A404A8F52B39}"/>
          </ac:spMkLst>
        </pc:spChg>
        <pc:spChg chg="add mod">
          <ac:chgData name="尾嵜 成真" userId="dd95f81a979e9056" providerId="LiveId" clId="{40B48392-F97D-41B7-BE8A-0DF3981E1B94}" dt="2022-12-03T12:56:56.381" v="87" actId="207"/>
          <ac:spMkLst>
            <pc:docMk/>
            <pc:sldMk cId="1039008139" sldId="300"/>
            <ac:spMk id="26" creationId="{A4578390-A677-2E7E-5225-A78ED4416DA7}"/>
          </ac:spMkLst>
        </pc:spChg>
        <pc:spChg chg="add mod">
          <ac:chgData name="尾嵜 成真" userId="dd95f81a979e9056" providerId="LiveId" clId="{40B48392-F97D-41B7-BE8A-0DF3981E1B94}" dt="2022-12-03T12:56:56.381" v="87" actId="207"/>
          <ac:spMkLst>
            <pc:docMk/>
            <pc:sldMk cId="1039008139" sldId="300"/>
            <ac:spMk id="27" creationId="{264D0C96-D733-F358-0471-B46ACED3C28E}"/>
          </ac:spMkLst>
        </pc:spChg>
        <pc:picChg chg="add mod">
          <ac:chgData name="尾嵜 成真" userId="dd95f81a979e9056" providerId="LiveId" clId="{40B48392-F97D-41B7-BE8A-0DF3981E1B94}" dt="2022-12-03T12:56:48.947" v="85"/>
          <ac:picMkLst>
            <pc:docMk/>
            <pc:sldMk cId="1039008139" sldId="300"/>
            <ac:picMk id="12" creationId="{EA28D94A-F670-3021-51A1-ABE0682734A0}"/>
          </ac:picMkLst>
        </pc:picChg>
        <pc:picChg chg="add mod">
          <ac:chgData name="尾嵜 成真" userId="dd95f81a979e9056" providerId="LiveId" clId="{40B48392-F97D-41B7-BE8A-0DF3981E1B94}" dt="2022-12-03T12:56:48.947" v="85"/>
          <ac:picMkLst>
            <pc:docMk/>
            <pc:sldMk cId="1039008139" sldId="300"/>
            <ac:picMk id="13" creationId="{2CE990BC-3E3F-0F88-9FF9-70FFA317634A}"/>
          </ac:picMkLst>
        </pc:picChg>
        <pc:picChg chg="add mod">
          <ac:chgData name="尾嵜 成真" userId="dd95f81a979e9056" providerId="LiveId" clId="{40B48392-F97D-41B7-BE8A-0DF3981E1B94}" dt="2022-12-03T12:56:48.947" v="85"/>
          <ac:picMkLst>
            <pc:docMk/>
            <pc:sldMk cId="1039008139" sldId="300"/>
            <ac:picMk id="15" creationId="{4ADF3C97-6FE0-4FA6-BF40-56FCE2AA12AF}"/>
          </ac:picMkLst>
        </pc:picChg>
        <pc:picChg chg="add mod">
          <ac:chgData name="尾嵜 成真" userId="dd95f81a979e9056" providerId="LiveId" clId="{40B48392-F97D-41B7-BE8A-0DF3981E1B94}" dt="2022-12-03T12:56:48.947" v="85"/>
          <ac:picMkLst>
            <pc:docMk/>
            <pc:sldMk cId="1039008139" sldId="300"/>
            <ac:picMk id="16" creationId="{A0286681-16AD-7C1B-B1E9-0A05D4DD176B}"/>
          </ac:picMkLst>
        </pc:picChg>
        <pc:picChg chg="add mod">
          <ac:chgData name="尾嵜 成真" userId="dd95f81a979e9056" providerId="LiveId" clId="{40B48392-F97D-41B7-BE8A-0DF3981E1B94}" dt="2022-12-03T12:56:48.947" v="85"/>
          <ac:picMkLst>
            <pc:docMk/>
            <pc:sldMk cId="1039008139" sldId="300"/>
            <ac:picMk id="17" creationId="{AB515144-558A-9376-1296-6CCB52FEA0B8}"/>
          </ac:picMkLst>
        </pc:picChg>
        <pc:picChg chg="add mod">
          <ac:chgData name="尾嵜 成真" userId="dd95f81a979e9056" providerId="LiveId" clId="{40B48392-F97D-41B7-BE8A-0DF3981E1B94}" dt="2022-12-03T12:56:48.947" v="85"/>
          <ac:picMkLst>
            <pc:docMk/>
            <pc:sldMk cId="1039008139" sldId="300"/>
            <ac:picMk id="20" creationId="{EC56893C-5DB5-08C5-1484-7B2B74FADAA9}"/>
          </ac:picMkLst>
        </pc:picChg>
      </pc:sldChg>
      <pc:sldChg chg="add del">
        <pc:chgData name="尾嵜 成真" userId="dd95f81a979e9056" providerId="LiveId" clId="{40B48392-F97D-41B7-BE8A-0DF3981E1B94}" dt="2022-12-03T12:51:03.479" v="25" actId="47"/>
        <pc:sldMkLst>
          <pc:docMk/>
          <pc:sldMk cId="2849387055" sldId="300"/>
        </pc:sldMkLst>
      </pc:sldChg>
      <pc:sldChg chg="addSp delSp modSp add mod">
        <pc:chgData name="尾嵜 成真" userId="dd95f81a979e9056" providerId="LiveId" clId="{40B48392-F97D-41B7-BE8A-0DF3981E1B94}" dt="2022-12-03T13:05:36.427" v="136" actId="947"/>
        <pc:sldMkLst>
          <pc:docMk/>
          <pc:sldMk cId="812236802" sldId="301"/>
        </pc:sldMkLst>
        <pc:spChg chg="add mod">
          <ac:chgData name="尾嵜 成真" userId="dd95f81a979e9056" providerId="LiveId" clId="{40B48392-F97D-41B7-BE8A-0DF3981E1B94}" dt="2022-12-03T12:57:59.668" v="95" actId="1076"/>
          <ac:spMkLst>
            <pc:docMk/>
            <pc:sldMk cId="812236802" sldId="301"/>
            <ac:spMk id="2" creationId="{4043A7F3-440D-FFC9-41A3-AC9C75B0FDA9}"/>
          </ac:spMkLst>
        </pc:spChg>
        <pc:spChg chg="mod">
          <ac:chgData name="尾嵜 成真" userId="dd95f81a979e9056" providerId="LiveId" clId="{40B48392-F97D-41B7-BE8A-0DF3981E1B94}" dt="2022-12-03T13:05:36.427" v="136" actId="947"/>
          <ac:spMkLst>
            <pc:docMk/>
            <pc:sldMk cId="812236802" sldId="301"/>
            <ac:spMk id="10" creationId="{4C8D8093-D708-E46A-39FD-79BFCCF8875B}"/>
          </ac:spMkLst>
        </pc:spChg>
        <pc:spChg chg="mod">
          <ac:chgData name="尾嵜 成真" userId="dd95f81a979e9056" providerId="LiveId" clId="{40B48392-F97D-41B7-BE8A-0DF3981E1B94}" dt="2022-12-03T12:57:47.245" v="93"/>
          <ac:spMkLst>
            <pc:docMk/>
            <pc:sldMk cId="812236802" sldId="301"/>
            <ac:spMk id="12" creationId="{DEAE85ED-D608-8E1E-7E58-4B117E739BEC}"/>
          </ac:spMkLst>
        </pc:spChg>
        <pc:spChg chg="del">
          <ac:chgData name="尾嵜 成真" userId="dd95f81a979e9056" providerId="LiveId" clId="{40B48392-F97D-41B7-BE8A-0DF3981E1B94}" dt="2022-12-03T12:57:40.491" v="92" actId="478"/>
          <ac:spMkLst>
            <pc:docMk/>
            <pc:sldMk cId="812236802" sldId="301"/>
            <ac:spMk id="13" creationId="{0244B180-1672-8661-90DA-D123168CF0A7}"/>
          </ac:spMkLst>
        </pc:spChg>
        <pc:picChg chg="del">
          <ac:chgData name="尾嵜 成真" userId="dd95f81a979e9056" providerId="LiveId" clId="{40B48392-F97D-41B7-BE8A-0DF3981E1B94}" dt="2022-12-03T12:57:38.869" v="91" actId="478"/>
          <ac:picMkLst>
            <pc:docMk/>
            <pc:sldMk cId="812236802" sldId="301"/>
            <ac:picMk id="15" creationId="{437CCD98-45A1-E906-F67F-A58887BF49B5}"/>
          </ac:picMkLst>
        </pc:picChg>
      </pc:sldChg>
      <pc:sldChg chg="add del">
        <pc:chgData name="尾嵜 成真" userId="dd95f81a979e9056" providerId="LiveId" clId="{40B48392-F97D-41B7-BE8A-0DF3981E1B94}" dt="2022-12-03T12:51:02.910" v="24" actId="47"/>
        <pc:sldMkLst>
          <pc:docMk/>
          <pc:sldMk cId="1279946782" sldId="301"/>
        </pc:sldMkLst>
      </pc:sldChg>
      <pc:sldChg chg="addSp delSp modSp add mod">
        <pc:chgData name="尾嵜 成真" userId="dd95f81a979e9056" providerId="LiveId" clId="{40B48392-F97D-41B7-BE8A-0DF3981E1B94}" dt="2022-12-03T13:08:51.254" v="150" actId="1076"/>
        <pc:sldMkLst>
          <pc:docMk/>
          <pc:sldMk cId="1868244200" sldId="302"/>
        </pc:sldMkLst>
        <pc:spChg chg="del">
          <ac:chgData name="尾嵜 成真" userId="dd95f81a979e9056" providerId="LiveId" clId="{40B48392-F97D-41B7-BE8A-0DF3981E1B94}" dt="2022-12-03T13:00:53.424" v="113" actId="478"/>
          <ac:spMkLst>
            <pc:docMk/>
            <pc:sldMk cId="1868244200" sldId="302"/>
            <ac:spMk id="2" creationId="{4043A7F3-440D-FFC9-41A3-AC9C75B0FDA9}"/>
          </ac:spMkLst>
        </pc:spChg>
        <pc:spChg chg="add mod">
          <ac:chgData name="尾嵜 成真" userId="dd95f81a979e9056" providerId="LiveId" clId="{40B48392-F97D-41B7-BE8A-0DF3981E1B94}" dt="2022-12-03T13:01:23.673" v="115" actId="208"/>
          <ac:spMkLst>
            <pc:docMk/>
            <pc:sldMk cId="1868244200" sldId="302"/>
            <ac:spMk id="8" creationId="{2DD49905-E6B6-1868-793C-31324259B429}"/>
          </ac:spMkLst>
        </pc:spChg>
        <pc:spChg chg="add mod">
          <ac:chgData name="尾嵜 成真" userId="dd95f81a979e9056" providerId="LiveId" clId="{40B48392-F97D-41B7-BE8A-0DF3981E1B94}" dt="2022-12-03T13:01:28.588" v="116" actId="207"/>
          <ac:spMkLst>
            <pc:docMk/>
            <pc:sldMk cId="1868244200" sldId="302"/>
            <ac:spMk id="9" creationId="{D2BE1B33-034E-0756-47A2-5057F1C3DE95}"/>
          </ac:spMkLst>
        </pc:spChg>
        <pc:spChg chg="mod">
          <ac:chgData name="尾嵜 成真" userId="dd95f81a979e9056" providerId="LiveId" clId="{40B48392-F97D-41B7-BE8A-0DF3981E1B94}" dt="2022-12-03T13:06:03.409" v="137" actId="947"/>
          <ac:spMkLst>
            <pc:docMk/>
            <pc:sldMk cId="1868244200" sldId="302"/>
            <ac:spMk id="10" creationId="{4C8D8093-D708-E46A-39FD-79BFCCF8875B}"/>
          </ac:spMkLst>
        </pc:spChg>
        <pc:spChg chg="mod">
          <ac:chgData name="尾嵜 成真" userId="dd95f81a979e9056" providerId="LiveId" clId="{40B48392-F97D-41B7-BE8A-0DF3981E1B94}" dt="2022-12-03T12:59:30.234" v="111" actId="20577"/>
          <ac:spMkLst>
            <pc:docMk/>
            <pc:sldMk cId="1868244200" sldId="302"/>
            <ac:spMk id="11" creationId="{8F4012D2-E45B-57FF-3B8C-E8092847CB68}"/>
          </ac:spMkLst>
        </pc:spChg>
        <pc:spChg chg="mod">
          <ac:chgData name="尾嵜 成真" userId="dd95f81a979e9056" providerId="LiveId" clId="{40B48392-F97D-41B7-BE8A-0DF3981E1B94}" dt="2022-12-03T12:58:40.155" v="104" actId="255"/>
          <ac:spMkLst>
            <pc:docMk/>
            <pc:sldMk cId="1868244200" sldId="302"/>
            <ac:spMk id="12" creationId="{DEAE85ED-D608-8E1E-7E58-4B117E739BEC}"/>
          </ac:spMkLst>
        </pc:spChg>
        <pc:spChg chg="add mod">
          <ac:chgData name="尾嵜 成真" userId="dd95f81a979e9056" providerId="LiveId" clId="{40B48392-F97D-41B7-BE8A-0DF3981E1B94}" dt="2022-12-03T13:08:33.066" v="149" actId="207"/>
          <ac:spMkLst>
            <pc:docMk/>
            <pc:sldMk cId="1868244200" sldId="302"/>
            <ac:spMk id="14" creationId="{68EAF5E1-21FE-01DC-738B-F9B4AF4E127A}"/>
          </ac:spMkLst>
        </pc:spChg>
        <pc:spChg chg="add mod">
          <ac:chgData name="尾嵜 成真" userId="dd95f81a979e9056" providerId="LiveId" clId="{40B48392-F97D-41B7-BE8A-0DF3981E1B94}" dt="2022-12-03T13:08:28.739" v="148" actId="207"/>
          <ac:spMkLst>
            <pc:docMk/>
            <pc:sldMk cId="1868244200" sldId="302"/>
            <ac:spMk id="15" creationId="{DF143790-35BE-971B-832F-16498C47766A}"/>
          </ac:spMkLst>
        </pc:spChg>
        <pc:spChg chg="add mod">
          <ac:chgData name="尾嵜 成真" userId="dd95f81a979e9056" providerId="LiveId" clId="{40B48392-F97D-41B7-BE8A-0DF3981E1B94}" dt="2022-12-03T13:01:02.462" v="114"/>
          <ac:spMkLst>
            <pc:docMk/>
            <pc:sldMk cId="1868244200" sldId="302"/>
            <ac:spMk id="16" creationId="{AA75D50B-7360-374F-A67D-5AA84067482E}"/>
          </ac:spMkLst>
        </pc:spChg>
        <pc:spChg chg="add mod">
          <ac:chgData name="尾嵜 成真" userId="dd95f81a979e9056" providerId="LiveId" clId="{40B48392-F97D-41B7-BE8A-0DF3981E1B94}" dt="2022-12-03T13:08:51.254" v="150" actId="1076"/>
          <ac:spMkLst>
            <pc:docMk/>
            <pc:sldMk cId="1868244200" sldId="302"/>
            <ac:spMk id="17" creationId="{E0828B0C-2111-364A-0989-F8F02EE0B49D}"/>
          </ac:spMkLst>
        </pc:spChg>
        <pc:spChg chg="add mod">
          <ac:chgData name="尾嵜 成真" userId="dd95f81a979e9056" providerId="LiveId" clId="{40B48392-F97D-41B7-BE8A-0DF3981E1B94}" dt="2022-12-03T13:01:02.462" v="114"/>
          <ac:spMkLst>
            <pc:docMk/>
            <pc:sldMk cId="1868244200" sldId="302"/>
            <ac:spMk id="18" creationId="{053690F9-08CF-7CE2-2611-241960EC4E36}"/>
          </ac:spMkLst>
        </pc:spChg>
        <pc:spChg chg="add mod">
          <ac:chgData name="尾嵜 成真" userId="dd95f81a979e9056" providerId="LiveId" clId="{40B48392-F97D-41B7-BE8A-0DF3981E1B94}" dt="2022-12-03T13:08:02.581" v="145" actId="14100"/>
          <ac:spMkLst>
            <pc:docMk/>
            <pc:sldMk cId="1868244200" sldId="302"/>
            <ac:spMk id="19" creationId="{2CCF2BF0-028F-40AF-F6F9-151C2B97B199}"/>
          </ac:spMkLst>
        </pc:spChg>
        <pc:spChg chg="add mod">
          <ac:chgData name="尾嵜 成真" userId="dd95f81a979e9056" providerId="LiveId" clId="{40B48392-F97D-41B7-BE8A-0DF3981E1B94}" dt="2022-12-03T13:01:32.449" v="117" actId="207"/>
          <ac:spMkLst>
            <pc:docMk/>
            <pc:sldMk cId="1868244200" sldId="302"/>
            <ac:spMk id="20" creationId="{65576B8D-9A16-C31B-FDC6-6C17472803D2}"/>
          </ac:spMkLst>
        </pc:spChg>
        <pc:picChg chg="add mod">
          <ac:chgData name="尾嵜 成真" userId="dd95f81a979e9056" providerId="LiveId" clId="{40B48392-F97D-41B7-BE8A-0DF3981E1B94}" dt="2022-12-03T13:01:02.462" v="114"/>
          <ac:picMkLst>
            <pc:docMk/>
            <pc:sldMk cId="1868244200" sldId="302"/>
            <ac:picMk id="3" creationId="{665BDD73-D2A6-1386-5198-B9269AF8545A}"/>
          </ac:picMkLst>
        </pc:picChg>
        <pc:picChg chg="add mod">
          <ac:chgData name="尾嵜 成真" userId="dd95f81a979e9056" providerId="LiveId" clId="{40B48392-F97D-41B7-BE8A-0DF3981E1B94}" dt="2022-12-03T13:01:02.462" v="114"/>
          <ac:picMkLst>
            <pc:docMk/>
            <pc:sldMk cId="1868244200" sldId="302"/>
            <ac:picMk id="4" creationId="{50C1165C-1F8A-318F-55D1-2AD0A5E942DF}"/>
          </ac:picMkLst>
        </pc:picChg>
        <pc:picChg chg="add mod">
          <ac:chgData name="尾嵜 成真" userId="dd95f81a979e9056" providerId="LiveId" clId="{40B48392-F97D-41B7-BE8A-0DF3981E1B94}" dt="2022-12-03T13:01:02.462" v="114"/>
          <ac:picMkLst>
            <pc:docMk/>
            <pc:sldMk cId="1868244200" sldId="302"/>
            <ac:picMk id="5" creationId="{B279A9FB-A669-9F5B-E89D-13367B6308BF}"/>
          </ac:picMkLst>
        </pc:picChg>
        <pc:picChg chg="add mod">
          <ac:chgData name="尾嵜 成真" userId="dd95f81a979e9056" providerId="LiveId" clId="{40B48392-F97D-41B7-BE8A-0DF3981E1B94}" dt="2022-12-03T13:08:51.254" v="150" actId="1076"/>
          <ac:picMkLst>
            <pc:docMk/>
            <pc:sldMk cId="1868244200" sldId="302"/>
            <ac:picMk id="6" creationId="{B6E9F926-573E-9AE8-7C94-300115D7E506}"/>
          </ac:picMkLst>
        </pc:picChg>
        <pc:picChg chg="add mod">
          <ac:chgData name="尾嵜 成真" userId="dd95f81a979e9056" providerId="LiveId" clId="{40B48392-F97D-41B7-BE8A-0DF3981E1B94}" dt="2022-12-03T13:01:02.462" v="114"/>
          <ac:picMkLst>
            <pc:docMk/>
            <pc:sldMk cId="1868244200" sldId="302"/>
            <ac:picMk id="7" creationId="{6567388B-FD08-E6E3-799E-EA5A66028E17}"/>
          </ac:picMkLst>
        </pc:picChg>
        <pc:picChg chg="add mod">
          <ac:chgData name="尾嵜 成真" userId="dd95f81a979e9056" providerId="LiveId" clId="{40B48392-F97D-41B7-BE8A-0DF3981E1B94}" dt="2022-12-03T13:01:02.462" v="114"/>
          <ac:picMkLst>
            <pc:docMk/>
            <pc:sldMk cId="1868244200" sldId="302"/>
            <ac:picMk id="13" creationId="{DA497B30-F863-1E11-0DE3-8457582A0E45}"/>
          </ac:picMkLst>
        </pc:picChg>
      </pc:sldChg>
      <pc:sldChg chg="add del">
        <pc:chgData name="尾嵜 成真" userId="dd95f81a979e9056" providerId="LiveId" clId="{40B48392-F97D-41B7-BE8A-0DF3981E1B94}" dt="2022-12-03T12:51:04.473" v="27" actId="47"/>
        <pc:sldMkLst>
          <pc:docMk/>
          <pc:sldMk cId="4185244315" sldId="302"/>
        </pc:sldMkLst>
      </pc:sldChg>
      <pc:sldChg chg="add del">
        <pc:chgData name="尾嵜 成真" userId="dd95f81a979e9056" providerId="LiveId" clId="{40B48392-F97D-41B7-BE8A-0DF3981E1B94}" dt="2022-12-03T12:51:03.966" v="26" actId="47"/>
        <pc:sldMkLst>
          <pc:docMk/>
          <pc:sldMk cId="440371486" sldId="303"/>
        </pc:sldMkLst>
      </pc:sldChg>
      <pc:sldChg chg="add del">
        <pc:chgData name="尾嵜 成真" userId="dd95f81a979e9056" providerId="LiveId" clId="{40B48392-F97D-41B7-BE8A-0DF3981E1B94}" dt="2022-12-03T12:51:05.550" v="29" actId="47"/>
        <pc:sldMkLst>
          <pc:docMk/>
          <pc:sldMk cId="4045972463" sldId="304"/>
        </pc:sldMkLst>
      </pc:sldChg>
      <pc:sldChg chg="add del">
        <pc:chgData name="尾嵜 成真" userId="dd95f81a979e9056" providerId="LiveId" clId="{40B48392-F97D-41B7-BE8A-0DF3981E1B94}" dt="2022-12-03T12:51:04.903" v="28" actId="47"/>
        <pc:sldMkLst>
          <pc:docMk/>
          <pc:sldMk cId="4014573798" sldId="305"/>
        </pc:sldMkLst>
      </pc:sldChg>
      <pc:sldChg chg="add del">
        <pc:chgData name="尾嵜 成真" userId="dd95f81a979e9056" providerId="LiveId" clId="{40B48392-F97D-41B7-BE8A-0DF3981E1B94}" dt="2022-12-03T12:51:06.588" v="30" actId="47"/>
        <pc:sldMkLst>
          <pc:docMk/>
          <pc:sldMk cId="1258243607" sldId="306"/>
        </pc:sldMkLst>
      </pc:sldChg>
      <pc:sldChg chg="add del">
        <pc:chgData name="尾嵜 成真" userId="dd95f81a979e9056" providerId="LiveId" clId="{40B48392-F97D-41B7-BE8A-0DF3981E1B94}" dt="2022-12-03T12:51:07.395" v="31" actId="47"/>
        <pc:sldMkLst>
          <pc:docMk/>
          <pc:sldMk cId="2688923453" sldId="307"/>
        </pc:sldMkLst>
      </pc:sldChg>
    </pc:docChg>
  </pc:docChgLst>
  <pc:docChgLst>
    <pc:chgData name="尾嵜 成真" userId="dd95f81a979e9056" providerId="LiveId" clId="{1710F09C-98BD-484F-81B9-9BC638223955}"/>
    <pc:docChg chg="undo redo custSel addSld delSld modSld sldOrd">
      <pc:chgData name="尾嵜 成真" userId="dd95f81a979e9056" providerId="LiveId" clId="{1710F09C-98BD-484F-81B9-9BC638223955}" dt="2023-02-04T02:35:08.864" v="9855" actId="947"/>
      <pc:docMkLst>
        <pc:docMk/>
      </pc:docMkLst>
      <pc:sldChg chg="delSp modSp mod">
        <pc:chgData name="尾嵜 成真" userId="dd95f81a979e9056" providerId="LiveId" clId="{1710F09C-98BD-484F-81B9-9BC638223955}" dt="2023-02-02T13:08:53.238" v="9817" actId="20577"/>
        <pc:sldMkLst>
          <pc:docMk/>
          <pc:sldMk cId="0" sldId="259"/>
        </pc:sldMkLst>
        <pc:spChg chg="mod">
          <ac:chgData name="尾嵜 成真" userId="dd95f81a979e9056" providerId="LiveId" clId="{1710F09C-98BD-484F-81B9-9BC638223955}" dt="2023-02-02T13:08:42.008" v="9808" actId="20577"/>
          <ac:spMkLst>
            <pc:docMk/>
            <pc:sldMk cId="0" sldId="259"/>
            <ac:spMk id="7" creationId="{868586D0-495E-0042-21C8-6D9C53F32F5A}"/>
          </ac:spMkLst>
        </pc:spChg>
        <pc:spChg chg="mod">
          <ac:chgData name="尾嵜 成真" userId="dd95f81a979e9056" providerId="LiveId" clId="{1710F09C-98BD-484F-81B9-9BC638223955}" dt="2023-02-02T13:08:53.238" v="9817" actId="20577"/>
          <ac:spMkLst>
            <pc:docMk/>
            <pc:sldMk cId="0" sldId="259"/>
            <ac:spMk id="8" creationId="{1ACDCEDB-3A9A-B841-DD5E-AF772017E75B}"/>
          </ac:spMkLst>
        </pc:spChg>
        <pc:spChg chg="del">
          <ac:chgData name="尾嵜 成真" userId="dd95f81a979e9056" providerId="LiveId" clId="{1710F09C-98BD-484F-81B9-9BC638223955}" dt="2023-02-02T13:07:47.019" v="9785" actId="478"/>
          <ac:spMkLst>
            <pc:docMk/>
            <pc:sldMk cId="0" sldId="259"/>
            <ac:spMk id="10" creationId="{A69571F4-BBF9-1D5E-AB90-6345D5ACAD32}"/>
          </ac:spMkLst>
        </pc:spChg>
        <pc:spChg chg="del">
          <ac:chgData name="尾嵜 成真" userId="dd95f81a979e9056" providerId="LiveId" clId="{1710F09C-98BD-484F-81B9-9BC638223955}" dt="2023-02-02T13:07:47.019" v="9785" actId="478"/>
          <ac:spMkLst>
            <pc:docMk/>
            <pc:sldMk cId="0" sldId="259"/>
            <ac:spMk id="12" creationId="{447B83FD-7886-15F1-19BE-29E3263FE945}"/>
          </ac:spMkLst>
        </pc:spChg>
        <pc:spChg chg="mod">
          <ac:chgData name="尾嵜 成真" userId="dd95f81a979e9056" providerId="LiveId" clId="{1710F09C-98BD-484F-81B9-9BC638223955}" dt="2023-02-02T13:08:13.447" v="9798"/>
          <ac:spMkLst>
            <pc:docMk/>
            <pc:sldMk cId="0" sldId="259"/>
            <ac:spMk id="18" creationId="{00000000-0000-0000-0000-000000000000}"/>
          </ac:spMkLst>
        </pc:spChg>
        <pc:spChg chg="mod">
          <ac:chgData name="尾嵜 成真" userId="dd95f81a979e9056" providerId="LiveId" clId="{1710F09C-98BD-484F-81B9-9BC638223955}" dt="2023-02-02T13:08:01.129" v="9787" actId="1076"/>
          <ac:spMkLst>
            <pc:docMk/>
            <pc:sldMk cId="0" sldId="259"/>
            <ac:spMk id="27" creationId="{00000000-0000-0000-0000-000000000000}"/>
          </ac:spMkLst>
        </pc:spChg>
        <pc:grpChg chg="mod">
          <ac:chgData name="尾嵜 成真" userId="dd95f81a979e9056" providerId="LiveId" clId="{1710F09C-98BD-484F-81B9-9BC638223955}" dt="2023-02-02T13:07:56.324" v="9786" actId="1076"/>
          <ac:grpSpMkLst>
            <pc:docMk/>
            <pc:sldMk cId="0" sldId="259"/>
            <ac:grpSpMk id="2" creationId="{F3E18761-6F4D-4A56-A95B-FE9E51163FF2}"/>
          </ac:grpSpMkLst>
        </pc:grpChg>
        <pc:grpChg chg="mod">
          <ac:chgData name="尾嵜 成真" userId="dd95f81a979e9056" providerId="LiveId" clId="{1710F09C-98BD-484F-81B9-9BC638223955}" dt="2023-02-02T13:07:56.324" v="9786" actId="1076"/>
          <ac:grpSpMkLst>
            <pc:docMk/>
            <pc:sldMk cId="0" sldId="259"/>
            <ac:grpSpMk id="3" creationId="{28D86D72-E7AD-4CA2-BA44-25225DE74CDA}"/>
          </ac:grpSpMkLst>
        </pc:grpChg>
        <pc:grpChg chg="mod">
          <ac:chgData name="尾嵜 成真" userId="dd95f81a979e9056" providerId="LiveId" clId="{1710F09C-98BD-484F-81B9-9BC638223955}" dt="2023-02-02T13:07:56.324" v="9786" actId="1076"/>
          <ac:grpSpMkLst>
            <pc:docMk/>
            <pc:sldMk cId="0" sldId="259"/>
            <ac:grpSpMk id="4" creationId="{A55DAF8F-E612-4233-AEC5-F612CD50E7CD}"/>
          </ac:grpSpMkLst>
        </pc:grpChg>
        <pc:grpChg chg="del">
          <ac:chgData name="尾嵜 成真" userId="dd95f81a979e9056" providerId="LiveId" clId="{1710F09C-98BD-484F-81B9-9BC638223955}" dt="2023-02-02T13:07:47.019" v="9785" actId="478"/>
          <ac:grpSpMkLst>
            <pc:docMk/>
            <pc:sldMk cId="0" sldId="259"/>
            <ac:grpSpMk id="5" creationId="{9A03F420-9491-4177-BECB-F1640F380D4C}"/>
          </ac:grpSpMkLst>
        </pc:grpChg>
        <pc:grpChg chg="del">
          <ac:chgData name="尾嵜 成真" userId="dd95f81a979e9056" providerId="LiveId" clId="{1710F09C-98BD-484F-81B9-9BC638223955}" dt="2023-02-02T13:07:47.019" v="9785" actId="478"/>
          <ac:grpSpMkLst>
            <pc:docMk/>
            <pc:sldMk cId="0" sldId="259"/>
            <ac:grpSpMk id="6" creationId="{D1DBE470-BFFD-4DB0-B7FA-93F737876573}"/>
          </ac:grpSpMkLst>
        </pc:grpChg>
      </pc:sldChg>
      <pc:sldChg chg="modSp mod">
        <pc:chgData name="尾嵜 成真" userId="dd95f81a979e9056" providerId="LiveId" clId="{1710F09C-98BD-484F-81B9-9BC638223955}" dt="2023-01-29T06:38:57.633" v="14" actId="1076"/>
        <pc:sldMkLst>
          <pc:docMk/>
          <pc:sldMk cId="0" sldId="293"/>
        </pc:sldMkLst>
        <pc:spChg chg="mod">
          <ac:chgData name="尾嵜 成真" userId="dd95f81a979e9056" providerId="LiveId" clId="{1710F09C-98BD-484F-81B9-9BC638223955}" dt="2023-01-29T06:38:57.633" v="14" actId="1076"/>
          <ac:spMkLst>
            <pc:docMk/>
            <pc:sldMk cId="0" sldId="293"/>
            <ac:spMk id="7" creationId="{00000000-0000-0000-0000-000000000000}"/>
          </ac:spMkLst>
        </pc:spChg>
      </pc:sldChg>
      <pc:sldChg chg="del">
        <pc:chgData name="尾嵜 成真" userId="dd95f81a979e9056" providerId="LiveId" clId="{1710F09C-98BD-484F-81B9-9BC638223955}" dt="2023-01-29T07:44:07.745" v="15" actId="47"/>
        <pc:sldMkLst>
          <pc:docMk/>
          <pc:sldMk cId="0" sldId="296"/>
        </pc:sldMkLst>
      </pc:sldChg>
      <pc:sldChg chg="del">
        <pc:chgData name="尾嵜 成真" userId="dd95f81a979e9056" providerId="LiveId" clId="{1710F09C-98BD-484F-81B9-9BC638223955}" dt="2023-02-01T14:00:13.513" v="8176" actId="47"/>
        <pc:sldMkLst>
          <pc:docMk/>
          <pc:sldMk cId="1131972897" sldId="311"/>
        </pc:sldMkLst>
      </pc:sldChg>
      <pc:sldChg chg="del">
        <pc:chgData name="尾嵜 成真" userId="dd95f81a979e9056" providerId="LiveId" clId="{1710F09C-98BD-484F-81B9-9BC638223955}" dt="2023-01-29T07:44:07.745" v="15" actId="47"/>
        <pc:sldMkLst>
          <pc:docMk/>
          <pc:sldMk cId="1352137269" sldId="312"/>
        </pc:sldMkLst>
      </pc:sldChg>
      <pc:sldChg chg="delSp modSp add mod">
        <pc:chgData name="尾嵜 成真" userId="dd95f81a979e9056" providerId="LiveId" clId="{1710F09C-98BD-484F-81B9-9BC638223955}" dt="2023-02-04T02:20:31.402" v="9829" actId="947"/>
        <pc:sldMkLst>
          <pc:docMk/>
          <pc:sldMk cId="2687885908" sldId="312"/>
        </pc:sldMkLst>
        <pc:spChg chg="mod">
          <ac:chgData name="尾嵜 成真" userId="dd95f81a979e9056" providerId="LiveId" clId="{1710F09C-98BD-484F-81B9-9BC638223955}" dt="2023-02-04T02:20:31.402" v="9829" actId="947"/>
          <ac:spMkLst>
            <pc:docMk/>
            <pc:sldMk cId="2687885908" sldId="312"/>
            <ac:spMk id="4" creationId="{F4F57D5B-5258-C942-9420-57293D3774D4}"/>
          </ac:spMkLst>
        </pc:spChg>
        <pc:spChg chg="mod">
          <ac:chgData name="尾嵜 成真" userId="dd95f81a979e9056" providerId="LiveId" clId="{1710F09C-98BD-484F-81B9-9BC638223955}" dt="2023-01-29T07:51:54.548" v="37" actId="20577"/>
          <ac:spMkLst>
            <pc:docMk/>
            <pc:sldMk cId="2687885908" sldId="312"/>
            <ac:spMk id="5" creationId="{165FC0E4-C01D-7BA8-BF87-4D03D1E0D594}"/>
          </ac:spMkLst>
        </pc:spChg>
        <pc:spChg chg="mod">
          <ac:chgData name="尾嵜 成真" userId="dd95f81a979e9056" providerId="LiveId" clId="{1710F09C-98BD-484F-81B9-9BC638223955}" dt="2023-01-29T07:52:03.327" v="49"/>
          <ac:spMkLst>
            <pc:docMk/>
            <pc:sldMk cId="2687885908" sldId="312"/>
            <ac:spMk id="6" creationId="{328E8C32-9164-2876-C63D-59A5D487A4F5}"/>
          </ac:spMkLst>
        </pc:spChg>
        <pc:spChg chg="del">
          <ac:chgData name="尾嵜 成真" userId="dd95f81a979e9056" providerId="LiveId" clId="{1710F09C-98BD-484F-81B9-9BC638223955}" dt="2023-01-29T07:44:16.659" v="17" actId="478"/>
          <ac:spMkLst>
            <pc:docMk/>
            <pc:sldMk cId="2687885908" sldId="312"/>
            <ac:spMk id="22" creationId="{9E07B640-A05F-3588-2E96-9BEA1411C4C5}"/>
          </ac:spMkLst>
        </pc:spChg>
        <pc:spChg chg="del">
          <ac:chgData name="尾嵜 成真" userId="dd95f81a979e9056" providerId="LiveId" clId="{1710F09C-98BD-484F-81B9-9BC638223955}" dt="2023-01-29T07:44:16.659" v="17" actId="478"/>
          <ac:spMkLst>
            <pc:docMk/>
            <pc:sldMk cId="2687885908" sldId="312"/>
            <ac:spMk id="23" creationId="{D5D4FE4B-B4A6-6A82-216B-E8C3B603C497}"/>
          </ac:spMkLst>
        </pc:spChg>
        <pc:spChg chg="del">
          <ac:chgData name="尾嵜 成真" userId="dd95f81a979e9056" providerId="LiveId" clId="{1710F09C-98BD-484F-81B9-9BC638223955}" dt="2023-01-29T07:44:16.659" v="17" actId="478"/>
          <ac:spMkLst>
            <pc:docMk/>
            <pc:sldMk cId="2687885908" sldId="312"/>
            <ac:spMk id="25" creationId="{0BE81E8D-E972-90A9-1693-79D4937B9C83}"/>
          </ac:spMkLst>
        </pc:spChg>
        <pc:spChg chg="del">
          <ac:chgData name="尾嵜 成真" userId="dd95f81a979e9056" providerId="LiveId" clId="{1710F09C-98BD-484F-81B9-9BC638223955}" dt="2023-01-29T07:44:16.659" v="17" actId="478"/>
          <ac:spMkLst>
            <pc:docMk/>
            <pc:sldMk cId="2687885908" sldId="312"/>
            <ac:spMk id="28" creationId="{38BB07C6-8B35-54BB-5819-C0A90A557772}"/>
          </ac:spMkLst>
        </pc:spChg>
        <pc:spChg chg="del">
          <ac:chgData name="尾嵜 成真" userId="dd95f81a979e9056" providerId="LiveId" clId="{1710F09C-98BD-484F-81B9-9BC638223955}" dt="2023-01-29T07:44:16.659" v="17" actId="478"/>
          <ac:spMkLst>
            <pc:docMk/>
            <pc:sldMk cId="2687885908" sldId="312"/>
            <ac:spMk id="30" creationId="{85D6C0C3-0A71-7B12-66BF-7AF760DD7C1E}"/>
          </ac:spMkLst>
        </pc:spChg>
        <pc:spChg chg="del">
          <ac:chgData name="尾嵜 成真" userId="dd95f81a979e9056" providerId="LiveId" clId="{1710F09C-98BD-484F-81B9-9BC638223955}" dt="2023-01-29T07:44:16.659" v="17" actId="478"/>
          <ac:spMkLst>
            <pc:docMk/>
            <pc:sldMk cId="2687885908" sldId="312"/>
            <ac:spMk id="31" creationId="{3FE59D1B-ADE4-9679-AD33-CB6FCD10574E}"/>
          </ac:spMkLst>
        </pc:spChg>
        <pc:spChg chg="del">
          <ac:chgData name="尾嵜 成真" userId="dd95f81a979e9056" providerId="LiveId" clId="{1710F09C-98BD-484F-81B9-9BC638223955}" dt="2023-01-29T07:44:16.659" v="17" actId="478"/>
          <ac:spMkLst>
            <pc:docMk/>
            <pc:sldMk cId="2687885908" sldId="312"/>
            <ac:spMk id="39" creationId="{209C4C51-E3B1-A4D8-808D-0F1656D264E5}"/>
          </ac:spMkLst>
        </pc:spChg>
        <pc:spChg chg="del">
          <ac:chgData name="尾嵜 成真" userId="dd95f81a979e9056" providerId="LiveId" clId="{1710F09C-98BD-484F-81B9-9BC638223955}" dt="2023-01-29T07:44:16.659" v="17" actId="478"/>
          <ac:spMkLst>
            <pc:docMk/>
            <pc:sldMk cId="2687885908" sldId="312"/>
            <ac:spMk id="40" creationId="{20977282-D5C5-2052-1F95-C677F1EA5887}"/>
          </ac:spMkLst>
        </pc:spChg>
        <pc:picChg chg="del">
          <ac:chgData name="尾嵜 成真" userId="dd95f81a979e9056" providerId="LiveId" clId="{1710F09C-98BD-484F-81B9-9BC638223955}" dt="2023-01-29T07:44:16.659" v="17" actId="478"/>
          <ac:picMkLst>
            <pc:docMk/>
            <pc:sldMk cId="2687885908" sldId="312"/>
            <ac:picMk id="2" creationId="{E2E4DFC1-D655-2B30-C293-8253447400B7}"/>
          </ac:picMkLst>
        </pc:picChg>
        <pc:picChg chg="del">
          <ac:chgData name="尾嵜 成真" userId="dd95f81a979e9056" providerId="LiveId" clId="{1710F09C-98BD-484F-81B9-9BC638223955}" dt="2023-01-29T07:44:16.659" v="17" actId="478"/>
          <ac:picMkLst>
            <pc:docMk/>
            <pc:sldMk cId="2687885908" sldId="312"/>
            <ac:picMk id="7" creationId="{F6D7CF88-5B59-8FE7-CFDD-E0917C6D33AB}"/>
          </ac:picMkLst>
        </pc:picChg>
        <pc:picChg chg="del">
          <ac:chgData name="尾嵜 成真" userId="dd95f81a979e9056" providerId="LiveId" clId="{1710F09C-98BD-484F-81B9-9BC638223955}" dt="2023-01-29T07:44:16.659" v="17" actId="478"/>
          <ac:picMkLst>
            <pc:docMk/>
            <pc:sldMk cId="2687885908" sldId="312"/>
            <ac:picMk id="14" creationId="{AA39B9DC-A464-D044-A407-83A2D193AF16}"/>
          </ac:picMkLst>
        </pc:picChg>
        <pc:cxnChg chg="del mod">
          <ac:chgData name="尾嵜 成真" userId="dd95f81a979e9056" providerId="LiveId" clId="{1710F09C-98BD-484F-81B9-9BC638223955}" dt="2023-01-29T07:44:16.659" v="17" actId="478"/>
          <ac:cxnSpMkLst>
            <pc:docMk/>
            <pc:sldMk cId="2687885908" sldId="312"/>
            <ac:cxnSpMk id="9" creationId="{FBA3B97B-8BFA-0B12-1AE1-61F70402C494}"/>
          </ac:cxnSpMkLst>
        </pc:cxnChg>
        <pc:cxnChg chg="del">
          <ac:chgData name="尾嵜 成真" userId="dd95f81a979e9056" providerId="LiveId" clId="{1710F09C-98BD-484F-81B9-9BC638223955}" dt="2023-01-29T07:44:16.659" v="17" actId="478"/>
          <ac:cxnSpMkLst>
            <pc:docMk/>
            <pc:sldMk cId="2687885908" sldId="312"/>
            <ac:cxnSpMk id="18" creationId="{CEF6591E-9C7D-5175-893D-C93FE421E534}"/>
          </ac:cxnSpMkLst>
        </pc:cxnChg>
        <pc:cxnChg chg="del mod">
          <ac:chgData name="尾嵜 成真" userId="dd95f81a979e9056" providerId="LiveId" clId="{1710F09C-98BD-484F-81B9-9BC638223955}" dt="2023-01-29T07:44:16.659" v="17" actId="478"/>
          <ac:cxnSpMkLst>
            <pc:docMk/>
            <pc:sldMk cId="2687885908" sldId="312"/>
            <ac:cxnSpMk id="26" creationId="{6B385D03-3EC3-ADD9-77D6-190429324845}"/>
          </ac:cxnSpMkLst>
        </pc:cxnChg>
        <pc:cxnChg chg="del mod">
          <ac:chgData name="尾嵜 成真" userId="dd95f81a979e9056" providerId="LiveId" clId="{1710F09C-98BD-484F-81B9-9BC638223955}" dt="2023-01-29T07:44:16.659" v="17" actId="478"/>
          <ac:cxnSpMkLst>
            <pc:docMk/>
            <pc:sldMk cId="2687885908" sldId="312"/>
            <ac:cxnSpMk id="34" creationId="{2C5F3A93-19A5-4D67-68F2-225BEE3154B6}"/>
          </ac:cxnSpMkLst>
        </pc:cxnChg>
      </pc:sldChg>
      <pc:sldChg chg="del">
        <pc:chgData name="尾嵜 成真" userId="dd95f81a979e9056" providerId="LiveId" clId="{1710F09C-98BD-484F-81B9-9BC638223955}" dt="2023-01-29T07:44:07.745" v="15" actId="47"/>
        <pc:sldMkLst>
          <pc:docMk/>
          <pc:sldMk cId="1635811995" sldId="313"/>
        </pc:sldMkLst>
      </pc:sldChg>
      <pc:sldChg chg="addSp delSp add del mod">
        <pc:chgData name="尾嵜 成真" userId="dd95f81a979e9056" providerId="LiveId" clId="{1710F09C-98BD-484F-81B9-9BC638223955}" dt="2023-01-29T15:07:22.436" v="3141" actId="47"/>
        <pc:sldMkLst>
          <pc:docMk/>
          <pc:sldMk cId="3280349443" sldId="313"/>
        </pc:sldMkLst>
        <pc:picChg chg="add del">
          <ac:chgData name="尾嵜 成真" userId="dd95f81a979e9056" providerId="LiveId" clId="{1710F09C-98BD-484F-81B9-9BC638223955}" dt="2023-01-29T15:04:47.244" v="3139" actId="478"/>
          <ac:picMkLst>
            <pc:docMk/>
            <pc:sldMk cId="3280349443" sldId="313"/>
            <ac:picMk id="3" creationId="{CE660565-BBCB-DEF9-1DD4-6FE93C2F3C45}"/>
          </ac:picMkLst>
        </pc:picChg>
        <pc:picChg chg="add">
          <ac:chgData name="尾嵜 成真" userId="dd95f81a979e9056" providerId="LiveId" clId="{1710F09C-98BD-484F-81B9-9BC638223955}" dt="2023-01-29T15:04:47.826" v="3140" actId="22"/>
          <ac:picMkLst>
            <pc:docMk/>
            <pc:sldMk cId="3280349443" sldId="313"/>
            <ac:picMk id="7" creationId="{7676C1F5-BBE9-361E-BC05-CDF0404AA7B7}"/>
          </ac:picMkLst>
        </pc:picChg>
      </pc:sldChg>
      <pc:sldChg chg="del">
        <pc:chgData name="尾嵜 成真" userId="dd95f81a979e9056" providerId="LiveId" clId="{1710F09C-98BD-484F-81B9-9BC638223955}" dt="2023-01-29T07:44:07.745" v="15" actId="47"/>
        <pc:sldMkLst>
          <pc:docMk/>
          <pc:sldMk cId="2190477354" sldId="314"/>
        </pc:sldMkLst>
      </pc:sldChg>
      <pc:sldChg chg="addSp delSp modSp add del mod">
        <pc:chgData name="尾嵜 成真" userId="dd95f81a979e9056" providerId="LiveId" clId="{1710F09C-98BD-484F-81B9-9BC638223955}" dt="2023-01-29T15:07:23.203" v="3142" actId="47"/>
        <pc:sldMkLst>
          <pc:docMk/>
          <pc:sldMk cId="2818989248" sldId="314"/>
        </pc:sldMkLst>
        <pc:spChg chg="del">
          <ac:chgData name="尾嵜 成真" userId="dd95f81a979e9056" providerId="LiveId" clId="{1710F09C-98BD-484F-81B9-9BC638223955}" dt="2023-01-29T14:18:50.602" v="2975" actId="478"/>
          <ac:spMkLst>
            <pc:docMk/>
            <pc:sldMk cId="2818989248" sldId="314"/>
            <ac:spMk id="4" creationId="{F4F57D5B-5258-C942-9420-57293D3774D4}"/>
          </ac:spMkLst>
        </pc:spChg>
        <pc:spChg chg="del">
          <ac:chgData name="尾嵜 成真" userId="dd95f81a979e9056" providerId="LiveId" clId="{1710F09C-98BD-484F-81B9-9BC638223955}" dt="2023-01-29T14:18:50.602" v="2975" actId="478"/>
          <ac:spMkLst>
            <pc:docMk/>
            <pc:sldMk cId="2818989248" sldId="314"/>
            <ac:spMk id="5" creationId="{165FC0E4-C01D-7BA8-BF87-4D03D1E0D594}"/>
          </ac:spMkLst>
        </pc:spChg>
        <pc:spChg chg="del">
          <ac:chgData name="尾嵜 成真" userId="dd95f81a979e9056" providerId="LiveId" clId="{1710F09C-98BD-484F-81B9-9BC638223955}" dt="2023-01-29T14:18:50.602" v="2975" actId="478"/>
          <ac:spMkLst>
            <pc:docMk/>
            <pc:sldMk cId="2818989248" sldId="314"/>
            <ac:spMk id="6" creationId="{328E8C32-9164-2876-C63D-59A5D487A4F5}"/>
          </ac:spMkLst>
        </pc:spChg>
        <pc:spChg chg="add del mod">
          <ac:chgData name="尾嵜 成真" userId="dd95f81a979e9056" providerId="LiveId" clId="{1710F09C-98BD-484F-81B9-9BC638223955}" dt="2023-01-29T14:35:58.639" v="2976" actId="22"/>
          <ac:spMkLst>
            <pc:docMk/>
            <pc:sldMk cId="2818989248" sldId="314"/>
            <ac:spMk id="8" creationId="{11CFD486-08E2-D2E0-916B-26967C80F490}"/>
          </ac:spMkLst>
        </pc:spChg>
        <pc:spChg chg="add del mod">
          <ac:chgData name="尾嵜 成真" userId="dd95f81a979e9056" providerId="LiveId" clId="{1710F09C-98BD-484F-81B9-9BC638223955}" dt="2023-01-29T14:47:18.283" v="3045" actId="478"/>
          <ac:spMkLst>
            <pc:docMk/>
            <pc:sldMk cId="2818989248" sldId="314"/>
            <ac:spMk id="10" creationId="{C9CEDDAC-CF9D-7EB7-69B5-C3CDBCCBAC15}"/>
          </ac:spMkLst>
        </pc:spChg>
        <pc:spChg chg="add del mod">
          <ac:chgData name="尾嵜 成真" userId="dd95f81a979e9056" providerId="LiveId" clId="{1710F09C-98BD-484F-81B9-9BC638223955}" dt="2023-01-29T14:48:04.850" v="3050" actId="478"/>
          <ac:spMkLst>
            <pc:docMk/>
            <pc:sldMk cId="2818989248" sldId="314"/>
            <ac:spMk id="15" creationId="{03DC9936-99E5-B612-5E46-4348B59CABDD}"/>
          </ac:spMkLst>
        </pc:spChg>
        <pc:spChg chg="add del mod">
          <ac:chgData name="尾嵜 成真" userId="dd95f81a979e9056" providerId="LiveId" clId="{1710F09C-98BD-484F-81B9-9BC638223955}" dt="2023-01-29T14:37:41.683" v="2994"/>
          <ac:spMkLst>
            <pc:docMk/>
            <pc:sldMk cId="2818989248" sldId="314"/>
            <ac:spMk id="16" creationId="{135C3AD8-C94B-C420-FA7C-EE81FFFE0A44}"/>
          </ac:spMkLst>
        </pc:spChg>
        <pc:spChg chg="add del mod">
          <ac:chgData name="尾嵜 成真" userId="dd95f81a979e9056" providerId="LiveId" clId="{1710F09C-98BD-484F-81B9-9BC638223955}" dt="2023-01-29T14:48:09.916" v="3052" actId="478"/>
          <ac:spMkLst>
            <pc:docMk/>
            <pc:sldMk cId="2818989248" sldId="314"/>
            <ac:spMk id="17" creationId="{6C16B96E-2DA8-4185-59E7-654FF0D36E7D}"/>
          </ac:spMkLst>
        </pc:spChg>
        <pc:spChg chg="add del mod">
          <ac:chgData name="尾嵜 成真" userId="dd95f81a979e9056" providerId="LiveId" clId="{1710F09C-98BD-484F-81B9-9BC638223955}" dt="2023-01-29T14:48:24.465" v="3053" actId="21"/>
          <ac:spMkLst>
            <pc:docMk/>
            <pc:sldMk cId="2818989248" sldId="314"/>
            <ac:spMk id="30" creationId="{D41E1BDA-52AE-A312-A92B-9EA2D8B4D76D}"/>
          </ac:spMkLst>
        </pc:spChg>
        <pc:spChg chg="add del mod">
          <ac:chgData name="尾嵜 成真" userId="dd95f81a979e9056" providerId="LiveId" clId="{1710F09C-98BD-484F-81B9-9BC638223955}" dt="2023-01-29T14:48:31.929" v="3056" actId="478"/>
          <ac:spMkLst>
            <pc:docMk/>
            <pc:sldMk cId="2818989248" sldId="314"/>
            <ac:spMk id="32" creationId="{21D5AD52-0B05-C803-51C4-1A901E261D52}"/>
          </ac:spMkLst>
        </pc:spChg>
        <pc:spChg chg="add mod">
          <ac:chgData name="尾嵜 成真" userId="dd95f81a979e9056" providerId="LiveId" clId="{1710F09C-98BD-484F-81B9-9BC638223955}" dt="2023-01-29T14:50:32.829" v="3085" actId="1076"/>
          <ac:spMkLst>
            <pc:docMk/>
            <pc:sldMk cId="2818989248" sldId="314"/>
            <ac:spMk id="35" creationId="{B8D1C11E-D2D4-6500-8C6C-47A05374C038}"/>
          </ac:spMkLst>
        </pc:spChg>
        <pc:spChg chg="add mod">
          <ac:chgData name="尾嵜 成真" userId="dd95f81a979e9056" providerId="LiveId" clId="{1710F09C-98BD-484F-81B9-9BC638223955}" dt="2023-01-29T14:50:48.377" v="3097"/>
          <ac:spMkLst>
            <pc:docMk/>
            <pc:sldMk cId="2818989248" sldId="314"/>
            <ac:spMk id="36" creationId="{A72C1D67-0827-D33E-42B7-ED1933A8B8E2}"/>
          </ac:spMkLst>
        </pc:spChg>
        <pc:spChg chg="add mod">
          <ac:chgData name="尾嵜 成真" userId="dd95f81a979e9056" providerId="LiveId" clId="{1710F09C-98BD-484F-81B9-9BC638223955}" dt="2023-01-29T14:51:03.177" v="3106"/>
          <ac:spMkLst>
            <pc:docMk/>
            <pc:sldMk cId="2818989248" sldId="314"/>
            <ac:spMk id="38" creationId="{940ED07D-3924-3D2B-81DE-C29C01732FA8}"/>
          </ac:spMkLst>
        </pc:spChg>
        <pc:spChg chg="add mod">
          <ac:chgData name="尾嵜 成真" userId="dd95f81a979e9056" providerId="LiveId" clId="{1710F09C-98BD-484F-81B9-9BC638223955}" dt="2023-01-29T14:51:17.026" v="3114"/>
          <ac:spMkLst>
            <pc:docMk/>
            <pc:sldMk cId="2818989248" sldId="314"/>
            <ac:spMk id="39" creationId="{13CE929F-9A1C-8D81-EE8B-10EAD8BA1467}"/>
          </ac:spMkLst>
        </pc:spChg>
        <pc:spChg chg="add mod">
          <ac:chgData name="尾嵜 成真" userId="dd95f81a979e9056" providerId="LiveId" clId="{1710F09C-98BD-484F-81B9-9BC638223955}" dt="2023-01-29T14:51:27.411" v="3121"/>
          <ac:spMkLst>
            <pc:docMk/>
            <pc:sldMk cId="2818989248" sldId="314"/>
            <ac:spMk id="40" creationId="{7B2AF551-AB24-DC22-0465-469D2DB259D5}"/>
          </ac:spMkLst>
        </pc:spChg>
        <pc:spChg chg="add mod">
          <ac:chgData name="尾嵜 成真" userId="dd95f81a979e9056" providerId="LiveId" clId="{1710F09C-98BD-484F-81B9-9BC638223955}" dt="2023-01-29T15:04:23.549" v="3138" actId="20577"/>
          <ac:spMkLst>
            <pc:docMk/>
            <pc:sldMk cId="2818989248" sldId="314"/>
            <ac:spMk id="41" creationId="{F603A64E-814E-7C35-CE3B-C8360A7F97DE}"/>
          </ac:spMkLst>
        </pc:spChg>
        <pc:picChg chg="add del">
          <ac:chgData name="尾嵜 成真" userId="dd95f81a979e9056" providerId="LiveId" clId="{1710F09C-98BD-484F-81B9-9BC638223955}" dt="2023-01-29T14:18:50.602" v="2975" actId="478"/>
          <ac:picMkLst>
            <pc:docMk/>
            <pc:sldMk cId="2818989248" sldId="314"/>
            <ac:picMk id="3" creationId="{C87B2CD1-F6FC-8023-753A-B7C45DAB3BAE}"/>
          </ac:picMkLst>
        </pc:picChg>
        <pc:picChg chg="add del mod ord">
          <ac:chgData name="尾嵜 成真" userId="dd95f81a979e9056" providerId="LiveId" clId="{1710F09C-98BD-484F-81B9-9BC638223955}" dt="2023-01-29T14:47:53.084" v="3046" actId="478"/>
          <ac:picMkLst>
            <pc:docMk/>
            <pc:sldMk cId="2818989248" sldId="314"/>
            <ac:picMk id="12" creationId="{6BF6B604-7669-6D9C-A6DE-EB625972E247}"/>
          </ac:picMkLst>
        </pc:picChg>
        <pc:picChg chg="add mod">
          <ac:chgData name="尾嵜 成真" userId="dd95f81a979e9056" providerId="LiveId" clId="{1710F09C-98BD-484F-81B9-9BC638223955}" dt="2023-01-29T14:50:36.963" v="3088" actId="1076"/>
          <ac:picMkLst>
            <pc:docMk/>
            <pc:sldMk cId="2818989248" sldId="314"/>
            <ac:picMk id="14" creationId="{FA0B4AE5-276A-772A-4DA5-6DCAECDF4DC6}"/>
          </ac:picMkLst>
        </pc:picChg>
        <pc:picChg chg="add mod">
          <ac:chgData name="尾嵜 成真" userId="dd95f81a979e9056" providerId="LiveId" clId="{1710F09C-98BD-484F-81B9-9BC638223955}" dt="2023-01-29T14:49:40.960" v="3073" actId="1076"/>
          <ac:picMkLst>
            <pc:docMk/>
            <pc:sldMk cId="2818989248" sldId="314"/>
            <ac:picMk id="19" creationId="{0FFE026F-038E-8AEE-A161-ACAE67222DF6}"/>
          </ac:picMkLst>
        </pc:picChg>
        <pc:picChg chg="add mod">
          <ac:chgData name="尾嵜 成真" userId="dd95f81a979e9056" providerId="LiveId" clId="{1710F09C-98BD-484F-81B9-9BC638223955}" dt="2023-01-29T14:50:13.283" v="3080" actId="14100"/>
          <ac:picMkLst>
            <pc:docMk/>
            <pc:sldMk cId="2818989248" sldId="314"/>
            <ac:picMk id="21" creationId="{E5F94115-BC5F-8E9B-680D-DD86AC07B41C}"/>
          </ac:picMkLst>
        </pc:picChg>
        <pc:picChg chg="add mod">
          <ac:chgData name="尾嵜 成真" userId="dd95f81a979e9056" providerId="LiveId" clId="{1710F09C-98BD-484F-81B9-9BC638223955}" dt="2023-01-29T14:49:48.713" v="3076" actId="14100"/>
          <ac:picMkLst>
            <pc:docMk/>
            <pc:sldMk cId="2818989248" sldId="314"/>
            <ac:picMk id="23" creationId="{61DEFA90-F6DF-BE8A-BAD8-6155BB8D4692}"/>
          </ac:picMkLst>
        </pc:picChg>
        <pc:picChg chg="add mod">
          <ac:chgData name="尾嵜 成真" userId="dd95f81a979e9056" providerId="LiveId" clId="{1710F09C-98BD-484F-81B9-9BC638223955}" dt="2023-01-29T14:50:22.228" v="3083" actId="14100"/>
          <ac:picMkLst>
            <pc:docMk/>
            <pc:sldMk cId="2818989248" sldId="314"/>
            <ac:picMk id="25" creationId="{EC06ED6D-9FEA-9D0A-039F-28811A8DE2EF}"/>
          </ac:picMkLst>
        </pc:picChg>
        <pc:picChg chg="add del mod">
          <ac:chgData name="尾嵜 成真" userId="dd95f81a979e9056" providerId="LiveId" clId="{1710F09C-98BD-484F-81B9-9BC638223955}" dt="2023-01-29T14:47:07.915" v="3042" actId="478"/>
          <ac:picMkLst>
            <pc:docMk/>
            <pc:sldMk cId="2818989248" sldId="314"/>
            <ac:picMk id="27" creationId="{1045ED23-AC79-AC45-DF3C-68D3F543CFC6}"/>
          </ac:picMkLst>
        </pc:picChg>
        <pc:picChg chg="add del">
          <ac:chgData name="尾嵜 成真" userId="dd95f81a979e9056" providerId="LiveId" clId="{1710F09C-98BD-484F-81B9-9BC638223955}" dt="2023-01-29T14:44:16.379" v="3024" actId="22"/>
          <ac:picMkLst>
            <pc:docMk/>
            <pc:sldMk cId="2818989248" sldId="314"/>
            <ac:picMk id="29" creationId="{F9C51B52-685B-7CCC-DBEC-E88120871084}"/>
          </ac:picMkLst>
        </pc:picChg>
        <pc:picChg chg="add mod">
          <ac:chgData name="尾嵜 成真" userId="dd95f81a979e9056" providerId="LiveId" clId="{1710F09C-98BD-484F-81B9-9BC638223955}" dt="2023-01-29T14:50:53.195" v="3100" actId="1076"/>
          <ac:picMkLst>
            <pc:docMk/>
            <pc:sldMk cId="2818989248" sldId="314"/>
            <ac:picMk id="34" creationId="{14E71CFE-F9F7-F473-93A3-E87EBA3B0DA6}"/>
          </ac:picMkLst>
        </pc:picChg>
        <pc:picChg chg="add mod">
          <ac:chgData name="尾嵜 成真" userId="dd95f81a979e9056" providerId="LiveId" clId="{1710F09C-98BD-484F-81B9-9BC638223955}" dt="2023-01-29T14:50:39.612" v="3090" actId="571"/>
          <ac:picMkLst>
            <pc:docMk/>
            <pc:sldMk cId="2818989248" sldId="314"/>
            <ac:picMk id="37" creationId="{AB5DDA82-3A57-E64B-7F58-F5FFAC5CCD57}"/>
          </ac:picMkLst>
        </pc:picChg>
      </pc:sldChg>
      <pc:sldChg chg="del">
        <pc:chgData name="尾嵜 成真" userId="dd95f81a979e9056" providerId="LiveId" clId="{1710F09C-98BD-484F-81B9-9BC638223955}" dt="2023-01-29T07:44:07.745" v="15" actId="47"/>
        <pc:sldMkLst>
          <pc:docMk/>
          <pc:sldMk cId="2764020205" sldId="315"/>
        </pc:sldMkLst>
      </pc:sldChg>
      <pc:sldChg chg="addSp delSp modSp add del mod">
        <pc:chgData name="尾嵜 成真" userId="dd95f81a979e9056" providerId="LiveId" clId="{1710F09C-98BD-484F-81B9-9BC638223955}" dt="2023-01-29T15:07:24.058" v="3143" actId="47"/>
        <pc:sldMkLst>
          <pc:docMk/>
          <pc:sldMk cId="3984209859" sldId="315"/>
        </pc:sldMkLst>
        <pc:spChg chg="del mod">
          <ac:chgData name="尾嵜 成真" userId="dd95f81a979e9056" providerId="LiveId" clId="{1710F09C-98BD-484F-81B9-9BC638223955}" dt="2023-01-29T14:12:48.273" v="2916" actId="478"/>
          <ac:spMkLst>
            <pc:docMk/>
            <pc:sldMk cId="3984209859" sldId="315"/>
            <ac:spMk id="4" creationId="{F4F57D5B-5258-C942-9420-57293D3774D4}"/>
          </ac:spMkLst>
        </pc:spChg>
        <pc:spChg chg="del mod">
          <ac:chgData name="尾嵜 成真" userId="dd95f81a979e9056" providerId="LiveId" clId="{1710F09C-98BD-484F-81B9-9BC638223955}" dt="2023-01-29T14:12:49.214" v="2917" actId="478"/>
          <ac:spMkLst>
            <pc:docMk/>
            <pc:sldMk cId="3984209859" sldId="315"/>
            <ac:spMk id="5" creationId="{165FC0E4-C01D-7BA8-BF87-4D03D1E0D594}"/>
          </ac:spMkLst>
        </pc:spChg>
        <pc:spChg chg="mod">
          <ac:chgData name="尾嵜 成真" userId="dd95f81a979e9056" providerId="LiveId" clId="{1710F09C-98BD-484F-81B9-9BC638223955}" dt="2023-01-29T14:12:44.696" v="2914" actId="6549"/>
          <ac:spMkLst>
            <pc:docMk/>
            <pc:sldMk cId="3984209859" sldId="315"/>
            <ac:spMk id="6" creationId="{328E8C32-9164-2876-C63D-59A5D487A4F5}"/>
          </ac:spMkLst>
        </pc:spChg>
        <pc:picChg chg="add mod">
          <ac:chgData name="尾嵜 成真" userId="dd95f81a979e9056" providerId="LiveId" clId="{1710F09C-98BD-484F-81B9-9BC638223955}" dt="2023-01-29T14:16:57.011" v="2966" actId="14100"/>
          <ac:picMkLst>
            <pc:docMk/>
            <pc:sldMk cId="3984209859" sldId="315"/>
            <ac:picMk id="3" creationId="{11747913-5105-BC68-9EE4-C751649658BD}"/>
          </ac:picMkLst>
        </pc:picChg>
        <pc:picChg chg="add mod">
          <ac:chgData name="尾嵜 成真" userId="dd95f81a979e9056" providerId="LiveId" clId="{1710F09C-98BD-484F-81B9-9BC638223955}" dt="2023-01-29T14:16:49.938" v="2964" actId="1076"/>
          <ac:picMkLst>
            <pc:docMk/>
            <pc:sldMk cId="3984209859" sldId="315"/>
            <ac:picMk id="8" creationId="{8C2A4000-47B7-0FC7-1F8F-B5FE58667FAD}"/>
          </ac:picMkLst>
        </pc:picChg>
        <pc:picChg chg="add mod">
          <ac:chgData name="尾嵜 成真" userId="dd95f81a979e9056" providerId="LiveId" clId="{1710F09C-98BD-484F-81B9-9BC638223955}" dt="2023-01-29T14:16:59.567" v="2967" actId="14100"/>
          <ac:picMkLst>
            <pc:docMk/>
            <pc:sldMk cId="3984209859" sldId="315"/>
            <ac:picMk id="10" creationId="{C9B87B25-ECD4-7237-8FB1-B039DD04EED2}"/>
          </ac:picMkLst>
        </pc:picChg>
        <pc:picChg chg="add mod">
          <ac:chgData name="尾嵜 成真" userId="dd95f81a979e9056" providerId="LiveId" clId="{1710F09C-98BD-484F-81B9-9BC638223955}" dt="2023-01-29T14:17:06.193" v="2969" actId="14100"/>
          <ac:picMkLst>
            <pc:docMk/>
            <pc:sldMk cId="3984209859" sldId="315"/>
            <ac:picMk id="12" creationId="{6D3D389E-D8E6-5DBD-014C-4D5F1456004A}"/>
          </ac:picMkLst>
        </pc:picChg>
        <pc:picChg chg="add mod">
          <ac:chgData name="尾嵜 成真" userId="dd95f81a979e9056" providerId="LiveId" clId="{1710F09C-98BD-484F-81B9-9BC638223955}" dt="2023-01-29T14:17:17.087" v="2973" actId="14100"/>
          <ac:picMkLst>
            <pc:docMk/>
            <pc:sldMk cId="3984209859" sldId="315"/>
            <ac:picMk id="14" creationId="{8E7DFEA3-F3AB-E87A-B0DF-151AA533AE0A}"/>
          </ac:picMkLst>
        </pc:picChg>
        <pc:picChg chg="add mod">
          <ac:chgData name="尾嵜 成真" userId="dd95f81a979e9056" providerId="LiveId" clId="{1710F09C-98BD-484F-81B9-9BC638223955}" dt="2023-01-29T14:17:14.395" v="2972" actId="14100"/>
          <ac:picMkLst>
            <pc:docMk/>
            <pc:sldMk cId="3984209859" sldId="315"/>
            <ac:picMk id="16" creationId="{48B9780F-4706-592C-8C39-2A74FDB58C65}"/>
          </ac:picMkLst>
        </pc:picChg>
      </pc:sldChg>
      <pc:sldChg chg="del">
        <pc:chgData name="尾嵜 成真" userId="dd95f81a979e9056" providerId="LiveId" clId="{1710F09C-98BD-484F-81B9-9BC638223955}" dt="2023-01-29T07:44:07.745" v="15" actId="47"/>
        <pc:sldMkLst>
          <pc:docMk/>
          <pc:sldMk cId="1628176598" sldId="316"/>
        </pc:sldMkLst>
      </pc:sldChg>
      <pc:sldChg chg="addSp delSp modSp add mod ord">
        <pc:chgData name="尾嵜 成真" userId="dd95f81a979e9056" providerId="LiveId" clId="{1710F09C-98BD-484F-81B9-9BC638223955}" dt="2023-02-04T02:28:25.674" v="9839" actId="113"/>
        <pc:sldMkLst>
          <pc:docMk/>
          <pc:sldMk cId="2735048596" sldId="316"/>
        </pc:sldMkLst>
        <pc:spChg chg="add mod">
          <ac:chgData name="尾嵜 成真" userId="dd95f81a979e9056" providerId="LiveId" clId="{1710F09C-98BD-484F-81B9-9BC638223955}" dt="2023-01-31T07:07:13.318" v="5918" actId="208"/>
          <ac:spMkLst>
            <pc:docMk/>
            <pc:sldMk cId="2735048596" sldId="316"/>
            <ac:spMk id="2" creationId="{BC6A6AE0-F3DA-61CA-2586-936BF9BD2930}"/>
          </ac:spMkLst>
        </pc:spChg>
        <pc:spChg chg="mod">
          <ac:chgData name="尾嵜 成真" userId="dd95f81a979e9056" providerId="LiveId" clId="{1710F09C-98BD-484F-81B9-9BC638223955}" dt="2023-02-04T02:28:25.674" v="9839" actId="113"/>
          <ac:spMkLst>
            <pc:docMk/>
            <pc:sldMk cId="2735048596" sldId="316"/>
            <ac:spMk id="4" creationId="{F4F57D5B-5258-C942-9420-57293D3774D4}"/>
          </ac:spMkLst>
        </pc:spChg>
        <pc:spChg chg="mod">
          <ac:chgData name="尾嵜 成真" userId="dd95f81a979e9056" providerId="LiveId" clId="{1710F09C-98BD-484F-81B9-9BC638223955}" dt="2023-01-30T11:17:15.323" v="4478" actId="20577"/>
          <ac:spMkLst>
            <pc:docMk/>
            <pc:sldMk cId="2735048596" sldId="316"/>
            <ac:spMk id="6" creationId="{328E8C32-9164-2876-C63D-59A5D487A4F5}"/>
          </ac:spMkLst>
        </pc:spChg>
        <pc:spChg chg="add mod">
          <ac:chgData name="尾嵜 成真" userId="dd95f81a979e9056" providerId="LiveId" clId="{1710F09C-98BD-484F-81B9-9BC638223955}" dt="2023-01-31T07:06:48.425" v="5913"/>
          <ac:spMkLst>
            <pc:docMk/>
            <pc:sldMk cId="2735048596" sldId="316"/>
            <ac:spMk id="15" creationId="{C731C59F-0298-7ECE-D7C5-F7700D91016C}"/>
          </ac:spMkLst>
        </pc:spChg>
        <pc:spChg chg="add del mod">
          <ac:chgData name="尾嵜 成真" userId="dd95f81a979e9056" providerId="LiveId" clId="{1710F09C-98BD-484F-81B9-9BC638223955}" dt="2023-01-31T07:06:47.868" v="5912" actId="21"/>
          <ac:spMkLst>
            <pc:docMk/>
            <pc:sldMk cId="2735048596" sldId="316"/>
            <ac:spMk id="23" creationId="{D31D5B4D-7BDC-1D14-27F8-2BBFACBC59AB}"/>
          </ac:spMkLst>
        </pc:spChg>
        <pc:spChg chg="add mod">
          <ac:chgData name="尾嵜 成真" userId="dd95f81a979e9056" providerId="LiveId" clId="{1710F09C-98BD-484F-81B9-9BC638223955}" dt="2023-01-31T07:06:48.425" v="5913"/>
          <ac:spMkLst>
            <pc:docMk/>
            <pc:sldMk cId="2735048596" sldId="316"/>
            <ac:spMk id="25" creationId="{D7764274-212A-EDF7-BCD9-1EE0561E2CB8}"/>
          </ac:spMkLst>
        </pc:spChg>
        <pc:spChg chg="add del mod">
          <ac:chgData name="尾嵜 成真" userId="dd95f81a979e9056" providerId="LiveId" clId="{1710F09C-98BD-484F-81B9-9BC638223955}" dt="2023-01-31T07:06:47.868" v="5912" actId="21"/>
          <ac:spMkLst>
            <pc:docMk/>
            <pc:sldMk cId="2735048596" sldId="316"/>
            <ac:spMk id="27" creationId="{98F1DF5D-F768-ED46-4F8B-3527F04F885D}"/>
          </ac:spMkLst>
        </pc:spChg>
        <pc:spChg chg="add mod">
          <ac:chgData name="尾嵜 成真" userId="dd95f81a979e9056" providerId="LiveId" clId="{1710F09C-98BD-484F-81B9-9BC638223955}" dt="2023-01-31T07:06:48.425" v="5913"/>
          <ac:spMkLst>
            <pc:docMk/>
            <pc:sldMk cId="2735048596" sldId="316"/>
            <ac:spMk id="29" creationId="{99997644-832D-5C79-0A8E-80573D187BC5}"/>
          </ac:spMkLst>
        </pc:spChg>
        <pc:spChg chg="add del mod">
          <ac:chgData name="尾嵜 成真" userId="dd95f81a979e9056" providerId="LiveId" clId="{1710F09C-98BD-484F-81B9-9BC638223955}" dt="2023-01-31T07:06:47.868" v="5912" actId="21"/>
          <ac:spMkLst>
            <pc:docMk/>
            <pc:sldMk cId="2735048596" sldId="316"/>
            <ac:spMk id="31" creationId="{32749260-5947-2E07-C045-74A9E42D77E6}"/>
          </ac:spMkLst>
        </pc:spChg>
        <pc:spChg chg="add mod">
          <ac:chgData name="尾嵜 成真" userId="dd95f81a979e9056" providerId="LiveId" clId="{1710F09C-98BD-484F-81B9-9BC638223955}" dt="2023-01-31T07:06:48.425" v="5913"/>
          <ac:spMkLst>
            <pc:docMk/>
            <pc:sldMk cId="2735048596" sldId="316"/>
            <ac:spMk id="33" creationId="{CB21E0DD-26CE-184C-EE92-35FD653ECD1B}"/>
          </ac:spMkLst>
        </pc:spChg>
        <pc:spChg chg="add mod">
          <ac:chgData name="尾嵜 成真" userId="dd95f81a979e9056" providerId="LiveId" clId="{1710F09C-98BD-484F-81B9-9BC638223955}" dt="2023-01-31T07:06:48.425" v="5913"/>
          <ac:spMkLst>
            <pc:docMk/>
            <pc:sldMk cId="2735048596" sldId="316"/>
            <ac:spMk id="34" creationId="{C78C79F2-3B9C-D744-0844-14C04133419B}"/>
          </ac:spMkLst>
        </pc:spChg>
        <pc:spChg chg="add del mod">
          <ac:chgData name="尾嵜 成真" userId="dd95f81a979e9056" providerId="LiveId" clId="{1710F09C-98BD-484F-81B9-9BC638223955}" dt="2023-01-31T07:06:47.868" v="5912" actId="21"/>
          <ac:spMkLst>
            <pc:docMk/>
            <pc:sldMk cId="2735048596" sldId="316"/>
            <ac:spMk id="35" creationId="{A2EBC1CA-D44F-D79A-F613-155E1B51E6C4}"/>
          </ac:spMkLst>
        </pc:spChg>
        <pc:spChg chg="add del mod">
          <ac:chgData name="尾嵜 成真" userId="dd95f81a979e9056" providerId="LiveId" clId="{1710F09C-98BD-484F-81B9-9BC638223955}" dt="2023-01-31T07:06:47.868" v="5912" actId="21"/>
          <ac:spMkLst>
            <pc:docMk/>
            <pc:sldMk cId="2735048596" sldId="316"/>
            <ac:spMk id="36" creationId="{5A1E070E-0DED-D852-8793-8581F86155BE}"/>
          </ac:spMkLst>
        </pc:spChg>
        <pc:spChg chg="add del mod">
          <ac:chgData name="尾嵜 成真" userId="dd95f81a979e9056" providerId="LiveId" clId="{1710F09C-98BD-484F-81B9-9BC638223955}" dt="2023-01-31T07:06:53.034" v="5914" actId="21"/>
          <ac:spMkLst>
            <pc:docMk/>
            <pc:sldMk cId="2735048596" sldId="316"/>
            <ac:spMk id="37" creationId="{E5051E6E-0832-07F4-C13C-C0EDFEB310B1}"/>
          </ac:spMkLst>
        </pc:spChg>
        <pc:spChg chg="add del mod">
          <ac:chgData name="尾嵜 成真" userId="dd95f81a979e9056" providerId="LiveId" clId="{1710F09C-98BD-484F-81B9-9BC638223955}" dt="2023-01-31T07:06:53.034" v="5914" actId="21"/>
          <ac:spMkLst>
            <pc:docMk/>
            <pc:sldMk cId="2735048596" sldId="316"/>
            <ac:spMk id="38" creationId="{953FD251-A168-A754-A971-A0B4C4AB3F72}"/>
          </ac:spMkLst>
        </pc:spChg>
        <pc:spChg chg="add mod">
          <ac:chgData name="尾嵜 成真" userId="dd95f81a979e9056" providerId="LiveId" clId="{1710F09C-98BD-484F-81B9-9BC638223955}" dt="2023-01-31T07:06:48.425" v="5913"/>
          <ac:spMkLst>
            <pc:docMk/>
            <pc:sldMk cId="2735048596" sldId="316"/>
            <ac:spMk id="43" creationId="{0C75B4A8-4AA0-9FCC-3A5B-1845F7C1AC9C}"/>
          </ac:spMkLst>
        </pc:spChg>
        <pc:spChg chg="add del mod">
          <ac:chgData name="尾嵜 成真" userId="dd95f81a979e9056" providerId="LiveId" clId="{1710F09C-98BD-484F-81B9-9BC638223955}" dt="2023-01-31T07:06:47.868" v="5912" actId="21"/>
          <ac:spMkLst>
            <pc:docMk/>
            <pc:sldMk cId="2735048596" sldId="316"/>
            <ac:spMk id="44" creationId="{06D06C3A-D9E2-90DD-AFC7-57C7BFE296BA}"/>
          </ac:spMkLst>
        </pc:spChg>
        <pc:spChg chg="add mod">
          <ac:chgData name="尾嵜 成真" userId="dd95f81a979e9056" providerId="LiveId" clId="{1710F09C-98BD-484F-81B9-9BC638223955}" dt="2023-01-31T07:06:53.738" v="5915"/>
          <ac:spMkLst>
            <pc:docMk/>
            <pc:sldMk cId="2735048596" sldId="316"/>
            <ac:spMk id="45" creationId="{52B00E5A-BF6D-2BAA-DD7E-6C7E1D3A3AD1}"/>
          </ac:spMkLst>
        </pc:spChg>
        <pc:spChg chg="add mod">
          <ac:chgData name="尾嵜 成真" userId="dd95f81a979e9056" providerId="LiveId" clId="{1710F09C-98BD-484F-81B9-9BC638223955}" dt="2023-01-31T07:06:53.738" v="5915"/>
          <ac:spMkLst>
            <pc:docMk/>
            <pc:sldMk cId="2735048596" sldId="316"/>
            <ac:spMk id="46" creationId="{933A915F-69A5-76DD-F38C-B437BDE72E6D}"/>
          </ac:spMkLst>
        </pc:spChg>
        <pc:spChg chg="add mod">
          <ac:chgData name="尾嵜 成真" userId="dd95f81a979e9056" providerId="LiveId" clId="{1710F09C-98BD-484F-81B9-9BC638223955}" dt="2023-01-31T07:07:48.584" v="5928" actId="255"/>
          <ac:spMkLst>
            <pc:docMk/>
            <pc:sldMk cId="2735048596" sldId="316"/>
            <ac:spMk id="47" creationId="{0BB83979-99F8-8BB0-5623-B37C5AA6FBAE}"/>
          </ac:spMkLst>
        </pc:spChg>
        <pc:picChg chg="add mod">
          <ac:chgData name="尾嵜 成真" userId="dd95f81a979e9056" providerId="LiveId" clId="{1710F09C-98BD-484F-81B9-9BC638223955}" dt="2023-01-31T07:06:58.840" v="5916" actId="1076"/>
          <ac:picMkLst>
            <pc:docMk/>
            <pc:sldMk cId="2735048596" sldId="316"/>
            <ac:picMk id="3" creationId="{2721540C-4D73-B39B-07E8-674E9BF1658E}"/>
          </ac:picMkLst>
        </pc:picChg>
        <pc:picChg chg="add del mod">
          <ac:chgData name="尾嵜 成真" userId="dd95f81a979e9056" providerId="LiveId" clId="{1710F09C-98BD-484F-81B9-9BC638223955}" dt="2023-01-30T08:29:07.048" v="4242" actId="478"/>
          <ac:picMkLst>
            <pc:docMk/>
            <pc:sldMk cId="2735048596" sldId="316"/>
            <ac:picMk id="3" creationId="{541508EB-8EA8-47B8-89D0-9008CBD17874}"/>
          </ac:picMkLst>
        </pc:picChg>
        <pc:picChg chg="add del mod">
          <ac:chgData name="尾嵜 成真" userId="dd95f81a979e9056" providerId="LiveId" clId="{1710F09C-98BD-484F-81B9-9BC638223955}" dt="2023-01-30T09:49:01.916" v="4249" actId="478"/>
          <ac:picMkLst>
            <pc:docMk/>
            <pc:sldMk cId="2735048596" sldId="316"/>
            <ac:picMk id="7" creationId="{50A3EDE8-663C-9D07-DE19-CEDBD08BB13C}"/>
          </ac:picMkLst>
        </pc:picChg>
        <pc:picChg chg="add mod">
          <ac:chgData name="尾嵜 成真" userId="dd95f81a979e9056" providerId="LiveId" clId="{1710F09C-98BD-484F-81B9-9BC638223955}" dt="2023-01-31T07:06:48.425" v="5913"/>
          <ac:picMkLst>
            <pc:docMk/>
            <pc:sldMk cId="2735048596" sldId="316"/>
            <ac:picMk id="7" creationId="{D994E53B-A907-C381-488E-ACE797999FC0}"/>
          </ac:picMkLst>
        </pc:picChg>
        <pc:picChg chg="add mod">
          <ac:chgData name="尾嵜 成真" userId="dd95f81a979e9056" providerId="LiveId" clId="{1710F09C-98BD-484F-81B9-9BC638223955}" dt="2023-01-31T07:06:48.425" v="5913"/>
          <ac:picMkLst>
            <pc:docMk/>
            <pc:sldMk cId="2735048596" sldId="316"/>
            <ac:picMk id="8" creationId="{40BB89A3-0694-0303-D2BA-D469E375B0F7}"/>
          </ac:picMkLst>
        </pc:picChg>
        <pc:picChg chg="add del mod">
          <ac:chgData name="尾嵜 成真" userId="dd95f81a979e9056" providerId="LiveId" clId="{1710F09C-98BD-484F-81B9-9BC638223955}" dt="2023-01-31T07:06:47.868" v="5912" actId="21"/>
          <ac:picMkLst>
            <pc:docMk/>
            <pc:sldMk cId="2735048596" sldId="316"/>
            <ac:picMk id="9" creationId="{4B9DB6FE-938B-D815-E619-97D5E1CEC4A3}"/>
          </ac:picMkLst>
        </pc:picChg>
        <pc:picChg chg="add mod">
          <ac:chgData name="尾嵜 成真" userId="dd95f81a979e9056" providerId="LiveId" clId="{1710F09C-98BD-484F-81B9-9BC638223955}" dt="2023-01-31T07:06:48.425" v="5913"/>
          <ac:picMkLst>
            <pc:docMk/>
            <pc:sldMk cId="2735048596" sldId="316"/>
            <ac:picMk id="10" creationId="{7753CE31-CABF-8DCF-F627-263B603F95A0}"/>
          </ac:picMkLst>
        </pc:picChg>
        <pc:picChg chg="add del mod">
          <ac:chgData name="尾嵜 成真" userId="dd95f81a979e9056" providerId="LiveId" clId="{1710F09C-98BD-484F-81B9-9BC638223955}" dt="2023-01-30T08:29:07.048" v="4242" actId="478"/>
          <ac:picMkLst>
            <pc:docMk/>
            <pc:sldMk cId="2735048596" sldId="316"/>
            <ac:picMk id="10" creationId="{A6A91634-A6EE-820D-C780-2A3F28EA80B0}"/>
          </ac:picMkLst>
        </pc:picChg>
        <pc:picChg chg="add mod">
          <ac:chgData name="尾嵜 成真" userId="dd95f81a979e9056" providerId="LiveId" clId="{1710F09C-98BD-484F-81B9-9BC638223955}" dt="2023-01-31T07:06:48.425" v="5913"/>
          <ac:picMkLst>
            <pc:docMk/>
            <pc:sldMk cId="2735048596" sldId="316"/>
            <ac:picMk id="11" creationId="{AC1A83EE-4EA0-9209-6A8B-1DA55562C9E9}"/>
          </ac:picMkLst>
        </pc:picChg>
        <pc:picChg chg="add del mod">
          <ac:chgData name="尾嵜 成真" userId="dd95f81a979e9056" providerId="LiveId" clId="{1710F09C-98BD-484F-81B9-9BC638223955}" dt="2023-01-30T09:51:59.978" v="4276" actId="21"/>
          <ac:picMkLst>
            <pc:docMk/>
            <pc:sldMk cId="2735048596" sldId="316"/>
            <ac:picMk id="12" creationId="{39155587-2F1D-6692-E3BC-F4C00580CAE4}"/>
          </ac:picMkLst>
        </pc:picChg>
        <pc:picChg chg="add mod">
          <ac:chgData name="尾嵜 成真" userId="dd95f81a979e9056" providerId="LiveId" clId="{1710F09C-98BD-484F-81B9-9BC638223955}" dt="2023-01-31T07:06:48.425" v="5913"/>
          <ac:picMkLst>
            <pc:docMk/>
            <pc:sldMk cId="2735048596" sldId="316"/>
            <ac:picMk id="12" creationId="{395322A6-84F8-9112-8F68-1881B3914072}"/>
          </ac:picMkLst>
        </pc:picChg>
        <pc:picChg chg="add mod">
          <ac:chgData name="尾嵜 成真" userId="dd95f81a979e9056" providerId="LiveId" clId="{1710F09C-98BD-484F-81B9-9BC638223955}" dt="2023-01-31T07:06:48.425" v="5913"/>
          <ac:picMkLst>
            <pc:docMk/>
            <pc:sldMk cId="2735048596" sldId="316"/>
            <ac:picMk id="13" creationId="{47ACDE1C-3504-F9CE-33A0-6827E74A1806}"/>
          </ac:picMkLst>
        </pc:picChg>
        <pc:picChg chg="add del mod">
          <ac:chgData name="尾嵜 成真" userId="dd95f81a979e9056" providerId="LiveId" clId="{1710F09C-98BD-484F-81B9-9BC638223955}" dt="2023-01-30T09:51:41.513" v="4266" actId="478"/>
          <ac:picMkLst>
            <pc:docMk/>
            <pc:sldMk cId="2735048596" sldId="316"/>
            <ac:picMk id="14" creationId="{9741FAA2-649D-0550-552E-F44139940F00}"/>
          </ac:picMkLst>
        </pc:picChg>
        <pc:picChg chg="add del mod">
          <ac:chgData name="尾嵜 成真" userId="dd95f81a979e9056" providerId="LiveId" clId="{1710F09C-98BD-484F-81B9-9BC638223955}" dt="2023-01-30T09:51:55.180" v="4273" actId="21"/>
          <ac:picMkLst>
            <pc:docMk/>
            <pc:sldMk cId="2735048596" sldId="316"/>
            <ac:picMk id="15" creationId="{28906320-BE95-1480-0BF8-7C50784C40DE}"/>
          </ac:picMkLst>
        </pc:picChg>
        <pc:picChg chg="add del mod">
          <ac:chgData name="尾嵜 成真" userId="dd95f81a979e9056" providerId="LiveId" clId="{1710F09C-98BD-484F-81B9-9BC638223955}" dt="2023-01-31T07:06:47.868" v="5912" actId="21"/>
          <ac:picMkLst>
            <pc:docMk/>
            <pc:sldMk cId="2735048596" sldId="316"/>
            <ac:picMk id="16" creationId="{45BF1B92-FDB7-47FA-7793-886A40F2F69F}"/>
          </ac:picMkLst>
        </pc:picChg>
        <pc:picChg chg="add del mod">
          <ac:chgData name="尾嵜 成真" userId="dd95f81a979e9056" providerId="LiveId" clId="{1710F09C-98BD-484F-81B9-9BC638223955}" dt="2023-01-31T07:06:47.868" v="5912" actId="21"/>
          <ac:picMkLst>
            <pc:docMk/>
            <pc:sldMk cId="2735048596" sldId="316"/>
            <ac:picMk id="17" creationId="{C0F6100B-918F-3637-0B39-DE63E4323118}"/>
          </ac:picMkLst>
        </pc:picChg>
        <pc:picChg chg="add del mod">
          <ac:chgData name="尾嵜 成真" userId="dd95f81a979e9056" providerId="LiveId" clId="{1710F09C-98BD-484F-81B9-9BC638223955}" dt="2023-01-31T07:06:47.868" v="5912" actId="21"/>
          <ac:picMkLst>
            <pc:docMk/>
            <pc:sldMk cId="2735048596" sldId="316"/>
            <ac:picMk id="18" creationId="{640DA03D-86D1-62AA-EAB5-C6DD99C26943}"/>
          </ac:picMkLst>
        </pc:picChg>
        <pc:picChg chg="add del mod">
          <ac:chgData name="尾嵜 成真" userId="dd95f81a979e9056" providerId="LiveId" clId="{1710F09C-98BD-484F-81B9-9BC638223955}" dt="2023-01-31T07:06:47.868" v="5912" actId="21"/>
          <ac:picMkLst>
            <pc:docMk/>
            <pc:sldMk cId="2735048596" sldId="316"/>
            <ac:picMk id="19" creationId="{E982253A-6A29-BBEA-2B0E-0F8E2888CA82}"/>
          </ac:picMkLst>
        </pc:picChg>
        <pc:picChg chg="add del mod">
          <ac:chgData name="尾嵜 成真" userId="dd95f81a979e9056" providerId="LiveId" clId="{1710F09C-98BD-484F-81B9-9BC638223955}" dt="2023-01-31T07:06:47.868" v="5912" actId="21"/>
          <ac:picMkLst>
            <pc:docMk/>
            <pc:sldMk cId="2735048596" sldId="316"/>
            <ac:picMk id="20" creationId="{8DD63FC5-C243-69ED-DA99-2CA0EAA13BDD}"/>
          </ac:picMkLst>
        </pc:picChg>
        <pc:picChg chg="add del mod">
          <ac:chgData name="尾嵜 成真" userId="dd95f81a979e9056" providerId="LiveId" clId="{1710F09C-98BD-484F-81B9-9BC638223955}" dt="2023-01-30T07:27:15.875" v="3392" actId="478"/>
          <ac:picMkLst>
            <pc:docMk/>
            <pc:sldMk cId="2735048596" sldId="316"/>
            <ac:picMk id="1026" creationId="{D2613615-4DD8-7D9B-4DF1-DD6C3717F2C1}"/>
          </ac:picMkLst>
        </pc:picChg>
        <pc:picChg chg="add del mod">
          <ac:chgData name="尾嵜 成真" userId="dd95f81a979e9056" providerId="LiveId" clId="{1710F09C-98BD-484F-81B9-9BC638223955}" dt="2023-01-30T07:27:15.347" v="3391" actId="478"/>
          <ac:picMkLst>
            <pc:docMk/>
            <pc:sldMk cId="2735048596" sldId="316"/>
            <ac:picMk id="1028" creationId="{5CF4992A-F429-D867-EB14-5F77400638F9}"/>
          </ac:picMkLst>
        </pc:picChg>
        <pc:picChg chg="add del">
          <ac:chgData name="尾嵜 成真" userId="dd95f81a979e9056" providerId="LiveId" clId="{1710F09C-98BD-484F-81B9-9BC638223955}" dt="2023-01-30T07:22:58.867" v="3383"/>
          <ac:picMkLst>
            <pc:docMk/>
            <pc:sldMk cId="2735048596" sldId="316"/>
            <ac:picMk id="1030" creationId="{1A59516B-5BAC-AC2A-4123-5936EBDA0268}"/>
          </ac:picMkLst>
        </pc:picChg>
        <pc:picChg chg="add del mod">
          <ac:chgData name="尾嵜 成真" userId="dd95f81a979e9056" providerId="LiveId" clId="{1710F09C-98BD-484F-81B9-9BC638223955}" dt="2023-01-31T07:06:47.868" v="5912" actId="21"/>
          <ac:picMkLst>
            <pc:docMk/>
            <pc:sldMk cId="2735048596" sldId="316"/>
            <ac:picMk id="1032" creationId="{F35AEBEB-F765-506D-5126-4BD6045A4D43}"/>
          </ac:picMkLst>
        </pc:picChg>
        <pc:cxnChg chg="add mod">
          <ac:chgData name="尾嵜 成真" userId="dd95f81a979e9056" providerId="LiveId" clId="{1710F09C-98BD-484F-81B9-9BC638223955}" dt="2023-01-31T07:06:48.425" v="5913"/>
          <ac:cxnSpMkLst>
            <pc:docMk/>
            <pc:sldMk cId="2735048596" sldId="316"/>
            <ac:cxnSpMk id="14" creationId="{2E1704B4-01F6-3E9A-F275-671E530480B3}"/>
          </ac:cxnSpMkLst>
        </pc:cxnChg>
        <pc:cxnChg chg="add mod">
          <ac:chgData name="尾嵜 成真" userId="dd95f81a979e9056" providerId="LiveId" clId="{1710F09C-98BD-484F-81B9-9BC638223955}" dt="2023-01-31T07:06:48.425" v="5913"/>
          <ac:cxnSpMkLst>
            <pc:docMk/>
            <pc:sldMk cId="2735048596" sldId="316"/>
            <ac:cxnSpMk id="21" creationId="{FF99BF76-CBDC-488A-19C7-9901397B8FCC}"/>
          </ac:cxnSpMkLst>
        </pc:cxnChg>
        <pc:cxnChg chg="add del mod">
          <ac:chgData name="尾嵜 成真" userId="dd95f81a979e9056" providerId="LiveId" clId="{1710F09C-98BD-484F-81B9-9BC638223955}" dt="2023-01-31T07:06:47.868" v="5912" actId="21"/>
          <ac:cxnSpMkLst>
            <pc:docMk/>
            <pc:sldMk cId="2735048596" sldId="316"/>
            <ac:cxnSpMk id="22" creationId="{A6F156F9-C84E-ABEB-AFFE-EDD5878DCD1B}"/>
          </ac:cxnSpMkLst>
        </pc:cxnChg>
        <pc:cxnChg chg="add del mod">
          <ac:chgData name="尾嵜 成真" userId="dd95f81a979e9056" providerId="LiveId" clId="{1710F09C-98BD-484F-81B9-9BC638223955}" dt="2023-01-31T07:06:47.868" v="5912" actId="21"/>
          <ac:cxnSpMkLst>
            <pc:docMk/>
            <pc:sldMk cId="2735048596" sldId="316"/>
            <ac:cxnSpMk id="24" creationId="{C102BE56-C008-B6C0-C071-480C9BC2F78F}"/>
          </ac:cxnSpMkLst>
        </pc:cxnChg>
        <pc:cxnChg chg="add mod">
          <ac:chgData name="尾嵜 成真" userId="dd95f81a979e9056" providerId="LiveId" clId="{1710F09C-98BD-484F-81B9-9BC638223955}" dt="2023-01-31T07:06:48.425" v="5913"/>
          <ac:cxnSpMkLst>
            <pc:docMk/>
            <pc:sldMk cId="2735048596" sldId="316"/>
            <ac:cxnSpMk id="26" creationId="{3F6C6BF3-56BD-8485-AF7B-47C0DC3B4079}"/>
          </ac:cxnSpMkLst>
        </pc:cxnChg>
        <pc:cxnChg chg="add del mod">
          <ac:chgData name="尾嵜 成真" userId="dd95f81a979e9056" providerId="LiveId" clId="{1710F09C-98BD-484F-81B9-9BC638223955}" dt="2023-01-31T07:06:47.868" v="5912" actId="21"/>
          <ac:cxnSpMkLst>
            <pc:docMk/>
            <pc:sldMk cId="2735048596" sldId="316"/>
            <ac:cxnSpMk id="28" creationId="{CD017F15-C11F-D64A-95A1-8F48F6461742}"/>
          </ac:cxnSpMkLst>
        </pc:cxnChg>
        <pc:cxnChg chg="add mod">
          <ac:chgData name="尾嵜 成真" userId="dd95f81a979e9056" providerId="LiveId" clId="{1710F09C-98BD-484F-81B9-9BC638223955}" dt="2023-01-31T07:06:48.425" v="5913"/>
          <ac:cxnSpMkLst>
            <pc:docMk/>
            <pc:sldMk cId="2735048596" sldId="316"/>
            <ac:cxnSpMk id="30" creationId="{B1BA7EDF-605C-FA03-9D67-7A550EBBF3E7}"/>
          </ac:cxnSpMkLst>
        </pc:cxnChg>
        <pc:cxnChg chg="add del mod">
          <ac:chgData name="尾嵜 成真" userId="dd95f81a979e9056" providerId="LiveId" clId="{1710F09C-98BD-484F-81B9-9BC638223955}" dt="2023-01-31T07:06:47.868" v="5912" actId="21"/>
          <ac:cxnSpMkLst>
            <pc:docMk/>
            <pc:sldMk cId="2735048596" sldId="316"/>
            <ac:cxnSpMk id="32" creationId="{228CCDD8-A0B8-EF76-962D-2D81E8FEF654}"/>
          </ac:cxnSpMkLst>
        </pc:cxnChg>
        <pc:cxnChg chg="add mod">
          <ac:chgData name="尾嵜 成真" userId="dd95f81a979e9056" providerId="LiveId" clId="{1710F09C-98BD-484F-81B9-9BC638223955}" dt="2023-01-31T07:06:48.425" v="5913"/>
          <ac:cxnSpMkLst>
            <pc:docMk/>
            <pc:sldMk cId="2735048596" sldId="316"/>
            <ac:cxnSpMk id="39" creationId="{B1BBA034-6AC4-ACEC-14B1-AE73C2B46AB6}"/>
          </ac:cxnSpMkLst>
        </pc:cxnChg>
        <pc:cxnChg chg="add del mod">
          <ac:chgData name="尾嵜 成真" userId="dd95f81a979e9056" providerId="LiveId" clId="{1710F09C-98BD-484F-81B9-9BC638223955}" dt="2023-01-31T07:06:47.868" v="5912" actId="21"/>
          <ac:cxnSpMkLst>
            <pc:docMk/>
            <pc:sldMk cId="2735048596" sldId="316"/>
            <ac:cxnSpMk id="40" creationId="{6B106AC0-E900-BD87-1464-0F860CF327BD}"/>
          </ac:cxnSpMkLst>
        </pc:cxnChg>
        <pc:cxnChg chg="add del mod">
          <ac:chgData name="尾嵜 成真" userId="dd95f81a979e9056" providerId="LiveId" clId="{1710F09C-98BD-484F-81B9-9BC638223955}" dt="2023-01-31T07:06:47.868" v="5912" actId="21"/>
          <ac:cxnSpMkLst>
            <pc:docMk/>
            <pc:sldMk cId="2735048596" sldId="316"/>
            <ac:cxnSpMk id="41" creationId="{9327DAD3-DD1B-94DB-39E6-5DFB0E0B5F35}"/>
          </ac:cxnSpMkLst>
        </pc:cxnChg>
        <pc:cxnChg chg="add mod">
          <ac:chgData name="尾嵜 成真" userId="dd95f81a979e9056" providerId="LiveId" clId="{1710F09C-98BD-484F-81B9-9BC638223955}" dt="2023-01-31T07:06:48.425" v="5913"/>
          <ac:cxnSpMkLst>
            <pc:docMk/>
            <pc:sldMk cId="2735048596" sldId="316"/>
            <ac:cxnSpMk id="42" creationId="{42C9B357-6FFE-B3E7-C091-BF408141EA4F}"/>
          </ac:cxnSpMkLst>
        </pc:cxnChg>
      </pc:sldChg>
      <pc:sldChg chg="addSp delSp modSp add mod ord">
        <pc:chgData name="尾嵜 成真" userId="dd95f81a979e9056" providerId="LiveId" clId="{1710F09C-98BD-484F-81B9-9BC638223955}" dt="2023-01-31T08:50:54.344" v="7333" actId="20577"/>
        <pc:sldMkLst>
          <pc:docMk/>
          <pc:sldMk cId="514918616" sldId="317"/>
        </pc:sldMkLst>
        <pc:spChg chg="mod">
          <ac:chgData name="尾嵜 成真" userId="dd95f81a979e9056" providerId="LiveId" clId="{1710F09C-98BD-484F-81B9-9BC638223955}" dt="2023-01-31T08:50:54.344" v="7333" actId="20577"/>
          <ac:spMkLst>
            <pc:docMk/>
            <pc:sldMk cId="514918616" sldId="317"/>
            <ac:spMk id="4" creationId="{F4F57D5B-5258-C942-9420-57293D3774D4}"/>
          </ac:spMkLst>
        </pc:spChg>
        <pc:spChg chg="add mod">
          <ac:chgData name="尾嵜 成真" userId="dd95f81a979e9056" providerId="LiveId" clId="{1710F09C-98BD-484F-81B9-9BC638223955}" dt="2023-01-31T06:31:44.082" v="5135" actId="20577"/>
          <ac:spMkLst>
            <pc:docMk/>
            <pc:sldMk cId="514918616" sldId="317"/>
            <ac:spMk id="7" creationId="{008BAF59-0E95-5AAF-E319-F7EDDC6DE4A2}"/>
          </ac:spMkLst>
        </pc:spChg>
        <pc:spChg chg="add mod">
          <ac:chgData name="尾嵜 成真" userId="dd95f81a979e9056" providerId="LiveId" clId="{1710F09C-98BD-484F-81B9-9BC638223955}" dt="2023-01-31T08:48:19.518" v="7259" actId="14100"/>
          <ac:spMkLst>
            <pc:docMk/>
            <pc:sldMk cId="514918616" sldId="317"/>
            <ac:spMk id="9" creationId="{296EBDA7-B02F-A86F-0765-4A447D0A8760}"/>
          </ac:spMkLst>
        </pc:spChg>
        <pc:picChg chg="add mod">
          <ac:chgData name="尾嵜 成真" userId="dd95f81a979e9056" providerId="LiveId" clId="{1710F09C-98BD-484F-81B9-9BC638223955}" dt="2023-01-31T06:29:59.951" v="5109" actId="1076"/>
          <ac:picMkLst>
            <pc:docMk/>
            <pc:sldMk cId="514918616" sldId="317"/>
            <ac:picMk id="3" creationId="{9F1457C5-E43C-B300-9BA2-3223B6FF8D74}"/>
          </ac:picMkLst>
        </pc:picChg>
        <pc:picChg chg="add mod">
          <ac:chgData name="尾嵜 成真" userId="dd95f81a979e9056" providerId="LiveId" clId="{1710F09C-98BD-484F-81B9-9BC638223955}" dt="2023-01-31T08:48:24.026" v="7260" actId="14100"/>
          <ac:picMkLst>
            <pc:docMk/>
            <pc:sldMk cId="514918616" sldId="317"/>
            <ac:picMk id="8" creationId="{62FE18B4-28ED-059F-5886-DA94601AB745}"/>
          </ac:picMkLst>
        </pc:picChg>
        <pc:picChg chg="del mod">
          <ac:chgData name="尾嵜 成真" userId="dd95f81a979e9056" providerId="LiveId" clId="{1710F09C-98BD-484F-81B9-9BC638223955}" dt="2023-01-31T06:19:22.319" v="4641" actId="478"/>
          <ac:picMkLst>
            <pc:docMk/>
            <pc:sldMk cId="514918616" sldId="317"/>
            <ac:picMk id="1026" creationId="{D2613615-4DD8-7D9B-4DF1-DD6C3717F2C1}"/>
          </ac:picMkLst>
        </pc:picChg>
        <pc:picChg chg="del mod">
          <ac:chgData name="尾嵜 成真" userId="dd95f81a979e9056" providerId="LiveId" clId="{1710F09C-98BD-484F-81B9-9BC638223955}" dt="2023-01-31T06:19:20.808" v="4640" actId="478"/>
          <ac:picMkLst>
            <pc:docMk/>
            <pc:sldMk cId="514918616" sldId="317"/>
            <ac:picMk id="1028" creationId="{5CF4992A-F429-D867-EB14-5F77400638F9}"/>
          </ac:picMkLst>
        </pc:picChg>
      </pc:sldChg>
      <pc:sldChg chg="add del">
        <pc:chgData name="尾嵜 成真" userId="dd95f81a979e9056" providerId="LiveId" clId="{1710F09C-98BD-484F-81B9-9BC638223955}" dt="2023-01-30T06:58:17.327" v="3218" actId="47"/>
        <pc:sldMkLst>
          <pc:docMk/>
          <pc:sldMk cId="2277412140" sldId="317"/>
        </pc:sldMkLst>
      </pc:sldChg>
      <pc:sldChg chg="del">
        <pc:chgData name="尾嵜 成真" userId="dd95f81a979e9056" providerId="LiveId" clId="{1710F09C-98BD-484F-81B9-9BC638223955}" dt="2023-01-29T07:44:07.745" v="15" actId="47"/>
        <pc:sldMkLst>
          <pc:docMk/>
          <pc:sldMk cId="3028790215" sldId="317"/>
        </pc:sldMkLst>
      </pc:sldChg>
      <pc:sldChg chg="delSp modSp add del mod ord">
        <pc:chgData name="尾嵜 成真" userId="dd95f81a979e9056" providerId="LiveId" clId="{1710F09C-98BD-484F-81B9-9BC638223955}" dt="2023-01-31T08:44:47.470" v="7023" actId="47"/>
        <pc:sldMkLst>
          <pc:docMk/>
          <pc:sldMk cId="1372138627" sldId="318"/>
        </pc:sldMkLst>
        <pc:spChg chg="mod">
          <ac:chgData name="尾嵜 成真" userId="dd95f81a979e9056" providerId="LiveId" clId="{1710F09C-98BD-484F-81B9-9BC638223955}" dt="2023-01-31T06:12:42.866" v="4637" actId="20577"/>
          <ac:spMkLst>
            <pc:docMk/>
            <pc:sldMk cId="1372138627" sldId="318"/>
            <ac:spMk id="4" creationId="{F4F57D5B-5258-C942-9420-57293D3774D4}"/>
          </ac:spMkLst>
        </pc:spChg>
        <pc:spChg chg="mod">
          <ac:chgData name="尾嵜 成真" userId="dd95f81a979e9056" providerId="LiveId" clId="{1710F09C-98BD-484F-81B9-9BC638223955}" dt="2023-01-30T11:15:55.792" v="4471" actId="20577"/>
          <ac:spMkLst>
            <pc:docMk/>
            <pc:sldMk cId="1372138627" sldId="318"/>
            <ac:spMk id="6" creationId="{328E8C32-9164-2876-C63D-59A5D487A4F5}"/>
          </ac:spMkLst>
        </pc:spChg>
        <pc:picChg chg="del">
          <ac:chgData name="尾嵜 成真" userId="dd95f81a979e9056" providerId="LiveId" clId="{1710F09C-98BD-484F-81B9-9BC638223955}" dt="2023-01-30T11:15:44.600" v="4455" actId="478"/>
          <ac:picMkLst>
            <pc:docMk/>
            <pc:sldMk cId="1372138627" sldId="318"/>
            <ac:picMk id="1026" creationId="{D2613615-4DD8-7D9B-4DF1-DD6C3717F2C1}"/>
          </ac:picMkLst>
        </pc:picChg>
        <pc:picChg chg="del">
          <ac:chgData name="尾嵜 成真" userId="dd95f81a979e9056" providerId="LiveId" clId="{1710F09C-98BD-484F-81B9-9BC638223955}" dt="2023-01-30T11:15:43.989" v="4454" actId="478"/>
          <ac:picMkLst>
            <pc:docMk/>
            <pc:sldMk cId="1372138627" sldId="318"/>
            <ac:picMk id="1028" creationId="{5CF4992A-F429-D867-EB14-5F77400638F9}"/>
          </ac:picMkLst>
        </pc:picChg>
      </pc:sldChg>
      <pc:sldChg chg="addSp delSp modSp add mod">
        <pc:chgData name="尾嵜 成真" userId="dd95f81a979e9056" providerId="LiveId" clId="{1710F09C-98BD-484F-81B9-9BC638223955}" dt="2023-02-04T02:31:15.261" v="9848" actId="113"/>
        <pc:sldMkLst>
          <pc:docMk/>
          <pc:sldMk cId="3617036924" sldId="319"/>
        </pc:sldMkLst>
        <pc:spChg chg="mod">
          <ac:chgData name="尾嵜 成真" userId="dd95f81a979e9056" providerId="LiveId" clId="{1710F09C-98BD-484F-81B9-9BC638223955}" dt="2023-02-04T02:31:15.261" v="9848" actId="113"/>
          <ac:spMkLst>
            <pc:docMk/>
            <pc:sldMk cId="3617036924" sldId="319"/>
            <ac:spMk id="4" creationId="{F4F57D5B-5258-C942-9420-57293D3774D4}"/>
          </ac:spMkLst>
        </pc:spChg>
        <pc:spChg chg="mod">
          <ac:chgData name="尾嵜 成真" userId="dd95f81a979e9056" providerId="LiveId" clId="{1710F09C-98BD-484F-81B9-9BC638223955}" dt="2023-01-31T06:35:18.076" v="5164" actId="20577"/>
          <ac:spMkLst>
            <pc:docMk/>
            <pc:sldMk cId="3617036924" sldId="319"/>
            <ac:spMk id="6" creationId="{328E8C32-9164-2876-C63D-59A5D487A4F5}"/>
          </ac:spMkLst>
        </pc:spChg>
        <pc:spChg chg="add del mod">
          <ac:chgData name="尾嵜 成真" userId="dd95f81a979e9056" providerId="LiveId" clId="{1710F09C-98BD-484F-81B9-9BC638223955}" dt="2023-01-31T07:08:16.866" v="5932" actId="21"/>
          <ac:spMkLst>
            <pc:docMk/>
            <pc:sldMk cId="3617036924" sldId="319"/>
            <ac:spMk id="14" creationId="{AE849038-6FB2-8E0C-9DCE-CA8406A3FFB3}"/>
          </ac:spMkLst>
        </pc:spChg>
        <pc:spChg chg="add del mod">
          <ac:chgData name="尾嵜 成真" userId="dd95f81a979e9056" providerId="LiveId" clId="{1710F09C-98BD-484F-81B9-9BC638223955}" dt="2023-01-31T07:08:16.866" v="5932" actId="21"/>
          <ac:spMkLst>
            <pc:docMk/>
            <pc:sldMk cId="3617036924" sldId="319"/>
            <ac:spMk id="21" creationId="{9229617A-ECC5-6575-C86C-D6A228403FB1}"/>
          </ac:spMkLst>
        </pc:spChg>
        <pc:spChg chg="del">
          <ac:chgData name="尾嵜 成真" userId="dd95f81a979e9056" providerId="LiveId" clId="{1710F09C-98BD-484F-81B9-9BC638223955}" dt="2023-01-31T06:48:03.661" v="5751" actId="478"/>
          <ac:spMkLst>
            <pc:docMk/>
            <pc:sldMk cId="3617036924" sldId="319"/>
            <ac:spMk id="23" creationId="{D31D5B4D-7BDC-1D14-27F8-2BBFACBC59AB}"/>
          </ac:spMkLst>
        </pc:spChg>
        <pc:spChg chg="add del mod">
          <ac:chgData name="尾嵜 成真" userId="dd95f81a979e9056" providerId="LiveId" clId="{1710F09C-98BD-484F-81B9-9BC638223955}" dt="2023-01-31T07:08:16.866" v="5932" actId="21"/>
          <ac:spMkLst>
            <pc:docMk/>
            <pc:sldMk cId="3617036924" sldId="319"/>
            <ac:spMk id="26" creationId="{6D3B3350-BF96-F7B5-75C0-BEDAC9B86650}"/>
          </ac:spMkLst>
        </pc:spChg>
        <pc:spChg chg="del">
          <ac:chgData name="尾嵜 成真" userId="dd95f81a979e9056" providerId="LiveId" clId="{1710F09C-98BD-484F-81B9-9BC638223955}" dt="2023-01-31T06:47:55.147" v="5747" actId="478"/>
          <ac:spMkLst>
            <pc:docMk/>
            <pc:sldMk cId="3617036924" sldId="319"/>
            <ac:spMk id="27" creationId="{98F1DF5D-F768-ED46-4F8B-3527F04F885D}"/>
          </ac:spMkLst>
        </pc:spChg>
        <pc:spChg chg="add del mod">
          <ac:chgData name="尾嵜 成真" userId="dd95f81a979e9056" providerId="LiveId" clId="{1710F09C-98BD-484F-81B9-9BC638223955}" dt="2023-01-31T07:08:16.866" v="5932" actId="21"/>
          <ac:spMkLst>
            <pc:docMk/>
            <pc:sldMk cId="3617036924" sldId="319"/>
            <ac:spMk id="30" creationId="{A16C2DA5-04EE-016E-A844-B717B2A4996B}"/>
          </ac:spMkLst>
        </pc:spChg>
        <pc:spChg chg="del">
          <ac:chgData name="尾嵜 成真" userId="dd95f81a979e9056" providerId="LiveId" clId="{1710F09C-98BD-484F-81B9-9BC638223955}" dt="2023-01-31T06:47:55.147" v="5747" actId="478"/>
          <ac:spMkLst>
            <pc:docMk/>
            <pc:sldMk cId="3617036924" sldId="319"/>
            <ac:spMk id="31" creationId="{32749260-5947-2E07-C045-74A9E42D77E6}"/>
          </ac:spMkLst>
        </pc:spChg>
        <pc:spChg chg="add del mod">
          <ac:chgData name="尾嵜 成真" userId="dd95f81a979e9056" providerId="LiveId" clId="{1710F09C-98BD-484F-81B9-9BC638223955}" dt="2023-01-31T07:08:16.866" v="5932" actId="21"/>
          <ac:spMkLst>
            <pc:docMk/>
            <pc:sldMk cId="3617036924" sldId="319"/>
            <ac:spMk id="33" creationId="{F0A6CD63-9B3A-B209-D8D8-43F1751AE7DE}"/>
          </ac:spMkLst>
        </pc:spChg>
        <pc:spChg chg="add del mod">
          <ac:chgData name="尾嵜 成真" userId="dd95f81a979e9056" providerId="LiveId" clId="{1710F09C-98BD-484F-81B9-9BC638223955}" dt="2023-01-31T07:08:16.866" v="5932" actId="21"/>
          <ac:spMkLst>
            <pc:docMk/>
            <pc:sldMk cId="3617036924" sldId="319"/>
            <ac:spMk id="34" creationId="{C3A60E3C-B645-9454-E598-80D6ABE18891}"/>
          </ac:spMkLst>
        </pc:spChg>
        <pc:spChg chg="del">
          <ac:chgData name="尾嵜 成真" userId="dd95f81a979e9056" providerId="LiveId" clId="{1710F09C-98BD-484F-81B9-9BC638223955}" dt="2023-01-31T06:47:55.147" v="5747" actId="478"/>
          <ac:spMkLst>
            <pc:docMk/>
            <pc:sldMk cId="3617036924" sldId="319"/>
            <ac:spMk id="35" creationId="{A2EBC1CA-D44F-D79A-F613-155E1B51E6C4}"/>
          </ac:spMkLst>
        </pc:spChg>
        <pc:spChg chg="del">
          <ac:chgData name="尾嵜 成真" userId="dd95f81a979e9056" providerId="LiveId" clId="{1710F09C-98BD-484F-81B9-9BC638223955}" dt="2023-01-31T06:47:52.569" v="5746" actId="478"/>
          <ac:spMkLst>
            <pc:docMk/>
            <pc:sldMk cId="3617036924" sldId="319"/>
            <ac:spMk id="36" creationId="{5A1E070E-0DED-D852-8793-8581F86155BE}"/>
          </ac:spMkLst>
        </pc:spChg>
        <pc:spChg chg="add del mod">
          <ac:chgData name="尾嵜 成真" userId="dd95f81a979e9056" providerId="LiveId" clId="{1710F09C-98BD-484F-81B9-9BC638223955}" dt="2023-01-31T06:56:31.607" v="5776" actId="478"/>
          <ac:spMkLst>
            <pc:docMk/>
            <pc:sldMk cId="3617036924" sldId="319"/>
            <ac:spMk id="37" creationId="{E5051E6E-0832-07F4-C13C-C0EDFEB310B1}"/>
          </ac:spMkLst>
        </pc:spChg>
        <pc:spChg chg="del">
          <ac:chgData name="尾嵜 成真" userId="dd95f81a979e9056" providerId="LiveId" clId="{1710F09C-98BD-484F-81B9-9BC638223955}" dt="2023-01-31T06:48:06.176" v="5752" actId="478"/>
          <ac:spMkLst>
            <pc:docMk/>
            <pc:sldMk cId="3617036924" sldId="319"/>
            <ac:spMk id="38" creationId="{953FD251-A168-A754-A971-A0B4C4AB3F72}"/>
          </ac:spMkLst>
        </pc:spChg>
        <pc:spChg chg="add del mod">
          <ac:chgData name="尾嵜 成真" userId="dd95f81a979e9056" providerId="LiveId" clId="{1710F09C-98BD-484F-81B9-9BC638223955}" dt="2023-01-31T07:08:16.866" v="5932" actId="21"/>
          <ac:spMkLst>
            <pc:docMk/>
            <pc:sldMk cId="3617036924" sldId="319"/>
            <ac:spMk id="39" creationId="{8D428140-973C-520E-F65B-7ED6C6E41012}"/>
          </ac:spMkLst>
        </pc:spChg>
        <pc:spChg chg="del">
          <ac:chgData name="尾嵜 成真" userId="dd95f81a979e9056" providerId="LiveId" clId="{1710F09C-98BD-484F-81B9-9BC638223955}" dt="2023-01-31T06:47:52.569" v="5746" actId="478"/>
          <ac:spMkLst>
            <pc:docMk/>
            <pc:sldMk cId="3617036924" sldId="319"/>
            <ac:spMk id="44" creationId="{06D06C3A-D9E2-90DD-AFC7-57C7BFE296BA}"/>
          </ac:spMkLst>
        </pc:spChg>
        <pc:spChg chg="add del mod">
          <ac:chgData name="尾嵜 成真" userId="dd95f81a979e9056" providerId="LiveId" clId="{1710F09C-98BD-484F-81B9-9BC638223955}" dt="2023-01-31T07:08:16.866" v="5932" actId="21"/>
          <ac:spMkLst>
            <pc:docMk/>
            <pc:sldMk cId="3617036924" sldId="319"/>
            <ac:spMk id="45" creationId="{570DDB7F-409C-5AC1-6860-0DC0ED770AF6}"/>
          </ac:spMkLst>
        </pc:spChg>
        <pc:spChg chg="add del mod">
          <ac:chgData name="尾嵜 成真" userId="dd95f81a979e9056" providerId="LiveId" clId="{1710F09C-98BD-484F-81B9-9BC638223955}" dt="2023-01-31T07:08:16.866" v="5932" actId="21"/>
          <ac:spMkLst>
            <pc:docMk/>
            <pc:sldMk cId="3617036924" sldId="319"/>
            <ac:spMk id="48" creationId="{6FDC2D9D-F8F1-BAA4-4DC6-D96061CA1FC7}"/>
          </ac:spMkLst>
        </pc:spChg>
        <pc:spChg chg="add del mod">
          <ac:chgData name="尾嵜 成真" userId="dd95f81a979e9056" providerId="LiveId" clId="{1710F09C-98BD-484F-81B9-9BC638223955}" dt="2023-01-31T07:08:16.866" v="5932" actId="21"/>
          <ac:spMkLst>
            <pc:docMk/>
            <pc:sldMk cId="3617036924" sldId="319"/>
            <ac:spMk id="53" creationId="{57614124-1A65-B749-0FAE-3A768F57FED2}"/>
          </ac:spMkLst>
        </pc:spChg>
        <pc:spChg chg="add del mod">
          <ac:chgData name="尾嵜 成真" userId="dd95f81a979e9056" providerId="LiveId" clId="{1710F09C-98BD-484F-81B9-9BC638223955}" dt="2023-01-31T07:00:31.565" v="5855" actId="21"/>
          <ac:spMkLst>
            <pc:docMk/>
            <pc:sldMk cId="3617036924" sldId="319"/>
            <ac:spMk id="57" creationId="{52779C8F-F5F0-DFC9-A244-59369644A779}"/>
          </ac:spMkLst>
        </pc:spChg>
        <pc:spChg chg="add del mod">
          <ac:chgData name="尾嵜 成真" userId="dd95f81a979e9056" providerId="LiveId" clId="{1710F09C-98BD-484F-81B9-9BC638223955}" dt="2023-01-31T07:08:16.866" v="5932" actId="21"/>
          <ac:spMkLst>
            <pc:docMk/>
            <pc:sldMk cId="3617036924" sldId="319"/>
            <ac:spMk id="59" creationId="{376AB18B-2988-8B4D-8291-811F335312AE}"/>
          </ac:spMkLst>
        </pc:spChg>
        <pc:spChg chg="add del mod">
          <ac:chgData name="尾嵜 成真" userId="dd95f81a979e9056" providerId="LiveId" clId="{1710F09C-98BD-484F-81B9-9BC638223955}" dt="2023-01-31T07:08:16.866" v="5932" actId="21"/>
          <ac:spMkLst>
            <pc:docMk/>
            <pc:sldMk cId="3617036924" sldId="319"/>
            <ac:spMk id="60" creationId="{81E51B7E-7033-6007-1C34-4700E11D1AEA}"/>
          </ac:spMkLst>
        </pc:spChg>
        <pc:spChg chg="add del mod">
          <ac:chgData name="尾嵜 成真" userId="dd95f81a979e9056" providerId="LiveId" clId="{1710F09C-98BD-484F-81B9-9BC638223955}" dt="2023-01-31T07:08:16.866" v="5932" actId="21"/>
          <ac:spMkLst>
            <pc:docMk/>
            <pc:sldMk cId="3617036924" sldId="319"/>
            <ac:spMk id="61" creationId="{D23D9A84-223B-61AF-2C79-DE189A6B46EF}"/>
          </ac:spMkLst>
        </pc:spChg>
        <pc:spChg chg="add del mod">
          <ac:chgData name="尾嵜 成真" userId="dd95f81a979e9056" providerId="LiveId" clId="{1710F09C-98BD-484F-81B9-9BC638223955}" dt="2023-01-31T07:08:16.866" v="5932" actId="21"/>
          <ac:spMkLst>
            <pc:docMk/>
            <pc:sldMk cId="3617036924" sldId="319"/>
            <ac:spMk id="1024" creationId="{02A4BCE9-8763-0B4E-C9D2-D5D55C4CB796}"/>
          </ac:spMkLst>
        </pc:spChg>
        <pc:spChg chg="add del mod">
          <ac:chgData name="尾嵜 成真" userId="dd95f81a979e9056" providerId="LiveId" clId="{1710F09C-98BD-484F-81B9-9BC638223955}" dt="2023-01-31T07:08:16.866" v="5932" actId="21"/>
          <ac:spMkLst>
            <pc:docMk/>
            <pc:sldMk cId="3617036924" sldId="319"/>
            <ac:spMk id="1025" creationId="{694C8827-8790-CCCA-56A5-B9CA4447511B}"/>
          </ac:spMkLst>
        </pc:spChg>
        <pc:spChg chg="add mod">
          <ac:chgData name="尾嵜 成真" userId="dd95f81a979e9056" providerId="LiveId" clId="{1710F09C-98BD-484F-81B9-9BC638223955}" dt="2023-01-31T07:09:23.811" v="5945" actId="1076"/>
          <ac:spMkLst>
            <pc:docMk/>
            <pc:sldMk cId="3617036924" sldId="319"/>
            <ac:spMk id="1026" creationId="{5DB57A71-C369-9D9E-2A1B-DAD9FBC706D4}"/>
          </ac:spMkLst>
        </pc:spChg>
        <pc:spChg chg="add mod">
          <ac:chgData name="尾嵜 成真" userId="dd95f81a979e9056" providerId="LiveId" clId="{1710F09C-98BD-484F-81B9-9BC638223955}" dt="2023-01-31T07:09:23.811" v="5945" actId="1076"/>
          <ac:spMkLst>
            <pc:docMk/>
            <pc:sldMk cId="3617036924" sldId="319"/>
            <ac:spMk id="1036" creationId="{359145CA-DD8E-6238-AB33-ABC407A30393}"/>
          </ac:spMkLst>
        </pc:spChg>
        <pc:spChg chg="add mod">
          <ac:chgData name="尾嵜 成真" userId="dd95f81a979e9056" providerId="LiveId" clId="{1710F09C-98BD-484F-81B9-9BC638223955}" dt="2023-01-31T07:09:23.811" v="5945" actId="1076"/>
          <ac:spMkLst>
            <pc:docMk/>
            <pc:sldMk cId="3617036924" sldId="319"/>
            <ac:spMk id="1038" creationId="{43F44E49-6A71-959C-CCA0-93CCE298354B}"/>
          </ac:spMkLst>
        </pc:spChg>
        <pc:spChg chg="add mod">
          <ac:chgData name="尾嵜 成真" userId="dd95f81a979e9056" providerId="LiveId" clId="{1710F09C-98BD-484F-81B9-9BC638223955}" dt="2023-01-31T07:09:23.811" v="5945" actId="1076"/>
          <ac:spMkLst>
            <pc:docMk/>
            <pc:sldMk cId="3617036924" sldId="319"/>
            <ac:spMk id="1040" creationId="{9C0CBBBF-D06F-2C88-0586-AD9361E69D83}"/>
          </ac:spMkLst>
        </pc:spChg>
        <pc:spChg chg="add mod">
          <ac:chgData name="尾嵜 成真" userId="dd95f81a979e9056" providerId="LiveId" clId="{1710F09C-98BD-484F-81B9-9BC638223955}" dt="2023-01-31T07:09:23.811" v="5945" actId="1076"/>
          <ac:spMkLst>
            <pc:docMk/>
            <pc:sldMk cId="3617036924" sldId="319"/>
            <ac:spMk id="1042" creationId="{C0EE5C65-7316-7232-5D39-9E94EA2A6F5C}"/>
          </ac:spMkLst>
        </pc:spChg>
        <pc:spChg chg="add mod">
          <ac:chgData name="尾嵜 成真" userId="dd95f81a979e9056" providerId="LiveId" clId="{1710F09C-98BD-484F-81B9-9BC638223955}" dt="2023-01-31T07:09:23.811" v="5945" actId="1076"/>
          <ac:spMkLst>
            <pc:docMk/>
            <pc:sldMk cId="3617036924" sldId="319"/>
            <ac:spMk id="1043" creationId="{86B2F651-F68D-D74B-F295-9E62DB0298F3}"/>
          </ac:spMkLst>
        </pc:spChg>
        <pc:spChg chg="add mod">
          <ac:chgData name="尾嵜 成真" userId="dd95f81a979e9056" providerId="LiveId" clId="{1710F09C-98BD-484F-81B9-9BC638223955}" dt="2023-01-31T07:09:23.811" v="5945" actId="1076"/>
          <ac:spMkLst>
            <pc:docMk/>
            <pc:sldMk cId="3617036924" sldId="319"/>
            <ac:spMk id="1044" creationId="{9F1239BC-65B7-EBE6-5DBF-F9E6710A3C9D}"/>
          </ac:spMkLst>
        </pc:spChg>
        <pc:spChg chg="add mod">
          <ac:chgData name="尾嵜 成真" userId="dd95f81a979e9056" providerId="LiveId" clId="{1710F09C-98BD-484F-81B9-9BC638223955}" dt="2023-01-31T07:09:23.811" v="5945" actId="1076"/>
          <ac:spMkLst>
            <pc:docMk/>
            <pc:sldMk cId="3617036924" sldId="319"/>
            <ac:spMk id="1045" creationId="{B9EF7AE8-E5E2-05F6-1787-563ED5CE3A8B}"/>
          </ac:spMkLst>
        </pc:spChg>
        <pc:spChg chg="add mod">
          <ac:chgData name="尾嵜 成真" userId="dd95f81a979e9056" providerId="LiveId" clId="{1710F09C-98BD-484F-81B9-9BC638223955}" dt="2023-01-31T07:09:23.811" v="5945" actId="1076"/>
          <ac:spMkLst>
            <pc:docMk/>
            <pc:sldMk cId="3617036924" sldId="319"/>
            <ac:spMk id="1048" creationId="{2373D68A-AF80-02F4-807A-FD3B11187CF1}"/>
          </ac:spMkLst>
        </pc:spChg>
        <pc:spChg chg="add mod">
          <ac:chgData name="尾嵜 成真" userId="dd95f81a979e9056" providerId="LiveId" clId="{1710F09C-98BD-484F-81B9-9BC638223955}" dt="2023-01-31T07:09:23.811" v="5945" actId="1076"/>
          <ac:spMkLst>
            <pc:docMk/>
            <pc:sldMk cId="3617036924" sldId="319"/>
            <ac:spMk id="1050" creationId="{FAD7DDAA-FCAC-C729-DE8C-BAA787D045A2}"/>
          </ac:spMkLst>
        </pc:spChg>
        <pc:spChg chg="add mod">
          <ac:chgData name="尾嵜 成真" userId="dd95f81a979e9056" providerId="LiveId" clId="{1710F09C-98BD-484F-81B9-9BC638223955}" dt="2023-01-31T07:09:23.811" v="5945" actId="1076"/>
          <ac:spMkLst>
            <pc:docMk/>
            <pc:sldMk cId="3617036924" sldId="319"/>
            <ac:spMk id="1052" creationId="{8829D2AD-5D63-44BD-73B6-A1C6FB34A0BA}"/>
          </ac:spMkLst>
        </pc:spChg>
        <pc:spChg chg="add mod">
          <ac:chgData name="尾嵜 成真" userId="dd95f81a979e9056" providerId="LiveId" clId="{1710F09C-98BD-484F-81B9-9BC638223955}" dt="2023-01-31T07:09:23.811" v="5945" actId="1076"/>
          <ac:spMkLst>
            <pc:docMk/>
            <pc:sldMk cId="3617036924" sldId="319"/>
            <ac:spMk id="1054" creationId="{DE675DB8-9791-3BF2-00C3-A19DFD5FBF3D}"/>
          </ac:spMkLst>
        </pc:spChg>
        <pc:spChg chg="add mod">
          <ac:chgData name="尾嵜 成真" userId="dd95f81a979e9056" providerId="LiveId" clId="{1710F09C-98BD-484F-81B9-9BC638223955}" dt="2023-01-31T07:09:23.811" v="5945" actId="1076"/>
          <ac:spMkLst>
            <pc:docMk/>
            <pc:sldMk cId="3617036924" sldId="319"/>
            <ac:spMk id="1055" creationId="{24938955-35D3-99B6-1907-70E86E8B260B}"/>
          </ac:spMkLst>
        </pc:spChg>
        <pc:spChg chg="add mod">
          <ac:chgData name="尾嵜 成真" userId="dd95f81a979e9056" providerId="LiveId" clId="{1710F09C-98BD-484F-81B9-9BC638223955}" dt="2023-01-31T07:09:23.811" v="5945" actId="1076"/>
          <ac:spMkLst>
            <pc:docMk/>
            <pc:sldMk cId="3617036924" sldId="319"/>
            <ac:spMk id="1056" creationId="{7D763885-79CC-F614-E8A7-81CDD9BD177A}"/>
          </ac:spMkLst>
        </pc:spChg>
        <pc:spChg chg="add mod">
          <ac:chgData name="尾嵜 成真" userId="dd95f81a979e9056" providerId="LiveId" clId="{1710F09C-98BD-484F-81B9-9BC638223955}" dt="2023-01-31T07:09:23.811" v="5945" actId="1076"/>
          <ac:spMkLst>
            <pc:docMk/>
            <pc:sldMk cId="3617036924" sldId="319"/>
            <ac:spMk id="1057" creationId="{621007A3-3769-C3F3-8615-4EF5D04B28E7}"/>
          </ac:spMkLst>
        </pc:spChg>
        <pc:spChg chg="add mod">
          <ac:chgData name="尾嵜 成真" userId="dd95f81a979e9056" providerId="LiveId" clId="{1710F09C-98BD-484F-81B9-9BC638223955}" dt="2023-01-31T07:09:23.811" v="5945" actId="1076"/>
          <ac:spMkLst>
            <pc:docMk/>
            <pc:sldMk cId="3617036924" sldId="319"/>
            <ac:spMk id="1058" creationId="{FC0B6644-9415-2BAB-E759-F87243359430}"/>
          </ac:spMkLst>
        </pc:spChg>
        <pc:spChg chg="add del mod">
          <ac:chgData name="尾嵜 成真" userId="dd95f81a979e9056" providerId="LiveId" clId="{1710F09C-98BD-484F-81B9-9BC638223955}" dt="2023-01-31T07:09:52.721" v="5947"/>
          <ac:spMkLst>
            <pc:docMk/>
            <pc:sldMk cId="3617036924" sldId="319"/>
            <ac:spMk id="1060" creationId="{6F3EEC81-FFF9-4464-1F43-704F16582D18}"/>
          </ac:spMkLst>
        </pc:spChg>
        <pc:spChg chg="add del mod">
          <ac:chgData name="尾嵜 成真" userId="dd95f81a979e9056" providerId="LiveId" clId="{1710F09C-98BD-484F-81B9-9BC638223955}" dt="2023-01-31T07:09:52.721" v="5947"/>
          <ac:spMkLst>
            <pc:docMk/>
            <pc:sldMk cId="3617036924" sldId="319"/>
            <ac:spMk id="1069" creationId="{1859E354-6331-9493-DB9D-883A1E45D170}"/>
          </ac:spMkLst>
        </pc:spChg>
        <pc:spChg chg="add del mod">
          <ac:chgData name="尾嵜 成真" userId="dd95f81a979e9056" providerId="LiveId" clId="{1710F09C-98BD-484F-81B9-9BC638223955}" dt="2023-01-31T07:09:52.721" v="5947"/>
          <ac:spMkLst>
            <pc:docMk/>
            <pc:sldMk cId="3617036924" sldId="319"/>
            <ac:spMk id="1071" creationId="{FF3FAEB0-3E92-219B-5FDE-8D3563B89935}"/>
          </ac:spMkLst>
        </pc:spChg>
        <pc:spChg chg="add del mod">
          <ac:chgData name="尾嵜 成真" userId="dd95f81a979e9056" providerId="LiveId" clId="{1710F09C-98BD-484F-81B9-9BC638223955}" dt="2023-01-31T07:09:52.721" v="5947"/>
          <ac:spMkLst>
            <pc:docMk/>
            <pc:sldMk cId="3617036924" sldId="319"/>
            <ac:spMk id="1073" creationId="{A57136A2-ADAF-F7A8-33CB-A7F5E09A9456}"/>
          </ac:spMkLst>
        </pc:spChg>
        <pc:spChg chg="add del mod">
          <ac:chgData name="尾嵜 成真" userId="dd95f81a979e9056" providerId="LiveId" clId="{1710F09C-98BD-484F-81B9-9BC638223955}" dt="2023-01-31T07:09:52.721" v="5947"/>
          <ac:spMkLst>
            <pc:docMk/>
            <pc:sldMk cId="3617036924" sldId="319"/>
            <ac:spMk id="1075" creationId="{4EAFDB1F-6070-5790-3E4B-FC1D95401B5A}"/>
          </ac:spMkLst>
        </pc:spChg>
        <pc:spChg chg="add del mod">
          <ac:chgData name="尾嵜 成真" userId="dd95f81a979e9056" providerId="LiveId" clId="{1710F09C-98BD-484F-81B9-9BC638223955}" dt="2023-01-31T07:09:52.721" v="5947"/>
          <ac:spMkLst>
            <pc:docMk/>
            <pc:sldMk cId="3617036924" sldId="319"/>
            <ac:spMk id="1076" creationId="{4E67DA9A-6E77-E8E5-CE8D-5D41F91DEF47}"/>
          </ac:spMkLst>
        </pc:spChg>
        <pc:spChg chg="add del mod">
          <ac:chgData name="尾嵜 成真" userId="dd95f81a979e9056" providerId="LiveId" clId="{1710F09C-98BD-484F-81B9-9BC638223955}" dt="2023-01-31T07:09:52.721" v="5947"/>
          <ac:spMkLst>
            <pc:docMk/>
            <pc:sldMk cId="3617036924" sldId="319"/>
            <ac:spMk id="1077" creationId="{710D0885-3587-41D3-6686-914279C3254F}"/>
          </ac:spMkLst>
        </pc:spChg>
        <pc:spChg chg="add del mod">
          <ac:chgData name="尾嵜 成真" userId="dd95f81a979e9056" providerId="LiveId" clId="{1710F09C-98BD-484F-81B9-9BC638223955}" dt="2023-01-31T07:09:52.721" v="5947"/>
          <ac:spMkLst>
            <pc:docMk/>
            <pc:sldMk cId="3617036924" sldId="319"/>
            <ac:spMk id="1078" creationId="{D23F86DF-C51D-0393-154A-DE18914698C4}"/>
          </ac:spMkLst>
        </pc:spChg>
        <pc:spChg chg="add del mod">
          <ac:chgData name="尾嵜 成真" userId="dd95f81a979e9056" providerId="LiveId" clId="{1710F09C-98BD-484F-81B9-9BC638223955}" dt="2023-01-31T07:09:52.721" v="5947"/>
          <ac:spMkLst>
            <pc:docMk/>
            <pc:sldMk cId="3617036924" sldId="319"/>
            <ac:spMk id="1081" creationId="{DFDD3DA0-3134-90F9-CBF4-7735B873C1FD}"/>
          </ac:spMkLst>
        </pc:spChg>
        <pc:spChg chg="add del mod">
          <ac:chgData name="尾嵜 成真" userId="dd95f81a979e9056" providerId="LiveId" clId="{1710F09C-98BD-484F-81B9-9BC638223955}" dt="2023-01-31T07:09:52.721" v="5947"/>
          <ac:spMkLst>
            <pc:docMk/>
            <pc:sldMk cId="3617036924" sldId="319"/>
            <ac:spMk id="1083" creationId="{CC768E4A-BF38-0554-5CB3-D10652D2F563}"/>
          </ac:spMkLst>
        </pc:spChg>
        <pc:spChg chg="add del mod">
          <ac:chgData name="尾嵜 成真" userId="dd95f81a979e9056" providerId="LiveId" clId="{1710F09C-98BD-484F-81B9-9BC638223955}" dt="2023-01-31T07:09:52.721" v="5947"/>
          <ac:spMkLst>
            <pc:docMk/>
            <pc:sldMk cId="3617036924" sldId="319"/>
            <ac:spMk id="1085" creationId="{04326BA9-A0CC-F953-0744-BC22FAA94030}"/>
          </ac:spMkLst>
        </pc:spChg>
        <pc:spChg chg="add del mod">
          <ac:chgData name="尾嵜 成真" userId="dd95f81a979e9056" providerId="LiveId" clId="{1710F09C-98BD-484F-81B9-9BC638223955}" dt="2023-01-31T07:09:52.721" v="5947"/>
          <ac:spMkLst>
            <pc:docMk/>
            <pc:sldMk cId="3617036924" sldId="319"/>
            <ac:spMk id="1087" creationId="{EFC27563-6304-4897-B5C3-9283B994B56F}"/>
          </ac:spMkLst>
        </pc:spChg>
        <pc:spChg chg="add del mod">
          <ac:chgData name="尾嵜 成真" userId="dd95f81a979e9056" providerId="LiveId" clId="{1710F09C-98BD-484F-81B9-9BC638223955}" dt="2023-01-31T07:09:52.721" v="5947"/>
          <ac:spMkLst>
            <pc:docMk/>
            <pc:sldMk cId="3617036924" sldId="319"/>
            <ac:spMk id="1088" creationId="{84768D77-0372-D771-C02A-6AB4862493D8}"/>
          </ac:spMkLst>
        </pc:spChg>
        <pc:spChg chg="add del mod">
          <ac:chgData name="尾嵜 成真" userId="dd95f81a979e9056" providerId="LiveId" clId="{1710F09C-98BD-484F-81B9-9BC638223955}" dt="2023-01-31T07:09:52.721" v="5947"/>
          <ac:spMkLst>
            <pc:docMk/>
            <pc:sldMk cId="3617036924" sldId="319"/>
            <ac:spMk id="1089" creationId="{94634454-27A1-36F5-E619-777420E52766}"/>
          </ac:spMkLst>
        </pc:spChg>
        <pc:spChg chg="add del mod">
          <ac:chgData name="尾嵜 成真" userId="dd95f81a979e9056" providerId="LiveId" clId="{1710F09C-98BD-484F-81B9-9BC638223955}" dt="2023-01-31T07:09:52.721" v="5947"/>
          <ac:spMkLst>
            <pc:docMk/>
            <pc:sldMk cId="3617036924" sldId="319"/>
            <ac:spMk id="1090" creationId="{E60EF793-DD71-D089-AEF5-76031318B21D}"/>
          </ac:spMkLst>
        </pc:spChg>
        <pc:spChg chg="add del mod">
          <ac:chgData name="尾嵜 成真" userId="dd95f81a979e9056" providerId="LiveId" clId="{1710F09C-98BD-484F-81B9-9BC638223955}" dt="2023-01-31T07:09:52.721" v="5947"/>
          <ac:spMkLst>
            <pc:docMk/>
            <pc:sldMk cId="3617036924" sldId="319"/>
            <ac:spMk id="1091" creationId="{34F9CA8D-5119-EB57-2574-B40CBAD01B60}"/>
          </ac:spMkLst>
        </pc:spChg>
        <pc:picChg chg="add del mod">
          <ac:chgData name="尾嵜 成真" userId="dd95f81a979e9056" providerId="LiveId" clId="{1710F09C-98BD-484F-81B9-9BC638223955}" dt="2023-01-31T07:08:16.866" v="5932" actId="21"/>
          <ac:picMkLst>
            <pc:docMk/>
            <pc:sldMk cId="3617036924" sldId="319"/>
            <ac:picMk id="2" creationId="{2E3903FF-93F9-E7DB-536C-1D8A26A7BE50}"/>
          </ac:picMkLst>
        </pc:picChg>
        <pc:picChg chg="add del mod">
          <ac:chgData name="尾嵜 成真" userId="dd95f81a979e9056" providerId="LiveId" clId="{1710F09C-98BD-484F-81B9-9BC638223955}" dt="2023-01-31T07:08:16.866" v="5932" actId="21"/>
          <ac:picMkLst>
            <pc:docMk/>
            <pc:sldMk cId="3617036924" sldId="319"/>
            <ac:picMk id="3" creationId="{08954C82-E45B-C139-6139-46FAABA1FF45}"/>
          </ac:picMkLst>
        </pc:picChg>
        <pc:picChg chg="add del mod">
          <ac:chgData name="尾嵜 成真" userId="dd95f81a979e9056" providerId="LiveId" clId="{1710F09C-98BD-484F-81B9-9BC638223955}" dt="2023-01-31T07:08:16.866" v="5932" actId="21"/>
          <ac:picMkLst>
            <pc:docMk/>
            <pc:sldMk cId="3617036924" sldId="319"/>
            <ac:picMk id="7" creationId="{21D46A6A-963C-2BE0-2DB6-054C33CED010}"/>
          </ac:picMkLst>
        </pc:picChg>
        <pc:picChg chg="add del mod">
          <ac:chgData name="尾嵜 成真" userId="dd95f81a979e9056" providerId="LiveId" clId="{1710F09C-98BD-484F-81B9-9BC638223955}" dt="2023-01-31T07:08:16.866" v="5932" actId="21"/>
          <ac:picMkLst>
            <pc:docMk/>
            <pc:sldMk cId="3617036924" sldId="319"/>
            <ac:picMk id="8" creationId="{A9CFF183-85A7-6A99-16EE-EF0D019B72D9}"/>
          </ac:picMkLst>
        </pc:picChg>
        <pc:picChg chg="del">
          <ac:chgData name="尾嵜 成真" userId="dd95f81a979e9056" providerId="LiveId" clId="{1710F09C-98BD-484F-81B9-9BC638223955}" dt="2023-01-31T06:47:55.147" v="5747" actId="478"/>
          <ac:picMkLst>
            <pc:docMk/>
            <pc:sldMk cId="3617036924" sldId="319"/>
            <ac:picMk id="9" creationId="{4B9DB6FE-938B-D815-E619-97D5E1CEC4A3}"/>
          </ac:picMkLst>
        </pc:picChg>
        <pc:picChg chg="add del mod">
          <ac:chgData name="尾嵜 成真" userId="dd95f81a979e9056" providerId="LiveId" clId="{1710F09C-98BD-484F-81B9-9BC638223955}" dt="2023-01-31T07:08:16.866" v="5932" actId="21"/>
          <ac:picMkLst>
            <pc:docMk/>
            <pc:sldMk cId="3617036924" sldId="319"/>
            <ac:picMk id="10" creationId="{319688BD-9973-A542-CD85-5C951CDE86E4}"/>
          </ac:picMkLst>
        </pc:picChg>
        <pc:picChg chg="add del mod">
          <ac:chgData name="尾嵜 成真" userId="dd95f81a979e9056" providerId="LiveId" clId="{1710F09C-98BD-484F-81B9-9BC638223955}" dt="2023-01-31T07:08:16.866" v="5932" actId="21"/>
          <ac:picMkLst>
            <pc:docMk/>
            <pc:sldMk cId="3617036924" sldId="319"/>
            <ac:picMk id="11" creationId="{A21250D2-4AFE-5C30-08F1-17095564FC77}"/>
          </ac:picMkLst>
        </pc:picChg>
        <pc:picChg chg="add del mod">
          <ac:chgData name="尾嵜 成真" userId="dd95f81a979e9056" providerId="LiveId" clId="{1710F09C-98BD-484F-81B9-9BC638223955}" dt="2023-01-31T07:08:16.866" v="5932" actId="21"/>
          <ac:picMkLst>
            <pc:docMk/>
            <pc:sldMk cId="3617036924" sldId="319"/>
            <ac:picMk id="12" creationId="{8613CB06-40B7-7D43-F12D-E0F5ED6B9620}"/>
          </ac:picMkLst>
        </pc:picChg>
        <pc:picChg chg="del">
          <ac:chgData name="尾嵜 成真" userId="dd95f81a979e9056" providerId="LiveId" clId="{1710F09C-98BD-484F-81B9-9BC638223955}" dt="2023-01-31T06:56:31.607" v="5776" actId="478"/>
          <ac:picMkLst>
            <pc:docMk/>
            <pc:sldMk cId="3617036924" sldId="319"/>
            <ac:picMk id="16" creationId="{45BF1B92-FDB7-47FA-7793-886A40F2F69F}"/>
          </ac:picMkLst>
        </pc:picChg>
        <pc:picChg chg="del">
          <ac:chgData name="尾嵜 成真" userId="dd95f81a979e9056" providerId="LiveId" clId="{1710F09C-98BD-484F-81B9-9BC638223955}" dt="2023-01-31T06:48:06.176" v="5752" actId="478"/>
          <ac:picMkLst>
            <pc:docMk/>
            <pc:sldMk cId="3617036924" sldId="319"/>
            <ac:picMk id="17" creationId="{C0F6100B-918F-3637-0B39-DE63E4323118}"/>
          </ac:picMkLst>
        </pc:picChg>
        <pc:picChg chg="del">
          <ac:chgData name="尾嵜 成真" userId="dd95f81a979e9056" providerId="LiveId" clId="{1710F09C-98BD-484F-81B9-9BC638223955}" dt="2023-01-31T06:47:55.147" v="5747" actId="478"/>
          <ac:picMkLst>
            <pc:docMk/>
            <pc:sldMk cId="3617036924" sldId="319"/>
            <ac:picMk id="18" creationId="{640DA03D-86D1-62AA-EAB5-C6DD99C26943}"/>
          </ac:picMkLst>
        </pc:picChg>
        <pc:picChg chg="del">
          <ac:chgData name="尾嵜 成真" userId="dd95f81a979e9056" providerId="LiveId" clId="{1710F09C-98BD-484F-81B9-9BC638223955}" dt="2023-01-31T06:47:52.569" v="5746" actId="478"/>
          <ac:picMkLst>
            <pc:docMk/>
            <pc:sldMk cId="3617036924" sldId="319"/>
            <ac:picMk id="19" creationId="{E982253A-6A29-BBEA-2B0E-0F8E2888CA82}"/>
          </ac:picMkLst>
        </pc:picChg>
        <pc:picChg chg="del">
          <ac:chgData name="尾嵜 成真" userId="dd95f81a979e9056" providerId="LiveId" clId="{1710F09C-98BD-484F-81B9-9BC638223955}" dt="2023-01-31T06:47:52.569" v="5746" actId="478"/>
          <ac:picMkLst>
            <pc:docMk/>
            <pc:sldMk cId="3617036924" sldId="319"/>
            <ac:picMk id="20" creationId="{8DD63FC5-C243-69ED-DA99-2CA0EAA13BDD}"/>
          </ac:picMkLst>
        </pc:picChg>
        <pc:picChg chg="add mod">
          <ac:chgData name="尾嵜 成真" userId="dd95f81a979e9056" providerId="LiveId" clId="{1710F09C-98BD-484F-81B9-9BC638223955}" dt="2023-01-31T07:09:23.811" v="5945" actId="1076"/>
          <ac:picMkLst>
            <pc:docMk/>
            <pc:sldMk cId="3617036924" sldId="319"/>
            <ac:picMk id="1027" creationId="{488AB950-1E3A-03D5-DE26-C71C7D5C5CA7}"/>
          </ac:picMkLst>
        </pc:picChg>
        <pc:picChg chg="add mod">
          <ac:chgData name="尾嵜 成真" userId="dd95f81a979e9056" providerId="LiveId" clId="{1710F09C-98BD-484F-81B9-9BC638223955}" dt="2023-01-31T07:09:23.811" v="5945" actId="1076"/>
          <ac:picMkLst>
            <pc:docMk/>
            <pc:sldMk cId="3617036924" sldId="319"/>
            <ac:picMk id="1028" creationId="{9C110029-3DE0-3F5F-4555-12D21F4300BC}"/>
          </ac:picMkLst>
        </pc:picChg>
        <pc:picChg chg="add mod">
          <ac:chgData name="尾嵜 成真" userId="dd95f81a979e9056" providerId="LiveId" clId="{1710F09C-98BD-484F-81B9-9BC638223955}" dt="2023-01-31T07:09:23.811" v="5945" actId="1076"/>
          <ac:picMkLst>
            <pc:docMk/>
            <pc:sldMk cId="3617036924" sldId="319"/>
            <ac:picMk id="1029" creationId="{934A707B-EBB0-FDDA-4A13-3974212F299E}"/>
          </ac:picMkLst>
        </pc:picChg>
        <pc:picChg chg="add mod">
          <ac:chgData name="尾嵜 成真" userId="dd95f81a979e9056" providerId="LiveId" clId="{1710F09C-98BD-484F-81B9-9BC638223955}" dt="2023-01-31T07:09:23.811" v="5945" actId="1076"/>
          <ac:picMkLst>
            <pc:docMk/>
            <pc:sldMk cId="3617036924" sldId="319"/>
            <ac:picMk id="1030" creationId="{40A84B78-DA53-BF14-EB1C-6D12432518AE}"/>
          </ac:picMkLst>
        </pc:picChg>
        <pc:picChg chg="add mod">
          <ac:chgData name="尾嵜 成真" userId="dd95f81a979e9056" providerId="LiveId" clId="{1710F09C-98BD-484F-81B9-9BC638223955}" dt="2023-01-31T07:09:23.811" v="5945" actId="1076"/>
          <ac:picMkLst>
            <pc:docMk/>
            <pc:sldMk cId="3617036924" sldId="319"/>
            <ac:picMk id="1031" creationId="{C196996F-1A20-20DA-7522-F2389B932463}"/>
          </ac:picMkLst>
        </pc:picChg>
        <pc:picChg chg="del">
          <ac:chgData name="尾嵜 成真" userId="dd95f81a979e9056" providerId="LiveId" clId="{1710F09C-98BD-484F-81B9-9BC638223955}" dt="2023-01-31T06:56:31.607" v="5776" actId="478"/>
          <ac:picMkLst>
            <pc:docMk/>
            <pc:sldMk cId="3617036924" sldId="319"/>
            <ac:picMk id="1032" creationId="{F35AEBEB-F765-506D-5126-4BD6045A4D43}"/>
          </ac:picMkLst>
        </pc:picChg>
        <pc:picChg chg="add mod">
          <ac:chgData name="尾嵜 成真" userId="dd95f81a979e9056" providerId="LiveId" clId="{1710F09C-98BD-484F-81B9-9BC638223955}" dt="2023-01-31T07:09:23.811" v="5945" actId="1076"/>
          <ac:picMkLst>
            <pc:docMk/>
            <pc:sldMk cId="3617036924" sldId="319"/>
            <ac:picMk id="1033" creationId="{7654FF06-9311-77FA-42C3-44F76F3EDDDF}"/>
          </ac:picMkLst>
        </pc:picChg>
        <pc:picChg chg="add mod">
          <ac:chgData name="尾嵜 成真" userId="dd95f81a979e9056" providerId="LiveId" clId="{1710F09C-98BD-484F-81B9-9BC638223955}" dt="2023-01-31T07:09:23.811" v="5945" actId="1076"/>
          <ac:picMkLst>
            <pc:docMk/>
            <pc:sldMk cId="3617036924" sldId="319"/>
            <ac:picMk id="1034" creationId="{3A14F974-57E2-0AB0-026E-02FBD2F3D976}"/>
          </ac:picMkLst>
        </pc:picChg>
        <pc:picChg chg="add del mod">
          <ac:chgData name="尾嵜 成真" userId="dd95f81a979e9056" providerId="LiveId" clId="{1710F09C-98BD-484F-81B9-9BC638223955}" dt="2023-01-31T07:09:52.721" v="5947"/>
          <ac:picMkLst>
            <pc:docMk/>
            <pc:sldMk cId="3617036924" sldId="319"/>
            <ac:picMk id="1061" creationId="{3F43CBAF-323D-B032-243C-C31139C205A3}"/>
          </ac:picMkLst>
        </pc:picChg>
        <pc:picChg chg="add del mod">
          <ac:chgData name="尾嵜 成真" userId="dd95f81a979e9056" providerId="LiveId" clId="{1710F09C-98BD-484F-81B9-9BC638223955}" dt="2023-01-31T07:09:52.721" v="5947"/>
          <ac:picMkLst>
            <pc:docMk/>
            <pc:sldMk cId="3617036924" sldId="319"/>
            <ac:picMk id="1062" creationId="{3602F1C0-292B-77E9-2F79-57B19FB2CFFF}"/>
          </ac:picMkLst>
        </pc:picChg>
        <pc:picChg chg="add del mod">
          <ac:chgData name="尾嵜 成真" userId="dd95f81a979e9056" providerId="LiveId" clId="{1710F09C-98BD-484F-81B9-9BC638223955}" dt="2023-01-31T07:09:52.721" v="5947"/>
          <ac:picMkLst>
            <pc:docMk/>
            <pc:sldMk cId="3617036924" sldId="319"/>
            <ac:picMk id="1063" creationId="{42EB8221-A374-496E-D67A-A527CC8795F5}"/>
          </ac:picMkLst>
        </pc:picChg>
        <pc:picChg chg="add del mod">
          <ac:chgData name="尾嵜 成真" userId="dd95f81a979e9056" providerId="LiveId" clId="{1710F09C-98BD-484F-81B9-9BC638223955}" dt="2023-01-31T07:09:52.721" v="5947"/>
          <ac:picMkLst>
            <pc:docMk/>
            <pc:sldMk cId="3617036924" sldId="319"/>
            <ac:picMk id="1064" creationId="{EF375C41-A2FD-594A-BD7D-164A627D6D42}"/>
          </ac:picMkLst>
        </pc:picChg>
        <pc:picChg chg="add del mod">
          <ac:chgData name="尾嵜 成真" userId="dd95f81a979e9056" providerId="LiveId" clId="{1710F09C-98BD-484F-81B9-9BC638223955}" dt="2023-01-31T07:09:52.721" v="5947"/>
          <ac:picMkLst>
            <pc:docMk/>
            <pc:sldMk cId="3617036924" sldId="319"/>
            <ac:picMk id="1065" creationId="{10848CF9-CDA5-D20A-AEF2-6355E8C7FBCB}"/>
          </ac:picMkLst>
        </pc:picChg>
        <pc:picChg chg="add del mod">
          <ac:chgData name="尾嵜 成真" userId="dd95f81a979e9056" providerId="LiveId" clId="{1710F09C-98BD-484F-81B9-9BC638223955}" dt="2023-01-31T07:09:52.721" v="5947"/>
          <ac:picMkLst>
            <pc:docMk/>
            <pc:sldMk cId="3617036924" sldId="319"/>
            <ac:picMk id="1066" creationId="{EEF77F8D-E20A-2816-55B4-63A54DB3B486}"/>
          </ac:picMkLst>
        </pc:picChg>
        <pc:picChg chg="add del mod">
          <ac:chgData name="尾嵜 成真" userId="dd95f81a979e9056" providerId="LiveId" clId="{1710F09C-98BD-484F-81B9-9BC638223955}" dt="2023-01-31T07:09:52.721" v="5947"/>
          <ac:picMkLst>
            <pc:docMk/>
            <pc:sldMk cId="3617036924" sldId="319"/>
            <ac:picMk id="1067" creationId="{8C2E2F0E-6C73-CA83-E461-B5681B8008C3}"/>
          </ac:picMkLst>
        </pc:picChg>
        <pc:cxnChg chg="add del mod">
          <ac:chgData name="尾嵜 成真" userId="dd95f81a979e9056" providerId="LiveId" clId="{1710F09C-98BD-484F-81B9-9BC638223955}" dt="2023-01-31T07:08:16.866" v="5932" actId="21"/>
          <ac:cxnSpMkLst>
            <pc:docMk/>
            <pc:sldMk cId="3617036924" sldId="319"/>
            <ac:cxnSpMk id="13" creationId="{C1AE9586-85A3-EE67-AC64-2BB86CD4A419}"/>
          </ac:cxnSpMkLst>
        </pc:cxnChg>
        <pc:cxnChg chg="add del mod">
          <ac:chgData name="尾嵜 成真" userId="dd95f81a979e9056" providerId="LiveId" clId="{1710F09C-98BD-484F-81B9-9BC638223955}" dt="2023-01-31T07:08:16.866" v="5932" actId="21"/>
          <ac:cxnSpMkLst>
            <pc:docMk/>
            <pc:sldMk cId="3617036924" sldId="319"/>
            <ac:cxnSpMk id="15" creationId="{A5E786CC-6773-9982-0186-0B042B3F46AB}"/>
          </ac:cxnSpMkLst>
        </pc:cxnChg>
        <pc:cxnChg chg="del mod">
          <ac:chgData name="尾嵜 成真" userId="dd95f81a979e9056" providerId="LiveId" clId="{1710F09C-98BD-484F-81B9-9BC638223955}" dt="2023-01-31T06:47:55.147" v="5747" actId="478"/>
          <ac:cxnSpMkLst>
            <pc:docMk/>
            <pc:sldMk cId="3617036924" sldId="319"/>
            <ac:cxnSpMk id="22" creationId="{A6F156F9-C84E-ABEB-AFFE-EDD5878DCD1B}"/>
          </ac:cxnSpMkLst>
        </pc:cxnChg>
        <pc:cxnChg chg="del mod">
          <ac:chgData name="尾嵜 成真" userId="dd95f81a979e9056" providerId="LiveId" clId="{1710F09C-98BD-484F-81B9-9BC638223955}" dt="2023-01-31T06:47:55.147" v="5747" actId="478"/>
          <ac:cxnSpMkLst>
            <pc:docMk/>
            <pc:sldMk cId="3617036924" sldId="319"/>
            <ac:cxnSpMk id="24" creationId="{C102BE56-C008-B6C0-C071-480C9BC2F78F}"/>
          </ac:cxnSpMkLst>
        </pc:cxnChg>
        <pc:cxnChg chg="add del mod">
          <ac:chgData name="尾嵜 成真" userId="dd95f81a979e9056" providerId="LiveId" clId="{1710F09C-98BD-484F-81B9-9BC638223955}" dt="2023-01-31T07:08:16.866" v="5932" actId="21"/>
          <ac:cxnSpMkLst>
            <pc:docMk/>
            <pc:sldMk cId="3617036924" sldId="319"/>
            <ac:cxnSpMk id="25" creationId="{58676CB2-B7BD-67FD-5B08-445DFDB60948}"/>
          </ac:cxnSpMkLst>
        </pc:cxnChg>
        <pc:cxnChg chg="del mod">
          <ac:chgData name="尾嵜 成真" userId="dd95f81a979e9056" providerId="LiveId" clId="{1710F09C-98BD-484F-81B9-9BC638223955}" dt="2023-01-31T06:48:06.176" v="5752" actId="478"/>
          <ac:cxnSpMkLst>
            <pc:docMk/>
            <pc:sldMk cId="3617036924" sldId="319"/>
            <ac:cxnSpMk id="28" creationId="{CD017F15-C11F-D64A-95A1-8F48F6461742}"/>
          </ac:cxnSpMkLst>
        </pc:cxnChg>
        <pc:cxnChg chg="add del mod">
          <ac:chgData name="尾嵜 成真" userId="dd95f81a979e9056" providerId="LiveId" clId="{1710F09C-98BD-484F-81B9-9BC638223955}" dt="2023-01-31T07:08:16.866" v="5932" actId="21"/>
          <ac:cxnSpMkLst>
            <pc:docMk/>
            <pc:sldMk cId="3617036924" sldId="319"/>
            <ac:cxnSpMk id="29" creationId="{567D284E-7226-B5A9-11CC-200552F85202}"/>
          </ac:cxnSpMkLst>
        </pc:cxnChg>
        <pc:cxnChg chg="del mod">
          <ac:chgData name="尾嵜 成真" userId="dd95f81a979e9056" providerId="LiveId" clId="{1710F09C-98BD-484F-81B9-9BC638223955}" dt="2023-01-31T06:47:55.147" v="5747" actId="478"/>
          <ac:cxnSpMkLst>
            <pc:docMk/>
            <pc:sldMk cId="3617036924" sldId="319"/>
            <ac:cxnSpMk id="32" creationId="{228CCDD8-A0B8-EF76-962D-2D81E8FEF654}"/>
          </ac:cxnSpMkLst>
        </pc:cxnChg>
        <pc:cxnChg chg="del">
          <ac:chgData name="尾嵜 成真" userId="dd95f81a979e9056" providerId="LiveId" clId="{1710F09C-98BD-484F-81B9-9BC638223955}" dt="2023-01-31T06:48:06.176" v="5752" actId="478"/>
          <ac:cxnSpMkLst>
            <pc:docMk/>
            <pc:sldMk cId="3617036924" sldId="319"/>
            <ac:cxnSpMk id="40" creationId="{6B106AC0-E900-BD87-1464-0F860CF327BD}"/>
          </ac:cxnSpMkLst>
        </pc:cxnChg>
        <pc:cxnChg chg="del">
          <ac:chgData name="尾嵜 成真" userId="dd95f81a979e9056" providerId="LiveId" clId="{1710F09C-98BD-484F-81B9-9BC638223955}" dt="2023-01-31T06:47:52.569" v="5746" actId="478"/>
          <ac:cxnSpMkLst>
            <pc:docMk/>
            <pc:sldMk cId="3617036924" sldId="319"/>
            <ac:cxnSpMk id="41" creationId="{9327DAD3-DD1B-94DB-39E6-5DFB0E0B5F35}"/>
          </ac:cxnSpMkLst>
        </pc:cxnChg>
        <pc:cxnChg chg="add del mod">
          <ac:chgData name="尾嵜 成真" userId="dd95f81a979e9056" providerId="LiveId" clId="{1710F09C-98BD-484F-81B9-9BC638223955}" dt="2023-01-31T07:08:16.866" v="5932" actId="21"/>
          <ac:cxnSpMkLst>
            <pc:docMk/>
            <pc:sldMk cId="3617036924" sldId="319"/>
            <ac:cxnSpMk id="42" creationId="{B01450FC-D7E6-73F0-9112-FC9247B56DD9}"/>
          </ac:cxnSpMkLst>
        </pc:cxnChg>
        <pc:cxnChg chg="add del mod">
          <ac:chgData name="尾嵜 成真" userId="dd95f81a979e9056" providerId="LiveId" clId="{1710F09C-98BD-484F-81B9-9BC638223955}" dt="2023-01-31T07:08:16.866" v="5932" actId="21"/>
          <ac:cxnSpMkLst>
            <pc:docMk/>
            <pc:sldMk cId="3617036924" sldId="319"/>
            <ac:cxnSpMk id="43" creationId="{808E4F35-D7CE-F502-F459-D32B547329A7}"/>
          </ac:cxnSpMkLst>
        </pc:cxnChg>
        <pc:cxnChg chg="add del mod">
          <ac:chgData name="尾嵜 成真" userId="dd95f81a979e9056" providerId="LiveId" clId="{1710F09C-98BD-484F-81B9-9BC638223955}" dt="2023-01-31T07:08:16.866" v="5932" actId="21"/>
          <ac:cxnSpMkLst>
            <pc:docMk/>
            <pc:sldMk cId="3617036924" sldId="319"/>
            <ac:cxnSpMk id="47" creationId="{AA3DC98F-26A5-139B-CEE5-2FD375714934}"/>
          </ac:cxnSpMkLst>
        </pc:cxnChg>
        <pc:cxnChg chg="add del mod">
          <ac:chgData name="尾嵜 成真" userId="dd95f81a979e9056" providerId="LiveId" clId="{1710F09C-98BD-484F-81B9-9BC638223955}" dt="2023-01-31T07:08:16.866" v="5932" actId="21"/>
          <ac:cxnSpMkLst>
            <pc:docMk/>
            <pc:sldMk cId="3617036924" sldId="319"/>
            <ac:cxnSpMk id="49" creationId="{C79F2457-26C0-923B-D2FA-670BAF42BC59}"/>
          </ac:cxnSpMkLst>
        </pc:cxnChg>
        <pc:cxnChg chg="add del mod">
          <ac:chgData name="尾嵜 成真" userId="dd95f81a979e9056" providerId="LiveId" clId="{1710F09C-98BD-484F-81B9-9BC638223955}" dt="2023-01-31T07:08:16.866" v="5932" actId="21"/>
          <ac:cxnSpMkLst>
            <pc:docMk/>
            <pc:sldMk cId="3617036924" sldId="319"/>
            <ac:cxnSpMk id="54" creationId="{6D5B3217-E71B-C836-A93F-EAEA9C37257A}"/>
          </ac:cxnSpMkLst>
        </pc:cxnChg>
        <pc:cxnChg chg="add mod">
          <ac:chgData name="尾嵜 成真" userId="dd95f81a979e9056" providerId="LiveId" clId="{1710F09C-98BD-484F-81B9-9BC638223955}" dt="2023-01-31T07:09:23.811" v="5945" actId="1076"/>
          <ac:cxnSpMkLst>
            <pc:docMk/>
            <pc:sldMk cId="3617036924" sldId="319"/>
            <ac:cxnSpMk id="1035" creationId="{ACF442E1-7CD6-743D-8202-BFA52CD7E4B6}"/>
          </ac:cxnSpMkLst>
        </pc:cxnChg>
        <pc:cxnChg chg="add mod">
          <ac:chgData name="尾嵜 成真" userId="dd95f81a979e9056" providerId="LiveId" clId="{1710F09C-98BD-484F-81B9-9BC638223955}" dt="2023-01-31T07:09:23.811" v="5945" actId="1076"/>
          <ac:cxnSpMkLst>
            <pc:docMk/>
            <pc:sldMk cId="3617036924" sldId="319"/>
            <ac:cxnSpMk id="1037" creationId="{41E07BFB-019B-7934-DA21-C13DFA3B091E}"/>
          </ac:cxnSpMkLst>
        </pc:cxnChg>
        <pc:cxnChg chg="add mod">
          <ac:chgData name="尾嵜 成真" userId="dd95f81a979e9056" providerId="LiveId" clId="{1710F09C-98BD-484F-81B9-9BC638223955}" dt="2023-01-31T07:09:23.811" v="5945" actId="1076"/>
          <ac:cxnSpMkLst>
            <pc:docMk/>
            <pc:sldMk cId="3617036924" sldId="319"/>
            <ac:cxnSpMk id="1039" creationId="{9BEC24EF-D2C2-4DA9-70B9-55169E969BE3}"/>
          </ac:cxnSpMkLst>
        </pc:cxnChg>
        <pc:cxnChg chg="add mod">
          <ac:chgData name="尾嵜 成真" userId="dd95f81a979e9056" providerId="LiveId" clId="{1710F09C-98BD-484F-81B9-9BC638223955}" dt="2023-01-31T07:09:23.811" v="5945" actId="1076"/>
          <ac:cxnSpMkLst>
            <pc:docMk/>
            <pc:sldMk cId="3617036924" sldId="319"/>
            <ac:cxnSpMk id="1041" creationId="{5908C54F-5FF6-4317-A7C9-AEDD77D48DCE}"/>
          </ac:cxnSpMkLst>
        </pc:cxnChg>
        <pc:cxnChg chg="add mod">
          <ac:chgData name="尾嵜 成真" userId="dd95f81a979e9056" providerId="LiveId" clId="{1710F09C-98BD-484F-81B9-9BC638223955}" dt="2023-01-31T07:09:23.811" v="5945" actId="1076"/>
          <ac:cxnSpMkLst>
            <pc:docMk/>
            <pc:sldMk cId="3617036924" sldId="319"/>
            <ac:cxnSpMk id="1046" creationId="{C1D8ACD5-5DFC-EF74-9CDA-6A1E23893BBA}"/>
          </ac:cxnSpMkLst>
        </pc:cxnChg>
        <pc:cxnChg chg="add mod">
          <ac:chgData name="尾嵜 成真" userId="dd95f81a979e9056" providerId="LiveId" clId="{1710F09C-98BD-484F-81B9-9BC638223955}" dt="2023-01-31T07:09:23.811" v="5945" actId="1076"/>
          <ac:cxnSpMkLst>
            <pc:docMk/>
            <pc:sldMk cId="3617036924" sldId="319"/>
            <ac:cxnSpMk id="1047" creationId="{1159E1D9-C44D-B198-A086-DACB4F8FFC9B}"/>
          </ac:cxnSpMkLst>
        </pc:cxnChg>
        <pc:cxnChg chg="add mod">
          <ac:chgData name="尾嵜 成真" userId="dd95f81a979e9056" providerId="LiveId" clId="{1710F09C-98BD-484F-81B9-9BC638223955}" dt="2023-01-31T07:09:23.811" v="5945" actId="1076"/>
          <ac:cxnSpMkLst>
            <pc:docMk/>
            <pc:sldMk cId="3617036924" sldId="319"/>
            <ac:cxnSpMk id="1049" creationId="{257D8614-AFF8-302E-0904-34598F05C841}"/>
          </ac:cxnSpMkLst>
        </pc:cxnChg>
        <pc:cxnChg chg="add mod">
          <ac:chgData name="尾嵜 成真" userId="dd95f81a979e9056" providerId="LiveId" clId="{1710F09C-98BD-484F-81B9-9BC638223955}" dt="2023-01-31T07:09:23.811" v="5945" actId="1076"/>
          <ac:cxnSpMkLst>
            <pc:docMk/>
            <pc:sldMk cId="3617036924" sldId="319"/>
            <ac:cxnSpMk id="1051" creationId="{D561476C-F02F-794A-56DA-D64FCEB77926}"/>
          </ac:cxnSpMkLst>
        </pc:cxnChg>
        <pc:cxnChg chg="add mod">
          <ac:chgData name="尾嵜 成真" userId="dd95f81a979e9056" providerId="LiveId" clId="{1710F09C-98BD-484F-81B9-9BC638223955}" dt="2023-01-31T07:09:23.811" v="5945" actId="1076"/>
          <ac:cxnSpMkLst>
            <pc:docMk/>
            <pc:sldMk cId="3617036924" sldId="319"/>
            <ac:cxnSpMk id="1053" creationId="{CE1716DF-8D69-A5A2-C4AC-95FEAFD50313}"/>
          </ac:cxnSpMkLst>
        </pc:cxnChg>
        <pc:cxnChg chg="add del mod">
          <ac:chgData name="尾嵜 成真" userId="dd95f81a979e9056" providerId="LiveId" clId="{1710F09C-98BD-484F-81B9-9BC638223955}" dt="2023-01-31T07:09:52.721" v="5947"/>
          <ac:cxnSpMkLst>
            <pc:docMk/>
            <pc:sldMk cId="3617036924" sldId="319"/>
            <ac:cxnSpMk id="1068" creationId="{79ABCFC3-B72F-4C12-CE57-8D27CBDE52E9}"/>
          </ac:cxnSpMkLst>
        </pc:cxnChg>
        <pc:cxnChg chg="add del mod">
          <ac:chgData name="尾嵜 成真" userId="dd95f81a979e9056" providerId="LiveId" clId="{1710F09C-98BD-484F-81B9-9BC638223955}" dt="2023-01-31T07:09:52.721" v="5947"/>
          <ac:cxnSpMkLst>
            <pc:docMk/>
            <pc:sldMk cId="3617036924" sldId="319"/>
            <ac:cxnSpMk id="1070" creationId="{FF3252E2-680D-8B91-DC5F-0BCF5CCBB903}"/>
          </ac:cxnSpMkLst>
        </pc:cxnChg>
        <pc:cxnChg chg="add del mod">
          <ac:chgData name="尾嵜 成真" userId="dd95f81a979e9056" providerId="LiveId" clId="{1710F09C-98BD-484F-81B9-9BC638223955}" dt="2023-01-31T07:09:52.721" v="5947"/>
          <ac:cxnSpMkLst>
            <pc:docMk/>
            <pc:sldMk cId="3617036924" sldId="319"/>
            <ac:cxnSpMk id="1072" creationId="{FB6AA439-1656-EA28-253F-029F3402897A}"/>
          </ac:cxnSpMkLst>
        </pc:cxnChg>
        <pc:cxnChg chg="add del mod">
          <ac:chgData name="尾嵜 成真" userId="dd95f81a979e9056" providerId="LiveId" clId="{1710F09C-98BD-484F-81B9-9BC638223955}" dt="2023-01-31T07:09:52.721" v="5947"/>
          <ac:cxnSpMkLst>
            <pc:docMk/>
            <pc:sldMk cId="3617036924" sldId="319"/>
            <ac:cxnSpMk id="1074" creationId="{45CD8422-0E29-BFDE-18A7-471DA350D57C}"/>
          </ac:cxnSpMkLst>
        </pc:cxnChg>
        <pc:cxnChg chg="add del mod">
          <ac:chgData name="尾嵜 成真" userId="dd95f81a979e9056" providerId="LiveId" clId="{1710F09C-98BD-484F-81B9-9BC638223955}" dt="2023-01-31T07:09:52.721" v="5947"/>
          <ac:cxnSpMkLst>
            <pc:docMk/>
            <pc:sldMk cId="3617036924" sldId="319"/>
            <ac:cxnSpMk id="1079" creationId="{E6E6AAAC-0441-6872-3BB3-840650F7905C}"/>
          </ac:cxnSpMkLst>
        </pc:cxnChg>
        <pc:cxnChg chg="add del mod">
          <ac:chgData name="尾嵜 成真" userId="dd95f81a979e9056" providerId="LiveId" clId="{1710F09C-98BD-484F-81B9-9BC638223955}" dt="2023-01-31T07:09:52.721" v="5947"/>
          <ac:cxnSpMkLst>
            <pc:docMk/>
            <pc:sldMk cId="3617036924" sldId="319"/>
            <ac:cxnSpMk id="1080" creationId="{6D305F34-1C52-21AA-AECA-CC8F903B7FCD}"/>
          </ac:cxnSpMkLst>
        </pc:cxnChg>
        <pc:cxnChg chg="add del mod">
          <ac:chgData name="尾嵜 成真" userId="dd95f81a979e9056" providerId="LiveId" clId="{1710F09C-98BD-484F-81B9-9BC638223955}" dt="2023-01-31T07:09:52.721" v="5947"/>
          <ac:cxnSpMkLst>
            <pc:docMk/>
            <pc:sldMk cId="3617036924" sldId="319"/>
            <ac:cxnSpMk id="1082" creationId="{54AB446A-C7C5-C6DF-9FC2-B85DF2D40044}"/>
          </ac:cxnSpMkLst>
        </pc:cxnChg>
        <pc:cxnChg chg="add del mod">
          <ac:chgData name="尾嵜 成真" userId="dd95f81a979e9056" providerId="LiveId" clId="{1710F09C-98BD-484F-81B9-9BC638223955}" dt="2023-01-31T07:09:52.721" v="5947"/>
          <ac:cxnSpMkLst>
            <pc:docMk/>
            <pc:sldMk cId="3617036924" sldId="319"/>
            <ac:cxnSpMk id="1084" creationId="{31E96061-DD92-C2C2-0646-CF31CDCF3029}"/>
          </ac:cxnSpMkLst>
        </pc:cxnChg>
        <pc:cxnChg chg="add del mod">
          <ac:chgData name="尾嵜 成真" userId="dd95f81a979e9056" providerId="LiveId" clId="{1710F09C-98BD-484F-81B9-9BC638223955}" dt="2023-01-31T07:09:52.721" v="5947"/>
          <ac:cxnSpMkLst>
            <pc:docMk/>
            <pc:sldMk cId="3617036924" sldId="319"/>
            <ac:cxnSpMk id="1086" creationId="{E6ED66E0-5E5D-0128-0606-C71913ADE4DF}"/>
          </ac:cxnSpMkLst>
        </pc:cxnChg>
      </pc:sldChg>
      <pc:sldChg chg="addSp delSp modSp add del mod">
        <pc:chgData name="尾嵜 成真" userId="dd95f81a979e9056" providerId="LiveId" clId="{1710F09C-98BD-484F-81B9-9BC638223955}" dt="2023-01-31T08:09:16.193" v="6512" actId="47"/>
        <pc:sldMkLst>
          <pc:docMk/>
          <pc:sldMk cId="51600322" sldId="320"/>
        </pc:sldMkLst>
        <pc:spChg chg="add del mod">
          <ac:chgData name="尾嵜 成真" userId="dd95f81a979e9056" providerId="LiveId" clId="{1710F09C-98BD-484F-81B9-9BC638223955}" dt="2023-01-31T07:10:03.585" v="5950" actId="478"/>
          <ac:spMkLst>
            <pc:docMk/>
            <pc:sldMk cId="51600322" sldId="320"/>
            <ac:spMk id="3" creationId="{8D87B9E7-26CA-C67D-0518-A2B7D8531BC5}"/>
          </ac:spMkLst>
        </pc:spChg>
        <pc:spChg chg="del">
          <ac:chgData name="尾嵜 成真" userId="dd95f81a979e9056" providerId="LiveId" clId="{1710F09C-98BD-484F-81B9-9BC638223955}" dt="2023-01-31T07:10:02.686" v="5949" actId="478"/>
          <ac:spMkLst>
            <pc:docMk/>
            <pc:sldMk cId="51600322" sldId="320"/>
            <ac:spMk id="4" creationId="{F4F57D5B-5258-C942-9420-57293D3774D4}"/>
          </ac:spMkLst>
        </pc:spChg>
        <pc:spChg chg="add mod">
          <ac:chgData name="尾嵜 成真" userId="dd95f81a979e9056" providerId="LiveId" clId="{1710F09C-98BD-484F-81B9-9BC638223955}" dt="2023-01-31T07:13:42.196" v="6012" actId="14100"/>
          <ac:spMkLst>
            <pc:docMk/>
            <pc:sldMk cId="51600322" sldId="320"/>
            <ac:spMk id="11" creationId="{29438188-27BB-21F2-8F46-E556C5C08656}"/>
          </ac:spMkLst>
        </pc:spChg>
        <pc:spChg chg="add mod">
          <ac:chgData name="尾嵜 成真" userId="dd95f81a979e9056" providerId="LiveId" clId="{1710F09C-98BD-484F-81B9-9BC638223955}" dt="2023-01-31T07:13:53.168" v="6013" actId="14100"/>
          <ac:spMkLst>
            <pc:docMk/>
            <pc:sldMk cId="51600322" sldId="320"/>
            <ac:spMk id="12" creationId="{166246D0-1324-FCC6-6641-2C66DDCE38D7}"/>
          </ac:spMkLst>
        </pc:spChg>
        <pc:spChg chg="mod">
          <ac:chgData name="尾嵜 成真" userId="dd95f81a979e9056" providerId="LiveId" clId="{1710F09C-98BD-484F-81B9-9BC638223955}" dt="2023-01-31T07:18:47.496" v="6116" actId="14100"/>
          <ac:spMkLst>
            <pc:docMk/>
            <pc:sldMk cId="51600322" sldId="320"/>
            <ac:spMk id="1026" creationId="{5DB57A71-C369-9D9E-2A1B-DAD9FBC706D4}"/>
          </ac:spMkLst>
        </pc:spChg>
        <pc:spChg chg="mod">
          <ac:chgData name="尾嵜 成真" userId="dd95f81a979e9056" providerId="LiveId" clId="{1710F09C-98BD-484F-81B9-9BC638223955}" dt="2023-01-31T07:12:34.731" v="5973" actId="1076"/>
          <ac:spMkLst>
            <pc:docMk/>
            <pc:sldMk cId="51600322" sldId="320"/>
            <ac:spMk id="1036" creationId="{359145CA-DD8E-6238-AB33-ABC407A30393}"/>
          </ac:spMkLst>
        </pc:spChg>
        <pc:spChg chg="mod">
          <ac:chgData name="尾嵜 成真" userId="dd95f81a979e9056" providerId="LiveId" clId="{1710F09C-98BD-484F-81B9-9BC638223955}" dt="2023-01-31T07:12:34.731" v="5973" actId="1076"/>
          <ac:spMkLst>
            <pc:docMk/>
            <pc:sldMk cId="51600322" sldId="320"/>
            <ac:spMk id="1038" creationId="{43F44E49-6A71-959C-CCA0-93CCE298354B}"/>
          </ac:spMkLst>
        </pc:spChg>
        <pc:spChg chg="mod">
          <ac:chgData name="尾嵜 成真" userId="dd95f81a979e9056" providerId="LiveId" clId="{1710F09C-98BD-484F-81B9-9BC638223955}" dt="2023-01-31T07:12:34.731" v="5973" actId="1076"/>
          <ac:spMkLst>
            <pc:docMk/>
            <pc:sldMk cId="51600322" sldId="320"/>
            <ac:spMk id="1040" creationId="{9C0CBBBF-D06F-2C88-0586-AD9361E69D83}"/>
          </ac:spMkLst>
        </pc:spChg>
        <pc:spChg chg="mod">
          <ac:chgData name="尾嵜 成真" userId="dd95f81a979e9056" providerId="LiveId" clId="{1710F09C-98BD-484F-81B9-9BC638223955}" dt="2023-01-31T07:12:34.731" v="5973" actId="1076"/>
          <ac:spMkLst>
            <pc:docMk/>
            <pc:sldMk cId="51600322" sldId="320"/>
            <ac:spMk id="1042" creationId="{C0EE5C65-7316-7232-5D39-9E94EA2A6F5C}"/>
          </ac:spMkLst>
        </pc:spChg>
        <pc:spChg chg="mod">
          <ac:chgData name="尾嵜 成真" userId="dd95f81a979e9056" providerId="LiveId" clId="{1710F09C-98BD-484F-81B9-9BC638223955}" dt="2023-01-31T07:12:34.731" v="5973" actId="1076"/>
          <ac:spMkLst>
            <pc:docMk/>
            <pc:sldMk cId="51600322" sldId="320"/>
            <ac:spMk id="1043" creationId="{86B2F651-F68D-D74B-F295-9E62DB0298F3}"/>
          </ac:spMkLst>
        </pc:spChg>
        <pc:spChg chg="mod">
          <ac:chgData name="尾嵜 成真" userId="dd95f81a979e9056" providerId="LiveId" clId="{1710F09C-98BD-484F-81B9-9BC638223955}" dt="2023-01-31T07:12:34.731" v="5973" actId="1076"/>
          <ac:spMkLst>
            <pc:docMk/>
            <pc:sldMk cId="51600322" sldId="320"/>
            <ac:spMk id="1044" creationId="{9F1239BC-65B7-EBE6-5DBF-F9E6710A3C9D}"/>
          </ac:spMkLst>
        </pc:spChg>
        <pc:spChg chg="mod">
          <ac:chgData name="尾嵜 成真" userId="dd95f81a979e9056" providerId="LiveId" clId="{1710F09C-98BD-484F-81B9-9BC638223955}" dt="2023-01-31T07:12:34.731" v="5973" actId="1076"/>
          <ac:spMkLst>
            <pc:docMk/>
            <pc:sldMk cId="51600322" sldId="320"/>
            <ac:spMk id="1045" creationId="{B9EF7AE8-E5E2-05F6-1787-563ED5CE3A8B}"/>
          </ac:spMkLst>
        </pc:spChg>
        <pc:spChg chg="mod">
          <ac:chgData name="尾嵜 成真" userId="dd95f81a979e9056" providerId="LiveId" clId="{1710F09C-98BD-484F-81B9-9BC638223955}" dt="2023-01-31T07:12:34.731" v="5973" actId="1076"/>
          <ac:spMkLst>
            <pc:docMk/>
            <pc:sldMk cId="51600322" sldId="320"/>
            <ac:spMk id="1048" creationId="{2373D68A-AF80-02F4-807A-FD3B11187CF1}"/>
          </ac:spMkLst>
        </pc:spChg>
        <pc:spChg chg="mod">
          <ac:chgData name="尾嵜 成真" userId="dd95f81a979e9056" providerId="LiveId" clId="{1710F09C-98BD-484F-81B9-9BC638223955}" dt="2023-01-31T07:13:58.590" v="6017" actId="20577"/>
          <ac:spMkLst>
            <pc:docMk/>
            <pc:sldMk cId="51600322" sldId="320"/>
            <ac:spMk id="1050" creationId="{FAD7DDAA-FCAC-C729-DE8C-BAA787D045A2}"/>
          </ac:spMkLst>
        </pc:spChg>
        <pc:spChg chg="mod">
          <ac:chgData name="尾嵜 成真" userId="dd95f81a979e9056" providerId="LiveId" clId="{1710F09C-98BD-484F-81B9-9BC638223955}" dt="2023-01-31T07:14:09.341" v="6023"/>
          <ac:spMkLst>
            <pc:docMk/>
            <pc:sldMk cId="51600322" sldId="320"/>
            <ac:spMk id="1052" creationId="{8829D2AD-5D63-44BD-73B6-A1C6FB34A0BA}"/>
          </ac:spMkLst>
        </pc:spChg>
        <pc:spChg chg="mod">
          <ac:chgData name="尾嵜 成真" userId="dd95f81a979e9056" providerId="LiveId" clId="{1710F09C-98BD-484F-81B9-9BC638223955}" dt="2023-01-31T07:12:34.731" v="5973" actId="1076"/>
          <ac:spMkLst>
            <pc:docMk/>
            <pc:sldMk cId="51600322" sldId="320"/>
            <ac:spMk id="1054" creationId="{DE675DB8-9791-3BF2-00C3-A19DFD5FBF3D}"/>
          </ac:spMkLst>
        </pc:spChg>
        <pc:spChg chg="mod">
          <ac:chgData name="尾嵜 成真" userId="dd95f81a979e9056" providerId="LiveId" clId="{1710F09C-98BD-484F-81B9-9BC638223955}" dt="2023-01-31T07:12:34.731" v="5973" actId="1076"/>
          <ac:spMkLst>
            <pc:docMk/>
            <pc:sldMk cId="51600322" sldId="320"/>
            <ac:spMk id="1055" creationId="{24938955-35D3-99B6-1907-70E86E8B260B}"/>
          </ac:spMkLst>
        </pc:spChg>
        <pc:spChg chg="mod">
          <ac:chgData name="尾嵜 成真" userId="dd95f81a979e9056" providerId="LiveId" clId="{1710F09C-98BD-484F-81B9-9BC638223955}" dt="2023-01-31T07:15:52.949" v="6100" actId="14100"/>
          <ac:spMkLst>
            <pc:docMk/>
            <pc:sldMk cId="51600322" sldId="320"/>
            <ac:spMk id="1056" creationId="{7D763885-79CC-F614-E8A7-81CDD9BD177A}"/>
          </ac:spMkLst>
        </pc:spChg>
        <pc:spChg chg="mod">
          <ac:chgData name="尾嵜 成真" userId="dd95f81a979e9056" providerId="LiveId" clId="{1710F09C-98BD-484F-81B9-9BC638223955}" dt="2023-01-31T07:16:03.533" v="6114" actId="20577"/>
          <ac:spMkLst>
            <pc:docMk/>
            <pc:sldMk cId="51600322" sldId="320"/>
            <ac:spMk id="1057" creationId="{621007A3-3769-C3F3-8615-4EF5D04B28E7}"/>
          </ac:spMkLst>
        </pc:spChg>
        <pc:spChg chg="mod">
          <ac:chgData name="尾嵜 成真" userId="dd95f81a979e9056" providerId="LiveId" clId="{1710F09C-98BD-484F-81B9-9BC638223955}" dt="2023-01-31T07:18:53.589" v="6117" actId="1076"/>
          <ac:spMkLst>
            <pc:docMk/>
            <pc:sldMk cId="51600322" sldId="320"/>
            <ac:spMk id="1058" creationId="{FC0B6644-9415-2BAB-E759-F87243359430}"/>
          </ac:spMkLst>
        </pc:spChg>
        <pc:picChg chg="mod">
          <ac:chgData name="尾嵜 成真" userId="dd95f81a979e9056" providerId="LiveId" clId="{1710F09C-98BD-484F-81B9-9BC638223955}" dt="2023-01-31T07:12:34.731" v="5973" actId="1076"/>
          <ac:picMkLst>
            <pc:docMk/>
            <pc:sldMk cId="51600322" sldId="320"/>
            <ac:picMk id="1027" creationId="{488AB950-1E3A-03D5-DE26-C71C7D5C5CA7}"/>
          </ac:picMkLst>
        </pc:picChg>
        <pc:picChg chg="mod">
          <ac:chgData name="尾嵜 成真" userId="dd95f81a979e9056" providerId="LiveId" clId="{1710F09C-98BD-484F-81B9-9BC638223955}" dt="2023-01-31T07:12:34.731" v="5973" actId="1076"/>
          <ac:picMkLst>
            <pc:docMk/>
            <pc:sldMk cId="51600322" sldId="320"/>
            <ac:picMk id="1028" creationId="{9C110029-3DE0-3F5F-4555-12D21F4300BC}"/>
          </ac:picMkLst>
        </pc:picChg>
        <pc:picChg chg="mod">
          <ac:chgData name="尾嵜 成真" userId="dd95f81a979e9056" providerId="LiveId" clId="{1710F09C-98BD-484F-81B9-9BC638223955}" dt="2023-01-31T07:12:34.731" v="5973" actId="1076"/>
          <ac:picMkLst>
            <pc:docMk/>
            <pc:sldMk cId="51600322" sldId="320"/>
            <ac:picMk id="1029" creationId="{934A707B-EBB0-FDDA-4A13-3974212F299E}"/>
          </ac:picMkLst>
        </pc:picChg>
        <pc:picChg chg="mod">
          <ac:chgData name="尾嵜 成真" userId="dd95f81a979e9056" providerId="LiveId" clId="{1710F09C-98BD-484F-81B9-9BC638223955}" dt="2023-01-31T07:12:34.731" v="5973" actId="1076"/>
          <ac:picMkLst>
            <pc:docMk/>
            <pc:sldMk cId="51600322" sldId="320"/>
            <ac:picMk id="1030" creationId="{40A84B78-DA53-BF14-EB1C-6D12432518AE}"/>
          </ac:picMkLst>
        </pc:picChg>
        <pc:picChg chg="mod">
          <ac:chgData name="尾嵜 成真" userId="dd95f81a979e9056" providerId="LiveId" clId="{1710F09C-98BD-484F-81B9-9BC638223955}" dt="2023-01-31T07:12:34.731" v="5973" actId="1076"/>
          <ac:picMkLst>
            <pc:docMk/>
            <pc:sldMk cId="51600322" sldId="320"/>
            <ac:picMk id="1031" creationId="{C196996F-1A20-20DA-7522-F2389B932463}"/>
          </ac:picMkLst>
        </pc:picChg>
        <pc:picChg chg="mod">
          <ac:chgData name="尾嵜 成真" userId="dd95f81a979e9056" providerId="LiveId" clId="{1710F09C-98BD-484F-81B9-9BC638223955}" dt="2023-01-31T07:12:34.731" v="5973" actId="1076"/>
          <ac:picMkLst>
            <pc:docMk/>
            <pc:sldMk cId="51600322" sldId="320"/>
            <ac:picMk id="1033" creationId="{7654FF06-9311-77FA-42C3-44F76F3EDDDF}"/>
          </ac:picMkLst>
        </pc:picChg>
        <pc:picChg chg="mod">
          <ac:chgData name="尾嵜 成真" userId="dd95f81a979e9056" providerId="LiveId" clId="{1710F09C-98BD-484F-81B9-9BC638223955}" dt="2023-01-31T07:12:34.731" v="5973" actId="1076"/>
          <ac:picMkLst>
            <pc:docMk/>
            <pc:sldMk cId="51600322" sldId="320"/>
            <ac:picMk id="1034" creationId="{3A14F974-57E2-0AB0-026E-02FBD2F3D976}"/>
          </ac:picMkLst>
        </pc:picChg>
        <pc:cxnChg chg="add mod">
          <ac:chgData name="尾嵜 成真" userId="dd95f81a979e9056" providerId="LiveId" clId="{1710F09C-98BD-484F-81B9-9BC638223955}" dt="2023-01-31T07:12:56.222" v="5977" actId="1076"/>
          <ac:cxnSpMkLst>
            <pc:docMk/>
            <pc:sldMk cId="51600322" sldId="320"/>
            <ac:cxnSpMk id="10" creationId="{45A5A069-8E2B-44BB-F9D8-435A3E9EA96D}"/>
          </ac:cxnSpMkLst>
        </pc:cxnChg>
        <pc:cxnChg chg="mod">
          <ac:chgData name="尾嵜 成真" userId="dd95f81a979e9056" providerId="LiveId" clId="{1710F09C-98BD-484F-81B9-9BC638223955}" dt="2023-01-31T07:12:34.731" v="5973" actId="1076"/>
          <ac:cxnSpMkLst>
            <pc:docMk/>
            <pc:sldMk cId="51600322" sldId="320"/>
            <ac:cxnSpMk id="1035" creationId="{ACF442E1-7CD6-743D-8202-BFA52CD7E4B6}"/>
          </ac:cxnSpMkLst>
        </pc:cxnChg>
        <pc:cxnChg chg="mod">
          <ac:chgData name="尾嵜 成真" userId="dd95f81a979e9056" providerId="LiveId" clId="{1710F09C-98BD-484F-81B9-9BC638223955}" dt="2023-01-31T07:12:34.731" v="5973" actId="1076"/>
          <ac:cxnSpMkLst>
            <pc:docMk/>
            <pc:sldMk cId="51600322" sldId="320"/>
            <ac:cxnSpMk id="1037" creationId="{41E07BFB-019B-7934-DA21-C13DFA3B091E}"/>
          </ac:cxnSpMkLst>
        </pc:cxnChg>
        <pc:cxnChg chg="mod">
          <ac:chgData name="尾嵜 成真" userId="dd95f81a979e9056" providerId="LiveId" clId="{1710F09C-98BD-484F-81B9-9BC638223955}" dt="2023-01-31T07:12:34.731" v="5973" actId="1076"/>
          <ac:cxnSpMkLst>
            <pc:docMk/>
            <pc:sldMk cId="51600322" sldId="320"/>
            <ac:cxnSpMk id="1039" creationId="{9BEC24EF-D2C2-4DA9-70B9-55169E969BE3}"/>
          </ac:cxnSpMkLst>
        </pc:cxnChg>
        <pc:cxnChg chg="mod">
          <ac:chgData name="尾嵜 成真" userId="dd95f81a979e9056" providerId="LiveId" clId="{1710F09C-98BD-484F-81B9-9BC638223955}" dt="2023-01-31T07:12:34.731" v="5973" actId="1076"/>
          <ac:cxnSpMkLst>
            <pc:docMk/>
            <pc:sldMk cId="51600322" sldId="320"/>
            <ac:cxnSpMk id="1041" creationId="{5908C54F-5FF6-4317-A7C9-AEDD77D48DCE}"/>
          </ac:cxnSpMkLst>
        </pc:cxnChg>
        <pc:cxnChg chg="mod">
          <ac:chgData name="尾嵜 成真" userId="dd95f81a979e9056" providerId="LiveId" clId="{1710F09C-98BD-484F-81B9-9BC638223955}" dt="2023-01-31T07:12:34.731" v="5973" actId="1076"/>
          <ac:cxnSpMkLst>
            <pc:docMk/>
            <pc:sldMk cId="51600322" sldId="320"/>
            <ac:cxnSpMk id="1046" creationId="{C1D8ACD5-5DFC-EF74-9CDA-6A1E23893BBA}"/>
          </ac:cxnSpMkLst>
        </pc:cxnChg>
        <pc:cxnChg chg="mod">
          <ac:chgData name="尾嵜 成真" userId="dd95f81a979e9056" providerId="LiveId" clId="{1710F09C-98BD-484F-81B9-9BC638223955}" dt="2023-01-31T07:12:34.731" v="5973" actId="1076"/>
          <ac:cxnSpMkLst>
            <pc:docMk/>
            <pc:sldMk cId="51600322" sldId="320"/>
            <ac:cxnSpMk id="1047" creationId="{1159E1D9-C44D-B198-A086-DACB4F8FFC9B}"/>
          </ac:cxnSpMkLst>
        </pc:cxnChg>
        <pc:cxnChg chg="mod">
          <ac:chgData name="尾嵜 成真" userId="dd95f81a979e9056" providerId="LiveId" clId="{1710F09C-98BD-484F-81B9-9BC638223955}" dt="2023-01-31T07:12:34.731" v="5973" actId="1076"/>
          <ac:cxnSpMkLst>
            <pc:docMk/>
            <pc:sldMk cId="51600322" sldId="320"/>
            <ac:cxnSpMk id="1049" creationId="{257D8614-AFF8-302E-0904-34598F05C841}"/>
          </ac:cxnSpMkLst>
        </pc:cxnChg>
        <pc:cxnChg chg="mod">
          <ac:chgData name="尾嵜 成真" userId="dd95f81a979e9056" providerId="LiveId" clId="{1710F09C-98BD-484F-81B9-9BC638223955}" dt="2023-01-31T07:12:34.731" v="5973" actId="1076"/>
          <ac:cxnSpMkLst>
            <pc:docMk/>
            <pc:sldMk cId="51600322" sldId="320"/>
            <ac:cxnSpMk id="1051" creationId="{D561476C-F02F-794A-56DA-D64FCEB77926}"/>
          </ac:cxnSpMkLst>
        </pc:cxnChg>
        <pc:cxnChg chg="mod">
          <ac:chgData name="尾嵜 成真" userId="dd95f81a979e9056" providerId="LiveId" clId="{1710F09C-98BD-484F-81B9-9BC638223955}" dt="2023-01-31T07:12:34.731" v="5973" actId="1076"/>
          <ac:cxnSpMkLst>
            <pc:docMk/>
            <pc:sldMk cId="51600322" sldId="320"/>
            <ac:cxnSpMk id="1053" creationId="{CE1716DF-8D69-A5A2-C4AC-95FEAFD50313}"/>
          </ac:cxnSpMkLst>
        </pc:cxnChg>
      </pc:sldChg>
      <pc:sldChg chg="addSp delSp modSp add del mod">
        <pc:chgData name="尾嵜 成真" userId="dd95f81a979e9056" providerId="LiveId" clId="{1710F09C-98BD-484F-81B9-9BC638223955}" dt="2023-01-31T08:44:25.385" v="7017" actId="47"/>
        <pc:sldMkLst>
          <pc:docMk/>
          <pc:sldMk cId="1211391513" sldId="321"/>
        </pc:sldMkLst>
        <pc:spChg chg="add mod">
          <ac:chgData name="尾嵜 成真" userId="dd95f81a979e9056" providerId="LiveId" clId="{1710F09C-98BD-484F-81B9-9BC638223955}" dt="2023-01-31T08:10:00.607" v="6514" actId="1076"/>
          <ac:spMkLst>
            <pc:docMk/>
            <pc:sldMk cId="1211391513" sldId="321"/>
            <ac:spMk id="3" creationId="{C4B4813C-F46F-D989-3B40-60362017ED29}"/>
          </ac:spMkLst>
        </pc:spChg>
        <pc:spChg chg="del">
          <ac:chgData name="尾嵜 成真" userId="dd95f81a979e9056" providerId="LiveId" clId="{1710F09C-98BD-484F-81B9-9BC638223955}" dt="2023-01-31T07:28:37.644" v="6119" actId="478"/>
          <ac:spMkLst>
            <pc:docMk/>
            <pc:sldMk cId="1211391513" sldId="321"/>
            <ac:spMk id="11" creationId="{29438188-27BB-21F2-8F46-E556C5C08656}"/>
          </ac:spMkLst>
        </pc:spChg>
        <pc:spChg chg="del">
          <ac:chgData name="尾嵜 成真" userId="dd95f81a979e9056" providerId="LiveId" clId="{1710F09C-98BD-484F-81B9-9BC638223955}" dt="2023-01-31T07:28:37.644" v="6119" actId="478"/>
          <ac:spMkLst>
            <pc:docMk/>
            <pc:sldMk cId="1211391513" sldId="321"/>
            <ac:spMk id="12" creationId="{166246D0-1324-FCC6-6641-2C66DDCE38D7}"/>
          </ac:spMkLst>
        </pc:spChg>
        <pc:spChg chg="add mod">
          <ac:chgData name="尾嵜 成真" userId="dd95f81a979e9056" providerId="LiveId" clId="{1710F09C-98BD-484F-81B9-9BC638223955}" dt="2023-01-31T08:24:56.608" v="6591" actId="207"/>
          <ac:spMkLst>
            <pc:docMk/>
            <pc:sldMk cId="1211391513" sldId="321"/>
            <ac:spMk id="13" creationId="{0E387C23-E0EC-BBF7-6BDF-7A37CB458DE9}"/>
          </ac:spMkLst>
        </pc:spChg>
        <pc:spChg chg="add del mod">
          <ac:chgData name="尾嵜 成真" userId="dd95f81a979e9056" providerId="LiveId" clId="{1710F09C-98BD-484F-81B9-9BC638223955}" dt="2023-01-31T07:51:02.309" v="6284" actId="478"/>
          <ac:spMkLst>
            <pc:docMk/>
            <pc:sldMk cId="1211391513" sldId="321"/>
            <ac:spMk id="19" creationId="{1941573D-E2FD-D2CC-14BD-5725BFC793B1}"/>
          </ac:spMkLst>
        </pc:spChg>
        <pc:spChg chg="add del mod">
          <ac:chgData name="尾嵜 成真" userId="dd95f81a979e9056" providerId="LiveId" clId="{1710F09C-98BD-484F-81B9-9BC638223955}" dt="2023-01-31T08:22:12.480" v="6541" actId="478"/>
          <ac:spMkLst>
            <pc:docMk/>
            <pc:sldMk cId="1211391513" sldId="321"/>
            <ac:spMk id="31" creationId="{CF9BD758-EBFA-BFD6-68C6-76D8A7DF5355}"/>
          </ac:spMkLst>
        </pc:spChg>
        <pc:spChg chg="add mod">
          <ac:chgData name="尾嵜 成真" userId="dd95f81a979e9056" providerId="LiveId" clId="{1710F09C-98BD-484F-81B9-9BC638223955}" dt="2023-01-31T08:17:56.087" v="6531" actId="1076"/>
          <ac:spMkLst>
            <pc:docMk/>
            <pc:sldMk cId="1211391513" sldId="321"/>
            <ac:spMk id="45" creationId="{D620B94D-5494-786E-E62B-1D2F1BD03A15}"/>
          </ac:spMkLst>
        </pc:spChg>
        <pc:spChg chg="add mod">
          <ac:chgData name="尾嵜 成真" userId="dd95f81a979e9056" providerId="LiveId" clId="{1710F09C-98BD-484F-81B9-9BC638223955}" dt="2023-01-31T08:18:49.755" v="6537" actId="1076"/>
          <ac:spMkLst>
            <pc:docMk/>
            <pc:sldMk cId="1211391513" sldId="321"/>
            <ac:spMk id="46" creationId="{59DA8213-BD84-F44F-9E41-F75E215E9843}"/>
          </ac:spMkLst>
        </pc:spChg>
        <pc:spChg chg="add mod">
          <ac:chgData name="尾嵜 成真" userId="dd95f81a979e9056" providerId="LiveId" clId="{1710F09C-98BD-484F-81B9-9BC638223955}" dt="2023-01-31T07:51:00.564" v="6283" actId="571"/>
          <ac:spMkLst>
            <pc:docMk/>
            <pc:sldMk cId="1211391513" sldId="321"/>
            <ac:spMk id="53" creationId="{B150AA03-2266-B0C3-0A4C-041E34DC5FDF}"/>
          </ac:spMkLst>
        </pc:spChg>
        <pc:spChg chg="add del mod">
          <ac:chgData name="尾嵜 成真" userId="dd95f81a979e9056" providerId="LiveId" clId="{1710F09C-98BD-484F-81B9-9BC638223955}" dt="2023-01-31T08:22:12.480" v="6541" actId="478"/>
          <ac:spMkLst>
            <pc:docMk/>
            <pc:sldMk cId="1211391513" sldId="321"/>
            <ac:spMk id="54" creationId="{1969741F-E567-F18D-FF36-E26BE01C5C14}"/>
          </ac:spMkLst>
        </pc:spChg>
        <pc:spChg chg="add del mod">
          <ac:chgData name="尾嵜 成真" userId="dd95f81a979e9056" providerId="LiveId" clId="{1710F09C-98BD-484F-81B9-9BC638223955}" dt="2023-01-31T08:22:12.480" v="6541" actId="478"/>
          <ac:spMkLst>
            <pc:docMk/>
            <pc:sldMk cId="1211391513" sldId="321"/>
            <ac:spMk id="59" creationId="{BF15B33F-F903-AECD-A557-5CAD4634FE5E}"/>
          </ac:spMkLst>
        </pc:spChg>
        <pc:spChg chg="add del mod">
          <ac:chgData name="尾嵜 成真" userId="dd95f81a979e9056" providerId="LiveId" clId="{1710F09C-98BD-484F-81B9-9BC638223955}" dt="2023-01-31T08:15:54.658" v="6529" actId="478"/>
          <ac:spMkLst>
            <pc:docMk/>
            <pc:sldMk cId="1211391513" sldId="321"/>
            <ac:spMk id="1024" creationId="{3C7E590B-FE73-6D82-8BF3-7DD832D53283}"/>
          </ac:spMkLst>
        </pc:spChg>
        <pc:spChg chg="add del mod">
          <ac:chgData name="尾嵜 成真" userId="dd95f81a979e9056" providerId="LiveId" clId="{1710F09C-98BD-484F-81B9-9BC638223955}" dt="2023-01-31T08:30:03.795" v="6616" actId="14100"/>
          <ac:spMkLst>
            <pc:docMk/>
            <pc:sldMk cId="1211391513" sldId="321"/>
            <ac:spMk id="1026" creationId="{5DB57A71-C369-9D9E-2A1B-DAD9FBC706D4}"/>
          </ac:spMkLst>
        </pc:spChg>
        <pc:spChg chg="del">
          <ac:chgData name="尾嵜 成真" userId="dd95f81a979e9056" providerId="LiveId" clId="{1710F09C-98BD-484F-81B9-9BC638223955}" dt="2023-01-31T07:28:37.644" v="6119" actId="478"/>
          <ac:spMkLst>
            <pc:docMk/>
            <pc:sldMk cId="1211391513" sldId="321"/>
            <ac:spMk id="1036" creationId="{359145CA-DD8E-6238-AB33-ABC407A30393}"/>
          </ac:spMkLst>
        </pc:spChg>
        <pc:spChg chg="del">
          <ac:chgData name="尾嵜 成真" userId="dd95f81a979e9056" providerId="LiveId" clId="{1710F09C-98BD-484F-81B9-9BC638223955}" dt="2023-01-31T07:28:37.644" v="6119" actId="478"/>
          <ac:spMkLst>
            <pc:docMk/>
            <pc:sldMk cId="1211391513" sldId="321"/>
            <ac:spMk id="1038" creationId="{43F44E49-6A71-959C-CCA0-93CCE298354B}"/>
          </ac:spMkLst>
        </pc:spChg>
        <pc:spChg chg="del">
          <ac:chgData name="尾嵜 成真" userId="dd95f81a979e9056" providerId="LiveId" clId="{1710F09C-98BD-484F-81B9-9BC638223955}" dt="2023-01-31T07:28:37.644" v="6119" actId="478"/>
          <ac:spMkLst>
            <pc:docMk/>
            <pc:sldMk cId="1211391513" sldId="321"/>
            <ac:spMk id="1040" creationId="{9C0CBBBF-D06F-2C88-0586-AD9361E69D83}"/>
          </ac:spMkLst>
        </pc:spChg>
        <pc:spChg chg="del">
          <ac:chgData name="尾嵜 成真" userId="dd95f81a979e9056" providerId="LiveId" clId="{1710F09C-98BD-484F-81B9-9BC638223955}" dt="2023-01-31T07:28:37.644" v="6119" actId="478"/>
          <ac:spMkLst>
            <pc:docMk/>
            <pc:sldMk cId="1211391513" sldId="321"/>
            <ac:spMk id="1042" creationId="{C0EE5C65-7316-7232-5D39-9E94EA2A6F5C}"/>
          </ac:spMkLst>
        </pc:spChg>
        <pc:spChg chg="del">
          <ac:chgData name="尾嵜 成真" userId="dd95f81a979e9056" providerId="LiveId" clId="{1710F09C-98BD-484F-81B9-9BC638223955}" dt="2023-01-31T07:28:37.644" v="6119" actId="478"/>
          <ac:spMkLst>
            <pc:docMk/>
            <pc:sldMk cId="1211391513" sldId="321"/>
            <ac:spMk id="1043" creationId="{86B2F651-F68D-D74B-F295-9E62DB0298F3}"/>
          </ac:spMkLst>
        </pc:spChg>
        <pc:spChg chg="del">
          <ac:chgData name="尾嵜 成真" userId="dd95f81a979e9056" providerId="LiveId" clId="{1710F09C-98BD-484F-81B9-9BC638223955}" dt="2023-01-31T07:28:37.644" v="6119" actId="478"/>
          <ac:spMkLst>
            <pc:docMk/>
            <pc:sldMk cId="1211391513" sldId="321"/>
            <ac:spMk id="1044" creationId="{9F1239BC-65B7-EBE6-5DBF-F9E6710A3C9D}"/>
          </ac:spMkLst>
        </pc:spChg>
        <pc:spChg chg="del">
          <ac:chgData name="尾嵜 成真" userId="dd95f81a979e9056" providerId="LiveId" clId="{1710F09C-98BD-484F-81B9-9BC638223955}" dt="2023-01-31T07:28:37.644" v="6119" actId="478"/>
          <ac:spMkLst>
            <pc:docMk/>
            <pc:sldMk cId="1211391513" sldId="321"/>
            <ac:spMk id="1045" creationId="{B9EF7AE8-E5E2-05F6-1787-563ED5CE3A8B}"/>
          </ac:spMkLst>
        </pc:spChg>
        <pc:spChg chg="del">
          <ac:chgData name="尾嵜 成真" userId="dd95f81a979e9056" providerId="LiveId" clId="{1710F09C-98BD-484F-81B9-9BC638223955}" dt="2023-01-31T07:28:37.644" v="6119" actId="478"/>
          <ac:spMkLst>
            <pc:docMk/>
            <pc:sldMk cId="1211391513" sldId="321"/>
            <ac:spMk id="1048" creationId="{2373D68A-AF80-02F4-807A-FD3B11187CF1}"/>
          </ac:spMkLst>
        </pc:spChg>
        <pc:spChg chg="del">
          <ac:chgData name="尾嵜 成真" userId="dd95f81a979e9056" providerId="LiveId" clId="{1710F09C-98BD-484F-81B9-9BC638223955}" dt="2023-01-31T07:28:37.644" v="6119" actId="478"/>
          <ac:spMkLst>
            <pc:docMk/>
            <pc:sldMk cId="1211391513" sldId="321"/>
            <ac:spMk id="1050" creationId="{FAD7DDAA-FCAC-C729-DE8C-BAA787D045A2}"/>
          </ac:spMkLst>
        </pc:spChg>
        <pc:spChg chg="del">
          <ac:chgData name="尾嵜 成真" userId="dd95f81a979e9056" providerId="LiveId" clId="{1710F09C-98BD-484F-81B9-9BC638223955}" dt="2023-01-31T07:28:37.644" v="6119" actId="478"/>
          <ac:spMkLst>
            <pc:docMk/>
            <pc:sldMk cId="1211391513" sldId="321"/>
            <ac:spMk id="1052" creationId="{8829D2AD-5D63-44BD-73B6-A1C6FB34A0BA}"/>
          </ac:spMkLst>
        </pc:spChg>
        <pc:spChg chg="del">
          <ac:chgData name="尾嵜 成真" userId="dd95f81a979e9056" providerId="LiveId" clId="{1710F09C-98BD-484F-81B9-9BC638223955}" dt="2023-01-31T07:28:37.644" v="6119" actId="478"/>
          <ac:spMkLst>
            <pc:docMk/>
            <pc:sldMk cId="1211391513" sldId="321"/>
            <ac:spMk id="1054" creationId="{DE675DB8-9791-3BF2-00C3-A19DFD5FBF3D}"/>
          </ac:spMkLst>
        </pc:spChg>
        <pc:spChg chg="del">
          <ac:chgData name="尾嵜 成真" userId="dd95f81a979e9056" providerId="LiveId" clId="{1710F09C-98BD-484F-81B9-9BC638223955}" dt="2023-01-31T07:28:37.644" v="6119" actId="478"/>
          <ac:spMkLst>
            <pc:docMk/>
            <pc:sldMk cId="1211391513" sldId="321"/>
            <ac:spMk id="1055" creationId="{24938955-35D3-99B6-1907-70E86E8B260B}"/>
          </ac:spMkLst>
        </pc:spChg>
        <pc:spChg chg="del">
          <ac:chgData name="尾嵜 成真" userId="dd95f81a979e9056" providerId="LiveId" clId="{1710F09C-98BD-484F-81B9-9BC638223955}" dt="2023-01-31T07:28:37.644" v="6119" actId="478"/>
          <ac:spMkLst>
            <pc:docMk/>
            <pc:sldMk cId="1211391513" sldId="321"/>
            <ac:spMk id="1056" creationId="{7D763885-79CC-F614-E8A7-81CDD9BD177A}"/>
          </ac:spMkLst>
        </pc:spChg>
        <pc:spChg chg="del">
          <ac:chgData name="尾嵜 成真" userId="dd95f81a979e9056" providerId="LiveId" clId="{1710F09C-98BD-484F-81B9-9BC638223955}" dt="2023-01-31T07:28:40.152" v="6120" actId="478"/>
          <ac:spMkLst>
            <pc:docMk/>
            <pc:sldMk cId="1211391513" sldId="321"/>
            <ac:spMk id="1057" creationId="{621007A3-3769-C3F3-8615-4EF5D04B28E7}"/>
          </ac:spMkLst>
        </pc:spChg>
        <pc:spChg chg="mod">
          <ac:chgData name="尾嵜 成真" userId="dd95f81a979e9056" providerId="LiveId" clId="{1710F09C-98BD-484F-81B9-9BC638223955}" dt="2023-01-31T08:30:36.342" v="6627" actId="14100"/>
          <ac:spMkLst>
            <pc:docMk/>
            <pc:sldMk cId="1211391513" sldId="321"/>
            <ac:spMk id="1058" creationId="{FC0B6644-9415-2BAB-E759-F87243359430}"/>
          </ac:spMkLst>
        </pc:spChg>
        <pc:spChg chg="add del mod">
          <ac:chgData name="尾嵜 成真" userId="dd95f81a979e9056" providerId="LiveId" clId="{1710F09C-98BD-484F-81B9-9BC638223955}" dt="2023-01-31T08:22:34.195" v="6546" actId="478"/>
          <ac:spMkLst>
            <pc:docMk/>
            <pc:sldMk cId="1211391513" sldId="321"/>
            <ac:spMk id="1065" creationId="{C5EFB1C1-D2E6-D8FD-E22D-AD9953874D09}"/>
          </ac:spMkLst>
        </pc:spChg>
        <pc:spChg chg="add del mod">
          <ac:chgData name="尾嵜 成真" userId="dd95f81a979e9056" providerId="LiveId" clId="{1710F09C-98BD-484F-81B9-9BC638223955}" dt="2023-01-31T08:15:54.658" v="6529" actId="478"/>
          <ac:spMkLst>
            <pc:docMk/>
            <pc:sldMk cId="1211391513" sldId="321"/>
            <ac:spMk id="1069" creationId="{47FECD01-325B-1E59-65F9-B0A09D67DBDC}"/>
          </ac:spMkLst>
        </pc:spChg>
        <pc:spChg chg="add del mod">
          <ac:chgData name="尾嵜 成真" userId="dd95f81a979e9056" providerId="LiveId" clId="{1710F09C-98BD-484F-81B9-9BC638223955}" dt="2023-01-31T08:15:54.658" v="6529" actId="478"/>
          <ac:spMkLst>
            <pc:docMk/>
            <pc:sldMk cId="1211391513" sldId="321"/>
            <ac:spMk id="1073" creationId="{A490281E-620A-50F0-4272-35625EBE00FE}"/>
          </ac:spMkLst>
        </pc:spChg>
        <pc:spChg chg="add del mod">
          <ac:chgData name="尾嵜 成真" userId="dd95f81a979e9056" providerId="LiveId" clId="{1710F09C-98BD-484F-81B9-9BC638223955}" dt="2023-01-31T08:15:54.658" v="6529" actId="478"/>
          <ac:spMkLst>
            <pc:docMk/>
            <pc:sldMk cId="1211391513" sldId="321"/>
            <ac:spMk id="1086" creationId="{0EF9E0FD-6C51-5317-71DC-9074D238988C}"/>
          </ac:spMkLst>
        </pc:spChg>
        <pc:spChg chg="add del mod">
          <ac:chgData name="尾嵜 成真" userId="dd95f81a979e9056" providerId="LiveId" clId="{1710F09C-98BD-484F-81B9-9BC638223955}" dt="2023-01-31T08:15:54.658" v="6529" actId="478"/>
          <ac:spMkLst>
            <pc:docMk/>
            <pc:sldMk cId="1211391513" sldId="321"/>
            <ac:spMk id="1098" creationId="{E22F2B1B-0026-B278-52A8-444719F86E80}"/>
          </ac:spMkLst>
        </pc:spChg>
        <pc:spChg chg="add mod">
          <ac:chgData name="尾嵜 成真" userId="dd95f81a979e9056" providerId="LiveId" clId="{1710F09C-98BD-484F-81B9-9BC638223955}" dt="2023-01-31T08:25:55.355" v="6599" actId="207"/>
          <ac:spMkLst>
            <pc:docMk/>
            <pc:sldMk cId="1211391513" sldId="321"/>
            <ac:spMk id="1104" creationId="{7022D0E6-A5DE-9513-0567-2C6AE9C57409}"/>
          </ac:spMkLst>
        </pc:spChg>
        <pc:spChg chg="add mod">
          <ac:chgData name="尾嵜 成真" userId="dd95f81a979e9056" providerId="LiveId" clId="{1710F09C-98BD-484F-81B9-9BC638223955}" dt="2023-01-31T08:28:24.578" v="6610" actId="207"/>
          <ac:spMkLst>
            <pc:docMk/>
            <pc:sldMk cId="1211391513" sldId="321"/>
            <ac:spMk id="1105" creationId="{9ED8BF62-FF0B-5895-5176-9AAE4485EADE}"/>
          </ac:spMkLst>
        </pc:spChg>
        <pc:picChg chg="add mod">
          <ac:chgData name="尾嵜 成真" userId="dd95f81a979e9056" providerId="LiveId" clId="{1710F09C-98BD-484F-81B9-9BC638223955}" dt="2023-01-31T08:10:00.607" v="6514" actId="1076"/>
          <ac:picMkLst>
            <pc:docMk/>
            <pc:sldMk cId="1211391513" sldId="321"/>
            <ac:picMk id="2" creationId="{022ADF8E-7BDC-0A97-C97C-35F9924C8278}"/>
          </ac:picMkLst>
        </pc:picChg>
        <pc:picChg chg="add mod">
          <ac:chgData name="尾嵜 成真" userId="dd95f81a979e9056" providerId="LiveId" clId="{1710F09C-98BD-484F-81B9-9BC638223955}" dt="2023-01-31T08:18:24.998" v="6534" actId="1076"/>
          <ac:picMkLst>
            <pc:docMk/>
            <pc:sldMk cId="1211391513" sldId="321"/>
            <ac:picMk id="43" creationId="{31576AB2-92C4-858A-675F-516A83DAD91A}"/>
          </ac:picMkLst>
        </pc:picChg>
        <pc:picChg chg="del">
          <ac:chgData name="尾嵜 成真" userId="dd95f81a979e9056" providerId="LiveId" clId="{1710F09C-98BD-484F-81B9-9BC638223955}" dt="2023-01-31T07:28:37.644" v="6119" actId="478"/>
          <ac:picMkLst>
            <pc:docMk/>
            <pc:sldMk cId="1211391513" sldId="321"/>
            <ac:picMk id="1027" creationId="{488AB950-1E3A-03D5-DE26-C71C7D5C5CA7}"/>
          </ac:picMkLst>
        </pc:picChg>
        <pc:picChg chg="del">
          <ac:chgData name="尾嵜 成真" userId="dd95f81a979e9056" providerId="LiveId" clId="{1710F09C-98BD-484F-81B9-9BC638223955}" dt="2023-01-31T07:28:37.644" v="6119" actId="478"/>
          <ac:picMkLst>
            <pc:docMk/>
            <pc:sldMk cId="1211391513" sldId="321"/>
            <ac:picMk id="1028" creationId="{9C110029-3DE0-3F5F-4555-12D21F4300BC}"/>
          </ac:picMkLst>
        </pc:picChg>
        <pc:picChg chg="del">
          <ac:chgData name="尾嵜 成真" userId="dd95f81a979e9056" providerId="LiveId" clId="{1710F09C-98BD-484F-81B9-9BC638223955}" dt="2023-01-31T07:28:37.644" v="6119" actId="478"/>
          <ac:picMkLst>
            <pc:docMk/>
            <pc:sldMk cId="1211391513" sldId="321"/>
            <ac:picMk id="1029" creationId="{934A707B-EBB0-FDDA-4A13-3974212F299E}"/>
          </ac:picMkLst>
        </pc:picChg>
        <pc:picChg chg="del">
          <ac:chgData name="尾嵜 成真" userId="dd95f81a979e9056" providerId="LiveId" clId="{1710F09C-98BD-484F-81B9-9BC638223955}" dt="2023-01-31T07:28:37.644" v="6119" actId="478"/>
          <ac:picMkLst>
            <pc:docMk/>
            <pc:sldMk cId="1211391513" sldId="321"/>
            <ac:picMk id="1030" creationId="{40A84B78-DA53-BF14-EB1C-6D12432518AE}"/>
          </ac:picMkLst>
        </pc:picChg>
        <pc:picChg chg="del">
          <ac:chgData name="尾嵜 成真" userId="dd95f81a979e9056" providerId="LiveId" clId="{1710F09C-98BD-484F-81B9-9BC638223955}" dt="2023-01-31T07:28:37.644" v="6119" actId="478"/>
          <ac:picMkLst>
            <pc:docMk/>
            <pc:sldMk cId="1211391513" sldId="321"/>
            <ac:picMk id="1031" creationId="{C196996F-1A20-20DA-7522-F2389B932463}"/>
          </ac:picMkLst>
        </pc:picChg>
        <pc:picChg chg="del">
          <ac:chgData name="尾嵜 成真" userId="dd95f81a979e9056" providerId="LiveId" clId="{1710F09C-98BD-484F-81B9-9BC638223955}" dt="2023-01-31T07:28:37.644" v="6119" actId="478"/>
          <ac:picMkLst>
            <pc:docMk/>
            <pc:sldMk cId="1211391513" sldId="321"/>
            <ac:picMk id="1033" creationId="{7654FF06-9311-77FA-42C3-44F76F3EDDDF}"/>
          </ac:picMkLst>
        </pc:picChg>
        <pc:picChg chg="del">
          <ac:chgData name="尾嵜 成真" userId="dd95f81a979e9056" providerId="LiveId" clId="{1710F09C-98BD-484F-81B9-9BC638223955}" dt="2023-01-31T07:28:37.644" v="6119" actId="478"/>
          <ac:picMkLst>
            <pc:docMk/>
            <pc:sldMk cId="1211391513" sldId="321"/>
            <ac:picMk id="1034" creationId="{3A14F974-57E2-0AB0-026E-02FBD2F3D976}"/>
          </ac:picMkLst>
        </pc:picChg>
        <pc:cxnChg chg="add del mod">
          <ac:chgData name="尾嵜 成真" userId="dd95f81a979e9056" providerId="LiveId" clId="{1710F09C-98BD-484F-81B9-9BC638223955}" dt="2023-01-31T08:15:54.658" v="6529" actId="478"/>
          <ac:cxnSpMkLst>
            <pc:docMk/>
            <pc:sldMk cId="1211391513" sldId="321"/>
            <ac:cxnSpMk id="7" creationId="{BBE06359-11D4-D3CA-BD01-DAF62F857D24}"/>
          </ac:cxnSpMkLst>
        </pc:cxnChg>
        <pc:cxnChg chg="del">
          <ac:chgData name="尾嵜 成真" userId="dd95f81a979e9056" providerId="LiveId" clId="{1710F09C-98BD-484F-81B9-9BC638223955}" dt="2023-01-31T07:28:37.644" v="6119" actId="478"/>
          <ac:cxnSpMkLst>
            <pc:docMk/>
            <pc:sldMk cId="1211391513" sldId="321"/>
            <ac:cxnSpMk id="10" creationId="{45A5A069-8E2B-44BB-F9D8-435A3E9EA96D}"/>
          </ac:cxnSpMkLst>
        </pc:cxnChg>
        <pc:cxnChg chg="add del mod">
          <ac:chgData name="尾嵜 成真" userId="dd95f81a979e9056" providerId="LiveId" clId="{1710F09C-98BD-484F-81B9-9BC638223955}" dt="2023-01-31T07:35:43.985" v="6176" actId="478"/>
          <ac:cxnSpMkLst>
            <pc:docMk/>
            <pc:sldMk cId="1211391513" sldId="321"/>
            <ac:cxnSpMk id="16" creationId="{6C1443B6-3E6A-42E6-F2D1-AB2074BE210A}"/>
          </ac:cxnSpMkLst>
        </pc:cxnChg>
        <pc:cxnChg chg="add del mod">
          <ac:chgData name="尾嵜 成真" userId="dd95f81a979e9056" providerId="LiveId" clId="{1710F09C-98BD-484F-81B9-9BC638223955}" dt="2023-01-31T07:49:05.508" v="6249" actId="478"/>
          <ac:cxnSpMkLst>
            <pc:docMk/>
            <pc:sldMk cId="1211391513" sldId="321"/>
            <ac:cxnSpMk id="26" creationId="{09411496-4C48-70D2-0BA6-A554101D5982}"/>
          </ac:cxnSpMkLst>
        </pc:cxnChg>
        <pc:cxnChg chg="add del mod">
          <ac:chgData name="尾嵜 成真" userId="dd95f81a979e9056" providerId="LiveId" clId="{1710F09C-98BD-484F-81B9-9BC638223955}" dt="2023-01-31T08:01:11.635" v="6463" actId="478"/>
          <ac:cxnSpMkLst>
            <pc:docMk/>
            <pc:sldMk cId="1211391513" sldId="321"/>
            <ac:cxnSpMk id="28" creationId="{70BF88D9-83C5-6B80-3AE0-C41540BEA99F}"/>
          </ac:cxnSpMkLst>
        </pc:cxnChg>
        <pc:cxnChg chg="add del mod">
          <ac:chgData name="尾嵜 成真" userId="dd95f81a979e9056" providerId="LiveId" clId="{1710F09C-98BD-484F-81B9-9BC638223955}" dt="2023-01-31T07:40:29.489" v="6220" actId="478"/>
          <ac:cxnSpMkLst>
            <pc:docMk/>
            <pc:sldMk cId="1211391513" sldId="321"/>
            <ac:cxnSpMk id="32" creationId="{6246F4FF-A9A0-095C-6E40-C0BDD47C0035}"/>
          </ac:cxnSpMkLst>
        </pc:cxnChg>
        <pc:cxnChg chg="add del mod">
          <ac:chgData name="尾嵜 成真" userId="dd95f81a979e9056" providerId="LiveId" clId="{1710F09C-98BD-484F-81B9-9BC638223955}" dt="2023-01-31T07:40:20.392" v="6218" actId="11529"/>
          <ac:cxnSpMkLst>
            <pc:docMk/>
            <pc:sldMk cId="1211391513" sldId="321"/>
            <ac:cxnSpMk id="36" creationId="{3255FC02-4E60-7FBB-B0E1-C792BB93C97C}"/>
          </ac:cxnSpMkLst>
        </pc:cxnChg>
        <pc:cxnChg chg="add del mod">
          <ac:chgData name="尾嵜 成真" userId="dd95f81a979e9056" providerId="LiveId" clId="{1710F09C-98BD-484F-81B9-9BC638223955}" dt="2023-01-31T08:22:12.480" v="6541" actId="478"/>
          <ac:cxnSpMkLst>
            <pc:docMk/>
            <pc:sldMk cId="1211391513" sldId="321"/>
            <ac:cxnSpMk id="38" creationId="{B9E337E1-53F2-630B-2FBC-AD362C99F492}"/>
          </ac:cxnSpMkLst>
        </pc:cxnChg>
        <pc:cxnChg chg="add mod">
          <ac:chgData name="尾嵜 成真" userId="dd95f81a979e9056" providerId="LiveId" clId="{1710F09C-98BD-484F-81B9-9BC638223955}" dt="2023-01-31T08:30:15.781" v="6617" actId="208"/>
          <ac:cxnSpMkLst>
            <pc:docMk/>
            <pc:sldMk cId="1211391513" sldId="321"/>
            <ac:cxnSpMk id="40" creationId="{8ED6777E-4E0E-73FA-B4F1-9A84EA1BF0E3}"/>
          </ac:cxnSpMkLst>
        </pc:cxnChg>
        <pc:cxnChg chg="add mod">
          <ac:chgData name="尾嵜 成真" userId="dd95f81a979e9056" providerId="LiveId" clId="{1710F09C-98BD-484F-81B9-9BC638223955}" dt="2023-01-31T08:28:32.363" v="6611" actId="14100"/>
          <ac:cxnSpMkLst>
            <pc:docMk/>
            <pc:sldMk cId="1211391513" sldId="321"/>
            <ac:cxnSpMk id="41" creationId="{0AEAB49D-040A-94A9-3F48-14157952F68A}"/>
          </ac:cxnSpMkLst>
        </pc:cxnChg>
        <pc:cxnChg chg="add del mod">
          <ac:chgData name="尾嵜 成真" userId="dd95f81a979e9056" providerId="LiveId" clId="{1710F09C-98BD-484F-81B9-9BC638223955}" dt="2023-01-31T08:22:12.480" v="6541" actId="478"/>
          <ac:cxnSpMkLst>
            <pc:docMk/>
            <pc:sldMk cId="1211391513" sldId="321"/>
            <ac:cxnSpMk id="55" creationId="{4BB94D24-D97A-6AFA-0350-B76B25580A1E}"/>
          </ac:cxnSpMkLst>
        </pc:cxnChg>
        <pc:cxnChg chg="add del mod">
          <ac:chgData name="尾嵜 成真" userId="dd95f81a979e9056" providerId="LiveId" clId="{1710F09C-98BD-484F-81B9-9BC638223955}" dt="2023-01-31T08:22:12.480" v="6541" actId="478"/>
          <ac:cxnSpMkLst>
            <pc:docMk/>
            <pc:sldMk cId="1211391513" sldId="321"/>
            <ac:cxnSpMk id="58" creationId="{1D14ADC8-E071-AE3E-617D-70C9794077C1}"/>
          </ac:cxnSpMkLst>
        </pc:cxnChg>
        <pc:cxnChg chg="add del mod">
          <ac:chgData name="尾嵜 成真" userId="dd95f81a979e9056" providerId="LiveId" clId="{1710F09C-98BD-484F-81B9-9BC638223955}" dt="2023-01-31T08:15:54.658" v="6529" actId="478"/>
          <ac:cxnSpMkLst>
            <pc:docMk/>
            <pc:sldMk cId="1211391513" sldId="321"/>
            <ac:cxnSpMk id="61" creationId="{43CA854E-0C47-FD00-0371-929C6DB96421}"/>
          </ac:cxnSpMkLst>
        </pc:cxnChg>
        <pc:cxnChg chg="del">
          <ac:chgData name="尾嵜 成真" userId="dd95f81a979e9056" providerId="LiveId" clId="{1710F09C-98BD-484F-81B9-9BC638223955}" dt="2023-01-31T07:28:37.644" v="6119" actId="478"/>
          <ac:cxnSpMkLst>
            <pc:docMk/>
            <pc:sldMk cId="1211391513" sldId="321"/>
            <ac:cxnSpMk id="1035" creationId="{ACF442E1-7CD6-743D-8202-BFA52CD7E4B6}"/>
          </ac:cxnSpMkLst>
        </pc:cxnChg>
        <pc:cxnChg chg="del">
          <ac:chgData name="尾嵜 成真" userId="dd95f81a979e9056" providerId="LiveId" clId="{1710F09C-98BD-484F-81B9-9BC638223955}" dt="2023-01-31T07:28:37.644" v="6119" actId="478"/>
          <ac:cxnSpMkLst>
            <pc:docMk/>
            <pc:sldMk cId="1211391513" sldId="321"/>
            <ac:cxnSpMk id="1037" creationId="{41E07BFB-019B-7934-DA21-C13DFA3B091E}"/>
          </ac:cxnSpMkLst>
        </pc:cxnChg>
        <pc:cxnChg chg="del">
          <ac:chgData name="尾嵜 成真" userId="dd95f81a979e9056" providerId="LiveId" clId="{1710F09C-98BD-484F-81B9-9BC638223955}" dt="2023-01-31T07:28:37.644" v="6119" actId="478"/>
          <ac:cxnSpMkLst>
            <pc:docMk/>
            <pc:sldMk cId="1211391513" sldId="321"/>
            <ac:cxnSpMk id="1039" creationId="{9BEC24EF-D2C2-4DA9-70B9-55169E969BE3}"/>
          </ac:cxnSpMkLst>
        </pc:cxnChg>
        <pc:cxnChg chg="del">
          <ac:chgData name="尾嵜 成真" userId="dd95f81a979e9056" providerId="LiveId" clId="{1710F09C-98BD-484F-81B9-9BC638223955}" dt="2023-01-31T07:28:37.644" v="6119" actId="478"/>
          <ac:cxnSpMkLst>
            <pc:docMk/>
            <pc:sldMk cId="1211391513" sldId="321"/>
            <ac:cxnSpMk id="1041" creationId="{5908C54F-5FF6-4317-A7C9-AEDD77D48DCE}"/>
          </ac:cxnSpMkLst>
        </pc:cxnChg>
        <pc:cxnChg chg="del">
          <ac:chgData name="尾嵜 成真" userId="dd95f81a979e9056" providerId="LiveId" clId="{1710F09C-98BD-484F-81B9-9BC638223955}" dt="2023-01-31T07:28:37.644" v="6119" actId="478"/>
          <ac:cxnSpMkLst>
            <pc:docMk/>
            <pc:sldMk cId="1211391513" sldId="321"/>
            <ac:cxnSpMk id="1046" creationId="{C1D8ACD5-5DFC-EF74-9CDA-6A1E23893BBA}"/>
          </ac:cxnSpMkLst>
        </pc:cxnChg>
        <pc:cxnChg chg="del">
          <ac:chgData name="尾嵜 成真" userId="dd95f81a979e9056" providerId="LiveId" clId="{1710F09C-98BD-484F-81B9-9BC638223955}" dt="2023-01-31T07:28:37.644" v="6119" actId="478"/>
          <ac:cxnSpMkLst>
            <pc:docMk/>
            <pc:sldMk cId="1211391513" sldId="321"/>
            <ac:cxnSpMk id="1047" creationId="{1159E1D9-C44D-B198-A086-DACB4F8FFC9B}"/>
          </ac:cxnSpMkLst>
        </pc:cxnChg>
        <pc:cxnChg chg="del">
          <ac:chgData name="尾嵜 成真" userId="dd95f81a979e9056" providerId="LiveId" clId="{1710F09C-98BD-484F-81B9-9BC638223955}" dt="2023-01-31T07:28:37.644" v="6119" actId="478"/>
          <ac:cxnSpMkLst>
            <pc:docMk/>
            <pc:sldMk cId="1211391513" sldId="321"/>
            <ac:cxnSpMk id="1049" creationId="{257D8614-AFF8-302E-0904-34598F05C841}"/>
          </ac:cxnSpMkLst>
        </pc:cxnChg>
        <pc:cxnChg chg="del">
          <ac:chgData name="尾嵜 成真" userId="dd95f81a979e9056" providerId="LiveId" clId="{1710F09C-98BD-484F-81B9-9BC638223955}" dt="2023-01-31T07:28:37.644" v="6119" actId="478"/>
          <ac:cxnSpMkLst>
            <pc:docMk/>
            <pc:sldMk cId="1211391513" sldId="321"/>
            <ac:cxnSpMk id="1051" creationId="{D561476C-F02F-794A-56DA-D64FCEB77926}"/>
          </ac:cxnSpMkLst>
        </pc:cxnChg>
        <pc:cxnChg chg="del">
          <ac:chgData name="尾嵜 成真" userId="dd95f81a979e9056" providerId="LiveId" clId="{1710F09C-98BD-484F-81B9-9BC638223955}" dt="2023-01-31T07:28:37.644" v="6119" actId="478"/>
          <ac:cxnSpMkLst>
            <pc:docMk/>
            <pc:sldMk cId="1211391513" sldId="321"/>
            <ac:cxnSpMk id="1053" creationId="{CE1716DF-8D69-A5A2-C4AC-95FEAFD50313}"/>
          </ac:cxnSpMkLst>
        </pc:cxnChg>
        <pc:cxnChg chg="add mod">
          <ac:chgData name="尾嵜 成真" userId="dd95f81a979e9056" providerId="LiveId" clId="{1710F09C-98BD-484F-81B9-9BC638223955}" dt="2023-01-31T08:17:01.591" v="6530" actId="1076"/>
          <ac:cxnSpMkLst>
            <pc:docMk/>
            <pc:sldMk cId="1211391513" sldId="321"/>
            <ac:cxnSpMk id="1060" creationId="{39DFCB68-C92C-097D-2189-B4BF5ADC4EE0}"/>
          </ac:cxnSpMkLst>
        </pc:cxnChg>
        <pc:cxnChg chg="add del mod">
          <ac:chgData name="尾嵜 成真" userId="dd95f81a979e9056" providerId="LiveId" clId="{1710F09C-98BD-484F-81B9-9BC638223955}" dt="2023-01-31T08:22:12.480" v="6541" actId="478"/>
          <ac:cxnSpMkLst>
            <pc:docMk/>
            <pc:sldMk cId="1211391513" sldId="321"/>
            <ac:cxnSpMk id="1063" creationId="{BF90C41A-722D-7864-29FF-7BCE9C7B1B42}"/>
          </ac:cxnSpMkLst>
        </pc:cxnChg>
        <pc:cxnChg chg="add del mod">
          <ac:chgData name="尾嵜 成真" userId="dd95f81a979e9056" providerId="LiveId" clId="{1710F09C-98BD-484F-81B9-9BC638223955}" dt="2023-01-31T08:15:54.658" v="6529" actId="478"/>
          <ac:cxnSpMkLst>
            <pc:docMk/>
            <pc:sldMk cId="1211391513" sldId="321"/>
            <ac:cxnSpMk id="1067" creationId="{6A2A471F-C81B-F073-06E2-4F14AAF5AAF7}"/>
          </ac:cxnSpMkLst>
        </pc:cxnChg>
        <pc:cxnChg chg="add del mod">
          <ac:chgData name="尾嵜 成真" userId="dd95f81a979e9056" providerId="LiveId" clId="{1710F09C-98BD-484F-81B9-9BC638223955}" dt="2023-01-31T08:15:54.658" v="6529" actId="478"/>
          <ac:cxnSpMkLst>
            <pc:docMk/>
            <pc:sldMk cId="1211391513" sldId="321"/>
            <ac:cxnSpMk id="1071" creationId="{AA838C5D-2A57-6119-2FD7-DDF643D41878}"/>
          </ac:cxnSpMkLst>
        </pc:cxnChg>
        <pc:cxnChg chg="add del mod">
          <ac:chgData name="尾嵜 成真" userId="dd95f81a979e9056" providerId="LiveId" clId="{1710F09C-98BD-484F-81B9-9BC638223955}" dt="2023-01-31T08:01:40.177" v="6467" actId="478"/>
          <ac:cxnSpMkLst>
            <pc:docMk/>
            <pc:sldMk cId="1211391513" sldId="321"/>
            <ac:cxnSpMk id="1076" creationId="{763FE5A6-2F3A-D90F-5341-1D5280FCA8DD}"/>
          </ac:cxnSpMkLst>
        </pc:cxnChg>
        <pc:cxnChg chg="add del mod">
          <ac:chgData name="尾嵜 成真" userId="dd95f81a979e9056" providerId="LiveId" clId="{1710F09C-98BD-484F-81B9-9BC638223955}" dt="2023-01-31T08:15:54.658" v="6529" actId="478"/>
          <ac:cxnSpMkLst>
            <pc:docMk/>
            <pc:sldMk cId="1211391513" sldId="321"/>
            <ac:cxnSpMk id="1085" creationId="{721492D3-A951-2C5E-90CE-1CD47FB1C0E9}"/>
          </ac:cxnSpMkLst>
        </pc:cxnChg>
        <pc:cxnChg chg="add mod">
          <ac:chgData name="尾嵜 成真" userId="dd95f81a979e9056" providerId="LiveId" clId="{1710F09C-98BD-484F-81B9-9BC638223955}" dt="2023-01-31T08:26:03.605" v="6600" actId="208"/>
          <ac:cxnSpMkLst>
            <pc:docMk/>
            <pc:sldMk cId="1211391513" sldId="321"/>
            <ac:cxnSpMk id="1087" creationId="{8F6C1B32-AC8F-C7E9-3EEB-3F07C550A95A}"/>
          </ac:cxnSpMkLst>
        </pc:cxnChg>
        <pc:cxnChg chg="add del mod">
          <ac:chgData name="尾嵜 成真" userId="dd95f81a979e9056" providerId="LiveId" clId="{1710F09C-98BD-484F-81B9-9BC638223955}" dt="2023-01-31T08:15:54.658" v="6529" actId="478"/>
          <ac:cxnSpMkLst>
            <pc:docMk/>
            <pc:sldMk cId="1211391513" sldId="321"/>
            <ac:cxnSpMk id="1090" creationId="{FD05F728-267F-1C08-FEA8-D3B296988CE0}"/>
          </ac:cxnSpMkLst>
        </pc:cxnChg>
        <pc:cxnChg chg="add del mod">
          <ac:chgData name="尾嵜 成真" userId="dd95f81a979e9056" providerId="LiveId" clId="{1710F09C-98BD-484F-81B9-9BC638223955}" dt="2023-01-31T08:25:27.176" v="6594" actId="478"/>
          <ac:cxnSpMkLst>
            <pc:docMk/>
            <pc:sldMk cId="1211391513" sldId="321"/>
            <ac:cxnSpMk id="1095" creationId="{9C1F0E43-3879-11C8-5239-7855E9E30093}"/>
          </ac:cxnSpMkLst>
        </pc:cxnChg>
        <pc:cxnChg chg="add del mod">
          <ac:chgData name="尾嵜 成真" userId="dd95f81a979e9056" providerId="LiveId" clId="{1710F09C-98BD-484F-81B9-9BC638223955}" dt="2023-01-31T08:15:54.658" v="6529" actId="478"/>
          <ac:cxnSpMkLst>
            <pc:docMk/>
            <pc:sldMk cId="1211391513" sldId="321"/>
            <ac:cxnSpMk id="1099" creationId="{BEE5ECB8-ABDE-D734-3404-BD509B8B652D}"/>
          </ac:cxnSpMkLst>
        </pc:cxnChg>
        <pc:cxnChg chg="add mod">
          <ac:chgData name="尾嵜 成真" userId="dd95f81a979e9056" providerId="LiveId" clId="{1710F09C-98BD-484F-81B9-9BC638223955}" dt="2023-01-31T08:26:03.605" v="6600" actId="208"/>
          <ac:cxnSpMkLst>
            <pc:docMk/>
            <pc:sldMk cId="1211391513" sldId="321"/>
            <ac:cxnSpMk id="1107" creationId="{DE57DF86-D5A8-C6C0-5727-D028D22A213B}"/>
          </ac:cxnSpMkLst>
        </pc:cxnChg>
        <pc:cxnChg chg="add mod">
          <ac:chgData name="尾嵜 成真" userId="dd95f81a979e9056" providerId="LiveId" clId="{1710F09C-98BD-484F-81B9-9BC638223955}" dt="2023-01-31T08:25:42.845" v="6598" actId="208"/>
          <ac:cxnSpMkLst>
            <pc:docMk/>
            <pc:sldMk cId="1211391513" sldId="321"/>
            <ac:cxnSpMk id="1111" creationId="{EC37E4C6-C2F2-07DB-F707-345AC59878F6}"/>
          </ac:cxnSpMkLst>
        </pc:cxnChg>
        <pc:cxnChg chg="add mod">
          <ac:chgData name="尾嵜 成真" userId="dd95f81a979e9056" providerId="LiveId" clId="{1710F09C-98BD-484F-81B9-9BC638223955}" dt="2023-01-31T08:27:49.215" v="6609" actId="208"/>
          <ac:cxnSpMkLst>
            <pc:docMk/>
            <pc:sldMk cId="1211391513" sldId="321"/>
            <ac:cxnSpMk id="1115" creationId="{56A37E78-64B4-739C-D9EA-60879C0B86C1}"/>
          </ac:cxnSpMkLst>
        </pc:cxnChg>
        <pc:cxnChg chg="add mod">
          <ac:chgData name="尾嵜 成真" userId="dd95f81a979e9056" providerId="LiveId" clId="{1710F09C-98BD-484F-81B9-9BC638223955}" dt="2023-01-31T08:27:49.215" v="6609" actId="208"/>
          <ac:cxnSpMkLst>
            <pc:docMk/>
            <pc:sldMk cId="1211391513" sldId="321"/>
            <ac:cxnSpMk id="1117" creationId="{1204AB06-776B-2161-07FA-14146D3A6D4C}"/>
          </ac:cxnSpMkLst>
        </pc:cxnChg>
        <pc:cxnChg chg="add mod">
          <ac:chgData name="尾嵜 成真" userId="dd95f81a979e9056" providerId="LiveId" clId="{1710F09C-98BD-484F-81B9-9BC638223955}" dt="2023-01-31T08:28:47.901" v="6615" actId="208"/>
          <ac:cxnSpMkLst>
            <pc:docMk/>
            <pc:sldMk cId="1211391513" sldId="321"/>
            <ac:cxnSpMk id="1120" creationId="{F8E5EBC9-B01E-1A1B-FE7C-9BA64BB12045}"/>
          </ac:cxnSpMkLst>
        </pc:cxnChg>
      </pc:sldChg>
      <pc:sldChg chg="modSp add mod ord">
        <pc:chgData name="尾嵜 成真" userId="dd95f81a979e9056" providerId="LiveId" clId="{1710F09C-98BD-484F-81B9-9BC638223955}" dt="2023-01-31T08:31:39.612" v="6633" actId="208"/>
        <pc:sldMkLst>
          <pc:docMk/>
          <pc:sldMk cId="4121344341" sldId="322"/>
        </pc:sldMkLst>
        <pc:spChg chg="mod">
          <ac:chgData name="尾嵜 成真" userId="dd95f81a979e9056" providerId="LiveId" clId="{1710F09C-98BD-484F-81B9-9BC638223955}" dt="2023-01-31T08:31:35.133" v="6632" actId="207"/>
          <ac:spMkLst>
            <pc:docMk/>
            <pc:sldMk cId="4121344341" sldId="322"/>
            <ac:spMk id="13" creationId="{0E387C23-E0EC-BBF7-6BDF-7A37CB458DE9}"/>
          </ac:spMkLst>
        </pc:spChg>
        <pc:spChg chg="mod">
          <ac:chgData name="尾嵜 成真" userId="dd95f81a979e9056" providerId="LiveId" clId="{1710F09C-98BD-484F-81B9-9BC638223955}" dt="2023-01-31T08:31:07.136" v="6631" actId="20577"/>
          <ac:spMkLst>
            <pc:docMk/>
            <pc:sldMk cId="4121344341" sldId="322"/>
            <ac:spMk id="1058" creationId="{FC0B6644-9415-2BAB-E759-F87243359430}"/>
          </ac:spMkLst>
        </pc:spChg>
        <pc:cxnChg chg="mod">
          <ac:chgData name="尾嵜 成真" userId="dd95f81a979e9056" providerId="LiveId" clId="{1710F09C-98BD-484F-81B9-9BC638223955}" dt="2023-01-31T08:31:39.612" v="6633" actId="208"/>
          <ac:cxnSpMkLst>
            <pc:docMk/>
            <pc:sldMk cId="4121344341" sldId="322"/>
            <ac:cxnSpMk id="1095" creationId="{9C1F0E43-3879-11C8-5239-7855E9E30093}"/>
          </ac:cxnSpMkLst>
        </pc:cxnChg>
      </pc:sldChg>
      <pc:sldChg chg="addSp delSp modSp add mod ord">
        <pc:chgData name="尾嵜 成真" userId="dd95f81a979e9056" providerId="LiveId" clId="{1710F09C-98BD-484F-81B9-9BC638223955}" dt="2023-01-31T08:43:41.215" v="7016" actId="1076"/>
        <pc:sldMkLst>
          <pc:docMk/>
          <pc:sldMk cId="3462473924" sldId="323"/>
        </pc:sldMkLst>
        <pc:spChg chg="del">
          <ac:chgData name="尾嵜 成真" userId="dd95f81a979e9056" providerId="LiveId" clId="{1710F09C-98BD-484F-81B9-9BC638223955}" dt="2023-01-31T08:36:56.715" v="6647" actId="478"/>
          <ac:spMkLst>
            <pc:docMk/>
            <pc:sldMk cId="3462473924" sldId="323"/>
            <ac:spMk id="2" creationId="{BC6A6AE0-F3DA-61CA-2586-936BF9BD2930}"/>
          </ac:spMkLst>
        </pc:spChg>
        <pc:spChg chg="mod">
          <ac:chgData name="尾嵜 成真" userId="dd95f81a979e9056" providerId="LiveId" clId="{1710F09C-98BD-484F-81B9-9BC638223955}" dt="2023-01-31T08:41:26.877" v="7000" actId="6549"/>
          <ac:spMkLst>
            <pc:docMk/>
            <pc:sldMk cId="3462473924" sldId="323"/>
            <ac:spMk id="4" creationId="{F4F57D5B-5258-C942-9420-57293D3774D4}"/>
          </ac:spMkLst>
        </pc:spChg>
        <pc:spChg chg="mod">
          <ac:chgData name="尾嵜 成真" userId="dd95f81a979e9056" providerId="LiveId" clId="{1710F09C-98BD-484F-81B9-9BC638223955}" dt="2023-01-31T08:32:02.055" v="6646" actId="20577"/>
          <ac:spMkLst>
            <pc:docMk/>
            <pc:sldMk cId="3462473924" sldId="323"/>
            <ac:spMk id="6" creationId="{328E8C32-9164-2876-C63D-59A5D487A4F5}"/>
          </ac:spMkLst>
        </pc:spChg>
        <pc:spChg chg="add mod">
          <ac:chgData name="尾嵜 成真" userId="dd95f81a979e9056" providerId="LiveId" clId="{1710F09C-98BD-484F-81B9-9BC638223955}" dt="2023-01-31T08:43:24.605" v="7015" actId="14100"/>
          <ac:spMkLst>
            <pc:docMk/>
            <pc:sldMk cId="3462473924" sldId="323"/>
            <ac:spMk id="9" creationId="{C56D51C4-10AC-53D9-8136-222675FCE2A7}"/>
          </ac:spMkLst>
        </pc:spChg>
        <pc:spChg chg="del">
          <ac:chgData name="尾嵜 成真" userId="dd95f81a979e9056" providerId="LiveId" clId="{1710F09C-98BD-484F-81B9-9BC638223955}" dt="2023-01-31T08:36:56.715" v="6647" actId="478"/>
          <ac:spMkLst>
            <pc:docMk/>
            <pc:sldMk cId="3462473924" sldId="323"/>
            <ac:spMk id="15" creationId="{C731C59F-0298-7ECE-D7C5-F7700D91016C}"/>
          </ac:spMkLst>
        </pc:spChg>
        <pc:spChg chg="add mod">
          <ac:chgData name="尾嵜 成真" userId="dd95f81a979e9056" providerId="LiveId" clId="{1710F09C-98BD-484F-81B9-9BC638223955}" dt="2023-01-31T08:43:16.313" v="7013" actId="1076"/>
          <ac:spMkLst>
            <pc:docMk/>
            <pc:sldMk cId="3462473924" sldId="323"/>
            <ac:spMk id="16" creationId="{E0D9FDA2-B296-85CE-37AF-8B46F1713EE4}"/>
          </ac:spMkLst>
        </pc:spChg>
        <pc:spChg chg="add mod">
          <ac:chgData name="尾嵜 成真" userId="dd95f81a979e9056" providerId="LiveId" clId="{1710F09C-98BD-484F-81B9-9BC638223955}" dt="2023-01-31T08:43:13.735" v="7012" actId="1076"/>
          <ac:spMkLst>
            <pc:docMk/>
            <pc:sldMk cId="3462473924" sldId="323"/>
            <ac:spMk id="18" creationId="{0591428A-2673-FCC3-7D46-A9C6C6C80A5C}"/>
          </ac:spMkLst>
        </pc:spChg>
        <pc:spChg chg="add mod">
          <ac:chgData name="尾嵜 成真" userId="dd95f81a979e9056" providerId="LiveId" clId="{1710F09C-98BD-484F-81B9-9BC638223955}" dt="2023-01-31T08:42:41.050" v="7008" actId="1076"/>
          <ac:spMkLst>
            <pc:docMk/>
            <pc:sldMk cId="3462473924" sldId="323"/>
            <ac:spMk id="19" creationId="{C04F0B5D-6F42-62AA-1130-19037A56D61B}"/>
          </ac:spMkLst>
        </pc:spChg>
        <pc:spChg chg="add mod">
          <ac:chgData name="尾嵜 成真" userId="dd95f81a979e9056" providerId="LiveId" clId="{1710F09C-98BD-484F-81B9-9BC638223955}" dt="2023-01-31T08:43:41.215" v="7016" actId="1076"/>
          <ac:spMkLst>
            <pc:docMk/>
            <pc:sldMk cId="3462473924" sldId="323"/>
            <ac:spMk id="24" creationId="{DA17D44B-E54D-2C12-DDCD-567DBC3C4D3E}"/>
          </ac:spMkLst>
        </pc:spChg>
        <pc:spChg chg="del">
          <ac:chgData name="尾嵜 成真" userId="dd95f81a979e9056" providerId="LiveId" clId="{1710F09C-98BD-484F-81B9-9BC638223955}" dt="2023-01-31T08:36:56.715" v="6647" actId="478"/>
          <ac:spMkLst>
            <pc:docMk/>
            <pc:sldMk cId="3462473924" sldId="323"/>
            <ac:spMk id="25" creationId="{D7764274-212A-EDF7-BCD9-1EE0561E2CB8}"/>
          </ac:spMkLst>
        </pc:spChg>
        <pc:spChg chg="add mod">
          <ac:chgData name="尾嵜 成真" userId="dd95f81a979e9056" providerId="LiveId" clId="{1710F09C-98BD-484F-81B9-9BC638223955}" dt="2023-01-31T08:42:41.050" v="7008" actId="1076"/>
          <ac:spMkLst>
            <pc:docMk/>
            <pc:sldMk cId="3462473924" sldId="323"/>
            <ac:spMk id="27" creationId="{5964C507-F550-F4A8-FB84-4F23E13FD663}"/>
          </ac:spMkLst>
        </pc:spChg>
        <pc:spChg chg="del">
          <ac:chgData name="尾嵜 成真" userId="dd95f81a979e9056" providerId="LiveId" clId="{1710F09C-98BD-484F-81B9-9BC638223955}" dt="2023-01-31T08:36:56.715" v="6647" actId="478"/>
          <ac:spMkLst>
            <pc:docMk/>
            <pc:sldMk cId="3462473924" sldId="323"/>
            <ac:spMk id="29" creationId="{99997644-832D-5C79-0A8E-80573D187BC5}"/>
          </ac:spMkLst>
        </pc:spChg>
        <pc:spChg chg="add mod">
          <ac:chgData name="尾嵜 成真" userId="dd95f81a979e9056" providerId="LiveId" clId="{1710F09C-98BD-484F-81B9-9BC638223955}" dt="2023-01-31T08:42:41.050" v="7008" actId="1076"/>
          <ac:spMkLst>
            <pc:docMk/>
            <pc:sldMk cId="3462473924" sldId="323"/>
            <ac:spMk id="32" creationId="{16C48E62-23B3-7376-051A-1800273B7C7E}"/>
          </ac:spMkLst>
        </pc:spChg>
        <pc:spChg chg="del">
          <ac:chgData name="尾嵜 成真" userId="dd95f81a979e9056" providerId="LiveId" clId="{1710F09C-98BD-484F-81B9-9BC638223955}" dt="2023-01-31T08:36:56.715" v="6647" actId="478"/>
          <ac:spMkLst>
            <pc:docMk/>
            <pc:sldMk cId="3462473924" sldId="323"/>
            <ac:spMk id="33" creationId="{CB21E0DD-26CE-184C-EE92-35FD653ECD1B}"/>
          </ac:spMkLst>
        </pc:spChg>
        <pc:spChg chg="del">
          <ac:chgData name="尾嵜 成真" userId="dd95f81a979e9056" providerId="LiveId" clId="{1710F09C-98BD-484F-81B9-9BC638223955}" dt="2023-01-31T08:36:56.715" v="6647" actId="478"/>
          <ac:spMkLst>
            <pc:docMk/>
            <pc:sldMk cId="3462473924" sldId="323"/>
            <ac:spMk id="34" creationId="{C78C79F2-3B9C-D744-0844-14C04133419B}"/>
          </ac:spMkLst>
        </pc:spChg>
        <pc:spChg chg="add mod">
          <ac:chgData name="尾嵜 成真" userId="dd95f81a979e9056" providerId="LiveId" clId="{1710F09C-98BD-484F-81B9-9BC638223955}" dt="2023-01-31T08:42:41.050" v="7008" actId="1076"/>
          <ac:spMkLst>
            <pc:docMk/>
            <pc:sldMk cId="3462473924" sldId="323"/>
            <ac:spMk id="35" creationId="{2BDC5069-A16B-16F9-51ED-C3E1FAF3B084}"/>
          </ac:spMkLst>
        </pc:spChg>
        <pc:spChg chg="del">
          <ac:chgData name="尾嵜 成真" userId="dd95f81a979e9056" providerId="LiveId" clId="{1710F09C-98BD-484F-81B9-9BC638223955}" dt="2023-01-31T08:36:56.715" v="6647" actId="478"/>
          <ac:spMkLst>
            <pc:docMk/>
            <pc:sldMk cId="3462473924" sldId="323"/>
            <ac:spMk id="43" creationId="{0C75B4A8-4AA0-9FCC-3A5B-1845F7C1AC9C}"/>
          </ac:spMkLst>
        </pc:spChg>
        <pc:spChg chg="del">
          <ac:chgData name="尾嵜 成真" userId="dd95f81a979e9056" providerId="LiveId" clId="{1710F09C-98BD-484F-81B9-9BC638223955}" dt="2023-01-31T08:36:56.715" v="6647" actId="478"/>
          <ac:spMkLst>
            <pc:docMk/>
            <pc:sldMk cId="3462473924" sldId="323"/>
            <ac:spMk id="45" creationId="{52B00E5A-BF6D-2BAA-DD7E-6C7E1D3A3AD1}"/>
          </ac:spMkLst>
        </pc:spChg>
        <pc:spChg chg="del">
          <ac:chgData name="尾嵜 成真" userId="dd95f81a979e9056" providerId="LiveId" clId="{1710F09C-98BD-484F-81B9-9BC638223955}" dt="2023-01-31T08:36:56.715" v="6647" actId="478"/>
          <ac:spMkLst>
            <pc:docMk/>
            <pc:sldMk cId="3462473924" sldId="323"/>
            <ac:spMk id="46" creationId="{933A915F-69A5-76DD-F38C-B437BDE72E6D}"/>
          </ac:spMkLst>
        </pc:spChg>
        <pc:spChg chg="del">
          <ac:chgData name="尾嵜 成真" userId="dd95f81a979e9056" providerId="LiveId" clId="{1710F09C-98BD-484F-81B9-9BC638223955}" dt="2023-01-31T08:36:56.715" v="6647" actId="478"/>
          <ac:spMkLst>
            <pc:docMk/>
            <pc:sldMk cId="3462473924" sldId="323"/>
            <ac:spMk id="47" creationId="{0BB83979-99F8-8BB0-5623-B37C5AA6FBAE}"/>
          </ac:spMkLst>
        </pc:spChg>
        <pc:picChg chg="del">
          <ac:chgData name="尾嵜 成真" userId="dd95f81a979e9056" providerId="LiveId" clId="{1710F09C-98BD-484F-81B9-9BC638223955}" dt="2023-01-31T08:36:56.715" v="6647" actId="478"/>
          <ac:picMkLst>
            <pc:docMk/>
            <pc:sldMk cId="3462473924" sldId="323"/>
            <ac:picMk id="3" creationId="{2721540C-4D73-B39B-07E8-674E9BF1658E}"/>
          </ac:picMkLst>
        </pc:picChg>
        <pc:picChg chg="del">
          <ac:chgData name="尾嵜 成真" userId="dd95f81a979e9056" providerId="LiveId" clId="{1710F09C-98BD-484F-81B9-9BC638223955}" dt="2023-01-31T08:36:56.715" v="6647" actId="478"/>
          <ac:picMkLst>
            <pc:docMk/>
            <pc:sldMk cId="3462473924" sldId="323"/>
            <ac:picMk id="7" creationId="{D994E53B-A907-C381-488E-ACE797999FC0}"/>
          </ac:picMkLst>
        </pc:picChg>
        <pc:picChg chg="del">
          <ac:chgData name="尾嵜 成真" userId="dd95f81a979e9056" providerId="LiveId" clId="{1710F09C-98BD-484F-81B9-9BC638223955}" dt="2023-01-31T08:36:56.715" v="6647" actId="478"/>
          <ac:picMkLst>
            <pc:docMk/>
            <pc:sldMk cId="3462473924" sldId="323"/>
            <ac:picMk id="8" creationId="{40BB89A3-0694-0303-D2BA-D469E375B0F7}"/>
          </ac:picMkLst>
        </pc:picChg>
        <pc:picChg chg="del">
          <ac:chgData name="尾嵜 成真" userId="dd95f81a979e9056" providerId="LiveId" clId="{1710F09C-98BD-484F-81B9-9BC638223955}" dt="2023-01-31T08:36:56.715" v="6647" actId="478"/>
          <ac:picMkLst>
            <pc:docMk/>
            <pc:sldMk cId="3462473924" sldId="323"/>
            <ac:picMk id="10" creationId="{7753CE31-CABF-8DCF-F627-263B603F95A0}"/>
          </ac:picMkLst>
        </pc:picChg>
        <pc:picChg chg="del">
          <ac:chgData name="尾嵜 成真" userId="dd95f81a979e9056" providerId="LiveId" clId="{1710F09C-98BD-484F-81B9-9BC638223955}" dt="2023-01-31T08:36:56.715" v="6647" actId="478"/>
          <ac:picMkLst>
            <pc:docMk/>
            <pc:sldMk cId="3462473924" sldId="323"/>
            <ac:picMk id="11" creationId="{AC1A83EE-4EA0-9209-6A8B-1DA55562C9E9}"/>
          </ac:picMkLst>
        </pc:picChg>
        <pc:picChg chg="del">
          <ac:chgData name="尾嵜 成真" userId="dd95f81a979e9056" providerId="LiveId" clId="{1710F09C-98BD-484F-81B9-9BC638223955}" dt="2023-01-31T08:36:56.715" v="6647" actId="478"/>
          <ac:picMkLst>
            <pc:docMk/>
            <pc:sldMk cId="3462473924" sldId="323"/>
            <ac:picMk id="12" creationId="{395322A6-84F8-9112-8F68-1881B3914072}"/>
          </ac:picMkLst>
        </pc:picChg>
        <pc:picChg chg="del">
          <ac:chgData name="尾嵜 成真" userId="dd95f81a979e9056" providerId="LiveId" clId="{1710F09C-98BD-484F-81B9-9BC638223955}" dt="2023-01-31T08:36:56.715" v="6647" actId="478"/>
          <ac:picMkLst>
            <pc:docMk/>
            <pc:sldMk cId="3462473924" sldId="323"/>
            <ac:picMk id="13" creationId="{47ACDE1C-3504-F9CE-33A0-6827E74A1806}"/>
          </ac:picMkLst>
        </pc:picChg>
        <pc:picChg chg="add mod">
          <ac:chgData name="尾嵜 成真" userId="dd95f81a979e9056" providerId="LiveId" clId="{1710F09C-98BD-484F-81B9-9BC638223955}" dt="2023-01-31T08:41:10.841" v="6984" actId="1076"/>
          <ac:picMkLst>
            <pc:docMk/>
            <pc:sldMk cId="3462473924" sldId="323"/>
            <ac:picMk id="17" creationId="{31FB4D5A-8D40-8E17-57ED-AD611BF88FC6}"/>
          </ac:picMkLst>
        </pc:picChg>
        <pc:picChg chg="add mod">
          <ac:chgData name="尾嵜 成真" userId="dd95f81a979e9056" providerId="LiveId" clId="{1710F09C-98BD-484F-81B9-9BC638223955}" dt="2023-01-31T08:41:10.841" v="6984" actId="1076"/>
          <ac:picMkLst>
            <pc:docMk/>
            <pc:sldMk cId="3462473924" sldId="323"/>
            <ac:picMk id="23" creationId="{A56D7ACC-B0E3-D84D-2065-612314D37E7E}"/>
          </ac:picMkLst>
        </pc:picChg>
        <pc:cxnChg chg="del">
          <ac:chgData name="尾嵜 成真" userId="dd95f81a979e9056" providerId="LiveId" clId="{1710F09C-98BD-484F-81B9-9BC638223955}" dt="2023-01-31T08:36:56.715" v="6647" actId="478"/>
          <ac:cxnSpMkLst>
            <pc:docMk/>
            <pc:sldMk cId="3462473924" sldId="323"/>
            <ac:cxnSpMk id="14" creationId="{2E1704B4-01F6-3E9A-F275-671E530480B3}"/>
          </ac:cxnSpMkLst>
        </pc:cxnChg>
        <pc:cxnChg chg="add mod">
          <ac:chgData name="尾嵜 成真" userId="dd95f81a979e9056" providerId="LiveId" clId="{1710F09C-98BD-484F-81B9-9BC638223955}" dt="2023-01-31T08:41:10.841" v="6984" actId="1076"/>
          <ac:cxnSpMkLst>
            <pc:docMk/>
            <pc:sldMk cId="3462473924" sldId="323"/>
            <ac:cxnSpMk id="20" creationId="{17B32725-25CF-B920-A306-FB910864538A}"/>
          </ac:cxnSpMkLst>
        </pc:cxnChg>
        <pc:cxnChg chg="del">
          <ac:chgData name="尾嵜 成真" userId="dd95f81a979e9056" providerId="LiveId" clId="{1710F09C-98BD-484F-81B9-9BC638223955}" dt="2023-01-31T08:36:56.715" v="6647" actId="478"/>
          <ac:cxnSpMkLst>
            <pc:docMk/>
            <pc:sldMk cId="3462473924" sldId="323"/>
            <ac:cxnSpMk id="21" creationId="{FF99BF76-CBDC-488A-19C7-9901397B8FCC}"/>
          </ac:cxnSpMkLst>
        </pc:cxnChg>
        <pc:cxnChg chg="add mod">
          <ac:chgData name="尾嵜 成真" userId="dd95f81a979e9056" providerId="LiveId" clId="{1710F09C-98BD-484F-81B9-9BC638223955}" dt="2023-01-31T08:41:10.841" v="6984" actId="1076"/>
          <ac:cxnSpMkLst>
            <pc:docMk/>
            <pc:sldMk cId="3462473924" sldId="323"/>
            <ac:cxnSpMk id="22" creationId="{5431439F-86D5-5F31-E98C-9DCDC0414348}"/>
          </ac:cxnSpMkLst>
        </pc:cxnChg>
        <pc:cxnChg chg="del">
          <ac:chgData name="尾嵜 成真" userId="dd95f81a979e9056" providerId="LiveId" clId="{1710F09C-98BD-484F-81B9-9BC638223955}" dt="2023-01-31T08:36:56.715" v="6647" actId="478"/>
          <ac:cxnSpMkLst>
            <pc:docMk/>
            <pc:sldMk cId="3462473924" sldId="323"/>
            <ac:cxnSpMk id="26" creationId="{3F6C6BF3-56BD-8485-AF7B-47C0DC3B4079}"/>
          </ac:cxnSpMkLst>
        </pc:cxnChg>
        <pc:cxnChg chg="add del mod">
          <ac:chgData name="尾嵜 成真" userId="dd95f81a979e9056" providerId="LiveId" clId="{1710F09C-98BD-484F-81B9-9BC638223955}" dt="2023-01-31T08:42:28.811" v="7007" actId="478"/>
          <ac:cxnSpMkLst>
            <pc:docMk/>
            <pc:sldMk cId="3462473924" sldId="323"/>
            <ac:cxnSpMk id="28" creationId="{28297024-4419-5B05-9B8D-165FA1EF25A3}"/>
          </ac:cxnSpMkLst>
        </pc:cxnChg>
        <pc:cxnChg chg="del">
          <ac:chgData name="尾嵜 成真" userId="dd95f81a979e9056" providerId="LiveId" clId="{1710F09C-98BD-484F-81B9-9BC638223955}" dt="2023-01-31T08:36:56.715" v="6647" actId="478"/>
          <ac:cxnSpMkLst>
            <pc:docMk/>
            <pc:sldMk cId="3462473924" sldId="323"/>
            <ac:cxnSpMk id="30" creationId="{B1BA7EDF-605C-FA03-9D67-7A550EBBF3E7}"/>
          </ac:cxnSpMkLst>
        </pc:cxnChg>
        <pc:cxnChg chg="add mod">
          <ac:chgData name="尾嵜 成真" userId="dd95f81a979e9056" providerId="LiveId" clId="{1710F09C-98BD-484F-81B9-9BC638223955}" dt="2023-01-31T08:41:10.841" v="6984" actId="1076"/>
          <ac:cxnSpMkLst>
            <pc:docMk/>
            <pc:sldMk cId="3462473924" sldId="323"/>
            <ac:cxnSpMk id="31" creationId="{70F21C57-FA4E-DA36-6E07-7309CF7260AC}"/>
          </ac:cxnSpMkLst>
        </pc:cxnChg>
        <pc:cxnChg chg="add mod">
          <ac:chgData name="尾嵜 成真" userId="dd95f81a979e9056" providerId="LiveId" clId="{1710F09C-98BD-484F-81B9-9BC638223955}" dt="2023-01-31T08:41:10.841" v="6984" actId="1076"/>
          <ac:cxnSpMkLst>
            <pc:docMk/>
            <pc:sldMk cId="3462473924" sldId="323"/>
            <ac:cxnSpMk id="36" creationId="{893FEF52-6E5A-3016-5E07-40FFB976E1D5}"/>
          </ac:cxnSpMkLst>
        </pc:cxnChg>
        <pc:cxnChg chg="add mod">
          <ac:chgData name="尾嵜 成真" userId="dd95f81a979e9056" providerId="LiveId" clId="{1710F09C-98BD-484F-81B9-9BC638223955}" dt="2023-01-31T08:42:41.050" v="7008" actId="1076"/>
          <ac:cxnSpMkLst>
            <pc:docMk/>
            <pc:sldMk cId="3462473924" sldId="323"/>
            <ac:cxnSpMk id="37" creationId="{963E1619-A900-48CD-5EBA-9E1F690AC934}"/>
          </ac:cxnSpMkLst>
        </pc:cxnChg>
        <pc:cxnChg chg="add mod">
          <ac:chgData name="尾嵜 成真" userId="dd95f81a979e9056" providerId="LiveId" clId="{1710F09C-98BD-484F-81B9-9BC638223955}" dt="2023-01-31T08:41:10.841" v="6984" actId="1076"/>
          <ac:cxnSpMkLst>
            <pc:docMk/>
            <pc:sldMk cId="3462473924" sldId="323"/>
            <ac:cxnSpMk id="38" creationId="{C57A4656-6010-5D08-25A5-32A65670CF0C}"/>
          </ac:cxnSpMkLst>
        </pc:cxnChg>
        <pc:cxnChg chg="del">
          <ac:chgData name="尾嵜 成真" userId="dd95f81a979e9056" providerId="LiveId" clId="{1710F09C-98BD-484F-81B9-9BC638223955}" dt="2023-01-31T08:36:56.715" v="6647" actId="478"/>
          <ac:cxnSpMkLst>
            <pc:docMk/>
            <pc:sldMk cId="3462473924" sldId="323"/>
            <ac:cxnSpMk id="39" creationId="{B1BBA034-6AC4-ACEC-14B1-AE73C2B46AB6}"/>
          </ac:cxnSpMkLst>
        </pc:cxnChg>
        <pc:cxnChg chg="add mod">
          <ac:chgData name="尾嵜 成真" userId="dd95f81a979e9056" providerId="LiveId" clId="{1710F09C-98BD-484F-81B9-9BC638223955}" dt="2023-01-31T08:41:10.841" v="6984" actId="1076"/>
          <ac:cxnSpMkLst>
            <pc:docMk/>
            <pc:sldMk cId="3462473924" sldId="323"/>
            <ac:cxnSpMk id="40" creationId="{4EF3FB4C-3F38-5028-AAA8-6131B7CD7B8F}"/>
          </ac:cxnSpMkLst>
        </pc:cxnChg>
        <pc:cxnChg chg="add mod">
          <ac:chgData name="尾嵜 成真" userId="dd95f81a979e9056" providerId="LiveId" clId="{1710F09C-98BD-484F-81B9-9BC638223955}" dt="2023-01-31T08:41:10.841" v="6984" actId="1076"/>
          <ac:cxnSpMkLst>
            <pc:docMk/>
            <pc:sldMk cId="3462473924" sldId="323"/>
            <ac:cxnSpMk id="41" creationId="{814620E0-4383-6C95-8A61-394EB82FB007}"/>
          </ac:cxnSpMkLst>
        </pc:cxnChg>
        <pc:cxnChg chg="del">
          <ac:chgData name="尾嵜 成真" userId="dd95f81a979e9056" providerId="LiveId" clId="{1710F09C-98BD-484F-81B9-9BC638223955}" dt="2023-01-31T08:36:56.715" v="6647" actId="478"/>
          <ac:cxnSpMkLst>
            <pc:docMk/>
            <pc:sldMk cId="3462473924" sldId="323"/>
            <ac:cxnSpMk id="42" creationId="{42C9B357-6FFE-B3E7-C091-BF408141EA4F}"/>
          </ac:cxnSpMkLst>
        </pc:cxnChg>
      </pc:sldChg>
      <pc:sldChg chg="addSp delSp modSp add mod">
        <pc:chgData name="尾嵜 成真" userId="dd95f81a979e9056" providerId="LiveId" clId="{1710F09C-98BD-484F-81B9-9BC638223955}" dt="2023-02-04T02:35:08.864" v="9855" actId="947"/>
        <pc:sldMkLst>
          <pc:docMk/>
          <pc:sldMk cId="126317578" sldId="324"/>
        </pc:sldMkLst>
        <pc:spChg chg="mod">
          <ac:chgData name="尾嵜 成真" userId="dd95f81a979e9056" providerId="LiveId" clId="{1710F09C-98BD-484F-81B9-9BC638223955}" dt="2023-02-04T02:35:08.864" v="9855" actId="947"/>
          <ac:spMkLst>
            <pc:docMk/>
            <pc:sldMk cId="126317578" sldId="324"/>
            <ac:spMk id="4" creationId="{F4F57D5B-5258-C942-9420-57293D3774D4}"/>
          </ac:spMkLst>
        </pc:spChg>
        <pc:spChg chg="mod">
          <ac:chgData name="尾嵜 成真" userId="dd95f81a979e9056" providerId="LiveId" clId="{1710F09C-98BD-484F-81B9-9BC638223955}" dt="2023-01-31T08:52:56.116" v="7348" actId="20577"/>
          <ac:spMkLst>
            <pc:docMk/>
            <pc:sldMk cId="126317578" sldId="324"/>
            <ac:spMk id="5" creationId="{165FC0E4-C01D-7BA8-BF87-4D03D1E0D594}"/>
          </ac:spMkLst>
        </pc:spChg>
        <pc:spChg chg="mod">
          <ac:chgData name="尾嵜 成真" userId="dd95f81a979e9056" providerId="LiveId" clId="{1710F09C-98BD-484F-81B9-9BC638223955}" dt="2023-01-31T08:53:02.892" v="7360" actId="20577"/>
          <ac:spMkLst>
            <pc:docMk/>
            <pc:sldMk cId="126317578" sldId="324"/>
            <ac:spMk id="6" creationId="{328E8C32-9164-2876-C63D-59A5D487A4F5}"/>
          </ac:spMkLst>
        </pc:spChg>
        <pc:picChg chg="add mod">
          <ac:chgData name="尾嵜 成真" userId="dd95f81a979e9056" providerId="LiveId" clId="{1710F09C-98BD-484F-81B9-9BC638223955}" dt="2023-01-31T09:30:37.170" v="7915" actId="1076"/>
          <ac:picMkLst>
            <pc:docMk/>
            <pc:sldMk cId="126317578" sldId="324"/>
            <ac:picMk id="3" creationId="{561A2A89-26C6-69CA-A9E4-B4FE61ECBF40}"/>
          </ac:picMkLst>
        </pc:picChg>
        <pc:picChg chg="add del">
          <ac:chgData name="尾嵜 成真" userId="dd95f81a979e9056" providerId="LiveId" clId="{1710F09C-98BD-484F-81B9-9BC638223955}" dt="2023-01-31T09:36:03.457" v="7917" actId="22"/>
          <ac:picMkLst>
            <pc:docMk/>
            <pc:sldMk cId="126317578" sldId="324"/>
            <ac:picMk id="8" creationId="{A40D111E-A4B4-1267-3B91-AEF57CCFD92F}"/>
          </ac:picMkLst>
        </pc:picChg>
      </pc:sldChg>
      <pc:sldChg chg="modSp add mod">
        <pc:chgData name="尾嵜 成真" userId="dd95f81a979e9056" providerId="LiveId" clId="{1710F09C-98BD-484F-81B9-9BC638223955}" dt="2023-02-01T14:14:49.691" v="8564" actId="1076"/>
        <pc:sldMkLst>
          <pc:docMk/>
          <pc:sldMk cId="3619504235" sldId="325"/>
        </pc:sldMkLst>
        <pc:spChg chg="mod">
          <ac:chgData name="尾嵜 成真" userId="dd95f81a979e9056" providerId="LiveId" clId="{1710F09C-98BD-484F-81B9-9BC638223955}" dt="2023-02-01T14:14:38.379" v="8560" actId="6549"/>
          <ac:spMkLst>
            <pc:docMk/>
            <pc:sldMk cId="3619504235" sldId="325"/>
            <ac:spMk id="4" creationId="{F4F57D5B-5258-C942-9420-57293D3774D4}"/>
          </ac:spMkLst>
        </pc:spChg>
        <pc:spChg chg="mod">
          <ac:chgData name="尾嵜 成真" userId="dd95f81a979e9056" providerId="LiveId" clId="{1710F09C-98BD-484F-81B9-9BC638223955}" dt="2023-02-01T14:07:30.637" v="8187" actId="20577"/>
          <ac:spMkLst>
            <pc:docMk/>
            <pc:sldMk cId="3619504235" sldId="325"/>
            <ac:spMk id="5" creationId="{165FC0E4-C01D-7BA8-BF87-4D03D1E0D594}"/>
          </ac:spMkLst>
        </pc:spChg>
        <pc:spChg chg="mod">
          <ac:chgData name="尾嵜 成真" userId="dd95f81a979e9056" providerId="LiveId" clId="{1710F09C-98BD-484F-81B9-9BC638223955}" dt="2023-02-01T14:07:35.172" v="8196" actId="20577"/>
          <ac:spMkLst>
            <pc:docMk/>
            <pc:sldMk cId="3619504235" sldId="325"/>
            <ac:spMk id="6" creationId="{328E8C32-9164-2876-C63D-59A5D487A4F5}"/>
          </ac:spMkLst>
        </pc:spChg>
        <pc:picChg chg="mod">
          <ac:chgData name="尾嵜 成真" userId="dd95f81a979e9056" providerId="LiveId" clId="{1710F09C-98BD-484F-81B9-9BC638223955}" dt="2023-02-01T14:14:49.691" v="8564" actId="1076"/>
          <ac:picMkLst>
            <pc:docMk/>
            <pc:sldMk cId="3619504235" sldId="325"/>
            <ac:picMk id="3" creationId="{561A2A89-26C6-69CA-A9E4-B4FE61ECBF40}"/>
          </ac:picMkLst>
        </pc:picChg>
      </pc:sldChg>
      <pc:sldChg chg="addSp delSp modSp add mod">
        <pc:chgData name="尾嵜 成真" userId="dd95f81a979e9056" providerId="LiveId" clId="{1710F09C-98BD-484F-81B9-9BC638223955}" dt="2023-02-01T15:03:12.842" v="9784" actId="14100"/>
        <pc:sldMkLst>
          <pc:docMk/>
          <pc:sldMk cId="4030088615" sldId="326"/>
        </pc:sldMkLst>
        <pc:spChg chg="mod">
          <ac:chgData name="尾嵜 成真" userId="dd95f81a979e9056" providerId="LiveId" clId="{1710F09C-98BD-484F-81B9-9BC638223955}" dt="2023-02-01T15:03:12.842" v="9784" actId="14100"/>
          <ac:spMkLst>
            <pc:docMk/>
            <pc:sldMk cId="4030088615" sldId="326"/>
            <ac:spMk id="4" creationId="{F4F57D5B-5258-C942-9420-57293D3774D4}"/>
          </ac:spMkLst>
        </pc:spChg>
        <pc:spChg chg="mod">
          <ac:chgData name="尾嵜 成真" userId="dd95f81a979e9056" providerId="LiveId" clId="{1710F09C-98BD-484F-81B9-9BC638223955}" dt="2023-02-01T14:12:59.486" v="8414" actId="20577"/>
          <ac:spMkLst>
            <pc:docMk/>
            <pc:sldMk cId="4030088615" sldId="326"/>
            <ac:spMk id="6" creationId="{328E8C32-9164-2876-C63D-59A5D487A4F5}"/>
          </ac:spMkLst>
        </pc:spChg>
        <pc:picChg chg="del">
          <ac:chgData name="尾嵜 成真" userId="dd95f81a979e9056" providerId="LiveId" clId="{1710F09C-98BD-484F-81B9-9BC638223955}" dt="2023-02-01T14:13:01.530" v="8415" actId="478"/>
          <ac:picMkLst>
            <pc:docMk/>
            <pc:sldMk cId="4030088615" sldId="326"/>
            <ac:picMk id="3" creationId="{561A2A89-26C6-69CA-A9E4-B4FE61ECBF40}"/>
          </ac:picMkLst>
        </pc:picChg>
        <pc:picChg chg="add mod">
          <ac:chgData name="尾嵜 成真" userId="dd95f81a979e9056" providerId="LiveId" clId="{1710F09C-98BD-484F-81B9-9BC638223955}" dt="2023-02-01T14:39:47.885" v="9546" actId="1076"/>
          <ac:picMkLst>
            <pc:docMk/>
            <pc:sldMk cId="4030088615" sldId="326"/>
            <ac:picMk id="7" creationId="{53B131B0-EAB4-B4DA-7C2F-15185FB8F2AD}"/>
          </ac:picMkLst>
        </pc:picChg>
        <pc:picChg chg="add mod">
          <ac:chgData name="尾嵜 成真" userId="dd95f81a979e9056" providerId="LiveId" clId="{1710F09C-98BD-484F-81B9-9BC638223955}" dt="2023-02-01T15:01:27.357" v="9773" actId="1076"/>
          <ac:picMkLst>
            <pc:docMk/>
            <pc:sldMk cId="4030088615" sldId="326"/>
            <ac:picMk id="9" creationId="{9F9FB771-EFB9-681D-BA83-75E1947ACA81}"/>
          </ac:picMkLst>
        </pc:picChg>
      </pc:sldChg>
    </pc:docChg>
  </pc:docChgLst>
  <pc:docChgLst>
    <pc:chgData name="尾嵜 成真" userId="dd95f81a979e9056" providerId="LiveId" clId="{68CC7695-641E-408E-B3E5-1617E1C3AD34}"/>
    <pc:docChg chg="undo custSel addSld delSld modSld sldOrd">
      <pc:chgData name="尾嵜 成真" userId="dd95f81a979e9056" providerId="LiveId" clId="{68CC7695-641E-408E-B3E5-1617E1C3AD34}" dt="2023-01-24T09:05:51.644" v="9275" actId="47"/>
      <pc:docMkLst>
        <pc:docMk/>
      </pc:docMkLst>
      <pc:sldChg chg="delSp modSp mod">
        <pc:chgData name="尾嵜 成真" userId="dd95f81a979e9056" providerId="LiveId" clId="{68CC7695-641E-408E-B3E5-1617E1C3AD34}" dt="2023-01-24T09:05:46.253" v="9274" actId="1076"/>
        <pc:sldMkLst>
          <pc:docMk/>
          <pc:sldMk cId="0" sldId="259"/>
        </pc:sldMkLst>
        <pc:spChg chg="mod">
          <ac:chgData name="尾嵜 成真" userId="dd95f81a979e9056" providerId="LiveId" clId="{68CC7695-641E-408E-B3E5-1617E1C3AD34}" dt="2023-01-24T09:05:46.253" v="9274" actId="1076"/>
          <ac:spMkLst>
            <pc:docMk/>
            <pc:sldMk cId="0" sldId="259"/>
            <ac:spMk id="7" creationId="{868586D0-495E-0042-21C8-6D9C53F32F5A}"/>
          </ac:spMkLst>
        </pc:spChg>
        <pc:spChg chg="mod">
          <ac:chgData name="尾嵜 成真" userId="dd95f81a979e9056" providerId="LiveId" clId="{68CC7695-641E-408E-B3E5-1617E1C3AD34}" dt="2023-01-24T09:05:46.253" v="9274" actId="1076"/>
          <ac:spMkLst>
            <pc:docMk/>
            <pc:sldMk cId="0" sldId="259"/>
            <ac:spMk id="8" creationId="{1ACDCEDB-3A9A-B841-DD5E-AF772017E75B}"/>
          </ac:spMkLst>
        </pc:spChg>
        <pc:spChg chg="mod">
          <ac:chgData name="尾嵜 成真" userId="dd95f81a979e9056" providerId="LiveId" clId="{68CC7695-641E-408E-B3E5-1617E1C3AD34}" dt="2023-01-24T09:05:46.253" v="9274" actId="1076"/>
          <ac:spMkLst>
            <pc:docMk/>
            <pc:sldMk cId="0" sldId="259"/>
            <ac:spMk id="10" creationId="{A69571F4-BBF9-1D5E-AB90-6345D5ACAD32}"/>
          </ac:spMkLst>
        </pc:spChg>
        <pc:spChg chg="mod">
          <ac:chgData name="尾嵜 成真" userId="dd95f81a979e9056" providerId="LiveId" clId="{68CC7695-641E-408E-B3E5-1617E1C3AD34}" dt="2023-01-24T09:05:46.253" v="9274" actId="1076"/>
          <ac:spMkLst>
            <pc:docMk/>
            <pc:sldMk cId="0" sldId="259"/>
            <ac:spMk id="12" creationId="{447B83FD-7886-15F1-19BE-29E3263FE945}"/>
          </ac:spMkLst>
        </pc:spChg>
        <pc:spChg chg="del">
          <ac:chgData name="尾嵜 成真" userId="dd95f81a979e9056" providerId="LiveId" clId="{68CC7695-641E-408E-B3E5-1617E1C3AD34}" dt="2023-01-24T09:05:41.907" v="9273" actId="478"/>
          <ac:spMkLst>
            <pc:docMk/>
            <pc:sldMk cId="0" sldId="259"/>
            <ac:spMk id="16" creationId="{6494AC06-B42F-33DA-6522-B8FB9C5EDEED}"/>
          </ac:spMkLst>
        </pc:spChg>
        <pc:spChg chg="mod">
          <ac:chgData name="尾嵜 成真" userId="dd95f81a979e9056" providerId="LiveId" clId="{68CC7695-641E-408E-B3E5-1617E1C3AD34}" dt="2023-01-24T09:04:49.744" v="9239" actId="20577"/>
          <ac:spMkLst>
            <pc:docMk/>
            <pc:sldMk cId="0" sldId="259"/>
            <ac:spMk id="18" creationId="{00000000-0000-0000-0000-000000000000}"/>
          </ac:spMkLst>
        </pc:spChg>
        <pc:grpChg chg="mod">
          <ac:chgData name="尾嵜 成真" userId="dd95f81a979e9056" providerId="LiveId" clId="{68CC7695-641E-408E-B3E5-1617E1C3AD34}" dt="2023-01-24T09:05:46.253" v="9274" actId="1076"/>
          <ac:grpSpMkLst>
            <pc:docMk/>
            <pc:sldMk cId="0" sldId="259"/>
            <ac:grpSpMk id="2" creationId="{F3E18761-6F4D-4A56-A95B-FE9E51163FF2}"/>
          </ac:grpSpMkLst>
        </pc:grpChg>
        <pc:grpChg chg="mod">
          <ac:chgData name="尾嵜 成真" userId="dd95f81a979e9056" providerId="LiveId" clId="{68CC7695-641E-408E-B3E5-1617E1C3AD34}" dt="2023-01-24T09:05:46.253" v="9274" actId="1076"/>
          <ac:grpSpMkLst>
            <pc:docMk/>
            <pc:sldMk cId="0" sldId="259"/>
            <ac:grpSpMk id="3" creationId="{28D86D72-E7AD-4CA2-BA44-25225DE74CDA}"/>
          </ac:grpSpMkLst>
        </pc:grpChg>
        <pc:grpChg chg="mod">
          <ac:chgData name="尾嵜 成真" userId="dd95f81a979e9056" providerId="LiveId" clId="{68CC7695-641E-408E-B3E5-1617E1C3AD34}" dt="2023-01-24T09:05:46.253" v="9274" actId="1076"/>
          <ac:grpSpMkLst>
            <pc:docMk/>
            <pc:sldMk cId="0" sldId="259"/>
            <ac:grpSpMk id="4" creationId="{A55DAF8F-E612-4233-AEC5-F612CD50E7CD}"/>
          </ac:grpSpMkLst>
        </pc:grpChg>
        <pc:grpChg chg="mod">
          <ac:chgData name="尾嵜 成真" userId="dd95f81a979e9056" providerId="LiveId" clId="{68CC7695-641E-408E-B3E5-1617E1C3AD34}" dt="2023-01-24T09:05:46.253" v="9274" actId="1076"/>
          <ac:grpSpMkLst>
            <pc:docMk/>
            <pc:sldMk cId="0" sldId="259"/>
            <ac:grpSpMk id="5" creationId="{9A03F420-9491-4177-BECB-F1640F380D4C}"/>
          </ac:grpSpMkLst>
        </pc:grpChg>
        <pc:grpChg chg="mod">
          <ac:chgData name="尾嵜 成真" userId="dd95f81a979e9056" providerId="LiveId" clId="{68CC7695-641E-408E-B3E5-1617E1C3AD34}" dt="2023-01-24T09:05:46.253" v="9274" actId="1076"/>
          <ac:grpSpMkLst>
            <pc:docMk/>
            <pc:sldMk cId="0" sldId="259"/>
            <ac:grpSpMk id="6" creationId="{D1DBE470-BFFD-4DB0-B7FA-93F737876573}"/>
          </ac:grpSpMkLst>
        </pc:grpChg>
        <pc:grpChg chg="del">
          <ac:chgData name="尾嵜 成真" userId="dd95f81a979e9056" providerId="LiveId" clId="{68CC7695-641E-408E-B3E5-1617E1C3AD34}" dt="2023-01-24T09:05:40.429" v="9272" actId="478"/>
          <ac:grpSpMkLst>
            <pc:docMk/>
            <pc:sldMk cId="0" sldId="259"/>
            <ac:grpSpMk id="17" creationId="{B0FD30C0-9718-FE51-0480-A8AA07EA80FC}"/>
          </ac:grpSpMkLst>
        </pc:grpChg>
      </pc:sldChg>
      <pc:sldChg chg="modSp mod">
        <pc:chgData name="尾嵜 成真" userId="dd95f81a979e9056" providerId="LiveId" clId="{68CC7695-641E-408E-B3E5-1617E1C3AD34}" dt="2023-01-22T06:48:38.839" v="15" actId="1076"/>
        <pc:sldMkLst>
          <pc:docMk/>
          <pc:sldMk cId="0" sldId="293"/>
        </pc:sldMkLst>
        <pc:spChg chg="mod">
          <ac:chgData name="尾嵜 成真" userId="dd95f81a979e9056" providerId="LiveId" clId="{68CC7695-641E-408E-B3E5-1617E1C3AD34}" dt="2023-01-22T06:48:38.839" v="15" actId="1076"/>
          <ac:spMkLst>
            <pc:docMk/>
            <pc:sldMk cId="0" sldId="293"/>
            <ac:spMk id="7" creationId="{00000000-0000-0000-0000-000000000000}"/>
          </ac:spMkLst>
        </pc:spChg>
      </pc:sldChg>
      <pc:sldChg chg="addSp delSp modSp mod ord">
        <pc:chgData name="尾嵜 成真" userId="dd95f81a979e9056" providerId="LiveId" clId="{68CC7695-641E-408E-B3E5-1617E1C3AD34}" dt="2023-01-23T10:32:02.248" v="8334" actId="113"/>
        <pc:sldMkLst>
          <pc:docMk/>
          <pc:sldMk cId="0" sldId="296"/>
        </pc:sldMkLst>
        <pc:spChg chg="mod">
          <ac:chgData name="尾嵜 成真" userId="dd95f81a979e9056" providerId="LiveId" clId="{68CC7695-641E-408E-B3E5-1617E1C3AD34}" dt="2023-01-23T10:32:02.248" v="8334" actId="113"/>
          <ac:spMkLst>
            <pc:docMk/>
            <pc:sldMk cId="0" sldId="296"/>
            <ac:spMk id="4" creationId="{F4F57D5B-5258-C942-9420-57293D3774D4}"/>
          </ac:spMkLst>
        </pc:spChg>
        <pc:spChg chg="mod">
          <ac:chgData name="尾嵜 成真" userId="dd95f81a979e9056" providerId="LiveId" clId="{68CC7695-641E-408E-B3E5-1617E1C3AD34}" dt="2023-01-22T11:33:49.080" v="4966" actId="207"/>
          <ac:spMkLst>
            <pc:docMk/>
            <pc:sldMk cId="0" sldId="296"/>
            <ac:spMk id="5" creationId="{165FC0E4-C01D-7BA8-BF87-4D03D1E0D594}"/>
          </ac:spMkLst>
        </pc:spChg>
        <pc:spChg chg="mod">
          <ac:chgData name="尾嵜 成真" userId="dd95f81a979e9056" providerId="LiveId" clId="{68CC7695-641E-408E-B3E5-1617E1C3AD34}" dt="2023-01-22T09:13:11.726" v="36" actId="20577"/>
          <ac:spMkLst>
            <pc:docMk/>
            <pc:sldMk cId="0" sldId="296"/>
            <ac:spMk id="6" creationId="{328E8C32-9164-2876-C63D-59A5D487A4F5}"/>
          </ac:spMkLst>
        </pc:spChg>
        <pc:spChg chg="del">
          <ac:chgData name="尾嵜 成真" userId="dd95f81a979e9056" providerId="LiveId" clId="{68CC7695-641E-408E-B3E5-1617E1C3AD34}" dt="2023-01-22T09:23:06.805" v="58" actId="478"/>
          <ac:spMkLst>
            <pc:docMk/>
            <pc:sldMk cId="0" sldId="296"/>
            <ac:spMk id="7" creationId="{89EF2D32-2D44-CD70-168E-754E1A367DED}"/>
          </ac:spMkLst>
        </pc:spChg>
        <pc:spChg chg="add mod">
          <ac:chgData name="尾嵜 成真" userId="dd95f81a979e9056" providerId="LiveId" clId="{68CC7695-641E-408E-B3E5-1617E1C3AD34}" dt="2023-01-23T10:11:45.518" v="8107" actId="1076"/>
          <ac:spMkLst>
            <pc:docMk/>
            <pc:sldMk cId="0" sldId="296"/>
            <ac:spMk id="10" creationId="{91005A81-16DA-265B-AB63-1C1EE91CEB7F}"/>
          </ac:spMkLst>
        </pc:spChg>
        <pc:spChg chg="add mod">
          <ac:chgData name="尾嵜 成真" userId="dd95f81a979e9056" providerId="LiveId" clId="{68CC7695-641E-408E-B3E5-1617E1C3AD34}" dt="2023-01-23T10:20:01.926" v="8178" actId="113"/>
          <ac:spMkLst>
            <pc:docMk/>
            <pc:sldMk cId="0" sldId="296"/>
            <ac:spMk id="11" creationId="{309E494F-8B55-7B62-4386-F526A67FC341}"/>
          </ac:spMkLst>
        </pc:spChg>
        <pc:spChg chg="del">
          <ac:chgData name="尾嵜 成真" userId="dd95f81a979e9056" providerId="LiveId" clId="{68CC7695-641E-408E-B3E5-1617E1C3AD34}" dt="2023-01-22T09:23:06.805" v="58" actId="478"/>
          <ac:spMkLst>
            <pc:docMk/>
            <pc:sldMk cId="0" sldId="296"/>
            <ac:spMk id="14" creationId="{624F3213-F169-EF8A-1EA0-D61D97224CE5}"/>
          </ac:spMkLst>
        </pc:spChg>
        <pc:spChg chg="add mod">
          <ac:chgData name="尾嵜 成真" userId="dd95f81a979e9056" providerId="LiveId" clId="{68CC7695-641E-408E-B3E5-1617E1C3AD34}" dt="2023-01-23T10:20:14.420" v="8181" actId="208"/>
          <ac:spMkLst>
            <pc:docMk/>
            <pc:sldMk cId="0" sldId="296"/>
            <ac:spMk id="24" creationId="{AEB455E8-3753-30B4-EFC6-8760FED257B2}"/>
          </ac:spMkLst>
        </pc:spChg>
        <pc:picChg chg="add del mod">
          <ac:chgData name="尾嵜 成真" userId="dd95f81a979e9056" providerId="LiveId" clId="{68CC7695-641E-408E-B3E5-1617E1C3AD34}" dt="2023-01-23T10:10:04.472" v="8097" actId="478"/>
          <ac:picMkLst>
            <pc:docMk/>
            <pc:sldMk cId="0" sldId="296"/>
            <ac:picMk id="3" creationId="{E022B7EA-C277-3836-9712-F610BD532611}"/>
          </ac:picMkLst>
        </pc:picChg>
        <pc:picChg chg="add mod">
          <ac:chgData name="尾嵜 成真" userId="dd95f81a979e9056" providerId="LiveId" clId="{68CC7695-641E-408E-B3E5-1617E1C3AD34}" dt="2023-01-23T10:11:34.822" v="8103" actId="1076"/>
          <ac:picMkLst>
            <pc:docMk/>
            <pc:sldMk cId="0" sldId="296"/>
            <ac:picMk id="7" creationId="{1358D36A-265D-AC28-5159-F11AB40FAA66}"/>
          </ac:picMkLst>
        </pc:picChg>
        <pc:picChg chg="add del mod">
          <ac:chgData name="尾嵜 成真" userId="dd95f81a979e9056" providerId="LiveId" clId="{68CC7695-641E-408E-B3E5-1617E1C3AD34}" dt="2023-01-23T10:11:30.451" v="8100" actId="478"/>
          <ac:picMkLst>
            <pc:docMk/>
            <pc:sldMk cId="0" sldId="296"/>
            <ac:picMk id="9" creationId="{B9FB6878-00BC-FE0D-3BF5-D55F93CC6BB7}"/>
          </ac:picMkLst>
        </pc:picChg>
        <pc:picChg chg="add mod">
          <ac:chgData name="尾嵜 成真" userId="dd95f81a979e9056" providerId="LiveId" clId="{68CC7695-641E-408E-B3E5-1617E1C3AD34}" dt="2023-01-23T10:11:33.394" v="8102" actId="1076"/>
          <ac:picMkLst>
            <pc:docMk/>
            <pc:sldMk cId="0" sldId="296"/>
            <ac:picMk id="12" creationId="{394D8FD9-4D69-66A8-48CA-BB22B739EE0F}"/>
          </ac:picMkLst>
        </pc:picChg>
        <pc:cxnChg chg="add mod">
          <ac:chgData name="尾嵜 成真" userId="dd95f81a979e9056" providerId="LiveId" clId="{68CC7695-641E-408E-B3E5-1617E1C3AD34}" dt="2023-01-23T10:12:50.443" v="8114" actId="208"/>
          <ac:cxnSpMkLst>
            <pc:docMk/>
            <pc:sldMk cId="0" sldId="296"/>
            <ac:cxnSpMk id="14" creationId="{8A429DAD-7CAF-14F6-DA4E-912707CEB54C}"/>
          </ac:cxnSpMkLst>
        </pc:cxnChg>
        <pc:cxnChg chg="add mod">
          <ac:chgData name="尾嵜 成真" userId="dd95f81a979e9056" providerId="LiveId" clId="{68CC7695-641E-408E-B3E5-1617E1C3AD34}" dt="2023-01-23T10:12:54.999" v="8115" actId="208"/>
          <ac:cxnSpMkLst>
            <pc:docMk/>
            <pc:sldMk cId="0" sldId="296"/>
            <ac:cxnSpMk id="15" creationId="{748ECD4C-395D-47D4-3D75-57540F237882}"/>
          </ac:cxnSpMkLst>
        </pc:cxnChg>
        <pc:cxnChg chg="add mod">
          <ac:chgData name="尾嵜 成真" userId="dd95f81a979e9056" providerId="LiveId" clId="{68CC7695-641E-408E-B3E5-1617E1C3AD34}" dt="2023-01-23T10:13:42.779" v="8126" actId="1076"/>
          <ac:cxnSpMkLst>
            <pc:docMk/>
            <pc:sldMk cId="0" sldId="296"/>
            <ac:cxnSpMk id="18" creationId="{4B269A84-3D65-EBC0-64DB-B1FAFF4F8561}"/>
          </ac:cxnSpMkLst>
        </pc:cxnChg>
        <pc:cxnChg chg="add mod">
          <ac:chgData name="尾嵜 成真" userId="dd95f81a979e9056" providerId="LiveId" clId="{68CC7695-641E-408E-B3E5-1617E1C3AD34}" dt="2023-01-23T10:13:36.336" v="8125" actId="208"/>
          <ac:cxnSpMkLst>
            <pc:docMk/>
            <pc:sldMk cId="0" sldId="296"/>
            <ac:cxnSpMk id="19" creationId="{17FE5EFC-40A9-F0C3-642E-917BB32C808A}"/>
          </ac:cxnSpMkLst>
        </pc:cxnChg>
      </pc:sldChg>
      <pc:sldChg chg="addSp delSp modSp mod">
        <pc:chgData name="尾嵜 成真" userId="dd95f81a979e9056" providerId="LiveId" clId="{68CC7695-641E-408E-B3E5-1617E1C3AD34}" dt="2023-01-23T10:27:22.717" v="8307" actId="113"/>
        <pc:sldMkLst>
          <pc:docMk/>
          <pc:sldMk cId="3896172835" sldId="298"/>
        </pc:sldMkLst>
        <pc:spChg chg="add mod">
          <ac:chgData name="尾嵜 成真" userId="dd95f81a979e9056" providerId="LiveId" clId="{68CC7695-641E-408E-B3E5-1617E1C3AD34}" dt="2023-01-23T10:22:10.699" v="8205" actId="14100"/>
          <ac:spMkLst>
            <pc:docMk/>
            <pc:sldMk cId="3896172835" sldId="298"/>
            <ac:spMk id="8" creationId="{10D7171F-3DF9-0AAF-E7FF-116FCD0E1F57}"/>
          </ac:spMkLst>
        </pc:spChg>
        <pc:spChg chg="mod">
          <ac:chgData name="尾嵜 成真" userId="dd95f81a979e9056" providerId="LiveId" clId="{68CC7695-641E-408E-B3E5-1617E1C3AD34}" dt="2023-01-23T10:27:22.717" v="8307" actId="113"/>
          <ac:spMkLst>
            <pc:docMk/>
            <pc:sldMk cId="3896172835" sldId="298"/>
            <ac:spMk id="10" creationId="{4C8D8093-D708-E46A-39FD-79BFCCF8875B}"/>
          </ac:spMkLst>
        </pc:spChg>
        <pc:spChg chg="mod">
          <ac:chgData name="尾嵜 成真" userId="dd95f81a979e9056" providerId="LiveId" clId="{68CC7695-641E-408E-B3E5-1617E1C3AD34}" dt="2023-01-22T11:38:10.249" v="5015"/>
          <ac:spMkLst>
            <pc:docMk/>
            <pc:sldMk cId="3896172835" sldId="298"/>
            <ac:spMk id="11" creationId="{8F4012D2-E45B-57FF-3B8C-E8092847CB68}"/>
          </ac:spMkLst>
        </pc:spChg>
        <pc:spChg chg="mod">
          <ac:chgData name="尾嵜 成真" userId="dd95f81a979e9056" providerId="LiveId" clId="{68CC7695-641E-408E-B3E5-1617E1C3AD34}" dt="2023-01-22T09:38:31.858" v="1400" actId="20577"/>
          <ac:spMkLst>
            <pc:docMk/>
            <pc:sldMk cId="3896172835" sldId="298"/>
            <ac:spMk id="12" creationId="{DEAE85ED-D608-8E1E-7E58-4B117E739BEC}"/>
          </ac:spMkLst>
        </pc:spChg>
        <pc:spChg chg="del">
          <ac:chgData name="尾嵜 成真" userId="dd95f81a979e9056" providerId="LiveId" clId="{68CC7695-641E-408E-B3E5-1617E1C3AD34}" dt="2023-01-23T07:25:01.385" v="5025" actId="478"/>
          <ac:spMkLst>
            <pc:docMk/>
            <pc:sldMk cId="3896172835" sldId="298"/>
            <ac:spMk id="13" creationId="{0244B180-1672-8661-90DA-D123168CF0A7}"/>
          </ac:spMkLst>
        </pc:spChg>
        <pc:picChg chg="add mod">
          <ac:chgData name="尾嵜 成真" userId="dd95f81a979e9056" providerId="LiveId" clId="{68CC7695-641E-408E-B3E5-1617E1C3AD34}" dt="2023-01-23T07:48:56.540" v="5692" actId="1076"/>
          <ac:picMkLst>
            <pc:docMk/>
            <pc:sldMk cId="3896172835" sldId="298"/>
            <ac:picMk id="3" creationId="{A257E61D-EE24-BD30-618D-A0EC6346453F}"/>
          </ac:picMkLst>
        </pc:picChg>
        <pc:picChg chg="add del mod">
          <ac:chgData name="尾嵜 成真" userId="dd95f81a979e9056" providerId="LiveId" clId="{68CC7695-641E-408E-B3E5-1617E1C3AD34}" dt="2023-01-23T07:50:45.990" v="5782" actId="478"/>
          <ac:picMkLst>
            <pc:docMk/>
            <pc:sldMk cId="3896172835" sldId="298"/>
            <ac:picMk id="5" creationId="{682085EB-3E5D-6421-23D5-DBB2CDB0BBE2}"/>
          </ac:picMkLst>
        </pc:picChg>
        <pc:picChg chg="add mod">
          <ac:chgData name="尾嵜 成真" userId="dd95f81a979e9056" providerId="LiveId" clId="{68CC7695-641E-408E-B3E5-1617E1C3AD34}" dt="2023-01-23T10:22:10.699" v="8205" actId="14100"/>
          <ac:picMkLst>
            <pc:docMk/>
            <pc:sldMk cId="3896172835" sldId="298"/>
            <ac:picMk id="7" creationId="{B39CD2E5-4924-4018-9AC6-AFC6A84934D8}"/>
          </ac:picMkLst>
        </pc:picChg>
        <pc:picChg chg="del">
          <ac:chgData name="尾嵜 成真" userId="dd95f81a979e9056" providerId="LiveId" clId="{68CC7695-641E-408E-B3E5-1617E1C3AD34}" dt="2023-01-23T07:25:01.385" v="5025" actId="478"/>
          <ac:picMkLst>
            <pc:docMk/>
            <pc:sldMk cId="3896172835" sldId="298"/>
            <ac:picMk id="17" creationId="{6963B875-B1DA-E791-9BB4-17E1B43726B7}"/>
          </ac:picMkLst>
        </pc:picChg>
      </pc:sldChg>
      <pc:sldChg chg="del">
        <pc:chgData name="尾嵜 成真" userId="dd95f81a979e9056" providerId="LiveId" clId="{68CC7695-641E-408E-B3E5-1617E1C3AD34}" dt="2023-01-23T09:04:10.766" v="7490" actId="47"/>
        <pc:sldMkLst>
          <pc:docMk/>
          <pc:sldMk cId="812236802" sldId="301"/>
        </pc:sldMkLst>
      </pc:sldChg>
      <pc:sldChg chg="del">
        <pc:chgData name="尾嵜 成真" userId="dd95f81a979e9056" providerId="LiveId" clId="{68CC7695-641E-408E-B3E5-1617E1C3AD34}" dt="2023-01-23T09:04:11.409" v="7491" actId="47"/>
        <pc:sldMkLst>
          <pc:docMk/>
          <pc:sldMk cId="1868244200" sldId="302"/>
        </pc:sldMkLst>
      </pc:sldChg>
      <pc:sldChg chg="addSp delSp modSp add mod">
        <pc:chgData name="尾嵜 成真" userId="dd95f81a979e9056" providerId="LiveId" clId="{68CC7695-641E-408E-B3E5-1617E1C3AD34}" dt="2023-01-23T10:20:55.884" v="8190" actId="14100"/>
        <pc:sldMkLst>
          <pc:docMk/>
          <pc:sldMk cId="1296301590" sldId="303"/>
        </pc:sldMkLst>
        <pc:spChg chg="add mod">
          <ac:chgData name="尾嵜 成真" userId="dd95f81a979e9056" providerId="LiveId" clId="{68CC7695-641E-408E-B3E5-1617E1C3AD34}" dt="2023-01-23T10:14:56.067" v="8131" actId="1076"/>
          <ac:spMkLst>
            <pc:docMk/>
            <pc:sldMk cId="1296301590" sldId="303"/>
            <ac:spMk id="2" creationId="{D57DB6C9-227A-FF11-A4F2-BFA01DB49E87}"/>
          </ac:spMkLst>
        </pc:spChg>
        <pc:spChg chg="mod">
          <ac:chgData name="尾嵜 成真" userId="dd95f81a979e9056" providerId="LiveId" clId="{68CC7695-641E-408E-B3E5-1617E1C3AD34}" dt="2023-01-23T09:58:13.173" v="7822" actId="207"/>
          <ac:spMkLst>
            <pc:docMk/>
            <pc:sldMk cId="1296301590" sldId="303"/>
            <ac:spMk id="4" creationId="{F4F57D5B-5258-C942-9420-57293D3774D4}"/>
          </ac:spMkLst>
        </pc:spChg>
        <pc:spChg chg="mod">
          <ac:chgData name="尾嵜 成真" userId="dd95f81a979e9056" providerId="LiveId" clId="{68CC7695-641E-408E-B3E5-1617E1C3AD34}" dt="2023-01-22T11:37:34.242" v="4980" actId="20577"/>
          <ac:spMkLst>
            <pc:docMk/>
            <pc:sldMk cId="1296301590" sldId="303"/>
            <ac:spMk id="5" creationId="{165FC0E4-C01D-7BA8-BF87-4D03D1E0D594}"/>
          </ac:spMkLst>
        </pc:spChg>
        <pc:spChg chg="mod">
          <ac:chgData name="尾嵜 成真" userId="dd95f81a979e9056" providerId="LiveId" clId="{68CC7695-641E-408E-B3E5-1617E1C3AD34}" dt="2023-01-22T09:13:31.129" v="46" actId="20577"/>
          <ac:spMkLst>
            <pc:docMk/>
            <pc:sldMk cId="1296301590" sldId="303"/>
            <ac:spMk id="6" creationId="{328E8C32-9164-2876-C63D-59A5D487A4F5}"/>
          </ac:spMkLst>
        </pc:spChg>
        <pc:spChg chg="del">
          <ac:chgData name="尾嵜 成真" userId="dd95f81a979e9056" providerId="LiveId" clId="{68CC7695-641E-408E-B3E5-1617E1C3AD34}" dt="2023-01-22T09:40:57.902" v="1508" actId="478"/>
          <ac:spMkLst>
            <pc:docMk/>
            <pc:sldMk cId="1296301590" sldId="303"/>
            <ac:spMk id="7" creationId="{89EF2D32-2D44-CD70-168E-754E1A367DED}"/>
          </ac:spMkLst>
        </pc:spChg>
        <pc:spChg chg="add mod">
          <ac:chgData name="尾嵜 成真" userId="dd95f81a979e9056" providerId="LiveId" clId="{68CC7695-641E-408E-B3E5-1617E1C3AD34}" dt="2023-01-23T10:20:55.884" v="8190" actId="14100"/>
          <ac:spMkLst>
            <pc:docMk/>
            <pc:sldMk cId="1296301590" sldId="303"/>
            <ac:spMk id="7" creationId="{C3DB9461-29C8-AF4E-DB4E-B4AFF9435432}"/>
          </ac:spMkLst>
        </pc:spChg>
        <pc:spChg chg="add mod">
          <ac:chgData name="尾嵜 成真" userId="dd95f81a979e9056" providerId="LiveId" clId="{68CC7695-641E-408E-B3E5-1617E1C3AD34}" dt="2023-01-22T10:16:14.825" v="2885" actId="1076"/>
          <ac:spMkLst>
            <pc:docMk/>
            <pc:sldMk cId="1296301590" sldId="303"/>
            <ac:spMk id="10" creationId="{B21DA19C-44EF-034B-AC24-D7C0C104C8CC}"/>
          </ac:spMkLst>
        </pc:spChg>
        <pc:spChg chg="del">
          <ac:chgData name="尾嵜 成真" userId="dd95f81a979e9056" providerId="LiveId" clId="{68CC7695-641E-408E-B3E5-1617E1C3AD34}" dt="2023-01-22T09:40:57.902" v="1508" actId="478"/>
          <ac:spMkLst>
            <pc:docMk/>
            <pc:sldMk cId="1296301590" sldId="303"/>
            <ac:spMk id="14" creationId="{624F3213-F169-EF8A-1EA0-D61D97224CE5}"/>
          </ac:spMkLst>
        </pc:spChg>
        <pc:picChg chg="add mod">
          <ac:chgData name="尾嵜 成真" userId="dd95f81a979e9056" providerId="LiveId" clId="{68CC7695-641E-408E-B3E5-1617E1C3AD34}" dt="2023-01-22T09:49:18.376" v="2105" actId="1076"/>
          <ac:picMkLst>
            <pc:docMk/>
            <pc:sldMk cId="1296301590" sldId="303"/>
            <ac:picMk id="3" creationId="{5492F46F-6441-81F8-0030-BD8F6CC350FA}"/>
          </ac:picMkLst>
        </pc:picChg>
        <pc:picChg chg="add mod">
          <ac:chgData name="尾嵜 成真" userId="dd95f81a979e9056" providerId="LiveId" clId="{68CC7695-641E-408E-B3E5-1617E1C3AD34}" dt="2023-01-22T10:16:16.658" v="2886" actId="1076"/>
          <ac:picMkLst>
            <pc:docMk/>
            <pc:sldMk cId="1296301590" sldId="303"/>
            <ac:picMk id="9" creationId="{3B227E8F-A570-3107-5329-AFC223C61106}"/>
          </ac:picMkLst>
        </pc:picChg>
      </pc:sldChg>
      <pc:sldChg chg="addSp delSp modSp add mod">
        <pc:chgData name="尾嵜 成真" userId="dd95f81a979e9056" providerId="LiveId" clId="{68CC7695-641E-408E-B3E5-1617E1C3AD34}" dt="2023-01-23T10:25:04.471" v="8281" actId="14100"/>
        <pc:sldMkLst>
          <pc:docMk/>
          <pc:sldMk cId="2060368077" sldId="304"/>
        </pc:sldMkLst>
        <pc:spChg chg="add mod">
          <ac:chgData name="尾嵜 成真" userId="dd95f81a979e9056" providerId="LiveId" clId="{68CC7695-641E-408E-B3E5-1617E1C3AD34}" dt="2023-01-23T10:25:04.471" v="8281" actId="14100"/>
          <ac:spMkLst>
            <pc:docMk/>
            <pc:sldMk cId="2060368077" sldId="304"/>
            <ac:spMk id="2" creationId="{8CC8CCF2-F071-F6CA-4422-9E07E67B1E5F}"/>
          </ac:spMkLst>
        </pc:spChg>
        <pc:spChg chg="mod">
          <ac:chgData name="尾嵜 成真" userId="dd95f81a979e9056" providerId="LiveId" clId="{68CC7695-641E-408E-B3E5-1617E1C3AD34}" dt="2023-01-23T09:58:37.631" v="7828" actId="113"/>
          <ac:spMkLst>
            <pc:docMk/>
            <pc:sldMk cId="2060368077" sldId="304"/>
            <ac:spMk id="4" creationId="{F4F57D5B-5258-C942-9420-57293D3774D4}"/>
          </ac:spMkLst>
        </pc:spChg>
        <pc:spChg chg="mod">
          <ac:chgData name="尾嵜 成真" userId="dd95f81a979e9056" providerId="LiveId" clId="{68CC7695-641E-408E-B3E5-1617E1C3AD34}" dt="2023-01-22T11:37:50.112" v="4998" actId="207"/>
          <ac:spMkLst>
            <pc:docMk/>
            <pc:sldMk cId="2060368077" sldId="304"/>
            <ac:spMk id="5" creationId="{165FC0E4-C01D-7BA8-BF87-4D03D1E0D594}"/>
          </ac:spMkLst>
        </pc:spChg>
        <pc:spChg chg="mod">
          <ac:chgData name="尾嵜 成真" userId="dd95f81a979e9056" providerId="LiveId" clId="{68CC7695-641E-408E-B3E5-1617E1C3AD34}" dt="2023-01-22T09:13:38.075" v="57" actId="20577"/>
          <ac:spMkLst>
            <pc:docMk/>
            <pc:sldMk cId="2060368077" sldId="304"/>
            <ac:spMk id="6" creationId="{328E8C32-9164-2876-C63D-59A5D487A4F5}"/>
          </ac:spMkLst>
        </pc:spChg>
        <pc:spChg chg="del">
          <ac:chgData name="尾嵜 成真" userId="dd95f81a979e9056" providerId="LiveId" clId="{68CC7695-641E-408E-B3E5-1617E1C3AD34}" dt="2023-01-22T10:22:09.649" v="2985" actId="478"/>
          <ac:spMkLst>
            <pc:docMk/>
            <pc:sldMk cId="2060368077" sldId="304"/>
            <ac:spMk id="7" creationId="{89EF2D32-2D44-CD70-168E-754E1A367DED}"/>
          </ac:spMkLst>
        </pc:spChg>
        <pc:spChg chg="add mod">
          <ac:chgData name="尾嵜 成真" userId="dd95f81a979e9056" providerId="LiveId" clId="{68CC7695-641E-408E-B3E5-1617E1C3AD34}" dt="2023-01-23T10:19:32.013" v="8176" actId="1076"/>
          <ac:spMkLst>
            <pc:docMk/>
            <pc:sldMk cId="2060368077" sldId="304"/>
            <ac:spMk id="10" creationId="{806EBC6D-890F-FE81-4068-BE809EAEC0D4}"/>
          </ac:spMkLst>
        </pc:spChg>
        <pc:spChg chg="add mod">
          <ac:chgData name="尾嵜 成真" userId="dd95f81a979e9056" providerId="LiveId" clId="{68CC7695-641E-408E-B3E5-1617E1C3AD34}" dt="2023-01-23T10:19:32.013" v="8176" actId="1076"/>
          <ac:spMkLst>
            <pc:docMk/>
            <pc:sldMk cId="2060368077" sldId="304"/>
            <ac:spMk id="11" creationId="{A9D5280A-6B34-6353-C465-5BF0965F11F8}"/>
          </ac:spMkLst>
        </pc:spChg>
        <pc:spChg chg="del">
          <ac:chgData name="尾嵜 成真" userId="dd95f81a979e9056" providerId="LiveId" clId="{68CC7695-641E-408E-B3E5-1617E1C3AD34}" dt="2023-01-22T10:22:09.649" v="2985" actId="478"/>
          <ac:spMkLst>
            <pc:docMk/>
            <pc:sldMk cId="2060368077" sldId="304"/>
            <ac:spMk id="14" creationId="{624F3213-F169-EF8A-1EA0-D61D97224CE5}"/>
          </ac:spMkLst>
        </pc:spChg>
        <pc:picChg chg="add mod">
          <ac:chgData name="尾嵜 成真" userId="dd95f81a979e9056" providerId="LiveId" clId="{68CC7695-641E-408E-B3E5-1617E1C3AD34}" dt="2023-01-23T10:19:32.013" v="8176" actId="1076"/>
          <ac:picMkLst>
            <pc:docMk/>
            <pc:sldMk cId="2060368077" sldId="304"/>
            <ac:picMk id="3" creationId="{E7CD2EA1-69C2-4213-5F84-F335B991447E}"/>
          </ac:picMkLst>
        </pc:picChg>
        <pc:picChg chg="add mod">
          <ac:chgData name="尾嵜 成真" userId="dd95f81a979e9056" providerId="LiveId" clId="{68CC7695-641E-408E-B3E5-1617E1C3AD34}" dt="2023-01-23T10:19:32.013" v="8176" actId="1076"/>
          <ac:picMkLst>
            <pc:docMk/>
            <pc:sldMk cId="2060368077" sldId="304"/>
            <ac:picMk id="9" creationId="{3E3DE7E3-4975-2DA1-6403-C53DB47708F0}"/>
          </ac:picMkLst>
        </pc:picChg>
        <pc:picChg chg="add del mod">
          <ac:chgData name="尾嵜 成真" userId="dd95f81a979e9056" providerId="LiveId" clId="{68CC7695-641E-408E-B3E5-1617E1C3AD34}" dt="2023-01-23T10:19:28.453" v="8175" actId="478"/>
          <ac:picMkLst>
            <pc:docMk/>
            <pc:sldMk cId="2060368077" sldId="304"/>
            <ac:picMk id="13" creationId="{CF68A64C-CB63-D7C3-D1BB-FE73D9FBF2B7}"/>
          </ac:picMkLst>
        </pc:picChg>
      </pc:sldChg>
      <pc:sldChg chg="addSp delSp modSp add mod">
        <pc:chgData name="尾嵜 成真" userId="dd95f81a979e9056" providerId="LiveId" clId="{68CC7695-641E-408E-B3E5-1617E1C3AD34}" dt="2023-01-23T10:20:41.241" v="8187" actId="113"/>
        <pc:sldMkLst>
          <pc:docMk/>
          <pc:sldMk cId="11884363" sldId="305"/>
        </pc:sldMkLst>
        <pc:spChg chg="add mod">
          <ac:chgData name="尾嵜 成真" userId="dd95f81a979e9056" providerId="LiveId" clId="{68CC7695-641E-408E-B3E5-1617E1C3AD34}" dt="2023-01-23T10:20:34.768" v="8185" actId="14100"/>
          <ac:spMkLst>
            <pc:docMk/>
            <pc:sldMk cId="11884363" sldId="305"/>
            <ac:spMk id="2" creationId="{9F762794-7CB2-22A8-8DBB-2A05A2DD83E5}"/>
          </ac:spMkLst>
        </pc:spChg>
        <pc:spChg chg="mod">
          <ac:chgData name="尾嵜 成真" userId="dd95f81a979e9056" providerId="LiveId" clId="{68CC7695-641E-408E-B3E5-1617E1C3AD34}" dt="2023-01-23T09:57:42.843" v="7817" actId="113"/>
          <ac:spMkLst>
            <pc:docMk/>
            <pc:sldMk cId="11884363" sldId="305"/>
            <ac:spMk id="4" creationId="{F4F57D5B-5258-C942-9420-57293D3774D4}"/>
          </ac:spMkLst>
        </pc:spChg>
        <pc:spChg chg="mod">
          <ac:chgData name="尾嵜 成真" userId="dd95f81a979e9056" providerId="LiveId" clId="{68CC7695-641E-408E-B3E5-1617E1C3AD34}" dt="2023-01-22T11:37:15.567" v="4968"/>
          <ac:spMkLst>
            <pc:docMk/>
            <pc:sldMk cId="11884363" sldId="305"/>
            <ac:spMk id="5" creationId="{165FC0E4-C01D-7BA8-BF87-4D03D1E0D594}"/>
          </ac:spMkLst>
        </pc:spChg>
        <pc:spChg chg="mod">
          <ac:chgData name="尾嵜 成真" userId="dd95f81a979e9056" providerId="LiveId" clId="{68CC7695-641E-408E-B3E5-1617E1C3AD34}" dt="2023-01-22T10:35:04.983" v="3090" actId="20577"/>
          <ac:spMkLst>
            <pc:docMk/>
            <pc:sldMk cId="11884363" sldId="305"/>
            <ac:spMk id="6" creationId="{328E8C32-9164-2876-C63D-59A5D487A4F5}"/>
          </ac:spMkLst>
        </pc:spChg>
        <pc:spChg chg="del">
          <ac:chgData name="尾嵜 成真" userId="dd95f81a979e9056" providerId="LiveId" clId="{68CC7695-641E-408E-B3E5-1617E1C3AD34}" dt="2023-01-22T10:45:17.365" v="3312" actId="478"/>
          <ac:spMkLst>
            <pc:docMk/>
            <pc:sldMk cId="11884363" sldId="305"/>
            <ac:spMk id="10" creationId="{91005A81-16DA-265B-AB63-1C1EE91CEB7F}"/>
          </ac:spMkLst>
        </pc:spChg>
        <pc:spChg chg="mod">
          <ac:chgData name="尾嵜 成真" userId="dd95f81a979e9056" providerId="LiveId" clId="{68CC7695-641E-408E-B3E5-1617E1C3AD34}" dt="2023-01-23T10:20:41.241" v="8187" actId="113"/>
          <ac:spMkLst>
            <pc:docMk/>
            <pc:sldMk cId="11884363" sldId="305"/>
            <ac:spMk id="11" creationId="{309E494F-8B55-7B62-4386-F526A67FC341}"/>
          </ac:spMkLst>
        </pc:spChg>
        <pc:spChg chg="add mod">
          <ac:chgData name="尾嵜 成真" userId="dd95f81a979e9056" providerId="LiveId" clId="{68CC7695-641E-408E-B3E5-1617E1C3AD34}" dt="2023-01-23T10:15:49.303" v="8141" actId="113"/>
          <ac:spMkLst>
            <pc:docMk/>
            <pc:sldMk cId="11884363" sldId="305"/>
            <ac:spMk id="13" creationId="{A5D1087E-49A5-0379-1AA3-0679749B1F24}"/>
          </ac:spMkLst>
        </pc:spChg>
        <pc:picChg chg="add del mod">
          <ac:chgData name="尾嵜 成真" userId="dd95f81a979e9056" providerId="LiveId" clId="{68CC7695-641E-408E-B3E5-1617E1C3AD34}" dt="2023-01-22T10:42:53.120" v="3304" actId="21"/>
          <ac:picMkLst>
            <pc:docMk/>
            <pc:sldMk cId="11884363" sldId="305"/>
            <ac:picMk id="2" creationId="{05EE971D-E63A-693F-F8AD-0A8046D5F26F}"/>
          </ac:picMkLst>
        </pc:picChg>
        <pc:picChg chg="del">
          <ac:chgData name="尾嵜 成真" userId="dd95f81a979e9056" providerId="LiveId" clId="{68CC7695-641E-408E-B3E5-1617E1C3AD34}" dt="2023-01-22T10:42:36.231" v="3300" actId="478"/>
          <ac:picMkLst>
            <pc:docMk/>
            <pc:sldMk cId="11884363" sldId="305"/>
            <ac:picMk id="3" creationId="{E022B7EA-C277-3836-9712-F610BD532611}"/>
          </ac:picMkLst>
        </pc:picChg>
        <pc:picChg chg="add mod modCrop">
          <ac:chgData name="尾嵜 成真" userId="dd95f81a979e9056" providerId="LiveId" clId="{68CC7695-641E-408E-B3E5-1617E1C3AD34}" dt="2023-01-23T09:44:48.853" v="7672" actId="1076"/>
          <ac:picMkLst>
            <pc:docMk/>
            <pc:sldMk cId="11884363" sldId="305"/>
            <ac:picMk id="7" creationId="{0828DB4D-9B23-D447-7373-CE8F337C49C6}"/>
          </ac:picMkLst>
        </pc:picChg>
        <pc:picChg chg="del">
          <ac:chgData name="尾嵜 成真" userId="dd95f81a979e9056" providerId="LiveId" clId="{68CC7695-641E-408E-B3E5-1617E1C3AD34}" dt="2023-01-22T10:42:44.316" v="3303" actId="478"/>
          <ac:picMkLst>
            <pc:docMk/>
            <pc:sldMk cId="11884363" sldId="305"/>
            <ac:picMk id="9" creationId="{B9FB6878-00BC-FE0D-3BF5-D55F93CC6BB7}"/>
          </ac:picMkLst>
        </pc:picChg>
        <pc:picChg chg="add mod">
          <ac:chgData name="尾嵜 成真" userId="dd95f81a979e9056" providerId="LiveId" clId="{68CC7695-641E-408E-B3E5-1617E1C3AD34}" dt="2023-01-23T09:44:48.853" v="7672" actId="1076"/>
          <ac:picMkLst>
            <pc:docMk/>
            <pc:sldMk cId="11884363" sldId="305"/>
            <ac:picMk id="12" creationId="{E0ACFB2C-C393-1362-1A61-7F714CB2F1A1}"/>
          </ac:picMkLst>
        </pc:picChg>
      </pc:sldChg>
      <pc:sldChg chg="addSp delSp modSp add mod">
        <pc:chgData name="尾嵜 成真" userId="dd95f81a979e9056" providerId="LiveId" clId="{68CC7695-641E-408E-B3E5-1617E1C3AD34}" dt="2023-01-23T10:25:09.372" v="8282" actId="14100"/>
        <pc:sldMkLst>
          <pc:docMk/>
          <pc:sldMk cId="3207978612" sldId="306"/>
        </pc:sldMkLst>
        <pc:spChg chg="add mod">
          <ac:chgData name="尾嵜 成真" userId="dd95f81a979e9056" providerId="LiveId" clId="{68CC7695-641E-408E-B3E5-1617E1C3AD34}" dt="2023-01-23T10:19:17.887" v="8174" actId="1076"/>
          <ac:spMkLst>
            <pc:docMk/>
            <pc:sldMk cId="3207978612" sldId="306"/>
            <ac:spMk id="3" creationId="{723C0555-4F0F-8C03-FE69-532B21BAFA30}"/>
          </ac:spMkLst>
        </pc:spChg>
        <pc:spChg chg="mod">
          <ac:chgData name="尾嵜 成真" userId="dd95f81a979e9056" providerId="LiveId" clId="{68CC7695-641E-408E-B3E5-1617E1C3AD34}" dt="2023-01-23T10:06:00.771" v="7963" actId="207"/>
          <ac:spMkLst>
            <pc:docMk/>
            <pc:sldMk cId="3207978612" sldId="306"/>
            <ac:spMk id="4" creationId="{F4F57D5B-5258-C942-9420-57293D3774D4}"/>
          </ac:spMkLst>
        </pc:spChg>
        <pc:spChg chg="mod">
          <ac:chgData name="尾嵜 成真" userId="dd95f81a979e9056" providerId="LiveId" clId="{68CC7695-641E-408E-B3E5-1617E1C3AD34}" dt="2023-01-22T11:37:53.862" v="4999"/>
          <ac:spMkLst>
            <pc:docMk/>
            <pc:sldMk cId="3207978612" sldId="306"/>
            <ac:spMk id="5" creationId="{165FC0E4-C01D-7BA8-BF87-4D03D1E0D594}"/>
          </ac:spMkLst>
        </pc:spChg>
        <pc:spChg chg="add mod">
          <ac:chgData name="尾嵜 成真" userId="dd95f81a979e9056" providerId="LiveId" clId="{68CC7695-641E-408E-B3E5-1617E1C3AD34}" dt="2023-01-23T10:19:17.887" v="8174" actId="1076"/>
          <ac:spMkLst>
            <pc:docMk/>
            <pc:sldMk cId="3207978612" sldId="306"/>
            <ac:spMk id="8" creationId="{3A4CB92C-76CA-E589-6E6B-8260851D5019}"/>
          </ac:spMkLst>
        </pc:spChg>
        <pc:spChg chg="del">
          <ac:chgData name="尾嵜 成真" userId="dd95f81a979e9056" providerId="LiveId" clId="{68CC7695-641E-408E-B3E5-1617E1C3AD34}" dt="2023-01-22T11:12:09.947" v="4586" actId="478"/>
          <ac:spMkLst>
            <pc:docMk/>
            <pc:sldMk cId="3207978612" sldId="306"/>
            <ac:spMk id="10" creationId="{806EBC6D-890F-FE81-4068-BE809EAEC0D4}"/>
          </ac:spMkLst>
        </pc:spChg>
        <pc:spChg chg="del">
          <ac:chgData name="尾嵜 成真" userId="dd95f81a979e9056" providerId="LiveId" clId="{68CC7695-641E-408E-B3E5-1617E1C3AD34}" dt="2023-01-22T11:12:09.947" v="4586" actId="478"/>
          <ac:spMkLst>
            <pc:docMk/>
            <pc:sldMk cId="3207978612" sldId="306"/>
            <ac:spMk id="11" creationId="{A9D5280A-6B34-6353-C465-5BF0965F11F8}"/>
          </ac:spMkLst>
        </pc:spChg>
        <pc:spChg chg="add mod">
          <ac:chgData name="尾嵜 成真" userId="dd95f81a979e9056" providerId="LiveId" clId="{68CC7695-641E-408E-B3E5-1617E1C3AD34}" dt="2023-01-23T10:19:17.887" v="8174" actId="1076"/>
          <ac:spMkLst>
            <pc:docMk/>
            <pc:sldMk cId="3207978612" sldId="306"/>
            <ac:spMk id="14" creationId="{D2F47E74-0941-029A-C5CD-3CDC5A906FE6}"/>
          </ac:spMkLst>
        </pc:spChg>
        <pc:spChg chg="add mod">
          <ac:chgData name="尾嵜 成真" userId="dd95f81a979e9056" providerId="LiveId" clId="{68CC7695-641E-408E-B3E5-1617E1C3AD34}" dt="2023-01-23T10:19:17.887" v="8174" actId="1076"/>
          <ac:spMkLst>
            <pc:docMk/>
            <pc:sldMk cId="3207978612" sldId="306"/>
            <ac:spMk id="15" creationId="{34C36AAD-F3AD-7D0E-E2F3-C67F08DA899E}"/>
          </ac:spMkLst>
        </pc:spChg>
        <pc:spChg chg="add mod">
          <ac:chgData name="尾嵜 成真" userId="dd95f81a979e9056" providerId="LiveId" clId="{68CC7695-641E-408E-B3E5-1617E1C3AD34}" dt="2023-01-23T10:21:23.311" v="8198" actId="1076"/>
          <ac:spMkLst>
            <pc:docMk/>
            <pc:sldMk cId="3207978612" sldId="306"/>
            <ac:spMk id="16" creationId="{07305372-6BDF-C806-2CF0-CBE829D96726}"/>
          </ac:spMkLst>
        </pc:spChg>
        <pc:spChg chg="add mod">
          <ac:chgData name="尾嵜 成真" userId="dd95f81a979e9056" providerId="LiveId" clId="{68CC7695-641E-408E-B3E5-1617E1C3AD34}" dt="2023-01-23T10:21:31.574" v="8199" actId="1076"/>
          <ac:spMkLst>
            <pc:docMk/>
            <pc:sldMk cId="3207978612" sldId="306"/>
            <ac:spMk id="17" creationId="{A23D46E0-0093-9BFE-2886-06C6636A0699}"/>
          </ac:spMkLst>
        </pc:spChg>
        <pc:spChg chg="add mod">
          <ac:chgData name="尾嵜 成真" userId="dd95f81a979e9056" providerId="LiveId" clId="{68CC7695-641E-408E-B3E5-1617E1C3AD34}" dt="2023-01-23T10:25:09.372" v="8282" actId="14100"/>
          <ac:spMkLst>
            <pc:docMk/>
            <pc:sldMk cId="3207978612" sldId="306"/>
            <ac:spMk id="34" creationId="{95561537-BDC9-A50D-2C23-E725B1DBDE91}"/>
          </ac:spMkLst>
        </pc:spChg>
        <pc:picChg chg="add del mod">
          <ac:chgData name="尾嵜 成真" userId="dd95f81a979e9056" providerId="LiveId" clId="{68CC7695-641E-408E-B3E5-1617E1C3AD34}" dt="2023-01-23T09:52:29.977" v="7789" actId="478"/>
          <ac:picMkLst>
            <pc:docMk/>
            <pc:sldMk cId="3207978612" sldId="306"/>
            <ac:picMk id="2" creationId="{51C8E1BA-5402-6F7E-C510-88094C741D1A}"/>
          </ac:picMkLst>
        </pc:picChg>
        <pc:picChg chg="del">
          <ac:chgData name="尾嵜 成真" userId="dd95f81a979e9056" providerId="LiveId" clId="{68CC7695-641E-408E-B3E5-1617E1C3AD34}" dt="2023-01-22T11:12:09.947" v="4586" actId="478"/>
          <ac:picMkLst>
            <pc:docMk/>
            <pc:sldMk cId="3207978612" sldId="306"/>
            <ac:picMk id="3" creationId="{E7CD2EA1-69C2-4213-5F84-F335B991447E}"/>
          </ac:picMkLst>
        </pc:picChg>
        <pc:picChg chg="add del mod">
          <ac:chgData name="尾嵜 成真" userId="dd95f81a979e9056" providerId="LiveId" clId="{68CC7695-641E-408E-B3E5-1617E1C3AD34}" dt="2023-01-23T09:55:25.896" v="7794" actId="478"/>
          <ac:picMkLst>
            <pc:docMk/>
            <pc:sldMk cId="3207978612" sldId="306"/>
            <ac:picMk id="7" creationId="{83BE0B18-B26C-6F58-837E-ED44BB7C7B89}"/>
          </ac:picMkLst>
        </pc:picChg>
        <pc:picChg chg="del">
          <ac:chgData name="尾嵜 成真" userId="dd95f81a979e9056" providerId="LiveId" clId="{68CC7695-641E-408E-B3E5-1617E1C3AD34}" dt="2023-01-22T11:12:09.947" v="4586" actId="478"/>
          <ac:picMkLst>
            <pc:docMk/>
            <pc:sldMk cId="3207978612" sldId="306"/>
            <ac:picMk id="9" creationId="{3E3DE7E3-4975-2DA1-6403-C53DB47708F0}"/>
          </ac:picMkLst>
        </pc:picChg>
        <pc:picChg chg="add mod">
          <ac:chgData name="尾嵜 成真" userId="dd95f81a979e9056" providerId="LiveId" clId="{68CC7695-641E-408E-B3E5-1617E1C3AD34}" dt="2023-01-23T10:21:39.410" v="8200" actId="1076"/>
          <ac:picMkLst>
            <pc:docMk/>
            <pc:sldMk cId="3207978612" sldId="306"/>
            <ac:picMk id="10" creationId="{548A263F-CF19-2277-2A37-E49E33363FFA}"/>
          </ac:picMkLst>
        </pc:picChg>
        <pc:picChg chg="add del mod">
          <ac:chgData name="尾嵜 成真" userId="dd95f81a979e9056" providerId="LiveId" clId="{68CC7695-641E-408E-B3E5-1617E1C3AD34}" dt="2023-01-23T10:19:12.406" v="8173" actId="478"/>
          <ac:picMkLst>
            <pc:docMk/>
            <pc:sldMk cId="3207978612" sldId="306"/>
            <ac:picMk id="12" creationId="{3D22028E-5F16-D066-03C5-367579345E15}"/>
          </ac:picMkLst>
        </pc:picChg>
        <pc:picChg chg="add mod">
          <ac:chgData name="尾嵜 成真" userId="dd95f81a979e9056" providerId="LiveId" clId="{68CC7695-641E-408E-B3E5-1617E1C3AD34}" dt="2023-01-23T10:19:17.887" v="8174" actId="1076"/>
          <ac:picMkLst>
            <pc:docMk/>
            <pc:sldMk cId="3207978612" sldId="306"/>
            <ac:picMk id="13" creationId="{4BA415DB-22B2-AE30-8085-788A9D43F285}"/>
          </ac:picMkLst>
        </pc:picChg>
        <pc:picChg chg="del">
          <ac:chgData name="尾嵜 成真" userId="dd95f81a979e9056" providerId="LiveId" clId="{68CC7695-641E-408E-B3E5-1617E1C3AD34}" dt="2023-01-22T11:13:31.825" v="4707" actId="478"/>
          <ac:picMkLst>
            <pc:docMk/>
            <pc:sldMk cId="3207978612" sldId="306"/>
            <ac:picMk id="13" creationId="{CF68A64C-CB63-D7C3-D1BB-FE73D9FBF2B7}"/>
          </ac:picMkLst>
        </pc:picChg>
        <pc:cxnChg chg="add mod">
          <ac:chgData name="尾嵜 成真" userId="dd95f81a979e9056" providerId="LiveId" clId="{68CC7695-641E-408E-B3E5-1617E1C3AD34}" dt="2023-01-23T10:19:17.887" v="8174" actId="1076"/>
          <ac:cxnSpMkLst>
            <pc:docMk/>
            <pc:sldMk cId="3207978612" sldId="306"/>
            <ac:cxnSpMk id="19" creationId="{D950F182-E650-362C-D8EA-BF33BD863D31}"/>
          </ac:cxnSpMkLst>
        </pc:cxnChg>
        <pc:cxnChg chg="add del mod">
          <ac:chgData name="尾嵜 成真" userId="dd95f81a979e9056" providerId="LiveId" clId="{68CC7695-641E-408E-B3E5-1617E1C3AD34}" dt="2023-01-23T10:17:09.772" v="8156" actId="478"/>
          <ac:cxnSpMkLst>
            <pc:docMk/>
            <pc:sldMk cId="3207978612" sldId="306"/>
            <ac:cxnSpMk id="25" creationId="{B8225E37-2F8B-408F-9F9C-1821DF5AC7B6}"/>
          </ac:cxnSpMkLst>
        </pc:cxnChg>
        <pc:cxnChg chg="add mod">
          <ac:chgData name="尾嵜 成真" userId="dd95f81a979e9056" providerId="LiveId" clId="{68CC7695-641E-408E-B3E5-1617E1C3AD34}" dt="2023-01-23T10:19:17.887" v="8174" actId="1076"/>
          <ac:cxnSpMkLst>
            <pc:docMk/>
            <pc:sldMk cId="3207978612" sldId="306"/>
            <ac:cxnSpMk id="27" creationId="{ED66866C-5D4A-007A-27FF-1F31A32269BA}"/>
          </ac:cxnSpMkLst>
        </pc:cxnChg>
        <pc:cxnChg chg="add mod">
          <ac:chgData name="尾嵜 成真" userId="dd95f81a979e9056" providerId="LiveId" clId="{68CC7695-641E-408E-B3E5-1617E1C3AD34}" dt="2023-01-23T10:19:17.887" v="8174" actId="1076"/>
          <ac:cxnSpMkLst>
            <pc:docMk/>
            <pc:sldMk cId="3207978612" sldId="306"/>
            <ac:cxnSpMk id="29" creationId="{3055B4AB-4611-A15A-6840-9E5EFCE3985C}"/>
          </ac:cxnSpMkLst>
        </pc:cxnChg>
        <pc:cxnChg chg="add mod">
          <ac:chgData name="尾嵜 成真" userId="dd95f81a979e9056" providerId="LiveId" clId="{68CC7695-641E-408E-B3E5-1617E1C3AD34}" dt="2023-01-23T10:19:17.887" v="8174" actId="1076"/>
          <ac:cxnSpMkLst>
            <pc:docMk/>
            <pc:sldMk cId="3207978612" sldId="306"/>
            <ac:cxnSpMk id="30" creationId="{F9C4BE7D-414F-726E-A19B-48E551E5F745}"/>
          </ac:cxnSpMkLst>
        </pc:cxnChg>
      </pc:sldChg>
      <pc:sldChg chg="addSp delSp modSp add mod">
        <pc:chgData name="尾嵜 成真" userId="dd95f81a979e9056" providerId="LiveId" clId="{68CC7695-641E-408E-B3E5-1617E1C3AD34}" dt="2023-01-23T10:27:08.146" v="8305" actId="207"/>
        <pc:sldMkLst>
          <pc:docMk/>
          <pc:sldMk cId="3777064375" sldId="307"/>
        </pc:sldMkLst>
        <pc:spChg chg="mod">
          <ac:chgData name="尾嵜 成真" userId="dd95f81a979e9056" providerId="LiveId" clId="{68CC7695-641E-408E-B3E5-1617E1C3AD34}" dt="2023-01-23T10:27:08.146" v="8305" actId="207"/>
          <ac:spMkLst>
            <pc:docMk/>
            <pc:sldMk cId="3777064375" sldId="307"/>
            <ac:spMk id="10" creationId="{4C8D8093-D708-E46A-39FD-79BFCCF8875B}"/>
          </ac:spMkLst>
        </pc:spChg>
        <pc:spChg chg="add mod">
          <ac:chgData name="尾嵜 成真" userId="dd95f81a979e9056" providerId="LiveId" clId="{68CC7695-641E-408E-B3E5-1617E1C3AD34}" dt="2023-01-23T10:25:50.633" v="8292" actId="1076"/>
          <ac:spMkLst>
            <pc:docMk/>
            <pc:sldMk cId="3777064375" sldId="307"/>
            <ac:spMk id="14" creationId="{D072AD9D-F8BB-273D-43D7-95B7D91031DF}"/>
          </ac:spMkLst>
        </pc:spChg>
        <pc:spChg chg="add del mod">
          <ac:chgData name="尾嵜 成真" userId="dd95f81a979e9056" providerId="LiveId" clId="{68CC7695-641E-408E-B3E5-1617E1C3AD34}" dt="2023-01-23T10:23:42.909" v="8232"/>
          <ac:spMkLst>
            <pc:docMk/>
            <pc:sldMk cId="3777064375" sldId="307"/>
            <ac:spMk id="15" creationId="{241A62E9-33B4-2853-BE4A-763AB71D3FC0}"/>
          </ac:spMkLst>
        </pc:spChg>
        <pc:spChg chg="add mod">
          <ac:chgData name="尾嵜 成真" userId="dd95f81a979e9056" providerId="LiveId" clId="{68CC7695-641E-408E-B3E5-1617E1C3AD34}" dt="2023-01-23T10:25:44.676" v="8291" actId="1076"/>
          <ac:spMkLst>
            <pc:docMk/>
            <pc:sldMk cId="3777064375" sldId="307"/>
            <ac:spMk id="16" creationId="{18445ECC-1229-32FC-C581-7B4DA921B06B}"/>
          </ac:spMkLst>
        </pc:spChg>
        <pc:spChg chg="add mod">
          <ac:chgData name="尾嵜 成真" userId="dd95f81a979e9056" providerId="LiveId" clId="{68CC7695-641E-408E-B3E5-1617E1C3AD34}" dt="2023-01-23T10:24:46.107" v="8277" actId="1076"/>
          <ac:spMkLst>
            <pc:docMk/>
            <pc:sldMk cId="3777064375" sldId="307"/>
            <ac:spMk id="17" creationId="{1BDB865F-01C3-D1E4-4036-BA8F71D5D8A4}"/>
          </ac:spMkLst>
        </pc:spChg>
        <pc:spChg chg="add mod">
          <ac:chgData name="尾嵜 成真" userId="dd95f81a979e9056" providerId="LiveId" clId="{68CC7695-641E-408E-B3E5-1617E1C3AD34}" dt="2023-01-23T10:25:56.633" v="8293" actId="1076"/>
          <ac:spMkLst>
            <pc:docMk/>
            <pc:sldMk cId="3777064375" sldId="307"/>
            <ac:spMk id="18" creationId="{4F04B82C-E144-2AF5-EB16-4238D219606D}"/>
          </ac:spMkLst>
        </pc:spChg>
        <pc:spChg chg="add mod">
          <ac:chgData name="尾嵜 成真" userId="dd95f81a979e9056" providerId="LiveId" clId="{68CC7695-641E-408E-B3E5-1617E1C3AD34}" dt="2023-01-23T10:25:41.336" v="8290" actId="1076"/>
          <ac:spMkLst>
            <pc:docMk/>
            <pc:sldMk cId="3777064375" sldId="307"/>
            <ac:spMk id="19" creationId="{A6835E2F-78D6-B300-622F-9291C9ABA24B}"/>
          </ac:spMkLst>
        </pc:spChg>
        <pc:picChg chg="del">
          <ac:chgData name="尾嵜 成真" userId="dd95f81a979e9056" providerId="LiveId" clId="{68CC7695-641E-408E-B3E5-1617E1C3AD34}" dt="2023-01-23T07:49:36.125" v="5695" actId="478"/>
          <ac:picMkLst>
            <pc:docMk/>
            <pc:sldMk cId="3777064375" sldId="307"/>
            <ac:picMk id="3" creationId="{A257E61D-EE24-BD30-618D-A0EC6346453F}"/>
          </ac:picMkLst>
        </pc:picChg>
        <pc:picChg chg="add mod">
          <ac:chgData name="尾嵜 成真" userId="dd95f81a979e9056" providerId="LiveId" clId="{68CC7695-641E-408E-B3E5-1617E1C3AD34}" dt="2023-01-23T10:24:21.347" v="8257" actId="1076"/>
          <ac:picMkLst>
            <pc:docMk/>
            <pc:sldMk cId="3777064375" sldId="307"/>
            <ac:picMk id="4" creationId="{9CFC7EF0-3018-D510-7D8A-AFB26A39D69E}"/>
          </ac:picMkLst>
        </pc:picChg>
        <pc:picChg chg="del">
          <ac:chgData name="尾嵜 成真" userId="dd95f81a979e9056" providerId="LiveId" clId="{68CC7695-641E-408E-B3E5-1617E1C3AD34}" dt="2023-01-23T07:49:36.724" v="5696" actId="478"/>
          <ac:picMkLst>
            <pc:docMk/>
            <pc:sldMk cId="3777064375" sldId="307"/>
            <ac:picMk id="5" creationId="{682085EB-3E5D-6421-23D5-DBB2CDB0BBE2}"/>
          </ac:picMkLst>
        </pc:picChg>
        <pc:picChg chg="add mod">
          <ac:chgData name="尾嵜 成真" userId="dd95f81a979e9056" providerId="LiveId" clId="{68CC7695-641E-408E-B3E5-1617E1C3AD34}" dt="2023-01-23T10:26:07.855" v="8294" actId="1076"/>
          <ac:picMkLst>
            <pc:docMk/>
            <pc:sldMk cId="3777064375" sldId="307"/>
            <ac:picMk id="7" creationId="{D93D10BD-B842-02BB-2EC2-B6806AE34E85}"/>
          </ac:picMkLst>
        </pc:picChg>
        <pc:picChg chg="add mod">
          <ac:chgData name="尾嵜 成真" userId="dd95f81a979e9056" providerId="LiveId" clId="{68CC7695-641E-408E-B3E5-1617E1C3AD34}" dt="2023-01-23T10:25:18.232" v="8286" actId="1076"/>
          <ac:picMkLst>
            <pc:docMk/>
            <pc:sldMk cId="3777064375" sldId="307"/>
            <ac:picMk id="9" creationId="{60F1D647-11AB-BCE1-5633-9E7EA6AD5BB0}"/>
          </ac:picMkLst>
        </pc:picChg>
        <pc:picChg chg="add mod">
          <ac:chgData name="尾嵜 成真" userId="dd95f81a979e9056" providerId="LiveId" clId="{68CC7695-641E-408E-B3E5-1617E1C3AD34}" dt="2023-01-23T10:25:41.336" v="8290" actId="1076"/>
          <ac:picMkLst>
            <pc:docMk/>
            <pc:sldMk cId="3777064375" sldId="307"/>
            <ac:picMk id="13" creationId="{9FA0F371-F954-CD31-CB83-4AE48B27D914}"/>
          </ac:picMkLst>
        </pc:picChg>
      </pc:sldChg>
      <pc:sldChg chg="addSp delSp modSp add mod">
        <pc:chgData name="尾嵜 成真" userId="dd95f81a979e9056" providerId="LiveId" clId="{68CC7695-641E-408E-B3E5-1617E1C3AD34}" dt="2023-01-23T10:29:30.830" v="8322" actId="113"/>
        <pc:sldMkLst>
          <pc:docMk/>
          <pc:sldMk cId="2983270753" sldId="308"/>
        </pc:sldMkLst>
        <pc:spChg chg="mod">
          <ac:chgData name="尾嵜 成真" userId="dd95f81a979e9056" providerId="LiveId" clId="{68CC7695-641E-408E-B3E5-1617E1C3AD34}" dt="2023-01-23T10:29:30.830" v="8322" actId="113"/>
          <ac:spMkLst>
            <pc:docMk/>
            <pc:sldMk cId="2983270753" sldId="308"/>
            <ac:spMk id="10" creationId="{4C8D8093-D708-E46A-39FD-79BFCCF8875B}"/>
          </ac:spMkLst>
        </pc:spChg>
        <pc:spChg chg="mod">
          <ac:chgData name="尾嵜 成真" userId="dd95f81a979e9056" providerId="LiveId" clId="{68CC7695-641E-408E-B3E5-1617E1C3AD34}" dt="2023-01-23T08:28:37.129" v="7074" actId="1076"/>
          <ac:spMkLst>
            <pc:docMk/>
            <pc:sldMk cId="2983270753" sldId="308"/>
            <ac:spMk id="12" creationId="{DEAE85ED-D608-8E1E-7E58-4B117E739BEC}"/>
          </ac:spMkLst>
        </pc:spChg>
        <pc:spChg chg="add mod">
          <ac:chgData name="尾嵜 成真" userId="dd95f81a979e9056" providerId="LiveId" clId="{68CC7695-641E-408E-B3E5-1617E1C3AD34}" dt="2023-01-23T08:29:08.428" v="7086" actId="571"/>
          <ac:spMkLst>
            <pc:docMk/>
            <pc:sldMk cId="2983270753" sldId="308"/>
            <ac:spMk id="37" creationId="{040F61BF-2C43-4512-598A-9CCC0B3CFAD3}"/>
          </ac:spMkLst>
        </pc:spChg>
        <pc:spChg chg="add mod">
          <ac:chgData name="尾嵜 成真" userId="dd95f81a979e9056" providerId="LiveId" clId="{68CC7695-641E-408E-B3E5-1617E1C3AD34}" dt="2023-01-23T08:36:26.975" v="7178" actId="14100"/>
          <ac:spMkLst>
            <pc:docMk/>
            <pc:sldMk cId="2983270753" sldId="308"/>
            <ac:spMk id="39" creationId="{343C0338-3D81-B131-F302-D343CDB85617}"/>
          </ac:spMkLst>
        </pc:spChg>
        <pc:spChg chg="add mod">
          <ac:chgData name="尾嵜 成真" userId="dd95f81a979e9056" providerId="LiveId" clId="{68CC7695-641E-408E-B3E5-1617E1C3AD34}" dt="2023-01-23T08:37:27.749" v="7181" actId="1076"/>
          <ac:spMkLst>
            <pc:docMk/>
            <pc:sldMk cId="2983270753" sldId="308"/>
            <ac:spMk id="40" creationId="{4FB85352-D669-634B-0D30-3EB83C471909}"/>
          </ac:spMkLst>
        </pc:spChg>
        <pc:spChg chg="add mod">
          <ac:chgData name="尾嵜 成真" userId="dd95f81a979e9056" providerId="LiveId" clId="{68CC7695-641E-408E-B3E5-1617E1C3AD34}" dt="2023-01-23T08:34:54.923" v="7162" actId="208"/>
          <ac:spMkLst>
            <pc:docMk/>
            <pc:sldMk cId="2983270753" sldId="308"/>
            <ac:spMk id="41" creationId="{7B307466-1480-950F-68B7-FC90C7FADBF5}"/>
          </ac:spMkLst>
        </pc:spChg>
        <pc:spChg chg="add mod">
          <ac:chgData name="尾嵜 成真" userId="dd95f81a979e9056" providerId="LiveId" clId="{68CC7695-641E-408E-B3E5-1617E1C3AD34}" dt="2023-01-23T08:36:02.559" v="7174" actId="14100"/>
          <ac:spMkLst>
            <pc:docMk/>
            <pc:sldMk cId="2983270753" sldId="308"/>
            <ac:spMk id="42" creationId="{351D087B-2F82-8880-45C8-B4254E774BB3}"/>
          </ac:spMkLst>
        </pc:spChg>
        <pc:spChg chg="add mod">
          <ac:chgData name="尾嵜 成真" userId="dd95f81a979e9056" providerId="LiveId" clId="{68CC7695-641E-408E-B3E5-1617E1C3AD34}" dt="2023-01-23T08:35:33.527" v="7170" actId="208"/>
          <ac:spMkLst>
            <pc:docMk/>
            <pc:sldMk cId="2983270753" sldId="308"/>
            <ac:spMk id="43" creationId="{58C65947-83CA-8D4A-755F-D297B1462725}"/>
          </ac:spMkLst>
        </pc:spChg>
        <pc:spChg chg="add mod">
          <ac:chgData name="尾嵜 成真" userId="dd95f81a979e9056" providerId="LiveId" clId="{68CC7695-641E-408E-B3E5-1617E1C3AD34}" dt="2023-01-23T08:37:15.615" v="7180" actId="1076"/>
          <ac:spMkLst>
            <pc:docMk/>
            <pc:sldMk cId="2983270753" sldId="308"/>
            <ac:spMk id="44" creationId="{72D1F4B1-89A5-C2DA-A42A-4592BB70B84A}"/>
          </ac:spMkLst>
        </pc:spChg>
        <pc:spChg chg="add del mod">
          <ac:chgData name="尾嵜 成真" userId="dd95f81a979e9056" providerId="LiveId" clId="{68CC7695-641E-408E-B3E5-1617E1C3AD34}" dt="2023-01-23T08:36:21.631" v="7177"/>
          <ac:spMkLst>
            <pc:docMk/>
            <pc:sldMk cId="2983270753" sldId="308"/>
            <ac:spMk id="45" creationId="{D1F4AD8F-770B-021A-3B44-34508EEE427D}"/>
          </ac:spMkLst>
        </pc:spChg>
        <pc:picChg chg="add del mod">
          <ac:chgData name="尾嵜 成真" userId="dd95f81a979e9056" providerId="LiveId" clId="{68CC7695-641E-408E-B3E5-1617E1C3AD34}" dt="2023-01-23T08:14:19.995" v="6957" actId="478"/>
          <ac:picMkLst>
            <pc:docMk/>
            <pc:sldMk cId="2983270753" sldId="308"/>
            <ac:picMk id="3" creationId="{E772C04C-B7CF-31A7-8754-F883F3D23943}"/>
          </ac:picMkLst>
        </pc:picChg>
        <pc:picChg chg="del">
          <ac:chgData name="尾嵜 成真" userId="dd95f81a979e9056" providerId="LiveId" clId="{68CC7695-641E-408E-B3E5-1617E1C3AD34}" dt="2023-01-23T08:06:05.463" v="6599" actId="478"/>
          <ac:picMkLst>
            <pc:docMk/>
            <pc:sldMk cId="2983270753" sldId="308"/>
            <ac:picMk id="4" creationId="{9CFC7EF0-3018-D510-7D8A-AFB26A39D69E}"/>
          </ac:picMkLst>
        </pc:picChg>
        <pc:picChg chg="add del mod">
          <ac:chgData name="尾嵜 成真" userId="dd95f81a979e9056" providerId="LiveId" clId="{68CC7695-641E-408E-B3E5-1617E1C3AD34}" dt="2023-01-23T08:43:25.240" v="7431" actId="478"/>
          <ac:picMkLst>
            <pc:docMk/>
            <pc:sldMk cId="2983270753" sldId="308"/>
            <ac:picMk id="6" creationId="{791EA751-F72F-BF3C-14A9-27E5F29A379D}"/>
          </ac:picMkLst>
        </pc:picChg>
        <pc:picChg chg="del">
          <ac:chgData name="尾嵜 成真" userId="dd95f81a979e9056" providerId="LiveId" clId="{68CC7695-641E-408E-B3E5-1617E1C3AD34}" dt="2023-01-23T08:06:05.463" v="6599" actId="478"/>
          <ac:picMkLst>
            <pc:docMk/>
            <pc:sldMk cId="2983270753" sldId="308"/>
            <ac:picMk id="7" creationId="{D93D10BD-B842-02BB-2EC2-B6806AE34E85}"/>
          </ac:picMkLst>
        </pc:picChg>
        <pc:picChg chg="add mod">
          <ac:chgData name="尾嵜 成真" userId="dd95f81a979e9056" providerId="LiveId" clId="{68CC7695-641E-408E-B3E5-1617E1C3AD34}" dt="2023-01-23T08:35:20.153" v="7167" actId="1076"/>
          <ac:picMkLst>
            <pc:docMk/>
            <pc:sldMk cId="2983270753" sldId="308"/>
            <ac:picMk id="8" creationId="{4E560851-1663-D981-008B-22341A3636B1}"/>
          </ac:picMkLst>
        </pc:picChg>
        <pc:picChg chg="del">
          <ac:chgData name="尾嵜 成真" userId="dd95f81a979e9056" providerId="LiveId" clId="{68CC7695-641E-408E-B3E5-1617E1C3AD34}" dt="2023-01-23T08:06:05.463" v="6599" actId="478"/>
          <ac:picMkLst>
            <pc:docMk/>
            <pc:sldMk cId="2983270753" sldId="308"/>
            <ac:picMk id="9" creationId="{60F1D647-11AB-BCE1-5633-9E7EA6AD5BB0}"/>
          </ac:picMkLst>
        </pc:picChg>
        <pc:picChg chg="add del mod">
          <ac:chgData name="尾嵜 成真" userId="dd95f81a979e9056" providerId="LiveId" clId="{68CC7695-641E-408E-B3E5-1617E1C3AD34}" dt="2023-01-23T08:17:46.840" v="6980" actId="478"/>
          <ac:picMkLst>
            <pc:docMk/>
            <pc:sldMk cId="2983270753" sldId="308"/>
            <ac:picMk id="14" creationId="{42E05337-70ED-8A8E-1F24-7D4F9BD60840}"/>
          </ac:picMkLst>
        </pc:picChg>
        <pc:picChg chg="add mod">
          <ac:chgData name="尾嵜 成真" userId="dd95f81a979e9056" providerId="LiveId" clId="{68CC7695-641E-408E-B3E5-1617E1C3AD34}" dt="2023-01-23T08:37:27.749" v="7181" actId="1076"/>
          <ac:picMkLst>
            <pc:docMk/>
            <pc:sldMk cId="2983270753" sldId="308"/>
            <ac:picMk id="16" creationId="{D9A4A601-867F-C393-2D42-FB2DC6CE8EAD}"/>
          </ac:picMkLst>
        </pc:picChg>
        <pc:picChg chg="add del mod">
          <ac:chgData name="尾嵜 成真" userId="dd95f81a979e9056" providerId="LiveId" clId="{68CC7695-641E-408E-B3E5-1617E1C3AD34}" dt="2023-01-23T08:19:13.773" v="6985" actId="478"/>
          <ac:picMkLst>
            <pc:docMk/>
            <pc:sldMk cId="2983270753" sldId="308"/>
            <ac:picMk id="18" creationId="{CCE872ED-F407-01C2-76BD-423FC390A851}"/>
          </ac:picMkLst>
        </pc:picChg>
        <pc:picChg chg="add mod">
          <ac:chgData name="尾嵜 成真" userId="dd95f81a979e9056" providerId="LiveId" clId="{68CC7695-641E-408E-B3E5-1617E1C3AD34}" dt="2023-01-23T08:37:27.749" v="7181" actId="1076"/>
          <ac:picMkLst>
            <pc:docMk/>
            <pc:sldMk cId="2983270753" sldId="308"/>
            <ac:picMk id="20" creationId="{4F056C3E-65B6-F003-D676-4C454C9AAEFA}"/>
          </ac:picMkLst>
        </pc:picChg>
        <pc:picChg chg="add del mod">
          <ac:chgData name="尾嵜 成真" userId="dd95f81a979e9056" providerId="LiveId" clId="{68CC7695-641E-408E-B3E5-1617E1C3AD34}" dt="2023-01-23T08:25:02.652" v="7030" actId="478"/>
          <ac:picMkLst>
            <pc:docMk/>
            <pc:sldMk cId="2983270753" sldId="308"/>
            <ac:picMk id="22" creationId="{F852E662-1A49-25ED-D108-B5C0E65F818F}"/>
          </ac:picMkLst>
        </pc:picChg>
        <pc:picChg chg="add mod">
          <ac:chgData name="尾嵜 成真" userId="dd95f81a979e9056" providerId="LiveId" clId="{68CC7695-641E-408E-B3E5-1617E1C3AD34}" dt="2023-01-23T08:37:15.615" v="7180" actId="1076"/>
          <ac:picMkLst>
            <pc:docMk/>
            <pc:sldMk cId="2983270753" sldId="308"/>
            <ac:picMk id="24" creationId="{2386C661-5A10-CAF9-230F-79FC8C209C8A}"/>
          </ac:picMkLst>
        </pc:picChg>
        <pc:picChg chg="add del mod">
          <ac:chgData name="尾嵜 成真" userId="dd95f81a979e9056" providerId="LiveId" clId="{68CC7695-641E-408E-B3E5-1617E1C3AD34}" dt="2023-01-23T08:42:56.955" v="7424" actId="478"/>
          <ac:picMkLst>
            <pc:docMk/>
            <pc:sldMk cId="2983270753" sldId="308"/>
            <ac:picMk id="26" creationId="{5F9ED851-9B05-773A-51BB-0240FD353C2E}"/>
          </ac:picMkLst>
        </pc:picChg>
        <pc:picChg chg="add mod">
          <ac:chgData name="尾嵜 成真" userId="dd95f81a979e9056" providerId="LiveId" clId="{68CC7695-641E-408E-B3E5-1617E1C3AD34}" dt="2023-01-23T08:33:33.062" v="7143" actId="1076"/>
          <ac:picMkLst>
            <pc:docMk/>
            <pc:sldMk cId="2983270753" sldId="308"/>
            <ac:picMk id="28" creationId="{944F88DC-1915-FDFE-F535-AC659E093739}"/>
          </ac:picMkLst>
        </pc:picChg>
        <pc:picChg chg="add del mod">
          <ac:chgData name="尾嵜 成真" userId="dd95f81a979e9056" providerId="LiveId" clId="{68CC7695-641E-408E-B3E5-1617E1C3AD34}" dt="2023-01-23T08:42:26.304" v="7419" actId="478"/>
          <ac:picMkLst>
            <pc:docMk/>
            <pc:sldMk cId="2983270753" sldId="308"/>
            <ac:picMk id="30" creationId="{B81C06EB-3BD0-EF8B-FE25-2EF66E363CD4}"/>
          </ac:picMkLst>
        </pc:picChg>
        <pc:picChg chg="add mod">
          <ac:chgData name="尾嵜 成真" userId="dd95f81a979e9056" providerId="LiveId" clId="{68CC7695-641E-408E-B3E5-1617E1C3AD34}" dt="2023-01-23T08:37:15.615" v="7180" actId="1076"/>
          <ac:picMkLst>
            <pc:docMk/>
            <pc:sldMk cId="2983270753" sldId="308"/>
            <ac:picMk id="32" creationId="{B87F8B73-267A-65FE-CB26-B16D19FE7A0D}"/>
          </ac:picMkLst>
        </pc:picChg>
        <pc:picChg chg="add mod">
          <ac:chgData name="尾嵜 成真" userId="dd95f81a979e9056" providerId="LiveId" clId="{68CC7695-641E-408E-B3E5-1617E1C3AD34}" dt="2023-01-23T08:33:33.062" v="7143" actId="1076"/>
          <ac:picMkLst>
            <pc:docMk/>
            <pc:sldMk cId="2983270753" sldId="308"/>
            <ac:picMk id="34" creationId="{9FCCFCF9-DC71-E77F-33B4-FBE74FCD185E}"/>
          </ac:picMkLst>
        </pc:picChg>
        <pc:picChg chg="add mod">
          <ac:chgData name="尾嵜 成真" userId="dd95f81a979e9056" providerId="LiveId" clId="{68CC7695-641E-408E-B3E5-1617E1C3AD34}" dt="2023-01-23T08:33:45.284" v="7146" actId="1076"/>
          <ac:picMkLst>
            <pc:docMk/>
            <pc:sldMk cId="2983270753" sldId="308"/>
            <ac:picMk id="35" creationId="{31222CA2-D88E-113E-8FD4-A6E960CFD8F2}"/>
          </ac:picMkLst>
        </pc:picChg>
        <pc:picChg chg="add mod">
          <ac:chgData name="尾嵜 成真" userId="dd95f81a979e9056" providerId="LiveId" clId="{68CC7695-641E-408E-B3E5-1617E1C3AD34}" dt="2023-01-23T08:33:49.654" v="7148" actId="1076"/>
          <ac:picMkLst>
            <pc:docMk/>
            <pc:sldMk cId="2983270753" sldId="308"/>
            <ac:picMk id="36" creationId="{B67A181C-B126-0FE2-CBBF-1AF33422B393}"/>
          </ac:picMkLst>
        </pc:picChg>
        <pc:picChg chg="add mod">
          <ac:chgData name="尾嵜 成真" userId="dd95f81a979e9056" providerId="LiveId" clId="{68CC7695-641E-408E-B3E5-1617E1C3AD34}" dt="2023-01-23T08:29:08.428" v="7086" actId="571"/>
          <ac:picMkLst>
            <pc:docMk/>
            <pc:sldMk cId="2983270753" sldId="308"/>
            <ac:picMk id="38" creationId="{C440E88D-BBFF-40D9-8EA7-4C96335E2758}"/>
          </ac:picMkLst>
        </pc:picChg>
        <pc:picChg chg="add mod">
          <ac:chgData name="尾嵜 成真" userId="dd95f81a979e9056" providerId="LiveId" clId="{68CC7695-641E-408E-B3E5-1617E1C3AD34}" dt="2023-01-23T08:42:32.355" v="7420" actId="1076"/>
          <ac:picMkLst>
            <pc:docMk/>
            <pc:sldMk cId="2983270753" sldId="308"/>
            <ac:picMk id="47" creationId="{24730E7F-AE50-9A85-611D-B301F8BE9B1B}"/>
          </ac:picMkLst>
        </pc:picChg>
        <pc:picChg chg="add mod">
          <ac:chgData name="尾嵜 成真" userId="dd95f81a979e9056" providerId="LiveId" clId="{68CC7695-641E-408E-B3E5-1617E1C3AD34}" dt="2023-01-23T08:43:02.428" v="7426" actId="1076"/>
          <ac:picMkLst>
            <pc:docMk/>
            <pc:sldMk cId="2983270753" sldId="308"/>
            <ac:picMk id="49" creationId="{6BC34202-DE5E-52D9-00BA-2B1561A2D8B7}"/>
          </ac:picMkLst>
        </pc:picChg>
        <pc:picChg chg="add mod">
          <ac:chgData name="尾嵜 成真" userId="dd95f81a979e9056" providerId="LiveId" clId="{68CC7695-641E-408E-B3E5-1617E1C3AD34}" dt="2023-01-23T08:43:31.398" v="7432" actId="1076"/>
          <ac:picMkLst>
            <pc:docMk/>
            <pc:sldMk cId="2983270753" sldId="308"/>
            <ac:picMk id="51" creationId="{57486316-7D75-8ACC-B914-EA6EE7120005}"/>
          </ac:picMkLst>
        </pc:picChg>
      </pc:sldChg>
      <pc:sldChg chg="add del">
        <pc:chgData name="尾嵜 成真" userId="dd95f81a979e9056" providerId="LiveId" clId="{68CC7695-641E-408E-B3E5-1617E1C3AD34}" dt="2023-01-23T09:04:32.765" v="7496"/>
        <pc:sldMkLst>
          <pc:docMk/>
          <pc:sldMk cId="2808940837" sldId="309"/>
        </pc:sldMkLst>
      </pc:sldChg>
      <pc:sldChg chg="delSp add del mod">
        <pc:chgData name="尾嵜 成真" userId="dd95f81a979e9056" providerId="LiveId" clId="{68CC7695-641E-408E-B3E5-1617E1C3AD34}" dt="2023-01-23T09:04:27.372" v="7494" actId="47"/>
        <pc:sldMkLst>
          <pc:docMk/>
          <pc:sldMk cId="3179990980" sldId="309"/>
        </pc:sldMkLst>
        <pc:picChg chg="del">
          <ac:chgData name="尾嵜 成真" userId="dd95f81a979e9056" providerId="LiveId" clId="{68CC7695-641E-408E-B3E5-1617E1C3AD34}" dt="2023-01-23T09:04:16.772" v="7493" actId="478"/>
          <ac:picMkLst>
            <pc:docMk/>
            <pc:sldMk cId="3179990980" sldId="309"/>
            <ac:picMk id="4" creationId="{9CFC7EF0-3018-D510-7D8A-AFB26A39D69E}"/>
          </ac:picMkLst>
        </pc:picChg>
        <pc:picChg chg="del">
          <ac:chgData name="尾嵜 成真" userId="dd95f81a979e9056" providerId="LiveId" clId="{68CC7695-641E-408E-B3E5-1617E1C3AD34}" dt="2023-01-23T09:04:16.772" v="7493" actId="478"/>
          <ac:picMkLst>
            <pc:docMk/>
            <pc:sldMk cId="3179990980" sldId="309"/>
            <ac:picMk id="7" creationId="{D93D10BD-B842-02BB-2EC2-B6806AE34E85}"/>
          </ac:picMkLst>
        </pc:picChg>
        <pc:picChg chg="del">
          <ac:chgData name="尾嵜 成真" userId="dd95f81a979e9056" providerId="LiveId" clId="{68CC7695-641E-408E-B3E5-1617E1C3AD34}" dt="2023-01-23T09:04:16.772" v="7493" actId="478"/>
          <ac:picMkLst>
            <pc:docMk/>
            <pc:sldMk cId="3179990980" sldId="309"/>
            <ac:picMk id="9" creationId="{60F1D647-11AB-BCE1-5633-9E7EA6AD5BB0}"/>
          </ac:picMkLst>
        </pc:picChg>
        <pc:picChg chg="del">
          <ac:chgData name="尾嵜 成真" userId="dd95f81a979e9056" providerId="LiveId" clId="{68CC7695-641E-408E-B3E5-1617E1C3AD34}" dt="2023-01-23T09:04:16.772" v="7493" actId="478"/>
          <ac:picMkLst>
            <pc:docMk/>
            <pc:sldMk cId="3179990980" sldId="309"/>
            <ac:picMk id="13" creationId="{9FA0F371-F954-CD31-CB83-4AE48B27D914}"/>
          </ac:picMkLst>
        </pc:picChg>
      </pc:sldChg>
      <pc:sldChg chg="addSp delSp modSp add mod">
        <pc:chgData name="尾嵜 成真" userId="dd95f81a979e9056" providerId="LiveId" clId="{68CC7695-641E-408E-B3E5-1617E1C3AD34}" dt="2023-01-24T09:05:23.589" v="9260" actId="20577"/>
        <pc:sldMkLst>
          <pc:docMk/>
          <pc:sldMk cId="4190097553" sldId="309"/>
        </pc:sldMkLst>
        <pc:spChg chg="add mod">
          <ac:chgData name="尾嵜 成真" userId="dd95f81a979e9056" providerId="LiveId" clId="{68CC7695-641E-408E-B3E5-1617E1C3AD34}" dt="2023-01-24T07:48:15.592" v="8349" actId="1076"/>
          <ac:spMkLst>
            <pc:docMk/>
            <pc:sldMk cId="4190097553" sldId="309"/>
            <ac:spMk id="4" creationId="{C4F507E3-8CA4-5B4B-379C-99CF507B7962}"/>
          </ac:spMkLst>
        </pc:spChg>
        <pc:spChg chg="mod">
          <ac:chgData name="尾嵜 成真" userId="dd95f81a979e9056" providerId="LiveId" clId="{68CC7695-641E-408E-B3E5-1617E1C3AD34}" dt="2023-01-24T09:05:23.589" v="9260" actId="20577"/>
          <ac:spMkLst>
            <pc:docMk/>
            <pc:sldMk cId="4190097553" sldId="309"/>
            <ac:spMk id="11" creationId="{8F4012D2-E45B-57FF-3B8C-E8092847CB68}"/>
          </ac:spMkLst>
        </pc:spChg>
        <pc:spChg chg="mod">
          <ac:chgData name="尾嵜 成真" userId="dd95f81a979e9056" providerId="LiveId" clId="{68CC7695-641E-408E-B3E5-1617E1C3AD34}" dt="2023-01-24T07:45:29.645" v="8339"/>
          <ac:spMkLst>
            <pc:docMk/>
            <pc:sldMk cId="4190097553" sldId="309"/>
            <ac:spMk id="26" creationId="{4C6CF6C6-84B1-9D0E-1D23-344066B0F396}"/>
          </ac:spMkLst>
        </pc:spChg>
        <pc:spChg chg="del">
          <ac:chgData name="尾嵜 成真" userId="dd95f81a979e9056" providerId="LiveId" clId="{68CC7695-641E-408E-B3E5-1617E1C3AD34}" dt="2023-01-24T07:48:05.587" v="8343" actId="21"/>
          <ac:spMkLst>
            <pc:docMk/>
            <pc:sldMk cId="4190097553" sldId="309"/>
            <ac:spMk id="28" creationId="{C265F40D-3F25-6778-A99F-C0FFAD5908E8}"/>
          </ac:spMkLst>
        </pc:spChg>
        <pc:picChg chg="add mod">
          <ac:chgData name="尾嵜 成真" userId="dd95f81a979e9056" providerId="LiveId" clId="{68CC7695-641E-408E-B3E5-1617E1C3AD34}" dt="2023-01-24T07:48:13.351" v="8348" actId="1076"/>
          <ac:picMkLst>
            <pc:docMk/>
            <pc:sldMk cId="4190097553" sldId="309"/>
            <ac:picMk id="3" creationId="{28030E08-3B9A-5060-9A3E-62A1D74F7838}"/>
          </ac:picMkLst>
        </pc:picChg>
        <pc:picChg chg="del">
          <ac:chgData name="尾嵜 成真" userId="dd95f81a979e9056" providerId="LiveId" clId="{68CC7695-641E-408E-B3E5-1617E1C3AD34}" dt="2023-01-24T07:48:00.672" v="8340" actId="478"/>
          <ac:picMkLst>
            <pc:docMk/>
            <pc:sldMk cId="4190097553" sldId="309"/>
            <ac:picMk id="27" creationId="{476DC5AF-9C30-1CD0-2E1F-D7D673AEF7F3}"/>
          </ac:picMkLst>
        </pc:picChg>
      </pc:sldChg>
      <pc:sldChg chg="addSp delSp modSp add mod">
        <pc:chgData name="尾嵜 成真" userId="dd95f81a979e9056" providerId="LiveId" clId="{68CC7695-641E-408E-B3E5-1617E1C3AD34}" dt="2023-01-24T09:05:29.351" v="9262" actId="20577"/>
        <pc:sldMkLst>
          <pc:docMk/>
          <pc:sldMk cId="2698334619" sldId="310"/>
        </pc:sldMkLst>
        <pc:spChg chg="del">
          <ac:chgData name="尾嵜 成真" userId="dd95f81a979e9056" providerId="LiveId" clId="{68CC7695-641E-408E-B3E5-1617E1C3AD34}" dt="2023-01-24T08:42:34.792" v="8457" actId="478"/>
          <ac:spMkLst>
            <pc:docMk/>
            <pc:sldMk cId="2698334619" sldId="310"/>
            <ac:spMk id="4" creationId="{C4F507E3-8CA4-5B4B-379C-99CF507B7962}"/>
          </ac:spMkLst>
        </pc:spChg>
        <pc:spChg chg="mod">
          <ac:chgData name="尾嵜 成真" userId="dd95f81a979e9056" providerId="LiveId" clId="{68CC7695-641E-408E-B3E5-1617E1C3AD34}" dt="2023-01-24T09:05:29.351" v="9262" actId="20577"/>
          <ac:spMkLst>
            <pc:docMk/>
            <pc:sldMk cId="2698334619" sldId="310"/>
            <ac:spMk id="11" creationId="{8F4012D2-E45B-57FF-3B8C-E8092847CB68}"/>
          </ac:spMkLst>
        </pc:spChg>
        <pc:spChg chg="mod">
          <ac:chgData name="尾嵜 成真" userId="dd95f81a979e9056" providerId="LiveId" clId="{68CC7695-641E-408E-B3E5-1617E1C3AD34}" dt="2023-01-24T07:48:45.216" v="8357" actId="20577"/>
          <ac:spMkLst>
            <pc:docMk/>
            <pc:sldMk cId="2698334619" sldId="310"/>
            <ac:spMk id="12" creationId="{DEAE85ED-D608-8E1E-7E58-4B117E739BEC}"/>
          </ac:spMkLst>
        </pc:spChg>
        <pc:spChg chg="del">
          <ac:chgData name="尾嵜 成真" userId="dd95f81a979e9056" providerId="LiveId" clId="{68CC7695-641E-408E-B3E5-1617E1C3AD34}" dt="2023-01-24T08:42:29.757" v="8455" actId="478"/>
          <ac:spMkLst>
            <pc:docMk/>
            <pc:sldMk cId="2698334619" sldId="310"/>
            <ac:spMk id="22" creationId="{130837D4-140A-1DB8-3B90-658860BB5C5B}"/>
          </ac:spMkLst>
        </pc:spChg>
        <pc:spChg chg="mod">
          <ac:chgData name="尾嵜 成真" userId="dd95f81a979e9056" providerId="LiveId" clId="{68CC7695-641E-408E-B3E5-1617E1C3AD34}" dt="2023-01-24T09:01:24.534" v="9210" actId="20577"/>
          <ac:spMkLst>
            <pc:docMk/>
            <pc:sldMk cId="2698334619" sldId="310"/>
            <ac:spMk id="26" creationId="{4C6CF6C6-84B1-9D0E-1D23-344066B0F396}"/>
          </ac:spMkLst>
        </pc:spChg>
        <pc:picChg chg="del">
          <ac:chgData name="尾嵜 成真" userId="dd95f81a979e9056" providerId="LiveId" clId="{68CC7695-641E-408E-B3E5-1617E1C3AD34}" dt="2023-01-24T08:42:26.600" v="8454" actId="478"/>
          <ac:picMkLst>
            <pc:docMk/>
            <pc:sldMk cId="2698334619" sldId="310"/>
            <ac:picMk id="3" creationId="{28030E08-3B9A-5060-9A3E-62A1D74F7838}"/>
          </ac:picMkLst>
        </pc:picChg>
        <pc:picChg chg="add mod">
          <ac:chgData name="尾嵜 成真" userId="dd95f81a979e9056" providerId="LiveId" clId="{68CC7695-641E-408E-B3E5-1617E1C3AD34}" dt="2023-01-24T09:00:34.244" v="9202" actId="1076"/>
          <ac:picMkLst>
            <pc:docMk/>
            <pc:sldMk cId="2698334619" sldId="310"/>
            <ac:picMk id="5" creationId="{08D5811A-5922-6D6A-FF9A-65E72E130626}"/>
          </ac:picMkLst>
        </pc:picChg>
        <pc:picChg chg="add mod">
          <ac:chgData name="尾嵜 成真" userId="dd95f81a979e9056" providerId="LiveId" clId="{68CC7695-641E-408E-B3E5-1617E1C3AD34}" dt="2023-01-24T09:01:27.544" v="9211" actId="1076"/>
          <ac:picMkLst>
            <pc:docMk/>
            <pc:sldMk cId="2698334619" sldId="310"/>
            <ac:picMk id="7" creationId="{C93ABB1F-06BB-3D64-53CB-4BB1A44A8488}"/>
          </ac:picMkLst>
        </pc:picChg>
        <pc:picChg chg="add mod">
          <ac:chgData name="尾嵜 成真" userId="dd95f81a979e9056" providerId="LiveId" clId="{68CC7695-641E-408E-B3E5-1617E1C3AD34}" dt="2023-01-24T09:00:48.939" v="9205" actId="1076"/>
          <ac:picMkLst>
            <pc:docMk/>
            <pc:sldMk cId="2698334619" sldId="310"/>
            <ac:picMk id="9" creationId="{D9752B6D-D4FA-5A1E-F5D6-F9B7E72AC51A}"/>
          </ac:picMkLst>
        </pc:picChg>
        <pc:picChg chg="add mod">
          <ac:chgData name="尾嵜 成真" userId="dd95f81a979e9056" providerId="LiveId" clId="{68CC7695-641E-408E-B3E5-1617E1C3AD34}" dt="2023-01-24T09:00:48.939" v="9205" actId="1076"/>
          <ac:picMkLst>
            <pc:docMk/>
            <pc:sldMk cId="2698334619" sldId="310"/>
            <ac:picMk id="13" creationId="{AB1C66A3-D3ED-5DE8-5659-9A90CF93088D}"/>
          </ac:picMkLst>
        </pc:picChg>
        <pc:picChg chg="add mod">
          <ac:chgData name="尾嵜 成真" userId="dd95f81a979e9056" providerId="LiveId" clId="{68CC7695-641E-408E-B3E5-1617E1C3AD34}" dt="2023-01-24T09:00:48.939" v="9205" actId="1076"/>
          <ac:picMkLst>
            <pc:docMk/>
            <pc:sldMk cId="2698334619" sldId="310"/>
            <ac:picMk id="15" creationId="{7FE340FC-31E1-F599-F5C5-BE8182FFD4D4}"/>
          </ac:picMkLst>
        </pc:picChg>
      </pc:sldChg>
      <pc:sldChg chg="modSp add del mod">
        <pc:chgData name="尾嵜 成真" userId="dd95f81a979e9056" providerId="LiveId" clId="{68CC7695-641E-408E-B3E5-1617E1C3AD34}" dt="2023-01-24T09:05:51.644" v="9275" actId="47"/>
        <pc:sldMkLst>
          <pc:docMk/>
          <pc:sldMk cId="3675162731" sldId="311"/>
        </pc:sldMkLst>
        <pc:spChg chg="mod">
          <ac:chgData name="尾嵜 成真" userId="dd95f81a979e9056" providerId="LiveId" clId="{68CC7695-641E-408E-B3E5-1617E1C3AD34}" dt="2023-01-24T09:04:32.834" v="9218"/>
          <ac:spMkLst>
            <pc:docMk/>
            <pc:sldMk cId="3675162731" sldId="311"/>
            <ac:spMk id="20" creationId="{00000000-0000-0000-0000-000000000000}"/>
          </ac:spMkLst>
        </pc:spChg>
        <pc:spChg chg="mod">
          <ac:chgData name="尾嵜 成真" userId="dd95f81a979e9056" providerId="LiveId" clId="{68CC7695-641E-408E-B3E5-1617E1C3AD34}" dt="2023-01-24T09:04:41.513" v="9228" actId="20577"/>
          <ac:spMkLst>
            <pc:docMk/>
            <pc:sldMk cId="3675162731" sldId="311"/>
            <ac:spMk id="23" creationId="{9DA07D66-0103-FFB2-4785-A9885F877AB8}"/>
          </ac:spMkLst>
        </pc:spChg>
        <pc:spChg chg="mod">
          <ac:chgData name="尾嵜 成真" userId="dd95f81a979e9056" providerId="LiveId" clId="{68CC7695-641E-408E-B3E5-1617E1C3AD34}" dt="2023-01-24T09:04:35.145" v="9220" actId="20577"/>
          <ac:spMkLst>
            <pc:docMk/>
            <pc:sldMk cId="3675162731" sldId="311"/>
            <ac:spMk id="35" creationId="{00000000-0000-0000-0000-000000000000}"/>
          </ac:spMkLst>
        </pc:spChg>
        <pc:spChg chg="mod">
          <ac:chgData name="尾嵜 成真" userId="dd95f81a979e9056" providerId="LiveId" clId="{68CC7695-641E-408E-B3E5-1617E1C3AD34}" dt="2023-01-24T09:04:36.782" v="9222" actId="20577"/>
          <ac:spMkLst>
            <pc:docMk/>
            <pc:sldMk cId="3675162731" sldId="311"/>
            <ac:spMk id="40" creationId="{00000000-0000-0000-0000-000000000000}"/>
          </ac:spMkLst>
        </pc:spChg>
        <pc:spChg chg="mod">
          <ac:chgData name="尾嵜 成真" userId="dd95f81a979e9056" providerId="LiveId" clId="{68CC7695-641E-408E-B3E5-1617E1C3AD34}" dt="2023-01-24T09:04:38.198" v="9224" actId="20577"/>
          <ac:spMkLst>
            <pc:docMk/>
            <pc:sldMk cId="3675162731" sldId="311"/>
            <ac:spMk id="45" creationId="{00000000-0000-0000-0000-000000000000}"/>
          </ac:spMkLst>
        </pc:spChg>
        <pc:spChg chg="mod">
          <ac:chgData name="尾嵜 成真" userId="dd95f81a979e9056" providerId="LiveId" clId="{68CC7695-641E-408E-B3E5-1617E1C3AD34}" dt="2023-01-24T09:04:39.628" v="9226" actId="20577"/>
          <ac:spMkLst>
            <pc:docMk/>
            <pc:sldMk cId="3675162731" sldId="311"/>
            <ac:spMk id="5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2023-02-04</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2023-02-04</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760004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2023-02-04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p:nvPr>
        </p:nvSpPr>
        <p:spPr>
          <a:xfrm>
            <a:off x="3311352" y="2420888"/>
            <a:ext cx="5832648" cy="1585337"/>
          </a:xfrm>
        </p:spPr>
        <p:txBody>
          <a:bodyPr vert="horz" wrap="square" lIns="91440" tIns="45720" rIns="91440" bIns="45720" numCol="1" rtlCol="0" anchor="ctr"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b="0" kern="1200" baseline="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2023-02-04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683568" y="2636912"/>
            <a:ext cx="7772400" cy="1362075"/>
          </a:xfrm>
        </p:spPr>
        <p:txBody>
          <a:bodyPr anchor="ctr"/>
          <a:lstStyle>
            <a:lvl1pPr algn="ctr">
              <a:defRPr sz="4000" b="0" cap="all">
                <a:solidFill>
                  <a:schemeClr val="tx1">
                    <a:lumMod val="65000"/>
                    <a:lumOff val="35000"/>
                  </a:schemeClr>
                </a:solidFill>
              </a:defRPr>
            </a:lvl1pPr>
          </a:lstStyle>
          <a:p>
            <a:r>
              <a:rPr lang="ko-KR" altLang="en-US" dirty="0"/>
              <a:t>마스터 제목 스타일 편집</a:t>
            </a:r>
          </a:p>
        </p:txBody>
      </p:sp>
      <p:sp>
        <p:nvSpPr>
          <p:cNvPr id="4" name="날짜 개체 틀 3"/>
          <p:cNvSpPr>
            <a:spLocks noGrp="1"/>
          </p:cNvSpPr>
          <p:nvPr>
            <p:ph type="dt" sz="half" idx="10"/>
          </p:nvPr>
        </p:nvSpPr>
        <p:spPr/>
        <p:txBody>
          <a:bodyPr/>
          <a:lstStyle/>
          <a:p>
            <a:fld id="{ED3D6733-6F27-4404-AB51-585418F146E5}" type="datetimeFigureOut">
              <a:rPr lang="ko-KR" altLang="en-US" smtClean="0"/>
              <a:pPr/>
              <a:t>2023-02-04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2023-02-04</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2023-02-04</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1"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2023-02-04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3671346" y="2348880"/>
            <a:ext cx="5472654" cy="1368152"/>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b="0" kern="120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2023-02-04</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naseblab/github-school/blob/dfda7c9f397eea6b16bc86c7eb2c4a36f9eaf0fe/15%E7%AB%A0_%E8%A9%B3%E7%B4%B0%E8%A8%AD%E8%A8%88%E6%9B%B8/%E6%A4%9C%E8%A8%BC%E7%92%B0%E5%A2%83.md"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zenn.dev/machamp/articles/a8df5c66ee2eb0" TargetMode="Externa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rog-8.com/docs/git-env-win"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draw.io/"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1763688" y="3789040"/>
            <a:ext cx="7272808" cy="1585337"/>
          </a:xfrm>
        </p:spPr>
        <p:txBody>
          <a:bodyPr/>
          <a:lstStyle/>
          <a:p>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１</a:t>
            </a: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5</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章</a:t>
            </a: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.Terraform</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実践</a:t>
            </a:r>
            <a:endParaRPr lang="ko-KR" altLang="en-US" b="1" dirty="0">
              <a:solidFill>
                <a:schemeClr val="accent6">
                  <a:lumMod val="75000"/>
                </a:schemeClr>
              </a:solidFill>
              <a:latin typeface="BIZ UDP明朝 Medium" panose="02020500000000000000" pitchFamily="18"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F4F57D5B-5258-C942-9420-57293D3774D4}"/>
              </a:ext>
            </a:extLst>
          </p:cNvPr>
          <p:cNvSpPr>
            <a:spLocks noGrp="1"/>
          </p:cNvSpPr>
          <p:nvPr>
            <p:ph idx="1"/>
          </p:nvPr>
        </p:nvSpPr>
        <p:spPr>
          <a:xfrm>
            <a:off x="395536" y="1124744"/>
            <a:ext cx="8402525" cy="5400600"/>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以下の構成を</a:t>
            </a:r>
            <a:r>
              <a:rPr lang="en-US" altLang="ja-JP" i="0" dirty="0" err="1">
                <a:solidFill>
                  <a:schemeClr val="tx1"/>
                </a:solidFill>
                <a:latin typeface="BIZ UDP明朝 Medium" panose="02020500000000000000" pitchFamily="18" charset="-128"/>
                <a:ea typeface="BIZ UDP明朝 Medium" panose="02020500000000000000" pitchFamily="18" charset="-128"/>
              </a:rPr>
              <a:t>Terrform</a:t>
            </a:r>
            <a:r>
              <a:rPr lang="ja-JP" altLang="en-US" i="0" dirty="0">
                <a:solidFill>
                  <a:schemeClr val="tx1"/>
                </a:solidFill>
                <a:latin typeface="BIZ UDP明朝 Medium" panose="02020500000000000000" pitchFamily="18" charset="-128"/>
                <a:ea typeface="BIZ UDP明朝 Medium" panose="02020500000000000000" pitchFamily="18" charset="-128"/>
              </a:rPr>
              <a:t>の「</a:t>
            </a:r>
            <a:r>
              <a:rPr lang="en-US" altLang="ja-JP" i="0" dirty="0">
                <a:solidFill>
                  <a:schemeClr val="tx1"/>
                </a:solidFill>
                <a:latin typeface="BIZ UDP明朝 Medium" panose="02020500000000000000" pitchFamily="18" charset="-128"/>
                <a:ea typeface="BIZ UDP明朝 Medium" panose="02020500000000000000" pitchFamily="18" charset="-128"/>
              </a:rPr>
              <a:t>module</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err="1">
                <a:solidFill>
                  <a:schemeClr val="tx1"/>
                </a:solidFill>
                <a:latin typeface="BIZ UDP明朝 Medium" panose="02020500000000000000" pitchFamily="18" charset="-128"/>
                <a:ea typeface="BIZ UDP明朝 Medium" panose="02020500000000000000" pitchFamily="18" charset="-128"/>
              </a:rPr>
              <a:t>for_each</a:t>
            </a:r>
            <a:r>
              <a:rPr lang="ja-JP" altLang="en-US" i="0" dirty="0">
                <a:solidFill>
                  <a:schemeClr val="tx1"/>
                </a:solidFill>
                <a:latin typeface="BIZ UDP明朝 Medium" panose="02020500000000000000" pitchFamily="18" charset="-128"/>
                <a:ea typeface="BIZ UDP明朝 Medium" panose="02020500000000000000" pitchFamily="18" charset="-128"/>
              </a:rPr>
              <a:t>」構成を使用して、作成してみましょう。</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詳細設計は</a:t>
            </a:r>
            <a:r>
              <a:rPr lang="ja-JP" altLang="en-US" i="0" dirty="0">
                <a:solidFill>
                  <a:schemeClr val="tx1"/>
                </a:solidFill>
                <a:latin typeface="BIZ UDP明朝 Medium" panose="02020500000000000000" pitchFamily="18" charset="-128"/>
                <a:ea typeface="BIZ UDP明朝 Medium" panose="02020500000000000000" pitchFamily="18" charset="-128"/>
                <a:hlinkClick r:id="rId2"/>
              </a:rPr>
              <a:t>こちら</a:t>
            </a:r>
            <a:r>
              <a:rPr lang="ja-JP" altLang="en-US" i="0" dirty="0">
                <a:solidFill>
                  <a:schemeClr val="tx1"/>
                </a:solidFill>
                <a:latin typeface="BIZ UDP明朝 Medium" panose="02020500000000000000" pitchFamily="18" charset="-128"/>
                <a:ea typeface="BIZ UDP明朝 Medium" panose="02020500000000000000" pitchFamily="18" charset="-128"/>
              </a:rPr>
              <a:t>になります。コードを作成したら、ＧｉｔＨｕｂにあげましょう。</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5" name="제목 1">
            <a:extLst>
              <a:ext uri="{FF2B5EF4-FFF2-40B4-BE49-F238E27FC236}">
                <a16:creationId xmlns:a16="http://schemas.microsoft.com/office/drawing/2014/main" id="{165FC0E4-C01D-7BA8-BF87-4D03D1E0D594}"/>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03 </a:t>
            </a:r>
            <a:r>
              <a:rPr lang="ja-JP" altLang="en-US" sz="1600" dirty="0">
                <a:latin typeface="BIZ UDP明朝 Medium" panose="02020500000000000000" pitchFamily="18" charset="-128"/>
                <a:ea typeface="BIZ UDP明朝 Medium" panose="02020500000000000000" pitchFamily="18" charset="-128"/>
              </a:rPr>
              <a:t>実践</a:t>
            </a:r>
            <a:endParaRPr lang="ko-KR" altLang="en-US" sz="1600" dirty="0">
              <a:latin typeface="BIZ UDP明朝 Medium" panose="02020500000000000000" pitchFamily="18" charset="-128"/>
            </a:endParaRPr>
          </a:p>
        </p:txBody>
      </p:sp>
      <p:sp>
        <p:nvSpPr>
          <p:cNvPr id="6" name="제목 1">
            <a:extLst>
              <a:ext uri="{FF2B5EF4-FFF2-40B4-BE49-F238E27FC236}">
                <a16:creationId xmlns:a16="http://schemas.microsoft.com/office/drawing/2014/main" id="{328E8C32-9164-2876-C63D-59A5D487A4F5}"/>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実践</a:t>
            </a:r>
          </a:p>
        </p:txBody>
      </p:sp>
      <p:pic>
        <p:nvPicPr>
          <p:cNvPr id="3" name="図 2">
            <a:extLst>
              <a:ext uri="{FF2B5EF4-FFF2-40B4-BE49-F238E27FC236}">
                <a16:creationId xmlns:a16="http://schemas.microsoft.com/office/drawing/2014/main" id="{561A2A89-26C6-69CA-A9E4-B4FE61ECBF40}"/>
              </a:ext>
            </a:extLst>
          </p:cNvPr>
          <p:cNvPicPr>
            <a:picLocks noChangeAspect="1"/>
          </p:cNvPicPr>
          <p:nvPr/>
        </p:nvPicPr>
        <p:blipFill>
          <a:blip r:embed="rId3"/>
          <a:stretch>
            <a:fillRect/>
          </a:stretch>
        </p:blipFill>
        <p:spPr>
          <a:xfrm>
            <a:off x="829331" y="1973963"/>
            <a:ext cx="7485338" cy="4860342"/>
          </a:xfrm>
          <a:prstGeom prst="rect">
            <a:avLst/>
          </a:prstGeom>
        </p:spPr>
      </p:pic>
    </p:spTree>
    <p:extLst>
      <p:ext uri="{BB962C8B-B14F-4D97-AF65-F5344CB8AC3E}">
        <p14:creationId xmlns:p14="http://schemas.microsoft.com/office/powerpoint/2010/main" val="361950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F4F57D5B-5258-C942-9420-57293D3774D4}"/>
              </a:ext>
            </a:extLst>
          </p:cNvPr>
          <p:cNvSpPr>
            <a:spLocks noGrp="1"/>
          </p:cNvSpPr>
          <p:nvPr>
            <p:ph idx="1"/>
          </p:nvPr>
        </p:nvSpPr>
        <p:spPr>
          <a:xfrm>
            <a:off x="395536" y="1124744"/>
            <a:ext cx="8402525" cy="5040560"/>
          </a:xfrm>
          <a:solidFill>
            <a:schemeClr val="bg1"/>
          </a:solid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・おすすめの</a:t>
            </a:r>
            <a:r>
              <a:rPr lang="en-US" altLang="ja-JP" i="0" dirty="0">
                <a:solidFill>
                  <a:schemeClr val="tx1"/>
                </a:solidFill>
                <a:latin typeface="BIZ UDP明朝 Medium" panose="02020500000000000000" pitchFamily="18" charset="-128"/>
                <a:ea typeface="BIZ UDP明朝 Medium" panose="02020500000000000000" pitchFamily="18" charset="-128"/>
              </a:rPr>
              <a:t>module</a:t>
            </a:r>
            <a:r>
              <a:rPr lang="ja-JP" altLang="en-US" i="0" dirty="0">
                <a:solidFill>
                  <a:schemeClr val="tx1"/>
                </a:solidFill>
                <a:latin typeface="BIZ UDP明朝 Medium" panose="02020500000000000000" pitchFamily="18" charset="-128"/>
                <a:ea typeface="BIZ UDP明朝 Medium" panose="02020500000000000000" pitchFamily="18" charset="-128"/>
              </a:rPr>
              <a:t>構成は、以下の通りです。</a:t>
            </a:r>
            <a:r>
              <a:rPr lang="en-US" altLang="ja-JP" i="0" dirty="0">
                <a:solidFill>
                  <a:schemeClr val="tx1"/>
                </a:solidFill>
                <a:latin typeface="BIZ UDP明朝 Medium" panose="02020500000000000000" pitchFamily="18" charset="-128"/>
                <a:ea typeface="BIZ UDP明朝 Medium" panose="02020500000000000000" pitchFamily="18" charset="-128"/>
              </a:rPr>
              <a:t>module</a:t>
            </a:r>
            <a:r>
              <a:rPr lang="ja-JP" altLang="en-US" i="0" dirty="0">
                <a:solidFill>
                  <a:schemeClr val="tx1"/>
                </a:solidFill>
                <a:latin typeface="BIZ UDP明朝 Medium" panose="02020500000000000000" pitchFamily="18" charset="-128"/>
                <a:ea typeface="BIZ UDP明朝 Medium" panose="02020500000000000000" pitchFamily="18" charset="-128"/>
              </a:rPr>
              <a:t>を分けすぎると、</a:t>
            </a:r>
            <a:r>
              <a:rPr lang="en-US" altLang="ja-JP" i="0" dirty="0">
                <a:solidFill>
                  <a:schemeClr val="tx1"/>
                </a:solidFill>
                <a:latin typeface="BIZ UDP明朝 Medium" panose="02020500000000000000" pitchFamily="18" charset="-128"/>
                <a:ea typeface="BIZ UDP明朝 Medium" panose="02020500000000000000" pitchFamily="18" charset="-128"/>
              </a:rPr>
              <a:t>output</a:t>
            </a:r>
            <a:r>
              <a:rPr lang="ja-JP" altLang="en-US" i="0" dirty="0">
                <a:solidFill>
                  <a:schemeClr val="tx1"/>
                </a:solidFill>
                <a:latin typeface="BIZ UDP明朝 Medium" panose="02020500000000000000" pitchFamily="18" charset="-128"/>
                <a:ea typeface="BIZ UDP明朝 Medium" panose="02020500000000000000" pitchFamily="18" charset="-128"/>
              </a:rPr>
              <a:t>が多くなって複雑になるため、ある程度まとめるのがおすすめです。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err="1">
                <a:solidFill>
                  <a:schemeClr val="tx1"/>
                </a:solidFill>
                <a:latin typeface="BIZ UDP明朝 Medium" panose="02020500000000000000" pitchFamily="18" charset="-128"/>
                <a:ea typeface="BIZ UDP明朝 Medium" panose="02020500000000000000" pitchFamily="18" charset="-128"/>
              </a:rPr>
              <a:t>for_each</a:t>
            </a:r>
            <a:r>
              <a:rPr lang="ja-JP" altLang="en-US" i="0" dirty="0">
                <a:solidFill>
                  <a:schemeClr val="tx1"/>
                </a:solidFill>
                <a:latin typeface="BIZ UDP明朝 Medium" panose="02020500000000000000" pitchFamily="18" charset="-128"/>
                <a:ea typeface="BIZ UDP明朝 Medium" panose="02020500000000000000" pitchFamily="18" charset="-128"/>
              </a:rPr>
              <a:t>を使用するリソースは、</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subnet</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EC2</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 </a:t>
            </a:r>
            <a:r>
              <a:rPr lang="en-US" altLang="ja-JP" i="0" dirty="0" err="1">
                <a:solidFill>
                  <a:schemeClr val="tx1"/>
                </a:solidFill>
                <a:latin typeface="BIZ UDP明朝 Medium" panose="02020500000000000000" pitchFamily="18" charset="-128"/>
                <a:ea typeface="BIZ UDP明朝 Medium" panose="02020500000000000000" pitchFamily="18" charset="-128"/>
              </a:rPr>
              <a:t>routetable_association</a:t>
            </a:r>
            <a:r>
              <a:rPr lang="ja-JP" altLang="en-US" i="0" dirty="0">
                <a:solidFill>
                  <a:schemeClr val="tx1"/>
                </a:solidFill>
                <a:latin typeface="BIZ UDP明朝 Medium" panose="02020500000000000000" pitchFamily="18" charset="-128"/>
                <a:ea typeface="BIZ UDP明朝 Medium" panose="02020500000000000000" pitchFamily="18" charset="-128"/>
              </a:rPr>
              <a:t>（プライベート、パブリック１</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つずつルートテーブル作成の場合）になります。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例）</a:t>
            </a:r>
            <a:r>
              <a:rPr lang="en-US" altLang="ja-JP" i="0" dirty="0">
                <a:solidFill>
                  <a:schemeClr val="tx1"/>
                </a:solidFill>
                <a:latin typeface="BIZ UDP明朝 Medium" panose="02020500000000000000" pitchFamily="18" charset="-128"/>
                <a:ea typeface="BIZ UDP明朝 Medium" panose="02020500000000000000" pitchFamily="18" charset="-128"/>
              </a:rPr>
              <a:t> </a:t>
            </a:r>
            <a:r>
              <a:rPr lang="en-US" altLang="ja-JP" i="0" dirty="0" err="1">
                <a:solidFill>
                  <a:schemeClr val="tx1"/>
                </a:solidFill>
                <a:latin typeface="BIZ UDP明朝 Medium" panose="02020500000000000000" pitchFamily="18" charset="-128"/>
                <a:ea typeface="BIZ UDP明朝 Medium" panose="02020500000000000000" pitchFamily="18" charset="-128"/>
              </a:rPr>
              <a:t>routetable_association</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public</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・キーペアは、鍵の生成が必要になるため、既存のものを使用します。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subnet</a:t>
            </a:r>
            <a:r>
              <a:rPr lang="ja-JP" altLang="en-US" i="0" dirty="0">
                <a:solidFill>
                  <a:schemeClr val="tx1"/>
                </a:solidFill>
                <a:latin typeface="BIZ UDP明朝 Medium" panose="02020500000000000000" pitchFamily="18" charset="-128"/>
                <a:ea typeface="BIZ UDP明朝 Medium" panose="02020500000000000000" pitchFamily="18" charset="-128"/>
              </a:rPr>
              <a:t>の</a:t>
            </a:r>
            <a:r>
              <a:rPr lang="en-US" altLang="ja-JP" i="0" dirty="0">
                <a:solidFill>
                  <a:schemeClr val="tx1"/>
                </a:solidFill>
                <a:latin typeface="BIZ UDP明朝 Medium" panose="02020500000000000000" pitchFamily="18" charset="-128"/>
                <a:ea typeface="BIZ UDP明朝 Medium" panose="02020500000000000000" pitchFamily="18" charset="-128"/>
              </a:rPr>
              <a:t>output</a:t>
            </a:r>
            <a:r>
              <a:rPr lang="ja-JP" altLang="en-US" i="0" dirty="0">
                <a:solidFill>
                  <a:schemeClr val="tx1"/>
                </a:solidFill>
                <a:latin typeface="BIZ UDP明朝 Medium" panose="02020500000000000000" pitchFamily="18" charset="-128"/>
                <a:ea typeface="BIZ UDP明朝 Medium" panose="02020500000000000000" pitchFamily="18" charset="-128"/>
              </a:rPr>
              <a:t>は、パブリックとプライベートの２つ必要です。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パブリックは、</a:t>
            </a:r>
            <a:r>
              <a:rPr lang="en-US" altLang="ja-JP" i="0" dirty="0">
                <a:solidFill>
                  <a:schemeClr val="tx1"/>
                </a:solidFill>
                <a:latin typeface="BIZ UDP明朝 Medium" panose="02020500000000000000" pitchFamily="18" charset="-128"/>
                <a:ea typeface="BIZ UDP明朝 Medium" panose="02020500000000000000" pitchFamily="18" charset="-128"/>
              </a:rPr>
              <a:t>AZ-a</a:t>
            </a:r>
            <a:r>
              <a:rPr lang="ja-JP" altLang="en-US" i="0" dirty="0">
                <a:solidFill>
                  <a:schemeClr val="tx1"/>
                </a:solidFill>
                <a:latin typeface="BIZ UDP明朝 Medium" panose="02020500000000000000" pitchFamily="18" charset="-128"/>
                <a:ea typeface="BIZ UDP明朝 Medium" panose="02020500000000000000" pitchFamily="18" charset="-128"/>
              </a:rPr>
              <a:t>のみ必要→</a:t>
            </a:r>
            <a:r>
              <a:rPr lang="en-US" altLang="ja-JP" i="0" dirty="0">
                <a:solidFill>
                  <a:schemeClr val="tx1"/>
                </a:solidFill>
                <a:latin typeface="BIZ UDP明朝 Medium" panose="02020500000000000000" pitchFamily="18" charset="-128"/>
                <a:ea typeface="BIZ UDP明朝 Medium" panose="02020500000000000000" pitchFamily="18" charset="-128"/>
              </a:rPr>
              <a:t>bastion</a:t>
            </a:r>
            <a:r>
              <a:rPr lang="ja-JP" altLang="en-US" i="0" dirty="0">
                <a:solidFill>
                  <a:schemeClr val="tx1"/>
                </a:solidFill>
                <a:latin typeface="BIZ UDP明朝 Medium" panose="02020500000000000000" pitchFamily="18" charset="-128"/>
                <a:ea typeface="BIZ UDP明朝 Medium" panose="02020500000000000000" pitchFamily="18" charset="-128"/>
              </a:rPr>
              <a:t>サーバーの作成に必要（</a:t>
            </a:r>
            <a:r>
              <a:rPr lang="ja-JP" altLang="en-US" i="0" dirty="0">
                <a:solidFill>
                  <a:schemeClr val="tx1"/>
                </a:solidFill>
                <a:latin typeface="BIZ UDP明朝 Medium" panose="02020500000000000000" pitchFamily="18" charset="-128"/>
                <a:ea typeface="BIZ UDP明朝 Medium" panose="02020500000000000000" pitchFamily="18" charset="-128"/>
                <a:hlinkClick r:id="rId2"/>
              </a:rPr>
              <a:t>参考</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プライベートは、両</a:t>
            </a:r>
            <a:r>
              <a:rPr lang="en-US" altLang="ja-JP" i="0" dirty="0">
                <a:solidFill>
                  <a:schemeClr val="tx1"/>
                </a:solidFill>
                <a:latin typeface="BIZ UDP明朝 Medium" panose="02020500000000000000" pitchFamily="18" charset="-128"/>
                <a:ea typeface="BIZ UDP明朝 Medium" panose="02020500000000000000" pitchFamily="18" charset="-128"/>
              </a:rPr>
              <a:t>AZ</a:t>
            </a:r>
            <a:r>
              <a:rPr lang="ja-JP" altLang="en-US" i="0" dirty="0">
                <a:solidFill>
                  <a:schemeClr val="tx1"/>
                </a:solidFill>
                <a:latin typeface="BIZ UDP明朝 Medium" panose="02020500000000000000" pitchFamily="18" charset="-128"/>
                <a:ea typeface="BIZ UDP明朝 Medium" panose="02020500000000000000" pitchFamily="18" charset="-128"/>
              </a:rPr>
              <a:t>必要→本番環境の</a:t>
            </a:r>
            <a:r>
              <a:rPr lang="en-US" altLang="ja-JP" i="0" dirty="0">
                <a:solidFill>
                  <a:schemeClr val="tx1"/>
                </a:solidFill>
                <a:latin typeface="BIZ UDP明朝 Medium" panose="02020500000000000000" pitchFamily="18" charset="-128"/>
                <a:ea typeface="BIZ UDP明朝 Medium" panose="02020500000000000000" pitchFamily="18" charset="-128"/>
              </a:rPr>
              <a:t>EC2</a:t>
            </a:r>
            <a:r>
              <a:rPr lang="ja-JP" altLang="en-US" i="0" dirty="0">
                <a:solidFill>
                  <a:schemeClr val="tx1"/>
                </a:solidFill>
                <a:latin typeface="BIZ UDP明朝 Medium" panose="02020500000000000000" pitchFamily="18" charset="-128"/>
                <a:ea typeface="BIZ UDP明朝 Medium" panose="02020500000000000000" pitchFamily="18" charset="-128"/>
              </a:rPr>
              <a:t>に必要（</a:t>
            </a:r>
            <a:r>
              <a:rPr lang="en-US" altLang="ja-JP" i="0" dirty="0">
                <a:solidFill>
                  <a:schemeClr val="tx1"/>
                </a:solidFill>
                <a:latin typeface="BIZ UDP明朝 Medium" panose="02020500000000000000" pitchFamily="18" charset="-128"/>
                <a:ea typeface="BIZ UDP明朝 Medium" panose="02020500000000000000" pitchFamily="18" charset="-128"/>
              </a:rPr>
              <a:t>*</a:t>
            </a:r>
            <a:r>
              <a:rPr lang="ja-JP" altLang="en-US" i="0" dirty="0">
                <a:solidFill>
                  <a:schemeClr val="tx1"/>
                </a:solidFill>
                <a:latin typeface="BIZ UDP明朝 Medium" panose="02020500000000000000" pitchFamily="18" charset="-128"/>
                <a:ea typeface="BIZ UDP明朝 Medium" panose="02020500000000000000" pitchFamily="18" charset="-128"/>
              </a:rPr>
              <a:t>を使用）</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module</a:t>
            </a:r>
            <a:r>
              <a:rPr lang="ja-JP" altLang="en-US" i="0" dirty="0">
                <a:solidFill>
                  <a:schemeClr val="tx1"/>
                </a:solidFill>
                <a:latin typeface="BIZ UDP明朝 Medium" panose="02020500000000000000" pitchFamily="18" charset="-128"/>
                <a:ea typeface="BIZ UDP明朝 Medium" panose="02020500000000000000" pitchFamily="18" charset="-128"/>
              </a:rPr>
              <a:t>内の</a:t>
            </a:r>
            <a:r>
              <a:rPr lang="en-US" altLang="ja-JP" i="0" dirty="0">
                <a:solidFill>
                  <a:schemeClr val="tx1"/>
                </a:solidFill>
                <a:latin typeface="BIZ UDP明朝 Medium" panose="02020500000000000000" pitchFamily="18" charset="-128"/>
                <a:ea typeface="BIZ UDP明朝 Medium" panose="02020500000000000000" pitchFamily="18" charset="-128"/>
              </a:rPr>
              <a:t>map</a:t>
            </a:r>
            <a:r>
              <a:rPr lang="ja-JP" altLang="en-US" i="0" dirty="0">
                <a:solidFill>
                  <a:schemeClr val="tx1"/>
                </a:solidFill>
                <a:latin typeface="BIZ UDP明朝 Medium" panose="02020500000000000000" pitchFamily="18" charset="-128"/>
                <a:ea typeface="BIZ UDP明朝 Medium" panose="02020500000000000000" pitchFamily="18" charset="-128"/>
              </a:rPr>
              <a:t>型での指定はインデックス（数字）指定が必要</a:t>
            </a:r>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5" name="제목 1">
            <a:extLst>
              <a:ext uri="{FF2B5EF4-FFF2-40B4-BE49-F238E27FC236}">
                <a16:creationId xmlns:a16="http://schemas.microsoft.com/office/drawing/2014/main" id="{165FC0E4-C01D-7BA8-BF87-4D03D1E0D594}"/>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03 </a:t>
            </a:r>
            <a:r>
              <a:rPr lang="ja-JP" altLang="en-US" sz="1600" dirty="0">
                <a:latin typeface="BIZ UDP明朝 Medium" panose="02020500000000000000" pitchFamily="18" charset="-128"/>
                <a:ea typeface="BIZ UDP明朝 Medium" panose="02020500000000000000" pitchFamily="18" charset="-128"/>
              </a:rPr>
              <a:t>実践</a:t>
            </a:r>
            <a:endParaRPr lang="ko-KR" altLang="en-US" sz="1600" dirty="0">
              <a:latin typeface="BIZ UDP明朝 Medium" panose="02020500000000000000" pitchFamily="18" charset="-128"/>
            </a:endParaRPr>
          </a:p>
        </p:txBody>
      </p:sp>
      <p:sp>
        <p:nvSpPr>
          <p:cNvPr id="6" name="제목 1">
            <a:extLst>
              <a:ext uri="{FF2B5EF4-FFF2-40B4-BE49-F238E27FC236}">
                <a16:creationId xmlns:a16="http://schemas.microsoft.com/office/drawing/2014/main" id="{328E8C32-9164-2876-C63D-59A5D487A4F5}"/>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ヒント</a:t>
            </a:r>
          </a:p>
        </p:txBody>
      </p:sp>
      <p:pic>
        <p:nvPicPr>
          <p:cNvPr id="7" name="図 6">
            <a:extLst>
              <a:ext uri="{FF2B5EF4-FFF2-40B4-BE49-F238E27FC236}">
                <a16:creationId xmlns:a16="http://schemas.microsoft.com/office/drawing/2014/main" id="{53B131B0-EAB4-B4DA-7C2F-15185FB8F2AD}"/>
              </a:ext>
            </a:extLst>
          </p:cNvPr>
          <p:cNvPicPr>
            <a:picLocks noChangeAspect="1"/>
          </p:cNvPicPr>
          <p:nvPr/>
        </p:nvPicPr>
        <p:blipFill>
          <a:blip r:embed="rId3"/>
          <a:stretch>
            <a:fillRect/>
          </a:stretch>
        </p:blipFill>
        <p:spPr>
          <a:xfrm>
            <a:off x="395536" y="1844824"/>
            <a:ext cx="1810003" cy="4229690"/>
          </a:xfrm>
          <a:prstGeom prst="rect">
            <a:avLst/>
          </a:prstGeom>
        </p:spPr>
      </p:pic>
      <p:pic>
        <p:nvPicPr>
          <p:cNvPr id="9" name="図 8">
            <a:extLst>
              <a:ext uri="{FF2B5EF4-FFF2-40B4-BE49-F238E27FC236}">
                <a16:creationId xmlns:a16="http://schemas.microsoft.com/office/drawing/2014/main" id="{9F9FB771-EFB9-681D-BA83-75E1947ACA81}"/>
              </a:ext>
            </a:extLst>
          </p:cNvPr>
          <p:cNvPicPr>
            <a:picLocks noChangeAspect="1"/>
          </p:cNvPicPr>
          <p:nvPr/>
        </p:nvPicPr>
        <p:blipFill>
          <a:blip r:embed="rId4"/>
          <a:stretch>
            <a:fillRect/>
          </a:stretch>
        </p:blipFill>
        <p:spPr>
          <a:xfrm>
            <a:off x="2382789" y="3140968"/>
            <a:ext cx="3686689" cy="924054"/>
          </a:xfrm>
          <a:prstGeom prst="rect">
            <a:avLst/>
          </a:prstGeom>
        </p:spPr>
      </p:pic>
    </p:spTree>
    <p:extLst>
      <p:ext uri="{BB962C8B-B14F-4D97-AF65-F5344CB8AC3E}">
        <p14:creationId xmlns:p14="http://schemas.microsoft.com/office/powerpoint/2010/main" val="4030088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3563888" y="3068960"/>
            <a:ext cx="5472654" cy="1368152"/>
          </a:xfrm>
        </p:spPr>
        <p:txBody>
          <a:bodyPr/>
          <a:lstStyle/>
          <a:p>
            <a:r>
              <a:rPr lang="en-US" altLang="ko-KR"/>
              <a:t>THANK YOU</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998580" y="3152001"/>
            <a:ext cx="2304256" cy="553998"/>
          </a:xfrm>
          <a:prstGeom prst="rect">
            <a:avLst/>
          </a:prstGeom>
        </p:spPr>
        <p:txBody>
          <a:bodyPr wrap="square" rtlCol="0">
            <a:spAutoFit/>
          </a:bodyPr>
          <a:lstStyle/>
          <a:p>
            <a:pPr algn="ctr" fontAlgn="base">
              <a:spcBef>
                <a:spcPct val="0"/>
              </a:spcBef>
              <a:spcAft>
                <a:spcPct val="0"/>
              </a:spcAft>
              <a:buClr>
                <a:schemeClr val="hlink"/>
              </a:buClr>
            </a:pPr>
            <a:r>
              <a:rPr lang="en-US" altLang="ko-KR" sz="3000" b="1" dirty="0">
                <a:solidFill>
                  <a:schemeClr val="accent6"/>
                </a:solidFill>
                <a:latin typeface="+mj-lt"/>
                <a:ea typeface="맑은 고딕" pitchFamily="50" charset="-127"/>
                <a:cs typeface="+mj-cs"/>
              </a:rPr>
              <a:t>CONTENTS</a:t>
            </a:r>
            <a:endParaRPr lang="ko-KR" altLang="en-US" sz="3000" b="1" dirty="0">
              <a:solidFill>
                <a:schemeClr val="accent6"/>
              </a:solidFill>
              <a:latin typeface="+mj-lt"/>
              <a:ea typeface="맑은 고딕" pitchFamily="50" charset="-127"/>
              <a:cs typeface="+mj-cs"/>
            </a:endParaRPr>
          </a:p>
        </p:txBody>
      </p:sp>
      <p:grpSp>
        <p:nvGrpSpPr>
          <p:cNvPr id="2" name="그룹 1">
            <a:extLst>
              <a:ext uri="{FF2B5EF4-FFF2-40B4-BE49-F238E27FC236}">
                <a16:creationId xmlns:a16="http://schemas.microsoft.com/office/drawing/2014/main" id="{F3E18761-6F4D-4A56-A95B-FE9E51163FF2}"/>
              </a:ext>
            </a:extLst>
          </p:cNvPr>
          <p:cNvGrpSpPr/>
          <p:nvPr/>
        </p:nvGrpSpPr>
        <p:grpSpPr>
          <a:xfrm>
            <a:off x="4279588" y="3157348"/>
            <a:ext cx="4869883" cy="864096"/>
            <a:chOff x="4238823" y="1217861"/>
            <a:chExt cx="4869883" cy="864096"/>
          </a:xfrm>
        </p:grpSpPr>
        <p:sp>
          <p:nvSpPr>
            <p:cNvPr id="21" name="직각 삼각형 20"/>
            <p:cNvSpPr/>
            <p:nvPr/>
          </p:nvSpPr>
          <p:spPr>
            <a:xfrm rot="16200000">
              <a:off x="4238823" y="121786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8" name="Text Box 5"/>
            <p:cNvSpPr txBox="1">
              <a:spLocks noChangeArrowheads="1"/>
            </p:cNvSpPr>
            <p:nvPr/>
          </p:nvSpPr>
          <p:spPr bwMode="auto">
            <a:xfrm>
              <a:off x="5256786" y="1579935"/>
              <a:ext cx="3851920" cy="369332"/>
            </a:xfrm>
            <a:prstGeom prst="rect">
              <a:avLst/>
            </a:prstGeom>
            <a:noFill/>
            <a:ln w="9525">
              <a:noFill/>
              <a:miter lim="800000"/>
              <a:headEnd/>
              <a:tailEnd/>
            </a:ln>
          </p:spPr>
          <p:txBody>
            <a:bodyPr wrap="square">
              <a:spAutoFit/>
            </a:bodyPr>
            <a:lstStyle/>
            <a:p>
              <a:pPr>
                <a:defRPr/>
              </a:pP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GitHub</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20" name="TextBox 13"/>
            <p:cNvSpPr txBox="1">
              <a:spLocks noChangeArrowheads="1"/>
            </p:cNvSpPr>
            <p:nvPr/>
          </p:nvSpPr>
          <p:spPr bwMode="auto">
            <a:xfrm>
              <a:off x="4589575" y="1526074"/>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cs typeface="+mj-cs"/>
                </a:rPr>
                <a:t>01</a:t>
              </a:r>
              <a:endParaRPr lang="ko-KR" altLang="en-US" sz="2500" b="1" dirty="0">
                <a:solidFill>
                  <a:schemeClr val="bg1"/>
                </a:solidFill>
                <a:latin typeface="+mj-lt"/>
                <a:ea typeface="맑은 고딕" pitchFamily="50" charset="-127"/>
                <a:cs typeface="+mj-cs"/>
              </a:endParaRPr>
            </a:p>
          </p:txBody>
        </p:sp>
      </p:grpSp>
      <p:grpSp>
        <p:nvGrpSpPr>
          <p:cNvPr id="3" name="그룹 2">
            <a:extLst>
              <a:ext uri="{FF2B5EF4-FFF2-40B4-BE49-F238E27FC236}">
                <a16:creationId xmlns:a16="http://schemas.microsoft.com/office/drawing/2014/main" id="{28D86D72-E7AD-4CA2-BA44-25225DE74CDA}"/>
              </a:ext>
            </a:extLst>
          </p:cNvPr>
          <p:cNvGrpSpPr/>
          <p:nvPr/>
        </p:nvGrpSpPr>
        <p:grpSpPr>
          <a:xfrm>
            <a:off x="4279588" y="4247778"/>
            <a:ext cx="864096" cy="864096"/>
            <a:chOff x="4238823" y="2308291"/>
            <a:chExt cx="864096" cy="864096"/>
          </a:xfrm>
        </p:grpSpPr>
        <p:sp>
          <p:nvSpPr>
            <p:cNvPr id="30" name="직각 삼각형 29"/>
            <p:cNvSpPr/>
            <p:nvPr/>
          </p:nvSpPr>
          <p:spPr>
            <a:xfrm rot="16200000">
              <a:off x="4238823" y="2308291"/>
              <a:ext cx="864096" cy="864096"/>
            </a:xfrm>
            <a:prstGeom prst="rtTriangle">
              <a:avLst/>
            </a:prstGeom>
            <a:solidFill>
              <a:srgbClr val="D5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35" name="TextBox 13"/>
            <p:cNvSpPr txBox="1">
              <a:spLocks noChangeArrowheads="1"/>
            </p:cNvSpPr>
            <p:nvPr/>
          </p:nvSpPr>
          <p:spPr bwMode="auto">
            <a:xfrm>
              <a:off x="4589575" y="2630246"/>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02</a:t>
              </a:r>
              <a:endParaRPr lang="ko-KR" altLang="en-US" sz="2500" b="1" dirty="0">
                <a:solidFill>
                  <a:schemeClr val="bg1"/>
                </a:solidFill>
                <a:latin typeface="+mj-lt"/>
                <a:ea typeface="맑은 고딕" pitchFamily="50" charset="-127"/>
                <a:cs typeface="+mj-cs"/>
              </a:endParaRPr>
            </a:p>
          </p:txBody>
        </p:sp>
      </p:grpSp>
      <p:grpSp>
        <p:nvGrpSpPr>
          <p:cNvPr id="4" name="그룹 3">
            <a:extLst>
              <a:ext uri="{FF2B5EF4-FFF2-40B4-BE49-F238E27FC236}">
                <a16:creationId xmlns:a16="http://schemas.microsoft.com/office/drawing/2014/main" id="{A55DAF8F-E612-4233-AEC5-F612CD50E7CD}"/>
              </a:ext>
            </a:extLst>
          </p:cNvPr>
          <p:cNvGrpSpPr/>
          <p:nvPr/>
        </p:nvGrpSpPr>
        <p:grpSpPr>
          <a:xfrm>
            <a:off x="4279588" y="5338208"/>
            <a:ext cx="864096" cy="864096"/>
            <a:chOff x="4238823" y="3398721"/>
            <a:chExt cx="864096" cy="864096"/>
          </a:xfrm>
        </p:grpSpPr>
        <p:sp>
          <p:nvSpPr>
            <p:cNvPr id="28" name="직각 삼각형 27"/>
            <p:cNvSpPr/>
            <p:nvPr/>
          </p:nvSpPr>
          <p:spPr>
            <a:xfrm rot="16200000">
              <a:off x="4238823" y="3398721"/>
              <a:ext cx="864096" cy="864096"/>
            </a:xfrm>
            <a:prstGeom prst="rtTriangle">
              <a:avLst/>
            </a:prstGeom>
            <a:solidFill>
              <a:srgbClr val="F2A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40" name="TextBox 13"/>
            <p:cNvSpPr txBox="1">
              <a:spLocks noChangeArrowheads="1"/>
            </p:cNvSpPr>
            <p:nvPr/>
          </p:nvSpPr>
          <p:spPr bwMode="auto">
            <a:xfrm>
              <a:off x="4589575" y="3734418"/>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03</a:t>
              </a:r>
              <a:endParaRPr lang="ko-KR" altLang="en-US" sz="2500" b="1" dirty="0">
                <a:solidFill>
                  <a:schemeClr val="bg1"/>
                </a:solidFill>
                <a:latin typeface="+mj-lt"/>
                <a:ea typeface="맑은 고딕" pitchFamily="50" charset="-127"/>
                <a:cs typeface="+mj-cs"/>
              </a:endParaRPr>
            </a:p>
          </p:txBody>
        </p:sp>
      </p:grpSp>
      <p:sp>
        <p:nvSpPr>
          <p:cNvPr id="7" name="Text Box 5">
            <a:extLst>
              <a:ext uri="{FF2B5EF4-FFF2-40B4-BE49-F238E27FC236}">
                <a16:creationId xmlns:a16="http://schemas.microsoft.com/office/drawing/2014/main" id="{868586D0-495E-0042-21C8-6D9C53F32F5A}"/>
              </a:ext>
            </a:extLst>
          </p:cNvPr>
          <p:cNvSpPr txBox="1">
            <a:spLocks noChangeArrowheads="1"/>
          </p:cNvSpPr>
          <p:nvPr/>
        </p:nvSpPr>
        <p:spPr bwMode="auto">
          <a:xfrm>
            <a:off x="5297551" y="4623594"/>
            <a:ext cx="3851920" cy="369332"/>
          </a:xfrm>
          <a:prstGeom prst="rect">
            <a:avLst/>
          </a:prstGeom>
          <a:noFill/>
          <a:ln w="9525">
            <a:noFill/>
            <a:miter lim="800000"/>
            <a:headEnd/>
            <a:tailEnd/>
          </a:ln>
        </p:spPr>
        <p:txBody>
          <a:bodyPr wrap="square">
            <a:spAutoFit/>
          </a:bodyPr>
          <a:lstStyle/>
          <a:p>
            <a:pPr>
              <a:defRPr/>
            </a:pPr>
            <a:r>
              <a:rPr lang="ja-JP" altLang="en-US" sz="1800" b="1" dirty="0">
                <a:solidFill>
                  <a:schemeClr val="accent6">
                    <a:lumMod val="75000"/>
                  </a:schemeClr>
                </a:solidFill>
                <a:latin typeface="BIZ UDP明朝 Medium" panose="02020500000000000000" pitchFamily="18" charset="-128"/>
                <a:ea typeface="BIZ UDP明朝 Medium" panose="02020500000000000000" pitchFamily="18" charset="-128"/>
              </a:rPr>
              <a:t>構成図</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8" name="Text Box 5">
            <a:extLst>
              <a:ext uri="{FF2B5EF4-FFF2-40B4-BE49-F238E27FC236}">
                <a16:creationId xmlns:a16="http://schemas.microsoft.com/office/drawing/2014/main" id="{1ACDCEDB-3A9A-B841-DD5E-AF772017E75B}"/>
              </a:ext>
            </a:extLst>
          </p:cNvPr>
          <p:cNvSpPr txBox="1">
            <a:spLocks noChangeArrowheads="1"/>
          </p:cNvSpPr>
          <p:nvPr/>
        </p:nvSpPr>
        <p:spPr bwMode="auto">
          <a:xfrm>
            <a:off x="5297551" y="5727766"/>
            <a:ext cx="3851920" cy="369332"/>
          </a:xfrm>
          <a:prstGeom prst="rect">
            <a:avLst/>
          </a:prstGeom>
          <a:noFill/>
          <a:ln w="9525">
            <a:noFill/>
            <a:miter lim="800000"/>
            <a:headEnd/>
            <a:tailEnd/>
          </a:ln>
        </p:spPr>
        <p:txBody>
          <a:bodyPr wrap="square">
            <a:spAutoFit/>
          </a:bodyPr>
          <a:lstStyle/>
          <a:p>
            <a:pPr>
              <a:defRPr/>
            </a:pPr>
            <a:r>
              <a:rPr lang="ja-JP" altLang="en-US" sz="1800" b="1" dirty="0">
                <a:solidFill>
                  <a:schemeClr val="accent6">
                    <a:lumMod val="75000"/>
                  </a:schemeClr>
                </a:solidFill>
                <a:latin typeface="BIZ UDP明朝 Medium" panose="02020500000000000000" pitchFamily="18" charset="-128"/>
                <a:ea typeface="BIZ UDP明朝 Medium" panose="02020500000000000000" pitchFamily="18" charset="-128"/>
              </a:rPr>
              <a:t>実践</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F4F57D5B-5258-C942-9420-57293D3774D4}"/>
              </a:ext>
            </a:extLst>
          </p:cNvPr>
          <p:cNvSpPr>
            <a:spLocks noGrp="1"/>
          </p:cNvSpPr>
          <p:nvPr>
            <p:ph idx="1"/>
          </p:nvPr>
        </p:nvSpPr>
        <p:spPr>
          <a:xfrm>
            <a:off x="395536" y="1124744"/>
            <a:ext cx="8402525" cy="5400600"/>
          </a:xfrm>
          <a:solidFill>
            <a:schemeClr val="bg1"/>
          </a:solid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GitHub</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世界中の人々がプログラムコードやデザインデータを保存・公開できる保管倉庫のようなもの</a:t>
            </a:r>
            <a:r>
              <a:rPr lang="ja-JP" altLang="en-US" i="0" dirty="0">
                <a:solidFill>
                  <a:schemeClr val="tx1"/>
                </a:solidFill>
                <a:latin typeface="BIZ UDP明朝 Medium" panose="02020500000000000000" pitchFamily="18" charset="-128"/>
                <a:ea typeface="BIZ UDP明朝 Medium" panose="02020500000000000000" pitchFamily="18" charset="-128"/>
              </a:rPr>
              <a:t>です。例えば、「</a:t>
            </a:r>
            <a:r>
              <a:rPr lang="en-US" altLang="ja-JP" i="0" dirty="0">
                <a:solidFill>
                  <a:schemeClr val="tx1"/>
                </a:solidFill>
                <a:latin typeface="BIZ UDP明朝 Medium" panose="02020500000000000000" pitchFamily="18" charset="-128"/>
                <a:ea typeface="BIZ UDP明朝 Medium" panose="02020500000000000000" pitchFamily="18" charset="-128"/>
              </a:rPr>
              <a:t>https://github.com/naseblab/github-school</a:t>
            </a:r>
            <a:r>
              <a:rPr lang="ja-JP" altLang="en-US" i="0" dirty="0">
                <a:solidFill>
                  <a:schemeClr val="tx1"/>
                </a:solidFill>
                <a:latin typeface="BIZ UDP明朝 Medium" panose="02020500000000000000" pitchFamily="18" charset="-128"/>
                <a:ea typeface="BIZ UDP明朝 Medium" panose="02020500000000000000" pitchFamily="18" charset="-128"/>
              </a:rPr>
              <a:t>」この</a:t>
            </a:r>
            <a:r>
              <a:rPr lang="en-US" altLang="ja-JP" i="0" dirty="0">
                <a:solidFill>
                  <a:schemeClr val="tx1"/>
                </a:solidFill>
                <a:latin typeface="BIZ UDP明朝 Medium" panose="02020500000000000000" pitchFamily="18" charset="-128"/>
                <a:ea typeface="BIZ UDP明朝 Medium" panose="02020500000000000000" pitchFamily="18" charset="-128"/>
              </a:rPr>
              <a:t>URL</a:t>
            </a:r>
            <a:r>
              <a:rPr lang="ja-JP" altLang="en-US" i="0" dirty="0">
                <a:solidFill>
                  <a:schemeClr val="tx1"/>
                </a:solidFill>
                <a:latin typeface="BIZ UDP明朝 Medium" panose="02020500000000000000" pitchFamily="18" charset="-128"/>
                <a:ea typeface="BIZ UDP明朝 Medium" panose="02020500000000000000" pitchFamily="18" charset="-128"/>
              </a:rPr>
              <a:t>ページは私が作成した</a:t>
            </a:r>
            <a:r>
              <a:rPr lang="en-US" altLang="ja-JP" i="0" dirty="0">
                <a:solidFill>
                  <a:schemeClr val="tx1"/>
                </a:solidFill>
                <a:latin typeface="BIZ UDP明朝 Medium" panose="02020500000000000000" pitchFamily="18" charset="-128"/>
                <a:ea typeface="BIZ UDP明朝 Medium" panose="02020500000000000000" pitchFamily="18" charset="-128"/>
              </a:rPr>
              <a:t>GitHub</a:t>
            </a:r>
            <a:r>
              <a:rPr lang="ja-JP" altLang="en-US" i="0" dirty="0">
                <a:solidFill>
                  <a:schemeClr val="tx1"/>
                </a:solidFill>
                <a:latin typeface="BIZ UDP明朝 Medium" panose="02020500000000000000" pitchFamily="18" charset="-128"/>
                <a:ea typeface="BIZ UDP明朝 Medium" panose="02020500000000000000" pitchFamily="18" charset="-128"/>
              </a:rPr>
              <a:t>のページになります。この保管場所には、私が作成したソース（プログラミングコードや設計書など</a:t>
            </a:r>
            <a:r>
              <a:rPr lang="en-US" altLang="ja-JP" i="0" dirty="0">
                <a:solidFill>
                  <a:schemeClr val="tx1"/>
                </a:solidFill>
                <a:latin typeface="BIZ UDP明朝 Medium" panose="02020500000000000000" pitchFamily="18" charset="-128"/>
                <a:ea typeface="BIZ UDP明朝 Medium" panose="02020500000000000000" pitchFamily="18" charset="-128"/>
              </a:rPr>
              <a:t>)</a:t>
            </a:r>
            <a:r>
              <a:rPr lang="ja-JP" altLang="en-US" i="0" dirty="0">
                <a:solidFill>
                  <a:schemeClr val="tx1"/>
                </a:solidFill>
                <a:latin typeface="BIZ UDP明朝 Medium" panose="02020500000000000000" pitchFamily="18" charset="-128"/>
                <a:ea typeface="BIZ UDP明朝 Medium" panose="02020500000000000000" pitchFamily="18" charset="-128"/>
              </a:rPr>
              <a:t>を配置しており、この保管場所のことを</a:t>
            </a:r>
            <a:r>
              <a:rPr lang="ja-JP" altLang="en-US" b="1" i="0" dirty="0">
                <a:solidFill>
                  <a:srgbClr val="F6882E"/>
                </a:solidFill>
                <a:latin typeface="BIZ UDP明朝 Medium" panose="02020500000000000000" pitchFamily="18" charset="-128"/>
                <a:ea typeface="BIZ UDP明朝 Medium" panose="02020500000000000000" pitchFamily="18" charset="-128"/>
              </a:rPr>
              <a:t>リポジトリ</a:t>
            </a:r>
            <a:r>
              <a:rPr lang="ja-JP" altLang="en-US" i="0" dirty="0">
                <a:solidFill>
                  <a:schemeClr val="tx1"/>
                </a:solidFill>
                <a:latin typeface="BIZ UDP明朝 Medium" panose="02020500000000000000" pitchFamily="18" charset="-128"/>
                <a:ea typeface="BIZ UDP明朝 Medium" panose="02020500000000000000" pitchFamily="18" charset="-128"/>
              </a:rPr>
              <a:t>といいます。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ＧｉｔＨｕｂは開発でよく使用されるツールですが、インフラでも</a:t>
            </a:r>
            <a:r>
              <a:rPr lang="en-US" altLang="ja-JP" i="0" dirty="0">
                <a:solidFill>
                  <a:schemeClr val="tx1"/>
                </a:solidFill>
                <a:latin typeface="BIZ UDP明朝 Medium" panose="02020500000000000000" pitchFamily="18" charset="-128"/>
                <a:ea typeface="BIZ UDP明朝 Medium" panose="02020500000000000000" pitchFamily="18" charset="-128"/>
              </a:rPr>
              <a:t>Terraform</a:t>
            </a:r>
            <a:r>
              <a:rPr lang="ja-JP" altLang="en-US" i="0" dirty="0">
                <a:solidFill>
                  <a:schemeClr val="tx1"/>
                </a:solidFill>
                <a:latin typeface="BIZ UDP明朝 Medium" panose="02020500000000000000" pitchFamily="18" charset="-128"/>
                <a:ea typeface="BIZ UDP明朝 Medium" panose="02020500000000000000" pitchFamily="18" charset="-128"/>
              </a:rPr>
              <a:t>のようなＩａＣコードや設計書を管理するのに使用することがあります。また、就活時にポートフォリオを企業に提出する場合はＧｉｔＨｕｂを使用して提出します。ＧｉｔＨｕｂには以下のような機能があ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共有機能</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自分で作成したリポジトリ内のソースは世界中のだれでも見ることができます。</a:t>
            </a:r>
            <a:r>
              <a:rPr lang="ja-JP" altLang="en-US" i="0" dirty="0">
                <a:solidFill>
                  <a:schemeClr val="tx1"/>
                </a:solidFill>
                <a:latin typeface="BIZ UDP明朝 Medium" panose="02020500000000000000" pitchFamily="18" charset="-128"/>
                <a:ea typeface="BIZ UDP明朝 Medium" panose="02020500000000000000" pitchFamily="18" charset="-128"/>
              </a:rPr>
              <a:t>自分で作成したコードを世界の人達に共有したり、また、他の公開されたリポジトリから優良なコードを保存することも可能です。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また必要に応じて、</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非公開で限定された人のみに公開することも可能です</a:t>
            </a:r>
            <a:r>
              <a:rPr lang="ja-JP" altLang="en-US" i="0" dirty="0">
                <a:solidFill>
                  <a:schemeClr val="tx1"/>
                </a:solidFill>
                <a:latin typeface="BIZ UDP明朝 Medium" panose="02020500000000000000" pitchFamily="18" charset="-128"/>
                <a:ea typeface="BIZ UDP明朝 Medium" panose="02020500000000000000" pitchFamily="18" charset="-128"/>
              </a:rPr>
              <a:t>。プロジェクト内で公開し、プロジェクトの進行や課題の管理、ソースコードのレビューなどを効率的に進められ、チーム開発において絶大な効果を発揮します。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バージョン管理</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バージョン管理とは、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ソースコードやファイルの変更履歴を管理</a:t>
            </a:r>
            <a:r>
              <a:rPr lang="ja-JP" altLang="en-US" i="0" dirty="0">
                <a:solidFill>
                  <a:schemeClr val="tx1"/>
                </a:solidFill>
                <a:latin typeface="BIZ UDP明朝 Medium" panose="02020500000000000000" pitchFamily="18" charset="-128"/>
                <a:ea typeface="BIZ UDP明朝 Medium" panose="02020500000000000000" pitchFamily="18" charset="-128"/>
              </a:rPr>
              <a:t>することです。ファイルの変更内容や追加などの情報の履歴を管理することで、以前の修正内容を確認したり、ある時点の内容に戻したりできます。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5" name="제목 1">
            <a:extLst>
              <a:ext uri="{FF2B5EF4-FFF2-40B4-BE49-F238E27FC236}">
                <a16:creationId xmlns:a16="http://schemas.microsoft.com/office/drawing/2014/main" id="{165FC0E4-C01D-7BA8-BF87-4D03D1E0D594}"/>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GitHub</a:t>
            </a:r>
            <a:endParaRPr lang="ko-KR" altLang="en-US" sz="1600" dirty="0">
              <a:latin typeface="BIZ UDP明朝 Medium" panose="02020500000000000000" pitchFamily="18" charset="-128"/>
            </a:endParaRPr>
          </a:p>
        </p:txBody>
      </p:sp>
      <p:sp>
        <p:nvSpPr>
          <p:cNvPr id="6" name="제목 1">
            <a:extLst>
              <a:ext uri="{FF2B5EF4-FFF2-40B4-BE49-F238E27FC236}">
                <a16:creationId xmlns:a16="http://schemas.microsoft.com/office/drawing/2014/main" id="{328E8C32-9164-2876-C63D-59A5D487A4F5}"/>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GitHub</a:t>
            </a:r>
            <a:endParaRPr lang="ja-JP" altLang="en-US" sz="2400" dirty="0">
              <a:solidFill>
                <a:schemeClr val="tx1"/>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268788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F4F57D5B-5258-C942-9420-57293D3774D4}"/>
              </a:ext>
            </a:extLst>
          </p:cNvPr>
          <p:cNvSpPr>
            <a:spLocks noGrp="1"/>
          </p:cNvSpPr>
          <p:nvPr>
            <p:ph idx="1"/>
          </p:nvPr>
        </p:nvSpPr>
        <p:spPr>
          <a:xfrm>
            <a:off x="395536" y="1124744"/>
            <a:ext cx="8402525" cy="5616624"/>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GitHub</a:t>
            </a:r>
            <a:r>
              <a:rPr lang="ja-JP" altLang="en-US" i="0" dirty="0">
                <a:solidFill>
                  <a:schemeClr val="tx1"/>
                </a:solidFill>
                <a:latin typeface="BIZ UDP明朝 Medium" panose="02020500000000000000" pitchFamily="18" charset="-128"/>
                <a:ea typeface="BIZ UDP明朝 Medium" panose="02020500000000000000" pitchFamily="18" charset="-128"/>
              </a:rPr>
              <a:t>のリポジトリにファイルを配置するには、</a:t>
            </a:r>
            <a:r>
              <a:rPr lang="ja-JP" altLang="en-US" b="1" i="0" dirty="0">
                <a:solidFill>
                  <a:srgbClr val="F6882E"/>
                </a:solidFill>
                <a:latin typeface="BIZ UDP明朝 Medium" panose="02020500000000000000" pitchFamily="18" charset="-128"/>
                <a:ea typeface="BIZ UDP明朝 Medium" panose="02020500000000000000" pitchFamily="18" charset="-128"/>
              </a:rPr>
              <a:t>リポジトリ</a:t>
            </a:r>
            <a:r>
              <a:rPr lang="ja-JP" altLang="en-US" i="0" dirty="0">
                <a:solidFill>
                  <a:schemeClr val="tx1"/>
                </a:solidFill>
                <a:latin typeface="BIZ UDP明朝 Medium" panose="02020500000000000000" pitchFamily="18" charset="-128"/>
                <a:ea typeface="BIZ UDP明朝 Medium" panose="02020500000000000000" pitchFamily="18" charset="-128"/>
              </a:rPr>
              <a:t>の仕組みを理解する必要があります。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GitHub</a:t>
            </a:r>
            <a:r>
              <a:rPr lang="ja-JP" altLang="en-US" i="0" dirty="0">
                <a:solidFill>
                  <a:schemeClr val="tx1"/>
                </a:solidFill>
                <a:latin typeface="BIZ UDP明朝 Medium" panose="02020500000000000000" pitchFamily="18" charset="-128"/>
                <a:ea typeface="BIZ UDP明朝 Medium" panose="02020500000000000000" pitchFamily="18" charset="-128"/>
              </a:rPr>
              <a:t>上で作成したリポジトリを、自分のローカル上に</a:t>
            </a:r>
            <a:r>
              <a:rPr lang="en-US" altLang="ja-JP" i="0" dirty="0">
                <a:solidFill>
                  <a:schemeClr val="tx1"/>
                </a:solidFill>
                <a:latin typeface="BIZ UDP明朝 Medium" panose="02020500000000000000" pitchFamily="18" charset="-128"/>
                <a:ea typeface="BIZ UDP明朝 Medium" panose="02020500000000000000" pitchFamily="18" charset="-128"/>
              </a:rPr>
              <a:t>Git</a:t>
            </a:r>
            <a:r>
              <a:rPr lang="ja-JP" altLang="en-US" i="0" dirty="0">
                <a:solidFill>
                  <a:schemeClr val="tx1"/>
                </a:solidFill>
                <a:latin typeface="BIZ UDP明朝 Medium" panose="02020500000000000000" pitchFamily="18" charset="-128"/>
                <a:ea typeface="BIZ UDP明朝 Medium" panose="02020500000000000000" pitchFamily="18" charset="-128"/>
              </a:rPr>
              <a:t>コマンドを使用してクローンを作成します。これをリポジトリを</a:t>
            </a:r>
            <a:r>
              <a:rPr lang="ja-JP" altLang="en-US" b="1" i="0" dirty="0">
                <a:solidFill>
                  <a:srgbClr val="F6882E"/>
                </a:solidFill>
                <a:latin typeface="BIZ UDP明朝 Medium" panose="02020500000000000000" pitchFamily="18" charset="-128"/>
                <a:ea typeface="BIZ UDP明朝 Medium" panose="02020500000000000000" pitchFamily="18" charset="-128"/>
              </a:rPr>
              <a:t>クローンする</a:t>
            </a:r>
            <a:r>
              <a:rPr lang="ja-JP" altLang="en-US" i="0" dirty="0">
                <a:solidFill>
                  <a:schemeClr val="tx1"/>
                </a:solidFill>
                <a:latin typeface="BIZ UDP明朝 Medium" panose="02020500000000000000" pitchFamily="18" charset="-128"/>
                <a:ea typeface="BIZ UDP明朝 Medium" panose="02020500000000000000" pitchFamily="18" charset="-128"/>
              </a:rPr>
              <a:t>といいます。クローンしたリポジトリを</a:t>
            </a:r>
            <a:r>
              <a:rPr lang="ja-JP" altLang="en-US" b="1" i="0" dirty="0">
                <a:solidFill>
                  <a:srgbClr val="F6882E"/>
                </a:solidFill>
                <a:latin typeface="BIZ UDP明朝 Medium" panose="02020500000000000000" pitchFamily="18" charset="-128"/>
                <a:ea typeface="BIZ UDP明朝 Medium" panose="02020500000000000000" pitchFamily="18" charset="-128"/>
              </a:rPr>
              <a:t>ローカルリポジトリ</a:t>
            </a:r>
            <a:r>
              <a:rPr lang="ja-JP" altLang="en-US" i="0" dirty="0">
                <a:solidFill>
                  <a:schemeClr val="tx1"/>
                </a:solidFill>
                <a:latin typeface="BIZ UDP明朝 Medium" panose="02020500000000000000" pitchFamily="18" charset="-128"/>
                <a:ea typeface="BIZ UDP明朝 Medium" panose="02020500000000000000" pitchFamily="18" charset="-128"/>
              </a:rPr>
              <a:t>といい、</a:t>
            </a:r>
            <a:r>
              <a:rPr lang="en-US" altLang="ja-JP" i="0" dirty="0">
                <a:solidFill>
                  <a:schemeClr val="tx1"/>
                </a:solidFill>
                <a:latin typeface="BIZ UDP明朝 Medium" panose="02020500000000000000" pitchFamily="18" charset="-128"/>
                <a:ea typeface="BIZ UDP明朝 Medium" panose="02020500000000000000" pitchFamily="18" charset="-128"/>
              </a:rPr>
              <a:t>GitHub</a:t>
            </a:r>
            <a:r>
              <a:rPr lang="ja-JP" altLang="en-US" i="0" dirty="0">
                <a:solidFill>
                  <a:schemeClr val="tx1"/>
                </a:solidFill>
                <a:latin typeface="BIZ UDP明朝 Medium" panose="02020500000000000000" pitchFamily="18" charset="-128"/>
                <a:ea typeface="BIZ UDP明朝 Medium" panose="02020500000000000000" pitchFamily="18" charset="-128"/>
              </a:rPr>
              <a:t>上のリポジトリを</a:t>
            </a:r>
            <a:r>
              <a:rPr lang="ja-JP" altLang="en-US" b="1" i="0" dirty="0">
                <a:solidFill>
                  <a:srgbClr val="F6882E"/>
                </a:solidFill>
                <a:latin typeface="BIZ UDP明朝 Medium" panose="02020500000000000000" pitchFamily="18" charset="-128"/>
                <a:ea typeface="BIZ UDP明朝 Medium" panose="02020500000000000000" pitchFamily="18" charset="-128"/>
              </a:rPr>
              <a:t>リモートリポジトリ</a:t>
            </a:r>
            <a:r>
              <a:rPr lang="ja-JP" altLang="en-US" i="0" dirty="0">
                <a:solidFill>
                  <a:schemeClr val="tx1"/>
                </a:solidFill>
                <a:latin typeface="BIZ UDP明朝 Medium" panose="02020500000000000000" pitchFamily="18" charset="-128"/>
                <a:ea typeface="BIZ UDP明朝 Medium" panose="02020500000000000000" pitchFamily="18" charset="-128"/>
              </a:rPr>
              <a:t>といいます。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ローカルリポジトリにファイルを</a:t>
            </a:r>
            <a:r>
              <a:rPr lang="en-US" altLang="ja-JP" i="0" dirty="0">
                <a:solidFill>
                  <a:schemeClr val="tx1"/>
                </a:solidFill>
                <a:latin typeface="BIZ UDP明朝 Medium" panose="02020500000000000000" pitchFamily="18" charset="-128"/>
                <a:ea typeface="BIZ UDP明朝 Medium" panose="02020500000000000000" pitchFamily="18" charset="-128"/>
              </a:rPr>
              <a:t>1</a:t>
            </a:r>
            <a:r>
              <a:rPr lang="ja-JP" altLang="en-US" i="0" dirty="0">
                <a:solidFill>
                  <a:schemeClr val="tx1"/>
                </a:solidFill>
                <a:latin typeface="BIZ UDP明朝 Medium" panose="02020500000000000000" pitchFamily="18" charset="-128"/>
                <a:ea typeface="BIZ UDP明朝 Medium" panose="02020500000000000000" pitchFamily="18" charset="-128"/>
              </a:rPr>
              <a:t>個配置します。その後、ローカルリポジトリをリモートリポジトリに結合します。そうすると、元々空だったリモートリポジトリが上書きされ、ローカルリポジトリのファイルが配置されます。これを</a:t>
            </a:r>
            <a:r>
              <a:rPr lang="ja-JP" altLang="en-US" b="1" i="0" dirty="0">
                <a:solidFill>
                  <a:srgbClr val="F6882E"/>
                </a:solidFill>
                <a:latin typeface="BIZ UDP明朝 Medium" panose="02020500000000000000" pitchFamily="18" charset="-128"/>
                <a:ea typeface="BIZ UDP明朝 Medium" panose="02020500000000000000" pitchFamily="18" charset="-128"/>
              </a:rPr>
              <a:t>プッシュ</a:t>
            </a:r>
            <a:r>
              <a:rPr lang="ja-JP" altLang="en-US" i="0" dirty="0">
                <a:solidFill>
                  <a:schemeClr val="tx1"/>
                </a:solidFill>
                <a:latin typeface="BIZ UDP明朝 Medium" panose="02020500000000000000" pitchFamily="18" charset="-128"/>
                <a:ea typeface="BIZ UDP明朝 Medium" panose="02020500000000000000" pitchFamily="18" charset="-128"/>
              </a:rPr>
              <a:t>するといいます。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5" name="제목 1">
            <a:extLst>
              <a:ext uri="{FF2B5EF4-FFF2-40B4-BE49-F238E27FC236}">
                <a16:creationId xmlns:a16="http://schemas.microsoft.com/office/drawing/2014/main" id="{165FC0E4-C01D-7BA8-BF87-4D03D1E0D594}"/>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GitHub</a:t>
            </a:r>
            <a:endParaRPr lang="ko-KR" altLang="en-US" sz="1600" dirty="0">
              <a:latin typeface="BIZ UDP明朝 Medium" panose="02020500000000000000" pitchFamily="18" charset="-128"/>
            </a:endParaRPr>
          </a:p>
        </p:txBody>
      </p:sp>
      <p:sp>
        <p:nvSpPr>
          <p:cNvPr id="6" name="제목 1">
            <a:extLst>
              <a:ext uri="{FF2B5EF4-FFF2-40B4-BE49-F238E27FC236}">
                <a16:creationId xmlns:a16="http://schemas.microsoft.com/office/drawing/2014/main" id="{328E8C32-9164-2876-C63D-59A5D487A4F5}"/>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リポジトリ</a:t>
            </a:r>
          </a:p>
        </p:txBody>
      </p:sp>
      <p:sp>
        <p:nvSpPr>
          <p:cNvPr id="2" name="正方形/長方形 1">
            <a:extLst>
              <a:ext uri="{FF2B5EF4-FFF2-40B4-BE49-F238E27FC236}">
                <a16:creationId xmlns:a16="http://schemas.microsoft.com/office/drawing/2014/main" id="{BC6A6AE0-F3DA-61CA-2586-936BF9BD2930}"/>
              </a:ext>
            </a:extLst>
          </p:cNvPr>
          <p:cNvSpPr/>
          <p:nvPr/>
        </p:nvSpPr>
        <p:spPr>
          <a:xfrm flipV="1">
            <a:off x="410502" y="3503495"/>
            <a:ext cx="8322996" cy="3133206"/>
          </a:xfrm>
          <a:prstGeom prst="rect">
            <a:avLst/>
          </a:prstGeom>
          <a:solidFill>
            <a:schemeClr val="bg1"/>
          </a:solid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Picture 8" descr="github">
            <a:extLst>
              <a:ext uri="{FF2B5EF4-FFF2-40B4-BE49-F238E27FC236}">
                <a16:creationId xmlns:a16="http://schemas.microsoft.com/office/drawing/2014/main" id="{2721540C-4D73-B39B-07E8-674E9BF16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521" y="4694480"/>
            <a:ext cx="1745897" cy="962971"/>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D994E53B-A907-C381-488E-ACE797999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374" y="4884031"/>
            <a:ext cx="595697" cy="595697"/>
          </a:xfrm>
          <a:prstGeom prst="rect">
            <a:avLst/>
          </a:prstGeom>
        </p:spPr>
      </p:pic>
      <p:pic>
        <p:nvPicPr>
          <p:cNvPr id="8" name="図 7">
            <a:extLst>
              <a:ext uri="{FF2B5EF4-FFF2-40B4-BE49-F238E27FC236}">
                <a16:creationId xmlns:a16="http://schemas.microsoft.com/office/drawing/2014/main" id="{40BB89A3-0694-0303-D2BA-D469E375B0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8762" y="3864880"/>
            <a:ext cx="1024315" cy="1024315"/>
          </a:xfrm>
          <a:prstGeom prst="rect">
            <a:avLst/>
          </a:prstGeom>
        </p:spPr>
      </p:pic>
      <p:pic>
        <p:nvPicPr>
          <p:cNvPr id="10" name="図 9">
            <a:extLst>
              <a:ext uri="{FF2B5EF4-FFF2-40B4-BE49-F238E27FC236}">
                <a16:creationId xmlns:a16="http://schemas.microsoft.com/office/drawing/2014/main" id="{7753CE31-CABF-8DCF-F627-263B603F95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9162" y="3864880"/>
            <a:ext cx="1024315" cy="1024315"/>
          </a:xfrm>
          <a:prstGeom prst="rect">
            <a:avLst/>
          </a:prstGeom>
        </p:spPr>
      </p:pic>
      <p:pic>
        <p:nvPicPr>
          <p:cNvPr id="11" name="図 10">
            <a:extLst>
              <a:ext uri="{FF2B5EF4-FFF2-40B4-BE49-F238E27FC236}">
                <a16:creationId xmlns:a16="http://schemas.microsoft.com/office/drawing/2014/main" id="{AC1A83EE-4EA0-9209-6A8B-1DA55562C9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2424" y="4216691"/>
            <a:ext cx="477789" cy="477789"/>
          </a:xfrm>
          <a:prstGeom prst="rect">
            <a:avLst/>
          </a:prstGeom>
        </p:spPr>
      </p:pic>
      <p:pic>
        <p:nvPicPr>
          <p:cNvPr id="12" name="図 11">
            <a:extLst>
              <a:ext uri="{FF2B5EF4-FFF2-40B4-BE49-F238E27FC236}">
                <a16:creationId xmlns:a16="http://schemas.microsoft.com/office/drawing/2014/main" id="{395322A6-84F8-9112-8F68-1881B39140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0961" y="5479728"/>
            <a:ext cx="1024315" cy="1024315"/>
          </a:xfrm>
          <a:prstGeom prst="rect">
            <a:avLst/>
          </a:prstGeom>
          <a:solidFill>
            <a:schemeClr val="bg1"/>
          </a:solidFill>
        </p:spPr>
      </p:pic>
      <p:pic>
        <p:nvPicPr>
          <p:cNvPr id="13" name="図 12">
            <a:extLst>
              <a:ext uri="{FF2B5EF4-FFF2-40B4-BE49-F238E27FC236}">
                <a16:creationId xmlns:a16="http://schemas.microsoft.com/office/drawing/2014/main" id="{47ACDE1C-3504-F9CE-33A0-6827E74A18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4223" y="5831539"/>
            <a:ext cx="477789" cy="477789"/>
          </a:xfrm>
          <a:prstGeom prst="rect">
            <a:avLst/>
          </a:prstGeom>
        </p:spPr>
      </p:pic>
      <p:cxnSp>
        <p:nvCxnSpPr>
          <p:cNvPr id="14" name="直線矢印コネクタ 13">
            <a:extLst>
              <a:ext uri="{FF2B5EF4-FFF2-40B4-BE49-F238E27FC236}">
                <a16:creationId xmlns:a16="http://schemas.microsoft.com/office/drawing/2014/main" id="{2E1704B4-01F6-3E9A-F275-671E530480B3}"/>
              </a:ext>
            </a:extLst>
          </p:cNvPr>
          <p:cNvCxnSpPr>
            <a:stCxn id="8" idx="3"/>
            <a:endCxn id="10" idx="1"/>
          </p:cNvCxnSpPr>
          <p:nvPr/>
        </p:nvCxnSpPr>
        <p:spPr>
          <a:xfrm>
            <a:off x="3133077" y="4377038"/>
            <a:ext cx="257608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제목 1">
            <a:extLst>
              <a:ext uri="{FF2B5EF4-FFF2-40B4-BE49-F238E27FC236}">
                <a16:creationId xmlns:a16="http://schemas.microsoft.com/office/drawing/2014/main" id="{C731C59F-0298-7ECE-D7C5-F7700D91016C}"/>
              </a:ext>
            </a:extLst>
          </p:cNvPr>
          <p:cNvSpPr txBox="1">
            <a:spLocks/>
          </p:cNvSpPr>
          <p:nvPr/>
        </p:nvSpPr>
        <p:spPr>
          <a:xfrm>
            <a:off x="3828851" y="3864880"/>
            <a:ext cx="1368153" cy="580884"/>
          </a:xfrm>
          <a:prstGeom prst="rect">
            <a:avLst/>
          </a:prstGeom>
          <a:ln>
            <a:noFill/>
          </a:ln>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rgbClr val="FF0000"/>
                </a:solidFill>
                <a:latin typeface="BIZ UDP明朝 Medium" panose="02020500000000000000" pitchFamily="18" charset="-128"/>
                <a:ea typeface="BIZ UDP明朝 Medium" panose="02020500000000000000" pitchFamily="18" charset="-128"/>
              </a:rPr>
              <a:t>①クローン</a:t>
            </a:r>
          </a:p>
        </p:txBody>
      </p:sp>
      <p:cxnSp>
        <p:nvCxnSpPr>
          <p:cNvPr id="21" name="直線矢印コネクタ 20">
            <a:extLst>
              <a:ext uri="{FF2B5EF4-FFF2-40B4-BE49-F238E27FC236}">
                <a16:creationId xmlns:a16="http://schemas.microsoft.com/office/drawing/2014/main" id="{FF99BF76-CBDC-488A-19C7-9901397B8FCC}"/>
              </a:ext>
            </a:extLst>
          </p:cNvPr>
          <p:cNvCxnSpPr>
            <a:cxnSpLocks/>
            <a:stCxn id="7" idx="1"/>
          </p:cNvCxnSpPr>
          <p:nvPr/>
        </p:nvCxnSpPr>
        <p:spPr>
          <a:xfrm flipH="1" flipV="1">
            <a:off x="6460213" y="4465617"/>
            <a:ext cx="1236161" cy="71626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5" name="제목 1">
            <a:extLst>
              <a:ext uri="{FF2B5EF4-FFF2-40B4-BE49-F238E27FC236}">
                <a16:creationId xmlns:a16="http://schemas.microsoft.com/office/drawing/2014/main" id="{D7764274-212A-EDF7-BCD9-1EE0561E2CB8}"/>
              </a:ext>
            </a:extLst>
          </p:cNvPr>
          <p:cNvSpPr txBox="1">
            <a:spLocks/>
          </p:cNvSpPr>
          <p:nvPr/>
        </p:nvSpPr>
        <p:spPr>
          <a:xfrm>
            <a:off x="6923918" y="4338869"/>
            <a:ext cx="1809580"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rgbClr val="0070C0"/>
                </a:solidFill>
                <a:latin typeface="BIZ UDP明朝 Medium" panose="02020500000000000000" pitchFamily="18" charset="-128"/>
                <a:ea typeface="BIZ UDP明朝 Medium" panose="02020500000000000000" pitchFamily="18" charset="-128"/>
              </a:rPr>
              <a:t>②ファイル配置</a:t>
            </a:r>
          </a:p>
        </p:txBody>
      </p:sp>
      <p:cxnSp>
        <p:nvCxnSpPr>
          <p:cNvPr id="26" name="直線矢印コネクタ 25">
            <a:extLst>
              <a:ext uri="{FF2B5EF4-FFF2-40B4-BE49-F238E27FC236}">
                <a16:creationId xmlns:a16="http://schemas.microsoft.com/office/drawing/2014/main" id="{3F6C6BF3-56BD-8485-AF7B-47C0DC3B4079}"/>
              </a:ext>
            </a:extLst>
          </p:cNvPr>
          <p:cNvCxnSpPr>
            <a:cxnSpLocks/>
            <a:stCxn id="10" idx="2"/>
            <a:endCxn id="12" idx="3"/>
          </p:cNvCxnSpPr>
          <p:nvPr/>
        </p:nvCxnSpPr>
        <p:spPr>
          <a:xfrm flipH="1">
            <a:off x="3135276" y="4889195"/>
            <a:ext cx="3086044" cy="1102691"/>
          </a:xfrm>
          <a:prstGeom prst="straightConnector1">
            <a:avLst/>
          </a:prstGeom>
          <a:ln>
            <a:solidFill>
              <a:srgbClr val="F6882E"/>
            </a:solidFill>
            <a:tailEnd type="triangle"/>
          </a:ln>
        </p:spPr>
        <p:style>
          <a:lnRef idx="1">
            <a:schemeClr val="accent1"/>
          </a:lnRef>
          <a:fillRef idx="0">
            <a:schemeClr val="accent1"/>
          </a:fillRef>
          <a:effectRef idx="0">
            <a:schemeClr val="accent1"/>
          </a:effectRef>
          <a:fontRef idx="minor">
            <a:schemeClr val="tx1"/>
          </a:fontRef>
        </p:style>
      </p:cxnSp>
      <p:sp>
        <p:nvSpPr>
          <p:cNvPr id="29" name="제목 1">
            <a:extLst>
              <a:ext uri="{FF2B5EF4-FFF2-40B4-BE49-F238E27FC236}">
                <a16:creationId xmlns:a16="http://schemas.microsoft.com/office/drawing/2014/main" id="{99997644-832D-5C79-0A8E-80573D187BC5}"/>
              </a:ext>
            </a:extLst>
          </p:cNvPr>
          <p:cNvSpPr txBox="1">
            <a:spLocks/>
          </p:cNvSpPr>
          <p:nvPr/>
        </p:nvSpPr>
        <p:spPr>
          <a:xfrm>
            <a:off x="3858152" y="4957193"/>
            <a:ext cx="1125933"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rgbClr val="F6882E"/>
                </a:solidFill>
                <a:latin typeface="BIZ UDP明朝 Medium" panose="02020500000000000000" pitchFamily="18" charset="-128"/>
                <a:ea typeface="BIZ UDP明朝 Medium" panose="02020500000000000000" pitchFamily="18" charset="-128"/>
              </a:rPr>
              <a:t>③プッシュ</a:t>
            </a:r>
          </a:p>
        </p:txBody>
      </p:sp>
      <p:cxnSp>
        <p:nvCxnSpPr>
          <p:cNvPr id="30" name="直線矢印コネクタ 29">
            <a:extLst>
              <a:ext uri="{FF2B5EF4-FFF2-40B4-BE49-F238E27FC236}">
                <a16:creationId xmlns:a16="http://schemas.microsoft.com/office/drawing/2014/main" id="{B1BA7EDF-605C-FA03-9D67-7A550EBBF3E7}"/>
              </a:ext>
            </a:extLst>
          </p:cNvPr>
          <p:cNvCxnSpPr>
            <a:cxnSpLocks/>
            <a:stCxn id="8" idx="2"/>
            <a:endCxn id="12" idx="0"/>
          </p:cNvCxnSpPr>
          <p:nvPr/>
        </p:nvCxnSpPr>
        <p:spPr>
          <a:xfrm>
            <a:off x="2620920" y="4889195"/>
            <a:ext cx="2199" cy="590533"/>
          </a:xfrm>
          <a:prstGeom prst="straightConnector1">
            <a:avLst/>
          </a:prstGeom>
          <a:ln>
            <a:solidFill>
              <a:srgbClr val="F6882E"/>
            </a:solidFill>
            <a:tailEnd type="triangle"/>
          </a:ln>
        </p:spPr>
        <p:style>
          <a:lnRef idx="1">
            <a:schemeClr val="accent1"/>
          </a:lnRef>
          <a:fillRef idx="0">
            <a:schemeClr val="accent1"/>
          </a:fillRef>
          <a:effectRef idx="0">
            <a:schemeClr val="accent1"/>
          </a:effectRef>
          <a:fontRef idx="minor">
            <a:schemeClr val="tx1"/>
          </a:fontRef>
        </p:style>
      </p:cxnSp>
      <p:sp>
        <p:nvSpPr>
          <p:cNvPr id="33" name="제목 1">
            <a:extLst>
              <a:ext uri="{FF2B5EF4-FFF2-40B4-BE49-F238E27FC236}">
                <a16:creationId xmlns:a16="http://schemas.microsoft.com/office/drawing/2014/main" id="{CB21E0DD-26CE-184C-EE92-35FD653ECD1B}"/>
              </a:ext>
            </a:extLst>
          </p:cNvPr>
          <p:cNvSpPr txBox="1">
            <a:spLocks/>
          </p:cNvSpPr>
          <p:nvPr/>
        </p:nvSpPr>
        <p:spPr>
          <a:xfrm>
            <a:off x="2648491" y="4835470"/>
            <a:ext cx="1125933"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rgbClr val="F6882E"/>
                </a:solidFill>
                <a:latin typeface="BIZ UDP明朝 Medium" panose="02020500000000000000" pitchFamily="18" charset="-128"/>
                <a:ea typeface="BIZ UDP明朝 Medium" panose="02020500000000000000" pitchFamily="18" charset="-128"/>
              </a:rPr>
              <a:t>③上書き</a:t>
            </a:r>
          </a:p>
        </p:txBody>
      </p:sp>
      <p:sp>
        <p:nvSpPr>
          <p:cNvPr id="34" name="제목 1">
            <a:extLst>
              <a:ext uri="{FF2B5EF4-FFF2-40B4-BE49-F238E27FC236}">
                <a16:creationId xmlns:a16="http://schemas.microsoft.com/office/drawing/2014/main" id="{C78C79F2-3B9C-D744-0844-14C04133419B}"/>
              </a:ext>
            </a:extLst>
          </p:cNvPr>
          <p:cNvSpPr txBox="1">
            <a:spLocks/>
          </p:cNvSpPr>
          <p:nvPr/>
        </p:nvSpPr>
        <p:spPr>
          <a:xfrm>
            <a:off x="7541341" y="5338167"/>
            <a:ext cx="1071159"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chemeClr val="tx1"/>
                </a:solidFill>
                <a:latin typeface="BIZ UDP明朝 Medium" panose="02020500000000000000" pitchFamily="18" charset="-128"/>
                <a:ea typeface="BIZ UDP明朝 Medium" panose="02020500000000000000" pitchFamily="18" charset="-128"/>
              </a:rPr>
              <a:t>ローカル</a:t>
            </a:r>
          </a:p>
        </p:txBody>
      </p:sp>
      <p:cxnSp>
        <p:nvCxnSpPr>
          <p:cNvPr id="39" name="直線コネクタ 38">
            <a:extLst>
              <a:ext uri="{FF2B5EF4-FFF2-40B4-BE49-F238E27FC236}">
                <a16:creationId xmlns:a16="http://schemas.microsoft.com/office/drawing/2014/main" id="{B1BBA034-6AC4-ACEC-14B1-AE73C2B46AB6}"/>
              </a:ext>
            </a:extLst>
          </p:cNvPr>
          <p:cNvCxnSpPr/>
          <p:nvPr/>
        </p:nvCxnSpPr>
        <p:spPr>
          <a:xfrm>
            <a:off x="4421118" y="4286264"/>
            <a:ext cx="928004" cy="163278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2C9B357-6FFE-B3E7-C091-BF408141EA4F}"/>
              </a:ext>
            </a:extLst>
          </p:cNvPr>
          <p:cNvCxnSpPr>
            <a:cxnSpLocks/>
          </p:cNvCxnSpPr>
          <p:nvPr/>
        </p:nvCxnSpPr>
        <p:spPr>
          <a:xfrm>
            <a:off x="4453098" y="5358736"/>
            <a:ext cx="896024" cy="56031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43" name="제목 1">
            <a:extLst>
              <a:ext uri="{FF2B5EF4-FFF2-40B4-BE49-F238E27FC236}">
                <a16:creationId xmlns:a16="http://schemas.microsoft.com/office/drawing/2014/main" id="{0C75B4A8-4AA0-9FCC-3A5B-1845F7C1AC9C}"/>
              </a:ext>
            </a:extLst>
          </p:cNvPr>
          <p:cNvSpPr txBox="1">
            <a:spLocks/>
          </p:cNvSpPr>
          <p:nvPr/>
        </p:nvSpPr>
        <p:spPr>
          <a:xfrm>
            <a:off x="4819881" y="5779991"/>
            <a:ext cx="1809580"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600" b="0" dirty="0">
                <a:solidFill>
                  <a:srgbClr val="00B050"/>
                </a:solidFill>
                <a:latin typeface="BIZ UDP明朝 Medium" panose="02020500000000000000" pitchFamily="18" charset="-128"/>
                <a:ea typeface="BIZ UDP明朝 Medium" panose="02020500000000000000" pitchFamily="18" charset="-128"/>
              </a:rPr>
              <a:t>Git</a:t>
            </a:r>
            <a:r>
              <a:rPr lang="ja-JP" altLang="en-US" sz="1600" b="0" dirty="0">
                <a:solidFill>
                  <a:srgbClr val="00B050"/>
                </a:solidFill>
                <a:latin typeface="BIZ UDP明朝 Medium" panose="02020500000000000000" pitchFamily="18" charset="-128"/>
                <a:ea typeface="BIZ UDP明朝 Medium" panose="02020500000000000000" pitchFamily="18" charset="-128"/>
              </a:rPr>
              <a:t>コマンド</a:t>
            </a:r>
          </a:p>
        </p:txBody>
      </p:sp>
      <p:sp>
        <p:nvSpPr>
          <p:cNvPr id="45" name="제목 1">
            <a:extLst>
              <a:ext uri="{FF2B5EF4-FFF2-40B4-BE49-F238E27FC236}">
                <a16:creationId xmlns:a16="http://schemas.microsoft.com/office/drawing/2014/main" id="{52B00E5A-BF6D-2BAA-DD7E-6C7E1D3A3AD1}"/>
              </a:ext>
            </a:extLst>
          </p:cNvPr>
          <p:cNvSpPr txBox="1">
            <a:spLocks/>
          </p:cNvSpPr>
          <p:nvPr/>
        </p:nvSpPr>
        <p:spPr>
          <a:xfrm>
            <a:off x="1763241" y="3478849"/>
            <a:ext cx="241673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chemeClr val="tx1"/>
                </a:solidFill>
                <a:latin typeface="BIZ UDP明朝 Medium" panose="02020500000000000000" pitchFamily="18" charset="-128"/>
                <a:ea typeface="BIZ UDP明朝 Medium" panose="02020500000000000000" pitchFamily="18" charset="-128"/>
              </a:rPr>
              <a:t>リモートリポジトリ</a:t>
            </a:r>
          </a:p>
        </p:txBody>
      </p:sp>
      <p:sp>
        <p:nvSpPr>
          <p:cNvPr id="46" name="제목 1">
            <a:extLst>
              <a:ext uri="{FF2B5EF4-FFF2-40B4-BE49-F238E27FC236}">
                <a16:creationId xmlns:a16="http://schemas.microsoft.com/office/drawing/2014/main" id="{933A915F-69A5-76DD-F38C-B437BDE72E6D}"/>
              </a:ext>
            </a:extLst>
          </p:cNvPr>
          <p:cNvSpPr txBox="1">
            <a:spLocks/>
          </p:cNvSpPr>
          <p:nvPr/>
        </p:nvSpPr>
        <p:spPr>
          <a:xfrm>
            <a:off x="5266832" y="3491766"/>
            <a:ext cx="1908971"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chemeClr val="tx1"/>
                </a:solidFill>
                <a:latin typeface="BIZ UDP明朝 Medium" panose="02020500000000000000" pitchFamily="18" charset="-128"/>
                <a:ea typeface="BIZ UDP明朝 Medium" panose="02020500000000000000" pitchFamily="18" charset="-128"/>
              </a:rPr>
              <a:t>ローカルリポジトリ</a:t>
            </a:r>
          </a:p>
        </p:txBody>
      </p:sp>
      <p:sp>
        <p:nvSpPr>
          <p:cNvPr id="47" name="제목 1">
            <a:extLst>
              <a:ext uri="{FF2B5EF4-FFF2-40B4-BE49-F238E27FC236}">
                <a16:creationId xmlns:a16="http://schemas.microsoft.com/office/drawing/2014/main" id="{0BB83979-99F8-8BB0-5623-B37C5AA6FBAE}"/>
              </a:ext>
            </a:extLst>
          </p:cNvPr>
          <p:cNvSpPr txBox="1">
            <a:spLocks/>
          </p:cNvSpPr>
          <p:nvPr/>
        </p:nvSpPr>
        <p:spPr>
          <a:xfrm>
            <a:off x="377221" y="3061659"/>
            <a:ext cx="1451915"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F6882E"/>
                </a:solidFill>
                <a:latin typeface="BIZ UDP明朝 Medium" panose="02020500000000000000" pitchFamily="18" charset="-128"/>
                <a:ea typeface="BIZ UDP明朝 Medium" panose="02020500000000000000" pitchFamily="18" charset="-128"/>
              </a:rPr>
              <a:t>リポジトリ</a:t>
            </a:r>
          </a:p>
        </p:txBody>
      </p:sp>
    </p:spTree>
    <p:extLst>
      <p:ext uri="{BB962C8B-B14F-4D97-AF65-F5344CB8AC3E}">
        <p14:creationId xmlns:p14="http://schemas.microsoft.com/office/powerpoint/2010/main" val="273504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F4F57D5B-5258-C942-9420-57293D3774D4}"/>
              </a:ext>
            </a:extLst>
          </p:cNvPr>
          <p:cNvSpPr>
            <a:spLocks noGrp="1"/>
          </p:cNvSpPr>
          <p:nvPr>
            <p:ph idx="1"/>
          </p:nvPr>
        </p:nvSpPr>
        <p:spPr>
          <a:xfrm>
            <a:off x="395536" y="1124744"/>
            <a:ext cx="8402525" cy="5616624"/>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b="1" i="0" dirty="0">
                <a:solidFill>
                  <a:srgbClr val="F6882E"/>
                </a:solidFill>
                <a:latin typeface="BIZ UDP明朝 Medium" panose="02020500000000000000" pitchFamily="18" charset="-128"/>
                <a:ea typeface="BIZ UDP明朝 Medium" panose="02020500000000000000" pitchFamily="18" charset="-128"/>
              </a:rPr>
              <a:t>ブランチ</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1</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つのリポジトリからブランチを枝分かれさせることで、本線に影響を与えることなく開発を行うことのできる</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GitHub</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の機能のこと</a:t>
            </a:r>
            <a:r>
              <a:rPr lang="ja-JP" altLang="en-US" i="0" dirty="0">
                <a:solidFill>
                  <a:schemeClr val="tx1"/>
                </a:solidFill>
                <a:latin typeface="BIZ UDP明朝 Medium" panose="02020500000000000000" pitchFamily="18" charset="-128"/>
                <a:ea typeface="BIZ UDP明朝 Medium" panose="02020500000000000000" pitchFamily="18" charset="-128"/>
              </a:rPr>
              <a:t>を言います。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デフォルトでは、本線の</a:t>
            </a:r>
            <a:r>
              <a:rPr lang="en-US" altLang="ja-JP" b="1" i="0" dirty="0">
                <a:solidFill>
                  <a:srgbClr val="F6882E"/>
                </a:solidFill>
                <a:latin typeface="BIZ UDP明朝 Medium" panose="02020500000000000000" pitchFamily="18" charset="-128"/>
                <a:ea typeface="BIZ UDP明朝 Medium" panose="02020500000000000000" pitchFamily="18" charset="-128"/>
              </a:rPr>
              <a:t>main</a:t>
            </a:r>
            <a:r>
              <a:rPr lang="ja-JP" altLang="en-US" b="1" i="0" dirty="0">
                <a:solidFill>
                  <a:srgbClr val="F6882E"/>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master</a:t>
            </a:r>
            <a:r>
              <a:rPr lang="ja-JP" altLang="en-US" b="1" i="0" dirty="0">
                <a:solidFill>
                  <a:srgbClr val="F6882E"/>
                </a:solidFill>
                <a:latin typeface="BIZ UDP明朝 Medium" panose="02020500000000000000" pitchFamily="18" charset="-128"/>
                <a:ea typeface="BIZ UDP明朝 Medium" panose="02020500000000000000" pitchFamily="18" charset="-128"/>
              </a:rPr>
              <a:t>）ブランチ</a:t>
            </a:r>
            <a:r>
              <a:rPr lang="ja-JP" altLang="en-US" i="0" dirty="0">
                <a:solidFill>
                  <a:schemeClr val="tx1"/>
                </a:solidFill>
                <a:latin typeface="BIZ UDP明朝 Medium" panose="02020500000000000000" pitchFamily="18" charset="-128"/>
                <a:ea typeface="BIZ UDP明朝 Medium" panose="02020500000000000000" pitchFamily="18" charset="-128"/>
              </a:rPr>
              <a:t>に所属します。ブランチを作成することを</a:t>
            </a:r>
            <a:r>
              <a:rPr lang="ja-JP" altLang="en-US" b="1" i="0" dirty="0">
                <a:solidFill>
                  <a:srgbClr val="F6882E"/>
                </a:solidFill>
                <a:latin typeface="BIZ UDP明朝 Medium" panose="02020500000000000000" pitchFamily="18" charset="-128"/>
                <a:ea typeface="BIZ UDP明朝 Medium" panose="02020500000000000000" pitchFamily="18" charset="-128"/>
              </a:rPr>
              <a:t>ブランチを切る</a:t>
            </a:r>
            <a:r>
              <a:rPr lang="ja-JP" altLang="en-US" i="0" dirty="0">
                <a:solidFill>
                  <a:schemeClr val="tx1"/>
                </a:solidFill>
                <a:latin typeface="BIZ UDP明朝 Medium" panose="02020500000000000000" pitchFamily="18" charset="-128"/>
                <a:ea typeface="BIZ UDP明朝 Medium" panose="02020500000000000000" pitchFamily="18" charset="-128"/>
              </a:rPr>
              <a:t>と表現します。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例えば、</a:t>
            </a:r>
            <a:r>
              <a:rPr lang="en-US" altLang="ja-JP" i="0" dirty="0">
                <a:solidFill>
                  <a:schemeClr val="tx1"/>
                </a:solidFill>
                <a:latin typeface="BIZ UDP明朝 Medium" panose="02020500000000000000" pitchFamily="18" charset="-128"/>
                <a:ea typeface="BIZ UDP明朝 Medium" panose="02020500000000000000" pitchFamily="18" charset="-128"/>
              </a:rPr>
              <a:t>Terraform</a:t>
            </a:r>
            <a:r>
              <a:rPr lang="ja-JP" altLang="en-US" i="0" dirty="0">
                <a:solidFill>
                  <a:schemeClr val="tx1"/>
                </a:solidFill>
                <a:latin typeface="BIZ UDP明朝 Medium" panose="02020500000000000000" pitchFamily="18" charset="-128"/>
                <a:ea typeface="BIZ UDP明朝 Medium" panose="02020500000000000000" pitchFamily="18" charset="-128"/>
              </a:rPr>
              <a:t>を管理しているリポジトリに新しく、</a:t>
            </a:r>
            <a:r>
              <a:rPr lang="en-US" altLang="ja-JP" i="0" dirty="0">
                <a:solidFill>
                  <a:schemeClr val="tx1"/>
                </a:solidFill>
                <a:latin typeface="BIZ UDP明朝 Medium" panose="02020500000000000000" pitchFamily="18" charset="-128"/>
                <a:ea typeface="BIZ UDP明朝 Medium" panose="02020500000000000000" pitchFamily="18" charset="-128"/>
              </a:rPr>
              <a:t>EC2</a:t>
            </a:r>
            <a:r>
              <a:rPr lang="ja-JP" altLang="en-US" i="0" dirty="0">
                <a:solidFill>
                  <a:schemeClr val="tx1"/>
                </a:solidFill>
                <a:latin typeface="BIZ UDP明朝 Medium" panose="02020500000000000000" pitchFamily="18" charset="-128"/>
                <a:ea typeface="BIZ UDP明朝 Medium" panose="02020500000000000000" pitchFamily="18" charset="-128"/>
              </a:rPr>
              <a:t>のコードを付け足したい場合、</a:t>
            </a:r>
            <a:r>
              <a:rPr lang="en-US" altLang="ja-JP" i="0" dirty="0">
                <a:solidFill>
                  <a:schemeClr val="tx1"/>
                </a:solidFill>
                <a:latin typeface="BIZ UDP明朝 Medium" panose="02020500000000000000" pitchFamily="18" charset="-128"/>
                <a:ea typeface="BIZ UDP明朝 Medium" panose="02020500000000000000" pitchFamily="18" charset="-128"/>
              </a:rPr>
              <a:t>EC2</a:t>
            </a:r>
            <a:r>
              <a:rPr lang="ja-JP" altLang="en-US" i="0" dirty="0">
                <a:solidFill>
                  <a:schemeClr val="tx1"/>
                </a:solidFill>
                <a:latin typeface="BIZ UDP明朝 Medium" panose="02020500000000000000" pitchFamily="18" charset="-128"/>
                <a:ea typeface="BIZ UDP明朝 Medium" panose="02020500000000000000" pitchFamily="18" charset="-128"/>
              </a:rPr>
              <a:t>作成用のブランチを切って、テストして問題なければ、最後に</a:t>
            </a:r>
            <a:r>
              <a:rPr lang="en-US" altLang="ja-JP" i="0" dirty="0">
                <a:solidFill>
                  <a:schemeClr val="tx1"/>
                </a:solidFill>
                <a:latin typeface="BIZ UDP明朝 Medium" panose="02020500000000000000" pitchFamily="18" charset="-128"/>
                <a:ea typeface="BIZ UDP明朝 Medium" panose="02020500000000000000" pitchFamily="18" charset="-128"/>
              </a:rPr>
              <a:t>main</a:t>
            </a:r>
            <a:r>
              <a:rPr lang="ja-JP" altLang="en-US" i="0" dirty="0">
                <a:solidFill>
                  <a:schemeClr val="tx1"/>
                </a:solidFill>
                <a:latin typeface="BIZ UDP明朝 Medium" panose="02020500000000000000" pitchFamily="18" charset="-128"/>
                <a:ea typeface="BIZ UDP明朝 Medium" panose="02020500000000000000" pitchFamily="18" charset="-128"/>
              </a:rPr>
              <a:t>に結合します。ブランチを</a:t>
            </a:r>
            <a:r>
              <a:rPr lang="en-US" altLang="ja-JP" i="0" dirty="0">
                <a:solidFill>
                  <a:schemeClr val="tx1"/>
                </a:solidFill>
                <a:latin typeface="BIZ UDP明朝 Medium" panose="02020500000000000000" pitchFamily="18" charset="-128"/>
                <a:ea typeface="BIZ UDP明朝 Medium" panose="02020500000000000000" pitchFamily="18" charset="-128"/>
              </a:rPr>
              <a:t>main</a:t>
            </a:r>
            <a:r>
              <a:rPr lang="ja-JP" altLang="en-US" i="0" dirty="0">
                <a:solidFill>
                  <a:schemeClr val="tx1"/>
                </a:solidFill>
                <a:latin typeface="BIZ UDP明朝 Medium" panose="02020500000000000000" pitchFamily="18" charset="-128"/>
                <a:ea typeface="BIZ UDP明朝 Medium" panose="02020500000000000000" pitchFamily="18" charset="-128"/>
              </a:rPr>
              <a:t>に結合することを</a:t>
            </a:r>
            <a:r>
              <a:rPr lang="ja-JP" altLang="en-US" b="1" i="0" dirty="0">
                <a:solidFill>
                  <a:srgbClr val="F6882E"/>
                </a:solidFill>
                <a:latin typeface="BIZ UDP明朝 Medium" panose="02020500000000000000" pitchFamily="18" charset="-128"/>
                <a:ea typeface="BIZ UDP明朝 Medium" panose="02020500000000000000" pitchFamily="18" charset="-128"/>
              </a:rPr>
              <a:t>マージする</a:t>
            </a:r>
            <a:r>
              <a:rPr lang="ja-JP" altLang="en-US" i="0" dirty="0">
                <a:solidFill>
                  <a:schemeClr val="tx1"/>
                </a:solidFill>
                <a:latin typeface="BIZ UDP明朝 Medium" panose="02020500000000000000" pitchFamily="18" charset="-128"/>
                <a:ea typeface="BIZ UDP明朝 Medium" panose="02020500000000000000" pitchFamily="18" charset="-128"/>
              </a:rPr>
              <a:t>といいます。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5" name="제목 1">
            <a:extLst>
              <a:ext uri="{FF2B5EF4-FFF2-40B4-BE49-F238E27FC236}">
                <a16:creationId xmlns:a16="http://schemas.microsoft.com/office/drawing/2014/main" id="{165FC0E4-C01D-7BA8-BF87-4D03D1E0D594}"/>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GitHub</a:t>
            </a:r>
            <a:endParaRPr lang="ko-KR" altLang="en-US" sz="1600" dirty="0">
              <a:latin typeface="BIZ UDP明朝 Medium" panose="02020500000000000000" pitchFamily="18" charset="-128"/>
            </a:endParaRPr>
          </a:p>
        </p:txBody>
      </p:sp>
      <p:sp>
        <p:nvSpPr>
          <p:cNvPr id="6" name="제목 1">
            <a:extLst>
              <a:ext uri="{FF2B5EF4-FFF2-40B4-BE49-F238E27FC236}">
                <a16:creationId xmlns:a16="http://schemas.microsoft.com/office/drawing/2014/main" id="{328E8C32-9164-2876-C63D-59A5D487A4F5}"/>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ブランチ</a:t>
            </a:r>
          </a:p>
        </p:txBody>
      </p:sp>
      <p:sp>
        <p:nvSpPr>
          <p:cNvPr id="1026" name="正方形/長方形 1025">
            <a:extLst>
              <a:ext uri="{FF2B5EF4-FFF2-40B4-BE49-F238E27FC236}">
                <a16:creationId xmlns:a16="http://schemas.microsoft.com/office/drawing/2014/main" id="{5DB57A71-C369-9D9E-2A1B-DAD9FBC706D4}"/>
              </a:ext>
            </a:extLst>
          </p:cNvPr>
          <p:cNvSpPr/>
          <p:nvPr/>
        </p:nvSpPr>
        <p:spPr>
          <a:xfrm flipV="1">
            <a:off x="370064" y="3298321"/>
            <a:ext cx="8541212" cy="3421413"/>
          </a:xfrm>
          <a:prstGeom prst="rect">
            <a:avLst/>
          </a:prstGeom>
          <a:solidFill>
            <a:schemeClr val="bg1"/>
          </a:solid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7" name="Picture 8" descr="github">
            <a:extLst>
              <a:ext uri="{FF2B5EF4-FFF2-40B4-BE49-F238E27FC236}">
                <a16:creationId xmlns:a16="http://schemas.microsoft.com/office/drawing/2014/main" id="{488AB950-1E3A-03D5-DE26-C71C7D5C5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 y="4513954"/>
            <a:ext cx="1745897" cy="9629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図 1027">
            <a:extLst>
              <a:ext uri="{FF2B5EF4-FFF2-40B4-BE49-F238E27FC236}">
                <a16:creationId xmlns:a16="http://schemas.microsoft.com/office/drawing/2014/main" id="{9C110029-3DE0-3F5F-4555-12D21F430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0651" y="4703505"/>
            <a:ext cx="595697" cy="595697"/>
          </a:xfrm>
          <a:prstGeom prst="rect">
            <a:avLst/>
          </a:prstGeom>
        </p:spPr>
      </p:pic>
      <p:pic>
        <p:nvPicPr>
          <p:cNvPr id="1029" name="図 1028">
            <a:extLst>
              <a:ext uri="{FF2B5EF4-FFF2-40B4-BE49-F238E27FC236}">
                <a16:creationId xmlns:a16="http://schemas.microsoft.com/office/drawing/2014/main" id="{934A707B-EBB0-FDDA-4A13-3974212F2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3039" y="3684354"/>
            <a:ext cx="1024315" cy="1024315"/>
          </a:xfrm>
          <a:prstGeom prst="rect">
            <a:avLst/>
          </a:prstGeom>
        </p:spPr>
      </p:pic>
      <p:pic>
        <p:nvPicPr>
          <p:cNvPr id="1030" name="図 1029">
            <a:extLst>
              <a:ext uri="{FF2B5EF4-FFF2-40B4-BE49-F238E27FC236}">
                <a16:creationId xmlns:a16="http://schemas.microsoft.com/office/drawing/2014/main" id="{40A84B78-DA53-BF14-EB1C-6D12432518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3439" y="3684354"/>
            <a:ext cx="1024315" cy="1024315"/>
          </a:xfrm>
          <a:prstGeom prst="rect">
            <a:avLst/>
          </a:prstGeom>
        </p:spPr>
      </p:pic>
      <p:pic>
        <p:nvPicPr>
          <p:cNvPr id="1031" name="図 1030">
            <a:extLst>
              <a:ext uri="{FF2B5EF4-FFF2-40B4-BE49-F238E27FC236}">
                <a16:creationId xmlns:a16="http://schemas.microsoft.com/office/drawing/2014/main" id="{C196996F-1A20-20DA-7522-F2389B9324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6701" y="4036165"/>
            <a:ext cx="477789" cy="477789"/>
          </a:xfrm>
          <a:prstGeom prst="rect">
            <a:avLst/>
          </a:prstGeom>
        </p:spPr>
      </p:pic>
      <p:pic>
        <p:nvPicPr>
          <p:cNvPr id="1033" name="図 1032">
            <a:extLst>
              <a:ext uri="{FF2B5EF4-FFF2-40B4-BE49-F238E27FC236}">
                <a16:creationId xmlns:a16="http://schemas.microsoft.com/office/drawing/2014/main" id="{7654FF06-9311-77FA-42C3-44F76F3ED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5238" y="5299202"/>
            <a:ext cx="1024315" cy="1024315"/>
          </a:xfrm>
          <a:prstGeom prst="rect">
            <a:avLst/>
          </a:prstGeom>
          <a:solidFill>
            <a:schemeClr val="bg1"/>
          </a:solidFill>
        </p:spPr>
      </p:pic>
      <p:pic>
        <p:nvPicPr>
          <p:cNvPr id="1034" name="図 1033">
            <a:extLst>
              <a:ext uri="{FF2B5EF4-FFF2-40B4-BE49-F238E27FC236}">
                <a16:creationId xmlns:a16="http://schemas.microsoft.com/office/drawing/2014/main" id="{3A14F974-57E2-0AB0-026E-02FBD2F3D9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8500" y="5651013"/>
            <a:ext cx="477789" cy="477789"/>
          </a:xfrm>
          <a:prstGeom prst="rect">
            <a:avLst/>
          </a:prstGeom>
        </p:spPr>
      </p:pic>
      <p:cxnSp>
        <p:nvCxnSpPr>
          <p:cNvPr id="1035" name="直線矢印コネクタ 1034">
            <a:extLst>
              <a:ext uri="{FF2B5EF4-FFF2-40B4-BE49-F238E27FC236}">
                <a16:creationId xmlns:a16="http://schemas.microsoft.com/office/drawing/2014/main" id="{ACF442E1-7CD6-743D-8202-BFA52CD7E4B6}"/>
              </a:ext>
            </a:extLst>
          </p:cNvPr>
          <p:cNvCxnSpPr>
            <a:stCxn id="1029" idx="3"/>
            <a:endCxn id="1030" idx="1"/>
          </p:cNvCxnSpPr>
          <p:nvPr/>
        </p:nvCxnSpPr>
        <p:spPr>
          <a:xfrm>
            <a:off x="2937354" y="4196512"/>
            <a:ext cx="257608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6" name="제목 1">
            <a:extLst>
              <a:ext uri="{FF2B5EF4-FFF2-40B4-BE49-F238E27FC236}">
                <a16:creationId xmlns:a16="http://schemas.microsoft.com/office/drawing/2014/main" id="{359145CA-DD8E-6238-AB33-ABC407A30393}"/>
              </a:ext>
            </a:extLst>
          </p:cNvPr>
          <p:cNvSpPr txBox="1">
            <a:spLocks/>
          </p:cNvSpPr>
          <p:nvPr/>
        </p:nvSpPr>
        <p:spPr>
          <a:xfrm>
            <a:off x="3633128" y="3684354"/>
            <a:ext cx="1368153" cy="580884"/>
          </a:xfrm>
          <a:prstGeom prst="rect">
            <a:avLst/>
          </a:prstGeom>
          <a:ln>
            <a:noFill/>
          </a:ln>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rgbClr val="FF0000"/>
                </a:solidFill>
                <a:latin typeface="BIZ UDP明朝 Medium" panose="02020500000000000000" pitchFamily="18" charset="-128"/>
                <a:ea typeface="BIZ UDP明朝 Medium" panose="02020500000000000000" pitchFamily="18" charset="-128"/>
              </a:rPr>
              <a:t>①クローン</a:t>
            </a:r>
          </a:p>
        </p:txBody>
      </p:sp>
      <p:cxnSp>
        <p:nvCxnSpPr>
          <p:cNvPr id="1037" name="直線矢印コネクタ 1036">
            <a:extLst>
              <a:ext uri="{FF2B5EF4-FFF2-40B4-BE49-F238E27FC236}">
                <a16:creationId xmlns:a16="http://schemas.microsoft.com/office/drawing/2014/main" id="{41E07BFB-019B-7934-DA21-C13DFA3B091E}"/>
              </a:ext>
            </a:extLst>
          </p:cNvPr>
          <p:cNvCxnSpPr>
            <a:cxnSpLocks/>
            <a:stCxn id="1028" idx="1"/>
          </p:cNvCxnSpPr>
          <p:nvPr/>
        </p:nvCxnSpPr>
        <p:spPr>
          <a:xfrm flipH="1" flipV="1">
            <a:off x="6264490" y="4285091"/>
            <a:ext cx="1236161" cy="71626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38" name="제목 1">
            <a:extLst>
              <a:ext uri="{FF2B5EF4-FFF2-40B4-BE49-F238E27FC236}">
                <a16:creationId xmlns:a16="http://schemas.microsoft.com/office/drawing/2014/main" id="{43F44E49-6A71-959C-CCA0-93CCE298354B}"/>
              </a:ext>
            </a:extLst>
          </p:cNvPr>
          <p:cNvSpPr txBox="1">
            <a:spLocks/>
          </p:cNvSpPr>
          <p:nvPr/>
        </p:nvSpPr>
        <p:spPr>
          <a:xfrm>
            <a:off x="6728195" y="4158343"/>
            <a:ext cx="1809580"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rgbClr val="0070C0"/>
                </a:solidFill>
                <a:latin typeface="BIZ UDP明朝 Medium" panose="02020500000000000000" pitchFamily="18" charset="-128"/>
                <a:ea typeface="BIZ UDP明朝 Medium" panose="02020500000000000000" pitchFamily="18" charset="-128"/>
              </a:rPr>
              <a:t>②ファイル配置</a:t>
            </a:r>
          </a:p>
        </p:txBody>
      </p:sp>
      <p:cxnSp>
        <p:nvCxnSpPr>
          <p:cNvPr id="1039" name="直線矢印コネクタ 1038">
            <a:extLst>
              <a:ext uri="{FF2B5EF4-FFF2-40B4-BE49-F238E27FC236}">
                <a16:creationId xmlns:a16="http://schemas.microsoft.com/office/drawing/2014/main" id="{9BEC24EF-D2C2-4DA9-70B9-55169E969BE3}"/>
              </a:ext>
            </a:extLst>
          </p:cNvPr>
          <p:cNvCxnSpPr>
            <a:cxnSpLocks/>
            <a:stCxn id="1030" idx="2"/>
            <a:endCxn id="1033" idx="3"/>
          </p:cNvCxnSpPr>
          <p:nvPr/>
        </p:nvCxnSpPr>
        <p:spPr>
          <a:xfrm flipH="1">
            <a:off x="2939553" y="4708669"/>
            <a:ext cx="3086044" cy="1102691"/>
          </a:xfrm>
          <a:prstGeom prst="straightConnector1">
            <a:avLst/>
          </a:prstGeom>
          <a:ln>
            <a:solidFill>
              <a:srgbClr val="F6882E"/>
            </a:solidFill>
            <a:tailEnd type="triangle"/>
          </a:ln>
        </p:spPr>
        <p:style>
          <a:lnRef idx="1">
            <a:schemeClr val="accent1"/>
          </a:lnRef>
          <a:fillRef idx="0">
            <a:schemeClr val="accent1"/>
          </a:fillRef>
          <a:effectRef idx="0">
            <a:schemeClr val="accent1"/>
          </a:effectRef>
          <a:fontRef idx="minor">
            <a:schemeClr val="tx1"/>
          </a:fontRef>
        </p:style>
      </p:cxnSp>
      <p:sp>
        <p:nvSpPr>
          <p:cNvPr id="1040" name="제목 1">
            <a:extLst>
              <a:ext uri="{FF2B5EF4-FFF2-40B4-BE49-F238E27FC236}">
                <a16:creationId xmlns:a16="http://schemas.microsoft.com/office/drawing/2014/main" id="{9C0CBBBF-D06F-2C88-0586-AD9361E69D83}"/>
              </a:ext>
            </a:extLst>
          </p:cNvPr>
          <p:cNvSpPr txBox="1">
            <a:spLocks/>
          </p:cNvSpPr>
          <p:nvPr/>
        </p:nvSpPr>
        <p:spPr>
          <a:xfrm>
            <a:off x="3662429" y="4776667"/>
            <a:ext cx="1125933"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rgbClr val="F6882E"/>
                </a:solidFill>
                <a:latin typeface="BIZ UDP明朝 Medium" panose="02020500000000000000" pitchFamily="18" charset="-128"/>
                <a:ea typeface="BIZ UDP明朝 Medium" panose="02020500000000000000" pitchFamily="18" charset="-128"/>
              </a:rPr>
              <a:t>③プッシュ</a:t>
            </a:r>
          </a:p>
        </p:txBody>
      </p:sp>
      <p:cxnSp>
        <p:nvCxnSpPr>
          <p:cNvPr id="1041" name="直線矢印コネクタ 1040">
            <a:extLst>
              <a:ext uri="{FF2B5EF4-FFF2-40B4-BE49-F238E27FC236}">
                <a16:creationId xmlns:a16="http://schemas.microsoft.com/office/drawing/2014/main" id="{5908C54F-5FF6-4317-A7C9-AEDD77D48DCE}"/>
              </a:ext>
            </a:extLst>
          </p:cNvPr>
          <p:cNvCxnSpPr>
            <a:cxnSpLocks/>
            <a:stCxn id="1029" idx="2"/>
            <a:endCxn id="1033" idx="0"/>
          </p:cNvCxnSpPr>
          <p:nvPr/>
        </p:nvCxnSpPr>
        <p:spPr>
          <a:xfrm>
            <a:off x="2425197" y="4708669"/>
            <a:ext cx="2199" cy="590533"/>
          </a:xfrm>
          <a:prstGeom prst="straightConnector1">
            <a:avLst/>
          </a:prstGeom>
          <a:ln>
            <a:solidFill>
              <a:srgbClr val="F6882E"/>
            </a:solidFill>
            <a:tailEnd type="triangle"/>
          </a:ln>
        </p:spPr>
        <p:style>
          <a:lnRef idx="1">
            <a:schemeClr val="accent1"/>
          </a:lnRef>
          <a:fillRef idx="0">
            <a:schemeClr val="accent1"/>
          </a:fillRef>
          <a:effectRef idx="0">
            <a:schemeClr val="accent1"/>
          </a:effectRef>
          <a:fontRef idx="minor">
            <a:schemeClr val="tx1"/>
          </a:fontRef>
        </p:style>
      </p:cxnSp>
      <p:sp>
        <p:nvSpPr>
          <p:cNvPr id="1042" name="제목 1">
            <a:extLst>
              <a:ext uri="{FF2B5EF4-FFF2-40B4-BE49-F238E27FC236}">
                <a16:creationId xmlns:a16="http://schemas.microsoft.com/office/drawing/2014/main" id="{C0EE5C65-7316-7232-5D39-9E94EA2A6F5C}"/>
              </a:ext>
            </a:extLst>
          </p:cNvPr>
          <p:cNvSpPr txBox="1">
            <a:spLocks/>
          </p:cNvSpPr>
          <p:nvPr/>
        </p:nvSpPr>
        <p:spPr>
          <a:xfrm>
            <a:off x="2452768" y="4654944"/>
            <a:ext cx="1125933"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rgbClr val="F6882E"/>
                </a:solidFill>
                <a:latin typeface="BIZ UDP明朝 Medium" panose="02020500000000000000" pitchFamily="18" charset="-128"/>
                <a:ea typeface="BIZ UDP明朝 Medium" panose="02020500000000000000" pitchFamily="18" charset="-128"/>
              </a:rPr>
              <a:t>③上書き</a:t>
            </a:r>
          </a:p>
        </p:txBody>
      </p:sp>
      <p:sp>
        <p:nvSpPr>
          <p:cNvPr id="1043" name="제목 1">
            <a:extLst>
              <a:ext uri="{FF2B5EF4-FFF2-40B4-BE49-F238E27FC236}">
                <a16:creationId xmlns:a16="http://schemas.microsoft.com/office/drawing/2014/main" id="{86B2F651-F68D-D74B-F295-9E62DB0298F3}"/>
              </a:ext>
            </a:extLst>
          </p:cNvPr>
          <p:cNvSpPr txBox="1">
            <a:spLocks/>
          </p:cNvSpPr>
          <p:nvPr/>
        </p:nvSpPr>
        <p:spPr>
          <a:xfrm>
            <a:off x="7345618" y="5157641"/>
            <a:ext cx="1071159"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chemeClr val="tx1"/>
                </a:solidFill>
                <a:latin typeface="BIZ UDP明朝 Medium" panose="02020500000000000000" pitchFamily="18" charset="-128"/>
                <a:ea typeface="BIZ UDP明朝 Medium" panose="02020500000000000000" pitchFamily="18" charset="-128"/>
              </a:rPr>
              <a:t>ローカル</a:t>
            </a:r>
          </a:p>
        </p:txBody>
      </p:sp>
      <p:sp>
        <p:nvSpPr>
          <p:cNvPr id="1044" name="제목 1">
            <a:extLst>
              <a:ext uri="{FF2B5EF4-FFF2-40B4-BE49-F238E27FC236}">
                <a16:creationId xmlns:a16="http://schemas.microsoft.com/office/drawing/2014/main" id="{9F1239BC-65B7-EBE6-5DBF-F9E6710A3C9D}"/>
              </a:ext>
            </a:extLst>
          </p:cNvPr>
          <p:cNvSpPr txBox="1">
            <a:spLocks/>
          </p:cNvSpPr>
          <p:nvPr/>
        </p:nvSpPr>
        <p:spPr>
          <a:xfrm>
            <a:off x="1567518" y="3298323"/>
            <a:ext cx="241673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chemeClr val="tx1"/>
                </a:solidFill>
                <a:latin typeface="BIZ UDP明朝 Medium" panose="02020500000000000000" pitchFamily="18" charset="-128"/>
                <a:ea typeface="BIZ UDP明朝 Medium" panose="02020500000000000000" pitchFamily="18" charset="-128"/>
              </a:rPr>
              <a:t>リモートリポジトリ</a:t>
            </a:r>
          </a:p>
        </p:txBody>
      </p:sp>
      <p:sp>
        <p:nvSpPr>
          <p:cNvPr id="1045" name="제목 1">
            <a:extLst>
              <a:ext uri="{FF2B5EF4-FFF2-40B4-BE49-F238E27FC236}">
                <a16:creationId xmlns:a16="http://schemas.microsoft.com/office/drawing/2014/main" id="{B9EF7AE8-E5E2-05F6-1787-563ED5CE3A8B}"/>
              </a:ext>
            </a:extLst>
          </p:cNvPr>
          <p:cNvSpPr txBox="1">
            <a:spLocks/>
          </p:cNvSpPr>
          <p:nvPr/>
        </p:nvSpPr>
        <p:spPr>
          <a:xfrm>
            <a:off x="5071109" y="3311240"/>
            <a:ext cx="1908971"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600" b="0" dirty="0">
                <a:solidFill>
                  <a:schemeClr val="tx1"/>
                </a:solidFill>
                <a:latin typeface="BIZ UDP明朝 Medium" panose="02020500000000000000" pitchFamily="18" charset="-128"/>
                <a:ea typeface="BIZ UDP明朝 Medium" panose="02020500000000000000" pitchFamily="18" charset="-128"/>
              </a:rPr>
              <a:t>ローカルリポジトリ</a:t>
            </a:r>
          </a:p>
        </p:txBody>
      </p:sp>
      <p:cxnSp>
        <p:nvCxnSpPr>
          <p:cNvPr id="1046" name="直線コネクタ 1045">
            <a:extLst>
              <a:ext uri="{FF2B5EF4-FFF2-40B4-BE49-F238E27FC236}">
                <a16:creationId xmlns:a16="http://schemas.microsoft.com/office/drawing/2014/main" id="{C1D8ACD5-5DFC-EF74-9CDA-6A1E23893BBA}"/>
              </a:ext>
            </a:extLst>
          </p:cNvPr>
          <p:cNvCxnSpPr>
            <a:cxnSpLocks/>
            <a:endCxn id="1048" idx="1"/>
          </p:cNvCxnSpPr>
          <p:nvPr/>
        </p:nvCxnSpPr>
        <p:spPr>
          <a:xfrm>
            <a:off x="4225395" y="4105738"/>
            <a:ext cx="1024249" cy="119346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47" name="直線コネクタ 1046">
            <a:extLst>
              <a:ext uri="{FF2B5EF4-FFF2-40B4-BE49-F238E27FC236}">
                <a16:creationId xmlns:a16="http://schemas.microsoft.com/office/drawing/2014/main" id="{1159E1D9-C44D-B198-A086-DACB4F8FFC9B}"/>
              </a:ext>
            </a:extLst>
          </p:cNvPr>
          <p:cNvCxnSpPr>
            <a:cxnSpLocks/>
            <a:endCxn id="1048" idx="1"/>
          </p:cNvCxnSpPr>
          <p:nvPr/>
        </p:nvCxnSpPr>
        <p:spPr>
          <a:xfrm>
            <a:off x="4257375" y="5178210"/>
            <a:ext cx="992269" cy="12099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48" name="제목 1">
            <a:extLst>
              <a:ext uri="{FF2B5EF4-FFF2-40B4-BE49-F238E27FC236}">
                <a16:creationId xmlns:a16="http://schemas.microsoft.com/office/drawing/2014/main" id="{2373D68A-AF80-02F4-807A-FD3B11187CF1}"/>
              </a:ext>
            </a:extLst>
          </p:cNvPr>
          <p:cNvSpPr txBox="1">
            <a:spLocks/>
          </p:cNvSpPr>
          <p:nvPr/>
        </p:nvSpPr>
        <p:spPr>
          <a:xfrm>
            <a:off x="5249644" y="5008760"/>
            <a:ext cx="1809580"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600" b="0" dirty="0">
                <a:solidFill>
                  <a:srgbClr val="00B050"/>
                </a:solidFill>
                <a:latin typeface="BIZ UDP明朝 Medium" panose="02020500000000000000" pitchFamily="18" charset="-128"/>
                <a:ea typeface="BIZ UDP明朝 Medium" panose="02020500000000000000" pitchFamily="18" charset="-128"/>
              </a:rPr>
              <a:t>Git</a:t>
            </a:r>
            <a:r>
              <a:rPr lang="ja-JP" altLang="en-US" sz="1600" b="0" dirty="0">
                <a:solidFill>
                  <a:srgbClr val="00B050"/>
                </a:solidFill>
                <a:latin typeface="BIZ UDP明朝 Medium" panose="02020500000000000000" pitchFamily="18" charset="-128"/>
                <a:ea typeface="BIZ UDP明朝 Medium" panose="02020500000000000000" pitchFamily="18" charset="-128"/>
              </a:rPr>
              <a:t>コマンド</a:t>
            </a:r>
          </a:p>
        </p:txBody>
      </p:sp>
      <p:cxnSp>
        <p:nvCxnSpPr>
          <p:cNvPr id="1049" name="直線コネクタ 1048">
            <a:extLst>
              <a:ext uri="{FF2B5EF4-FFF2-40B4-BE49-F238E27FC236}">
                <a16:creationId xmlns:a16="http://schemas.microsoft.com/office/drawing/2014/main" id="{257D8614-AFF8-302E-0904-34598F05C841}"/>
              </a:ext>
            </a:extLst>
          </p:cNvPr>
          <p:cNvCxnSpPr>
            <a:cxnSpLocks/>
          </p:cNvCxnSpPr>
          <p:nvPr/>
        </p:nvCxnSpPr>
        <p:spPr>
          <a:xfrm flipV="1">
            <a:off x="7457655" y="3949136"/>
            <a:ext cx="306791" cy="335955"/>
          </a:xfrm>
          <a:prstGeom prst="line">
            <a:avLst/>
          </a:prstGeom>
        </p:spPr>
        <p:style>
          <a:lnRef idx="1">
            <a:schemeClr val="accent1"/>
          </a:lnRef>
          <a:fillRef idx="0">
            <a:schemeClr val="accent1"/>
          </a:fillRef>
          <a:effectRef idx="0">
            <a:schemeClr val="accent1"/>
          </a:effectRef>
          <a:fontRef idx="minor">
            <a:schemeClr val="tx1"/>
          </a:fontRef>
        </p:style>
      </p:cxnSp>
      <p:sp>
        <p:nvSpPr>
          <p:cNvPr id="1050" name="제목 1">
            <a:extLst>
              <a:ext uri="{FF2B5EF4-FFF2-40B4-BE49-F238E27FC236}">
                <a16:creationId xmlns:a16="http://schemas.microsoft.com/office/drawing/2014/main" id="{FAD7DDAA-FCAC-C729-DE8C-BAA787D045A2}"/>
              </a:ext>
            </a:extLst>
          </p:cNvPr>
          <p:cNvSpPr txBox="1">
            <a:spLocks/>
          </p:cNvSpPr>
          <p:nvPr/>
        </p:nvSpPr>
        <p:spPr>
          <a:xfrm>
            <a:off x="7189521" y="3355464"/>
            <a:ext cx="1809580"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600" dirty="0">
                <a:solidFill>
                  <a:srgbClr val="0070C0"/>
                </a:solidFill>
                <a:latin typeface="BIZ UDP明朝 Medium" panose="02020500000000000000" pitchFamily="18" charset="-128"/>
                <a:ea typeface="BIZ UDP明朝 Medium" panose="02020500000000000000" pitchFamily="18" charset="-128"/>
              </a:rPr>
              <a:t>main</a:t>
            </a:r>
            <a:r>
              <a:rPr lang="ja-JP" altLang="en-US" sz="1600" dirty="0">
                <a:solidFill>
                  <a:srgbClr val="0070C0"/>
                </a:solidFill>
                <a:latin typeface="BIZ UDP明朝 Medium" panose="02020500000000000000" pitchFamily="18" charset="-128"/>
                <a:ea typeface="BIZ UDP明朝 Medium" panose="02020500000000000000" pitchFamily="18" charset="-128"/>
              </a:rPr>
              <a:t>ブランチにファイル配置</a:t>
            </a:r>
          </a:p>
        </p:txBody>
      </p:sp>
      <p:cxnSp>
        <p:nvCxnSpPr>
          <p:cNvPr id="1051" name="直線コネクタ 1050">
            <a:extLst>
              <a:ext uri="{FF2B5EF4-FFF2-40B4-BE49-F238E27FC236}">
                <a16:creationId xmlns:a16="http://schemas.microsoft.com/office/drawing/2014/main" id="{D561476C-F02F-794A-56DA-D64FCEB77926}"/>
              </a:ext>
            </a:extLst>
          </p:cNvPr>
          <p:cNvCxnSpPr>
            <a:cxnSpLocks/>
          </p:cNvCxnSpPr>
          <p:nvPr/>
        </p:nvCxnSpPr>
        <p:spPr>
          <a:xfrm flipH="1" flipV="1">
            <a:off x="4257375" y="5178210"/>
            <a:ext cx="602176" cy="759898"/>
          </a:xfrm>
          <a:prstGeom prst="line">
            <a:avLst/>
          </a:prstGeom>
          <a:ln>
            <a:solidFill>
              <a:srgbClr val="F6882E"/>
            </a:solidFill>
          </a:ln>
        </p:spPr>
        <p:style>
          <a:lnRef idx="1">
            <a:schemeClr val="accent1"/>
          </a:lnRef>
          <a:fillRef idx="0">
            <a:schemeClr val="accent1"/>
          </a:fillRef>
          <a:effectRef idx="0">
            <a:schemeClr val="accent1"/>
          </a:effectRef>
          <a:fontRef idx="minor">
            <a:schemeClr val="tx1"/>
          </a:fontRef>
        </p:style>
      </p:cxnSp>
      <p:sp>
        <p:nvSpPr>
          <p:cNvPr id="1052" name="제목 1">
            <a:extLst>
              <a:ext uri="{FF2B5EF4-FFF2-40B4-BE49-F238E27FC236}">
                <a16:creationId xmlns:a16="http://schemas.microsoft.com/office/drawing/2014/main" id="{8829D2AD-5D63-44BD-73B6-A1C6FB34A0BA}"/>
              </a:ext>
            </a:extLst>
          </p:cNvPr>
          <p:cNvSpPr txBox="1">
            <a:spLocks/>
          </p:cNvSpPr>
          <p:nvPr/>
        </p:nvSpPr>
        <p:spPr>
          <a:xfrm>
            <a:off x="4856009" y="5801156"/>
            <a:ext cx="1809580"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600" dirty="0">
                <a:solidFill>
                  <a:srgbClr val="F6882E"/>
                </a:solidFill>
                <a:latin typeface="BIZ UDP明朝 Medium" panose="02020500000000000000" pitchFamily="18" charset="-128"/>
                <a:ea typeface="BIZ UDP明朝 Medium" panose="02020500000000000000" pitchFamily="18" charset="-128"/>
              </a:rPr>
              <a:t>main</a:t>
            </a:r>
            <a:r>
              <a:rPr lang="ja-JP" altLang="en-US" sz="1600" dirty="0">
                <a:solidFill>
                  <a:srgbClr val="F6882E"/>
                </a:solidFill>
                <a:latin typeface="BIZ UDP明朝 Medium" panose="02020500000000000000" pitchFamily="18" charset="-128"/>
                <a:ea typeface="BIZ UDP明朝 Medium" panose="02020500000000000000" pitchFamily="18" charset="-128"/>
              </a:rPr>
              <a:t>ブランチにプッシュ</a:t>
            </a:r>
          </a:p>
        </p:txBody>
      </p:sp>
      <p:cxnSp>
        <p:nvCxnSpPr>
          <p:cNvPr id="1053" name="直線コネクタ 1052">
            <a:extLst>
              <a:ext uri="{FF2B5EF4-FFF2-40B4-BE49-F238E27FC236}">
                <a16:creationId xmlns:a16="http://schemas.microsoft.com/office/drawing/2014/main" id="{CE1716DF-8D69-A5A2-C4AC-95FEAFD50313}"/>
              </a:ext>
            </a:extLst>
          </p:cNvPr>
          <p:cNvCxnSpPr>
            <a:cxnSpLocks/>
          </p:cNvCxnSpPr>
          <p:nvPr/>
        </p:nvCxnSpPr>
        <p:spPr>
          <a:xfrm flipH="1" flipV="1">
            <a:off x="3150272" y="5156053"/>
            <a:ext cx="206390" cy="842721"/>
          </a:xfrm>
          <a:prstGeom prst="line">
            <a:avLst/>
          </a:prstGeom>
          <a:ln>
            <a:solidFill>
              <a:srgbClr val="F6882E"/>
            </a:solidFill>
          </a:ln>
        </p:spPr>
        <p:style>
          <a:lnRef idx="1">
            <a:schemeClr val="accent1"/>
          </a:lnRef>
          <a:fillRef idx="0">
            <a:schemeClr val="accent1"/>
          </a:fillRef>
          <a:effectRef idx="0">
            <a:schemeClr val="accent1"/>
          </a:effectRef>
          <a:fontRef idx="minor">
            <a:schemeClr val="tx1"/>
          </a:fontRef>
        </p:style>
      </p:cxnSp>
      <p:sp>
        <p:nvSpPr>
          <p:cNvPr id="1054" name="正方形/長方形 1053">
            <a:extLst>
              <a:ext uri="{FF2B5EF4-FFF2-40B4-BE49-F238E27FC236}">
                <a16:creationId xmlns:a16="http://schemas.microsoft.com/office/drawing/2014/main" id="{DE675DB8-9791-3BF2-00C3-A19DFD5FBF3D}"/>
              </a:ext>
            </a:extLst>
          </p:cNvPr>
          <p:cNvSpPr/>
          <p:nvPr/>
        </p:nvSpPr>
        <p:spPr>
          <a:xfrm>
            <a:off x="7243875" y="3355463"/>
            <a:ext cx="1502096" cy="5936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5" name="正方形/長方形 1054">
            <a:extLst>
              <a:ext uri="{FF2B5EF4-FFF2-40B4-BE49-F238E27FC236}">
                <a16:creationId xmlns:a16="http://schemas.microsoft.com/office/drawing/2014/main" id="{24938955-35D3-99B6-1907-70E86E8B260B}"/>
              </a:ext>
            </a:extLst>
          </p:cNvPr>
          <p:cNvSpPr/>
          <p:nvPr/>
        </p:nvSpPr>
        <p:spPr>
          <a:xfrm>
            <a:off x="4900383" y="5799864"/>
            <a:ext cx="1502096" cy="593673"/>
          </a:xfrm>
          <a:prstGeom prst="rect">
            <a:avLst/>
          </a:prstGeom>
          <a:no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正方形/長方形 1055">
            <a:extLst>
              <a:ext uri="{FF2B5EF4-FFF2-40B4-BE49-F238E27FC236}">
                <a16:creationId xmlns:a16="http://schemas.microsoft.com/office/drawing/2014/main" id="{7D763885-79CC-F614-E8A7-81CDD9BD177A}"/>
              </a:ext>
            </a:extLst>
          </p:cNvPr>
          <p:cNvSpPr/>
          <p:nvPr/>
        </p:nvSpPr>
        <p:spPr>
          <a:xfrm>
            <a:off x="3045419" y="6009346"/>
            <a:ext cx="1502096" cy="593673"/>
          </a:xfrm>
          <a:prstGeom prst="rect">
            <a:avLst/>
          </a:prstGeom>
          <a:solidFill>
            <a:schemeClr val="bg1"/>
          </a:solid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7" name="제목 1">
            <a:extLst>
              <a:ext uri="{FF2B5EF4-FFF2-40B4-BE49-F238E27FC236}">
                <a16:creationId xmlns:a16="http://schemas.microsoft.com/office/drawing/2014/main" id="{621007A3-3769-C3F3-8615-4EF5D04B28E7}"/>
              </a:ext>
            </a:extLst>
          </p:cNvPr>
          <p:cNvSpPr txBox="1">
            <a:spLocks/>
          </p:cNvSpPr>
          <p:nvPr/>
        </p:nvSpPr>
        <p:spPr>
          <a:xfrm>
            <a:off x="3002197" y="5998774"/>
            <a:ext cx="1667747"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600" dirty="0">
                <a:solidFill>
                  <a:srgbClr val="F6882E"/>
                </a:solidFill>
                <a:latin typeface="BIZ UDP明朝 Medium" panose="02020500000000000000" pitchFamily="18" charset="-128"/>
                <a:ea typeface="BIZ UDP明朝 Medium" panose="02020500000000000000" pitchFamily="18" charset="-128"/>
              </a:rPr>
              <a:t>main</a:t>
            </a:r>
            <a:r>
              <a:rPr lang="ja-JP" altLang="en-US" sz="1600" dirty="0">
                <a:solidFill>
                  <a:srgbClr val="F6882E"/>
                </a:solidFill>
                <a:latin typeface="BIZ UDP明朝 Medium" panose="02020500000000000000" pitchFamily="18" charset="-128"/>
                <a:ea typeface="BIZ UDP明朝 Medium" panose="02020500000000000000" pitchFamily="18" charset="-128"/>
              </a:rPr>
              <a:t>ブランチが上書き</a:t>
            </a:r>
          </a:p>
        </p:txBody>
      </p:sp>
      <p:sp>
        <p:nvSpPr>
          <p:cNvPr id="1058" name="제목 1">
            <a:extLst>
              <a:ext uri="{FF2B5EF4-FFF2-40B4-BE49-F238E27FC236}">
                <a16:creationId xmlns:a16="http://schemas.microsoft.com/office/drawing/2014/main" id="{FC0B6644-9415-2BAB-E759-F87243359430}"/>
              </a:ext>
            </a:extLst>
          </p:cNvPr>
          <p:cNvSpPr txBox="1">
            <a:spLocks/>
          </p:cNvSpPr>
          <p:nvPr/>
        </p:nvSpPr>
        <p:spPr>
          <a:xfrm>
            <a:off x="334006" y="2881132"/>
            <a:ext cx="1451915"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F6882E"/>
                </a:solidFill>
                <a:latin typeface="BIZ UDP明朝 Medium" panose="02020500000000000000" pitchFamily="18" charset="-128"/>
                <a:ea typeface="BIZ UDP明朝 Medium" panose="02020500000000000000" pitchFamily="18" charset="-128"/>
              </a:rPr>
              <a:t>デフォルトの場合</a:t>
            </a:r>
          </a:p>
        </p:txBody>
      </p:sp>
    </p:spTree>
    <p:extLst>
      <p:ext uri="{BB962C8B-B14F-4D97-AF65-F5344CB8AC3E}">
        <p14:creationId xmlns:p14="http://schemas.microsoft.com/office/powerpoint/2010/main" val="361703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165FC0E4-C01D-7BA8-BF87-4D03D1E0D594}"/>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GitHub</a:t>
            </a:r>
            <a:endParaRPr lang="ko-KR" altLang="en-US" sz="1600" dirty="0">
              <a:latin typeface="BIZ UDP明朝 Medium" panose="02020500000000000000" pitchFamily="18" charset="-128"/>
            </a:endParaRPr>
          </a:p>
        </p:txBody>
      </p:sp>
      <p:sp>
        <p:nvSpPr>
          <p:cNvPr id="6" name="제목 1">
            <a:extLst>
              <a:ext uri="{FF2B5EF4-FFF2-40B4-BE49-F238E27FC236}">
                <a16:creationId xmlns:a16="http://schemas.microsoft.com/office/drawing/2014/main" id="{328E8C32-9164-2876-C63D-59A5D487A4F5}"/>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ブランチ</a:t>
            </a:r>
          </a:p>
        </p:txBody>
      </p:sp>
      <p:sp>
        <p:nvSpPr>
          <p:cNvPr id="1026" name="正方形/長方形 1025">
            <a:extLst>
              <a:ext uri="{FF2B5EF4-FFF2-40B4-BE49-F238E27FC236}">
                <a16:creationId xmlns:a16="http://schemas.microsoft.com/office/drawing/2014/main" id="{5DB57A71-C369-9D9E-2A1B-DAD9FBC706D4}"/>
              </a:ext>
            </a:extLst>
          </p:cNvPr>
          <p:cNvSpPr/>
          <p:nvPr/>
        </p:nvSpPr>
        <p:spPr>
          <a:xfrm flipV="1">
            <a:off x="329456" y="1441307"/>
            <a:ext cx="8541212" cy="4680522"/>
          </a:xfrm>
          <a:prstGeom prst="rect">
            <a:avLst/>
          </a:prstGeom>
          <a:solidFill>
            <a:schemeClr val="bg1"/>
          </a:solid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70C0"/>
              </a:solidFill>
            </a:endParaRPr>
          </a:p>
        </p:txBody>
      </p:sp>
      <p:sp>
        <p:nvSpPr>
          <p:cNvPr id="1058" name="제목 1">
            <a:extLst>
              <a:ext uri="{FF2B5EF4-FFF2-40B4-BE49-F238E27FC236}">
                <a16:creationId xmlns:a16="http://schemas.microsoft.com/office/drawing/2014/main" id="{FC0B6644-9415-2BAB-E759-F87243359430}"/>
              </a:ext>
            </a:extLst>
          </p:cNvPr>
          <p:cNvSpPr txBox="1">
            <a:spLocks/>
          </p:cNvSpPr>
          <p:nvPr/>
        </p:nvSpPr>
        <p:spPr>
          <a:xfrm>
            <a:off x="323528" y="1014376"/>
            <a:ext cx="1655624"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F6882E"/>
                </a:solidFill>
                <a:latin typeface="BIZ UDP明朝 Medium" panose="02020500000000000000" pitchFamily="18" charset="-128"/>
                <a:ea typeface="BIZ UDP明朝 Medium" panose="02020500000000000000" pitchFamily="18" charset="-128"/>
              </a:rPr>
              <a:t>ブランチ作成の場合</a:t>
            </a:r>
          </a:p>
        </p:txBody>
      </p:sp>
      <p:pic>
        <p:nvPicPr>
          <p:cNvPr id="2" name="図 1">
            <a:extLst>
              <a:ext uri="{FF2B5EF4-FFF2-40B4-BE49-F238E27FC236}">
                <a16:creationId xmlns:a16="http://schemas.microsoft.com/office/drawing/2014/main" id="{022ADF8E-7BDC-0A97-C97C-35F9924C8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043" y="1831785"/>
            <a:ext cx="580884" cy="580884"/>
          </a:xfrm>
          <a:prstGeom prst="rect">
            <a:avLst/>
          </a:prstGeom>
        </p:spPr>
      </p:pic>
      <p:sp>
        <p:nvSpPr>
          <p:cNvPr id="3" name="제목 1">
            <a:extLst>
              <a:ext uri="{FF2B5EF4-FFF2-40B4-BE49-F238E27FC236}">
                <a16:creationId xmlns:a16="http://schemas.microsoft.com/office/drawing/2014/main" id="{C4B4813C-F46F-D989-3B40-60362017ED29}"/>
              </a:ext>
            </a:extLst>
          </p:cNvPr>
          <p:cNvSpPr txBox="1">
            <a:spLocks/>
          </p:cNvSpPr>
          <p:nvPr/>
        </p:nvSpPr>
        <p:spPr>
          <a:xfrm>
            <a:off x="337855" y="1318211"/>
            <a:ext cx="1580399"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400" b="0" dirty="0">
                <a:solidFill>
                  <a:srgbClr val="F6882E"/>
                </a:solidFill>
                <a:latin typeface="BIZ UDP明朝 Medium" panose="02020500000000000000" pitchFamily="18" charset="-128"/>
                <a:ea typeface="BIZ UDP明朝 Medium" panose="02020500000000000000" pitchFamily="18" charset="-128"/>
              </a:rPr>
              <a:t>リモートリポジトリ</a:t>
            </a:r>
          </a:p>
        </p:txBody>
      </p:sp>
      <p:cxnSp>
        <p:nvCxnSpPr>
          <p:cNvPr id="7" name="直線矢印コネクタ 6">
            <a:extLst>
              <a:ext uri="{FF2B5EF4-FFF2-40B4-BE49-F238E27FC236}">
                <a16:creationId xmlns:a16="http://schemas.microsoft.com/office/drawing/2014/main" id="{BBE06359-11D4-D3CA-BD01-DAF62F857D24}"/>
              </a:ext>
            </a:extLst>
          </p:cNvPr>
          <p:cNvCxnSpPr>
            <a:cxnSpLocks/>
          </p:cNvCxnSpPr>
          <p:nvPr/>
        </p:nvCxnSpPr>
        <p:spPr>
          <a:xfrm>
            <a:off x="6207430" y="2114266"/>
            <a:ext cx="230425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제목 1">
            <a:extLst>
              <a:ext uri="{FF2B5EF4-FFF2-40B4-BE49-F238E27FC236}">
                <a16:creationId xmlns:a16="http://schemas.microsoft.com/office/drawing/2014/main" id="{0E387C23-E0EC-BBF7-6BDF-7A37CB458DE9}"/>
              </a:ext>
            </a:extLst>
          </p:cNvPr>
          <p:cNvSpPr txBox="1">
            <a:spLocks/>
          </p:cNvSpPr>
          <p:nvPr/>
        </p:nvSpPr>
        <p:spPr>
          <a:xfrm>
            <a:off x="1339927" y="1831785"/>
            <a:ext cx="711793"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chemeClr val="tx1"/>
                </a:solidFill>
                <a:latin typeface="BIZ UDP明朝 Medium" panose="02020500000000000000" pitchFamily="18" charset="-128"/>
                <a:ea typeface="BIZ UDP明朝 Medium" panose="02020500000000000000" pitchFamily="18" charset="-128"/>
              </a:rPr>
              <a:t>main</a:t>
            </a:r>
            <a:endParaRPr lang="ja-JP" altLang="en-US" sz="1400" b="0" dirty="0">
              <a:solidFill>
                <a:schemeClr val="tx1"/>
              </a:solidFill>
              <a:latin typeface="BIZ UDP明朝 Medium" panose="02020500000000000000" pitchFamily="18" charset="-128"/>
              <a:ea typeface="BIZ UDP明朝 Medium" panose="02020500000000000000" pitchFamily="18" charset="-128"/>
            </a:endParaRPr>
          </a:p>
        </p:txBody>
      </p:sp>
      <p:sp>
        <p:nvSpPr>
          <p:cNvPr id="31" name="제목 1">
            <a:extLst>
              <a:ext uri="{FF2B5EF4-FFF2-40B4-BE49-F238E27FC236}">
                <a16:creationId xmlns:a16="http://schemas.microsoft.com/office/drawing/2014/main" id="{CF9BD758-EBFA-BFD6-68C6-76D8A7DF5355}"/>
              </a:ext>
            </a:extLst>
          </p:cNvPr>
          <p:cNvSpPr txBox="1">
            <a:spLocks/>
          </p:cNvSpPr>
          <p:nvPr/>
        </p:nvSpPr>
        <p:spPr>
          <a:xfrm>
            <a:off x="2345143" y="4283420"/>
            <a:ext cx="1292001"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chemeClr val="tx1"/>
                </a:solidFill>
                <a:latin typeface="BIZ UDP明朝 Medium" panose="02020500000000000000" pitchFamily="18" charset="-128"/>
                <a:ea typeface="BIZ UDP明朝 Medium" panose="02020500000000000000" pitchFamily="18" charset="-128"/>
              </a:rPr>
              <a:t>EC2</a:t>
            </a:r>
            <a:r>
              <a:rPr lang="ja-JP" altLang="en-US" sz="1400" b="0" dirty="0">
                <a:solidFill>
                  <a:schemeClr val="tx1"/>
                </a:solidFill>
                <a:latin typeface="BIZ UDP明朝 Medium" panose="02020500000000000000" pitchFamily="18" charset="-128"/>
                <a:ea typeface="BIZ UDP明朝 Medium" panose="02020500000000000000" pitchFamily="18" charset="-128"/>
              </a:rPr>
              <a:t>ブランチ作成</a:t>
            </a:r>
          </a:p>
        </p:txBody>
      </p:sp>
      <p:cxnSp>
        <p:nvCxnSpPr>
          <p:cNvPr id="38" name="直線矢印コネクタ 37">
            <a:extLst>
              <a:ext uri="{FF2B5EF4-FFF2-40B4-BE49-F238E27FC236}">
                <a16:creationId xmlns:a16="http://schemas.microsoft.com/office/drawing/2014/main" id="{B9E337E1-53F2-630B-2FBC-AD362C99F492}"/>
              </a:ext>
            </a:extLst>
          </p:cNvPr>
          <p:cNvCxnSpPr>
            <a:cxnSpLocks/>
          </p:cNvCxnSpPr>
          <p:nvPr/>
        </p:nvCxnSpPr>
        <p:spPr>
          <a:xfrm flipH="1">
            <a:off x="1650066" y="4614280"/>
            <a:ext cx="695076" cy="3169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8ED6777E-4E0E-73FA-B4F1-9A84EA1BF0E3}"/>
              </a:ext>
            </a:extLst>
          </p:cNvPr>
          <p:cNvCxnSpPr>
            <a:cxnSpLocks/>
            <a:stCxn id="2" idx="2"/>
            <a:endCxn id="43" idx="0"/>
          </p:cNvCxnSpPr>
          <p:nvPr/>
        </p:nvCxnSpPr>
        <p:spPr>
          <a:xfrm>
            <a:off x="1049485" y="2412669"/>
            <a:ext cx="0" cy="23805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AEAB49D-040A-94A9-3F48-14157952F68A}"/>
              </a:ext>
            </a:extLst>
          </p:cNvPr>
          <p:cNvCxnSpPr>
            <a:cxnSpLocks/>
          </p:cNvCxnSpPr>
          <p:nvPr/>
        </p:nvCxnSpPr>
        <p:spPr>
          <a:xfrm flipH="1">
            <a:off x="1903927" y="5083621"/>
            <a:ext cx="20757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43" name="図 42">
            <a:extLst>
              <a:ext uri="{FF2B5EF4-FFF2-40B4-BE49-F238E27FC236}">
                <a16:creationId xmlns:a16="http://schemas.microsoft.com/office/drawing/2014/main" id="{31576AB2-92C4-858A-675F-516A83DAD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043" y="4793180"/>
            <a:ext cx="580884" cy="580884"/>
          </a:xfrm>
          <a:prstGeom prst="rect">
            <a:avLst/>
          </a:prstGeom>
        </p:spPr>
      </p:pic>
      <p:sp>
        <p:nvSpPr>
          <p:cNvPr id="45" name="제목 1">
            <a:extLst>
              <a:ext uri="{FF2B5EF4-FFF2-40B4-BE49-F238E27FC236}">
                <a16:creationId xmlns:a16="http://schemas.microsoft.com/office/drawing/2014/main" id="{D620B94D-5494-786E-E62B-1D2F1BD03A15}"/>
              </a:ext>
            </a:extLst>
          </p:cNvPr>
          <p:cNvSpPr txBox="1">
            <a:spLocks/>
          </p:cNvSpPr>
          <p:nvPr/>
        </p:nvSpPr>
        <p:spPr>
          <a:xfrm>
            <a:off x="337140" y="3527611"/>
            <a:ext cx="1580399"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400" b="0" dirty="0">
                <a:solidFill>
                  <a:srgbClr val="F6882E"/>
                </a:solidFill>
                <a:latin typeface="BIZ UDP明朝 Medium" panose="02020500000000000000" pitchFamily="18" charset="-128"/>
                <a:ea typeface="BIZ UDP明朝 Medium" panose="02020500000000000000" pitchFamily="18" charset="-128"/>
              </a:rPr>
              <a:t>ローカルリポジトリ</a:t>
            </a:r>
          </a:p>
        </p:txBody>
      </p:sp>
      <p:sp>
        <p:nvSpPr>
          <p:cNvPr id="46" name="제목 1">
            <a:extLst>
              <a:ext uri="{FF2B5EF4-FFF2-40B4-BE49-F238E27FC236}">
                <a16:creationId xmlns:a16="http://schemas.microsoft.com/office/drawing/2014/main" id="{59DA8213-BD84-F44F-9E41-F75E215E9843}"/>
              </a:ext>
            </a:extLst>
          </p:cNvPr>
          <p:cNvSpPr txBox="1">
            <a:spLocks/>
          </p:cNvSpPr>
          <p:nvPr/>
        </p:nvSpPr>
        <p:spPr>
          <a:xfrm>
            <a:off x="1342731" y="4801140"/>
            <a:ext cx="711793"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rgbClr val="FF0000"/>
                </a:solidFill>
                <a:latin typeface="BIZ UDP明朝 Medium" panose="02020500000000000000" pitchFamily="18" charset="-128"/>
                <a:ea typeface="BIZ UDP明朝 Medium" panose="02020500000000000000" pitchFamily="18" charset="-128"/>
              </a:rPr>
              <a:t>EC2</a:t>
            </a:r>
            <a:endParaRPr lang="ja-JP" altLang="en-US" sz="1400" b="0" dirty="0">
              <a:solidFill>
                <a:srgbClr val="FF0000"/>
              </a:solidFill>
              <a:latin typeface="BIZ UDP明朝 Medium" panose="02020500000000000000" pitchFamily="18" charset="-128"/>
              <a:ea typeface="BIZ UDP明朝 Medium" panose="02020500000000000000" pitchFamily="18" charset="-128"/>
            </a:endParaRPr>
          </a:p>
        </p:txBody>
      </p:sp>
      <p:sp>
        <p:nvSpPr>
          <p:cNvPr id="54" name="제목 1">
            <a:extLst>
              <a:ext uri="{FF2B5EF4-FFF2-40B4-BE49-F238E27FC236}">
                <a16:creationId xmlns:a16="http://schemas.microsoft.com/office/drawing/2014/main" id="{1969741F-E567-F18D-FF36-E26BE01C5C14}"/>
              </a:ext>
            </a:extLst>
          </p:cNvPr>
          <p:cNvSpPr txBox="1">
            <a:spLocks/>
          </p:cNvSpPr>
          <p:nvPr/>
        </p:nvSpPr>
        <p:spPr>
          <a:xfrm>
            <a:off x="2687687" y="5510712"/>
            <a:ext cx="1292001"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chemeClr val="tx1"/>
                </a:solidFill>
                <a:latin typeface="BIZ UDP明朝 Medium" panose="02020500000000000000" pitchFamily="18" charset="-128"/>
                <a:ea typeface="BIZ UDP明朝 Medium" panose="02020500000000000000" pitchFamily="18" charset="-128"/>
              </a:rPr>
              <a:t>EC2</a:t>
            </a:r>
            <a:r>
              <a:rPr lang="ja-JP" altLang="en-US" sz="1400" b="0" dirty="0">
                <a:solidFill>
                  <a:schemeClr val="tx1"/>
                </a:solidFill>
                <a:latin typeface="BIZ UDP明朝 Medium" panose="02020500000000000000" pitchFamily="18" charset="-128"/>
                <a:ea typeface="BIZ UDP明朝 Medium" panose="02020500000000000000" pitchFamily="18" charset="-128"/>
              </a:rPr>
              <a:t>ファイル作成</a:t>
            </a:r>
          </a:p>
        </p:txBody>
      </p:sp>
      <p:cxnSp>
        <p:nvCxnSpPr>
          <p:cNvPr id="55" name="直線矢印コネクタ 54">
            <a:extLst>
              <a:ext uri="{FF2B5EF4-FFF2-40B4-BE49-F238E27FC236}">
                <a16:creationId xmlns:a16="http://schemas.microsoft.com/office/drawing/2014/main" id="{4BB94D24-D97A-6AFA-0350-B76B25580A1E}"/>
              </a:ext>
            </a:extLst>
          </p:cNvPr>
          <p:cNvCxnSpPr>
            <a:cxnSpLocks/>
          </p:cNvCxnSpPr>
          <p:nvPr/>
        </p:nvCxnSpPr>
        <p:spPr>
          <a:xfrm flipH="1" flipV="1">
            <a:off x="2823054" y="5083621"/>
            <a:ext cx="442037" cy="4847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1D14ADC8-E071-AE3E-617D-70C9794077C1}"/>
              </a:ext>
            </a:extLst>
          </p:cNvPr>
          <p:cNvCxnSpPr>
            <a:cxnSpLocks/>
          </p:cNvCxnSpPr>
          <p:nvPr/>
        </p:nvCxnSpPr>
        <p:spPr>
          <a:xfrm flipH="1" flipV="1">
            <a:off x="3988657" y="4072711"/>
            <a:ext cx="433977" cy="4680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제목 1">
            <a:extLst>
              <a:ext uri="{FF2B5EF4-FFF2-40B4-BE49-F238E27FC236}">
                <a16:creationId xmlns:a16="http://schemas.microsoft.com/office/drawing/2014/main" id="{BF15B33F-F903-AECD-A557-5CAD4634FE5E}"/>
              </a:ext>
            </a:extLst>
          </p:cNvPr>
          <p:cNvSpPr txBox="1">
            <a:spLocks/>
          </p:cNvSpPr>
          <p:nvPr/>
        </p:nvSpPr>
        <p:spPr>
          <a:xfrm>
            <a:off x="4039863" y="4529465"/>
            <a:ext cx="1292001"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chemeClr val="tx1"/>
                </a:solidFill>
                <a:latin typeface="BIZ UDP明朝 Medium" panose="02020500000000000000" pitchFamily="18" charset="-128"/>
                <a:ea typeface="BIZ UDP明朝 Medium" panose="02020500000000000000" pitchFamily="18" charset="-128"/>
              </a:rPr>
              <a:t>EC2</a:t>
            </a:r>
            <a:r>
              <a:rPr lang="ja-JP" altLang="en-US" sz="1400" b="0" dirty="0">
                <a:solidFill>
                  <a:schemeClr val="tx1"/>
                </a:solidFill>
                <a:latin typeface="BIZ UDP明朝 Medium" panose="02020500000000000000" pitchFamily="18" charset="-128"/>
                <a:ea typeface="BIZ UDP明朝 Medium" panose="02020500000000000000" pitchFamily="18" charset="-128"/>
              </a:rPr>
              <a:t>ブランチをプッシュ</a:t>
            </a:r>
          </a:p>
        </p:txBody>
      </p:sp>
      <p:cxnSp>
        <p:nvCxnSpPr>
          <p:cNvPr id="61" name="直線コネクタ 60">
            <a:extLst>
              <a:ext uri="{FF2B5EF4-FFF2-40B4-BE49-F238E27FC236}">
                <a16:creationId xmlns:a16="http://schemas.microsoft.com/office/drawing/2014/main" id="{43CA854E-0C47-FD00-0371-929C6DB96421}"/>
              </a:ext>
            </a:extLst>
          </p:cNvPr>
          <p:cNvCxnSpPr>
            <a:cxnSpLocks/>
          </p:cNvCxnSpPr>
          <p:nvPr/>
        </p:nvCxnSpPr>
        <p:spPr>
          <a:xfrm flipH="1">
            <a:off x="3979688" y="3154543"/>
            <a:ext cx="222774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4" name="제목 1">
            <a:extLst>
              <a:ext uri="{FF2B5EF4-FFF2-40B4-BE49-F238E27FC236}">
                <a16:creationId xmlns:a16="http://schemas.microsoft.com/office/drawing/2014/main" id="{3C7E590B-FE73-6D82-8BF3-7DD832D53283}"/>
              </a:ext>
            </a:extLst>
          </p:cNvPr>
          <p:cNvSpPr txBox="1">
            <a:spLocks/>
          </p:cNvSpPr>
          <p:nvPr/>
        </p:nvSpPr>
        <p:spPr>
          <a:xfrm>
            <a:off x="3409327" y="2862519"/>
            <a:ext cx="711793"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rgbClr val="FF0000"/>
                </a:solidFill>
                <a:latin typeface="BIZ UDP明朝 Medium" panose="02020500000000000000" pitchFamily="18" charset="-128"/>
                <a:ea typeface="BIZ UDP明朝 Medium" panose="02020500000000000000" pitchFamily="18" charset="-128"/>
              </a:rPr>
              <a:t>EC2</a:t>
            </a:r>
            <a:endParaRPr lang="ja-JP" altLang="en-US" sz="1400" b="0" dirty="0">
              <a:solidFill>
                <a:srgbClr val="FF0000"/>
              </a:solidFill>
              <a:latin typeface="BIZ UDP明朝 Medium" panose="02020500000000000000" pitchFamily="18" charset="-128"/>
              <a:ea typeface="BIZ UDP明朝 Medium" panose="02020500000000000000" pitchFamily="18" charset="-128"/>
            </a:endParaRPr>
          </a:p>
        </p:txBody>
      </p:sp>
      <p:cxnSp>
        <p:nvCxnSpPr>
          <p:cNvPr id="1060" name="直線コネクタ 1059">
            <a:extLst>
              <a:ext uri="{FF2B5EF4-FFF2-40B4-BE49-F238E27FC236}">
                <a16:creationId xmlns:a16="http://schemas.microsoft.com/office/drawing/2014/main" id="{39DFCB68-C92C-097D-2189-B4BF5ADC4EE0}"/>
              </a:ext>
            </a:extLst>
          </p:cNvPr>
          <p:cNvCxnSpPr>
            <a:cxnSpLocks/>
          </p:cNvCxnSpPr>
          <p:nvPr/>
        </p:nvCxnSpPr>
        <p:spPr>
          <a:xfrm flipH="1">
            <a:off x="337140" y="3645779"/>
            <a:ext cx="8533528" cy="0"/>
          </a:xfrm>
          <a:prstGeom prst="line">
            <a:avLst/>
          </a:prstGeom>
          <a:ln>
            <a:solidFill>
              <a:srgbClr val="F6882E"/>
            </a:solidFill>
          </a:ln>
        </p:spPr>
        <p:style>
          <a:lnRef idx="1">
            <a:schemeClr val="accent1"/>
          </a:lnRef>
          <a:fillRef idx="0">
            <a:schemeClr val="accent1"/>
          </a:fillRef>
          <a:effectRef idx="0">
            <a:schemeClr val="accent1"/>
          </a:effectRef>
          <a:fontRef idx="minor">
            <a:schemeClr val="tx1"/>
          </a:fontRef>
        </p:style>
      </p:cxnSp>
      <p:cxnSp>
        <p:nvCxnSpPr>
          <p:cNvPr id="1063" name="直線矢印コネクタ 1062">
            <a:extLst>
              <a:ext uri="{FF2B5EF4-FFF2-40B4-BE49-F238E27FC236}">
                <a16:creationId xmlns:a16="http://schemas.microsoft.com/office/drawing/2014/main" id="{BF90C41A-722D-7864-29FF-7BCE9C7B1B42}"/>
              </a:ext>
            </a:extLst>
          </p:cNvPr>
          <p:cNvCxnSpPr>
            <a:cxnSpLocks/>
          </p:cNvCxnSpPr>
          <p:nvPr/>
        </p:nvCxnSpPr>
        <p:spPr>
          <a:xfrm flipH="1">
            <a:off x="1036554" y="4183543"/>
            <a:ext cx="498306" cy="3657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5" name="제목 1">
            <a:extLst>
              <a:ext uri="{FF2B5EF4-FFF2-40B4-BE49-F238E27FC236}">
                <a16:creationId xmlns:a16="http://schemas.microsoft.com/office/drawing/2014/main" id="{C5EFB1C1-D2E6-D8FD-E22D-AD9953874D09}"/>
              </a:ext>
            </a:extLst>
          </p:cNvPr>
          <p:cNvSpPr txBox="1">
            <a:spLocks/>
          </p:cNvSpPr>
          <p:nvPr/>
        </p:nvSpPr>
        <p:spPr>
          <a:xfrm>
            <a:off x="1465949" y="3853890"/>
            <a:ext cx="1292001"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400" b="0" dirty="0">
                <a:solidFill>
                  <a:schemeClr val="tx1"/>
                </a:solidFill>
                <a:latin typeface="BIZ UDP明朝 Medium" panose="02020500000000000000" pitchFamily="18" charset="-128"/>
                <a:ea typeface="BIZ UDP明朝 Medium" panose="02020500000000000000" pitchFamily="18" charset="-128"/>
              </a:rPr>
              <a:t>クローン</a:t>
            </a:r>
          </a:p>
        </p:txBody>
      </p:sp>
      <p:cxnSp>
        <p:nvCxnSpPr>
          <p:cNvPr id="1067" name="直線矢印コネクタ 1066">
            <a:extLst>
              <a:ext uri="{FF2B5EF4-FFF2-40B4-BE49-F238E27FC236}">
                <a16:creationId xmlns:a16="http://schemas.microsoft.com/office/drawing/2014/main" id="{6A2A471F-C81B-F073-06E2-4F14AAF5AAF7}"/>
              </a:ext>
            </a:extLst>
          </p:cNvPr>
          <p:cNvCxnSpPr>
            <a:cxnSpLocks/>
          </p:cNvCxnSpPr>
          <p:nvPr/>
        </p:nvCxnSpPr>
        <p:spPr>
          <a:xfrm>
            <a:off x="3183094" y="2737456"/>
            <a:ext cx="291285" cy="2702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9" name="제목 1">
            <a:extLst>
              <a:ext uri="{FF2B5EF4-FFF2-40B4-BE49-F238E27FC236}">
                <a16:creationId xmlns:a16="http://schemas.microsoft.com/office/drawing/2014/main" id="{47FECD01-325B-1E59-65F9-B0A09D67DBDC}"/>
              </a:ext>
            </a:extLst>
          </p:cNvPr>
          <p:cNvSpPr txBox="1">
            <a:spLocks/>
          </p:cNvSpPr>
          <p:nvPr/>
        </p:nvSpPr>
        <p:spPr>
          <a:xfrm>
            <a:off x="2687686" y="2207550"/>
            <a:ext cx="1292001"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chemeClr val="tx1"/>
                </a:solidFill>
                <a:latin typeface="BIZ UDP明朝 Medium" panose="02020500000000000000" pitchFamily="18" charset="-128"/>
                <a:ea typeface="BIZ UDP明朝 Medium" panose="02020500000000000000" pitchFamily="18" charset="-128"/>
              </a:rPr>
              <a:t>EC2</a:t>
            </a:r>
            <a:r>
              <a:rPr lang="ja-JP" altLang="en-US" sz="1400" b="0" dirty="0">
                <a:solidFill>
                  <a:schemeClr val="tx1"/>
                </a:solidFill>
                <a:latin typeface="BIZ UDP明朝 Medium" panose="02020500000000000000" pitchFamily="18" charset="-128"/>
                <a:ea typeface="BIZ UDP明朝 Medium" panose="02020500000000000000" pitchFamily="18" charset="-128"/>
              </a:rPr>
              <a:t>ブランチ作成される</a:t>
            </a:r>
          </a:p>
        </p:txBody>
      </p:sp>
      <p:cxnSp>
        <p:nvCxnSpPr>
          <p:cNvPr id="1071" name="直線矢印コネクタ 1070">
            <a:extLst>
              <a:ext uri="{FF2B5EF4-FFF2-40B4-BE49-F238E27FC236}">
                <a16:creationId xmlns:a16="http://schemas.microsoft.com/office/drawing/2014/main" id="{AA838C5D-2A57-6119-2FD7-DDF643D41878}"/>
              </a:ext>
            </a:extLst>
          </p:cNvPr>
          <p:cNvCxnSpPr>
            <a:cxnSpLocks/>
          </p:cNvCxnSpPr>
          <p:nvPr/>
        </p:nvCxnSpPr>
        <p:spPr>
          <a:xfrm flipH="1" flipV="1">
            <a:off x="5053423" y="3164305"/>
            <a:ext cx="282243" cy="2733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73" name="제목 1">
            <a:extLst>
              <a:ext uri="{FF2B5EF4-FFF2-40B4-BE49-F238E27FC236}">
                <a16:creationId xmlns:a16="http://schemas.microsoft.com/office/drawing/2014/main" id="{A490281E-620A-50F0-4272-35625EBE00FE}"/>
              </a:ext>
            </a:extLst>
          </p:cNvPr>
          <p:cNvSpPr txBox="1">
            <a:spLocks/>
          </p:cNvSpPr>
          <p:nvPr/>
        </p:nvSpPr>
        <p:spPr>
          <a:xfrm>
            <a:off x="5331864" y="3184645"/>
            <a:ext cx="1292001"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400" b="0" dirty="0">
                <a:solidFill>
                  <a:schemeClr val="tx1"/>
                </a:solidFill>
                <a:latin typeface="BIZ UDP明朝 Medium" panose="02020500000000000000" pitchFamily="18" charset="-128"/>
                <a:ea typeface="BIZ UDP明朝 Medium" panose="02020500000000000000" pitchFamily="18" charset="-128"/>
              </a:rPr>
              <a:t>確認作業</a:t>
            </a:r>
          </a:p>
        </p:txBody>
      </p:sp>
      <p:cxnSp>
        <p:nvCxnSpPr>
          <p:cNvPr id="1085" name="直線矢印コネクタ 1084">
            <a:extLst>
              <a:ext uri="{FF2B5EF4-FFF2-40B4-BE49-F238E27FC236}">
                <a16:creationId xmlns:a16="http://schemas.microsoft.com/office/drawing/2014/main" id="{721492D3-A951-2C5E-90CE-1CD47FB1C0E9}"/>
              </a:ext>
            </a:extLst>
          </p:cNvPr>
          <p:cNvCxnSpPr>
            <a:cxnSpLocks/>
          </p:cNvCxnSpPr>
          <p:nvPr/>
        </p:nvCxnSpPr>
        <p:spPr>
          <a:xfrm flipH="1" flipV="1">
            <a:off x="6207430" y="2524961"/>
            <a:ext cx="282243" cy="2733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86" name="제목 1">
            <a:extLst>
              <a:ext uri="{FF2B5EF4-FFF2-40B4-BE49-F238E27FC236}">
                <a16:creationId xmlns:a16="http://schemas.microsoft.com/office/drawing/2014/main" id="{0EF9E0FD-6C51-5317-71DC-9074D238988C}"/>
              </a:ext>
            </a:extLst>
          </p:cNvPr>
          <p:cNvSpPr txBox="1">
            <a:spLocks/>
          </p:cNvSpPr>
          <p:nvPr/>
        </p:nvSpPr>
        <p:spPr>
          <a:xfrm>
            <a:off x="6467644" y="2541197"/>
            <a:ext cx="747898"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400" b="0" dirty="0">
                <a:solidFill>
                  <a:schemeClr val="tx1"/>
                </a:solidFill>
                <a:latin typeface="BIZ UDP明朝 Medium" panose="02020500000000000000" pitchFamily="18" charset="-128"/>
                <a:ea typeface="BIZ UDP明朝 Medium" panose="02020500000000000000" pitchFamily="18" charset="-128"/>
              </a:rPr>
              <a:t>マージ</a:t>
            </a:r>
          </a:p>
        </p:txBody>
      </p:sp>
      <p:cxnSp>
        <p:nvCxnSpPr>
          <p:cNvPr id="1087" name="直線矢印コネクタ 1086">
            <a:extLst>
              <a:ext uri="{FF2B5EF4-FFF2-40B4-BE49-F238E27FC236}">
                <a16:creationId xmlns:a16="http://schemas.microsoft.com/office/drawing/2014/main" id="{8F6C1B32-AC8F-C7E9-3EEB-3F07C550A95A}"/>
              </a:ext>
            </a:extLst>
          </p:cNvPr>
          <p:cNvCxnSpPr>
            <a:cxnSpLocks/>
          </p:cNvCxnSpPr>
          <p:nvPr/>
        </p:nvCxnSpPr>
        <p:spPr>
          <a:xfrm flipV="1">
            <a:off x="3979687" y="3147426"/>
            <a:ext cx="0" cy="19361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90" name="直線矢印コネクタ 1089">
            <a:extLst>
              <a:ext uri="{FF2B5EF4-FFF2-40B4-BE49-F238E27FC236}">
                <a16:creationId xmlns:a16="http://schemas.microsoft.com/office/drawing/2014/main" id="{FD05F728-267F-1C08-FEA8-D3B296988CE0}"/>
              </a:ext>
            </a:extLst>
          </p:cNvPr>
          <p:cNvCxnSpPr>
            <a:cxnSpLocks/>
          </p:cNvCxnSpPr>
          <p:nvPr/>
        </p:nvCxnSpPr>
        <p:spPr>
          <a:xfrm flipV="1">
            <a:off x="6207430" y="2114266"/>
            <a:ext cx="0" cy="10500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95" name="直線コネクタ 1094">
            <a:extLst>
              <a:ext uri="{FF2B5EF4-FFF2-40B4-BE49-F238E27FC236}">
                <a16:creationId xmlns:a16="http://schemas.microsoft.com/office/drawing/2014/main" id="{9C1F0E43-3879-11C8-5239-7855E9E30093}"/>
              </a:ext>
            </a:extLst>
          </p:cNvPr>
          <p:cNvCxnSpPr>
            <a:cxnSpLocks/>
          </p:cNvCxnSpPr>
          <p:nvPr/>
        </p:nvCxnSpPr>
        <p:spPr>
          <a:xfrm flipH="1">
            <a:off x="1979152" y="2114525"/>
            <a:ext cx="42282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8" name="제목 1">
            <a:extLst>
              <a:ext uri="{FF2B5EF4-FFF2-40B4-BE49-F238E27FC236}">
                <a16:creationId xmlns:a16="http://schemas.microsoft.com/office/drawing/2014/main" id="{E22F2B1B-0026-B278-52A8-444719F86E80}"/>
              </a:ext>
            </a:extLst>
          </p:cNvPr>
          <p:cNvSpPr txBox="1">
            <a:spLocks/>
          </p:cNvSpPr>
          <p:nvPr/>
        </p:nvSpPr>
        <p:spPr>
          <a:xfrm>
            <a:off x="7339480" y="2328609"/>
            <a:ext cx="1377936"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chemeClr val="tx1"/>
                </a:solidFill>
                <a:latin typeface="BIZ UDP明朝 Medium" panose="02020500000000000000" pitchFamily="18" charset="-128"/>
                <a:ea typeface="BIZ UDP明朝 Medium" panose="02020500000000000000" pitchFamily="18" charset="-128"/>
              </a:rPr>
              <a:t>EC2</a:t>
            </a:r>
            <a:r>
              <a:rPr lang="ja-JP" altLang="en-US" sz="1400" b="0" dirty="0">
                <a:solidFill>
                  <a:schemeClr val="tx1"/>
                </a:solidFill>
                <a:latin typeface="BIZ UDP明朝 Medium" panose="02020500000000000000" pitchFamily="18" charset="-128"/>
                <a:ea typeface="BIZ UDP明朝 Medium" panose="02020500000000000000" pitchFamily="18" charset="-128"/>
              </a:rPr>
              <a:t>ファイルが配置される</a:t>
            </a:r>
          </a:p>
        </p:txBody>
      </p:sp>
      <p:cxnSp>
        <p:nvCxnSpPr>
          <p:cNvPr id="1099" name="直線矢印コネクタ 1098">
            <a:extLst>
              <a:ext uri="{FF2B5EF4-FFF2-40B4-BE49-F238E27FC236}">
                <a16:creationId xmlns:a16="http://schemas.microsoft.com/office/drawing/2014/main" id="{BEE5ECB8-ABDE-D734-3404-BD509B8B652D}"/>
              </a:ext>
            </a:extLst>
          </p:cNvPr>
          <p:cNvCxnSpPr>
            <a:cxnSpLocks/>
          </p:cNvCxnSpPr>
          <p:nvPr/>
        </p:nvCxnSpPr>
        <p:spPr>
          <a:xfrm flipH="1" flipV="1">
            <a:off x="7503574" y="2123384"/>
            <a:ext cx="282243" cy="2733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344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F4F57D5B-5258-C942-9420-57293D3774D4}"/>
              </a:ext>
            </a:extLst>
          </p:cNvPr>
          <p:cNvSpPr>
            <a:spLocks noGrp="1"/>
          </p:cNvSpPr>
          <p:nvPr>
            <p:ph idx="1"/>
          </p:nvPr>
        </p:nvSpPr>
        <p:spPr>
          <a:xfrm>
            <a:off x="395536" y="1124744"/>
            <a:ext cx="8402525" cy="5616624"/>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複数ブランチを作成することによって、作成する分野や作業者ごとにブランチを振り分けて、効率よく、また作業影響なく作業を行うことができます。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また、ブランチ単位で履歴を残すことで、問題が発生した場合に原因の切り分けや対策を行うことが容易になります。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5" name="제목 1">
            <a:extLst>
              <a:ext uri="{FF2B5EF4-FFF2-40B4-BE49-F238E27FC236}">
                <a16:creationId xmlns:a16="http://schemas.microsoft.com/office/drawing/2014/main" id="{165FC0E4-C01D-7BA8-BF87-4D03D1E0D594}"/>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GitHub</a:t>
            </a:r>
            <a:endParaRPr lang="ko-KR" altLang="en-US" sz="1600" dirty="0">
              <a:latin typeface="BIZ UDP明朝 Medium" panose="02020500000000000000" pitchFamily="18" charset="-128"/>
            </a:endParaRPr>
          </a:p>
        </p:txBody>
      </p:sp>
      <p:sp>
        <p:nvSpPr>
          <p:cNvPr id="6" name="제목 1">
            <a:extLst>
              <a:ext uri="{FF2B5EF4-FFF2-40B4-BE49-F238E27FC236}">
                <a16:creationId xmlns:a16="http://schemas.microsoft.com/office/drawing/2014/main" id="{328E8C32-9164-2876-C63D-59A5D487A4F5}"/>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ブランチ</a:t>
            </a:r>
          </a:p>
        </p:txBody>
      </p:sp>
      <p:sp>
        <p:nvSpPr>
          <p:cNvPr id="9" name="正方形/長方形 8">
            <a:extLst>
              <a:ext uri="{FF2B5EF4-FFF2-40B4-BE49-F238E27FC236}">
                <a16:creationId xmlns:a16="http://schemas.microsoft.com/office/drawing/2014/main" id="{C56D51C4-10AC-53D9-8136-222675FCE2A7}"/>
              </a:ext>
            </a:extLst>
          </p:cNvPr>
          <p:cNvSpPr/>
          <p:nvPr/>
        </p:nvSpPr>
        <p:spPr>
          <a:xfrm flipV="1">
            <a:off x="301394" y="2702159"/>
            <a:ext cx="8541212" cy="3738729"/>
          </a:xfrm>
          <a:prstGeom prst="rect">
            <a:avLst/>
          </a:prstGeom>
          <a:solidFill>
            <a:schemeClr val="bg1"/>
          </a:solid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70C0"/>
              </a:solidFill>
            </a:endParaRPr>
          </a:p>
        </p:txBody>
      </p:sp>
      <p:sp>
        <p:nvSpPr>
          <p:cNvPr id="16" name="제목 1">
            <a:extLst>
              <a:ext uri="{FF2B5EF4-FFF2-40B4-BE49-F238E27FC236}">
                <a16:creationId xmlns:a16="http://schemas.microsoft.com/office/drawing/2014/main" id="{E0D9FDA2-B296-85CE-37AF-8B46F1713EE4}"/>
              </a:ext>
            </a:extLst>
          </p:cNvPr>
          <p:cNvSpPr txBox="1">
            <a:spLocks/>
          </p:cNvSpPr>
          <p:nvPr/>
        </p:nvSpPr>
        <p:spPr>
          <a:xfrm>
            <a:off x="305855" y="2279940"/>
            <a:ext cx="1872208"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F6882E"/>
                </a:solidFill>
                <a:latin typeface="BIZ UDP明朝 Medium" panose="02020500000000000000" pitchFamily="18" charset="-128"/>
                <a:ea typeface="BIZ UDP明朝 Medium" panose="02020500000000000000" pitchFamily="18" charset="-128"/>
              </a:rPr>
              <a:t>複数ブランチ作成の場合</a:t>
            </a:r>
          </a:p>
        </p:txBody>
      </p:sp>
      <p:pic>
        <p:nvPicPr>
          <p:cNvPr id="17" name="図 16">
            <a:extLst>
              <a:ext uri="{FF2B5EF4-FFF2-40B4-BE49-F238E27FC236}">
                <a16:creationId xmlns:a16="http://schemas.microsoft.com/office/drawing/2014/main" id="{31FB4D5A-8D40-8E17-57ED-AD611BF88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981" y="3171406"/>
            <a:ext cx="580884" cy="580884"/>
          </a:xfrm>
          <a:prstGeom prst="rect">
            <a:avLst/>
          </a:prstGeom>
        </p:spPr>
      </p:pic>
      <p:sp>
        <p:nvSpPr>
          <p:cNvPr id="18" name="제목 1">
            <a:extLst>
              <a:ext uri="{FF2B5EF4-FFF2-40B4-BE49-F238E27FC236}">
                <a16:creationId xmlns:a16="http://schemas.microsoft.com/office/drawing/2014/main" id="{0591428A-2673-FCC3-7D46-A9C6C6C80A5C}"/>
              </a:ext>
            </a:extLst>
          </p:cNvPr>
          <p:cNvSpPr txBox="1">
            <a:spLocks/>
          </p:cNvSpPr>
          <p:nvPr/>
        </p:nvSpPr>
        <p:spPr>
          <a:xfrm>
            <a:off x="597664" y="2702159"/>
            <a:ext cx="1580399"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400" b="0" dirty="0">
                <a:solidFill>
                  <a:srgbClr val="F6882E"/>
                </a:solidFill>
                <a:latin typeface="BIZ UDP明朝 Medium" panose="02020500000000000000" pitchFamily="18" charset="-128"/>
                <a:ea typeface="BIZ UDP明朝 Medium" panose="02020500000000000000" pitchFamily="18" charset="-128"/>
              </a:rPr>
              <a:t>リモート</a:t>
            </a:r>
            <a:endParaRPr lang="en-US" altLang="ja-JP" sz="1400" b="0" dirty="0">
              <a:solidFill>
                <a:srgbClr val="F6882E"/>
              </a:solidFill>
              <a:latin typeface="BIZ UDP明朝 Medium" panose="02020500000000000000" pitchFamily="18" charset="-128"/>
              <a:ea typeface="BIZ UDP明朝 Medium" panose="02020500000000000000" pitchFamily="18" charset="-128"/>
            </a:endParaRPr>
          </a:p>
          <a:p>
            <a:r>
              <a:rPr lang="ja-JP" altLang="en-US" sz="1400" b="0" dirty="0">
                <a:solidFill>
                  <a:srgbClr val="F6882E"/>
                </a:solidFill>
                <a:latin typeface="BIZ UDP明朝 Medium" panose="02020500000000000000" pitchFamily="18" charset="-128"/>
                <a:ea typeface="BIZ UDP明朝 Medium" panose="02020500000000000000" pitchFamily="18" charset="-128"/>
              </a:rPr>
              <a:t>リポジトリ</a:t>
            </a:r>
          </a:p>
        </p:txBody>
      </p:sp>
      <p:sp>
        <p:nvSpPr>
          <p:cNvPr id="19" name="제목 1">
            <a:extLst>
              <a:ext uri="{FF2B5EF4-FFF2-40B4-BE49-F238E27FC236}">
                <a16:creationId xmlns:a16="http://schemas.microsoft.com/office/drawing/2014/main" id="{C04F0B5D-6F42-62AA-1130-19037A56D61B}"/>
              </a:ext>
            </a:extLst>
          </p:cNvPr>
          <p:cNvSpPr txBox="1">
            <a:spLocks/>
          </p:cNvSpPr>
          <p:nvPr/>
        </p:nvSpPr>
        <p:spPr>
          <a:xfrm>
            <a:off x="1499907" y="3179593"/>
            <a:ext cx="711793"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chemeClr val="tx1"/>
                </a:solidFill>
                <a:latin typeface="BIZ UDP明朝 Medium" panose="02020500000000000000" pitchFamily="18" charset="-128"/>
                <a:ea typeface="BIZ UDP明朝 Medium" panose="02020500000000000000" pitchFamily="18" charset="-128"/>
              </a:rPr>
              <a:t>main</a:t>
            </a:r>
            <a:endParaRPr lang="ja-JP" altLang="en-US" sz="1400" b="0" dirty="0">
              <a:solidFill>
                <a:schemeClr val="tx1"/>
              </a:solidFill>
              <a:latin typeface="BIZ UDP明朝 Medium" panose="02020500000000000000" pitchFamily="18" charset="-128"/>
              <a:ea typeface="BIZ UDP明朝 Medium" panose="02020500000000000000" pitchFamily="18" charset="-128"/>
            </a:endParaRPr>
          </a:p>
        </p:txBody>
      </p:sp>
      <p:cxnSp>
        <p:nvCxnSpPr>
          <p:cNvPr id="20" name="直線矢印コネクタ 19">
            <a:extLst>
              <a:ext uri="{FF2B5EF4-FFF2-40B4-BE49-F238E27FC236}">
                <a16:creationId xmlns:a16="http://schemas.microsoft.com/office/drawing/2014/main" id="{17B32725-25CF-B920-A306-FB910864538A}"/>
              </a:ext>
            </a:extLst>
          </p:cNvPr>
          <p:cNvCxnSpPr>
            <a:cxnSpLocks/>
            <a:stCxn id="17" idx="2"/>
            <a:endCxn id="23" idx="0"/>
          </p:cNvCxnSpPr>
          <p:nvPr/>
        </p:nvCxnSpPr>
        <p:spPr>
          <a:xfrm>
            <a:off x="1021423" y="3752290"/>
            <a:ext cx="0" cy="938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431439F-86D5-5F31-E98C-9DCDC0414348}"/>
              </a:ext>
            </a:extLst>
          </p:cNvPr>
          <p:cNvCxnSpPr>
            <a:cxnSpLocks/>
          </p:cNvCxnSpPr>
          <p:nvPr/>
        </p:nvCxnSpPr>
        <p:spPr>
          <a:xfrm flipH="1">
            <a:off x="2023658" y="4981454"/>
            <a:ext cx="4896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3" name="図 22">
            <a:extLst>
              <a:ext uri="{FF2B5EF4-FFF2-40B4-BE49-F238E27FC236}">
                <a16:creationId xmlns:a16="http://schemas.microsoft.com/office/drawing/2014/main" id="{A56D7ACC-B0E3-D84D-2065-612314D37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981" y="4691012"/>
            <a:ext cx="580884" cy="580884"/>
          </a:xfrm>
          <a:prstGeom prst="rect">
            <a:avLst/>
          </a:prstGeom>
        </p:spPr>
      </p:pic>
      <p:sp>
        <p:nvSpPr>
          <p:cNvPr id="24" name="제목 1">
            <a:extLst>
              <a:ext uri="{FF2B5EF4-FFF2-40B4-BE49-F238E27FC236}">
                <a16:creationId xmlns:a16="http://schemas.microsoft.com/office/drawing/2014/main" id="{DA17D44B-E54D-2C12-DDCD-567DBC3C4D3E}"/>
              </a:ext>
            </a:extLst>
          </p:cNvPr>
          <p:cNvSpPr txBox="1">
            <a:spLocks/>
          </p:cNvSpPr>
          <p:nvPr/>
        </p:nvSpPr>
        <p:spPr>
          <a:xfrm>
            <a:off x="631301" y="5180726"/>
            <a:ext cx="1580399"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400" b="0" dirty="0">
                <a:solidFill>
                  <a:srgbClr val="F6882E"/>
                </a:solidFill>
                <a:latin typeface="BIZ UDP明朝 Medium" panose="02020500000000000000" pitchFamily="18" charset="-128"/>
                <a:ea typeface="BIZ UDP明朝 Medium" panose="02020500000000000000" pitchFamily="18" charset="-128"/>
              </a:rPr>
              <a:t>ローカル</a:t>
            </a:r>
            <a:endParaRPr lang="en-US" altLang="ja-JP" sz="1400" b="0" dirty="0">
              <a:solidFill>
                <a:srgbClr val="F6882E"/>
              </a:solidFill>
              <a:latin typeface="BIZ UDP明朝 Medium" panose="02020500000000000000" pitchFamily="18" charset="-128"/>
              <a:ea typeface="BIZ UDP明朝 Medium" panose="02020500000000000000" pitchFamily="18" charset="-128"/>
            </a:endParaRPr>
          </a:p>
          <a:p>
            <a:r>
              <a:rPr lang="ja-JP" altLang="en-US" sz="1400" b="0" dirty="0">
                <a:solidFill>
                  <a:srgbClr val="F6882E"/>
                </a:solidFill>
                <a:latin typeface="BIZ UDP明朝 Medium" panose="02020500000000000000" pitchFamily="18" charset="-128"/>
                <a:ea typeface="BIZ UDP明朝 Medium" panose="02020500000000000000" pitchFamily="18" charset="-128"/>
              </a:rPr>
              <a:t>リポジトリ</a:t>
            </a:r>
          </a:p>
        </p:txBody>
      </p:sp>
      <p:sp>
        <p:nvSpPr>
          <p:cNvPr id="27" name="제목 1">
            <a:extLst>
              <a:ext uri="{FF2B5EF4-FFF2-40B4-BE49-F238E27FC236}">
                <a16:creationId xmlns:a16="http://schemas.microsoft.com/office/drawing/2014/main" id="{5964C507-F550-F4A8-FB84-4F23E13FD663}"/>
              </a:ext>
            </a:extLst>
          </p:cNvPr>
          <p:cNvSpPr txBox="1">
            <a:spLocks/>
          </p:cNvSpPr>
          <p:nvPr/>
        </p:nvSpPr>
        <p:spPr>
          <a:xfrm>
            <a:off x="1499907" y="4718089"/>
            <a:ext cx="711793"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rgbClr val="FF0000"/>
                </a:solidFill>
                <a:latin typeface="BIZ UDP明朝 Medium" panose="02020500000000000000" pitchFamily="18" charset="-128"/>
                <a:ea typeface="BIZ UDP明朝 Medium" panose="02020500000000000000" pitchFamily="18" charset="-128"/>
              </a:rPr>
              <a:t>EC2</a:t>
            </a:r>
            <a:endParaRPr lang="ja-JP" altLang="en-US" sz="1400" b="0" dirty="0">
              <a:solidFill>
                <a:srgbClr val="FF0000"/>
              </a:solidFill>
              <a:latin typeface="BIZ UDP明朝 Medium" panose="02020500000000000000" pitchFamily="18" charset="-128"/>
              <a:ea typeface="BIZ UDP明朝 Medium" panose="02020500000000000000" pitchFamily="18" charset="-128"/>
            </a:endParaRPr>
          </a:p>
        </p:txBody>
      </p:sp>
      <p:cxnSp>
        <p:nvCxnSpPr>
          <p:cNvPr id="31" name="直線矢印コネクタ 30">
            <a:extLst>
              <a:ext uri="{FF2B5EF4-FFF2-40B4-BE49-F238E27FC236}">
                <a16:creationId xmlns:a16="http://schemas.microsoft.com/office/drawing/2014/main" id="{70F21C57-FA4E-DA36-6E07-7309CF7260AC}"/>
              </a:ext>
            </a:extLst>
          </p:cNvPr>
          <p:cNvCxnSpPr>
            <a:cxnSpLocks/>
          </p:cNvCxnSpPr>
          <p:nvPr/>
        </p:nvCxnSpPr>
        <p:spPr>
          <a:xfrm flipV="1">
            <a:off x="3071653" y="3461848"/>
            <a:ext cx="0" cy="217086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제목 1">
            <a:extLst>
              <a:ext uri="{FF2B5EF4-FFF2-40B4-BE49-F238E27FC236}">
                <a16:creationId xmlns:a16="http://schemas.microsoft.com/office/drawing/2014/main" id="{16C48E62-23B3-7376-051A-1800273B7C7E}"/>
              </a:ext>
            </a:extLst>
          </p:cNvPr>
          <p:cNvSpPr txBox="1">
            <a:spLocks/>
          </p:cNvSpPr>
          <p:nvPr/>
        </p:nvSpPr>
        <p:spPr>
          <a:xfrm>
            <a:off x="1499907" y="5336849"/>
            <a:ext cx="1215849"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rgbClr val="0070C0"/>
                </a:solidFill>
                <a:latin typeface="BIZ UDP明朝 Medium" panose="02020500000000000000" pitchFamily="18" charset="-128"/>
                <a:ea typeface="BIZ UDP明朝 Medium" panose="02020500000000000000" pitchFamily="18" charset="-128"/>
              </a:rPr>
              <a:t>net</a:t>
            </a:r>
          </a:p>
          <a:p>
            <a:r>
              <a:rPr lang="en-US" altLang="ja-JP" sz="1400" b="0" dirty="0">
                <a:solidFill>
                  <a:srgbClr val="0070C0"/>
                </a:solidFill>
                <a:latin typeface="BIZ UDP明朝 Medium" panose="02020500000000000000" pitchFamily="18" charset="-128"/>
                <a:ea typeface="BIZ UDP明朝 Medium" panose="02020500000000000000" pitchFamily="18" charset="-128"/>
              </a:rPr>
              <a:t>work</a:t>
            </a:r>
            <a:endParaRPr lang="ja-JP" altLang="en-US" sz="1400" b="0" dirty="0">
              <a:solidFill>
                <a:srgbClr val="0070C0"/>
              </a:solidFill>
              <a:latin typeface="BIZ UDP明朝 Medium" panose="02020500000000000000" pitchFamily="18" charset="-128"/>
              <a:ea typeface="BIZ UDP明朝 Medium" panose="02020500000000000000" pitchFamily="18" charset="-128"/>
            </a:endParaRPr>
          </a:p>
        </p:txBody>
      </p:sp>
      <p:sp>
        <p:nvSpPr>
          <p:cNvPr id="35" name="제목 1">
            <a:extLst>
              <a:ext uri="{FF2B5EF4-FFF2-40B4-BE49-F238E27FC236}">
                <a16:creationId xmlns:a16="http://schemas.microsoft.com/office/drawing/2014/main" id="{2BDC5069-A16B-16F9-51ED-C3E1FAF3B084}"/>
              </a:ext>
            </a:extLst>
          </p:cNvPr>
          <p:cNvSpPr txBox="1">
            <a:spLocks/>
          </p:cNvSpPr>
          <p:nvPr/>
        </p:nvSpPr>
        <p:spPr>
          <a:xfrm>
            <a:off x="1499907" y="5955609"/>
            <a:ext cx="999825" cy="564963"/>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400" b="0" dirty="0">
                <a:solidFill>
                  <a:srgbClr val="00B050"/>
                </a:solidFill>
                <a:latin typeface="BIZ UDP明朝 Medium" panose="02020500000000000000" pitchFamily="18" charset="-128"/>
                <a:ea typeface="BIZ UDP明朝 Medium" panose="02020500000000000000" pitchFamily="18" charset="-128"/>
              </a:rPr>
              <a:t>SG</a:t>
            </a:r>
            <a:endParaRPr lang="ja-JP" altLang="en-US" sz="1400" b="0" dirty="0">
              <a:solidFill>
                <a:srgbClr val="00B050"/>
              </a:solidFill>
              <a:latin typeface="BIZ UDP明朝 Medium" panose="02020500000000000000" pitchFamily="18" charset="-128"/>
              <a:ea typeface="BIZ UDP明朝 Medium" panose="02020500000000000000" pitchFamily="18" charset="-128"/>
            </a:endParaRPr>
          </a:p>
        </p:txBody>
      </p:sp>
      <p:cxnSp>
        <p:nvCxnSpPr>
          <p:cNvPr id="36" name="直線コネクタ 35">
            <a:extLst>
              <a:ext uri="{FF2B5EF4-FFF2-40B4-BE49-F238E27FC236}">
                <a16:creationId xmlns:a16="http://schemas.microsoft.com/office/drawing/2014/main" id="{893FEF52-6E5A-3016-5E07-40FFB976E1D5}"/>
              </a:ext>
            </a:extLst>
          </p:cNvPr>
          <p:cNvCxnSpPr>
            <a:cxnSpLocks/>
          </p:cNvCxnSpPr>
          <p:nvPr/>
        </p:nvCxnSpPr>
        <p:spPr>
          <a:xfrm flipH="1">
            <a:off x="2023658" y="5632717"/>
            <a:ext cx="104799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963E1619-A900-48CD-5EBA-9E1F690AC934}"/>
              </a:ext>
            </a:extLst>
          </p:cNvPr>
          <p:cNvCxnSpPr>
            <a:cxnSpLocks/>
            <a:stCxn id="19" idx="3"/>
          </p:cNvCxnSpPr>
          <p:nvPr/>
        </p:nvCxnSpPr>
        <p:spPr>
          <a:xfrm>
            <a:off x="2211700" y="3462075"/>
            <a:ext cx="633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C57A4656-6010-5D08-25A5-32A65670CF0C}"/>
              </a:ext>
            </a:extLst>
          </p:cNvPr>
          <p:cNvCxnSpPr>
            <a:cxnSpLocks/>
          </p:cNvCxnSpPr>
          <p:nvPr/>
        </p:nvCxnSpPr>
        <p:spPr>
          <a:xfrm flipH="1">
            <a:off x="2023658" y="6208781"/>
            <a:ext cx="288032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4EF3FB4C-3F38-5028-AAA8-6131B7CD7B8F}"/>
              </a:ext>
            </a:extLst>
          </p:cNvPr>
          <p:cNvCxnSpPr>
            <a:cxnSpLocks/>
          </p:cNvCxnSpPr>
          <p:nvPr/>
        </p:nvCxnSpPr>
        <p:spPr>
          <a:xfrm flipV="1">
            <a:off x="4912321" y="3461848"/>
            <a:ext cx="0" cy="274430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814620E0-4383-6C95-8A61-394EB82FB007}"/>
              </a:ext>
            </a:extLst>
          </p:cNvPr>
          <p:cNvCxnSpPr>
            <a:cxnSpLocks/>
          </p:cNvCxnSpPr>
          <p:nvPr/>
        </p:nvCxnSpPr>
        <p:spPr>
          <a:xfrm flipH="1" flipV="1">
            <a:off x="6920201" y="3461848"/>
            <a:ext cx="1" cy="15196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473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F4F57D5B-5258-C942-9420-57293D3774D4}"/>
              </a:ext>
            </a:extLst>
          </p:cNvPr>
          <p:cNvSpPr>
            <a:spLocks noGrp="1"/>
          </p:cNvSpPr>
          <p:nvPr>
            <p:ph idx="1"/>
          </p:nvPr>
        </p:nvSpPr>
        <p:spPr>
          <a:xfrm>
            <a:off x="395536" y="1124744"/>
            <a:ext cx="8402525" cy="5616624"/>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i="0" dirty="0">
                <a:solidFill>
                  <a:schemeClr val="tx1"/>
                </a:solidFill>
                <a:latin typeface="BIZ UDP明朝 Medium" panose="02020500000000000000" pitchFamily="18" charset="-128"/>
                <a:ea typeface="BIZ UDP明朝 Medium" panose="02020500000000000000" pitchFamily="18" charset="-128"/>
                <a:hlinkClick r:id="rId2"/>
              </a:rPr>
              <a:t>このサイト</a:t>
            </a:r>
            <a:r>
              <a:rPr lang="ja-JP" altLang="en-US" i="0" dirty="0">
                <a:solidFill>
                  <a:schemeClr val="tx1"/>
                </a:solidFill>
                <a:latin typeface="BIZ UDP明朝 Medium" panose="02020500000000000000" pitchFamily="18" charset="-128"/>
                <a:ea typeface="BIZ UDP明朝 Medium" panose="02020500000000000000" pitchFamily="18" charset="-128"/>
              </a:rPr>
              <a:t>の手順通り、①</a:t>
            </a:r>
            <a:r>
              <a:rPr lang="en-US" altLang="ja-JP" i="0" dirty="0">
                <a:solidFill>
                  <a:schemeClr val="tx1"/>
                </a:solidFill>
                <a:latin typeface="BIZ UDP明朝 Medium" panose="02020500000000000000" pitchFamily="18" charset="-128"/>
                <a:ea typeface="BIZ UDP明朝 Medium" panose="02020500000000000000" pitchFamily="18" charset="-128"/>
              </a:rPr>
              <a:t>Git</a:t>
            </a:r>
            <a:r>
              <a:rPr lang="ja-JP" altLang="en-US" i="0" dirty="0">
                <a:solidFill>
                  <a:schemeClr val="tx1"/>
                </a:solidFill>
                <a:latin typeface="BIZ UDP明朝 Medium" panose="02020500000000000000" pitchFamily="18" charset="-128"/>
                <a:ea typeface="BIZ UDP明朝 Medium" panose="02020500000000000000" pitchFamily="18" charset="-128"/>
              </a:rPr>
              <a:t>コマンドインストール、②</a:t>
            </a:r>
            <a:r>
              <a:rPr lang="en-US" altLang="ja-JP" i="0" dirty="0">
                <a:solidFill>
                  <a:schemeClr val="tx1"/>
                </a:solidFill>
                <a:latin typeface="BIZ UDP明朝 Medium" panose="02020500000000000000" pitchFamily="18" charset="-128"/>
                <a:ea typeface="BIZ UDP明朝 Medium" panose="02020500000000000000" pitchFamily="18" charset="-128"/>
              </a:rPr>
              <a:t>GitHub</a:t>
            </a:r>
            <a:r>
              <a:rPr lang="ja-JP" altLang="en-US" i="0" dirty="0">
                <a:solidFill>
                  <a:schemeClr val="tx1"/>
                </a:solidFill>
                <a:latin typeface="BIZ UDP明朝 Medium" panose="02020500000000000000" pitchFamily="18" charset="-128"/>
                <a:ea typeface="BIZ UDP明朝 Medium" panose="02020500000000000000" pitchFamily="18" charset="-128"/>
              </a:rPr>
              <a:t>アカウント作成、③リモートリポジトリ作成を行います。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（④以降は、やらなくてよいです。また、</a:t>
            </a:r>
            <a:r>
              <a:rPr lang="en-US" altLang="ja-JP" i="0" dirty="0">
                <a:solidFill>
                  <a:schemeClr val="tx1"/>
                </a:solidFill>
                <a:latin typeface="BIZ UDP明朝 Medium" panose="02020500000000000000" pitchFamily="18" charset="-128"/>
                <a:ea typeface="BIZ UDP明朝 Medium" panose="02020500000000000000" pitchFamily="18" charset="-128"/>
              </a:rPr>
              <a:t>Mac</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dirty="0">
                <a:solidFill>
                  <a:schemeClr val="tx1"/>
                </a:solidFill>
                <a:latin typeface="BIZ UDP明朝 Medium" panose="02020500000000000000" pitchFamily="18" charset="-128"/>
                <a:ea typeface="BIZ UDP明朝 Medium" panose="02020500000000000000" pitchFamily="18" charset="-128"/>
              </a:rPr>
              <a:t>Git</a:t>
            </a:r>
            <a:r>
              <a:rPr lang="ja-JP" altLang="en-US" i="0" dirty="0">
                <a:solidFill>
                  <a:schemeClr val="tx1"/>
                </a:solidFill>
                <a:latin typeface="BIZ UDP明朝 Medium" panose="02020500000000000000" pitchFamily="18" charset="-128"/>
                <a:ea typeface="BIZ UDP明朝 Medium" panose="02020500000000000000" pitchFamily="18" charset="-128"/>
              </a:rPr>
              <a:t>コマンドが標準搭載されているので、①は不要です。）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リモートリポジトリを作成したら、</a:t>
            </a:r>
            <a:r>
              <a:rPr lang="en-US" altLang="ja-JP" i="0" dirty="0">
                <a:solidFill>
                  <a:schemeClr val="tx1"/>
                </a:solidFill>
                <a:latin typeface="BIZ UDP明朝 Medium" panose="02020500000000000000" pitchFamily="18" charset="-128"/>
                <a:ea typeface="BIZ UDP明朝 Medium" panose="02020500000000000000" pitchFamily="18" charset="-128"/>
              </a:rPr>
              <a:t>Git</a:t>
            </a:r>
            <a:r>
              <a:rPr lang="ja-JP" altLang="en-US" i="0" dirty="0">
                <a:solidFill>
                  <a:schemeClr val="tx1"/>
                </a:solidFill>
                <a:latin typeface="BIZ UDP明朝 Medium" panose="02020500000000000000" pitchFamily="18" charset="-128"/>
                <a:ea typeface="BIZ UDP明朝 Medium" panose="02020500000000000000" pitchFamily="18" charset="-128"/>
              </a:rPr>
              <a:t>コマンドでローカルリポジトリをクローンします。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ローカルリポジトリに適当なファイルを作成します。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ローカルリポジトリ上で、以下のコマンドでリモートリポジトリの</a:t>
            </a:r>
            <a:r>
              <a:rPr lang="en-US" altLang="ja-JP" i="0" dirty="0">
                <a:solidFill>
                  <a:schemeClr val="tx1"/>
                </a:solidFill>
                <a:latin typeface="BIZ UDP明朝 Medium" panose="02020500000000000000" pitchFamily="18" charset="-128"/>
                <a:ea typeface="BIZ UDP明朝 Medium" panose="02020500000000000000" pitchFamily="18" charset="-128"/>
              </a:rPr>
              <a:t>main</a:t>
            </a:r>
            <a:r>
              <a:rPr lang="ja-JP" altLang="en-US" i="0" dirty="0">
                <a:solidFill>
                  <a:schemeClr val="tx1"/>
                </a:solidFill>
                <a:latin typeface="BIZ UDP明朝 Medium" panose="02020500000000000000" pitchFamily="18" charset="-128"/>
                <a:ea typeface="BIZ UDP明朝 Medium" panose="02020500000000000000" pitchFamily="18" charset="-128"/>
              </a:rPr>
              <a:t>にプッシュします。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すると、</a:t>
            </a:r>
            <a:r>
              <a:rPr lang="en-US" altLang="ja-JP" i="0" dirty="0">
                <a:solidFill>
                  <a:schemeClr val="tx1"/>
                </a:solidFill>
                <a:latin typeface="BIZ UDP明朝 Medium" panose="02020500000000000000" pitchFamily="18" charset="-128"/>
                <a:ea typeface="BIZ UDP明朝 Medium" panose="02020500000000000000" pitchFamily="18" charset="-128"/>
              </a:rPr>
              <a:t>GitHub</a:t>
            </a:r>
            <a:r>
              <a:rPr lang="ja-JP" altLang="en-US" i="0" dirty="0">
                <a:solidFill>
                  <a:schemeClr val="tx1"/>
                </a:solidFill>
                <a:latin typeface="BIZ UDP明朝 Medium" panose="02020500000000000000" pitchFamily="18" charset="-128"/>
                <a:ea typeface="BIZ UDP明朝 Medium" panose="02020500000000000000" pitchFamily="18" charset="-128"/>
              </a:rPr>
              <a:t>上の</a:t>
            </a:r>
            <a:r>
              <a:rPr lang="en-US" altLang="ja-JP" i="0" dirty="0">
                <a:solidFill>
                  <a:schemeClr val="tx1"/>
                </a:solidFill>
                <a:latin typeface="BIZ UDP明朝 Medium" panose="02020500000000000000" pitchFamily="18" charset="-128"/>
                <a:ea typeface="BIZ UDP明朝 Medium" panose="02020500000000000000" pitchFamily="18" charset="-128"/>
              </a:rPr>
              <a:t>main</a:t>
            </a:r>
            <a:r>
              <a:rPr lang="ja-JP" altLang="en-US" i="0" dirty="0">
                <a:solidFill>
                  <a:schemeClr val="tx1"/>
                </a:solidFill>
                <a:latin typeface="BIZ UDP明朝 Medium" panose="02020500000000000000" pitchFamily="18" charset="-128"/>
                <a:ea typeface="BIZ UDP明朝 Medium" panose="02020500000000000000" pitchFamily="18" charset="-128"/>
              </a:rPr>
              <a:t>にファイルが配置されます。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5" name="제목 1">
            <a:extLst>
              <a:ext uri="{FF2B5EF4-FFF2-40B4-BE49-F238E27FC236}">
                <a16:creationId xmlns:a16="http://schemas.microsoft.com/office/drawing/2014/main" id="{165FC0E4-C01D-7BA8-BF87-4D03D1E0D594}"/>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GitHub</a:t>
            </a:r>
            <a:endParaRPr lang="ko-KR" altLang="en-US" sz="1600" dirty="0">
              <a:latin typeface="BIZ UDP明朝 Medium" panose="02020500000000000000" pitchFamily="18" charset="-128"/>
            </a:endParaRPr>
          </a:p>
        </p:txBody>
      </p:sp>
      <p:sp>
        <p:nvSpPr>
          <p:cNvPr id="6" name="제목 1">
            <a:extLst>
              <a:ext uri="{FF2B5EF4-FFF2-40B4-BE49-F238E27FC236}">
                <a16:creationId xmlns:a16="http://schemas.microsoft.com/office/drawing/2014/main" id="{328E8C32-9164-2876-C63D-59A5D487A4F5}"/>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GitHub</a:t>
            </a:r>
            <a:r>
              <a:rPr lang="ja-JP" altLang="en-US" sz="2400" dirty="0">
                <a:solidFill>
                  <a:schemeClr val="tx1"/>
                </a:solidFill>
                <a:latin typeface="BIZ UDP明朝 Medium" panose="02020500000000000000" pitchFamily="18" charset="-128"/>
                <a:ea typeface="BIZ UDP明朝 Medium" panose="02020500000000000000" pitchFamily="18" charset="-128"/>
              </a:rPr>
              <a:t>の使い方</a:t>
            </a:r>
          </a:p>
        </p:txBody>
      </p:sp>
      <p:pic>
        <p:nvPicPr>
          <p:cNvPr id="3" name="図 2">
            <a:extLst>
              <a:ext uri="{FF2B5EF4-FFF2-40B4-BE49-F238E27FC236}">
                <a16:creationId xmlns:a16="http://schemas.microsoft.com/office/drawing/2014/main" id="{9F1457C5-E43C-B300-9BA2-3223B6FF8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67" y="2564904"/>
            <a:ext cx="8345065" cy="371527"/>
          </a:xfrm>
          <a:prstGeom prst="rect">
            <a:avLst/>
          </a:prstGeom>
        </p:spPr>
      </p:pic>
      <p:sp>
        <p:nvSpPr>
          <p:cNvPr id="7" name="제목 1">
            <a:extLst>
              <a:ext uri="{FF2B5EF4-FFF2-40B4-BE49-F238E27FC236}">
                <a16:creationId xmlns:a16="http://schemas.microsoft.com/office/drawing/2014/main" id="{008BAF59-0E95-5AAF-E319-F7EDDC6DE4A2}"/>
              </a:ext>
            </a:extLst>
          </p:cNvPr>
          <p:cNvSpPr txBox="1">
            <a:spLocks/>
          </p:cNvSpPr>
          <p:nvPr/>
        </p:nvSpPr>
        <p:spPr>
          <a:xfrm>
            <a:off x="397909" y="2460225"/>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600" b="0" dirty="0">
                <a:solidFill>
                  <a:srgbClr val="00B050"/>
                </a:solidFill>
                <a:latin typeface="BIZ UDP明朝 Medium" panose="02020500000000000000" pitchFamily="18" charset="-128"/>
                <a:ea typeface="BIZ UDP明朝 Medium" panose="02020500000000000000" pitchFamily="18" charset="-128"/>
              </a:rPr>
              <a:t>git clone https://github.com/xxx</a:t>
            </a:r>
            <a:endParaRPr lang="ja-JP" altLang="en-US" sz="1600" b="0" dirty="0">
              <a:solidFill>
                <a:srgbClr val="00B050"/>
              </a:solidFill>
              <a:latin typeface="BIZ UDP明朝 Medium" panose="02020500000000000000" pitchFamily="18" charset="-128"/>
              <a:ea typeface="BIZ UDP明朝 Medium" panose="02020500000000000000" pitchFamily="18" charset="-128"/>
            </a:endParaRPr>
          </a:p>
        </p:txBody>
      </p:sp>
      <p:pic>
        <p:nvPicPr>
          <p:cNvPr id="8" name="図 7">
            <a:extLst>
              <a:ext uri="{FF2B5EF4-FFF2-40B4-BE49-F238E27FC236}">
                <a16:creationId xmlns:a16="http://schemas.microsoft.com/office/drawing/2014/main" id="{62FE18B4-28ED-059F-5886-DA94601AB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094" y="3735807"/>
            <a:ext cx="8345065" cy="1061345"/>
          </a:xfrm>
          <a:prstGeom prst="rect">
            <a:avLst/>
          </a:prstGeom>
        </p:spPr>
      </p:pic>
      <p:sp>
        <p:nvSpPr>
          <p:cNvPr id="9" name="제목 1">
            <a:extLst>
              <a:ext uri="{FF2B5EF4-FFF2-40B4-BE49-F238E27FC236}">
                <a16:creationId xmlns:a16="http://schemas.microsoft.com/office/drawing/2014/main" id="{296EBDA7-B02F-A86F-0765-4A447D0A8760}"/>
              </a:ext>
            </a:extLst>
          </p:cNvPr>
          <p:cNvSpPr txBox="1">
            <a:spLocks/>
          </p:cNvSpPr>
          <p:nvPr/>
        </p:nvSpPr>
        <p:spPr>
          <a:xfrm>
            <a:off x="395536" y="3733448"/>
            <a:ext cx="7661196" cy="1135712"/>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600" b="0" dirty="0">
                <a:solidFill>
                  <a:srgbClr val="00B050"/>
                </a:solidFill>
                <a:latin typeface="BIZ UDP明朝 Medium" panose="02020500000000000000" pitchFamily="18" charset="-128"/>
                <a:ea typeface="BIZ UDP明朝 Medium" panose="02020500000000000000" pitchFamily="18" charset="-128"/>
              </a:rPr>
              <a:t>cd </a:t>
            </a:r>
            <a:r>
              <a:rPr lang="ja-JP" altLang="en-US" sz="1600" b="0" dirty="0">
                <a:solidFill>
                  <a:srgbClr val="00B050"/>
                </a:solidFill>
                <a:latin typeface="BIZ UDP明朝 Medium" panose="02020500000000000000" pitchFamily="18" charset="-128"/>
                <a:ea typeface="BIZ UDP明朝 Medium" panose="02020500000000000000" pitchFamily="18" charset="-128"/>
              </a:rPr>
              <a:t>ローカルリポジトリ</a:t>
            </a:r>
            <a:endParaRPr lang="en-US" altLang="ja-JP" sz="1600" b="0" dirty="0">
              <a:solidFill>
                <a:srgbClr val="00B050"/>
              </a:solidFill>
              <a:latin typeface="BIZ UDP明朝 Medium" panose="02020500000000000000" pitchFamily="18" charset="-128"/>
              <a:ea typeface="BIZ UDP明朝 Medium" panose="02020500000000000000" pitchFamily="18" charset="-128"/>
            </a:endParaRPr>
          </a:p>
          <a:p>
            <a:r>
              <a:rPr lang="en-US" altLang="ja-JP" sz="1600" b="0" dirty="0">
                <a:solidFill>
                  <a:srgbClr val="00B050"/>
                </a:solidFill>
                <a:latin typeface="BIZ UDP明朝 Medium" panose="02020500000000000000" pitchFamily="18" charset="-128"/>
                <a:ea typeface="BIZ UDP明朝 Medium" panose="02020500000000000000" pitchFamily="18" charset="-128"/>
              </a:rPr>
              <a:t>git add .</a:t>
            </a:r>
          </a:p>
          <a:p>
            <a:r>
              <a:rPr lang="en-US" altLang="ja-JP" sz="1600" b="0" dirty="0">
                <a:solidFill>
                  <a:srgbClr val="00B050"/>
                </a:solidFill>
                <a:latin typeface="BIZ UDP明朝 Medium" panose="02020500000000000000" pitchFamily="18" charset="-128"/>
                <a:ea typeface="BIZ UDP明朝 Medium" panose="02020500000000000000" pitchFamily="18" charset="-128"/>
              </a:rPr>
              <a:t>git commit –m “</a:t>
            </a:r>
            <a:r>
              <a:rPr lang="ja-JP" altLang="en-US" sz="1600" b="0" dirty="0">
                <a:solidFill>
                  <a:srgbClr val="00B050"/>
                </a:solidFill>
                <a:latin typeface="BIZ UDP明朝 Medium" panose="02020500000000000000" pitchFamily="18" charset="-128"/>
                <a:ea typeface="BIZ UDP明朝 Medium" panose="02020500000000000000" pitchFamily="18" charset="-128"/>
              </a:rPr>
              <a:t>コメント</a:t>
            </a:r>
            <a:r>
              <a:rPr lang="en-US" altLang="ja-JP" sz="1600" b="0" dirty="0">
                <a:solidFill>
                  <a:srgbClr val="00B050"/>
                </a:solidFill>
                <a:latin typeface="BIZ UDP明朝 Medium" panose="02020500000000000000" pitchFamily="18" charset="-128"/>
                <a:ea typeface="BIZ UDP明朝 Medium" panose="02020500000000000000" pitchFamily="18" charset="-128"/>
              </a:rPr>
              <a:t>”</a:t>
            </a:r>
          </a:p>
          <a:p>
            <a:r>
              <a:rPr lang="en-US" altLang="ja-JP" sz="1600" b="0" dirty="0">
                <a:solidFill>
                  <a:srgbClr val="00B050"/>
                </a:solidFill>
                <a:latin typeface="BIZ UDP明朝 Medium" panose="02020500000000000000" pitchFamily="18" charset="-128"/>
                <a:ea typeface="BIZ UDP明朝 Medium" panose="02020500000000000000" pitchFamily="18" charset="-128"/>
              </a:rPr>
              <a:t>git push origin main</a:t>
            </a:r>
          </a:p>
          <a:p>
            <a:endParaRPr lang="ja-JP" altLang="en-US" sz="1600" b="0" dirty="0">
              <a:solidFill>
                <a:srgbClr val="00B050"/>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514918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F4F57D5B-5258-C942-9420-57293D3774D4}"/>
              </a:ext>
            </a:extLst>
          </p:cNvPr>
          <p:cNvSpPr>
            <a:spLocks noGrp="1"/>
          </p:cNvSpPr>
          <p:nvPr>
            <p:ph idx="1"/>
          </p:nvPr>
        </p:nvSpPr>
        <p:spPr>
          <a:xfrm>
            <a:off x="395536" y="1124744"/>
            <a:ext cx="8402525" cy="5400600"/>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今回、作成する環境の構成図を</a:t>
            </a:r>
            <a:r>
              <a:rPr lang="en-US" altLang="ja-JP" b="1" i="0" dirty="0">
                <a:solidFill>
                  <a:srgbClr val="F6882E"/>
                </a:solidFill>
                <a:latin typeface="BIZ UDP明朝 Medium" panose="02020500000000000000" pitchFamily="18" charset="-128"/>
                <a:ea typeface="BIZ UDP明朝 Medium" panose="02020500000000000000" pitchFamily="18" charset="-128"/>
                <a:hlinkClick r:id="rId2">
                  <a:extLst>
                    <a:ext uri="{A12FA001-AC4F-418D-AE19-62706E023703}">
                      <ahyp:hlinkClr xmlns:ahyp="http://schemas.microsoft.com/office/drawing/2018/hyperlinkcolor" val="tx"/>
                    </a:ext>
                  </a:extLst>
                </a:hlinkClick>
              </a:rPr>
              <a:t>draw.io</a:t>
            </a:r>
            <a:r>
              <a:rPr lang="ja-JP" altLang="en-US" i="0" dirty="0">
                <a:solidFill>
                  <a:schemeClr val="tx1"/>
                </a:solidFill>
                <a:latin typeface="BIZ UDP明朝 Medium" panose="02020500000000000000" pitchFamily="18" charset="-128"/>
                <a:ea typeface="BIZ UDP明朝 Medium" panose="02020500000000000000" pitchFamily="18" charset="-128"/>
              </a:rPr>
              <a:t>を使って、作成します。</a:t>
            </a:r>
            <a:r>
              <a:rPr lang="en-US" altLang="ja-JP" i="0" dirty="0">
                <a:solidFill>
                  <a:schemeClr val="tx1"/>
                </a:solidFill>
                <a:latin typeface="BIZ UDP明朝 Medium" panose="02020500000000000000" pitchFamily="18" charset="-128"/>
                <a:ea typeface="BIZ UDP明朝 Medium" panose="02020500000000000000" pitchFamily="18" charset="-128"/>
              </a:rPr>
              <a:t>draw.io</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の構成図やオフィスのレイアウト図、ネットワーク図など様々な図を作成できる無料の作図ツール</a:t>
            </a:r>
            <a:r>
              <a:rPr lang="ja-JP" altLang="en-US" i="0" dirty="0">
                <a:solidFill>
                  <a:schemeClr val="tx1"/>
                </a:solidFill>
                <a:latin typeface="BIZ UDP明朝 Medium" panose="02020500000000000000" pitchFamily="18" charset="-128"/>
                <a:ea typeface="BIZ UDP明朝 Medium" panose="02020500000000000000" pitchFamily="18" charset="-128"/>
              </a:rPr>
              <a:t>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インフラエンジニアの設計・構築を担当する場合、必ず構成図を作成する必要があるので、作図できるようになりましょう。</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今回、</a:t>
            </a:r>
            <a:r>
              <a:rPr lang="en-US" altLang="ja-JP" i="0" dirty="0">
                <a:solidFill>
                  <a:schemeClr val="tx1"/>
                </a:solidFill>
                <a:latin typeface="BIZ UDP明朝 Medium" panose="02020500000000000000" pitchFamily="18" charset="-128"/>
                <a:ea typeface="BIZ UDP明朝 Medium" panose="02020500000000000000" pitchFamily="18" charset="-128"/>
              </a:rPr>
              <a:t>Terraform</a:t>
            </a:r>
            <a:r>
              <a:rPr lang="ja-JP" altLang="en-US" i="0" dirty="0">
                <a:solidFill>
                  <a:schemeClr val="tx1"/>
                </a:solidFill>
                <a:latin typeface="BIZ UDP明朝 Medium" panose="02020500000000000000" pitchFamily="18" charset="-128"/>
                <a:ea typeface="BIZ UDP明朝 Medium" panose="02020500000000000000" pitchFamily="18" charset="-128"/>
              </a:rPr>
              <a:t>で環境構築する構成図は以下の図の通りです。作成して、</a:t>
            </a:r>
            <a:r>
              <a:rPr lang="en-US" altLang="ja-JP" i="0" dirty="0">
                <a:solidFill>
                  <a:schemeClr val="tx1"/>
                </a:solidFill>
                <a:latin typeface="BIZ UDP明朝 Medium" panose="02020500000000000000" pitchFamily="18" charset="-128"/>
                <a:ea typeface="BIZ UDP明朝 Medium" panose="02020500000000000000" pitchFamily="18" charset="-128"/>
              </a:rPr>
              <a:t>GitHub</a:t>
            </a:r>
            <a:r>
              <a:rPr lang="ja-JP" altLang="en-US" i="0" dirty="0">
                <a:solidFill>
                  <a:schemeClr val="tx1"/>
                </a:solidFill>
                <a:latin typeface="BIZ UDP明朝 Medium" panose="02020500000000000000" pitchFamily="18" charset="-128"/>
                <a:ea typeface="BIZ UDP明朝 Medium" panose="02020500000000000000" pitchFamily="18" charset="-128"/>
              </a:rPr>
              <a:t>にあげましょう。</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5" name="제목 1">
            <a:extLst>
              <a:ext uri="{FF2B5EF4-FFF2-40B4-BE49-F238E27FC236}">
                <a16:creationId xmlns:a16="http://schemas.microsoft.com/office/drawing/2014/main" id="{165FC0E4-C01D-7BA8-BF87-4D03D1E0D594}"/>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a:t>
            </a:r>
            <a:r>
              <a:rPr lang="ja-JP" altLang="en-US" sz="1600" dirty="0">
                <a:latin typeface="BIZ UDP明朝 Medium" panose="02020500000000000000" pitchFamily="18" charset="-128"/>
                <a:ea typeface="BIZ UDP明朝 Medium" panose="02020500000000000000" pitchFamily="18" charset="-128"/>
              </a:rPr>
              <a:t>２</a:t>
            </a:r>
            <a:r>
              <a:rPr lang="en-US" altLang="ja-JP" sz="1600" dirty="0">
                <a:latin typeface="BIZ UDP明朝 Medium" panose="02020500000000000000" pitchFamily="18" charset="-128"/>
                <a:ea typeface="BIZ UDP明朝 Medium" panose="02020500000000000000" pitchFamily="18" charset="-128"/>
              </a:rPr>
              <a:t> </a:t>
            </a:r>
            <a:r>
              <a:rPr lang="ja-JP" altLang="en-US" sz="1600" dirty="0">
                <a:latin typeface="BIZ UDP明朝 Medium" panose="02020500000000000000" pitchFamily="18" charset="-128"/>
                <a:ea typeface="BIZ UDP明朝 Medium" panose="02020500000000000000" pitchFamily="18" charset="-128"/>
              </a:rPr>
              <a:t>構成図</a:t>
            </a:r>
            <a:endParaRPr lang="ko-KR" altLang="en-US" sz="1600" dirty="0">
              <a:latin typeface="BIZ UDP明朝 Medium" panose="02020500000000000000" pitchFamily="18" charset="-128"/>
            </a:endParaRPr>
          </a:p>
        </p:txBody>
      </p:sp>
      <p:sp>
        <p:nvSpPr>
          <p:cNvPr id="6" name="제목 1">
            <a:extLst>
              <a:ext uri="{FF2B5EF4-FFF2-40B4-BE49-F238E27FC236}">
                <a16:creationId xmlns:a16="http://schemas.microsoft.com/office/drawing/2014/main" id="{328E8C32-9164-2876-C63D-59A5D487A4F5}"/>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構成図</a:t>
            </a:r>
          </a:p>
        </p:txBody>
      </p:sp>
      <p:pic>
        <p:nvPicPr>
          <p:cNvPr id="3" name="図 2">
            <a:extLst>
              <a:ext uri="{FF2B5EF4-FFF2-40B4-BE49-F238E27FC236}">
                <a16:creationId xmlns:a16="http://schemas.microsoft.com/office/drawing/2014/main" id="{561A2A89-26C6-69CA-A9E4-B4FE61ECBF40}"/>
              </a:ext>
            </a:extLst>
          </p:cNvPr>
          <p:cNvPicPr>
            <a:picLocks noChangeAspect="1"/>
          </p:cNvPicPr>
          <p:nvPr/>
        </p:nvPicPr>
        <p:blipFill>
          <a:blip r:embed="rId3"/>
          <a:stretch>
            <a:fillRect/>
          </a:stretch>
        </p:blipFill>
        <p:spPr>
          <a:xfrm>
            <a:off x="1433639" y="2759549"/>
            <a:ext cx="6276722" cy="4075570"/>
          </a:xfrm>
          <a:prstGeom prst="rect">
            <a:avLst/>
          </a:prstGeom>
        </p:spPr>
      </p:pic>
    </p:spTree>
    <p:extLst>
      <p:ext uri="{BB962C8B-B14F-4D97-AF65-F5344CB8AC3E}">
        <p14:creationId xmlns:p14="http://schemas.microsoft.com/office/powerpoint/2010/main" val="12631757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15421</TotalTime>
  <Words>1166</Words>
  <Application>Microsoft Office PowerPoint</Application>
  <PresentationFormat>画面に合わせる (4:3)</PresentationFormat>
  <Paragraphs>142</Paragraphs>
  <Slides>12</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Calibri Light</vt:lpstr>
      <vt:lpstr>GulimChe</vt:lpstr>
      <vt:lpstr>Malgun Gothic</vt:lpstr>
      <vt:lpstr>Calibri</vt:lpstr>
      <vt:lpstr>Arial</vt:lpstr>
      <vt:lpstr>BIZ UDP明朝 Medium</vt:lpstr>
      <vt:lpstr>Office 테마</vt:lpstr>
      <vt:lpstr>１5章.Terraform実践</vt:lpstr>
      <vt:lpstr>PowerPoint プレゼンテーション</vt:lpstr>
      <vt:lpstr>01 GitHub</vt:lpstr>
      <vt:lpstr>01 GitHub</vt:lpstr>
      <vt:lpstr>01 GitHub</vt:lpstr>
      <vt:lpstr>01 GitHub</vt:lpstr>
      <vt:lpstr>01 GitHub</vt:lpstr>
      <vt:lpstr>01 GitHub</vt:lpstr>
      <vt:lpstr>0２ 構成図</vt:lpstr>
      <vt:lpstr>03 実践</vt:lpstr>
      <vt:lpstr>03 実践</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尾嵜 成真</cp:lastModifiedBy>
  <cp:revision>1</cp:revision>
  <dcterms:created xsi:type="dcterms:W3CDTF">2010-02-01T08:03:16Z</dcterms:created>
  <dcterms:modified xsi:type="dcterms:W3CDTF">2023-02-04T02:35:20Z</dcterms:modified>
  <cp:category>www.slidemembers.com</cp:category>
</cp:coreProperties>
</file>