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293" r:id="rId2"/>
    <p:sldId id="306" r:id="rId3"/>
    <p:sldId id="303" r:id="rId4"/>
    <p:sldId id="304" r:id="rId5"/>
    <p:sldId id="305" r:id="rId6"/>
    <p:sldId id="297" r:id="rId7"/>
  </p:sldIdLst>
  <p:sldSz cx="9144000" cy="6858000" type="screen4x3"/>
  <p:notesSz cx="6858000" cy="9144000"/>
  <p:embeddedFontLst>
    <p:embeddedFont>
      <p:font typeface="굴림체" panose="020B0609000101010101" pitchFamily="49" charset="-127"/>
      <p:regular r:id="rId10"/>
    </p:embeddedFont>
    <p:embeddedFont>
      <p:font typeface="맑은 고딕" panose="020B0503020000020004" pitchFamily="34" charset="-127"/>
      <p:regular r:id="rId11"/>
      <p:bold r:id="rId12"/>
    </p:embeddedFont>
    <p:embeddedFont>
      <p:font typeface="BIZ UDP明朝 Medium" panose="02020500000000000000" pitchFamily="18" charset="-128"/>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4FD11-3759-49E9-9040-A6F8C23ED4F9}" v="3" dt="2023-02-07T13:11:13.270"/>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767" autoAdjust="0"/>
  </p:normalViewPr>
  <p:slideViewPr>
    <p:cSldViewPr>
      <p:cViewPr varScale="1">
        <p:scale>
          <a:sx n="89" d="100"/>
          <a:sy n="89" d="100"/>
        </p:scale>
        <p:origin x="102" y="4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8664FD11-3759-49E9-9040-A6F8C23ED4F9}"/>
    <pc:docChg chg="modSld">
      <pc:chgData name="尾嵜 成真" userId="dd95f81a979e9056" providerId="LiveId" clId="{8664FD11-3759-49E9-9040-A6F8C23ED4F9}" dt="2023-02-07T13:11:57.189" v="17" actId="14100"/>
      <pc:docMkLst>
        <pc:docMk/>
      </pc:docMkLst>
      <pc:sldChg chg="modSp mod">
        <pc:chgData name="尾嵜 成真" userId="dd95f81a979e9056" providerId="LiveId" clId="{8664FD11-3759-49E9-9040-A6F8C23ED4F9}" dt="2023-02-07T13:05:58.840" v="2" actId="20577"/>
        <pc:sldMkLst>
          <pc:docMk/>
          <pc:sldMk cId="3521420195" sldId="303"/>
        </pc:sldMkLst>
        <pc:spChg chg="mod">
          <ac:chgData name="尾嵜 成真" userId="dd95f81a979e9056" providerId="LiveId" clId="{8664FD11-3759-49E9-9040-A6F8C23ED4F9}" dt="2023-02-07T13:05:58.840" v="2" actId="20577"/>
          <ac:spMkLst>
            <pc:docMk/>
            <pc:sldMk cId="3521420195" sldId="303"/>
            <ac:spMk id="10" creationId="{4C8D8093-D708-E46A-39FD-79BFCCF8875B}"/>
          </ac:spMkLst>
        </pc:spChg>
      </pc:sldChg>
      <pc:sldChg chg="modSp mod">
        <pc:chgData name="尾嵜 成真" userId="dd95f81a979e9056" providerId="LiveId" clId="{8664FD11-3759-49E9-9040-A6F8C23ED4F9}" dt="2023-02-07T13:11:57.189" v="17" actId="14100"/>
        <pc:sldMkLst>
          <pc:docMk/>
          <pc:sldMk cId="2224352432" sldId="305"/>
        </pc:sldMkLst>
        <pc:spChg chg="mod">
          <ac:chgData name="尾嵜 成真" userId="dd95f81a979e9056" providerId="LiveId" clId="{8664FD11-3759-49E9-9040-A6F8C23ED4F9}" dt="2023-02-07T13:11:57.189" v="17" actId="14100"/>
          <ac:spMkLst>
            <pc:docMk/>
            <pc:sldMk cId="2224352432" sldId="305"/>
            <ac:spMk id="6" creationId="{1DB185D5-AB65-269B-1064-DCA24728C475}"/>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AAF1E0A7-4FDC-4926-AFDC-9C966FA73B62}"/>
    <pc:docChg chg="undo custSel modSld">
      <pc:chgData name="尾嵜 成真" userId="dd95f81a979e9056" providerId="LiveId" clId="{AAF1E0A7-4FDC-4926-AFDC-9C966FA73B62}" dt="2023-01-22T11:33:39.910" v="18" actId="207"/>
      <pc:docMkLst>
        <pc:docMk/>
      </pc:docMkLst>
      <pc:sldChg chg="modSp mod">
        <pc:chgData name="尾嵜 成真" userId="dd95f81a979e9056" providerId="LiveId" clId="{AAF1E0A7-4FDC-4926-AFDC-9C966FA73B62}" dt="2022-12-28T11:45:31.893" v="4" actId="1076"/>
        <pc:sldMkLst>
          <pc:docMk/>
          <pc:sldMk cId="0" sldId="293"/>
        </pc:sldMkLst>
        <pc:spChg chg="mod">
          <ac:chgData name="尾嵜 成真" userId="dd95f81a979e9056" providerId="LiveId" clId="{AAF1E0A7-4FDC-4926-AFDC-9C966FA73B62}" dt="2022-12-28T11:45:31.893" v="4" actId="1076"/>
          <ac:spMkLst>
            <pc:docMk/>
            <pc:sldMk cId="0" sldId="293"/>
            <ac:spMk id="7" creationId="{00000000-0000-0000-0000-000000000000}"/>
          </ac:spMkLst>
        </pc:spChg>
      </pc:sldChg>
      <pc:sldChg chg="modSp mod">
        <pc:chgData name="尾嵜 成真" userId="dd95f81a979e9056" providerId="LiveId" clId="{AAF1E0A7-4FDC-4926-AFDC-9C966FA73B62}" dt="2023-01-22T11:33:39.910" v="18" actId="207"/>
        <pc:sldMkLst>
          <pc:docMk/>
          <pc:sldMk cId="3521420195" sldId="303"/>
        </pc:sldMkLst>
        <pc:spChg chg="mod">
          <ac:chgData name="尾嵜 成真" userId="dd95f81a979e9056" providerId="LiveId" clId="{AAF1E0A7-4FDC-4926-AFDC-9C966FA73B62}" dt="2023-01-22T11:33:39.910" v="18" actId="207"/>
          <ac:spMkLst>
            <pc:docMk/>
            <pc:sldMk cId="3521420195" sldId="303"/>
            <ac:spMk id="11" creationId="{8F4012D2-E45B-57FF-3B8C-E8092847CB68}"/>
          </ac:spMkLst>
        </pc:spChg>
      </pc:sldChg>
      <pc:sldChg chg="addSp delSp modSp mod">
        <pc:chgData name="尾嵜 成真" userId="dd95f81a979e9056" providerId="LiveId" clId="{AAF1E0A7-4FDC-4926-AFDC-9C966FA73B62}" dt="2023-01-22T11:33:36.018" v="17" actId="207"/>
        <pc:sldMkLst>
          <pc:docMk/>
          <pc:sldMk cId="3650201550" sldId="304"/>
        </pc:sldMkLst>
        <pc:spChg chg="add del">
          <ac:chgData name="尾嵜 成真" userId="dd95f81a979e9056" providerId="LiveId" clId="{AAF1E0A7-4FDC-4926-AFDC-9C966FA73B62}" dt="2022-12-28T11:46:14.434" v="11" actId="21"/>
          <ac:spMkLst>
            <pc:docMk/>
            <pc:sldMk cId="3650201550" sldId="304"/>
            <ac:spMk id="2" creationId="{DEC4EC1D-304B-25EC-58C9-2CD339F2110B}"/>
          </ac:spMkLst>
        </pc:spChg>
        <pc:spChg chg="add del mod">
          <ac:chgData name="尾嵜 成真" userId="dd95f81a979e9056" providerId="LiveId" clId="{AAF1E0A7-4FDC-4926-AFDC-9C966FA73B62}" dt="2022-12-28T11:46:13.513" v="10"/>
          <ac:spMkLst>
            <pc:docMk/>
            <pc:sldMk cId="3650201550" sldId="304"/>
            <ac:spMk id="3" creationId="{269BD225-0847-5E87-3052-DB6B13DFEE31}"/>
          </ac:spMkLst>
        </pc:spChg>
        <pc:spChg chg="mod">
          <ac:chgData name="尾嵜 成真" userId="dd95f81a979e9056" providerId="LiveId" clId="{AAF1E0A7-4FDC-4926-AFDC-9C966FA73B62}" dt="2022-12-28T11:46:15.184" v="12" actId="207"/>
          <ac:spMkLst>
            <pc:docMk/>
            <pc:sldMk cId="3650201550" sldId="304"/>
            <ac:spMk id="6" creationId="{1DB185D5-AB65-269B-1064-DCA24728C475}"/>
          </ac:spMkLst>
        </pc:spChg>
        <pc:spChg chg="mod">
          <ac:chgData name="尾嵜 成真" userId="dd95f81a979e9056" providerId="LiveId" clId="{AAF1E0A7-4FDC-4926-AFDC-9C966FA73B62}" dt="2023-01-22T11:33:36.018" v="17" actId="207"/>
          <ac:spMkLst>
            <pc:docMk/>
            <pc:sldMk cId="3650201550" sldId="304"/>
            <ac:spMk id="11" creationId="{8F4012D2-E45B-57FF-3B8C-E8092847CB68}"/>
          </ac:spMkLst>
        </pc:spChg>
      </pc:sldChg>
      <pc:sldChg chg="modSp mod">
        <pc:chgData name="尾嵜 成真" userId="dd95f81a979e9056" providerId="LiveId" clId="{AAF1E0A7-4FDC-4926-AFDC-9C966FA73B62}" dt="2023-01-22T11:33:31.054" v="16" actId="207"/>
        <pc:sldMkLst>
          <pc:docMk/>
          <pc:sldMk cId="2224352432" sldId="305"/>
        </pc:sldMkLst>
        <pc:spChg chg="mod">
          <ac:chgData name="尾嵜 成真" userId="dd95f81a979e9056" providerId="LiveId" clId="{AAF1E0A7-4FDC-4926-AFDC-9C966FA73B62}" dt="2023-01-22T11:33:31.054" v="16" actId="207"/>
          <ac:spMkLst>
            <pc:docMk/>
            <pc:sldMk cId="2224352432" sldId="305"/>
            <ac:spMk id="11" creationId="{8F4012D2-E45B-57FF-3B8C-E8092847CB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ws.amazon.com/jp/register-flow/"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ev.classmethod.jp/articles/show-your-aws-billing-info-to-iam-users/" TargetMode="External"/><Relationship Id="rId2" Type="http://schemas.openxmlformats.org/officeDocument/2006/relationships/hyperlink" Target="https://aws.amazon.com/jp/free/?all-free-tier.sort-by=item.additionalFields.SortRank&amp;all-free-tier.sort-order=asc"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2843808" y="2204864"/>
            <a:ext cx="7128792"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3</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の利用</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95536" y="3192944"/>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4716016" y="2457306"/>
            <a:ext cx="4869883" cy="864096"/>
            <a:chOff x="4238823" y="1217861"/>
            <a:chExt cx="4869883"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3851920"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アカウント</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4716016" y="3883142"/>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4634719" y="5308976"/>
            <a:ext cx="940521"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5733979" y="4258957"/>
            <a:ext cx="3851920"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IAM</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5733979" y="5698534"/>
            <a:ext cx="3851920"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利用料</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81686"/>
          </a:xfrm>
        </p:spPr>
        <p:txBody>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を利用するためには、</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アカウントがなければいけません。アカウントを開設して、ログインしてみましょう。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開設手順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その際、</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入力したメールアドレスとパスワードは絶対に無くさないよう、厳重に保管してください</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ログインすると、</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マネージメントコンソール画面</a:t>
            </a:r>
            <a:r>
              <a:rPr lang="ja-JP" altLang="en-US" i="0" dirty="0">
                <a:solidFill>
                  <a:schemeClr val="tx1"/>
                </a:solidFill>
                <a:latin typeface="BIZ UDP明朝 Medium" panose="02020500000000000000" pitchFamily="18" charset="-128"/>
                <a:ea typeface="BIZ UDP明朝 Medium" panose="02020500000000000000" pitchFamily="18" charset="-128"/>
              </a:rPr>
              <a:t>が表示されます。日本語表記でない場合、下部の「</a:t>
            </a:r>
            <a:r>
              <a:rPr lang="en-US" altLang="ja-JP" i="0" dirty="0">
                <a:solidFill>
                  <a:schemeClr val="tx1"/>
                </a:solidFill>
                <a:latin typeface="BIZ UDP明朝 Medium" panose="02020500000000000000" pitchFamily="18" charset="-128"/>
                <a:ea typeface="BIZ UDP明朝 Medium" panose="02020500000000000000" pitchFamily="18" charset="-128"/>
              </a:rPr>
              <a:t>Unified Setting</a:t>
            </a:r>
            <a:r>
              <a:rPr lang="ja-JP" altLang="en-US" i="0" dirty="0">
                <a:solidFill>
                  <a:schemeClr val="tx1"/>
                </a:solidFill>
                <a:latin typeface="BIZ UDP明朝 Medium" panose="02020500000000000000" pitchFamily="18" charset="-128"/>
                <a:ea typeface="BIZ UDP明朝 Medium" panose="02020500000000000000" pitchFamily="18" charset="-128"/>
              </a:rPr>
              <a:t>」から日本語設定が可能です。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AWS</a:t>
            </a:r>
            <a:r>
              <a:rPr lang="ja-JP" altLang="en-US" sz="1600" dirty="0">
                <a:latin typeface="BIZ UDP明朝 Medium" panose="02020500000000000000" pitchFamily="18" charset="-128"/>
                <a:ea typeface="BIZ UDP明朝 Medium" panose="02020500000000000000" pitchFamily="18" charset="-128"/>
              </a:rPr>
              <a:t>アカウント</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AWS</a:t>
            </a:r>
            <a:r>
              <a:rPr lang="ja-JP" altLang="en-US" sz="2400" dirty="0">
                <a:solidFill>
                  <a:schemeClr val="tx1"/>
                </a:solidFill>
                <a:latin typeface="BIZ UDP明朝 Medium" panose="02020500000000000000" pitchFamily="18" charset="-128"/>
                <a:ea typeface="BIZ UDP明朝 Medium" panose="02020500000000000000" pitchFamily="18" charset="-128"/>
              </a:rPr>
              <a:t>アカウントの開設</a:t>
            </a:r>
          </a:p>
        </p:txBody>
      </p:sp>
      <p:pic>
        <p:nvPicPr>
          <p:cNvPr id="23" name="図 22">
            <a:extLst>
              <a:ext uri="{FF2B5EF4-FFF2-40B4-BE49-F238E27FC236}">
                <a16:creationId xmlns:a16="http://schemas.microsoft.com/office/drawing/2014/main" id="{1B3ADC78-58DF-715B-2539-8DC144D10E0E}"/>
              </a:ext>
            </a:extLst>
          </p:cNvPr>
          <p:cNvPicPr>
            <a:picLocks noChangeAspect="1"/>
          </p:cNvPicPr>
          <p:nvPr/>
        </p:nvPicPr>
        <p:blipFill>
          <a:blip r:embed="rId3"/>
          <a:stretch>
            <a:fillRect/>
          </a:stretch>
        </p:blipFill>
        <p:spPr>
          <a:xfrm>
            <a:off x="486993" y="3284984"/>
            <a:ext cx="8219610" cy="3469344"/>
          </a:xfrm>
          <a:prstGeom prst="rect">
            <a:avLst/>
          </a:prstGeom>
        </p:spPr>
      </p:pic>
      <p:sp>
        <p:nvSpPr>
          <p:cNvPr id="24" name="제목 1">
            <a:extLst>
              <a:ext uri="{FF2B5EF4-FFF2-40B4-BE49-F238E27FC236}">
                <a16:creationId xmlns:a16="http://schemas.microsoft.com/office/drawing/2014/main" id="{6BC59F41-4CB4-8A56-EAA0-CB8B9858BAA4}"/>
              </a:ext>
            </a:extLst>
          </p:cNvPr>
          <p:cNvSpPr txBox="1">
            <a:spLocks/>
          </p:cNvSpPr>
          <p:nvPr/>
        </p:nvSpPr>
        <p:spPr>
          <a:xfrm>
            <a:off x="426915" y="2947508"/>
            <a:ext cx="2664296" cy="481492"/>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000" b="0" dirty="0">
                <a:solidFill>
                  <a:srgbClr val="F6882E"/>
                </a:solidFill>
                <a:latin typeface="BIZ UDP明朝 Medium" panose="02020500000000000000" pitchFamily="18" charset="-128"/>
                <a:ea typeface="BIZ UDP明朝 Medium" panose="02020500000000000000" pitchFamily="18" charset="-128"/>
              </a:rPr>
              <a:t>AWS</a:t>
            </a:r>
            <a:r>
              <a:rPr lang="ja-JP" altLang="en-US" sz="1000" b="0" dirty="0">
                <a:solidFill>
                  <a:srgbClr val="F6882E"/>
                </a:solidFill>
                <a:latin typeface="BIZ UDP明朝 Medium" panose="02020500000000000000" pitchFamily="18" charset="-128"/>
                <a:ea typeface="BIZ UDP明朝 Medium" panose="02020500000000000000" pitchFamily="18" charset="-128"/>
              </a:rPr>
              <a:t>マネージメントコンソール画面</a:t>
            </a:r>
          </a:p>
        </p:txBody>
      </p:sp>
      <p:sp>
        <p:nvSpPr>
          <p:cNvPr id="26" name="正方形/長方形 25">
            <a:extLst>
              <a:ext uri="{FF2B5EF4-FFF2-40B4-BE49-F238E27FC236}">
                <a16:creationId xmlns:a16="http://schemas.microsoft.com/office/drawing/2014/main" id="{AB6DEAC8-EF1F-C290-3365-4D4734103B08}"/>
              </a:ext>
            </a:extLst>
          </p:cNvPr>
          <p:cNvSpPr/>
          <p:nvPr/>
        </p:nvSpPr>
        <p:spPr>
          <a:xfrm>
            <a:off x="486993" y="3284984"/>
            <a:ext cx="8219610" cy="3469344"/>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52142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IAM</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ルートユーザーと</a:t>
            </a:r>
            <a:r>
              <a:rPr lang="en-US" altLang="ja-JP" sz="2400" dirty="0">
                <a:solidFill>
                  <a:schemeClr val="tx1"/>
                </a:solidFill>
                <a:latin typeface="BIZ UDP明朝 Medium" panose="02020500000000000000" pitchFamily="18" charset="-128"/>
                <a:ea typeface="BIZ UDP明朝 Medium" panose="02020500000000000000" pitchFamily="18" charset="-128"/>
              </a:rPr>
              <a:t>IAM</a:t>
            </a:r>
            <a:r>
              <a:rPr lang="ja-JP" altLang="en-US" sz="2400" dirty="0">
                <a:solidFill>
                  <a:schemeClr val="tx1"/>
                </a:solidFill>
                <a:latin typeface="BIZ UDP明朝 Medium" panose="02020500000000000000" pitchFamily="18" charset="-128"/>
                <a:ea typeface="BIZ UDP明朝 Medium" panose="02020500000000000000" pitchFamily="18" charset="-128"/>
              </a:rPr>
              <a:t>ユーザー</a:t>
            </a:r>
          </a:p>
        </p:txBody>
      </p:sp>
      <p:sp>
        <p:nvSpPr>
          <p:cNvPr id="2" name="正方形/長方形 1">
            <a:extLst>
              <a:ext uri="{FF2B5EF4-FFF2-40B4-BE49-F238E27FC236}">
                <a16:creationId xmlns:a16="http://schemas.microsoft.com/office/drawing/2014/main" id="{DEC4EC1D-304B-25EC-58C9-2CD339F2110B}"/>
              </a:ext>
            </a:extLst>
          </p:cNvPr>
          <p:cNvSpPr/>
          <p:nvPr/>
        </p:nvSpPr>
        <p:spPr>
          <a:xfrm>
            <a:off x="395536" y="5789917"/>
            <a:ext cx="8316247" cy="686522"/>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6" name="내용 개체 틀 5">
            <a:extLst>
              <a:ext uri="{FF2B5EF4-FFF2-40B4-BE49-F238E27FC236}">
                <a16:creationId xmlns:a16="http://schemas.microsoft.com/office/drawing/2014/main" id="{1DB185D5-AB65-269B-1064-DCA24728C475}"/>
              </a:ext>
            </a:extLst>
          </p:cNvPr>
          <p:cNvSpPr>
            <a:spLocks noGrp="1"/>
          </p:cNvSpPr>
          <p:nvPr>
            <p:ph idx="1"/>
          </p:nvPr>
        </p:nvSpPr>
        <p:spPr>
          <a:xfrm>
            <a:off x="395536" y="1124744"/>
            <a:ext cx="8402525" cy="4881686"/>
          </a:xfrm>
        </p:spPr>
        <p:txBody>
          <a:bodyPr>
            <a:no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ルートユーザー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初めて</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アカウントにログインした際は、</a:t>
            </a:r>
            <a:r>
              <a:rPr lang="ja-JP" altLang="en-US" b="1" i="0" dirty="0">
                <a:solidFill>
                  <a:srgbClr val="F6882E"/>
                </a:solidFill>
                <a:latin typeface="BIZ UDP明朝 Medium" panose="02020500000000000000" pitchFamily="18" charset="-128"/>
                <a:ea typeface="BIZ UDP明朝 Medium" panose="02020500000000000000" pitchFamily="18" charset="-128"/>
              </a:rPr>
              <a:t>ルートユーザー</a:t>
            </a:r>
            <a:r>
              <a:rPr lang="ja-JP" altLang="en-US" i="0" dirty="0">
                <a:solidFill>
                  <a:schemeClr val="tx1"/>
                </a:solidFill>
                <a:latin typeface="BIZ UDP明朝 Medium" panose="02020500000000000000" pitchFamily="18" charset="-128"/>
                <a:ea typeface="BIZ UDP明朝 Medium" panose="02020500000000000000" pitchFamily="18" charset="-128"/>
              </a:rPr>
              <a:t>という名の特別なユーザーでログインされます。このユーザーは、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ＡＷＳのすべてのサービスが利用可能で、また、アカウント自体の情報変更や、解約など非常に強力な権限を持っているため、取り扱いには十分注意する必要があります</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。アカウント内の情報変更などを行わない限りは、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ＡＷＳの操作は必ず別のユーザーを利用します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ユーザー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ＡＷＳでは、（ルートユーザー以外の）ユーザーは</a:t>
            </a:r>
            <a:r>
              <a:rPr lang="ja-JP" altLang="en-US" b="1" i="0" dirty="0">
                <a:solidFill>
                  <a:srgbClr val="F6882E"/>
                </a:solidFill>
                <a:latin typeface="BIZ UDP明朝 Medium" panose="02020500000000000000" pitchFamily="18" charset="-128"/>
                <a:ea typeface="BIZ UDP明朝 Medium" panose="02020500000000000000" pitchFamily="18" charset="-128"/>
              </a:rPr>
              <a:t>ＩＡＭ</a:t>
            </a:r>
            <a:r>
              <a:rPr lang="ja-JP" altLang="en-US" i="0" dirty="0">
                <a:solidFill>
                  <a:schemeClr val="tx1"/>
                </a:solidFill>
                <a:latin typeface="BIZ UDP明朝 Medium" panose="02020500000000000000" pitchFamily="18" charset="-128"/>
                <a:ea typeface="BIZ UDP明朝 Medium" panose="02020500000000000000" pitchFamily="18" charset="-128"/>
              </a:rPr>
              <a:t>というサービスで管理されるため、</a:t>
            </a:r>
            <a:r>
              <a:rPr lang="ja-JP" altLang="en-US" b="1" i="0" dirty="0">
                <a:solidFill>
                  <a:srgbClr val="F6882E"/>
                </a:solidFill>
                <a:latin typeface="BIZ UDP明朝 Medium" panose="02020500000000000000" pitchFamily="18" charset="-128"/>
                <a:ea typeface="BIZ UDP明朝 Medium" panose="02020500000000000000" pitchFamily="18" charset="-128"/>
              </a:rPr>
              <a:t>ＩＡＭユーザー</a:t>
            </a:r>
            <a:r>
              <a:rPr lang="ja-JP" altLang="en-US" i="0" dirty="0">
                <a:solidFill>
                  <a:schemeClr val="tx1"/>
                </a:solidFill>
                <a:latin typeface="BIZ UDP明朝 Medium" panose="02020500000000000000" pitchFamily="18" charset="-128"/>
                <a:ea typeface="BIZ UDP明朝 Medium" panose="02020500000000000000" pitchFamily="18" charset="-128"/>
              </a:rPr>
              <a:t>と呼ばれます。別のユーザーで利用するためには、新しくＩＡＭユーザーを作成して、その</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ユーザーでログインする必要があります。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ポリシー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ポリシー</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ユーザーに対して、</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の各サービスを利用するうえで様々な権限を与えることができます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。よく使うポリシーに「</a:t>
            </a:r>
            <a:r>
              <a:rPr lang="en-US" altLang="ja-JP" b="1" i="0" dirty="0" err="1">
                <a:solidFill>
                  <a:srgbClr val="F6882E"/>
                </a:solidFill>
                <a:latin typeface="BIZ UDP明朝 Medium" panose="02020500000000000000" pitchFamily="18" charset="-128"/>
                <a:ea typeface="BIZ UDP明朝 Medium" panose="02020500000000000000" pitchFamily="18" charset="-128"/>
              </a:rPr>
              <a:t>AdministratorAccess</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latin typeface="BIZ UDP明朝 Medium" panose="02020500000000000000" pitchFamily="18" charset="-128"/>
                <a:ea typeface="BIZ UDP明朝 Medium" panose="02020500000000000000" pitchFamily="18" charset="-128"/>
              </a:rPr>
              <a:t>ReadOnlyAccess</a:t>
            </a:r>
            <a:r>
              <a:rPr lang="ja-JP" altLang="en-US" i="0" dirty="0">
                <a:solidFill>
                  <a:schemeClr val="tx1"/>
                </a:solidFill>
                <a:latin typeface="BIZ UDP明朝 Medium" panose="02020500000000000000" pitchFamily="18" charset="-128"/>
                <a:ea typeface="BIZ UDP明朝 Medium" panose="02020500000000000000" pitchFamily="18" charset="-128"/>
              </a:rPr>
              <a:t>」があります。ポリシーは</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が用意されているものがありますが、自分でカスタマイズしたポリシーを作成することも可能です。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b="1" i="0" dirty="0">
                <a:solidFill>
                  <a:srgbClr val="F6882E"/>
                </a:solidFill>
                <a:latin typeface="BIZ UDP明朝 Medium" panose="02020500000000000000" pitchFamily="18" charset="-128"/>
                <a:ea typeface="BIZ UDP明朝 Medium" panose="02020500000000000000" pitchFamily="18" charset="-128"/>
              </a:rPr>
              <a:t>新しく</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ユーザーを作成して、ログインしてみましょう。</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65020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AWS</a:t>
            </a:r>
            <a:r>
              <a:rPr lang="ja-JP" altLang="en-US" sz="1600" dirty="0">
                <a:latin typeface="BIZ UDP明朝 Medium" panose="02020500000000000000" pitchFamily="18" charset="-128"/>
                <a:ea typeface="BIZ UDP明朝 Medium" panose="02020500000000000000" pitchFamily="18" charset="-128"/>
              </a:rPr>
              <a:t>利用料</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AWS</a:t>
            </a:r>
            <a:r>
              <a:rPr lang="ja-JP" altLang="en-US" sz="2400" dirty="0">
                <a:solidFill>
                  <a:schemeClr val="tx1"/>
                </a:solidFill>
                <a:latin typeface="BIZ UDP明朝 Medium" panose="02020500000000000000" pitchFamily="18" charset="-128"/>
                <a:ea typeface="BIZ UDP明朝 Medium" panose="02020500000000000000" pitchFamily="18" charset="-128"/>
              </a:rPr>
              <a:t>利用料</a:t>
            </a:r>
          </a:p>
        </p:txBody>
      </p:sp>
      <p:sp>
        <p:nvSpPr>
          <p:cNvPr id="6" name="내용 개체 틀 5">
            <a:extLst>
              <a:ext uri="{FF2B5EF4-FFF2-40B4-BE49-F238E27FC236}">
                <a16:creationId xmlns:a16="http://schemas.microsoft.com/office/drawing/2014/main" id="{1DB185D5-AB65-269B-1064-DCA24728C475}"/>
              </a:ext>
            </a:extLst>
          </p:cNvPr>
          <p:cNvSpPr>
            <a:spLocks noGrp="1"/>
          </p:cNvSpPr>
          <p:nvPr>
            <p:ph idx="1"/>
          </p:nvPr>
        </p:nvSpPr>
        <p:spPr>
          <a:xfrm>
            <a:off x="395536" y="1124744"/>
            <a:ext cx="8402525" cy="4680520"/>
          </a:xfrm>
          <a:solidFill>
            <a:schemeClr val="bg1"/>
          </a:solidFill>
        </p:spPr>
        <p:txBody>
          <a:bodyPr>
            <a:no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を利用するためには、必ず料金が発生します。従量課金制のため、使った分だけ料金が発生します。したがって、</a:t>
            </a:r>
            <a:r>
              <a:rPr lang="en-US" altLang="ja-JP" i="0" dirty="0">
                <a:solidFill>
                  <a:srgbClr val="333333"/>
                </a:solidFill>
                <a:effectLst/>
                <a:latin typeface="BIZ UDP明朝 Medium" panose="02020500000000000000" pitchFamily="18" charset="-128"/>
                <a:ea typeface="BIZ UDP明朝 Medium" panose="02020500000000000000" pitchFamily="18" charset="-128"/>
              </a:rPr>
              <a:t>AWS</a:t>
            </a:r>
            <a:r>
              <a:rPr lang="ja-JP" altLang="en-US" i="0" dirty="0">
                <a:solidFill>
                  <a:srgbClr val="333333"/>
                </a:solidFill>
                <a:effectLst/>
                <a:latin typeface="BIZ UDP明朝 Medium" panose="02020500000000000000" pitchFamily="18" charset="-128"/>
                <a:ea typeface="BIZ UDP明朝 Medium" panose="02020500000000000000" pitchFamily="18" charset="-128"/>
              </a:rPr>
              <a:t>の学習をしている際に、うっかり想定外の課金がされてしまったということはよくあります。無駄な課金を発生させないために、以下のアプローチが有効です。</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無料利用枠</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には無料利用枠が用意されており、</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アカウント作成から</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1</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年間はその枠の範囲内であれば、</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無料で</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のリソースを利用することが出来ます</a:t>
            </a:r>
            <a:r>
              <a:rPr lang="ja-JP" altLang="en-US" i="0" dirty="0">
                <a:solidFill>
                  <a:srgbClr val="333333"/>
                </a:solidFill>
                <a:effectLst/>
                <a:latin typeface="BIZ UDP明朝 Medium" panose="02020500000000000000" pitchFamily="18" charset="-128"/>
                <a:ea typeface="BIZ UDP明朝 Medium" panose="02020500000000000000" pitchFamily="18" charset="-128"/>
              </a:rPr>
              <a:t>。しかし、すべてのサービスが無料になるわけではありあませんので、要注意です。（</a:t>
            </a:r>
            <a:r>
              <a:rPr lang="ja-JP" altLang="en-US" i="0" dirty="0">
                <a:solidFill>
                  <a:srgbClr val="333333"/>
                </a:solidFill>
                <a:effectLst/>
                <a:latin typeface="BIZ UDP明朝 Medium" panose="02020500000000000000" pitchFamily="18" charset="-128"/>
                <a:ea typeface="BIZ UDP明朝 Medium" panose="02020500000000000000" pitchFamily="18" charset="-128"/>
                <a:hlinkClick r:id="rId2"/>
              </a:rPr>
              <a:t>無料枠</a:t>
            </a:r>
            <a:r>
              <a:rPr lang="ja-JP" altLang="en-US" i="0" dirty="0">
                <a:solidFill>
                  <a:srgbClr val="333333"/>
                </a:solidFill>
                <a:effectLst/>
                <a:latin typeface="BIZ UDP明朝 Medium" panose="02020500000000000000" pitchFamily="18" charset="-128"/>
                <a:ea typeface="BIZ UDP明朝 Medium" panose="02020500000000000000" pitchFamily="18" charset="-128"/>
              </a:rPr>
              <a:t>）</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Billing</a:t>
            </a: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Billing</a:t>
            </a:r>
            <a:r>
              <a:rPr lang="ja-JP" altLang="en-US" i="0" dirty="0">
                <a:solidFill>
                  <a:srgbClr val="333333"/>
                </a:solidFill>
                <a:effectLst/>
                <a:latin typeface="BIZ UDP明朝 Medium" panose="02020500000000000000" pitchFamily="18" charset="-128"/>
                <a:ea typeface="BIZ UDP明朝 Medium" panose="02020500000000000000" pitchFamily="18" charset="-128"/>
              </a:rPr>
              <a:t>は</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アカウントの請求情報を見ることができるサービス</a:t>
            </a:r>
            <a:r>
              <a:rPr lang="ja-JP" altLang="en-US" i="0" dirty="0">
                <a:solidFill>
                  <a:srgbClr val="333333"/>
                </a:solidFill>
                <a:effectLst/>
                <a:latin typeface="BIZ UDP明朝 Medium" panose="02020500000000000000" pitchFamily="18" charset="-128"/>
                <a:ea typeface="BIZ UDP明朝 Medium" panose="02020500000000000000" pitchFamily="18" charset="-128"/>
              </a:rPr>
              <a:t>です。</a:t>
            </a:r>
            <a:r>
              <a:rPr lang="ja-JP" altLang="en-US" i="0" dirty="0">
                <a:solidFill>
                  <a:srgbClr val="333333"/>
                </a:solidFill>
                <a:latin typeface="BIZ UDP明朝 Medium" panose="02020500000000000000" pitchFamily="18" charset="-128"/>
                <a:ea typeface="BIZ UDP明朝 Medium" panose="02020500000000000000" pitchFamily="18" charset="-128"/>
              </a:rPr>
              <a:t>課金が発生していないか、発生していたとしたらどのサービスかを確認できますので、</a:t>
            </a:r>
            <a:r>
              <a:rPr lang="ja-JP" altLang="en-US" i="0" dirty="0">
                <a:solidFill>
                  <a:srgbClr val="333333"/>
                </a:solidFill>
                <a:effectLst/>
                <a:latin typeface="BIZ UDP明朝 Medium" panose="02020500000000000000" pitchFamily="18" charset="-128"/>
                <a:ea typeface="BIZ UDP明朝 Medium" panose="02020500000000000000" pitchFamily="18" charset="-128"/>
              </a:rPr>
              <a:t>定期的に</a:t>
            </a:r>
            <a:r>
              <a:rPr lang="en-US" altLang="ja-JP" i="0" dirty="0">
                <a:solidFill>
                  <a:srgbClr val="333333"/>
                </a:solidFill>
                <a:effectLst/>
                <a:latin typeface="BIZ UDP明朝 Medium" panose="02020500000000000000" pitchFamily="18" charset="-128"/>
                <a:ea typeface="BIZ UDP明朝 Medium" panose="02020500000000000000" pitchFamily="18" charset="-128"/>
              </a:rPr>
              <a:t>Billing</a:t>
            </a:r>
            <a:r>
              <a:rPr lang="ja-JP" altLang="en-US" i="0" dirty="0">
                <a:solidFill>
                  <a:srgbClr val="333333"/>
                </a:solidFill>
                <a:effectLst/>
                <a:latin typeface="BIZ UDP明朝 Medium" panose="02020500000000000000" pitchFamily="18" charset="-128"/>
                <a:ea typeface="BIZ UDP明朝 Medium" panose="02020500000000000000" pitchFamily="18" charset="-128"/>
              </a:rPr>
              <a:t>を見るようにしましょう。通常はルートユーザーしか見ることができませんが、</a:t>
            </a:r>
            <a:r>
              <a:rPr lang="ja-JP" altLang="en-US" i="0" dirty="0">
                <a:solidFill>
                  <a:srgbClr val="333333"/>
                </a:solidFill>
                <a:effectLst/>
                <a:latin typeface="BIZ UDP明朝 Medium" panose="02020500000000000000" pitchFamily="18" charset="-128"/>
                <a:ea typeface="BIZ UDP明朝 Medium" panose="02020500000000000000" pitchFamily="18" charset="-128"/>
                <a:hlinkClick r:id="rId3"/>
              </a:rPr>
              <a:t>こちらの手順</a:t>
            </a:r>
            <a:r>
              <a:rPr lang="ja-JP" altLang="en-US" i="0" dirty="0">
                <a:solidFill>
                  <a:srgbClr val="333333"/>
                </a:solidFill>
                <a:effectLst/>
                <a:latin typeface="BIZ UDP明朝 Medium" panose="02020500000000000000" pitchFamily="18" charset="-128"/>
                <a:ea typeface="BIZ UDP明朝 Medium" panose="02020500000000000000" pitchFamily="18" charset="-128"/>
              </a:rPr>
              <a:t>を踏むと、</a:t>
            </a:r>
            <a:r>
              <a:rPr lang="en-US" altLang="ja-JP" i="0" dirty="0">
                <a:solidFill>
                  <a:srgbClr val="333333"/>
                </a:solidFill>
                <a:effectLst/>
                <a:latin typeface="BIZ UDP明朝 Medium" panose="02020500000000000000" pitchFamily="18" charset="-128"/>
                <a:ea typeface="BIZ UDP明朝 Medium" panose="02020500000000000000" pitchFamily="18" charset="-128"/>
              </a:rPr>
              <a:t>IAM</a:t>
            </a:r>
            <a:r>
              <a:rPr lang="ja-JP" altLang="en-US" i="0" dirty="0">
                <a:solidFill>
                  <a:srgbClr val="333333"/>
                </a:solidFill>
                <a:effectLst/>
                <a:latin typeface="BIZ UDP明朝 Medium" panose="02020500000000000000" pitchFamily="18" charset="-128"/>
                <a:ea typeface="BIZ UDP明朝 Medium" panose="02020500000000000000" pitchFamily="18" charset="-128"/>
              </a:rPr>
              <a:t>ユーザーでも見れるようになりますので、設定しておきましょう。</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削除</a:t>
            </a:r>
            <a:endParaRPr lang="en-US" altLang="ja-JP" b="1" i="0" dirty="0">
              <a:solidFill>
                <a:srgbClr val="F6882E"/>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　</a:t>
            </a:r>
            <a:r>
              <a:rPr lang="ja-JP" altLang="en-US" i="0" dirty="0">
                <a:solidFill>
                  <a:srgbClr val="333333"/>
                </a:solidFill>
                <a:effectLst/>
                <a:latin typeface="BIZ UDP明朝 Medium" panose="02020500000000000000" pitchFamily="18" charset="-128"/>
                <a:ea typeface="BIZ UDP明朝 Medium" panose="02020500000000000000" pitchFamily="18" charset="-128"/>
              </a:rPr>
              <a:t>学習等で試験的に利用したリソースはすぐに削除するようにしましょう。</a:t>
            </a:r>
          </a:p>
          <a:p>
            <a:pPr marL="0" indent="0"/>
            <a:endParaRPr lang="en-US" altLang="ja-JP" i="0" dirty="0">
              <a:solidFill>
                <a:srgbClr val="F6882E"/>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2243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15593</TotalTime>
  <Words>569</Words>
  <Application>Microsoft Office PowerPoint</Application>
  <PresentationFormat>画面に合わせる (4:3)</PresentationFormat>
  <Paragraphs>41</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Calibri Light</vt:lpstr>
      <vt:lpstr>Calibri</vt:lpstr>
      <vt:lpstr>맑은 고딕</vt:lpstr>
      <vt:lpstr>BIZ UDP明朝 Medium</vt:lpstr>
      <vt:lpstr>Arial</vt:lpstr>
      <vt:lpstr>굴림체</vt:lpstr>
      <vt:lpstr>Office 테마</vt:lpstr>
      <vt:lpstr>3章.AWSの利用</vt:lpstr>
      <vt:lpstr>PowerPoint プレゼンテーション</vt:lpstr>
      <vt:lpstr>01 AWSアカウント</vt:lpstr>
      <vt:lpstr>02 IAM</vt:lpstr>
      <vt:lpstr>03 AWS利用料</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3</cp:revision>
  <dcterms:created xsi:type="dcterms:W3CDTF">2010-02-01T08:03:16Z</dcterms:created>
  <dcterms:modified xsi:type="dcterms:W3CDTF">2023-02-07T13:12:07Z</dcterms:modified>
  <cp:category>www.slidemembers.com</cp:category>
</cp:coreProperties>
</file>