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93" r:id="rId2"/>
    <p:sldId id="259" r:id="rId3"/>
    <p:sldId id="303" r:id="rId4"/>
    <p:sldId id="305" r:id="rId5"/>
    <p:sldId id="306" r:id="rId6"/>
    <p:sldId id="307" r:id="rId7"/>
    <p:sldId id="387" r:id="rId8"/>
    <p:sldId id="388" r:id="rId9"/>
    <p:sldId id="389" r:id="rId10"/>
    <p:sldId id="381" r:id="rId11"/>
    <p:sldId id="382" r:id="rId12"/>
    <p:sldId id="297" r:id="rId13"/>
  </p:sldIdLst>
  <p:sldSz cx="9144000" cy="6858000" type="screen4x3"/>
  <p:notesSz cx="6858000" cy="9144000"/>
  <p:embeddedFontLst>
    <p:embeddedFont>
      <p:font typeface="GulimChe" panose="020B0609000101010101" pitchFamily="49" charset="-127"/>
      <p:regular r:id="rId16"/>
    </p:embeddedFont>
    <p:embeddedFont>
      <p:font typeface="BIZ UDP明朝 Medium" panose="02020500000000000000" pitchFamily="18" charset="-128"/>
      <p:regular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Malgun Gothic" panose="020B0503020000020004" pitchFamily="34" charset="-127"/>
      <p:regular r:id="rId24"/>
      <p:bold r:id="rId25"/>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882E"/>
    <a:srgbClr val="6A7538"/>
    <a:srgbClr val="592A34"/>
    <a:srgbClr val="DBAFB8"/>
    <a:srgbClr val="B35669"/>
    <a:srgbClr val="FDE7FC"/>
    <a:srgbClr val="944657"/>
    <a:srgbClr val="C00000"/>
    <a:srgbClr val="2D2F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E754B-C340-43CB-81A9-3BF2C7931AFA}" v="4" dt="2023-02-07T13:40:33.064"/>
  </p1510:revLst>
</p1510:revInfo>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2800" autoAdjust="0"/>
  </p:normalViewPr>
  <p:slideViewPr>
    <p:cSldViewPr>
      <p:cViewPr varScale="1">
        <p:scale>
          <a:sx n="89" d="100"/>
          <a:sy n="89" d="100"/>
        </p:scale>
        <p:origin x="102" y="53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尾嵜 成真" userId="dd95f81a979e9056" providerId="LiveId" clId="{73A23987-D80F-440C-906D-36C23BCC7B17}"/>
    <pc:docChg chg="undo custSel addSld delSld modSld sldOrd">
      <pc:chgData name="尾嵜 成真" userId="dd95f81a979e9056" providerId="LiveId" clId="{73A23987-D80F-440C-906D-36C23BCC7B17}" dt="2023-01-22T11:35:17.205" v="4292" actId="207"/>
      <pc:docMkLst>
        <pc:docMk/>
      </pc:docMkLst>
      <pc:sldChg chg="addSp delSp modSp mod">
        <pc:chgData name="尾嵜 成真" userId="dd95f81a979e9056" providerId="LiveId" clId="{73A23987-D80F-440C-906D-36C23BCC7B17}" dt="2022-12-29T06:27:47.466" v="2584" actId="20577"/>
        <pc:sldMkLst>
          <pc:docMk/>
          <pc:sldMk cId="0" sldId="259"/>
        </pc:sldMkLst>
        <pc:spChg chg="mod">
          <ac:chgData name="尾嵜 成真" userId="dd95f81a979e9056" providerId="LiveId" clId="{73A23987-D80F-440C-906D-36C23BCC7B17}" dt="2022-12-29T06:26:42.392" v="2546" actId="1076"/>
          <ac:spMkLst>
            <pc:docMk/>
            <pc:sldMk cId="0" sldId="259"/>
            <ac:spMk id="7" creationId="{868586D0-495E-0042-21C8-6D9C53F32F5A}"/>
          </ac:spMkLst>
        </pc:spChg>
        <pc:spChg chg="mod">
          <ac:chgData name="尾嵜 成真" userId="dd95f81a979e9056" providerId="LiveId" clId="{73A23987-D80F-440C-906D-36C23BCC7B17}" dt="2022-12-29T06:27:21.728" v="2556" actId="20577"/>
          <ac:spMkLst>
            <pc:docMk/>
            <pc:sldMk cId="0" sldId="259"/>
            <ac:spMk id="8" creationId="{1ACDCEDB-3A9A-B841-DD5E-AF772017E75B}"/>
          </ac:spMkLst>
        </pc:spChg>
        <pc:spChg chg="add del mod">
          <ac:chgData name="尾嵜 成真" userId="dd95f81a979e9056" providerId="LiveId" clId="{73A23987-D80F-440C-906D-36C23BCC7B17}" dt="2022-12-29T06:24:54.301" v="2511"/>
          <ac:spMkLst>
            <pc:docMk/>
            <pc:sldMk cId="0" sldId="259"/>
            <ac:spMk id="9" creationId="{27B35DFF-2093-5788-3603-268FB4063711}"/>
          </ac:spMkLst>
        </pc:spChg>
        <pc:spChg chg="mod">
          <ac:chgData name="尾嵜 成真" userId="dd95f81a979e9056" providerId="LiveId" clId="{73A23987-D80F-440C-906D-36C23BCC7B17}" dt="2022-12-29T06:27:26.101" v="2562" actId="20577"/>
          <ac:spMkLst>
            <pc:docMk/>
            <pc:sldMk cId="0" sldId="259"/>
            <ac:spMk id="10" creationId="{A69571F4-BBF9-1D5E-AB90-6345D5ACAD32}"/>
          </ac:spMkLst>
        </pc:spChg>
        <pc:spChg chg="add del mod">
          <ac:chgData name="尾嵜 成真" userId="dd95f81a979e9056" providerId="LiveId" clId="{73A23987-D80F-440C-906D-36C23BCC7B17}" dt="2022-12-29T06:25:00.066" v="2513"/>
          <ac:spMkLst>
            <pc:docMk/>
            <pc:sldMk cId="0" sldId="259"/>
            <ac:spMk id="11" creationId="{72EADF0F-978C-1A7A-1810-3DF449C83394}"/>
          </ac:spMkLst>
        </pc:spChg>
        <pc:spChg chg="mod">
          <ac:chgData name="尾嵜 成真" userId="dd95f81a979e9056" providerId="LiveId" clId="{73A23987-D80F-440C-906D-36C23BCC7B17}" dt="2022-12-29T06:27:39.646" v="2575" actId="20577"/>
          <ac:spMkLst>
            <pc:docMk/>
            <pc:sldMk cId="0" sldId="259"/>
            <ac:spMk id="12" creationId="{447B83FD-7886-15F1-19BE-29E3263FE945}"/>
          </ac:spMkLst>
        </pc:spChg>
        <pc:spChg chg="mod">
          <ac:chgData name="尾嵜 成真" userId="dd95f81a979e9056" providerId="LiveId" clId="{73A23987-D80F-440C-906D-36C23BCC7B17}" dt="2022-12-29T06:25:06.168" v="2514"/>
          <ac:spMkLst>
            <pc:docMk/>
            <pc:sldMk cId="0" sldId="259"/>
            <ac:spMk id="14" creationId="{B542E035-90D3-DCEE-023C-D16D69814DF1}"/>
          </ac:spMkLst>
        </pc:spChg>
        <pc:spChg chg="mod">
          <ac:chgData name="尾嵜 成真" userId="dd95f81a979e9056" providerId="LiveId" clId="{73A23987-D80F-440C-906D-36C23BCC7B17}" dt="2022-12-29T06:27:47.466" v="2584" actId="20577"/>
          <ac:spMkLst>
            <pc:docMk/>
            <pc:sldMk cId="0" sldId="259"/>
            <ac:spMk id="15" creationId="{0CB77F9E-0A7F-9264-B30A-CCD402C3F20B}"/>
          </ac:spMkLst>
        </pc:spChg>
        <pc:spChg chg="mod">
          <ac:chgData name="尾嵜 成真" userId="dd95f81a979e9056" providerId="LiveId" clId="{73A23987-D80F-440C-906D-36C23BCC7B17}" dt="2022-12-29T06:27:43.218" v="2579" actId="20577"/>
          <ac:spMkLst>
            <pc:docMk/>
            <pc:sldMk cId="0" sldId="259"/>
            <ac:spMk id="16" creationId="{6494AC06-B42F-33DA-6522-B8FB9C5EDEED}"/>
          </ac:spMkLst>
        </pc:spChg>
        <pc:spChg chg="mod">
          <ac:chgData name="尾嵜 成真" userId="dd95f81a979e9056" providerId="LiveId" clId="{73A23987-D80F-440C-906D-36C23BCC7B17}" dt="2022-12-29T06:26:23.580" v="2542" actId="14100"/>
          <ac:spMkLst>
            <pc:docMk/>
            <pc:sldMk cId="0" sldId="259"/>
            <ac:spMk id="18" creationId="{00000000-0000-0000-0000-000000000000}"/>
          </ac:spMkLst>
        </pc:spChg>
        <pc:spChg chg="mod">
          <ac:chgData name="尾嵜 成真" userId="dd95f81a979e9056" providerId="LiveId" clId="{73A23987-D80F-440C-906D-36C23BCC7B17}" dt="2022-12-29T06:25:25.375" v="2519" actId="20577"/>
          <ac:spMkLst>
            <pc:docMk/>
            <pc:sldMk cId="0" sldId="259"/>
            <ac:spMk id="19" creationId="{CD43CA6A-7363-B22A-0863-654B8C57CDE8}"/>
          </ac:spMkLst>
        </pc:spChg>
        <pc:spChg chg="mod">
          <ac:chgData name="尾嵜 成真" userId="dd95f81a979e9056" providerId="LiveId" clId="{73A23987-D80F-440C-906D-36C23BCC7B17}" dt="2022-12-29T06:23:22.222" v="2497" actId="1076"/>
          <ac:spMkLst>
            <pc:docMk/>
            <pc:sldMk cId="0" sldId="259"/>
            <ac:spMk id="27" creationId="{00000000-0000-0000-0000-000000000000}"/>
          </ac:spMkLst>
        </pc:spChg>
        <pc:spChg chg="mod">
          <ac:chgData name="尾嵜 成真" userId="dd95f81a979e9056" providerId="LiveId" clId="{73A23987-D80F-440C-906D-36C23BCC7B17}" dt="2022-12-29T06:25:06.168" v="2514"/>
          <ac:spMkLst>
            <pc:docMk/>
            <pc:sldMk cId="0" sldId="259"/>
            <ac:spMk id="29" creationId="{C134AB4A-293D-030E-BA03-81A6C19516A8}"/>
          </ac:spMkLst>
        </pc:spChg>
        <pc:spChg chg="mod">
          <ac:chgData name="尾嵜 成真" userId="dd95f81a979e9056" providerId="LiveId" clId="{73A23987-D80F-440C-906D-36C23BCC7B17}" dt="2022-12-29T06:25:06.168" v="2514"/>
          <ac:spMkLst>
            <pc:docMk/>
            <pc:sldMk cId="0" sldId="259"/>
            <ac:spMk id="31" creationId="{C128212C-5A5E-D0B5-94BC-E0AF92497F53}"/>
          </ac:spMkLst>
        </pc:spChg>
        <pc:grpChg chg="mod">
          <ac:chgData name="尾嵜 成真" userId="dd95f81a979e9056" providerId="LiveId" clId="{73A23987-D80F-440C-906D-36C23BCC7B17}" dt="2022-12-29T06:26:42.392" v="2546" actId="1076"/>
          <ac:grpSpMkLst>
            <pc:docMk/>
            <pc:sldMk cId="0" sldId="259"/>
            <ac:grpSpMk id="2" creationId="{F3E18761-6F4D-4A56-A95B-FE9E51163FF2}"/>
          </ac:grpSpMkLst>
        </pc:grpChg>
        <pc:grpChg chg="mod">
          <ac:chgData name="尾嵜 成真" userId="dd95f81a979e9056" providerId="LiveId" clId="{73A23987-D80F-440C-906D-36C23BCC7B17}" dt="2022-12-29T06:26:42.392" v="2546" actId="1076"/>
          <ac:grpSpMkLst>
            <pc:docMk/>
            <pc:sldMk cId="0" sldId="259"/>
            <ac:grpSpMk id="3" creationId="{28D86D72-E7AD-4CA2-BA44-25225DE74CDA}"/>
          </ac:grpSpMkLst>
        </pc:grpChg>
        <pc:grpChg chg="mod">
          <ac:chgData name="尾嵜 成真" userId="dd95f81a979e9056" providerId="LiveId" clId="{73A23987-D80F-440C-906D-36C23BCC7B17}" dt="2022-12-29T06:26:42.392" v="2546" actId="1076"/>
          <ac:grpSpMkLst>
            <pc:docMk/>
            <pc:sldMk cId="0" sldId="259"/>
            <ac:grpSpMk id="4" creationId="{A55DAF8F-E612-4233-AEC5-F612CD50E7CD}"/>
          </ac:grpSpMkLst>
        </pc:grpChg>
        <pc:grpChg chg="mod">
          <ac:chgData name="尾嵜 成真" userId="dd95f81a979e9056" providerId="LiveId" clId="{73A23987-D80F-440C-906D-36C23BCC7B17}" dt="2022-12-29T06:26:42.392" v="2546" actId="1076"/>
          <ac:grpSpMkLst>
            <pc:docMk/>
            <pc:sldMk cId="0" sldId="259"/>
            <ac:grpSpMk id="5" creationId="{9A03F420-9491-4177-BECB-F1640F380D4C}"/>
          </ac:grpSpMkLst>
        </pc:grpChg>
        <pc:grpChg chg="mod">
          <ac:chgData name="尾嵜 成真" userId="dd95f81a979e9056" providerId="LiveId" clId="{73A23987-D80F-440C-906D-36C23BCC7B17}" dt="2022-12-29T06:27:03.779" v="2552" actId="1076"/>
          <ac:grpSpMkLst>
            <pc:docMk/>
            <pc:sldMk cId="0" sldId="259"/>
            <ac:grpSpMk id="6" creationId="{D1DBE470-BFFD-4DB0-B7FA-93F737876573}"/>
          </ac:grpSpMkLst>
        </pc:grpChg>
        <pc:grpChg chg="add mod">
          <ac:chgData name="尾嵜 成真" userId="dd95f81a979e9056" providerId="LiveId" clId="{73A23987-D80F-440C-906D-36C23BCC7B17}" dt="2022-12-29T06:27:03.779" v="2552" actId="1076"/>
          <ac:grpSpMkLst>
            <pc:docMk/>
            <pc:sldMk cId="0" sldId="259"/>
            <ac:grpSpMk id="13" creationId="{8371866A-3538-46F6-CD50-FF1C7038E076}"/>
          </ac:grpSpMkLst>
        </pc:grpChg>
        <pc:grpChg chg="mod">
          <ac:chgData name="尾嵜 成真" userId="dd95f81a979e9056" providerId="LiveId" clId="{73A23987-D80F-440C-906D-36C23BCC7B17}" dt="2022-12-29T06:27:03.779" v="2552" actId="1076"/>
          <ac:grpSpMkLst>
            <pc:docMk/>
            <pc:sldMk cId="0" sldId="259"/>
            <ac:grpSpMk id="17" creationId="{B0FD30C0-9718-FE51-0480-A8AA07EA80FC}"/>
          </ac:grpSpMkLst>
        </pc:grpChg>
        <pc:grpChg chg="add del mod">
          <ac:chgData name="尾嵜 成真" userId="dd95f81a979e9056" providerId="LiveId" clId="{73A23987-D80F-440C-906D-36C23BCC7B17}" dt="2022-12-29T06:25:11.029" v="2516" actId="478"/>
          <ac:grpSpMkLst>
            <pc:docMk/>
            <pc:sldMk cId="0" sldId="259"/>
            <ac:grpSpMk id="25" creationId="{55B81DB3-A2A4-30AF-B73E-F5CA78946764}"/>
          </ac:grpSpMkLst>
        </pc:grpChg>
      </pc:sldChg>
      <pc:sldChg chg="modSp mod">
        <pc:chgData name="尾嵜 成真" userId="dd95f81a979e9056" providerId="LiveId" clId="{73A23987-D80F-440C-906D-36C23BCC7B17}" dt="2023-01-02T04:48:12.759" v="4262" actId="1076"/>
        <pc:sldMkLst>
          <pc:docMk/>
          <pc:sldMk cId="0" sldId="293"/>
        </pc:sldMkLst>
        <pc:spChg chg="mod">
          <ac:chgData name="尾嵜 成真" userId="dd95f81a979e9056" providerId="LiveId" clId="{73A23987-D80F-440C-906D-36C23BCC7B17}" dt="2023-01-02T04:48:12.759" v="4262" actId="1076"/>
          <ac:spMkLst>
            <pc:docMk/>
            <pc:sldMk cId="0" sldId="293"/>
            <ac:spMk id="7" creationId="{00000000-0000-0000-0000-000000000000}"/>
          </ac:spMkLst>
        </pc:spChg>
      </pc:sldChg>
      <pc:sldChg chg="addSp delSp modSp mod">
        <pc:chgData name="尾嵜 成真" userId="dd95f81a979e9056" providerId="LiveId" clId="{73A23987-D80F-440C-906D-36C23BCC7B17}" dt="2023-01-22T11:35:11.582" v="4290" actId="207"/>
        <pc:sldMkLst>
          <pc:docMk/>
          <pc:sldMk cId="4190097553" sldId="303"/>
        </pc:sldMkLst>
        <pc:spChg chg="mod">
          <ac:chgData name="尾嵜 成真" userId="dd95f81a979e9056" providerId="LiveId" clId="{73A23987-D80F-440C-906D-36C23BCC7B17}" dt="2023-01-22T11:35:11.582" v="4290" actId="207"/>
          <ac:spMkLst>
            <pc:docMk/>
            <pc:sldMk cId="4190097553" sldId="303"/>
            <ac:spMk id="11" creationId="{8F4012D2-E45B-57FF-3B8C-E8092847CB68}"/>
          </ac:spMkLst>
        </pc:spChg>
        <pc:spChg chg="mod">
          <ac:chgData name="尾嵜 成真" userId="dd95f81a979e9056" providerId="LiveId" clId="{73A23987-D80F-440C-906D-36C23BCC7B17}" dt="2022-12-28T15:28:43.163" v="386" actId="14100"/>
          <ac:spMkLst>
            <pc:docMk/>
            <pc:sldMk cId="4190097553" sldId="303"/>
            <ac:spMk id="22" creationId="{130837D4-140A-1DB8-3B90-658860BB5C5B}"/>
          </ac:spMkLst>
        </pc:spChg>
        <pc:spChg chg="mod">
          <ac:chgData name="尾嵜 成真" userId="dd95f81a979e9056" providerId="LiveId" clId="{73A23987-D80F-440C-906D-36C23BCC7B17}" dt="2023-01-02T04:48:35.048" v="4280" actId="20577"/>
          <ac:spMkLst>
            <pc:docMk/>
            <pc:sldMk cId="4190097553" sldId="303"/>
            <ac:spMk id="26" creationId="{4C6CF6C6-84B1-9D0E-1D23-344066B0F396}"/>
          </ac:spMkLst>
        </pc:spChg>
        <pc:spChg chg="mod">
          <ac:chgData name="尾嵜 成真" userId="dd95f81a979e9056" providerId="LiveId" clId="{73A23987-D80F-440C-906D-36C23BCC7B17}" dt="2022-12-28T15:09:55.346" v="29" actId="1076"/>
          <ac:spMkLst>
            <pc:docMk/>
            <pc:sldMk cId="4190097553" sldId="303"/>
            <ac:spMk id="28" creationId="{C265F40D-3F25-6778-A99F-C0FFAD5908E8}"/>
          </ac:spMkLst>
        </pc:spChg>
        <pc:picChg chg="add mod">
          <ac:chgData name="尾嵜 成真" userId="dd95f81a979e9056" providerId="LiveId" clId="{73A23987-D80F-440C-906D-36C23BCC7B17}" dt="2023-01-02T05:03:05.049" v="4286" actId="1076"/>
          <ac:picMkLst>
            <pc:docMk/>
            <pc:sldMk cId="4190097553" sldId="303"/>
            <ac:picMk id="3" creationId="{3A6AE5BE-2A84-82BD-7DA8-4F368E6E5B48}"/>
          </ac:picMkLst>
        </pc:picChg>
        <pc:picChg chg="add del mod">
          <ac:chgData name="尾嵜 成真" userId="dd95f81a979e9056" providerId="LiveId" clId="{73A23987-D80F-440C-906D-36C23BCC7B17}" dt="2022-12-28T15:27:30.020" v="286" actId="478"/>
          <ac:picMkLst>
            <pc:docMk/>
            <pc:sldMk cId="4190097553" sldId="303"/>
            <ac:picMk id="3" creationId="{F2AF2AE4-2715-5333-FA39-F5A414F83BE0}"/>
          </ac:picMkLst>
        </pc:picChg>
        <pc:picChg chg="add del mod">
          <ac:chgData name="尾嵜 成真" userId="dd95f81a979e9056" providerId="LiveId" clId="{73A23987-D80F-440C-906D-36C23BCC7B17}" dt="2023-01-02T05:02:58.593" v="4284" actId="478"/>
          <ac:picMkLst>
            <pc:docMk/>
            <pc:sldMk cId="4190097553" sldId="303"/>
            <ac:picMk id="5" creationId="{16BEE4F1-CEB8-1162-B7A4-DDE817BC5596}"/>
          </ac:picMkLst>
        </pc:picChg>
        <pc:picChg chg="del">
          <ac:chgData name="尾嵜 成真" userId="dd95f81a979e9056" providerId="LiveId" clId="{73A23987-D80F-440C-906D-36C23BCC7B17}" dt="2022-12-28T15:09:04.808" v="12" actId="478"/>
          <ac:picMkLst>
            <pc:docMk/>
            <pc:sldMk cId="4190097553" sldId="303"/>
            <ac:picMk id="27" creationId="{476DC5AF-9C30-1CD0-2E1F-D7D673AEF7F3}"/>
          </ac:picMkLst>
        </pc:picChg>
      </pc:sldChg>
      <pc:sldChg chg="addSp delSp modSp mod">
        <pc:chgData name="尾嵜 成真" userId="dd95f81a979e9056" providerId="LiveId" clId="{73A23987-D80F-440C-906D-36C23BCC7B17}" dt="2023-01-22T11:35:14.770" v="4291" actId="207"/>
        <pc:sldMkLst>
          <pc:docMk/>
          <pc:sldMk cId="1793902739" sldId="305"/>
        </pc:sldMkLst>
        <pc:spChg chg="mod">
          <ac:chgData name="尾嵜 成真" userId="dd95f81a979e9056" providerId="LiveId" clId="{73A23987-D80F-440C-906D-36C23BCC7B17}" dt="2023-01-02T05:09:46.293" v="4287"/>
          <ac:spMkLst>
            <pc:docMk/>
            <pc:sldMk cId="1793902739" sldId="305"/>
            <ac:spMk id="10" creationId="{4C8D8093-D708-E46A-39FD-79BFCCF8875B}"/>
          </ac:spMkLst>
        </pc:spChg>
        <pc:spChg chg="mod">
          <ac:chgData name="尾嵜 成真" userId="dd95f81a979e9056" providerId="LiveId" clId="{73A23987-D80F-440C-906D-36C23BCC7B17}" dt="2023-01-22T11:35:14.770" v="4291" actId="207"/>
          <ac:spMkLst>
            <pc:docMk/>
            <pc:sldMk cId="1793902739" sldId="305"/>
            <ac:spMk id="28" creationId="{B0F217A8-646C-15BA-6733-F4B0F1014565}"/>
          </ac:spMkLst>
        </pc:spChg>
        <pc:graphicFrameChg chg="add del mod modGraphic">
          <ac:chgData name="尾嵜 成真" userId="dd95f81a979e9056" providerId="LiveId" clId="{73A23987-D80F-440C-906D-36C23BCC7B17}" dt="2022-12-28T15:22:20.090" v="214" actId="207"/>
          <ac:graphicFrameMkLst>
            <pc:docMk/>
            <pc:sldMk cId="1793902739" sldId="305"/>
            <ac:graphicFrameMk id="2" creationId="{7B87186C-A8B4-ED74-004E-2B74DDD0A081}"/>
          </ac:graphicFrameMkLst>
        </pc:graphicFrameChg>
        <pc:graphicFrameChg chg="mod modGraphic">
          <ac:chgData name="尾嵜 成真" userId="dd95f81a979e9056" providerId="LiveId" clId="{73A23987-D80F-440C-906D-36C23BCC7B17}" dt="2022-12-28T15:12:04.180" v="72" actId="207"/>
          <ac:graphicFrameMkLst>
            <pc:docMk/>
            <pc:sldMk cId="1793902739" sldId="305"/>
            <ac:graphicFrameMk id="31" creationId="{48DC726C-6E54-B2D0-3B8B-B4BA03014533}"/>
          </ac:graphicFrameMkLst>
        </pc:graphicFrameChg>
        <pc:graphicFrameChg chg="mod">
          <ac:chgData name="尾嵜 成真" userId="dd95f81a979e9056" providerId="LiveId" clId="{73A23987-D80F-440C-906D-36C23BCC7B17}" dt="2022-12-28T15:11:28.598" v="62" actId="1076"/>
          <ac:graphicFrameMkLst>
            <pc:docMk/>
            <pc:sldMk cId="1793902739" sldId="305"/>
            <ac:graphicFrameMk id="32" creationId="{09633478-8EA1-EC49-9A21-449910C52C1D}"/>
          </ac:graphicFrameMkLst>
        </pc:graphicFrameChg>
        <pc:graphicFrameChg chg="del mod modGraphic">
          <ac:chgData name="尾嵜 成真" userId="dd95f81a979e9056" providerId="LiveId" clId="{73A23987-D80F-440C-906D-36C23BCC7B17}" dt="2022-12-28T15:15:03.193" v="130" actId="478"/>
          <ac:graphicFrameMkLst>
            <pc:docMk/>
            <pc:sldMk cId="1793902739" sldId="305"/>
            <ac:graphicFrameMk id="33" creationId="{E3D11D18-DF1C-F331-C471-2828B8546777}"/>
          </ac:graphicFrameMkLst>
        </pc:graphicFrameChg>
      </pc:sldChg>
      <pc:sldChg chg="addSp delSp modSp mod">
        <pc:chgData name="尾嵜 成真" userId="dd95f81a979e9056" providerId="LiveId" clId="{73A23987-D80F-440C-906D-36C23BCC7B17}" dt="2023-01-22T11:35:17.205" v="4292" actId="207"/>
        <pc:sldMkLst>
          <pc:docMk/>
          <pc:sldMk cId="3198427016" sldId="306"/>
        </pc:sldMkLst>
        <pc:spChg chg="mod">
          <ac:chgData name="尾嵜 成真" userId="dd95f81a979e9056" providerId="LiveId" clId="{73A23987-D80F-440C-906D-36C23BCC7B17}" dt="2023-01-02T05:09:58.576" v="4288" actId="2711"/>
          <ac:spMkLst>
            <pc:docMk/>
            <pc:sldMk cId="3198427016" sldId="306"/>
            <ac:spMk id="10" creationId="{4C8D8093-D708-E46A-39FD-79BFCCF8875B}"/>
          </ac:spMkLst>
        </pc:spChg>
        <pc:spChg chg="mod">
          <ac:chgData name="尾嵜 成真" userId="dd95f81a979e9056" providerId="LiveId" clId="{73A23987-D80F-440C-906D-36C23BCC7B17}" dt="2023-01-22T11:35:17.205" v="4292" actId="207"/>
          <ac:spMkLst>
            <pc:docMk/>
            <pc:sldMk cId="3198427016" sldId="306"/>
            <ac:spMk id="28" creationId="{B0F217A8-646C-15BA-6733-F4B0F1014565}"/>
          </ac:spMkLst>
        </pc:spChg>
        <pc:graphicFrameChg chg="mod modGraphic">
          <ac:chgData name="尾嵜 成真" userId="dd95f81a979e9056" providerId="LiveId" clId="{73A23987-D80F-440C-906D-36C23BCC7B17}" dt="2022-12-28T15:31:41.227" v="438"/>
          <ac:graphicFrameMkLst>
            <pc:docMk/>
            <pc:sldMk cId="3198427016" sldId="306"/>
            <ac:graphicFrameMk id="2" creationId="{4A46E109-EF54-CBF0-8FCA-158AEC5AE535}"/>
          </ac:graphicFrameMkLst>
        </pc:graphicFrameChg>
        <pc:graphicFrameChg chg="mod modGraphic">
          <ac:chgData name="尾嵜 成真" userId="dd95f81a979e9056" providerId="LiveId" clId="{73A23987-D80F-440C-906D-36C23BCC7B17}" dt="2022-12-28T15:33:21.427" v="477" actId="207"/>
          <ac:graphicFrameMkLst>
            <pc:docMk/>
            <pc:sldMk cId="3198427016" sldId="306"/>
            <ac:graphicFrameMk id="3" creationId="{31FFB8B3-1018-C2FE-AB2D-7D3A20AEB7E6}"/>
          </ac:graphicFrameMkLst>
        </pc:graphicFrameChg>
        <pc:graphicFrameChg chg="add mod modGraphic">
          <ac:chgData name="尾嵜 成真" userId="dd95f81a979e9056" providerId="LiveId" clId="{73A23987-D80F-440C-906D-36C23BCC7B17}" dt="2022-12-28T15:22:14.949" v="213" actId="207"/>
          <ac:graphicFrameMkLst>
            <pc:docMk/>
            <pc:sldMk cId="3198427016" sldId="306"/>
            <ac:graphicFrameMk id="4" creationId="{F9B8FF01-FAF6-78EA-838F-9757583E8040}"/>
          </ac:graphicFrameMkLst>
        </pc:graphicFrameChg>
        <pc:graphicFrameChg chg="add del mod modGraphic">
          <ac:chgData name="尾嵜 成真" userId="dd95f81a979e9056" providerId="LiveId" clId="{73A23987-D80F-440C-906D-36C23BCC7B17}" dt="2022-12-28T15:33:09.785" v="475" actId="478"/>
          <ac:graphicFrameMkLst>
            <pc:docMk/>
            <pc:sldMk cId="3198427016" sldId="306"/>
            <ac:graphicFrameMk id="5" creationId="{DE49D69C-9425-8E31-9410-C30F124FE679}"/>
          </ac:graphicFrameMkLst>
        </pc:graphicFrameChg>
        <pc:graphicFrameChg chg="add mod modGraphic">
          <ac:chgData name="尾嵜 成真" userId="dd95f81a979e9056" providerId="LiveId" clId="{73A23987-D80F-440C-906D-36C23BCC7B17}" dt="2022-12-28T15:33:28.120" v="479" actId="207"/>
          <ac:graphicFrameMkLst>
            <pc:docMk/>
            <pc:sldMk cId="3198427016" sldId="306"/>
            <ac:graphicFrameMk id="6" creationId="{85F9FFB5-5C2B-1879-05B7-483F748F6536}"/>
          </ac:graphicFrameMkLst>
        </pc:graphicFrameChg>
      </pc:sldChg>
      <pc:sldChg chg="addSp delSp modSp mod">
        <pc:chgData name="尾嵜 成真" userId="dd95f81a979e9056" providerId="LiveId" clId="{73A23987-D80F-440C-906D-36C23BCC7B17}" dt="2022-12-29T05:47:04.135" v="1081" actId="1076"/>
        <pc:sldMkLst>
          <pc:docMk/>
          <pc:sldMk cId="2225451864" sldId="307"/>
        </pc:sldMkLst>
        <pc:spChg chg="mod">
          <ac:chgData name="尾嵜 成真" userId="dd95f81a979e9056" providerId="LiveId" clId="{73A23987-D80F-440C-906D-36C23BCC7B17}" dt="2022-12-29T05:42:14.684" v="1047" actId="20577"/>
          <ac:spMkLst>
            <pc:docMk/>
            <pc:sldMk cId="2225451864" sldId="307"/>
            <ac:spMk id="10" creationId="{4C8D8093-D708-E46A-39FD-79BFCCF8875B}"/>
          </ac:spMkLst>
        </pc:spChg>
        <pc:spChg chg="mod">
          <ac:chgData name="尾嵜 成真" userId="dd95f81a979e9056" providerId="LiveId" clId="{73A23987-D80F-440C-906D-36C23BCC7B17}" dt="2022-12-29T05:45:07.668" v="1075" actId="27636"/>
          <ac:spMkLst>
            <pc:docMk/>
            <pc:sldMk cId="2225451864" sldId="307"/>
            <ac:spMk id="28" creationId="{B0F217A8-646C-15BA-6733-F4B0F1014565}"/>
          </ac:spMkLst>
        </pc:spChg>
        <pc:spChg chg="mod">
          <ac:chgData name="尾嵜 成真" userId="dd95f81a979e9056" providerId="LiveId" clId="{73A23987-D80F-440C-906D-36C23BCC7B17}" dt="2022-12-29T05:42:36.739" v="1056" actId="20577"/>
          <ac:spMkLst>
            <pc:docMk/>
            <pc:sldMk cId="2225451864" sldId="307"/>
            <ac:spMk id="29" creationId="{A17934AB-FCC8-3776-1635-6E61D9A7D43B}"/>
          </ac:spMkLst>
        </pc:spChg>
        <pc:picChg chg="del">
          <ac:chgData name="尾嵜 成真" userId="dd95f81a979e9056" providerId="LiveId" clId="{73A23987-D80F-440C-906D-36C23BCC7B17}" dt="2022-12-28T15:36:18.963" v="500" actId="478"/>
          <ac:picMkLst>
            <pc:docMk/>
            <pc:sldMk cId="2225451864" sldId="307"/>
            <ac:picMk id="3" creationId="{72F90D82-894D-ACED-2C2C-701EA84D56B6}"/>
          </ac:picMkLst>
        </pc:picChg>
        <pc:picChg chg="add del mod">
          <ac:chgData name="尾嵜 成真" userId="dd95f81a979e9056" providerId="LiveId" clId="{73A23987-D80F-440C-906D-36C23BCC7B17}" dt="2022-12-29T05:03:30.300" v="555" actId="478"/>
          <ac:picMkLst>
            <pc:docMk/>
            <pc:sldMk cId="2225451864" sldId="307"/>
            <ac:picMk id="3" creationId="{D33BC8A2-7616-DC88-65A6-35EC84C03B57}"/>
          </ac:picMkLst>
        </pc:picChg>
        <pc:picChg chg="add del mod">
          <ac:chgData name="尾嵜 成真" userId="dd95f81a979e9056" providerId="LiveId" clId="{73A23987-D80F-440C-906D-36C23BCC7B17}" dt="2022-12-29T05:02:10.045" v="551" actId="478"/>
          <ac:picMkLst>
            <pc:docMk/>
            <pc:sldMk cId="2225451864" sldId="307"/>
            <ac:picMk id="4" creationId="{300FEBFB-33F7-A9D6-A3BD-85B16820623E}"/>
          </ac:picMkLst>
        </pc:picChg>
        <pc:picChg chg="add del mod">
          <ac:chgData name="尾嵜 成真" userId="dd95f81a979e9056" providerId="LiveId" clId="{73A23987-D80F-440C-906D-36C23BCC7B17}" dt="2022-12-29T05:46:46.319" v="1076" actId="478"/>
          <ac:picMkLst>
            <pc:docMk/>
            <pc:sldMk cId="2225451864" sldId="307"/>
            <ac:picMk id="6" creationId="{E5443325-2697-9EE1-458D-13861F844B9B}"/>
          </ac:picMkLst>
        </pc:picChg>
        <pc:picChg chg="add del">
          <ac:chgData name="尾嵜 成真" userId="dd95f81a979e9056" providerId="LiveId" clId="{73A23987-D80F-440C-906D-36C23BCC7B17}" dt="2022-12-29T05:05:32.880" v="593" actId="22"/>
          <ac:picMkLst>
            <pc:docMk/>
            <pc:sldMk cId="2225451864" sldId="307"/>
            <ac:picMk id="8" creationId="{1B6B8E05-0019-3CF8-DB1D-95F078BBFF60}"/>
          </ac:picMkLst>
        </pc:picChg>
        <pc:picChg chg="add mod">
          <ac:chgData name="尾嵜 成真" userId="dd95f81a979e9056" providerId="LiveId" clId="{73A23987-D80F-440C-906D-36C23BCC7B17}" dt="2022-12-29T05:47:04.135" v="1081" actId="1076"/>
          <ac:picMkLst>
            <pc:docMk/>
            <pc:sldMk cId="2225451864" sldId="307"/>
            <ac:picMk id="11" creationId="{1ACF21D3-D8A0-95FC-ACFB-2A1BBB31652D}"/>
          </ac:picMkLst>
        </pc:picChg>
      </pc:sldChg>
      <pc:sldChg chg="del">
        <pc:chgData name="尾嵜 成真" userId="dd95f81a979e9056" providerId="LiveId" clId="{73A23987-D80F-440C-906D-36C23BCC7B17}" dt="2022-12-28T16:21:32.096" v="528" actId="47"/>
        <pc:sldMkLst>
          <pc:docMk/>
          <pc:sldMk cId="4080836906" sldId="309"/>
        </pc:sldMkLst>
      </pc:sldChg>
      <pc:sldChg chg="del">
        <pc:chgData name="尾嵜 成真" userId="dd95f81a979e9056" providerId="LiveId" clId="{73A23987-D80F-440C-906D-36C23BCC7B17}" dt="2022-12-28T16:21:32.756" v="531" actId="47"/>
        <pc:sldMkLst>
          <pc:docMk/>
          <pc:sldMk cId="3842677569" sldId="310"/>
        </pc:sldMkLst>
      </pc:sldChg>
      <pc:sldChg chg="del">
        <pc:chgData name="尾嵜 成真" userId="dd95f81a979e9056" providerId="LiveId" clId="{73A23987-D80F-440C-906D-36C23BCC7B17}" dt="2022-12-28T16:21:32.379" v="529" actId="47"/>
        <pc:sldMkLst>
          <pc:docMk/>
          <pc:sldMk cId="1924087796" sldId="367"/>
        </pc:sldMkLst>
      </pc:sldChg>
      <pc:sldChg chg="del">
        <pc:chgData name="尾嵜 成真" userId="dd95f81a979e9056" providerId="LiveId" clId="{73A23987-D80F-440C-906D-36C23BCC7B17}" dt="2022-12-28T16:21:32.567" v="530" actId="47"/>
        <pc:sldMkLst>
          <pc:docMk/>
          <pc:sldMk cId="3555304958" sldId="368"/>
        </pc:sldMkLst>
      </pc:sldChg>
      <pc:sldChg chg="del">
        <pc:chgData name="尾嵜 成真" userId="dd95f81a979e9056" providerId="LiveId" clId="{73A23987-D80F-440C-906D-36C23BCC7B17}" dt="2022-12-28T16:21:32.914" v="532" actId="47"/>
        <pc:sldMkLst>
          <pc:docMk/>
          <pc:sldMk cId="766273769" sldId="369"/>
        </pc:sldMkLst>
      </pc:sldChg>
      <pc:sldChg chg="del">
        <pc:chgData name="尾嵜 成真" userId="dd95f81a979e9056" providerId="LiveId" clId="{73A23987-D80F-440C-906D-36C23BCC7B17}" dt="2022-12-28T16:21:33.071" v="533" actId="47"/>
        <pc:sldMkLst>
          <pc:docMk/>
          <pc:sldMk cId="2530477243" sldId="370"/>
        </pc:sldMkLst>
      </pc:sldChg>
      <pc:sldChg chg="del">
        <pc:chgData name="尾嵜 成真" userId="dd95f81a979e9056" providerId="LiveId" clId="{73A23987-D80F-440C-906D-36C23BCC7B17}" dt="2022-12-28T16:21:33.228" v="534" actId="47"/>
        <pc:sldMkLst>
          <pc:docMk/>
          <pc:sldMk cId="256780241" sldId="371"/>
        </pc:sldMkLst>
      </pc:sldChg>
      <pc:sldChg chg="del">
        <pc:chgData name="尾嵜 成真" userId="dd95f81a979e9056" providerId="LiveId" clId="{73A23987-D80F-440C-906D-36C23BCC7B17}" dt="2022-12-28T16:21:34.438" v="535" actId="47"/>
        <pc:sldMkLst>
          <pc:docMk/>
          <pc:sldMk cId="4209156851" sldId="372"/>
        </pc:sldMkLst>
      </pc:sldChg>
      <pc:sldChg chg="del">
        <pc:chgData name="尾嵜 成真" userId="dd95f81a979e9056" providerId="LiveId" clId="{73A23987-D80F-440C-906D-36C23BCC7B17}" dt="2022-12-28T16:21:34.610" v="536" actId="47"/>
        <pc:sldMkLst>
          <pc:docMk/>
          <pc:sldMk cId="197386874" sldId="373"/>
        </pc:sldMkLst>
      </pc:sldChg>
      <pc:sldChg chg="del">
        <pc:chgData name="尾嵜 成真" userId="dd95f81a979e9056" providerId="LiveId" clId="{73A23987-D80F-440C-906D-36C23BCC7B17}" dt="2022-12-28T16:21:36.321" v="539" actId="47"/>
        <pc:sldMkLst>
          <pc:docMk/>
          <pc:sldMk cId="1645745508" sldId="374"/>
        </pc:sldMkLst>
      </pc:sldChg>
      <pc:sldChg chg="del">
        <pc:chgData name="尾嵜 成真" userId="dd95f81a979e9056" providerId="LiveId" clId="{73A23987-D80F-440C-906D-36C23BCC7B17}" dt="2022-12-28T16:21:37.951" v="540" actId="47"/>
        <pc:sldMkLst>
          <pc:docMk/>
          <pc:sldMk cId="3764614268" sldId="375"/>
        </pc:sldMkLst>
      </pc:sldChg>
      <pc:sldChg chg="del">
        <pc:chgData name="尾嵜 成真" userId="dd95f81a979e9056" providerId="LiveId" clId="{73A23987-D80F-440C-906D-36C23BCC7B17}" dt="2022-12-28T16:21:35.584" v="537" actId="47"/>
        <pc:sldMkLst>
          <pc:docMk/>
          <pc:sldMk cId="1577626622" sldId="376"/>
        </pc:sldMkLst>
      </pc:sldChg>
      <pc:sldChg chg="del">
        <pc:chgData name="尾嵜 成真" userId="dd95f81a979e9056" providerId="LiveId" clId="{73A23987-D80F-440C-906D-36C23BCC7B17}" dt="2022-12-28T16:21:38.647" v="541" actId="47"/>
        <pc:sldMkLst>
          <pc:docMk/>
          <pc:sldMk cId="378628896" sldId="377"/>
        </pc:sldMkLst>
      </pc:sldChg>
      <pc:sldChg chg="del">
        <pc:chgData name="尾嵜 成真" userId="dd95f81a979e9056" providerId="LiveId" clId="{73A23987-D80F-440C-906D-36C23BCC7B17}" dt="2022-12-28T16:21:41.351" v="542" actId="47"/>
        <pc:sldMkLst>
          <pc:docMk/>
          <pc:sldMk cId="1185041612" sldId="378"/>
        </pc:sldMkLst>
      </pc:sldChg>
      <pc:sldChg chg="del">
        <pc:chgData name="尾嵜 成真" userId="dd95f81a979e9056" providerId="LiveId" clId="{73A23987-D80F-440C-906D-36C23BCC7B17}" dt="2022-12-28T16:21:42.403" v="544" actId="47"/>
        <pc:sldMkLst>
          <pc:docMk/>
          <pc:sldMk cId="2731418115" sldId="379"/>
        </pc:sldMkLst>
      </pc:sldChg>
      <pc:sldChg chg="del">
        <pc:chgData name="尾嵜 成真" userId="dd95f81a979e9056" providerId="LiveId" clId="{73A23987-D80F-440C-906D-36C23BCC7B17}" dt="2022-12-28T16:21:43.770" v="545" actId="47"/>
        <pc:sldMkLst>
          <pc:docMk/>
          <pc:sldMk cId="3888411916" sldId="380"/>
        </pc:sldMkLst>
      </pc:sldChg>
      <pc:sldChg chg="addSp delSp modSp add mod ord">
        <pc:chgData name="尾嵜 成真" userId="dd95f81a979e9056" providerId="LiveId" clId="{73A23987-D80F-440C-906D-36C23BCC7B17}" dt="2023-01-02T04:44:36.375" v="4240" actId="14100"/>
        <pc:sldMkLst>
          <pc:docMk/>
          <pc:sldMk cId="3242685888" sldId="381"/>
        </pc:sldMkLst>
        <pc:spChg chg="add mod">
          <ac:chgData name="尾嵜 成真" userId="dd95f81a979e9056" providerId="LiveId" clId="{73A23987-D80F-440C-906D-36C23BCC7B17}" dt="2023-01-02T04:44:36.375" v="4240" actId="14100"/>
          <ac:spMkLst>
            <pc:docMk/>
            <pc:sldMk cId="3242685888" sldId="381"/>
            <ac:spMk id="8" creationId="{CF9761B3-F1AF-3B32-AC05-2CD58A6FDD79}"/>
          </ac:spMkLst>
        </pc:spChg>
        <pc:spChg chg="add mod">
          <ac:chgData name="尾嵜 成真" userId="dd95f81a979e9056" providerId="LiveId" clId="{73A23987-D80F-440C-906D-36C23BCC7B17}" dt="2023-01-02T04:44:01.434" v="4238" actId="1076"/>
          <ac:spMkLst>
            <pc:docMk/>
            <pc:sldMk cId="3242685888" sldId="381"/>
            <ac:spMk id="9" creationId="{618CC92E-A56B-107B-CAF5-434D0C9245D2}"/>
          </ac:spMkLst>
        </pc:spChg>
        <pc:spChg chg="mod">
          <ac:chgData name="尾嵜 成真" userId="dd95f81a979e9056" providerId="LiveId" clId="{73A23987-D80F-440C-906D-36C23BCC7B17}" dt="2023-01-02T04:31:09.737" v="4195" actId="947"/>
          <ac:spMkLst>
            <pc:docMk/>
            <pc:sldMk cId="3242685888" sldId="381"/>
            <ac:spMk id="10" creationId="{4C8D8093-D708-E46A-39FD-79BFCCF8875B}"/>
          </ac:spMkLst>
        </pc:spChg>
        <pc:spChg chg="add mod">
          <ac:chgData name="尾嵜 成真" userId="dd95f81a979e9056" providerId="LiveId" clId="{73A23987-D80F-440C-906D-36C23BCC7B17}" dt="2023-01-02T04:43:48.788" v="4237" actId="14100"/>
          <ac:spMkLst>
            <pc:docMk/>
            <pc:sldMk cId="3242685888" sldId="381"/>
            <ac:spMk id="11" creationId="{BEA5EE37-CC4C-D1F3-D38F-5224284FFD8B}"/>
          </ac:spMkLst>
        </pc:spChg>
        <pc:spChg chg="mod">
          <ac:chgData name="尾嵜 成真" userId="dd95f81a979e9056" providerId="LiveId" clId="{73A23987-D80F-440C-906D-36C23BCC7B17}" dt="2022-12-29T06:22:54.286" v="2495" actId="20577"/>
          <ac:spMkLst>
            <pc:docMk/>
            <pc:sldMk cId="3242685888" sldId="381"/>
            <ac:spMk id="28" creationId="{B0F217A8-646C-15BA-6733-F4B0F1014565}"/>
          </ac:spMkLst>
        </pc:spChg>
        <pc:picChg chg="add del mod">
          <ac:chgData name="尾嵜 成真" userId="dd95f81a979e9056" providerId="LiveId" clId="{73A23987-D80F-440C-906D-36C23BCC7B17}" dt="2022-12-29T06:37:15.291" v="2994" actId="21"/>
          <ac:picMkLst>
            <pc:docMk/>
            <pc:sldMk cId="3242685888" sldId="381"/>
            <ac:picMk id="2" creationId="{465239CA-F7BF-E65D-F463-52B2B136EC5F}"/>
          </ac:picMkLst>
        </pc:picChg>
        <pc:picChg chg="add mod">
          <ac:chgData name="尾嵜 成真" userId="dd95f81a979e9056" providerId="LiveId" clId="{73A23987-D80F-440C-906D-36C23BCC7B17}" dt="2023-01-02T04:44:01.434" v="4238" actId="1076"/>
          <ac:picMkLst>
            <pc:docMk/>
            <pc:sldMk cId="3242685888" sldId="381"/>
            <ac:picMk id="3" creationId="{B4580B03-DD4B-D5CF-CD70-62C96BAA60FA}"/>
          </ac:picMkLst>
        </pc:picChg>
        <pc:picChg chg="add mod">
          <ac:chgData name="尾嵜 成真" userId="dd95f81a979e9056" providerId="LiveId" clId="{73A23987-D80F-440C-906D-36C23BCC7B17}" dt="2023-01-02T04:42:52.612" v="4225" actId="1076"/>
          <ac:picMkLst>
            <pc:docMk/>
            <pc:sldMk cId="3242685888" sldId="381"/>
            <ac:picMk id="5" creationId="{FBC3049B-F66D-9170-7795-FCECF60BA95C}"/>
          </ac:picMkLst>
        </pc:picChg>
        <pc:picChg chg="add mod">
          <ac:chgData name="尾嵜 成真" userId="dd95f81a979e9056" providerId="LiveId" clId="{73A23987-D80F-440C-906D-36C23BCC7B17}" dt="2023-01-02T04:43:07.058" v="4227" actId="1076"/>
          <ac:picMkLst>
            <pc:docMk/>
            <pc:sldMk cId="3242685888" sldId="381"/>
            <ac:picMk id="7" creationId="{AF473374-2899-C2E5-3DAA-EDDA880E5267}"/>
          </ac:picMkLst>
        </pc:picChg>
      </pc:sldChg>
      <pc:sldChg chg="addSp modSp add mod ord">
        <pc:chgData name="尾嵜 成真" userId="dd95f81a979e9056" providerId="LiveId" clId="{73A23987-D80F-440C-906D-36C23BCC7B17}" dt="2023-01-02T04:45:04.103" v="4242" actId="113"/>
        <pc:sldMkLst>
          <pc:docMk/>
          <pc:sldMk cId="1506097416" sldId="382"/>
        </pc:sldMkLst>
        <pc:spChg chg="add mod">
          <ac:chgData name="尾嵜 成真" userId="dd95f81a979e9056" providerId="LiveId" clId="{73A23987-D80F-440C-906D-36C23BCC7B17}" dt="2023-01-02T04:23:24.040" v="4137" actId="14100"/>
          <ac:spMkLst>
            <pc:docMk/>
            <pc:sldMk cId="1506097416" sldId="382"/>
            <ac:spMk id="7" creationId="{8C4EB612-9095-B8CB-F6E7-589F605E3D0A}"/>
          </ac:spMkLst>
        </pc:spChg>
        <pc:spChg chg="add mod">
          <ac:chgData name="尾嵜 成真" userId="dd95f81a979e9056" providerId="LiveId" clId="{73A23987-D80F-440C-906D-36C23BCC7B17}" dt="2023-01-02T04:24:45.202" v="4150" actId="14100"/>
          <ac:spMkLst>
            <pc:docMk/>
            <pc:sldMk cId="1506097416" sldId="382"/>
            <ac:spMk id="8" creationId="{BA11470B-4B8F-45D7-332B-2F73F2693438}"/>
          </ac:spMkLst>
        </pc:spChg>
        <pc:spChg chg="mod">
          <ac:chgData name="尾嵜 成真" userId="dd95f81a979e9056" providerId="LiveId" clId="{73A23987-D80F-440C-906D-36C23BCC7B17}" dt="2023-01-02T04:45:04.103" v="4242" actId="113"/>
          <ac:spMkLst>
            <pc:docMk/>
            <pc:sldMk cId="1506097416" sldId="382"/>
            <ac:spMk id="10" creationId="{4C8D8093-D708-E46A-39FD-79BFCCF8875B}"/>
          </ac:spMkLst>
        </pc:spChg>
        <pc:spChg chg="mod">
          <ac:chgData name="尾嵜 成真" userId="dd95f81a979e9056" providerId="LiveId" clId="{73A23987-D80F-440C-906D-36C23BCC7B17}" dt="2023-01-02T04:22:39.168" v="4128" actId="1076"/>
          <ac:spMkLst>
            <pc:docMk/>
            <pc:sldMk cId="1506097416" sldId="382"/>
            <ac:spMk id="12" creationId="{A5DF4167-C56B-FCB1-552F-AA435A8D5DD2}"/>
          </ac:spMkLst>
        </pc:spChg>
        <pc:spChg chg="mod">
          <ac:chgData name="尾嵜 成真" userId="dd95f81a979e9056" providerId="LiveId" clId="{73A23987-D80F-440C-906D-36C23BCC7B17}" dt="2022-12-29T06:22:57.382" v="2496" actId="20577"/>
          <ac:spMkLst>
            <pc:docMk/>
            <pc:sldMk cId="1506097416" sldId="382"/>
            <ac:spMk id="28" creationId="{B0F217A8-646C-15BA-6733-F4B0F1014565}"/>
          </ac:spMkLst>
        </pc:spChg>
        <pc:picChg chg="add mod">
          <ac:chgData name="尾嵜 成真" userId="dd95f81a979e9056" providerId="LiveId" clId="{73A23987-D80F-440C-906D-36C23BCC7B17}" dt="2023-01-02T04:24:31.278" v="4147" actId="14100"/>
          <ac:picMkLst>
            <pc:docMk/>
            <pc:sldMk cId="1506097416" sldId="382"/>
            <ac:picMk id="3" creationId="{DDCB6700-39D8-C13F-27DA-A77BC6CE143E}"/>
          </ac:picMkLst>
        </pc:picChg>
        <pc:picChg chg="mod">
          <ac:chgData name="尾嵜 成真" userId="dd95f81a979e9056" providerId="LiveId" clId="{73A23987-D80F-440C-906D-36C23BCC7B17}" dt="2023-01-02T04:22:39.168" v="4128" actId="1076"/>
          <ac:picMkLst>
            <pc:docMk/>
            <pc:sldMk cId="1506097416" sldId="382"/>
            <ac:picMk id="5" creationId="{FD0BC4B5-B762-D6DE-E882-44E424717DA8}"/>
          </ac:picMkLst>
        </pc:picChg>
        <pc:picChg chg="add mod">
          <ac:chgData name="尾嵜 成真" userId="dd95f81a979e9056" providerId="LiveId" clId="{73A23987-D80F-440C-906D-36C23BCC7B17}" dt="2023-01-02T04:23:05.656" v="4134" actId="14100"/>
          <ac:picMkLst>
            <pc:docMk/>
            <pc:sldMk cId="1506097416" sldId="382"/>
            <ac:picMk id="6" creationId="{9DF9FB5B-C9E9-4883-C286-F8DE7C414731}"/>
          </ac:picMkLst>
        </pc:picChg>
      </pc:sldChg>
      <pc:sldChg chg="del">
        <pc:chgData name="尾嵜 成真" userId="dd95f81a979e9056" providerId="LiveId" clId="{73A23987-D80F-440C-906D-36C23BCC7B17}" dt="2022-12-28T16:21:35.757" v="538" actId="47"/>
        <pc:sldMkLst>
          <pc:docMk/>
          <pc:sldMk cId="1050274511" sldId="383"/>
        </pc:sldMkLst>
      </pc:sldChg>
      <pc:sldChg chg="del">
        <pc:chgData name="尾嵜 成真" userId="dd95f81a979e9056" providerId="LiveId" clId="{73A23987-D80F-440C-906D-36C23BCC7B17}" dt="2022-12-28T16:21:41.696" v="543" actId="47"/>
        <pc:sldMkLst>
          <pc:docMk/>
          <pc:sldMk cId="3741894308" sldId="384"/>
        </pc:sldMkLst>
      </pc:sldChg>
      <pc:sldChg chg="del">
        <pc:chgData name="尾嵜 成真" userId="dd95f81a979e9056" providerId="LiveId" clId="{73A23987-D80F-440C-906D-36C23BCC7B17}" dt="2022-12-28T16:21:43.990" v="546" actId="47"/>
        <pc:sldMkLst>
          <pc:docMk/>
          <pc:sldMk cId="224230756" sldId="385"/>
        </pc:sldMkLst>
      </pc:sldChg>
      <pc:sldChg chg="del">
        <pc:chgData name="尾嵜 成真" userId="dd95f81a979e9056" providerId="LiveId" clId="{73A23987-D80F-440C-906D-36C23BCC7B17}" dt="2022-12-29T06:27:51.974" v="2585" actId="47"/>
        <pc:sldMkLst>
          <pc:docMk/>
          <pc:sldMk cId="3060674528" sldId="386"/>
        </pc:sldMkLst>
      </pc:sldChg>
      <pc:sldChg chg="addSp delSp modSp add mod">
        <pc:chgData name="尾嵜 成真" userId="dd95f81a979e9056" providerId="LiveId" clId="{73A23987-D80F-440C-906D-36C23BCC7B17}" dt="2022-12-29T06:15:44.961" v="2399" actId="947"/>
        <pc:sldMkLst>
          <pc:docMk/>
          <pc:sldMk cId="84514218" sldId="387"/>
        </pc:sldMkLst>
        <pc:spChg chg="add mod">
          <ac:chgData name="尾嵜 成真" userId="dd95f81a979e9056" providerId="LiveId" clId="{73A23987-D80F-440C-906D-36C23BCC7B17}" dt="2022-12-29T06:12:34.458" v="2373" actId="208"/>
          <ac:spMkLst>
            <pc:docMk/>
            <pc:sldMk cId="84514218" sldId="387"/>
            <ac:spMk id="8" creationId="{9815A6B8-2B32-E959-7AAE-3941780F4520}"/>
          </ac:spMkLst>
        </pc:spChg>
        <pc:spChg chg="mod">
          <ac:chgData name="尾嵜 成真" userId="dd95f81a979e9056" providerId="LiveId" clId="{73A23987-D80F-440C-906D-36C23BCC7B17}" dt="2022-12-29T06:15:44.961" v="2399" actId="947"/>
          <ac:spMkLst>
            <pc:docMk/>
            <pc:sldMk cId="84514218" sldId="387"/>
            <ac:spMk id="10" creationId="{4C8D8093-D708-E46A-39FD-79BFCCF8875B}"/>
          </ac:spMkLst>
        </pc:spChg>
        <pc:spChg chg="mod">
          <ac:chgData name="尾嵜 成真" userId="dd95f81a979e9056" providerId="LiveId" clId="{73A23987-D80F-440C-906D-36C23BCC7B17}" dt="2022-12-29T05:51:05.579" v="1114" actId="20577"/>
          <ac:spMkLst>
            <pc:docMk/>
            <pc:sldMk cId="84514218" sldId="387"/>
            <ac:spMk id="28" creationId="{B0F217A8-646C-15BA-6733-F4B0F1014565}"/>
          </ac:spMkLst>
        </pc:spChg>
        <pc:spChg chg="mod">
          <ac:chgData name="尾嵜 成真" userId="dd95f81a979e9056" providerId="LiveId" clId="{73A23987-D80F-440C-906D-36C23BCC7B17}" dt="2022-12-29T05:51:33.342" v="1150" actId="20577"/>
          <ac:spMkLst>
            <pc:docMk/>
            <pc:sldMk cId="84514218" sldId="387"/>
            <ac:spMk id="29" creationId="{A17934AB-FCC8-3776-1635-6E61D9A7D43B}"/>
          </ac:spMkLst>
        </pc:spChg>
        <pc:graphicFrameChg chg="add del mod modGraphic">
          <ac:chgData name="尾嵜 成真" userId="dd95f81a979e9056" providerId="LiveId" clId="{73A23987-D80F-440C-906D-36C23BCC7B17}" dt="2022-12-29T05:56:15.288" v="1394" actId="478"/>
          <ac:graphicFrameMkLst>
            <pc:docMk/>
            <pc:sldMk cId="84514218" sldId="387"/>
            <ac:graphicFrameMk id="2" creationId="{DA2BFF17-2E69-2586-7824-9216D7977B14}"/>
          </ac:graphicFrameMkLst>
        </pc:graphicFrameChg>
        <pc:graphicFrameChg chg="add mod modGraphic">
          <ac:chgData name="尾嵜 成真" userId="dd95f81a979e9056" providerId="LiveId" clId="{73A23987-D80F-440C-906D-36C23BCC7B17}" dt="2022-12-29T06:12:55.138" v="2382" actId="20577"/>
          <ac:graphicFrameMkLst>
            <pc:docMk/>
            <pc:sldMk cId="84514218" sldId="387"/>
            <ac:graphicFrameMk id="4" creationId="{CB7B61AE-F899-012C-EB57-9EF3F5BFDE43}"/>
          </ac:graphicFrameMkLst>
        </pc:graphicFrameChg>
        <pc:graphicFrameChg chg="add mod modGraphic">
          <ac:chgData name="尾嵜 成真" userId="dd95f81a979e9056" providerId="LiveId" clId="{73A23987-D80F-440C-906D-36C23BCC7B17}" dt="2022-12-29T06:13:06.986" v="2384" actId="113"/>
          <ac:graphicFrameMkLst>
            <pc:docMk/>
            <pc:sldMk cId="84514218" sldId="387"/>
            <ac:graphicFrameMk id="5" creationId="{5CA16E9A-70DF-C26C-8DB7-956934E12BFF}"/>
          </ac:graphicFrameMkLst>
        </pc:graphicFrameChg>
        <pc:picChg chg="add del mod">
          <ac:chgData name="尾嵜 成真" userId="dd95f81a979e9056" providerId="LiveId" clId="{73A23987-D80F-440C-906D-36C23BCC7B17}" dt="2022-12-29T05:58:00.843" v="1534" actId="478"/>
          <ac:picMkLst>
            <pc:docMk/>
            <pc:sldMk cId="84514218" sldId="387"/>
            <ac:picMk id="3" creationId="{F26D4AF4-3DE5-6FCC-E874-A07E112AD36F}"/>
          </ac:picMkLst>
        </pc:picChg>
        <pc:picChg chg="add del mod">
          <ac:chgData name="尾嵜 成真" userId="dd95f81a979e9056" providerId="LiveId" clId="{73A23987-D80F-440C-906D-36C23BCC7B17}" dt="2022-12-29T06:09:44.637" v="2203" actId="478"/>
          <ac:picMkLst>
            <pc:docMk/>
            <pc:sldMk cId="84514218" sldId="387"/>
            <ac:picMk id="6" creationId="{1C9A41BC-3847-6223-9700-6DA71A253A0A}"/>
          </ac:picMkLst>
        </pc:picChg>
        <pc:picChg chg="add mod">
          <ac:chgData name="尾嵜 成真" userId="dd95f81a979e9056" providerId="LiveId" clId="{73A23987-D80F-440C-906D-36C23BCC7B17}" dt="2022-12-29T06:12:10.862" v="2367" actId="1076"/>
          <ac:picMkLst>
            <pc:docMk/>
            <pc:sldMk cId="84514218" sldId="387"/>
            <ac:picMk id="7" creationId="{24E42516-2684-30AE-B93C-6A50153AD3E4}"/>
          </ac:picMkLst>
        </pc:picChg>
        <pc:picChg chg="del">
          <ac:chgData name="尾嵜 成真" userId="dd95f81a979e9056" providerId="LiveId" clId="{73A23987-D80F-440C-906D-36C23BCC7B17}" dt="2022-12-29T05:54:04.816" v="1154" actId="478"/>
          <ac:picMkLst>
            <pc:docMk/>
            <pc:sldMk cId="84514218" sldId="387"/>
            <ac:picMk id="11" creationId="{1ACF21D3-D8A0-95FC-ACFB-2A1BBB31652D}"/>
          </ac:picMkLst>
        </pc:picChg>
      </pc:sldChg>
      <pc:sldChg chg="modSp add del mod">
        <pc:chgData name="尾嵜 成真" userId="dd95f81a979e9056" providerId="LiveId" clId="{73A23987-D80F-440C-906D-36C23BCC7B17}" dt="2022-12-29T05:42:08.084" v="1045" actId="47"/>
        <pc:sldMkLst>
          <pc:docMk/>
          <pc:sldMk cId="1435158810" sldId="387"/>
        </pc:sldMkLst>
        <pc:spChg chg="mod">
          <ac:chgData name="尾嵜 成真" userId="dd95f81a979e9056" providerId="LiveId" clId="{73A23987-D80F-440C-906D-36C23BCC7B17}" dt="2022-12-29T05:39:03.444" v="1010" actId="21"/>
          <ac:spMkLst>
            <pc:docMk/>
            <pc:sldMk cId="1435158810" sldId="387"/>
            <ac:spMk id="10" creationId="{4C8D8093-D708-E46A-39FD-79BFCCF8875B}"/>
          </ac:spMkLst>
        </pc:spChg>
        <pc:spChg chg="mod">
          <ac:chgData name="尾嵜 成真" userId="dd95f81a979e9056" providerId="LiveId" clId="{73A23987-D80F-440C-906D-36C23BCC7B17}" dt="2022-12-29T05:27:21.786" v="834" actId="20577"/>
          <ac:spMkLst>
            <pc:docMk/>
            <pc:sldMk cId="1435158810" sldId="387"/>
            <ac:spMk id="28" creationId="{B0F217A8-646C-15BA-6733-F4B0F1014565}"/>
          </ac:spMkLst>
        </pc:spChg>
        <pc:spChg chg="mod">
          <ac:chgData name="尾嵜 成真" userId="dd95f81a979e9056" providerId="LiveId" clId="{73A23987-D80F-440C-906D-36C23BCC7B17}" dt="2022-12-29T05:27:29.951" v="844" actId="20577"/>
          <ac:spMkLst>
            <pc:docMk/>
            <pc:sldMk cId="1435158810" sldId="387"/>
            <ac:spMk id="29" creationId="{A17934AB-FCC8-3776-1635-6E61D9A7D43B}"/>
          </ac:spMkLst>
        </pc:spChg>
      </pc:sldChg>
      <pc:sldChg chg="modSp add del mod">
        <pc:chgData name="尾嵜 成真" userId="dd95f81a979e9056" providerId="LiveId" clId="{73A23987-D80F-440C-906D-36C23BCC7B17}" dt="2022-12-28T16:21:30.857" v="527" actId="47"/>
        <pc:sldMkLst>
          <pc:docMk/>
          <pc:sldMk cId="3996607027" sldId="387"/>
        </pc:sldMkLst>
        <pc:spChg chg="mod">
          <ac:chgData name="尾嵜 成真" userId="dd95f81a979e9056" providerId="LiveId" clId="{73A23987-D80F-440C-906D-36C23BCC7B17}" dt="2022-12-28T15:36:53.159" v="526" actId="20577"/>
          <ac:spMkLst>
            <pc:docMk/>
            <pc:sldMk cId="3996607027" sldId="387"/>
            <ac:spMk id="29" creationId="{A17934AB-FCC8-3776-1635-6E61D9A7D43B}"/>
          </ac:spMkLst>
        </pc:spChg>
      </pc:sldChg>
      <pc:sldChg chg="delSp add del mod">
        <pc:chgData name="尾嵜 成真" userId="dd95f81a979e9056" providerId="LiveId" clId="{73A23987-D80F-440C-906D-36C23BCC7B17}" dt="2022-12-28T15:21:56.258" v="211" actId="47"/>
        <pc:sldMkLst>
          <pc:docMk/>
          <pc:sldMk cId="4145337390" sldId="387"/>
        </pc:sldMkLst>
        <pc:graphicFrameChg chg="del">
          <ac:chgData name="尾嵜 成真" userId="dd95f81a979e9056" providerId="LiveId" clId="{73A23987-D80F-440C-906D-36C23BCC7B17}" dt="2022-12-28T15:12:37.024" v="74" actId="478"/>
          <ac:graphicFrameMkLst>
            <pc:docMk/>
            <pc:sldMk cId="4145337390" sldId="387"/>
            <ac:graphicFrameMk id="25" creationId="{3CFF4B47-98A9-D733-0321-B17F59799447}"/>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0" creationId="{214E2012-FCD6-F5BF-3BAB-B787756B59E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1" creationId="{48DC726C-6E54-B2D0-3B8B-B4BA03014533}"/>
          </ac:graphicFrameMkLst>
        </pc:graphicFrameChg>
        <pc:graphicFrameChg chg="del">
          <ac:chgData name="尾嵜 成真" userId="dd95f81a979e9056" providerId="LiveId" clId="{73A23987-D80F-440C-906D-36C23BCC7B17}" dt="2022-12-28T15:12:37.024" v="74" actId="478"/>
          <ac:graphicFrameMkLst>
            <pc:docMk/>
            <pc:sldMk cId="4145337390" sldId="387"/>
            <ac:graphicFrameMk id="32" creationId="{09633478-8EA1-EC49-9A21-449910C52C1D}"/>
          </ac:graphicFrameMkLst>
        </pc:graphicFrameChg>
      </pc:sldChg>
      <pc:sldChg chg="addSp delSp modSp add mod">
        <pc:chgData name="尾嵜 成真" userId="dd95f81a979e9056" providerId="LiveId" clId="{73A23987-D80F-440C-906D-36C23BCC7B17}" dt="2022-12-29T06:40:12.332" v="3052" actId="20577"/>
        <pc:sldMkLst>
          <pc:docMk/>
          <pc:sldMk cId="2387750747" sldId="388"/>
        </pc:sldMkLst>
        <pc:spChg chg="del">
          <ac:chgData name="尾嵜 成真" userId="dd95f81a979e9056" providerId="LiveId" clId="{73A23987-D80F-440C-906D-36C23BCC7B17}" dt="2022-12-29T06:30:38.987" v="2590" actId="478"/>
          <ac:spMkLst>
            <pc:docMk/>
            <pc:sldMk cId="2387750747" sldId="388"/>
            <ac:spMk id="8" creationId="{9815A6B8-2B32-E959-7AAE-3941780F4520}"/>
          </ac:spMkLst>
        </pc:spChg>
        <pc:spChg chg="mod">
          <ac:chgData name="尾嵜 成真" userId="dd95f81a979e9056" providerId="LiveId" clId="{73A23987-D80F-440C-906D-36C23BCC7B17}" dt="2022-12-29T06:40:12.332" v="3052" actId="20577"/>
          <ac:spMkLst>
            <pc:docMk/>
            <pc:sldMk cId="2387750747" sldId="388"/>
            <ac:spMk id="10" creationId="{4C8D8093-D708-E46A-39FD-79BFCCF8875B}"/>
          </ac:spMkLst>
        </pc:spChg>
        <pc:spChg chg="mod">
          <ac:chgData name="尾嵜 成真" userId="dd95f81a979e9056" providerId="LiveId" clId="{73A23987-D80F-440C-906D-36C23BCC7B17}" dt="2022-12-29T06:20:21.429" v="2421" actId="20577"/>
          <ac:spMkLst>
            <pc:docMk/>
            <pc:sldMk cId="2387750747" sldId="388"/>
            <ac:spMk id="28" creationId="{B0F217A8-646C-15BA-6733-F4B0F1014565}"/>
          </ac:spMkLst>
        </pc:spChg>
        <pc:spChg chg="mod">
          <ac:chgData name="尾嵜 成真" userId="dd95f81a979e9056" providerId="LiveId" clId="{73A23987-D80F-440C-906D-36C23BCC7B17}" dt="2022-12-29T06:20:32.865" v="2442" actId="20577"/>
          <ac:spMkLst>
            <pc:docMk/>
            <pc:sldMk cId="2387750747" sldId="388"/>
            <ac:spMk id="29" creationId="{A17934AB-FCC8-3776-1635-6E61D9A7D43B}"/>
          </ac:spMkLst>
        </pc:spChg>
        <pc:graphicFrameChg chg="del">
          <ac:chgData name="尾嵜 成真" userId="dd95f81a979e9056" providerId="LiveId" clId="{73A23987-D80F-440C-906D-36C23BCC7B17}" dt="2022-12-29T06:30:38.987" v="2590" actId="478"/>
          <ac:graphicFrameMkLst>
            <pc:docMk/>
            <pc:sldMk cId="2387750747" sldId="388"/>
            <ac:graphicFrameMk id="4" creationId="{CB7B61AE-F899-012C-EB57-9EF3F5BFDE43}"/>
          </ac:graphicFrameMkLst>
        </pc:graphicFrameChg>
        <pc:graphicFrameChg chg="del">
          <ac:chgData name="尾嵜 成真" userId="dd95f81a979e9056" providerId="LiveId" clId="{73A23987-D80F-440C-906D-36C23BCC7B17}" dt="2022-12-29T06:30:38.987" v="2590" actId="478"/>
          <ac:graphicFrameMkLst>
            <pc:docMk/>
            <pc:sldMk cId="2387750747" sldId="388"/>
            <ac:graphicFrameMk id="5" creationId="{5CA16E9A-70DF-C26C-8DB7-956934E12BFF}"/>
          </ac:graphicFrameMkLst>
        </pc:graphicFrameChg>
        <pc:picChg chg="add mod">
          <ac:chgData name="尾嵜 成真" userId="dd95f81a979e9056" providerId="LiveId" clId="{73A23987-D80F-440C-906D-36C23BCC7B17}" dt="2022-12-29T06:37:25.047" v="2999" actId="1076"/>
          <ac:picMkLst>
            <pc:docMk/>
            <pc:sldMk cId="2387750747" sldId="388"/>
            <ac:picMk id="2" creationId="{4B8FC684-6485-3C36-39FB-CEEE6006E592}"/>
          </ac:picMkLst>
        </pc:picChg>
        <pc:picChg chg="del">
          <ac:chgData name="尾嵜 成真" userId="dd95f81a979e9056" providerId="LiveId" clId="{73A23987-D80F-440C-906D-36C23BCC7B17}" dt="2022-12-29T06:30:38.987" v="2590" actId="478"/>
          <ac:picMkLst>
            <pc:docMk/>
            <pc:sldMk cId="2387750747" sldId="388"/>
            <ac:picMk id="7" creationId="{24E42516-2684-30AE-B93C-6A50153AD3E4}"/>
          </ac:picMkLst>
        </pc:picChg>
      </pc:sldChg>
      <pc:sldChg chg="addSp delSp modSp add mod">
        <pc:chgData name="尾嵜 成真" userId="dd95f81a979e9056" providerId="LiveId" clId="{73A23987-D80F-440C-906D-36C23BCC7B17}" dt="2023-01-10T09:02:38.143" v="4289" actId="1076"/>
        <pc:sldMkLst>
          <pc:docMk/>
          <pc:sldMk cId="1462542911" sldId="389"/>
        </pc:sldMkLst>
        <pc:spChg chg="add del">
          <ac:chgData name="尾嵜 成真" userId="dd95f81a979e9056" providerId="LiveId" clId="{73A23987-D80F-440C-906D-36C23BCC7B17}" dt="2022-12-29T06:48:46.715" v="3130" actId="478"/>
          <ac:spMkLst>
            <pc:docMk/>
            <pc:sldMk cId="1462542911" sldId="389"/>
            <ac:spMk id="2" creationId="{2C0FAA64-4590-8F29-11D3-7AF10DBD639B}"/>
          </ac:spMkLst>
        </pc:spChg>
        <pc:spChg chg="add del mod">
          <ac:chgData name="尾嵜 成真" userId="dd95f81a979e9056" providerId="LiveId" clId="{73A23987-D80F-440C-906D-36C23BCC7B17}" dt="2022-12-29T06:51:42.688" v="3290" actId="478"/>
          <ac:spMkLst>
            <pc:docMk/>
            <pc:sldMk cId="1462542911" sldId="389"/>
            <ac:spMk id="6" creationId="{A0B892F9-F9B0-7520-13B2-85439EF4E5DA}"/>
          </ac:spMkLst>
        </pc:spChg>
        <pc:spChg chg="del">
          <ac:chgData name="尾嵜 成真" userId="dd95f81a979e9056" providerId="LiveId" clId="{73A23987-D80F-440C-906D-36C23BCC7B17}" dt="2022-12-29T06:42:30.283" v="3054" actId="478"/>
          <ac:spMkLst>
            <pc:docMk/>
            <pc:sldMk cId="1462542911" sldId="389"/>
            <ac:spMk id="8" creationId="{9815A6B8-2B32-E959-7AAE-3941780F4520}"/>
          </ac:spMkLst>
        </pc:spChg>
        <pc:spChg chg="mod">
          <ac:chgData name="尾嵜 成真" userId="dd95f81a979e9056" providerId="LiveId" clId="{73A23987-D80F-440C-906D-36C23BCC7B17}" dt="2022-12-29T07:11:18.407" v="4105" actId="113"/>
          <ac:spMkLst>
            <pc:docMk/>
            <pc:sldMk cId="1462542911" sldId="389"/>
            <ac:spMk id="10" creationId="{4C8D8093-D708-E46A-39FD-79BFCCF8875B}"/>
          </ac:spMkLst>
        </pc:spChg>
        <pc:spChg chg="add mod">
          <ac:chgData name="尾嵜 成真" userId="dd95f81a979e9056" providerId="LiveId" clId="{73A23987-D80F-440C-906D-36C23BCC7B17}" dt="2023-01-10T09:02:38.143" v="4289" actId="1076"/>
          <ac:spMkLst>
            <pc:docMk/>
            <pc:sldMk cId="1462542911" sldId="389"/>
            <ac:spMk id="11" creationId="{DA7BACB7-ACAE-5CBA-5E5B-5284CE30F9E1}"/>
          </ac:spMkLst>
        </pc:spChg>
        <pc:spChg chg="add mod">
          <ac:chgData name="尾嵜 成真" userId="dd95f81a979e9056" providerId="LiveId" clId="{73A23987-D80F-440C-906D-36C23BCC7B17}" dt="2022-12-29T07:09:49.939" v="4086" actId="1076"/>
          <ac:spMkLst>
            <pc:docMk/>
            <pc:sldMk cId="1462542911" sldId="389"/>
            <ac:spMk id="13" creationId="{7728E911-72C3-F9AC-9D67-81DB4504CD89}"/>
          </ac:spMkLst>
        </pc:spChg>
        <pc:spChg chg="add mod">
          <ac:chgData name="尾嵜 成真" userId="dd95f81a979e9056" providerId="LiveId" clId="{73A23987-D80F-440C-906D-36C23BCC7B17}" dt="2022-12-29T07:09:44.949" v="4085" actId="1076"/>
          <ac:spMkLst>
            <pc:docMk/>
            <pc:sldMk cId="1462542911" sldId="389"/>
            <ac:spMk id="15" creationId="{D8CE7F3C-60A1-2033-7853-8E55F590EA32}"/>
          </ac:spMkLst>
        </pc:spChg>
        <pc:spChg chg="mod">
          <ac:chgData name="尾嵜 成真" userId="dd95f81a979e9056" providerId="LiveId" clId="{73A23987-D80F-440C-906D-36C23BCC7B17}" dt="2022-12-29T06:21:19.770" v="2460" actId="20577"/>
          <ac:spMkLst>
            <pc:docMk/>
            <pc:sldMk cId="1462542911" sldId="389"/>
            <ac:spMk id="28" creationId="{B0F217A8-646C-15BA-6733-F4B0F1014565}"/>
          </ac:spMkLst>
        </pc:spChg>
        <pc:spChg chg="mod">
          <ac:chgData name="尾嵜 成真" userId="dd95f81a979e9056" providerId="LiveId" clId="{73A23987-D80F-440C-906D-36C23BCC7B17}" dt="2022-12-29T06:57:18.298" v="3465" actId="20577"/>
          <ac:spMkLst>
            <pc:docMk/>
            <pc:sldMk cId="1462542911" sldId="389"/>
            <ac:spMk id="29" creationId="{A17934AB-FCC8-3776-1635-6E61D9A7D43B}"/>
          </ac:spMkLst>
        </pc:spChg>
        <pc:graphicFrameChg chg="del">
          <ac:chgData name="尾嵜 成真" userId="dd95f81a979e9056" providerId="LiveId" clId="{73A23987-D80F-440C-906D-36C23BCC7B17}" dt="2022-12-29T06:42:30.283" v="3054" actId="478"/>
          <ac:graphicFrameMkLst>
            <pc:docMk/>
            <pc:sldMk cId="1462542911" sldId="389"/>
            <ac:graphicFrameMk id="4" creationId="{CB7B61AE-F899-012C-EB57-9EF3F5BFDE43}"/>
          </ac:graphicFrameMkLst>
        </pc:graphicFrameChg>
        <pc:graphicFrameChg chg="del">
          <ac:chgData name="尾嵜 成真" userId="dd95f81a979e9056" providerId="LiveId" clId="{73A23987-D80F-440C-906D-36C23BCC7B17}" dt="2022-12-29T06:42:30.283" v="3054" actId="478"/>
          <ac:graphicFrameMkLst>
            <pc:docMk/>
            <pc:sldMk cId="1462542911" sldId="389"/>
            <ac:graphicFrameMk id="5" creationId="{5CA16E9A-70DF-C26C-8DB7-956934E12BFF}"/>
          </ac:graphicFrameMkLst>
        </pc:graphicFrameChg>
        <pc:picChg chg="add del mod">
          <ac:chgData name="尾嵜 成真" userId="dd95f81a979e9056" providerId="LiveId" clId="{73A23987-D80F-440C-906D-36C23BCC7B17}" dt="2022-12-29T06:51:42.688" v="3290" actId="478"/>
          <ac:picMkLst>
            <pc:docMk/>
            <pc:sldMk cId="1462542911" sldId="389"/>
            <ac:picMk id="3" creationId="{008B4CCB-2FE0-7A25-CC9D-EE61CFE7A750}"/>
          </ac:picMkLst>
        </pc:picChg>
        <pc:picChg chg="del">
          <ac:chgData name="尾嵜 成真" userId="dd95f81a979e9056" providerId="LiveId" clId="{73A23987-D80F-440C-906D-36C23BCC7B17}" dt="2022-12-29T06:42:26.603" v="3053" actId="478"/>
          <ac:picMkLst>
            <pc:docMk/>
            <pc:sldMk cId="1462542911" sldId="389"/>
            <ac:picMk id="7" creationId="{24E42516-2684-30AE-B93C-6A50153AD3E4}"/>
          </ac:picMkLst>
        </pc:picChg>
        <pc:picChg chg="add mod">
          <ac:chgData name="尾嵜 成真" userId="dd95f81a979e9056" providerId="LiveId" clId="{73A23987-D80F-440C-906D-36C23BCC7B17}" dt="2022-12-29T07:10:05.677" v="4089" actId="1076"/>
          <ac:picMkLst>
            <pc:docMk/>
            <pc:sldMk cId="1462542911" sldId="389"/>
            <ac:picMk id="9" creationId="{82DFDD48-0BCC-9160-1F4E-AC1150275258}"/>
          </ac:picMkLst>
        </pc:picChg>
        <pc:picChg chg="add mod">
          <ac:chgData name="尾嵜 成真" userId="dd95f81a979e9056" providerId="LiveId" clId="{73A23987-D80F-440C-906D-36C23BCC7B17}" dt="2022-12-29T07:09:58.048" v="4087" actId="1076"/>
          <ac:picMkLst>
            <pc:docMk/>
            <pc:sldMk cId="1462542911" sldId="389"/>
            <ac:picMk id="12" creationId="{6ADF4878-FDAC-804B-A0C7-F1DB791F782F}"/>
          </ac:picMkLst>
        </pc:picChg>
        <pc:picChg chg="add mod">
          <ac:chgData name="尾嵜 成真" userId="dd95f81a979e9056" providerId="LiveId" clId="{73A23987-D80F-440C-906D-36C23BCC7B17}" dt="2022-12-29T07:09:44.949" v="4085" actId="1076"/>
          <ac:picMkLst>
            <pc:docMk/>
            <pc:sldMk cId="1462542911" sldId="389"/>
            <ac:picMk id="14" creationId="{BD701A91-B2B5-550D-A07A-708B29A1A8E3}"/>
          </ac:picMkLst>
        </pc:picChg>
      </pc:sldChg>
    </pc:docChg>
  </pc:docChgLst>
  <pc:docChgLst>
    <pc:chgData name="尾嵜 成真" userId="dd95f81a979e9056" providerId="LiveId" clId="{4403B42C-96B3-4353-8966-81E9C558190C}"/>
    <pc:docChg chg="undo custSel delSld modSld">
      <pc:chgData name="尾嵜 成真" userId="dd95f81a979e9056" providerId="LiveId" clId="{4403B42C-96B3-4353-8966-81E9C558190C}" dt="2022-12-03T12:45:46.934" v="117" actId="207"/>
      <pc:docMkLst>
        <pc:docMk/>
      </pc:docMkLst>
      <pc:sldChg chg="addSp delSp modSp mod">
        <pc:chgData name="尾嵜 成真" userId="dd95f81a979e9056" providerId="LiveId" clId="{4403B42C-96B3-4353-8966-81E9C558190C}" dt="2022-12-03T12:45:21.375" v="114" actId="207"/>
        <pc:sldMkLst>
          <pc:docMk/>
          <pc:sldMk cId="0" sldId="259"/>
        </pc:sldMkLst>
        <pc:spChg chg="add mod">
          <ac:chgData name="尾嵜 成真" userId="dd95f81a979e9056" providerId="LiveId" clId="{4403B42C-96B3-4353-8966-81E9C558190C}" dt="2022-12-03T12:40:15.091" v="81" actId="2711"/>
          <ac:spMkLst>
            <pc:docMk/>
            <pc:sldMk cId="0" sldId="259"/>
            <ac:spMk id="7" creationId="{868586D0-495E-0042-21C8-6D9C53F32F5A}"/>
          </ac:spMkLst>
        </pc:spChg>
        <pc:spChg chg="add mod">
          <ac:chgData name="尾嵜 成真" userId="dd95f81a979e9056" providerId="LiveId" clId="{4403B42C-96B3-4353-8966-81E9C558190C}" dt="2022-12-03T12:40:17.551" v="82" actId="2711"/>
          <ac:spMkLst>
            <pc:docMk/>
            <pc:sldMk cId="0" sldId="259"/>
            <ac:spMk id="8" creationId="{1ACDCEDB-3A9A-B841-DD5E-AF772017E75B}"/>
          </ac:spMkLst>
        </pc:spChg>
        <pc:spChg chg="add del mod">
          <ac:chgData name="尾嵜 成真" userId="dd95f81a979e9056" providerId="LiveId" clId="{4403B42C-96B3-4353-8966-81E9C558190C}" dt="2022-12-03T12:37:29.596" v="58"/>
          <ac:spMkLst>
            <pc:docMk/>
            <pc:sldMk cId="0" sldId="259"/>
            <ac:spMk id="9" creationId="{05606053-5AAC-4884-7DB4-5F1A0D330763}"/>
          </ac:spMkLst>
        </pc:spChg>
        <pc:spChg chg="add mod">
          <ac:chgData name="尾嵜 成真" userId="dd95f81a979e9056" providerId="LiveId" clId="{4403B42C-96B3-4353-8966-81E9C558190C}" dt="2022-12-03T12:41:05.627" v="89" actId="1076"/>
          <ac:spMkLst>
            <pc:docMk/>
            <pc:sldMk cId="0" sldId="259"/>
            <ac:spMk id="10" creationId="{A69571F4-BBF9-1D5E-AB90-6345D5ACAD32}"/>
          </ac:spMkLst>
        </pc:spChg>
        <pc:spChg chg="add del mod">
          <ac:chgData name="尾嵜 成真" userId="dd95f81a979e9056" providerId="LiveId" clId="{4403B42C-96B3-4353-8966-81E9C558190C}" dt="2022-12-03T12:37:45.341" v="63"/>
          <ac:spMkLst>
            <pc:docMk/>
            <pc:sldMk cId="0" sldId="259"/>
            <ac:spMk id="11" creationId="{F67F113D-0FCB-B096-D3F4-D32196206491}"/>
          </ac:spMkLst>
        </pc:spChg>
        <pc:spChg chg="add mod">
          <ac:chgData name="尾嵜 成真" userId="dd95f81a979e9056" providerId="LiveId" clId="{4403B42C-96B3-4353-8966-81E9C558190C}" dt="2022-12-03T12:41:16.396" v="91" actId="1076"/>
          <ac:spMkLst>
            <pc:docMk/>
            <pc:sldMk cId="0" sldId="259"/>
            <ac:spMk id="12" creationId="{447B83FD-7886-15F1-19BE-29E3263FE945}"/>
          </ac:spMkLst>
        </pc:spChg>
        <pc:spChg chg="mod">
          <ac:chgData name="尾嵜 成真" userId="dd95f81a979e9056" providerId="LiveId" clId="{4403B42C-96B3-4353-8966-81E9C558190C}" dt="2022-12-03T12:38:45.872" v="70"/>
          <ac:spMkLst>
            <pc:docMk/>
            <pc:sldMk cId="0" sldId="259"/>
            <ac:spMk id="14" creationId="{81E8896D-7B8D-2464-918D-C1DC54D5C3CD}"/>
          </ac:spMkLst>
        </pc:spChg>
        <pc:spChg chg="mod">
          <ac:chgData name="尾嵜 成真" userId="dd95f81a979e9056" providerId="LiveId" clId="{4403B42C-96B3-4353-8966-81E9C558190C}" dt="2022-12-03T12:38:45.872" v="70"/>
          <ac:spMkLst>
            <pc:docMk/>
            <pc:sldMk cId="0" sldId="259"/>
            <ac:spMk id="15" creationId="{EA30A891-9341-323E-EB66-0F64E3D3D20A}"/>
          </ac:spMkLst>
        </pc:spChg>
        <pc:spChg chg="add mod">
          <ac:chgData name="尾嵜 成真" userId="dd95f81a979e9056" providerId="LiveId" clId="{4403B42C-96B3-4353-8966-81E9C558190C}" dt="2022-12-03T12:40:50.121" v="87" actId="2711"/>
          <ac:spMkLst>
            <pc:docMk/>
            <pc:sldMk cId="0" sldId="259"/>
            <ac:spMk id="16" creationId="{6494AC06-B42F-33DA-6522-B8FB9C5EDEED}"/>
          </ac:spMkLst>
        </pc:spChg>
        <pc:spChg chg="mod">
          <ac:chgData name="尾嵜 成真" userId="dd95f81a979e9056" providerId="LiveId" clId="{4403B42C-96B3-4353-8966-81E9C558190C}" dt="2022-12-03T12:45:21.375" v="114" actId="207"/>
          <ac:spMkLst>
            <pc:docMk/>
            <pc:sldMk cId="0" sldId="259"/>
            <ac:spMk id="18" creationId="{00000000-0000-0000-0000-000000000000}"/>
          </ac:spMkLst>
        </pc:spChg>
        <pc:spChg chg="del mod">
          <ac:chgData name="尾嵜 成真" userId="dd95f81a979e9056" providerId="LiveId" clId="{4403B42C-96B3-4353-8966-81E9C558190C}" dt="2022-12-03T12:36:32.442" v="45" actId="478"/>
          <ac:spMkLst>
            <pc:docMk/>
            <pc:sldMk cId="0" sldId="259"/>
            <ac:spMk id="19" creationId="{00000000-0000-0000-0000-000000000000}"/>
          </ac:spMkLst>
        </pc:spChg>
        <pc:spChg chg="mod">
          <ac:chgData name="尾嵜 成真" userId="dd95f81a979e9056" providerId="LiveId" clId="{4403B42C-96B3-4353-8966-81E9C558190C}" dt="2022-12-03T12:39:36.345" v="73"/>
          <ac:spMkLst>
            <pc:docMk/>
            <pc:sldMk cId="0" sldId="259"/>
            <ac:spMk id="22" creationId="{C7DB802D-7F8C-0A59-91B5-61BCEB0EE112}"/>
          </ac:spMkLst>
        </pc:spChg>
        <pc:spChg chg="mod">
          <ac:chgData name="尾嵜 成真" userId="dd95f81a979e9056" providerId="LiveId" clId="{4403B42C-96B3-4353-8966-81E9C558190C}" dt="2022-12-03T12:39:52.387" v="80"/>
          <ac:spMkLst>
            <pc:docMk/>
            <pc:sldMk cId="0" sldId="259"/>
            <ac:spMk id="23" creationId="{9DA07D66-0103-FFB2-4785-A9885F877AB8}"/>
          </ac:spMkLst>
        </pc:spChg>
        <pc:spChg chg="del">
          <ac:chgData name="尾嵜 成真" userId="dd95f81a979e9056" providerId="LiveId" clId="{4403B42C-96B3-4353-8966-81E9C558190C}" dt="2022-12-03T12:36:05.863" v="36" actId="478"/>
          <ac:spMkLst>
            <pc:docMk/>
            <pc:sldMk cId="0" sldId="259"/>
            <ac:spMk id="32" creationId="{00000000-0000-0000-0000-000000000000}"/>
          </ac:spMkLst>
        </pc:spChg>
        <pc:spChg chg="del">
          <ac:chgData name="尾嵜 成真" userId="dd95f81a979e9056" providerId="LiveId" clId="{4403B42C-96B3-4353-8966-81E9C558190C}" dt="2022-12-03T12:36:04.870" v="35" actId="478"/>
          <ac:spMkLst>
            <pc:docMk/>
            <pc:sldMk cId="0" sldId="259"/>
            <ac:spMk id="33" creationId="{00000000-0000-0000-0000-000000000000}"/>
          </ac:spMkLst>
        </pc:spChg>
        <pc:spChg chg="del">
          <ac:chgData name="尾嵜 成真" userId="dd95f81a979e9056" providerId="LiveId" clId="{4403B42C-96B3-4353-8966-81E9C558190C}" dt="2022-12-03T12:36:17.242" v="38" actId="478"/>
          <ac:spMkLst>
            <pc:docMk/>
            <pc:sldMk cId="0" sldId="259"/>
            <ac:spMk id="38" creationId="{00000000-0000-0000-0000-000000000000}"/>
          </ac:spMkLst>
        </pc:spChg>
        <pc:spChg chg="del">
          <ac:chgData name="尾嵜 成真" userId="dd95f81a979e9056" providerId="LiveId" clId="{4403B42C-96B3-4353-8966-81E9C558190C}" dt="2022-12-03T12:36:15.918" v="37" actId="478"/>
          <ac:spMkLst>
            <pc:docMk/>
            <pc:sldMk cId="0" sldId="259"/>
            <ac:spMk id="39" creationId="{00000000-0000-0000-0000-000000000000}"/>
          </ac:spMkLst>
        </pc:spChg>
        <pc:spChg chg="del">
          <ac:chgData name="尾嵜 成真" userId="dd95f81a979e9056" providerId="LiveId" clId="{4403B42C-96B3-4353-8966-81E9C558190C}" dt="2022-12-03T12:36:19.461" v="40" actId="478"/>
          <ac:spMkLst>
            <pc:docMk/>
            <pc:sldMk cId="0" sldId="259"/>
            <ac:spMk id="43" creationId="{00000000-0000-0000-0000-000000000000}"/>
          </ac:spMkLst>
        </pc:spChg>
        <pc:spChg chg="del">
          <ac:chgData name="尾嵜 成真" userId="dd95f81a979e9056" providerId="LiveId" clId="{4403B42C-96B3-4353-8966-81E9C558190C}" dt="2022-12-03T12:36:18.375" v="39" actId="478"/>
          <ac:spMkLst>
            <pc:docMk/>
            <pc:sldMk cId="0" sldId="259"/>
            <ac:spMk id="44" creationId="{00000000-0000-0000-0000-000000000000}"/>
          </ac:spMkLst>
        </pc:spChg>
        <pc:spChg chg="del">
          <ac:chgData name="尾嵜 成真" userId="dd95f81a979e9056" providerId="LiveId" clId="{4403B42C-96B3-4353-8966-81E9C558190C}" dt="2022-12-03T12:36:21.912" v="42" actId="478"/>
          <ac:spMkLst>
            <pc:docMk/>
            <pc:sldMk cId="0" sldId="259"/>
            <ac:spMk id="48" creationId="{00000000-0000-0000-0000-000000000000}"/>
          </ac:spMkLst>
        </pc:spChg>
        <pc:spChg chg="del">
          <ac:chgData name="尾嵜 成真" userId="dd95f81a979e9056" providerId="LiveId" clId="{4403B42C-96B3-4353-8966-81E9C558190C}" dt="2022-12-03T12:36:20.784" v="41" actId="478"/>
          <ac:spMkLst>
            <pc:docMk/>
            <pc:sldMk cId="0" sldId="259"/>
            <ac:spMk id="50" creationId="{00000000-0000-0000-0000-000000000000}"/>
          </ac:spMkLst>
        </pc:spChg>
        <pc:grpChg chg="mod">
          <ac:chgData name="尾嵜 成真" userId="dd95f81a979e9056" providerId="LiveId" clId="{4403B42C-96B3-4353-8966-81E9C558190C}" dt="2022-12-03T12:38:36.754" v="69" actId="1076"/>
          <ac:grpSpMkLst>
            <pc:docMk/>
            <pc:sldMk cId="0" sldId="259"/>
            <ac:grpSpMk id="2" creationId="{F3E18761-6F4D-4A56-A95B-FE9E51163FF2}"/>
          </ac:grpSpMkLst>
        </pc:grpChg>
        <pc:grpChg chg="mod">
          <ac:chgData name="尾嵜 成真" userId="dd95f81a979e9056" providerId="LiveId" clId="{4403B42C-96B3-4353-8966-81E9C558190C}" dt="2022-12-03T12:38:36.754" v="69" actId="1076"/>
          <ac:grpSpMkLst>
            <pc:docMk/>
            <pc:sldMk cId="0" sldId="259"/>
            <ac:grpSpMk id="3" creationId="{28D86D72-E7AD-4CA2-BA44-25225DE74CDA}"/>
          </ac:grpSpMkLst>
        </pc:grpChg>
        <pc:grpChg chg="mod">
          <ac:chgData name="尾嵜 成真" userId="dd95f81a979e9056" providerId="LiveId" clId="{4403B42C-96B3-4353-8966-81E9C558190C}" dt="2022-12-03T12:38:36.754" v="69" actId="1076"/>
          <ac:grpSpMkLst>
            <pc:docMk/>
            <pc:sldMk cId="0" sldId="259"/>
            <ac:grpSpMk id="4" creationId="{A55DAF8F-E612-4233-AEC5-F612CD50E7CD}"/>
          </ac:grpSpMkLst>
        </pc:grpChg>
        <pc:grpChg chg="mod">
          <ac:chgData name="尾嵜 成真" userId="dd95f81a979e9056" providerId="LiveId" clId="{4403B42C-96B3-4353-8966-81E9C558190C}" dt="2022-12-03T12:38:36.754" v="69" actId="1076"/>
          <ac:grpSpMkLst>
            <pc:docMk/>
            <pc:sldMk cId="0" sldId="259"/>
            <ac:grpSpMk id="5" creationId="{9A03F420-9491-4177-BECB-F1640F380D4C}"/>
          </ac:grpSpMkLst>
        </pc:grpChg>
        <pc:grpChg chg="mod">
          <ac:chgData name="尾嵜 成真" userId="dd95f81a979e9056" providerId="LiveId" clId="{4403B42C-96B3-4353-8966-81E9C558190C}" dt="2022-12-03T12:38:36.754" v="69" actId="1076"/>
          <ac:grpSpMkLst>
            <pc:docMk/>
            <pc:sldMk cId="0" sldId="259"/>
            <ac:grpSpMk id="6" creationId="{D1DBE470-BFFD-4DB0-B7FA-93F737876573}"/>
          </ac:grpSpMkLst>
        </pc:grpChg>
        <pc:grpChg chg="add del mod">
          <ac:chgData name="尾嵜 成真" userId="dd95f81a979e9056" providerId="LiveId" clId="{4403B42C-96B3-4353-8966-81E9C558190C}" dt="2022-12-03T12:39:38.770" v="74" actId="478"/>
          <ac:grpSpMkLst>
            <pc:docMk/>
            <pc:sldMk cId="0" sldId="259"/>
            <ac:grpSpMk id="13" creationId="{66D4E44C-85B8-F17F-C26D-BD4F048B744E}"/>
          </ac:grpSpMkLst>
        </pc:grpChg>
        <pc:grpChg chg="add mod">
          <ac:chgData name="尾嵜 成真" userId="dd95f81a979e9056" providerId="LiveId" clId="{4403B42C-96B3-4353-8966-81E9C558190C}" dt="2022-12-03T12:39:48.700" v="75" actId="1076"/>
          <ac:grpSpMkLst>
            <pc:docMk/>
            <pc:sldMk cId="0" sldId="259"/>
            <ac:grpSpMk id="17" creationId="{B0FD30C0-9718-FE51-0480-A8AA07EA80FC}"/>
          </ac:grpSpMkLst>
        </pc:grpChg>
      </pc:sldChg>
      <pc:sldChg chg="delSp modSp mod">
        <pc:chgData name="尾嵜 成真" userId="dd95f81a979e9056" providerId="LiveId" clId="{4403B42C-96B3-4353-8966-81E9C558190C}" dt="2022-12-03T12:45:33.791" v="115" actId="207"/>
        <pc:sldMkLst>
          <pc:docMk/>
          <pc:sldMk cId="0" sldId="293"/>
        </pc:sldMkLst>
        <pc:spChg chg="mod">
          <ac:chgData name="尾嵜 成真" userId="dd95f81a979e9056" providerId="LiveId" clId="{4403B42C-96B3-4353-8966-81E9C558190C}" dt="2022-12-03T12:45:33.791" v="115" actId="207"/>
          <ac:spMkLst>
            <pc:docMk/>
            <pc:sldMk cId="0" sldId="293"/>
            <ac:spMk id="7" creationId="{00000000-0000-0000-0000-000000000000}"/>
          </ac:spMkLst>
        </pc:spChg>
        <pc:spChg chg="del">
          <ac:chgData name="尾嵜 成真" userId="dd95f81a979e9056" providerId="LiveId" clId="{4403B42C-96B3-4353-8966-81E9C558190C}" dt="2022-12-03T12:35:39.007" v="33" actId="478"/>
          <ac:spMkLst>
            <pc:docMk/>
            <pc:sldMk cId="0" sldId="293"/>
            <ac:spMk id="18" creationId="{00000000-0000-0000-0000-000000000000}"/>
          </ac:spMkLst>
        </pc:spChg>
        <pc:grpChg chg="del">
          <ac:chgData name="尾嵜 成真" userId="dd95f81a979e9056" providerId="LiveId" clId="{4403B42C-96B3-4353-8966-81E9C558190C}" dt="2022-12-01T15:17:03.770" v="1" actId="478"/>
          <ac:grpSpMkLst>
            <pc:docMk/>
            <pc:sldMk cId="0" sldId="293"/>
            <ac:grpSpMk id="9" creationId="{00000000-0000-0000-0000-000000000000}"/>
          </ac:grpSpMkLst>
        </pc:grpChg>
      </pc:sldChg>
      <pc:sldChg chg="del">
        <pc:chgData name="尾嵜 成真" userId="dd95f81a979e9056" providerId="LiveId" clId="{4403B42C-96B3-4353-8966-81E9C558190C}" dt="2022-12-03T12:42:08.184" v="92" actId="47"/>
        <pc:sldMkLst>
          <pc:docMk/>
          <pc:sldMk cId="0" sldId="294"/>
        </pc:sldMkLst>
      </pc:sldChg>
      <pc:sldChg chg="addSp delSp modSp mod">
        <pc:chgData name="尾嵜 成真" userId="dd95f81a979e9056" providerId="LiveId" clId="{4403B42C-96B3-4353-8966-81E9C558190C}" dt="2022-12-03T12:45:46.934" v="117" actId="207"/>
        <pc:sldMkLst>
          <pc:docMk/>
          <pc:sldMk cId="0" sldId="296"/>
        </pc:sldMkLst>
        <pc:spChg chg="add del mod">
          <ac:chgData name="尾嵜 成真" userId="dd95f81a979e9056" providerId="LiveId" clId="{4403B42C-96B3-4353-8966-81E9C558190C}" dt="2022-12-03T12:44:17.602" v="107" actId="478"/>
          <ac:spMkLst>
            <pc:docMk/>
            <pc:sldMk cId="0" sldId="296"/>
            <ac:spMk id="3" creationId="{D6336E7A-8FDE-B522-31ED-907583D2BFAE}"/>
          </ac:spMkLst>
        </pc:spChg>
        <pc:spChg chg="del">
          <ac:chgData name="尾嵜 成真" userId="dd95f81a979e9056" providerId="LiveId" clId="{4403B42C-96B3-4353-8966-81E9C558190C}" dt="2022-12-03T12:44:14.359" v="105" actId="478"/>
          <ac:spMkLst>
            <pc:docMk/>
            <pc:sldMk cId="0" sldId="296"/>
            <ac:spMk id="5" creationId="{00000000-0000-0000-0000-000000000000}"/>
          </ac:spMkLst>
        </pc:spChg>
        <pc:spChg chg="del">
          <ac:chgData name="尾嵜 成真" userId="dd95f81a979e9056" providerId="LiveId" clId="{4403B42C-96B3-4353-8966-81E9C558190C}" dt="2022-12-03T12:44:15.444" v="106" actId="478"/>
          <ac:spMkLst>
            <pc:docMk/>
            <pc:sldMk cId="0" sldId="296"/>
            <ac:spMk id="6" creationId="{00000000-0000-0000-0000-000000000000}"/>
          </ac:spMkLst>
        </pc:spChg>
        <pc:spChg chg="add del mod">
          <ac:chgData name="尾嵜 成真" userId="dd95f81a979e9056" providerId="LiveId" clId="{4403B42C-96B3-4353-8966-81E9C558190C}" dt="2022-12-03T12:44:18.722" v="108" actId="478"/>
          <ac:spMkLst>
            <pc:docMk/>
            <pc:sldMk cId="0" sldId="296"/>
            <ac:spMk id="7" creationId="{7B068881-E8BB-939D-A7D6-5C9AB9951078}"/>
          </ac:spMkLst>
        </pc:spChg>
        <pc:spChg chg="add mod">
          <ac:chgData name="尾嵜 成真" userId="dd95f81a979e9056" providerId="LiveId" clId="{4403B42C-96B3-4353-8966-81E9C558190C}" dt="2022-12-03T12:44:19.849" v="109"/>
          <ac:spMkLst>
            <pc:docMk/>
            <pc:sldMk cId="0" sldId="296"/>
            <ac:spMk id="8" creationId="{E68EC498-B1F1-C5F1-2FD1-507AA0041E69}"/>
          </ac:spMkLst>
        </pc:spChg>
        <pc:spChg chg="add mod">
          <ac:chgData name="尾嵜 成真" userId="dd95f81a979e9056" providerId="LiveId" clId="{4403B42C-96B3-4353-8966-81E9C558190C}" dt="2022-12-03T12:44:19.849" v="109"/>
          <ac:spMkLst>
            <pc:docMk/>
            <pc:sldMk cId="0" sldId="296"/>
            <ac:spMk id="9" creationId="{C4BF334A-C730-DA40-D621-9AECF639C3AD}"/>
          </ac:spMkLst>
        </pc:spChg>
        <pc:spChg chg="add mod">
          <ac:chgData name="尾嵜 成真" userId="dd95f81a979e9056" providerId="LiveId" clId="{4403B42C-96B3-4353-8966-81E9C558190C}" dt="2022-12-03T12:44:19.849" v="109"/>
          <ac:spMkLst>
            <pc:docMk/>
            <pc:sldMk cId="0" sldId="296"/>
            <ac:spMk id="10" creationId="{A7FFE026-5E7E-D16A-CC4C-022CECCE3975}"/>
          </ac:spMkLst>
        </pc:spChg>
        <pc:spChg chg="add mod">
          <ac:chgData name="尾嵜 成真" userId="dd95f81a979e9056" providerId="LiveId" clId="{4403B42C-96B3-4353-8966-81E9C558190C}" dt="2022-12-03T12:45:46.934" v="117" actId="207"/>
          <ac:spMkLst>
            <pc:docMk/>
            <pc:sldMk cId="0" sldId="296"/>
            <ac:spMk id="11" creationId="{9C4ACA2C-243E-64EC-3863-B06F6CC60B53}"/>
          </ac:spMkLst>
        </pc:spChg>
        <pc:spChg chg="add mod">
          <ac:chgData name="尾嵜 成真" userId="dd95f81a979e9056" providerId="LiveId" clId="{4403B42C-96B3-4353-8966-81E9C558190C}" dt="2022-12-03T12:44:19.849" v="109"/>
          <ac:spMkLst>
            <pc:docMk/>
            <pc:sldMk cId="0" sldId="296"/>
            <ac:spMk id="12" creationId="{9B3D42A4-6B41-E50E-97D0-D1201A09C07E}"/>
          </ac:spMkLst>
        </pc:spChg>
        <pc:spChg chg="add mod">
          <ac:chgData name="尾嵜 成真" userId="dd95f81a979e9056" providerId="LiveId" clId="{4403B42C-96B3-4353-8966-81E9C558190C}" dt="2022-12-03T12:44:29.727" v="110" actId="207"/>
          <ac:spMkLst>
            <pc:docMk/>
            <pc:sldMk cId="0" sldId="296"/>
            <ac:spMk id="13" creationId="{09CB93E6-2ACE-D900-6015-7B6659FB85A7}"/>
          </ac:spMkLst>
        </pc:spChg>
      </pc:sldChg>
      <pc:sldChg chg="addSp delSp modSp del mod">
        <pc:chgData name="尾嵜 成真" userId="dd95f81a979e9056" providerId="LiveId" clId="{4403B42C-96B3-4353-8966-81E9C558190C}" dt="2022-12-03T12:44:33.446" v="111" actId="47"/>
        <pc:sldMkLst>
          <pc:docMk/>
          <pc:sldMk cId="0" sldId="321"/>
        </pc:sldMkLst>
        <pc:spChg chg="del">
          <ac:chgData name="尾嵜 成真" userId="dd95f81a979e9056" providerId="LiveId" clId="{4403B42C-96B3-4353-8966-81E9C558190C}" dt="2022-12-01T15:18:24.961" v="5" actId="478"/>
          <ac:spMkLst>
            <pc:docMk/>
            <pc:sldMk cId="0" sldId="321"/>
            <ac:spMk id="2" creationId="{00000000-0000-0000-0000-000000000000}"/>
          </ac:spMkLst>
        </pc:spChg>
        <pc:spChg chg="add mod">
          <ac:chgData name="尾嵜 成真" userId="dd95f81a979e9056" providerId="LiveId" clId="{4403B42C-96B3-4353-8966-81E9C558190C}" dt="2022-12-03T12:43:03.736" v="98" actId="1076"/>
          <ac:spMkLst>
            <pc:docMk/>
            <pc:sldMk cId="0" sldId="321"/>
            <ac:spMk id="2" creationId="{412A34F8-A762-8C40-8AE0-865FADE5AD4F}"/>
          </ac:spMkLst>
        </pc:spChg>
        <pc:spChg chg="add mod">
          <ac:chgData name="尾嵜 成真" userId="dd95f81a979e9056" providerId="LiveId" clId="{4403B42C-96B3-4353-8966-81E9C558190C}" dt="2022-12-03T12:43:59.198" v="104" actId="207"/>
          <ac:spMkLst>
            <pc:docMk/>
            <pc:sldMk cId="0" sldId="321"/>
            <ac:spMk id="3" creationId="{381B9D8C-3094-7588-9DB6-C6CF9817092A}"/>
          </ac:spMkLst>
        </pc:spChg>
        <pc:spChg chg="add mod">
          <ac:chgData name="尾嵜 成真" userId="dd95f81a979e9056" providerId="LiveId" clId="{4403B42C-96B3-4353-8966-81E9C558190C}" dt="2022-12-01T15:19:26.339" v="19"/>
          <ac:spMkLst>
            <pc:docMk/>
            <pc:sldMk cId="0" sldId="321"/>
            <ac:spMk id="4" creationId="{63DDA6E9-21C8-28CC-E458-A4A6DA45E02A}"/>
          </ac:spMkLst>
        </pc:spChg>
        <pc:spChg chg="add mod">
          <ac:chgData name="尾嵜 成真" userId="dd95f81a979e9056" providerId="LiveId" clId="{4403B42C-96B3-4353-8966-81E9C558190C}" dt="2022-12-01T15:19:05.657" v="13" actId="2711"/>
          <ac:spMkLst>
            <pc:docMk/>
            <pc:sldMk cId="0" sldId="321"/>
            <ac:spMk id="5" creationId="{B6B1837C-F9A0-255A-E23D-0A20C6A1469A}"/>
          </ac:spMkLst>
        </pc:spChg>
        <pc:spChg chg="add mod">
          <ac:chgData name="尾嵜 成真" userId="dd95f81a979e9056" providerId="LiveId" clId="{4403B42C-96B3-4353-8966-81E9C558190C}" dt="2022-12-01T15:18:44.599" v="8" actId="21"/>
          <ac:spMkLst>
            <pc:docMk/>
            <pc:sldMk cId="0" sldId="321"/>
            <ac:spMk id="6" creationId="{39F7E4F2-6629-1EAF-ABD7-14130CDD1EA2}"/>
          </ac:spMkLst>
        </pc:spChg>
        <pc:spChg chg="add del mod">
          <ac:chgData name="尾嵜 成真" userId="dd95f81a979e9056" providerId="LiveId" clId="{4403B42C-96B3-4353-8966-81E9C558190C}" dt="2022-12-01T15:19:37.483" v="23"/>
          <ac:spMkLst>
            <pc:docMk/>
            <pc:sldMk cId="0" sldId="321"/>
            <ac:spMk id="7" creationId="{BAF5D147-8EE6-6B36-ABB6-63B9E8E77835}"/>
          </ac:spMkLst>
        </pc:spChg>
        <pc:spChg chg="add mod">
          <ac:chgData name="尾嵜 成真" userId="dd95f81a979e9056" providerId="LiveId" clId="{4403B42C-96B3-4353-8966-81E9C558190C}" dt="2022-12-03T12:43:34.955" v="100" actId="20577"/>
          <ac:spMkLst>
            <pc:docMk/>
            <pc:sldMk cId="0" sldId="321"/>
            <ac:spMk id="8" creationId="{65BFE56F-1766-502D-656A-9245C5355BE8}"/>
          </ac:spMkLst>
        </pc:spChg>
        <pc:spChg chg="add del mod">
          <ac:chgData name="尾嵜 成真" userId="dd95f81a979e9056" providerId="LiveId" clId="{4403B42C-96B3-4353-8966-81E9C558190C}" dt="2022-12-01T15:19:58.486" v="29" actId="478"/>
          <ac:spMkLst>
            <pc:docMk/>
            <pc:sldMk cId="0" sldId="321"/>
            <ac:spMk id="10" creationId="{BAC1570A-2BDD-8425-77FE-30C3248C6A57}"/>
          </ac:spMkLst>
        </pc:spChg>
        <pc:spChg chg="del mod">
          <ac:chgData name="尾嵜 成真" userId="dd95f81a979e9056" providerId="LiveId" clId="{4403B42C-96B3-4353-8966-81E9C558190C}" dt="2022-12-01T15:19:45.266" v="27" actId="478"/>
          <ac:spMkLst>
            <pc:docMk/>
            <pc:sldMk cId="0" sldId="321"/>
            <ac:spMk id="37" creationId="{00000000-0000-0000-0000-000000000000}"/>
          </ac:spMkLst>
        </pc:spChg>
      </pc:sldChg>
    </pc:docChg>
  </pc:docChgLst>
  <pc:docChgLst>
    <pc:chgData name="尾嵜 成真" userId="dd95f81a979e9056" providerId="LiveId" clId="{40B48392-F97D-41B7-BE8A-0DF3981E1B94}"/>
    <pc:docChg chg="undo custSel addSld delSld modSld">
      <pc:chgData name="尾嵜 成真" userId="dd95f81a979e9056" providerId="LiveId" clId="{40B48392-F97D-41B7-BE8A-0DF3981E1B94}" dt="2022-12-03T13:08:51.254" v="150" actId="1076"/>
      <pc:docMkLst>
        <pc:docMk/>
      </pc:docMkLst>
      <pc:sldChg chg="modSp mod">
        <pc:chgData name="尾嵜 成真" userId="dd95f81a979e9056" providerId="LiveId" clId="{40B48392-F97D-41B7-BE8A-0DF3981E1B94}" dt="2022-12-03T12:49:00.589" v="3" actId="207"/>
        <pc:sldMkLst>
          <pc:docMk/>
          <pc:sldMk cId="0" sldId="259"/>
        </pc:sldMkLst>
        <pc:spChg chg="mod">
          <ac:chgData name="尾嵜 成真" userId="dd95f81a979e9056" providerId="LiveId" clId="{40B48392-F97D-41B7-BE8A-0DF3981E1B94}" dt="2022-12-03T12:49:00.589" v="3" actId="207"/>
          <ac:spMkLst>
            <pc:docMk/>
            <pc:sldMk cId="0" sldId="259"/>
            <ac:spMk id="7" creationId="{868586D0-495E-0042-21C8-6D9C53F32F5A}"/>
          </ac:spMkLst>
        </pc:spChg>
        <pc:spChg chg="mod">
          <ac:chgData name="尾嵜 成真" userId="dd95f81a979e9056" providerId="LiveId" clId="{40B48392-F97D-41B7-BE8A-0DF3981E1B94}" dt="2022-12-03T12:49:00.589" v="3" actId="207"/>
          <ac:spMkLst>
            <pc:docMk/>
            <pc:sldMk cId="0" sldId="259"/>
            <ac:spMk id="8" creationId="{1ACDCEDB-3A9A-B841-DD5E-AF772017E75B}"/>
          </ac:spMkLst>
        </pc:spChg>
        <pc:spChg chg="mod">
          <ac:chgData name="尾嵜 成真" userId="dd95f81a979e9056" providerId="LiveId" clId="{40B48392-F97D-41B7-BE8A-0DF3981E1B94}" dt="2022-12-03T12:49:00.589" v="3" actId="207"/>
          <ac:spMkLst>
            <pc:docMk/>
            <pc:sldMk cId="0" sldId="259"/>
            <ac:spMk id="10" creationId="{A69571F4-BBF9-1D5E-AB90-6345D5ACAD32}"/>
          </ac:spMkLst>
        </pc:spChg>
        <pc:spChg chg="mod">
          <ac:chgData name="尾嵜 成真" userId="dd95f81a979e9056" providerId="LiveId" clId="{40B48392-F97D-41B7-BE8A-0DF3981E1B94}" dt="2022-12-03T12:49:00.589" v="3" actId="207"/>
          <ac:spMkLst>
            <pc:docMk/>
            <pc:sldMk cId="0" sldId="259"/>
            <ac:spMk id="12" creationId="{447B83FD-7886-15F1-19BE-29E3263FE945}"/>
          </ac:spMkLst>
        </pc:spChg>
        <pc:spChg chg="mod">
          <ac:chgData name="尾嵜 成真" userId="dd95f81a979e9056" providerId="LiveId" clId="{40B48392-F97D-41B7-BE8A-0DF3981E1B94}" dt="2022-12-03T12:49:00.589" v="3" actId="207"/>
          <ac:spMkLst>
            <pc:docMk/>
            <pc:sldMk cId="0" sldId="259"/>
            <ac:spMk id="16" creationId="{6494AC06-B42F-33DA-6522-B8FB9C5EDEED}"/>
          </ac:spMkLst>
        </pc:spChg>
      </pc:sldChg>
      <pc:sldChg chg="addSp delSp modSp mod">
        <pc:chgData name="尾嵜 成真" userId="dd95f81a979e9056" providerId="LiveId" clId="{40B48392-F97D-41B7-BE8A-0DF3981E1B94}" dt="2022-12-03T13:03:26.710" v="123" actId="947"/>
        <pc:sldMkLst>
          <pc:docMk/>
          <pc:sldMk cId="0" sldId="296"/>
        </pc:sldMkLst>
        <pc:spChg chg="add del mod">
          <ac:chgData name="尾嵜 成真" userId="dd95f81a979e9056" providerId="LiveId" clId="{40B48392-F97D-41B7-BE8A-0DF3981E1B94}" dt="2022-12-03T12:49:48.268" v="15" actId="478"/>
          <ac:spMkLst>
            <pc:docMk/>
            <pc:sldMk cId="0" sldId="296"/>
            <ac:spMk id="3" creationId="{114422B7-62BF-533F-7ACD-0C77AD9D4C5C}"/>
          </ac:spMkLst>
        </pc:spChg>
        <pc:spChg chg="add mod">
          <ac:chgData name="尾嵜 成真" userId="dd95f81a979e9056" providerId="LiveId" clId="{40B48392-F97D-41B7-BE8A-0DF3981E1B94}" dt="2022-12-03T13:03:26.710" v="123" actId="947"/>
          <ac:spMkLst>
            <pc:docMk/>
            <pc:sldMk cId="0" sldId="296"/>
            <ac:spMk id="4" creationId="{F4F57D5B-5258-C942-9420-57293D3774D4}"/>
          </ac:spMkLst>
        </pc:spChg>
        <pc:spChg chg="add mod">
          <ac:chgData name="尾嵜 成真" userId="dd95f81a979e9056" providerId="LiveId" clId="{40B48392-F97D-41B7-BE8A-0DF3981E1B94}" dt="2022-12-03T12:50:12.614" v="19" actId="2711"/>
          <ac:spMkLst>
            <pc:docMk/>
            <pc:sldMk cId="0" sldId="296"/>
            <ac:spMk id="5" creationId="{165FC0E4-C01D-7BA8-BF87-4D03D1E0D594}"/>
          </ac:spMkLst>
        </pc:spChg>
        <pc:spChg chg="add mod">
          <ac:chgData name="尾嵜 成真" userId="dd95f81a979e9056" providerId="LiveId" clId="{40B48392-F97D-41B7-BE8A-0DF3981E1B94}" dt="2022-12-03T12:50:54.989" v="21" actId="255"/>
          <ac:spMkLst>
            <pc:docMk/>
            <pc:sldMk cId="0" sldId="296"/>
            <ac:spMk id="6" creationId="{328E8C32-9164-2876-C63D-59A5D487A4F5}"/>
          </ac:spMkLst>
        </pc:spChg>
        <pc:spChg chg="add mod">
          <ac:chgData name="尾嵜 成真" userId="dd95f81a979e9056" providerId="LiveId" clId="{40B48392-F97D-41B7-BE8A-0DF3981E1B94}" dt="2022-12-03T12:50:12.614" v="19" actId="2711"/>
          <ac:spMkLst>
            <pc:docMk/>
            <pc:sldMk cId="0" sldId="296"/>
            <ac:spMk id="7" creationId="{89EF2D32-2D44-CD70-168E-754E1A367DED}"/>
          </ac:spMkLst>
        </pc:spChg>
        <pc:spChg chg="del">
          <ac:chgData name="尾嵜 成真" userId="dd95f81a979e9056" providerId="LiveId" clId="{40B48392-F97D-41B7-BE8A-0DF3981E1B94}" dt="2022-12-03T12:49:45.782" v="14" actId="478"/>
          <ac:spMkLst>
            <pc:docMk/>
            <pc:sldMk cId="0" sldId="296"/>
            <ac:spMk id="8" creationId="{E68EC498-B1F1-C5F1-2FD1-507AA0041E69}"/>
          </ac:spMkLst>
        </pc:spChg>
        <pc:spChg chg="del">
          <ac:chgData name="尾嵜 成真" userId="dd95f81a979e9056" providerId="LiveId" clId="{40B48392-F97D-41B7-BE8A-0DF3981E1B94}" dt="2022-12-03T12:49:45.782" v="14" actId="478"/>
          <ac:spMkLst>
            <pc:docMk/>
            <pc:sldMk cId="0" sldId="296"/>
            <ac:spMk id="9" creationId="{C4BF334A-C730-DA40-D621-9AECF639C3AD}"/>
          </ac:spMkLst>
        </pc:spChg>
        <pc:spChg chg="del">
          <ac:chgData name="尾嵜 成真" userId="dd95f81a979e9056" providerId="LiveId" clId="{40B48392-F97D-41B7-BE8A-0DF3981E1B94}" dt="2022-12-03T12:49:45.782" v="14" actId="478"/>
          <ac:spMkLst>
            <pc:docMk/>
            <pc:sldMk cId="0" sldId="296"/>
            <ac:spMk id="10" creationId="{A7FFE026-5E7E-D16A-CC4C-022CECCE3975}"/>
          </ac:spMkLst>
        </pc:spChg>
        <pc:spChg chg="del">
          <ac:chgData name="尾嵜 成真" userId="dd95f81a979e9056" providerId="LiveId" clId="{40B48392-F97D-41B7-BE8A-0DF3981E1B94}" dt="2022-12-03T12:49:45.782" v="14" actId="478"/>
          <ac:spMkLst>
            <pc:docMk/>
            <pc:sldMk cId="0" sldId="296"/>
            <ac:spMk id="11" creationId="{9C4ACA2C-243E-64EC-3863-B06F6CC60B53}"/>
          </ac:spMkLst>
        </pc:spChg>
        <pc:spChg chg="del">
          <ac:chgData name="尾嵜 成真" userId="dd95f81a979e9056" providerId="LiveId" clId="{40B48392-F97D-41B7-BE8A-0DF3981E1B94}" dt="2022-12-03T12:49:45.782" v="14" actId="478"/>
          <ac:spMkLst>
            <pc:docMk/>
            <pc:sldMk cId="0" sldId="296"/>
            <ac:spMk id="12" creationId="{9B3D42A4-6B41-E50E-97D0-D1201A09C07E}"/>
          </ac:spMkLst>
        </pc:spChg>
        <pc:spChg chg="del">
          <ac:chgData name="尾嵜 成真" userId="dd95f81a979e9056" providerId="LiveId" clId="{40B48392-F97D-41B7-BE8A-0DF3981E1B94}" dt="2022-12-03T12:49:45.782" v="14" actId="478"/>
          <ac:spMkLst>
            <pc:docMk/>
            <pc:sldMk cId="0" sldId="296"/>
            <ac:spMk id="13" creationId="{09CB93E6-2ACE-D900-6015-7B6659FB85A7}"/>
          </ac:spMkLst>
        </pc:spChg>
        <pc:spChg chg="add mod">
          <ac:chgData name="尾嵜 成真" userId="dd95f81a979e9056" providerId="LiveId" clId="{40B48392-F97D-41B7-BE8A-0DF3981E1B94}" dt="2022-12-03T12:53:11.916" v="51" actId="1076"/>
          <ac:spMkLst>
            <pc:docMk/>
            <pc:sldMk cId="0" sldId="296"/>
            <ac:spMk id="14" creationId="{624F3213-F169-EF8A-1EA0-D61D97224CE5}"/>
          </ac:spMkLst>
        </pc:spChg>
        <pc:spChg chg="add del">
          <ac:chgData name="尾嵜 成真" userId="dd95f81a979e9056" providerId="LiveId" clId="{40B48392-F97D-41B7-BE8A-0DF3981E1B94}" dt="2022-12-03T12:51:56.998" v="38" actId="22"/>
          <ac:spMkLst>
            <pc:docMk/>
            <pc:sldMk cId="0" sldId="296"/>
            <ac:spMk id="16" creationId="{E3525017-0E7A-C5B1-38AD-1AB4C1DEFA75}"/>
          </ac:spMkLst>
        </pc:spChg>
      </pc:sldChg>
      <pc:sldChg chg="modSp add del mod">
        <pc:chgData name="尾嵜 成真" userId="dd95f81a979e9056" providerId="LiveId" clId="{40B48392-F97D-41B7-BE8A-0DF3981E1B94}" dt="2022-12-03T12:51:01.606" v="22" actId="47"/>
        <pc:sldMkLst>
          <pc:docMk/>
          <pc:sldMk cId="3333458022" sldId="298"/>
        </pc:sldMkLst>
        <pc:spChg chg="mod">
          <ac:chgData name="尾嵜 成真" userId="dd95f81a979e9056" providerId="LiveId" clId="{40B48392-F97D-41B7-BE8A-0DF3981E1B94}" dt="2022-12-03T12:50:45.968" v="20" actId="255"/>
          <ac:spMkLst>
            <pc:docMk/>
            <pc:sldMk cId="3333458022" sldId="298"/>
            <ac:spMk id="8" creationId="{E68EC498-B1F1-C5F1-2FD1-507AA0041E69}"/>
          </ac:spMkLst>
        </pc:spChg>
      </pc:sldChg>
      <pc:sldChg chg="addSp delSp modSp add mod">
        <pc:chgData name="尾嵜 成真" userId="dd95f81a979e9056" providerId="LiveId" clId="{40B48392-F97D-41B7-BE8A-0DF3981E1B94}" dt="2022-12-03T13:07:45.481" v="144" actId="1076"/>
        <pc:sldMkLst>
          <pc:docMk/>
          <pc:sldMk cId="3896172835" sldId="298"/>
        </pc:sldMkLst>
        <pc:spChg chg="add del mod">
          <ac:chgData name="尾嵜 成真" userId="dd95f81a979e9056" providerId="LiveId" clId="{40B48392-F97D-41B7-BE8A-0DF3981E1B94}" dt="2022-12-03T12:52:13.999" v="41" actId="478"/>
          <ac:spMkLst>
            <pc:docMk/>
            <pc:sldMk cId="3896172835" sldId="298"/>
            <ac:spMk id="3" creationId="{D9D6C5B6-6FA5-015B-C7DE-685ABBDF7D8A}"/>
          </ac:spMkLst>
        </pc:spChg>
        <pc:spChg chg="del">
          <ac:chgData name="尾嵜 成真" userId="dd95f81a979e9056" providerId="LiveId" clId="{40B48392-F97D-41B7-BE8A-0DF3981E1B94}" dt="2022-12-03T12:52:10.099" v="40" actId="478"/>
          <ac:spMkLst>
            <pc:docMk/>
            <pc:sldMk cId="3896172835" sldId="298"/>
            <ac:spMk id="4" creationId="{F4F57D5B-5258-C942-9420-57293D3774D4}"/>
          </ac:spMkLst>
        </pc:spChg>
        <pc:spChg chg="del">
          <ac:chgData name="尾嵜 成真" userId="dd95f81a979e9056" providerId="LiveId" clId="{40B48392-F97D-41B7-BE8A-0DF3981E1B94}" dt="2022-12-03T12:52:10.099" v="40" actId="478"/>
          <ac:spMkLst>
            <pc:docMk/>
            <pc:sldMk cId="3896172835" sldId="298"/>
            <ac:spMk id="5" creationId="{165FC0E4-C01D-7BA8-BF87-4D03D1E0D594}"/>
          </ac:spMkLst>
        </pc:spChg>
        <pc:spChg chg="del">
          <ac:chgData name="尾嵜 成真" userId="dd95f81a979e9056" providerId="LiveId" clId="{40B48392-F97D-41B7-BE8A-0DF3981E1B94}" dt="2022-12-03T12:52:10.099" v="40" actId="478"/>
          <ac:spMkLst>
            <pc:docMk/>
            <pc:sldMk cId="3896172835" sldId="298"/>
            <ac:spMk id="6" creationId="{328E8C32-9164-2876-C63D-59A5D487A4F5}"/>
          </ac:spMkLst>
        </pc:spChg>
        <pc:spChg chg="del">
          <ac:chgData name="尾嵜 成真" userId="dd95f81a979e9056" providerId="LiveId" clId="{40B48392-F97D-41B7-BE8A-0DF3981E1B94}" dt="2022-12-03T12:52:10.099" v="40" actId="478"/>
          <ac:spMkLst>
            <pc:docMk/>
            <pc:sldMk cId="3896172835" sldId="298"/>
            <ac:spMk id="7" creationId="{89EF2D32-2D44-CD70-168E-754E1A367DED}"/>
          </ac:spMkLst>
        </pc:spChg>
        <pc:spChg chg="add del mod">
          <ac:chgData name="尾嵜 成真" userId="dd95f81a979e9056" providerId="LiveId" clId="{40B48392-F97D-41B7-BE8A-0DF3981E1B94}" dt="2022-12-03T12:52:15.561" v="42" actId="478"/>
          <ac:spMkLst>
            <pc:docMk/>
            <pc:sldMk cId="3896172835" sldId="298"/>
            <ac:spMk id="9" creationId="{529E2D91-28AB-58EF-96A6-0AFF2436DB80}"/>
          </ac:spMkLst>
        </pc:spChg>
        <pc:spChg chg="add mod">
          <ac:chgData name="尾嵜 成真" userId="dd95f81a979e9056" providerId="LiveId" clId="{40B48392-F97D-41B7-BE8A-0DF3981E1B94}" dt="2022-12-03T13:04:40.673" v="130" actId="947"/>
          <ac:spMkLst>
            <pc:docMk/>
            <pc:sldMk cId="3896172835" sldId="298"/>
            <ac:spMk id="10" creationId="{4C8D8093-D708-E46A-39FD-79BFCCF8875B}"/>
          </ac:spMkLst>
        </pc:spChg>
        <pc:spChg chg="add mod">
          <ac:chgData name="尾嵜 成真" userId="dd95f81a979e9056" providerId="LiveId" clId="{40B48392-F97D-41B7-BE8A-0DF3981E1B94}" dt="2022-12-03T12:52:24.957" v="44" actId="2711"/>
          <ac:spMkLst>
            <pc:docMk/>
            <pc:sldMk cId="3896172835" sldId="298"/>
            <ac:spMk id="11" creationId="{8F4012D2-E45B-57FF-3B8C-E8092847CB68}"/>
          </ac:spMkLst>
        </pc:spChg>
        <pc:spChg chg="add mod">
          <ac:chgData name="尾嵜 成真" userId="dd95f81a979e9056" providerId="LiveId" clId="{40B48392-F97D-41B7-BE8A-0DF3981E1B94}" dt="2022-12-03T12:52:37.215" v="46" actId="207"/>
          <ac:spMkLst>
            <pc:docMk/>
            <pc:sldMk cId="3896172835" sldId="298"/>
            <ac:spMk id="12" creationId="{DEAE85ED-D608-8E1E-7E58-4B117E739BEC}"/>
          </ac:spMkLst>
        </pc:spChg>
        <pc:spChg chg="add mod">
          <ac:chgData name="尾嵜 成真" userId="dd95f81a979e9056" providerId="LiveId" clId="{40B48392-F97D-41B7-BE8A-0DF3981E1B94}" dt="2022-12-03T12:52:56.860" v="48" actId="1076"/>
          <ac:spMkLst>
            <pc:docMk/>
            <pc:sldMk cId="3896172835" sldId="298"/>
            <ac:spMk id="13" creationId="{0244B180-1672-8661-90DA-D123168CF0A7}"/>
          </ac:spMkLst>
        </pc:spChg>
        <pc:spChg chg="del">
          <ac:chgData name="尾嵜 成真" userId="dd95f81a979e9056" providerId="LiveId" clId="{40B48392-F97D-41B7-BE8A-0DF3981E1B94}" dt="2022-12-03T12:52:10.099" v="40" actId="478"/>
          <ac:spMkLst>
            <pc:docMk/>
            <pc:sldMk cId="3896172835" sldId="298"/>
            <ac:spMk id="14" creationId="{624F3213-F169-EF8A-1EA0-D61D97224CE5}"/>
          </ac:spMkLst>
        </pc:spChg>
        <pc:picChg chg="add del mod">
          <ac:chgData name="尾嵜 成真" userId="dd95f81a979e9056" providerId="LiveId" clId="{40B48392-F97D-41B7-BE8A-0DF3981E1B94}" dt="2022-12-03T13:07:30.237" v="138" actId="478"/>
          <ac:picMkLst>
            <pc:docMk/>
            <pc:sldMk cId="3896172835" sldId="298"/>
            <ac:picMk id="15" creationId="{437CCD98-45A1-E906-F67F-A58887BF49B5}"/>
          </ac:picMkLst>
        </pc:picChg>
        <pc:picChg chg="add mod">
          <ac:chgData name="尾嵜 成真" userId="dd95f81a979e9056" providerId="LiveId" clId="{40B48392-F97D-41B7-BE8A-0DF3981E1B94}" dt="2022-12-03T13:07:45.481" v="144" actId="1076"/>
          <ac:picMkLst>
            <pc:docMk/>
            <pc:sldMk cId="3896172835" sldId="298"/>
            <ac:picMk id="17" creationId="{6963B875-B1DA-E791-9BB4-17E1B43726B7}"/>
          </ac:picMkLst>
        </pc:picChg>
      </pc:sldChg>
      <pc:sldChg chg="add del">
        <pc:chgData name="尾嵜 成真" userId="dd95f81a979e9056" providerId="LiveId" clId="{40B48392-F97D-41B7-BE8A-0DF3981E1B94}" dt="2022-12-03T12:51:02.398" v="23" actId="47"/>
        <pc:sldMkLst>
          <pc:docMk/>
          <pc:sldMk cId="2271085004" sldId="299"/>
        </pc:sldMkLst>
      </pc:sldChg>
      <pc:sldChg chg="addSp delSp modSp add del mod">
        <pc:chgData name="尾嵜 成真" userId="dd95f81a979e9056" providerId="LiveId" clId="{40B48392-F97D-41B7-BE8A-0DF3981E1B94}" dt="2022-12-03T12:58:10.441" v="97" actId="47"/>
        <pc:sldMkLst>
          <pc:docMk/>
          <pc:sldMk cId="3938412230" sldId="299"/>
        </pc:sldMkLst>
        <pc:spChg chg="add del mod">
          <ac:chgData name="尾嵜 成真" userId="dd95f81a979e9056" providerId="LiveId" clId="{40B48392-F97D-41B7-BE8A-0DF3981E1B94}" dt="2022-12-03T12:54:10.093" v="58" actId="478"/>
          <ac:spMkLst>
            <pc:docMk/>
            <pc:sldMk cId="3938412230" sldId="299"/>
            <ac:spMk id="3" creationId="{E0DA49E9-D33A-CA8C-65FF-74F616353E68}"/>
          </ac:spMkLst>
        </pc:spChg>
        <pc:spChg chg="add del mod">
          <ac:chgData name="尾嵜 成真" userId="dd95f81a979e9056" providerId="LiveId" clId="{40B48392-F97D-41B7-BE8A-0DF3981E1B94}" dt="2022-12-03T12:54:08.749" v="57" actId="478"/>
          <ac:spMkLst>
            <pc:docMk/>
            <pc:sldMk cId="3938412230" sldId="299"/>
            <ac:spMk id="5" creationId="{921414CA-B1FA-6DC4-A189-12CFF2112F33}"/>
          </ac:spMkLst>
        </pc:spChg>
        <pc:spChg chg="add mod">
          <ac:chgData name="尾嵜 成真" userId="dd95f81a979e9056" providerId="LiveId" clId="{40B48392-F97D-41B7-BE8A-0DF3981E1B94}" dt="2022-12-03T12:55:32.986" v="72" actId="115"/>
          <ac:spMkLst>
            <pc:docMk/>
            <pc:sldMk cId="3938412230" sldId="299"/>
            <ac:spMk id="6" creationId="{C8DE9B9B-892B-EA32-8EE0-B6C42E342BCA}"/>
          </ac:spMkLst>
        </pc:spChg>
        <pc:spChg chg="add mod">
          <ac:chgData name="尾嵜 成真" userId="dd95f81a979e9056" providerId="LiveId" clId="{40B48392-F97D-41B7-BE8A-0DF3981E1B94}" dt="2022-12-03T12:54:21.220" v="61" actId="207"/>
          <ac:spMkLst>
            <pc:docMk/>
            <pc:sldMk cId="3938412230" sldId="299"/>
            <ac:spMk id="7" creationId="{391B6CD8-7A7A-2F06-12EC-B027602885E6}"/>
          </ac:spMkLst>
        </pc:spChg>
        <pc:spChg chg="add mod">
          <ac:chgData name="尾嵜 成真" userId="dd95f81a979e9056" providerId="LiveId" clId="{40B48392-F97D-41B7-BE8A-0DF3981E1B94}" dt="2022-12-03T12:54:27.609" v="62" actId="255"/>
          <ac:spMkLst>
            <pc:docMk/>
            <pc:sldMk cId="3938412230" sldId="299"/>
            <ac:spMk id="8" creationId="{22FDE48D-1DA7-7E96-043B-B8B68C8C33E5}"/>
          </ac:spMkLst>
        </pc:spChg>
        <pc:spChg chg="add del mod">
          <ac:chgData name="尾嵜 成真" userId="dd95f81a979e9056" providerId="LiveId" clId="{40B48392-F97D-41B7-BE8A-0DF3981E1B94}" dt="2022-12-03T12:54:52.365" v="64" actId="478"/>
          <ac:spMkLst>
            <pc:docMk/>
            <pc:sldMk cId="3938412230" sldId="299"/>
            <ac:spMk id="9" creationId="{2DCD6D5C-BC2D-6770-A7D6-B35ACCDDD128}"/>
          </ac:spMkLst>
        </pc:spChg>
        <pc:spChg chg="del">
          <ac:chgData name="尾嵜 成真" userId="dd95f81a979e9056" providerId="LiveId" clId="{40B48392-F97D-41B7-BE8A-0DF3981E1B94}" dt="2022-12-03T12:54:07.718" v="56" actId="478"/>
          <ac:spMkLst>
            <pc:docMk/>
            <pc:sldMk cId="3938412230" sldId="299"/>
            <ac:spMk id="10" creationId="{4C8D8093-D708-E46A-39FD-79BFCCF8875B}"/>
          </ac:spMkLst>
        </pc:spChg>
        <pc:spChg chg="del">
          <ac:chgData name="尾嵜 成真" userId="dd95f81a979e9056" providerId="LiveId" clId="{40B48392-F97D-41B7-BE8A-0DF3981E1B94}" dt="2022-12-03T12:54:07.718" v="56" actId="478"/>
          <ac:spMkLst>
            <pc:docMk/>
            <pc:sldMk cId="3938412230" sldId="299"/>
            <ac:spMk id="11" creationId="{8F4012D2-E45B-57FF-3B8C-E8092847CB68}"/>
          </ac:spMkLst>
        </pc:spChg>
        <pc:spChg chg="del">
          <ac:chgData name="尾嵜 成真" userId="dd95f81a979e9056" providerId="LiveId" clId="{40B48392-F97D-41B7-BE8A-0DF3981E1B94}" dt="2022-12-03T12:54:07.718" v="56" actId="478"/>
          <ac:spMkLst>
            <pc:docMk/>
            <pc:sldMk cId="3938412230" sldId="299"/>
            <ac:spMk id="12" creationId="{DEAE85ED-D608-8E1E-7E58-4B117E739BEC}"/>
          </ac:spMkLst>
        </pc:spChg>
        <pc:spChg chg="del">
          <ac:chgData name="尾嵜 成真" userId="dd95f81a979e9056" providerId="LiveId" clId="{40B48392-F97D-41B7-BE8A-0DF3981E1B94}" dt="2022-12-03T12:54:07.718" v="56" actId="478"/>
          <ac:spMkLst>
            <pc:docMk/>
            <pc:sldMk cId="3938412230" sldId="299"/>
            <ac:spMk id="13" creationId="{0244B180-1672-8661-90DA-D123168CF0A7}"/>
          </ac:spMkLst>
        </pc:spChg>
        <pc:spChg chg="add mod">
          <ac:chgData name="尾嵜 成真" userId="dd95f81a979e9056" providerId="LiveId" clId="{40B48392-F97D-41B7-BE8A-0DF3981E1B94}" dt="2022-12-03T12:55:03.231" v="68" actId="1076"/>
          <ac:spMkLst>
            <pc:docMk/>
            <pc:sldMk cId="3938412230" sldId="299"/>
            <ac:spMk id="14" creationId="{D5BC2787-714A-E6B9-F352-237A0E2C9661}"/>
          </ac:spMkLst>
        </pc:spChg>
        <pc:picChg chg="del">
          <ac:chgData name="尾嵜 成真" userId="dd95f81a979e9056" providerId="LiveId" clId="{40B48392-F97D-41B7-BE8A-0DF3981E1B94}" dt="2022-12-03T12:54:07.718" v="56" actId="478"/>
          <ac:picMkLst>
            <pc:docMk/>
            <pc:sldMk cId="3938412230" sldId="299"/>
            <ac:picMk id="15" creationId="{437CCD98-45A1-E906-F67F-A58887BF49B5}"/>
          </ac:picMkLst>
        </pc:picChg>
      </pc:sldChg>
      <pc:sldChg chg="addSp delSp modSp add del mod">
        <pc:chgData name="尾嵜 成真" userId="dd95f81a979e9056" providerId="LiveId" clId="{40B48392-F97D-41B7-BE8A-0DF3981E1B94}" dt="2022-12-03T13:01:51.601" v="121" actId="47"/>
        <pc:sldMkLst>
          <pc:docMk/>
          <pc:sldMk cId="1039008139" sldId="300"/>
        </pc:sldMkLst>
        <pc:spChg chg="add del mod">
          <ac:chgData name="尾嵜 成真" userId="dd95f81a979e9056" providerId="LiveId" clId="{40B48392-F97D-41B7-BE8A-0DF3981E1B94}" dt="2022-12-03T12:56:42.647" v="82" actId="478"/>
          <ac:spMkLst>
            <pc:docMk/>
            <pc:sldMk cId="1039008139" sldId="300"/>
            <ac:spMk id="3" creationId="{644FC041-95FE-00D0-EB4F-C3055DEA64C4}"/>
          </ac:spMkLst>
        </pc:spChg>
        <pc:spChg chg="add del mod">
          <ac:chgData name="尾嵜 成真" userId="dd95f81a979e9056" providerId="LiveId" clId="{40B48392-F97D-41B7-BE8A-0DF3981E1B94}" dt="2022-12-03T12:56:47.657" v="84" actId="478"/>
          <ac:spMkLst>
            <pc:docMk/>
            <pc:sldMk cId="1039008139" sldId="300"/>
            <ac:spMk id="5" creationId="{6687D22F-65DA-0D2F-E511-182FF4267DD6}"/>
          </ac:spMkLst>
        </pc:spChg>
        <pc:spChg chg="del">
          <ac:chgData name="尾嵜 成真" userId="dd95f81a979e9056" providerId="LiveId" clId="{40B48392-F97D-41B7-BE8A-0DF3981E1B94}" dt="2022-12-03T12:56:40.148" v="81" actId="478"/>
          <ac:spMkLst>
            <pc:docMk/>
            <pc:sldMk cId="1039008139" sldId="300"/>
            <ac:spMk id="6" creationId="{C8DE9B9B-892B-EA32-8EE0-B6C42E342BCA}"/>
          </ac:spMkLst>
        </pc:spChg>
        <pc:spChg chg="del">
          <ac:chgData name="尾嵜 成真" userId="dd95f81a979e9056" providerId="LiveId" clId="{40B48392-F97D-41B7-BE8A-0DF3981E1B94}" dt="2022-12-03T12:56:43.831" v="83" actId="478"/>
          <ac:spMkLst>
            <pc:docMk/>
            <pc:sldMk cId="1039008139" sldId="300"/>
            <ac:spMk id="7" creationId="{391B6CD8-7A7A-2F06-12EC-B027602885E6}"/>
          </ac:spMkLst>
        </pc:spChg>
        <pc:spChg chg="del">
          <ac:chgData name="尾嵜 成真" userId="dd95f81a979e9056" providerId="LiveId" clId="{40B48392-F97D-41B7-BE8A-0DF3981E1B94}" dt="2022-12-03T12:56:40.148" v="81" actId="478"/>
          <ac:spMkLst>
            <pc:docMk/>
            <pc:sldMk cId="1039008139" sldId="300"/>
            <ac:spMk id="8" creationId="{22FDE48D-1DA7-7E96-043B-B8B68C8C33E5}"/>
          </ac:spMkLst>
        </pc:spChg>
        <pc:spChg chg="add mod">
          <ac:chgData name="尾嵜 成真" userId="dd95f81a979e9056" providerId="LiveId" clId="{40B48392-F97D-41B7-BE8A-0DF3981E1B94}" dt="2022-12-03T12:57:05.674" v="88" actId="1076"/>
          <ac:spMkLst>
            <pc:docMk/>
            <pc:sldMk cId="1039008139" sldId="300"/>
            <ac:spMk id="9" creationId="{2B44022D-E7CB-5693-BAAE-CF31B7FE1B3A}"/>
          </ac:spMkLst>
        </pc:spChg>
        <pc:spChg chg="add mod">
          <ac:chgData name="尾嵜 成真" userId="dd95f81a979e9056" providerId="LiveId" clId="{40B48392-F97D-41B7-BE8A-0DF3981E1B94}" dt="2022-12-03T12:56:56.381" v="87" actId="207"/>
          <ac:spMkLst>
            <pc:docMk/>
            <pc:sldMk cId="1039008139" sldId="300"/>
            <ac:spMk id="10" creationId="{21435BBD-3312-25E9-0142-1069654ED5A1}"/>
          </ac:spMkLst>
        </pc:spChg>
        <pc:spChg chg="add mod">
          <ac:chgData name="尾嵜 成真" userId="dd95f81a979e9056" providerId="LiveId" clId="{40B48392-F97D-41B7-BE8A-0DF3981E1B94}" dt="2022-12-03T12:56:56.381" v="87" actId="207"/>
          <ac:spMkLst>
            <pc:docMk/>
            <pc:sldMk cId="1039008139" sldId="300"/>
            <ac:spMk id="11" creationId="{90AFE645-B7B5-9860-869C-1A1C025C7850}"/>
          </ac:spMkLst>
        </pc:spChg>
        <pc:spChg chg="del">
          <ac:chgData name="尾嵜 成真" userId="dd95f81a979e9056" providerId="LiveId" clId="{40B48392-F97D-41B7-BE8A-0DF3981E1B94}" dt="2022-12-03T12:56:40.148" v="81" actId="478"/>
          <ac:spMkLst>
            <pc:docMk/>
            <pc:sldMk cId="1039008139" sldId="300"/>
            <ac:spMk id="14" creationId="{D5BC2787-714A-E6B9-F352-237A0E2C9661}"/>
          </ac:spMkLst>
        </pc:spChg>
        <pc:spChg chg="add mod">
          <ac:chgData name="尾嵜 成真" userId="dd95f81a979e9056" providerId="LiveId" clId="{40B48392-F97D-41B7-BE8A-0DF3981E1B94}" dt="2022-12-03T12:56:56.381" v="87" actId="207"/>
          <ac:spMkLst>
            <pc:docMk/>
            <pc:sldMk cId="1039008139" sldId="300"/>
            <ac:spMk id="18" creationId="{9BC4341A-A9BD-D476-1356-688E8C9301BD}"/>
          </ac:spMkLst>
        </pc:spChg>
        <pc:spChg chg="add mod">
          <ac:chgData name="尾嵜 成真" userId="dd95f81a979e9056" providerId="LiveId" clId="{40B48392-F97D-41B7-BE8A-0DF3981E1B94}" dt="2022-12-03T12:56:56.381" v="87" actId="207"/>
          <ac:spMkLst>
            <pc:docMk/>
            <pc:sldMk cId="1039008139" sldId="300"/>
            <ac:spMk id="19" creationId="{0751EF31-4B27-B13D-83DF-296C2742639E}"/>
          </ac:spMkLst>
        </pc:spChg>
        <pc:spChg chg="add mod">
          <ac:chgData name="尾嵜 成真" userId="dd95f81a979e9056" providerId="LiveId" clId="{40B48392-F97D-41B7-BE8A-0DF3981E1B94}" dt="2022-12-03T12:56:56.381" v="87" actId="207"/>
          <ac:spMkLst>
            <pc:docMk/>
            <pc:sldMk cId="1039008139" sldId="300"/>
            <ac:spMk id="21" creationId="{6DA66A04-2069-8EBE-CA5B-F59478DDF15C}"/>
          </ac:spMkLst>
        </pc:spChg>
        <pc:spChg chg="add mod">
          <ac:chgData name="尾嵜 成真" userId="dd95f81a979e9056" providerId="LiveId" clId="{40B48392-F97D-41B7-BE8A-0DF3981E1B94}" dt="2022-12-03T12:56:56.381" v="87" actId="207"/>
          <ac:spMkLst>
            <pc:docMk/>
            <pc:sldMk cId="1039008139" sldId="300"/>
            <ac:spMk id="22" creationId="{AB18E9CC-2528-8616-8DC7-93C995C268A4}"/>
          </ac:spMkLst>
        </pc:spChg>
        <pc:spChg chg="add mod">
          <ac:chgData name="尾嵜 成真" userId="dd95f81a979e9056" providerId="LiveId" clId="{40B48392-F97D-41B7-BE8A-0DF3981E1B94}" dt="2022-12-03T12:56:56.381" v="87" actId="207"/>
          <ac:spMkLst>
            <pc:docMk/>
            <pc:sldMk cId="1039008139" sldId="300"/>
            <ac:spMk id="23" creationId="{4C95B3D8-9F6A-9E6A-69D4-2D5D76C3A05D}"/>
          </ac:spMkLst>
        </pc:spChg>
        <pc:spChg chg="add mod">
          <ac:chgData name="尾嵜 成真" userId="dd95f81a979e9056" providerId="LiveId" clId="{40B48392-F97D-41B7-BE8A-0DF3981E1B94}" dt="2022-12-03T12:56:56.381" v="87" actId="207"/>
          <ac:spMkLst>
            <pc:docMk/>
            <pc:sldMk cId="1039008139" sldId="300"/>
            <ac:spMk id="24" creationId="{7E344BD6-2CBF-F804-409B-C818F0CD5E7C}"/>
          </ac:spMkLst>
        </pc:spChg>
        <pc:spChg chg="add mod">
          <ac:chgData name="尾嵜 成真" userId="dd95f81a979e9056" providerId="LiveId" clId="{40B48392-F97D-41B7-BE8A-0DF3981E1B94}" dt="2022-12-03T12:56:56.381" v="87" actId="207"/>
          <ac:spMkLst>
            <pc:docMk/>
            <pc:sldMk cId="1039008139" sldId="300"/>
            <ac:spMk id="25" creationId="{2BA7C864-1EC4-6EE3-3F14-A404A8F52B39}"/>
          </ac:spMkLst>
        </pc:spChg>
        <pc:spChg chg="add mod">
          <ac:chgData name="尾嵜 成真" userId="dd95f81a979e9056" providerId="LiveId" clId="{40B48392-F97D-41B7-BE8A-0DF3981E1B94}" dt="2022-12-03T12:56:56.381" v="87" actId="207"/>
          <ac:spMkLst>
            <pc:docMk/>
            <pc:sldMk cId="1039008139" sldId="300"/>
            <ac:spMk id="26" creationId="{A4578390-A677-2E7E-5225-A78ED4416DA7}"/>
          </ac:spMkLst>
        </pc:spChg>
        <pc:spChg chg="add mod">
          <ac:chgData name="尾嵜 成真" userId="dd95f81a979e9056" providerId="LiveId" clId="{40B48392-F97D-41B7-BE8A-0DF3981E1B94}" dt="2022-12-03T12:56:56.381" v="87" actId="207"/>
          <ac:spMkLst>
            <pc:docMk/>
            <pc:sldMk cId="1039008139" sldId="300"/>
            <ac:spMk id="27" creationId="{264D0C96-D733-F358-0471-B46ACED3C28E}"/>
          </ac:spMkLst>
        </pc:spChg>
        <pc:picChg chg="add mod">
          <ac:chgData name="尾嵜 成真" userId="dd95f81a979e9056" providerId="LiveId" clId="{40B48392-F97D-41B7-BE8A-0DF3981E1B94}" dt="2022-12-03T12:56:48.947" v="85"/>
          <ac:picMkLst>
            <pc:docMk/>
            <pc:sldMk cId="1039008139" sldId="300"/>
            <ac:picMk id="12" creationId="{EA28D94A-F670-3021-51A1-ABE0682734A0}"/>
          </ac:picMkLst>
        </pc:picChg>
        <pc:picChg chg="add mod">
          <ac:chgData name="尾嵜 成真" userId="dd95f81a979e9056" providerId="LiveId" clId="{40B48392-F97D-41B7-BE8A-0DF3981E1B94}" dt="2022-12-03T12:56:48.947" v="85"/>
          <ac:picMkLst>
            <pc:docMk/>
            <pc:sldMk cId="1039008139" sldId="300"/>
            <ac:picMk id="13" creationId="{2CE990BC-3E3F-0F88-9FF9-70FFA317634A}"/>
          </ac:picMkLst>
        </pc:picChg>
        <pc:picChg chg="add mod">
          <ac:chgData name="尾嵜 成真" userId="dd95f81a979e9056" providerId="LiveId" clId="{40B48392-F97D-41B7-BE8A-0DF3981E1B94}" dt="2022-12-03T12:56:48.947" v="85"/>
          <ac:picMkLst>
            <pc:docMk/>
            <pc:sldMk cId="1039008139" sldId="300"/>
            <ac:picMk id="15" creationId="{4ADF3C97-6FE0-4FA6-BF40-56FCE2AA12AF}"/>
          </ac:picMkLst>
        </pc:picChg>
        <pc:picChg chg="add mod">
          <ac:chgData name="尾嵜 成真" userId="dd95f81a979e9056" providerId="LiveId" clId="{40B48392-F97D-41B7-BE8A-0DF3981E1B94}" dt="2022-12-03T12:56:48.947" v="85"/>
          <ac:picMkLst>
            <pc:docMk/>
            <pc:sldMk cId="1039008139" sldId="300"/>
            <ac:picMk id="16" creationId="{A0286681-16AD-7C1B-B1E9-0A05D4DD176B}"/>
          </ac:picMkLst>
        </pc:picChg>
        <pc:picChg chg="add mod">
          <ac:chgData name="尾嵜 成真" userId="dd95f81a979e9056" providerId="LiveId" clId="{40B48392-F97D-41B7-BE8A-0DF3981E1B94}" dt="2022-12-03T12:56:48.947" v="85"/>
          <ac:picMkLst>
            <pc:docMk/>
            <pc:sldMk cId="1039008139" sldId="300"/>
            <ac:picMk id="17" creationId="{AB515144-558A-9376-1296-6CCB52FEA0B8}"/>
          </ac:picMkLst>
        </pc:picChg>
        <pc:picChg chg="add mod">
          <ac:chgData name="尾嵜 成真" userId="dd95f81a979e9056" providerId="LiveId" clId="{40B48392-F97D-41B7-BE8A-0DF3981E1B94}" dt="2022-12-03T12:56:48.947" v="85"/>
          <ac:picMkLst>
            <pc:docMk/>
            <pc:sldMk cId="1039008139" sldId="300"/>
            <ac:picMk id="20" creationId="{EC56893C-5DB5-08C5-1484-7B2B74FADAA9}"/>
          </ac:picMkLst>
        </pc:picChg>
      </pc:sldChg>
      <pc:sldChg chg="add del">
        <pc:chgData name="尾嵜 成真" userId="dd95f81a979e9056" providerId="LiveId" clId="{40B48392-F97D-41B7-BE8A-0DF3981E1B94}" dt="2022-12-03T12:51:03.479" v="25" actId="47"/>
        <pc:sldMkLst>
          <pc:docMk/>
          <pc:sldMk cId="2849387055" sldId="300"/>
        </pc:sldMkLst>
      </pc:sldChg>
      <pc:sldChg chg="addSp delSp modSp add mod">
        <pc:chgData name="尾嵜 成真" userId="dd95f81a979e9056" providerId="LiveId" clId="{40B48392-F97D-41B7-BE8A-0DF3981E1B94}" dt="2022-12-03T13:05:36.427" v="136" actId="947"/>
        <pc:sldMkLst>
          <pc:docMk/>
          <pc:sldMk cId="812236802" sldId="301"/>
        </pc:sldMkLst>
        <pc:spChg chg="add mod">
          <ac:chgData name="尾嵜 成真" userId="dd95f81a979e9056" providerId="LiveId" clId="{40B48392-F97D-41B7-BE8A-0DF3981E1B94}" dt="2022-12-03T12:57:59.668" v="95" actId="1076"/>
          <ac:spMkLst>
            <pc:docMk/>
            <pc:sldMk cId="812236802" sldId="301"/>
            <ac:spMk id="2" creationId="{4043A7F3-440D-FFC9-41A3-AC9C75B0FDA9}"/>
          </ac:spMkLst>
        </pc:spChg>
        <pc:spChg chg="mod">
          <ac:chgData name="尾嵜 成真" userId="dd95f81a979e9056" providerId="LiveId" clId="{40B48392-F97D-41B7-BE8A-0DF3981E1B94}" dt="2022-12-03T13:05:36.427" v="136" actId="947"/>
          <ac:spMkLst>
            <pc:docMk/>
            <pc:sldMk cId="812236802" sldId="301"/>
            <ac:spMk id="10" creationId="{4C8D8093-D708-E46A-39FD-79BFCCF8875B}"/>
          </ac:spMkLst>
        </pc:spChg>
        <pc:spChg chg="mod">
          <ac:chgData name="尾嵜 成真" userId="dd95f81a979e9056" providerId="LiveId" clId="{40B48392-F97D-41B7-BE8A-0DF3981E1B94}" dt="2022-12-03T12:57:47.245" v="93"/>
          <ac:spMkLst>
            <pc:docMk/>
            <pc:sldMk cId="812236802" sldId="301"/>
            <ac:spMk id="12" creationId="{DEAE85ED-D608-8E1E-7E58-4B117E739BEC}"/>
          </ac:spMkLst>
        </pc:spChg>
        <pc:spChg chg="del">
          <ac:chgData name="尾嵜 成真" userId="dd95f81a979e9056" providerId="LiveId" clId="{40B48392-F97D-41B7-BE8A-0DF3981E1B94}" dt="2022-12-03T12:57:40.491" v="92" actId="478"/>
          <ac:spMkLst>
            <pc:docMk/>
            <pc:sldMk cId="812236802" sldId="301"/>
            <ac:spMk id="13" creationId="{0244B180-1672-8661-90DA-D123168CF0A7}"/>
          </ac:spMkLst>
        </pc:spChg>
        <pc:picChg chg="del">
          <ac:chgData name="尾嵜 成真" userId="dd95f81a979e9056" providerId="LiveId" clId="{40B48392-F97D-41B7-BE8A-0DF3981E1B94}" dt="2022-12-03T12:57:38.869" v="91" actId="478"/>
          <ac:picMkLst>
            <pc:docMk/>
            <pc:sldMk cId="812236802" sldId="301"/>
            <ac:picMk id="15" creationId="{437CCD98-45A1-E906-F67F-A58887BF49B5}"/>
          </ac:picMkLst>
        </pc:picChg>
      </pc:sldChg>
      <pc:sldChg chg="add del">
        <pc:chgData name="尾嵜 成真" userId="dd95f81a979e9056" providerId="LiveId" clId="{40B48392-F97D-41B7-BE8A-0DF3981E1B94}" dt="2022-12-03T12:51:02.910" v="24" actId="47"/>
        <pc:sldMkLst>
          <pc:docMk/>
          <pc:sldMk cId="1279946782" sldId="301"/>
        </pc:sldMkLst>
      </pc:sldChg>
      <pc:sldChg chg="addSp delSp modSp add mod">
        <pc:chgData name="尾嵜 成真" userId="dd95f81a979e9056" providerId="LiveId" clId="{40B48392-F97D-41B7-BE8A-0DF3981E1B94}" dt="2022-12-03T13:08:51.254" v="150" actId="1076"/>
        <pc:sldMkLst>
          <pc:docMk/>
          <pc:sldMk cId="1868244200" sldId="302"/>
        </pc:sldMkLst>
        <pc:spChg chg="del">
          <ac:chgData name="尾嵜 成真" userId="dd95f81a979e9056" providerId="LiveId" clId="{40B48392-F97D-41B7-BE8A-0DF3981E1B94}" dt="2022-12-03T13:00:53.424" v="113" actId="478"/>
          <ac:spMkLst>
            <pc:docMk/>
            <pc:sldMk cId="1868244200" sldId="302"/>
            <ac:spMk id="2" creationId="{4043A7F3-440D-FFC9-41A3-AC9C75B0FDA9}"/>
          </ac:spMkLst>
        </pc:spChg>
        <pc:spChg chg="add mod">
          <ac:chgData name="尾嵜 成真" userId="dd95f81a979e9056" providerId="LiveId" clId="{40B48392-F97D-41B7-BE8A-0DF3981E1B94}" dt="2022-12-03T13:01:23.673" v="115" actId="208"/>
          <ac:spMkLst>
            <pc:docMk/>
            <pc:sldMk cId="1868244200" sldId="302"/>
            <ac:spMk id="8" creationId="{2DD49905-E6B6-1868-793C-31324259B429}"/>
          </ac:spMkLst>
        </pc:spChg>
        <pc:spChg chg="add mod">
          <ac:chgData name="尾嵜 成真" userId="dd95f81a979e9056" providerId="LiveId" clId="{40B48392-F97D-41B7-BE8A-0DF3981E1B94}" dt="2022-12-03T13:01:28.588" v="116" actId="207"/>
          <ac:spMkLst>
            <pc:docMk/>
            <pc:sldMk cId="1868244200" sldId="302"/>
            <ac:spMk id="9" creationId="{D2BE1B33-034E-0756-47A2-5057F1C3DE95}"/>
          </ac:spMkLst>
        </pc:spChg>
        <pc:spChg chg="mod">
          <ac:chgData name="尾嵜 成真" userId="dd95f81a979e9056" providerId="LiveId" clId="{40B48392-F97D-41B7-BE8A-0DF3981E1B94}" dt="2022-12-03T13:06:03.409" v="137" actId="947"/>
          <ac:spMkLst>
            <pc:docMk/>
            <pc:sldMk cId="1868244200" sldId="302"/>
            <ac:spMk id="10" creationId="{4C8D8093-D708-E46A-39FD-79BFCCF8875B}"/>
          </ac:spMkLst>
        </pc:spChg>
        <pc:spChg chg="mod">
          <ac:chgData name="尾嵜 成真" userId="dd95f81a979e9056" providerId="LiveId" clId="{40B48392-F97D-41B7-BE8A-0DF3981E1B94}" dt="2022-12-03T12:59:30.234" v="111" actId="20577"/>
          <ac:spMkLst>
            <pc:docMk/>
            <pc:sldMk cId="1868244200" sldId="302"/>
            <ac:spMk id="11" creationId="{8F4012D2-E45B-57FF-3B8C-E8092847CB68}"/>
          </ac:spMkLst>
        </pc:spChg>
        <pc:spChg chg="mod">
          <ac:chgData name="尾嵜 成真" userId="dd95f81a979e9056" providerId="LiveId" clId="{40B48392-F97D-41B7-BE8A-0DF3981E1B94}" dt="2022-12-03T12:58:40.155" v="104" actId="255"/>
          <ac:spMkLst>
            <pc:docMk/>
            <pc:sldMk cId="1868244200" sldId="302"/>
            <ac:spMk id="12" creationId="{DEAE85ED-D608-8E1E-7E58-4B117E739BEC}"/>
          </ac:spMkLst>
        </pc:spChg>
        <pc:spChg chg="add mod">
          <ac:chgData name="尾嵜 成真" userId="dd95f81a979e9056" providerId="LiveId" clId="{40B48392-F97D-41B7-BE8A-0DF3981E1B94}" dt="2022-12-03T13:08:33.066" v="149" actId="207"/>
          <ac:spMkLst>
            <pc:docMk/>
            <pc:sldMk cId="1868244200" sldId="302"/>
            <ac:spMk id="14" creationId="{68EAF5E1-21FE-01DC-738B-F9B4AF4E127A}"/>
          </ac:spMkLst>
        </pc:spChg>
        <pc:spChg chg="add mod">
          <ac:chgData name="尾嵜 成真" userId="dd95f81a979e9056" providerId="LiveId" clId="{40B48392-F97D-41B7-BE8A-0DF3981E1B94}" dt="2022-12-03T13:08:28.739" v="148" actId="207"/>
          <ac:spMkLst>
            <pc:docMk/>
            <pc:sldMk cId="1868244200" sldId="302"/>
            <ac:spMk id="15" creationId="{DF143790-35BE-971B-832F-16498C47766A}"/>
          </ac:spMkLst>
        </pc:spChg>
        <pc:spChg chg="add mod">
          <ac:chgData name="尾嵜 成真" userId="dd95f81a979e9056" providerId="LiveId" clId="{40B48392-F97D-41B7-BE8A-0DF3981E1B94}" dt="2022-12-03T13:01:02.462" v="114"/>
          <ac:spMkLst>
            <pc:docMk/>
            <pc:sldMk cId="1868244200" sldId="302"/>
            <ac:spMk id="16" creationId="{AA75D50B-7360-374F-A67D-5AA84067482E}"/>
          </ac:spMkLst>
        </pc:spChg>
        <pc:spChg chg="add mod">
          <ac:chgData name="尾嵜 成真" userId="dd95f81a979e9056" providerId="LiveId" clId="{40B48392-F97D-41B7-BE8A-0DF3981E1B94}" dt="2022-12-03T13:08:51.254" v="150" actId="1076"/>
          <ac:spMkLst>
            <pc:docMk/>
            <pc:sldMk cId="1868244200" sldId="302"/>
            <ac:spMk id="17" creationId="{E0828B0C-2111-364A-0989-F8F02EE0B49D}"/>
          </ac:spMkLst>
        </pc:spChg>
        <pc:spChg chg="add mod">
          <ac:chgData name="尾嵜 成真" userId="dd95f81a979e9056" providerId="LiveId" clId="{40B48392-F97D-41B7-BE8A-0DF3981E1B94}" dt="2022-12-03T13:01:02.462" v="114"/>
          <ac:spMkLst>
            <pc:docMk/>
            <pc:sldMk cId="1868244200" sldId="302"/>
            <ac:spMk id="18" creationId="{053690F9-08CF-7CE2-2611-241960EC4E36}"/>
          </ac:spMkLst>
        </pc:spChg>
        <pc:spChg chg="add mod">
          <ac:chgData name="尾嵜 成真" userId="dd95f81a979e9056" providerId="LiveId" clId="{40B48392-F97D-41B7-BE8A-0DF3981E1B94}" dt="2022-12-03T13:08:02.581" v="145" actId="14100"/>
          <ac:spMkLst>
            <pc:docMk/>
            <pc:sldMk cId="1868244200" sldId="302"/>
            <ac:spMk id="19" creationId="{2CCF2BF0-028F-40AF-F6F9-151C2B97B199}"/>
          </ac:spMkLst>
        </pc:spChg>
        <pc:spChg chg="add mod">
          <ac:chgData name="尾嵜 成真" userId="dd95f81a979e9056" providerId="LiveId" clId="{40B48392-F97D-41B7-BE8A-0DF3981E1B94}" dt="2022-12-03T13:01:32.449" v="117" actId="207"/>
          <ac:spMkLst>
            <pc:docMk/>
            <pc:sldMk cId="1868244200" sldId="302"/>
            <ac:spMk id="20" creationId="{65576B8D-9A16-C31B-FDC6-6C17472803D2}"/>
          </ac:spMkLst>
        </pc:spChg>
        <pc:picChg chg="add mod">
          <ac:chgData name="尾嵜 成真" userId="dd95f81a979e9056" providerId="LiveId" clId="{40B48392-F97D-41B7-BE8A-0DF3981E1B94}" dt="2022-12-03T13:01:02.462" v="114"/>
          <ac:picMkLst>
            <pc:docMk/>
            <pc:sldMk cId="1868244200" sldId="302"/>
            <ac:picMk id="3" creationId="{665BDD73-D2A6-1386-5198-B9269AF8545A}"/>
          </ac:picMkLst>
        </pc:picChg>
        <pc:picChg chg="add mod">
          <ac:chgData name="尾嵜 成真" userId="dd95f81a979e9056" providerId="LiveId" clId="{40B48392-F97D-41B7-BE8A-0DF3981E1B94}" dt="2022-12-03T13:01:02.462" v="114"/>
          <ac:picMkLst>
            <pc:docMk/>
            <pc:sldMk cId="1868244200" sldId="302"/>
            <ac:picMk id="4" creationId="{50C1165C-1F8A-318F-55D1-2AD0A5E942DF}"/>
          </ac:picMkLst>
        </pc:picChg>
        <pc:picChg chg="add mod">
          <ac:chgData name="尾嵜 成真" userId="dd95f81a979e9056" providerId="LiveId" clId="{40B48392-F97D-41B7-BE8A-0DF3981E1B94}" dt="2022-12-03T13:01:02.462" v="114"/>
          <ac:picMkLst>
            <pc:docMk/>
            <pc:sldMk cId="1868244200" sldId="302"/>
            <ac:picMk id="5" creationId="{B279A9FB-A669-9F5B-E89D-13367B6308BF}"/>
          </ac:picMkLst>
        </pc:picChg>
        <pc:picChg chg="add mod">
          <ac:chgData name="尾嵜 成真" userId="dd95f81a979e9056" providerId="LiveId" clId="{40B48392-F97D-41B7-BE8A-0DF3981E1B94}" dt="2022-12-03T13:08:51.254" v="150" actId="1076"/>
          <ac:picMkLst>
            <pc:docMk/>
            <pc:sldMk cId="1868244200" sldId="302"/>
            <ac:picMk id="6" creationId="{B6E9F926-573E-9AE8-7C94-300115D7E506}"/>
          </ac:picMkLst>
        </pc:picChg>
        <pc:picChg chg="add mod">
          <ac:chgData name="尾嵜 成真" userId="dd95f81a979e9056" providerId="LiveId" clId="{40B48392-F97D-41B7-BE8A-0DF3981E1B94}" dt="2022-12-03T13:01:02.462" v="114"/>
          <ac:picMkLst>
            <pc:docMk/>
            <pc:sldMk cId="1868244200" sldId="302"/>
            <ac:picMk id="7" creationId="{6567388B-FD08-E6E3-799E-EA5A66028E17}"/>
          </ac:picMkLst>
        </pc:picChg>
        <pc:picChg chg="add mod">
          <ac:chgData name="尾嵜 成真" userId="dd95f81a979e9056" providerId="LiveId" clId="{40B48392-F97D-41B7-BE8A-0DF3981E1B94}" dt="2022-12-03T13:01:02.462" v="114"/>
          <ac:picMkLst>
            <pc:docMk/>
            <pc:sldMk cId="1868244200" sldId="302"/>
            <ac:picMk id="13" creationId="{DA497B30-F863-1E11-0DE3-8457582A0E45}"/>
          </ac:picMkLst>
        </pc:picChg>
      </pc:sldChg>
      <pc:sldChg chg="add del">
        <pc:chgData name="尾嵜 成真" userId="dd95f81a979e9056" providerId="LiveId" clId="{40B48392-F97D-41B7-BE8A-0DF3981E1B94}" dt="2022-12-03T12:51:04.473" v="27" actId="47"/>
        <pc:sldMkLst>
          <pc:docMk/>
          <pc:sldMk cId="4185244315" sldId="302"/>
        </pc:sldMkLst>
      </pc:sldChg>
      <pc:sldChg chg="add del">
        <pc:chgData name="尾嵜 成真" userId="dd95f81a979e9056" providerId="LiveId" clId="{40B48392-F97D-41B7-BE8A-0DF3981E1B94}" dt="2022-12-03T12:51:03.966" v="26" actId="47"/>
        <pc:sldMkLst>
          <pc:docMk/>
          <pc:sldMk cId="440371486" sldId="303"/>
        </pc:sldMkLst>
      </pc:sldChg>
      <pc:sldChg chg="add del">
        <pc:chgData name="尾嵜 成真" userId="dd95f81a979e9056" providerId="LiveId" clId="{40B48392-F97D-41B7-BE8A-0DF3981E1B94}" dt="2022-12-03T12:51:05.550" v="29" actId="47"/>
        <pc:sldMkLst>
          <pc:docMk/>
          <pc:sldMk cId="4045972463" sldId="304"/>
        </pc:sldMkLst>
      </pc:sldChg>
      <pc:sldChg chg="add del">
        <pc:chgData name="尾嵜 成真" userId="dd95f81a979e9056" providerId="LiveId" clId="{40B48392-F97D-41B7-BE8A-0DF3981E1B94}" dt="2022-12-03T12:51:04.903" v="28" actId="47"/>
        <pc:sldMkLst>
          <pc:docMk/>
          <pc:sldMk cId="4014573798" sldId="305"/>
        </pc:sldMkLst>
      </pc:sldChg>
      <pc:sldChg chg="add del">
        <pc:chgData name="尾嵜 成真" userId="dd95f81a979e9056" providerId="LiveId" clId="{40B48392-F97D-41B7-BE8A-0DF3981E1B94}" dt="2022-12-03T12:51:06.588" v="30" actId="47"/>
        <pc:sldMkLst>
          <pc:docMk/>
          <pc:sldMk cId="1258243607" sldId="306"/>
        </pc:sldMkLst>
      </pc:sldChg>
      <pc:sldChg chg="add del">
        <pc:chgData name="尾嵜 成真" userId="dd95f81a979e9056" providerId="LiveId" clId="{40B48392-F97D-41B7-BE8A-0DF3981E1B94}" dt="2022-12-03T12:51:07.395" v="31" actId="47"/>
        <pc:sldMkLst>
          <pc:docMk/>
          <pc:sldMk cId="2688923453" sldId="307"/>
        </pc:sldMkLst>
      </pc:sldChg>
    </pc:docChg>
  </pc:docChgLst>
  <pc:docChgLst>
    <pc:chgData name="尾嵜 成真" userId="dd95f81a979e9056" providerId="LiveId" clId="{CABE754B-C340-43CB-81A9-3BF2C7931AFA}"/>
    <pc:docChg chg="undo custSel modSld">
      <pc:chgData name="尾嵜 成真" userId="dd95f81a979e9056" providerId="LiveId" clId="{CABE754B-C340-43CB-81A9-3BF2C7931AFA}" dt="2023-02-07T13:49:52.152" v="57" actId="6549"/>
      <pc:docMkLst>
        <pc:docMk/>
      </pc:docMkLst>
      <pc:sldChg chg="addSp delSp modSp mod">
        <pc:chgData name="尾嵜 成真" userId="dd95f81a979e9056" providerId="LiveId" clId="{CABE754B-C340-43CB-81A9-3BF2C7931AFA}" dt="2023-02-07T13:40:33.064" v="26"/>
        <pc:sldMkLst>
          <pc:docMk/>
          <pc:sldMk cId="1793902739" sldId="305"/>
        </pc:sldMkLst>
        <pc:spChg chg="add del mod">
          <ac:chgData name="尾嵜 成真" userId="dd95f81a979e9056" providerId="LiveId" clId="{CABE754B-C340-43CB-81A9-3BF2C7931AFA}" dt="2023-02-07T13:38:38.578" v="1" actId="21"/>
          <ac:spMkLst>
            <pc:docMk/>
            <pc:sldMk cId="1793902739" sldId="305"/>
            <ac:spMk id="4" creationId="{0F341FDF-C07F-D148-C670-2E358A66FA00}"/>
          </ac:spMkLst>
        </pc:spChg>
        <pc:spChg chg="add del mod">
          <ac:chgData name="尾嵜 成真" userId="dd95f81a979e9056" providerId="LiveId" clId="{CABE754B-C340-43CB-81A9-3BF2C7931AFA}" dt="2023-02-07T13:39:04.050" v="3" actId="478"/>
          <ac:spMkLst>
            <pc:docMk/>
            <pc:sldMk cId="1793902739" sldId="305"/>
            <ac:spMk id="6" creationId="{0C03B253-222E-D16F-BC38-F049853C9C75}"/>
          </ac:spMkLst>
        </pc:spChg>
        <pc:spChg chg="add mod">
          <ac:chgData name="尾嵜 成真" userId="dd95f81a979e9056" providerId="LiveId" clId="{CABE754B-C340-43CB-81A9-3BF2C7931AFA}" dt="2023-02-07T13:40:33.064" v="26"/>
          <ac:spMkLst>
            <pc:docMk/>
            <pc:sldMk cId="1793902739" sldId="305"/>
            <ac:spMk id="7" creationId="{8069892C-6177-B0C6-3319-50BA07376E14}"/>
          </ac:spMkLst>
        </pc:spChg>
        <pc:spChg chg="add del">
          <ac:chgData name="尾嵜 成真" userId="dd95f81a979e9056" providerId="LiveId" clId="{CABE754B-C340-43CB-81A9-3BF2C7931AFA}" dt="2023-02-07T13:39:01.449" v="2" actId="478"/>
          <ac:spMkLst>
            <pc:docMk/>
            <pc:sldMk cId="1793902739" sldId="305"/>
            <ac:spMk id="10" creationId="{4C8D8093-D708-E46A-39FD-79BFCCF8875B}"/>
          </ac:spMkLst>
        </pc:spChg>
        <pc:graphicFrameChg chg="del">
          <ac:chgData name="尾嵜 成真" userId="dd95f81a979e9056" providerId="LiveId" clId="{CABE754B-C340-43CB-81A9-3BF2C7931AFA}" dt="2023-02-07T13:39:15.884" v="5" actId="21"/>
          <ac:graphicFrameMkLst>
            <pc:docMk/>
            <pc:sldMk cId="1793902739" sldId="305"/>
            <ac:graphicFrameMk id="2" creationId="{7B87186C-A8B4-ED74-004E-2B74DDD0A081}"/>
          </ac:graphicFrameMkLst>
        </pc:graphicFrameChg>
        <pc:graphicFrameChg chg="add mod">
          <ac:chgData name="尾嵜 成真" userId="dd95f81a979e9056" providerId="LiveId" clId="{CABE754B-C340-43CB-81A9-3BF2C7931AFA}" dt="2023-02-07T13:39:16.254" v="6"/>
          <ac:graphicFrameMkLst>
            <pc:docMk/>
            <pc:sldMk cId="1793902739" sldId="305"/>
            <ac:graphicFrameMk id="8" creationId="{2A1924B4-F25C-49F1-0351-F38FAB06F238}"/>
          </ac:graphicFrameMkLst>
        </pc:graphicFrameChg>
        <pc:graphicFrameChg chg="add mod">
          <ac:chgData name="尾嵜 成真" userId="dd95f81a979e9056" providerId="LiveId" clId="{CABE754B-C340-43CB-81A9-3BF2C7931AFA}" dt="2023-02-07T13:39:16.254" v="6"/>
          <ac:graphicFrameMkLst>
            <pc:docMk/>
            <pc:sldMk cId="1793902739" sldId="305"/>
            <ac:graphicFrameMk id="9" creationId="{37A39EBE-BEF9-09CE-CA35-787020800EF2}"/>
          </ac:graphicFrameMkLst>
        </pc:graphicFrameChg>
        <pc:graphicFrameChg chg="add mod">
          <ac:chgData name="尾嵜 成真" userId="dd95f81a979e9056" providerId="LiveId" clId="{CABE754B-C340-43CB-81A9-3BF2C7931AFA}" dt="2023-02-07T13:39:24.914" v="7" actId="1076"/>
          <ac:graphicFrameMkLst>
            <pc:docMk/>
            <pc:sldMk cId="1793902739" sldId="305"/>
            <ac:graphicFrameMk id="11" creationId="{DB74CDA9-1ECE-CEDA-9691-9975118D133F}"/>
          </ac:graphicFrameMkLst>
        </pc:graphicFrameChg>
        <pc:graphicFrameChg chg="add mod">
          <ac:chgData name="尾嵜 成真" userId="dd95f81a979e9056" providerId="LiveId" clId="{CABE754B-C340-43CB-81A9-3BF2C7931AFA}" dt="2023-02-07T13:40:01.048" v="12" actId="1076"/>
          <ac:graphicFrameMkLst>
            <pc:docMk/>
            <pc:sldMk cId="1793902739" sldId="305"/>
            <ac:graphicFrameMk id="12" creationId="{5E3ADC92-0781-1F1A-4BB5-849C859B6C96}"/>
          </ac:graphicFrameMkLst>
        </pc:graphicFrameChg>
        <pc:graphicFrameChg chg="add mod">
          <ac:chgData name="尾嵜 成真" userId="dd95f81a979e9056" providerId="LiveId" clId="{CABE754B-C340-43CB-81A9-3BF2C7931AFA}" dt="2023-02-07T13:39:46.123" v="10" actId="1076"/>
          <ac:graphicFrameMkLst>
            <pc:docMk/>
            <pc:sldMk cId="1793902739" sldId="305"/>
            <ac:graphicFrameMk id="13" creationId="{79246881-C184-AABB-89F6-9A479B1A88CA}"/>
          </ac:graphicFrameMkLst>
        </pc:graphicFrameChg>
        <pc:graphicFrameChg chg="del">
          <ac:chgData name="尾嵜 成真" userId="dd95f81a979e9056" providerId="LiveId" clId="{CABE754B-C340-43CB-81A9-3BF2C7931AFA}" dt="2023-02-07T13:39:15.884" v="5" actId="21"/>
          <ac:graphicFrameMkLst>
            <pc:docMk/>
            <pc:sldMk cId="1793902739" sldId="305"/>
            <ac:graphicFrameMk id="25" creationId="{3CFF4B47-98A9-D733-0321-B17F59799447}"/>
          </ac:graphicFrameMkLst>
        </pc:graphicFrameChg>
        <pc:graphicFrameChg chg="del">
          <ac:chgData name="尾嵜 成真" userId="dd95f81a979e9056" providerId="LiveId" clId="{CABE754B-C340-43CB-81A9-3BF2C7931AFA}" dt="2023-02-07T13:39:15.884" v="5" actId="21"/>
          <ac:graphicFrameMkLst>
            <pc:docMk/>
            <pc:sldMk cId="1793902739" sldId="305"/>
            <ac:graphicFrameMk id="30" creationId="{214E2012-FCD6-F5BF-3BAB-B787756B59E3}"/>
          </ac:graphicFrameMkLst>
        </pc:graphicFrameChg>
        <pc:graphicFrameChg chg="del">
          <ac:chgData name="尾嵜 成真" userId="dd95f81a979e9056" providerId="LiveId" clId="{CABE754B-C340-43CB-81A9-3BF2C7931AFA}" dt="2023-02-07T13:39:15.884" v="5" actId="21"/>
          <ac:graphicFrameMkLst>
            <pc:docMk/>
            <pc:sldMk cId="1793902739" sldId="305"/>
            <ac:graphicFrameMk id="31" creationId="{48DC726C-6E54-B2D0-3B8B-B4BA03014533}"/>
          </ac:graphicFrameMkLst>
        </pc:graphicFrameChg>
        <pc:graphicFrameChg chg="del">
          <ac:chgData name="尾嵜 成真" userId="dd95f81a979e9056" providerId="LiveId" clId="{CABE754B-C340-43CB-81A9-3BF2C7931AFA}" dt="2023-02-07T13:39:15.884" v="5" actId="21"/>
          <ac:graphicFrameMkLst>
            <pc:docMk/>
            <pc:sldMk cId="1793902739" sldId="305"/>
            <ac:graphicFrameMk id="32" creationId="{09633478-8EA1-EC49-9A21-449910C52C1D}"/>
          </ac:graphicFrameMkLst>
        </pc:graphicFrameChg>
      </pc:sldChg>
      <pc:sldChg chg="modSp mod">
        <pc:chgData name="尾嵜 成真" userId="dd95f81a979e9056" providerId="LiveId" clId="{CABE754B-C340-43CB-81A9-3BF2C7931AFA}" dt="2023-02-07T13:40:42.029" v="27" actId="1076"/>
        <pc:sldMkLst>
          <pc:docMk/>
          <pc:sldMk cId="3198427016" sldId="306"/>
        </pc:sldMkLst>
        <pc:graphicFrameChg chg="mod">
          <ac:chgData name="尾嵜 成真" userId="dd95f81a979e9056" providerId="LiveId" clId="{CABE754B-C340-43CB-81A9-3BF2C7931AFA}" dt="2023-02-07T13:40:42.029" v="27" actId="1076"/>
          <ac:graphicFrameMkLst>
            <pc:docMk/>
            <pc:sldMk cId="3198427016" sldId="306"/>
            <ac:graphicFrameMk id="2" creationId="{4A46E109-EF54-CBF0-8FCA-158AEC5AE535}"/>
          </ac:graphicFrameMkLst>
        </pc:graphicFrameChg>
      </pc:sldChg>
      <pc:sldChg chg="modSp mod">
        <pc:chgData name="尾嵜 成真" userId="dd95f81a979e9056" providerId="LiveId" clId="{CABE754B-C340-43CB-81A9-3BF2C7931AFA}" dt="2023-02-07T13:48:03.100" v="50" actId="113"/>
        <pc:sldMkLst>
          <pc:docMk/>
          <pc:sldMk cId="2225451864" sldId="307"/>
        </pc:sldMkLst>
        <pc:spChg chg="mod">
          <ac:chgData name="尾嵜 成真" userId="dd95f81a979e9056" providerId="LiveId" clId="{CABE754B-C340-43CB-81A9-3BF2C7931AFA}" dt="2023-02-07T13:48:03.100" v="50" actId="113"/>
          <ac:spMkLst>
            <pc:docMk/>
            <pc:sldMk cId="2225451864" sldId="307"/>
            <ac:spMk id="10" creationId="{4C8D8093-D708-E46A-39FD-79BFCCF8875B}"/>
          </ac:spMkLst>
        </pc:spChg>
        <pc:picChg chg="mod">
          <ac:chgData name="尾嵜 成真" userId="dd95f81a979e9056" providerId="LiveId" clId="{CABE754B-C340-43CB-81A9-3BF2C7931AFA}" dt="2023-02-07T13:42:09.109" v="45" actId="1076"/>
          <ac:picMkLst>
            <pc:docMk/>
            <pc:sldMk cId="2225451864" sldId="307"/>
            <ac:picMk id="11" creationId="{1ACF21D3-D8A0-95FC-ACFB-2A1BBB31652D}"/>
          </ac:picMkLst>
        </pc:picChg>
      </pc:sldChg>
      <pc:sldChg chg="modSp mod">
        <pc:chgData name="尾嵜 成真" userId="dd95f81a979e9056" providerId="LiveId" clId="{CABE754B-C340-43CB-81A9-3BF2C7931AFA}" dt="2023-02-07T13:42:40.247" v="46" actId="14100"/>
        <pc:sldMkLst>
          <pc:docMk/>
          <pc:sldMk cId="84514218" sldId="387"/>
        </pc:sldMkLst>
        <pc:picChg chg="mod">
          <ac:chgData name="尾嵜 成真" userId="dd95f81a979e9056" providerId="LiveId" clId="{CABE754B-C340-43CB-81A9-3BF2C7931AFA}" dt="2023-02-07T13:42:40.247" v="46" actId="14100"/>
          <ac:picMkLst>
            <pc:docMk/>
            <pc:sldMk cId="84514218" sldId="387"/>
            <ac:picMk id="7" creationId="{24E42516-2684-30AE-B93C-6A50153AD3E4}"/>
          </ac:picMkLst>
        </pc:picChg>
      </pc:sldChg>
      <pc:sldChg chg="modSp mod">
        <pc:chgData name="尾嵜 成真" userId="dd95f81a979e9056" providerId="LiveId" clId="{CABE754B-C340-43CB-81A9-3BF2C7931AFA}" dt="2023-02-07T13:49:52.152" v="57" actId="6549"/>
        <pc:sldMkLst>
          <pc:docMk/>
          <pc:sldMk cId="1462542911" sldId="389"/>
        </pc:sldMkLst>
        <pc:spChg chg="mod">
          <ac:chgData name="尾嵜 成真" userId="dd95f81a979e9056" providerId="LiveId" clId="{CABE754B-C340-43CB-81A9-3BF2C7931AFA}" dt="2023-02-07T13:49:52.152" v="57" actId="6549"/>
          <ac:spMkLst>
            <pc:docMk/>
            <pc:sldMk cId="1462542911" sldId="389"/>
            <ac:spMk id="10" creationId="{4C8D8093-D708-E46A-39FD-79BFCCF8875B}"/>
          </ac:spMkLst>
        </pc:spChg>
        <pc:spChg chg="mod">
          <ac:chgData name="尾嵜 成真" userId="dd95f81a979e9056" providerId="LiveId" clId="{CABE754B-C340-43CB-81A9-3BF2C7931AFA}" dt="2023-02-07T13:49:18.893" v="56" actId="1076"/>
          <ac:spMkLst>
            <pc:docMk/>
            <pc:sldMk cId="1462542911" sldId="389"/>
            <ac:spMk id="11" creationId="{DA7BACB7-ACAE-5CBA-5E5B-5284CE30F9E1}"/>
          </ac:spMkLst>
        </pc:spChg>
        <pc:picChg chg="mod">
          <ac:chgData name="尾嵜 成真" userId="dd95f81a979e9056" providerId="LiveId" clId="{CABE754B-C340-43CB-81A9-3BF2C7931AFA}" dt="2023-02-07T13:49:18.893" v="56" actId="1076"/>
          <ac:picMkLst>
            <pc:docMk/>
            <pc:sldMk cId="1462542911" sldId="389"/>
            <ac:picMk id="9" creationId="{82DFDD48-0BCC-9160-1F4E-AC1150275258}"/>
          </ac:picMkLst>
        </pc:picChg>
      </pc:sldChg>
    </pc:docChg>
  </pc:docChgLst>
  <pc:docChgLst>
    <pc:chgData name="尾嵜 成真" userId="dd95f81a979e9056" providerId="LiveId" clId="{FCC2AE78-7B2A-4B8A-87F2-2039D47FE252}"/>
    <pc:docChg chg="undo redo custSel addSld delSld modSld sldOrd">
      <pc:chgData name="尾嵜 成真" userId="dd95f81a979e9056" providerId="LiveId" clId="{FCC2AE78-7B2A-4B8A-87F2-2039D47FE252}" dt="2022-12-28T11:44:27.539" v="4922" actId="478"/>
      <pc:docMkLst>
        <pc:docMk/>
      </pc:docMkLst>
      <pc:sldChg chg="modSp mod">
        <pc:chgData name="尾嵜 成真" userId="dd95f81a979e9056" providerId="LiveId" clId="{FCC2AE78-7B2A-4B8A-87F2-2039D47FE252}" dt="2022-12-28T11:37:40.407" v="4826" actId="1076"/>
        <pc:sldMkLst>
          <pc:docMk/>
          <pc:sldMk cId="0" sldId="259"/>
        </pc:sldMkLst>
        <pc:spChg chg="mod">
          <ac:chgData name="尾嵜 成真" userId="dd95f81a979e9056" providerId="LiveId" clId="{FCC2AE78-7B2A-4B8A-87F2-2039D47FE252}" dt="2022-12-28T11:36:04.206" v="4780" actId="20577"/>
          <ac:spMkLst>
            <pc:docMk/>
            <pc:sldMk cId="0" sldId="259"/>
            <ac:spMk id="7" creationId="{868586D0-495E-0042-21C8-6D9C53F32F5A}"/>
          </ac:spMkLst>
        </pc:spChg>
        <pc:spChg chg="mod">
          <ac:chgData name="尾嵜 成真" userId="dd95f81a979e9056" providerId="LiveId" clId="{FCC2AE78-7B2A-4B8A-87F2-2039D47FE252}" dt="2022-12-28T11:36:40.111" v="4786" actId="20577"/>
          <ac:spMkLst>
            <pc:docMk/>
            <pc:sldMk cId="0" sldId="259"/>
            <ac:spMk id="8" creationId="{1ACDCEDB-3A9A-B841-DD5E-AF772017E75B}"/>
          </ac:spMkLst>
        </pc:spChg>
        <pc:spChg chg="mod">
          <ac:chgData name="尾嵜 成真" userId="dd95f81a979e9056" providerId="LiveId" clId="{FCC2AE78-7B2A-4B8A-87F2-2039D47FE252}" dt="2022-12-28T11:37:37.070" v="4825" actId="1076"/>
          <ac:spMkLst>
            <pc:docMk/>
            <pc:sldMk cId="0" sldId="259"/>
            <ac:spMk id="10" creationId="{A69571F4-BBF9-1D5E-AB90-6345D5ACAD32}"/>
          </ac:spMkLst>
        </pc:spChg>
        <pc:spChg chg="mod">
          <ac:chgData name="尾嵜 成真" userId="dd95f81a979e9056" providerId="LiveId" clId="{FCC2AE78-7B2A-4B8A-87F2-2039D47FE252}" dt="2022-12-28T11:37:40.407" v="4826" actId="1076"/>
          <ac:spMkLst>
            <pc:docMk/>
            <pc:sldMk cId="0" sldId="259"/>
            <ac:spMk id="12" creationId="{447B83FD-7886-15F1-19BE-29E3263FE945}"/>
          </ac:spMkLst>
        </pc:spChg>
        <pc:spChg chg="mod">
          <ac:chgData name="尾嵜 成真" userId="dd95f81a979e9056" providerId="LiveId" clId="{FCC2AE78-7B2A-4B8A-87F2-2039D47FE252}" dt="2022-12-28T11:37:29.053" v="4824" actId="20577"/>
          <ac:spMkLst>
            <pc:docMk/>
            <pc:sldMk cId="0" sldId="259"/>
            <ac:spMk id="16" creationId="{6494AC06-B42F-33DA-6522-B8FB9C5EDEED}"/>
          </ac:spMkLst>
        </pc:spChg>
        <pc:spChg chg="mod">
          <ac:chgData name="尾嵜 成真" userId="dd95f81a979e9056" providerId="LiveId" clId="{FCC2AE78-7B2A-4B8A-87F2-2039D47FE252}" dt="2022-12-28T11:35:52.317" v="4767" actId="20577"/>
          <ac:spMkLst>
            <pc:docMk/>
            <pc:sldMk cId="0" sldId="259"/>
            <ac:spMk id="18" creationId="{00000000-0000-0000-0000-000000000000}"/>
          </ac:spMkLst>
        </pc:spChg>
        <pc:spChg chg="mod">
          <ac:chgData name="尾嵜 成真" userId="dd95f81a979e9056" providerId="LiveId" clId="{FCC2AE78-7B2A-4B8A-87F2-2039D47FE252}" dt="2022-12-28T11:32:25.095" v="4755" actId="14100"/>
          <ac:spMkLst>
            <pc:docMk/>
            <pc:sldMk cId="0" sldId="259"/>
            <ac:spMk id="21" creationId="{00000000-0000-0000-0000-000000000000}"/>
          </ac:spMkLst>
        </pc:spChg>
        <pc:spChg chg="mod">
          <ac:chgData name="尾嵜 成真" userId="dd95f81a979e9056" providerId="LiveId" clId="{FCC2AE78-7B2A-4B8A-87F2-2039D47FE252}" dt="2022-12-28T11:32:24.749" v="4754" actId="1076"/>
          <ac:spMkLst>
            <pc:docMk/>
            <pc:sldMk cId="0" sldId="259"/>
            <ac:spMk id="27" creationId="{00000000-0000-0000-0000-000000000000}"/>
          </ac:spMkLst>
        </pc:spChg>
        <pc:grpChg chg="mod">
          <ac:chgData name="尾嵜 成真" userId="dd95f81a979e9056" providerId="LiveId" clId="{FCC2AE78-7B2A-4B8A-87F2-2039D47FE252}" dt="2022-12-28T11:32:25.284" v="4756" actId="1076"/>
          <ac:grpSpMkLst>
            <pc:docMk/>
            <pc:sldMk cId="0" sldId="259"/>
            <ac:grpSpMk id="2" creationId="{F3E18761-6F4D-4A56-A95B-FE9E51163FF2}"/>
          </ac:grpSpMkLst>
        </pc:grpChg>
        <pc:grpChg chg="mod">
          <ac:chgData name="尾嵜 成真" userId="dd95f81a979e9056" providerId="LiveId" clId="{FCC2AE78-7B2A-4B8A-87F2-2039D47FE252}" dt="2022-12-28T11:32:25.284" v="4756" actId="1076"/>
          <ac:grpSpMkLst>
            <pc:docMk/>
            <pc:sldMk cId="0" sldId="259"/>
            <ac:grpSpMk id="3" creationId="{28D86D72-E7AD-4CA2-BA44-25225DE74CDA}"/>
          </ac:grpSpMkLst>
        </pc:grpChg>
        <pc:grpChg chg="mod">
          <ac:chgData name="尾嵜 成真" userId="dd95f81a979e9056" providerId="LiveId" clId="{FCC2AE78-7B2A-4B8A-87F2-2039D47FE252}" dt="2022-12-28T11:32:25.284" v="4756" actId="1076"/>
          <ac:grpSpMkLst>
            <pc:docMk/>
            <pc:sldMk cId="0" sldId="259"/>
            <ac:grpSpMk id="4" creationId="{A55DAF8F-E612-4233-AEC5-F612CD50E7CD}"/>
          </ac:grpSpMkLst>
        </pc:grpChg>
        <pc:grpChg chg="mod">
          <ac:chgData name="尾嵜 成真" userId="dd95f81a979e9056" providerId="LiveId" clId="{FCC2AE78-7B2A-4B8A-87F2-2039D47FE252}" dt="2022-12-28T11:32:25.284" v="4756" actId="1076"/>
          <ac:grpSpMkLst>
            <pc:docMk/>
            <pc:sldMk cId="0" sldId="259"/>
            <ac:grpSpMk id="5" creationId="{9A03F420-9491-4177-BECB-F1640F380D4C}"/>
          </ac:grpSpMkLst>
        </pc:grpChg>
        <pc:grpChg chg="mod">
          <ac:chgData name="尾嵜 成真" userId="dd95f81a979e9056" providerId="LiveId" clId="{FCC2AE78-7B2A-4B8A-87F2-2039D47FE252}" dt="2022-12-28T11:32:25.284" v="4756" actId="1076"/>
          <ac:grpSpMkLst>
            <pc:docMk/>
            <pc:sldMk cId="0" sldId="259"/>
            <ac:grpSpMk id="6" creationId="{D1DBE470-BFFD-4DB0-B7FA-93F737876573}"/>
          </ac:grpSpMkLst>
        </pc:grpChg>
        <pc:grpChg chg="mod">
          <ac:chgData name="尾嵜 成真" userId="dd95f81a979e9056" providerId="LiveId" clId="{FCC2AE78-7B2A-4B8A-87F2-2039D47FE252}" dt="2022-12-28T11:32:25.284" v="4756" actId="1076"/>
          <ac:grpSpMkLst>
            <pc:docMk/>
            <pc:sldMk cId="0" sldId="259"/>
            <ac:grpSpMk id="17" creationId="{B0FD30C0-9718-FE51-0480-A8AA07EA80FC}"/>
          </ac:grpSpMkLst>
        </pc:grpChg>
      </pc:sldChg>
      <pc:sldChg chg="modSp mod">
        <pc:chgData name="尾嵜 成真" userId="dd95f81a979e9056" providerId="LiveId" clId="{FCC2AE78-7B2A-4B8A-87F2-2039D47FE252}" dt="2022-12-28T11:32:33.444" v="4758" actId="1076"/>
        <pc:sldMkLst>
          <pc:docMk/>
          <pc:sldMk cId="0" sldId="293"/>
        </pc:sldMkLst>
        <pc:spChg chg="mod">
          <ac:chgData name="尾嵜 成真" userId="dd95f81a979e9056" providerId="LiveId" clId="{FCC2AE78-7B2A-4B8A-87F2-2039D47FE252}" dt="2022-12-28T11:32:33.444" v="4758" actId="1076"/>
          <ac:spMkLst>
            <pc:docMk/>
            <pc:sldMk cId="0" sldId="293"/>
            <ac:spMk id="7" creationId="{00000000-0000-0000-0000-000000000000}"/>
          </ac:spMkLst>
        </pc:spChg>
      </pc:sldChg>
      <pc:sldChg chg="ord">
        <pc:chgData name="尾嵜 成真" userId="dd95f81a979e9056" providerId="LiveId" clId="{FCC2AE78-7B2A-4B8A-87F2-2039D47FE252}" dt="2022-12-28T11:36:26.161" v="4782"/>
        <pc:sldMkLst>
          <pc:docMk/>
          <pc:sldMk cId="4080836906" sldId="309"/>
        </pc:sldMkLst>
      </pc:sldChg>
      <pc:sldChg chg="addSp delSp modSp mod">
        <pc:chgData name="尾嵜 成真" userId="dd95f81a979e9056" providerId="LiveId" clId="{FCC2AE78-7B2A-4B8A-87F2-2039D47FE252}" dt="2022-12-28T11:43:54.425" v="4915" actId="478"/>
        <pc:sldMkLst>
          <pc:docMk/>
          <pc:sldMk cId="378628896" sldId="377"/>
        </pc:sldMkLst>
        <pc:spChg chg="add del mod">
          <ac:chgData name="尾嵜 成真" userId="dd95f81a979e9056" providerId="LiveId" clId="{FCC2AE78-7B2A-4B8A-87F2-2039D47FE252}" dt="2022-12-28T11:43:42.131" v="4910" actId="478"/>
          <ac:spMkLst>
            <pc:docMk/>
            <pc:sldMk cId="378628896" sldId="377"/>
            <ac:spMk id="2" creationId="{50C0FD00-2D26-6372-E3C5-87EA4F285B6A}"/>
          </ac:spMkLst>
        </pc:spChg>
        <pc:spChg chg="add del mod">
          <ac:chgData name="尾嵜 成真" userId="dd95f81a979e9056" providerId="LiveId" clId="{FCC2AE78-7B2A-4B8A-87F2-2039D47FE252}" dt="2022-12-28T11:43:54.425" v="4915" actId="478"/>
          <ac:spMkLst>
            <pc:docMk/>
            <pc:sldMk cId="378628896" sldId="377"/>
            <ac:spMk id="4" creationId="{0A20B66D-EC68-D8D5-A34A-6CD4B2D29D08}"/>
          </ac:spMkLst>
        </pc:spChg>
        <pc:spChg chg="mod">
          <ac:chgData name="尾嵜 成真" userId="dd95f81a979e9056" providerId="LiveId" clId="{FCC2AE78-7B2A-4B8A-87F2-2039D47FE252}" dt="2022-12-26T15:44:10.269" v="2464" actId="1076"/>
          <ac:spMkLst>
            <pc:docMk/>
            <pc:sldMk cId="378628896" sldId="377"/>
            <ac:spMk id="6" creationId="{493135D4-8A6B-092C-39C7-B288BDFEC944}"/>
          </ac:spMkLst>
        </pc:spChg>
        <pc:spChg chg="add del mod">
          <ac:chgData name="尾嵜 成真" userId="dd95f81a979e9056" providerId="LiveId" clId="{FCC2AE78-7B2A-4B8A-87F2-2039D47FE252}" dt="2022-12-28T11:43:49.455" v="4913"/>
          <ac:spMkLst>
            <pc:docMk/>
            <pc:sldMk cId="378628896" sldId="377"/>
            <ac:spMk id="7" creationId="{9F6AB4DA-6A22-5439-4EC2-5E6188D7E33C}"/>
          </ac:spMkLst>
        </pc:spChg>
        <pc:spChg chg="mod">
          <ac:chgData name="尾嵜 成真" userId="dd95f81a979e9056" providerId="LiveId" clId="{FCC2AE78-7B2A-4B8A-87F2-2039D47FE252}" dt="2022-12-26T15:44:00.128" v="2463" actId="1076"/>
          <ac:spMkLst>
            <pc:docMk/>
            <pc:sldMk cId="378628896" sldId="377"/>
            <ac:spMk id="10" creationId="{4C8D8093-D708-E46A-39FD-79BFCCF8875B}"/>
          </ac:spMkLst>
        </pc:spChg>
        <pc:picChg chg="add del mod">
          <ac:chgData name="尾嵜 成真" userId="dd95f81a979e9056" providerId="LiveId" clId="{FCC2AE78-7B2A-4B8A-87F2-2039D47FE252}" dt="2022-12-28T11:41:17.547" v="4889"/>
          <ac:picMkLst>
            <pc:docMk/>
            <pc:sldMk cId="378628896" sldId="377"/>
            <ac:picMk id="3" creationId="{0E8057DE-B04B-CE23-08FE-706C264C813A}"/>
          </ac:picMkLst>
        </pc:picChg>
        <pc:picChg chg="mod">
          <ac:chgData name="尾嵜 成真" userId="dd95f81a979e9056" providerId="LiveId" clId="{FCC2AE78-7B2A-4B8A-87F2-2039D47FE252}" dt="2022-12-28T11:40:50.580" v="4882" actId="1076"/>
          <ac:picMkLst>
            <pc:docMk/>
            <pc:sldMk cId="378628896" sldId="377"/>
            <ac:picMk id="5" creationId="{F229D511-E413-63F0-632B-EE34D2E8F9B6}"/>
          </ac:picMkLst>
        </pc:picChg>
        <pc:picChg chg="mod">
          <ac:chgData name="尾嵜 成真" userId="dd95f81a979e9056" providerId="LiveId" clId="{FCC2AE78-7B2A-4B8A-87F2-2039D47FE252}" dt="2022-12-26T15:44:29.076" v="2470" actId="14100"/>
          <ac:picMkLst>
            <pc:docMk/>
            <pc:sldMk cId="378628896" sldId="377"/>
            <ac:picMk id="8" creationId="{A0492E75-9F9D-B947-6C10-3295636C023E}"/>
          </ac:picMkLst>
        </pc:picChg>
        <pc:picChg chg="mod">
          <ac:chgData name="尾嵜 成真" userId="dd95f81a979e9056" providerId="LiveId" clId="{FCC2AE78-7B2A-4B8A-87F2-2039D47FE252}" dt="2022-12-26T15:44:24.546" v="2469" actId="1076"/>
          <ac:picMkLst>
            <pc:docMk/>
            <pc:sldMk cId="378628896" sldId="377"/>
            <ac:picMk id="1026" creationId="{70980FBC-4F5A-8754-D806-E27069A6762B}"/>
          </ac:picMkLst>
        </pc:picChg>
        <pc:picChg chg="mod">
          <ac:chgData name="尾嵜 成真" userId="dd95f81a979e9056" providerId="LiveId" clId="{FCC2AE78-7B2A-4B8A-87F2-2039D47FE252}" dt="2022-12-26T15:44:13.398" v="2465" actId="1076"/>
          <ac:picMkLst>
            <pc:docMk/>
            <pc:sldMk cId="378628896" sldId="377"/>
            <ac:picMk id="1028" creationId="{482A3F7C-1D33-89EF-E12C-2BA567F4B7C9}"/>
          </ac:picMkLst>
        </pc:picChg>
      </pc:sldChg>
      <pc:sldChg chg="addSp modSp mod">
        <pc:chgData name="尾嵜 成真" userId="dd95f81a979e9056" providerId="LiveId" clId="{FCC2AE78-7B2A-4B8A-87F2-2039D47FE252}" dt="2022-12-26T15:18:27.771" v="2020" actId="113"/>
        <pc:sldMkLst>
          <pc:docMk/>
          <pc:sldMk cId="1185041612" sldId="378"/>
        </pc:sldMkLst>
        <pc:spChg chg="mod">
          <ac:chgData name="尾嵜 成真" userId="dd95f81a979e9056" providerId="LiveId" clId="{FCC2AE78-7B2A-4B8A-87F2-2039D47FE252}" dt="2022-12-26T15:18:27.771" v="2020" actId="113"/>
          <ac:spMkLst>
            <pc:docMk/>
            <pc:sldMk cId="1185041612" sldId="378"/>
            <ac:spMk id="10" creationId="{4C8D8093-D708-E46A-39FD-79BFCCF8875B}"/>
          </ac:spMkLst>
        </pc:spChg>
        <pc:spChg chg="mod">
          <ac:chgData name="尾嵜 成真" userId="dd95f81a979e9056" providerId="LiveId" clId="{FCC2AE78-7B2A-4B8A-87F2-2039D47FE252}" dt="2022-12-25T14:50:40.746" v="0" actId="20577"/>
          <ac:spMkLst>
            <pc:docMk/>
            <pc:sldMk cId="1185041612" sldId="378"/>
            <ac:spMk id="29" creationId="{A17934AB-FCC8-3776-1635-6E61D9A7D43B}"/>
          </ac:spMkLst>
        </pc:spChg>
        <pc:graphicFrameChg chg="add mod modGraphic">
          <ac:chgData name="尾嵜 成真" userId="dd95f81a979e9056" providerId="LiveId" clId="{FCC2AE78-7B2A-4B8A-87F2-2039D47FE252}" dt="2022-12-25T15:38:35.144" v="736" actId="20577"/>
          <ac:graphicFrameMkLst>
            <pc:docMk/>
            <pc:sldMk cId="1185041612" sldId="378"/>
            <ac:graphicFrameMk id="2" creationId="{8F2EA908-6D69-2547-FD49-82C474D84838}"/>
          </ac:graphicFrameMkLst>
        </pc:graphicFrameChg>
      </pc:sldChg>
      <pc:sldChg chg="addSp delSp modSp mod">
        <pc:chgData name="尾嵜 成真" userId="dd95f81a979e9056" providerId="LiveId" clId="{FCC2AE78-7B2A-4B8A-87F2-2039D47FE252}" dt="2022-12-28T11:44:09.134" v="4917" actId="1076"/>
        <pc:sldMkLst>
          <pc:docMk/>
          <pc:sldMk cId="2731418115" sldId="379"/>
        </pc:sldMkLst>
        <pc:spChg chg="add del mod">
          <ac:chgData name="尾嵜 成真" userId="dd95f81a979e9056" providerId="LiveId" clId="{FCC2AE78-7B2A-4B8A-87F2-2039D47FE252}" dt="2022-12-28T11:44:03.025" v="4916" actId="478"/>
          <ac:spMkLst>
            <pc:docMk/>
            <pc:sldMk cId="2731418115" sldId="379"/>
            <ac:spMk id="2" creationId="{8BE2B98E-2D0A-4276-17A8-14AD59A6D20C}"/>
          </ac:spMkLst>
        </pc:spChg>
        <pc:spChg chg="add del">
          <ac:chgData name="尾嵜 成真" userId="dd95f81a979e9056" providerId="LiveId" clId="{FCC2AE78-7B2A-4B8A-87F2-2039D47FE252}" dt="2022-12-26T14:23:43.729" v="774"/>
          <ac:spMkLst>
            <pc:docMk/>
            <pc:sldMk cId="2731418115" sldId="379"/>
            <ac:spMk id="2" creationId="{A5D1CC57-1AF9-DA51-BAA9-08B36FB2A9AE}"/>
          </ac:spMkLst>
        </pc:spChg>
        <pc:spChg chg="add del">
          <ac:chgData name="尾嵜 成真" userId="dd95f81a979e9056" providerId="LiveId" clId="{FCC2AE78-7B2A-4B8A-87F2-2039D47FE252}" dt="2022-12-26T14:23:46.776" v="776"/>
          <ac:spMkLst>
            <pc:docMk/>
            <pc:sldMk cId="2731418115" sldId="379"/>
            <ac:spMk id="3" creationId="{74DD92C3-AC1D-D262-5926-97EA1713B246}"/>
          </ac:spMkLst>
        </pc:spChg>
        <pc:spChg chg="add mod">
          <ac:chgData name="尾嵜 成真" userId="dd95f81a979e9056" providerId="LiveId" clId="{FCC2AE78-7B2A-4B8A-87F2-2039D47FE252}" dt="2022-12-28T11:44:09.134" v="4917" actId="1076"/>
          <ac:spMkLst>
            <pc:docMk/>
            <pc:sldMk cId="2731418115" sldId="379"/>
            <ac:spMk id="7" creationId="{0579C3F7-83A8-86B0-7DAA-15E120E2447D}"/>
          </ac:spMkLst>
        </pc:spChg>
        <pc:spChg chg="add del">
          <ac:chgData name="尾嵜 成真" userId="dd95f81a979e9056" providerId="LiveId" clId="{FCC2AE78-7B2A-4B8A-87F2-2039D47FE252}" dt="2022-12-26T14:38:04.683" v="800"/>
          <ac:spMkLst>
            <pc:docMk/>
            <pc:sldMk cId="2731418115" sldId="379"/>
            <ac:spMk id="8" creationId="{7FC7E538-6A38-FBD7-33D1-8DADD185EF90}"/>
          </ac:spMkLst>
        </pc:spChg>
        <pc:spChg chg="mod">
          <ac:chgData name="尾嵜 成真" userId="dd95f81a979e9056" providerId="LiveId" clId="{FCC2AE78-7B2A-4B8A-87F2-2039D47FE252}" dt="2022-12-28T11:42:53.534" v="4907" actId="20577"/>
          <ac:spMkLst>
            <pc:docMk/>
            <pc:sldMk cId="2731418115" sldId="379"/>
            <ac:spMk id="10" creationId="{4C8D8093-D708-E46A-39FD-79BFCCF8875B}"/>
          </ac:spMkLst>
        </pc:spChg>
        <pc:spChg chg="mod">
          <ac:chgData name="尾嵜 成真" userId="dd95f81a979e9056" providerId="LiveId" clId="{FCC2AE78-7B2A-4B8A-87F2-2039D47FE252}" dt="2022-12-26T15:14:56.099" v="1764" actId="20577"/>
          <ac:spMkLst>
            <pc:docMk/>
            <pc:sldMk cId="2731418115" sldId="379"/>
            <ac:spMk id="29" creationId="{A17934AB-FCC8-3776-1635-6E61D9A7D43B}"/>
          </ac:spMkLst>
        </pc:spChg>
        <pc:picChg chg="add mod">
          <ac:chgData name="尾嵜 成真" userId="dd95f81a979e9056" providerId="LiveId" clId="{FCC2AE78-7B2A-4B8A-87F2-2039D47FE252}" dt="2022-12-28T11:44:09.134" v="4917" actId="1076"/>
          <ac:picMkLst>
            <pc:docMk/>
            <pc:sldMk cId="2731418115" sldId="379"/>
            <ac:picMk id="5" creationId="{EC4A2A7F-E7C9-0413-C54E-98590FDA2FE2}"/>
          </ac:picMkLst>
        </pc:picChg>
      </pc:sldChg>
      <pc:sldChg chg="addSp delSp modSp mod">
        <pc:chgData name="尾嵜 成真" userId="dd95f81a979e9056" providerId="LiveId" clId="{FCC2AE78-7B2A-4B8A-87F2-2039D47FE252}" dt="2022-12-28T11:44:24.024" v="4921" actId="478"/>
        <pc:sldMkLst>
          <pc:docMk/>
          <pc:sldMk cId="3888411916" sldId="380"/>
        </pc:sldMkLst>
        <pc:spChg chg="add del mod">
          <ac:chgData name="尾嵜 成真" userId="dd95f81a979e9056" providerId="LiveId" clId="{FCC2AE78-7B2A-4B8A-87F2-2039D47FE252}" dt="2022-12-28T11:44:15.353" v="4918" actId="478"/>
          <ac:spMkLst>
            <pc:docMk/>
            <pc:sldMk cId="3888411916" sldId="380"/>
            <ac:spMk id="2" creationId="{C98E584F-9A53-0375-7383-BB619B9F97C7}"/>
          </ac:spMkLst>
        </pc:spChg>
        <pc:spChg chg="add del mod">
          <ac:chgData name="尾嵜 成真" userId="dd95f81a979e9056" providerId="LiveId" clId="{FCC2AE78-7B2A-4B8A-87F2-2039D47FE252}" dt="2022-12-28T11:44:24.024" v="4921" actId="478"/>
          <ac:spMkLst>
            <pc:docMk/>
            <pc:sldMk cId="3888411916" sldId="380"/>
            <ac:spMk id="3" creationId="{534CAB8B-623D-D3AA-C312-7E2F19A4E3C8}"/>
          </ac:spMkLst>
        </pc:spChg>
        <pc:spChg chg="add del mod">
          <ac:chgData name="尾嵜 成真" userId="dd95f81a979e9056" providerId="LiveId" clId="{FCC2AE78-7B2A-4B8A-87F2-2039D47FE252}" dt="2022-12-26T15:23:20.442" v="2040" actId="478"/>
          <ac:spMkLst>
            <pc:docMk/>
            <pc:sldMk cId="3888411916" sldId="380"/>
            <ac:spMk id="3" creationId="{7F8921D2-C99B-59BC-AFF6-E45D40FFD7B8}"/>
          </ac:spMkLst>
        </pc:spChg>
        <pc:spChg chg="add mod">
          <ac:chgData name="尾嵜 成真" userId="dd95f81a979e9056" providerId="LiveId" clId="{FCC2AE78-7B2A-4B8A-87F2-2039D47FE252}" dt="2022-12-26T15:49:44.358" v="2545"/>
          <ac:spMkLst>
            <pc:docMk/>
            <pc:sldMk cId="3888411916" sldId="380"/>
            <ac:spMk id="4" creationId="{BBB9A4B0-C051-A711-8254-311095F26D0C}"/>
          </ac:spMkLst>
        </pc:spChg>
        <pc:spChg chg="add mod">
          <ac:chgData name="尾嵜 成真" userId="dd95f81a979e9056" providerId="LiveId" clId="{FCC2AE78-7B2A-4B8A-87F2-2039D47FE252}" dt="2022-12-26T15:46:14.984" v="2485" actId="1076"/>
          <ac:spMkLst>
            <pc:docMk/>
            <pc:sldMk cId="3888411916" sldId="380"/>
            <ac:spMk id="7" creationId="{1D55E4A9-16C9-3E8E-99C8-4139426FD846}"/>
          </ac:spMkLst>
        </pc:spChg>
        <pc:spChg chg="del mod">
          <ac:chgData name="尾嵜 成真" userId="dd95f81a979e9056" providerId="LiveId" clId="{FCC2AE78-7B2A-4B8A-87F2-2039D47FE252}" dt="2022-12-26T15:23:18.333" v="2039" actId="478"/>
          <ac:spMkLst>
            <pc:docMk/>
            <pc:sldMk cId="3888411916" sldId="380"/>
            <ac:spMk id="10" creationId="{4C8D8093-D708-E46A-39FD-79BFCCF8875B}"/>
          </ac:spMkLst>
        </pc:spChg>
        <pc:spChg chg="add del">
          <ac:chgData name="尾嵜 成真" userId="dd95f81a979e9056" providerId="LiveId" clId="{FCC2AE78-7B2A-4B8A-87F2-2039D47FE252}" dt="2022-12-26T15:49:36.918" v="2543" actId="22"/>
          <ac:spMkLst>
            <pc:docMk/>
            <pc:sldMk cId="3888411916" sldId="380"/>
            <ac:spMk id="12" creationId="{FF859154-B516-680C-DA87-7E09556D8643}"/>
          </ac:spMkLst>
        </pc:spChg>
        <pc:picChg chg="add mod">
          <ac:chgData name="尾嵜 成真" userId="dd95f81a979e9056" providerId="LiveId" clId="{FCC2AE78-7B2A-4B8A-87F2-2039D47FE252}" dt="2022-12-26T15:46:14.984" v="2485" actId="1076"/>
          <ac:picMkLst>
            <pc:docMk/>
            <pc:sldMk cId="3888411916" sldId="380"/>
            <ac:picMk id="6" creationId="{5254EF8B-2D4B-1738-2B37-5AAACCAF75BD}"/>
          </ac:picMkLst>
        </pc:picChg>
        <pc:picChg chg="add del mod">
          <ac:chgData name="尾嵜 成真" userId="dd95f81a979e9056" providerId="LiveId" clId="{FCC2AE78-7B2A-4B8A-87F2-2039D47FE252}" dt="2022-12-28T11:44:21.602" v="4920" actId="478"/>
          <ac:picMkLst>
            <pc:docMk/>
            <pc:sldMk cId="3888411916" sldId="380"/>
            <ac:picMk id="9" creationId="{44835F39-031F-6BF7-0FB9-CC09E30002BB}"/>
          </ac:picMkLst>
        </pc:picChg>
        <pc:picChg chg="add mod">
          <ac:chgData name="尾嵜 成真" userId="dd95f81a979e9056" providerId="LiveId" clId="{FCC2AE78-7B2A-4B8A-87F2-2039D47FE252}" dt="2022-12-26T15:50:19.876" v="2551" actId="1076"/>
          <ac:picMkLst>
            <pc:docMk/>
            <pc:sldMk cId="3888411916" sldId="380"/>
            <ac:picMk id="14" creationId="{48076457-AB7B-6AB5-C020-200F98CB75D6}"/>
          </ac:picMkLst>
        </pc:picChg>
        <pc:picChg chg="add mod">
          <ac:chgData name="尾嵜 成真" userId="dd95f81a979e9056" providerId="LiveId" clId="{FCC2AE78-7B2A-4B8A-87F2-2039D47FE252}" dt="2022-12-26T15:50:10.956" v="2549" actId="1076"/>
          <ac:picMkLst>
            <pc:docMk/>
            <pc:sldMk cId="3888411916" sldId="380"/>
            <ac:picMk id="2050" creationId="{57D616C7-7514-F184-50BB-135DBD835086}"/>
          </ac:picMkLst>
        </pc:picChg>
      </pc:sldChg>
      <pc:sldChg chg="modSp del mod">
        <pc:chgData name="尾嵜 成真" userId="dd95f81a979e9056" providerId="LiveId" clId="{FCC2AE78-7B2A-4B8A-87F2-2039D47FE252}" dt="2022-12-28T11:25:18.032" v="4704" actId="47"/>
        <pc:sldMkLst>
          <pc:docMk/>
          <pc:sldMk cId="3242685888" sldId="381"/>
        </pc:sldMkLst>
        <pc:spChg chg="mod">
          <ac:chgData name="尾嵜 成真" userId="dd95f81a979e9056" providerId="LiveId" clId="{FCC2AE78-7B2A-4B8A-87F2-2039D47FE252}" dt="2022-12-28T10:35:48.020" v="3704"/>
          <ac:spMkLst>
            <pc:docMk/>
            <pc:sldMk cId="3242685888" sldId="381"/>
            <ac:spMk id="10" creationId="{4C8D8093-D708-E46A-39FD-79BFCCF8875B}"/>
          </ac:spMkLst>
        </pc:spChg>
        <pc:spChg chg="mod">
          <ac:chgData name="尾嵜 成真" userId="dd95f81a979e9056" providerId="LiveId" clId="{FCC2AE78-7B2A-4B8A-87F2-2039D47FE252}" dt="2022-12-28T10:19:33.335" v="3122" actId="20577"/>
          <ac:spMkLst>
            <pc:docMk/>
            <pc:sldMk cId="3242685888" sldId="381"/>
            <ac:spMk id="29" creationId="{A17934AB-FCC8-3776-1635-6E61D9A7D43B}"/>
          </ac:spMkLst>
        </pc:spChg>
      </pc:sldChg>
      <pc:sldChg chg="addSp delSp modSp del mod">
        <pc:chgData name="尾嵜 成真" userId="dd95f81a979e9056" providerId="LiveId" clId="{FCC2AE78-7B2A-4B8A-87F2-2039D47FE252}" dt="2022-12-28T11:25:18.970" v="4705" actId="47"/>
        <pc:sldMkLst>
          <pc:docMk/>
          <pc:sldMk cId="1506097416" sldId="382"/>
        </pc:sldMkLst>
        <pc:spChg chg="mod">
          <ac:chgData name="尾嵜 成真" userId="dd95f81a979e9056" providerId="LiveId" clId="{FCC2AE78-7B2A-4B8A-87F2-2039D47FE252}" dt="2022-12-28T11:18:38.843" v="4661" actId="20577"/>
          <ac:spMkLst>
            <pc:docMk/>
            <pc:sldMk cId="1506097416" sldId="382"/>
            <ac:spMk id="10" creationId="{4C8D8093-D708-E46A-39FD-79BFCCF8875B}"/>
          </ac:spMkLst>
        </pc:spChg>
        <pc:spChg chg="add mod">
          <ac:chgData name="尾嵜 成真" userId="dd95f81a979e9056" providerId="LiveId" clId="{FCC2AE78-7B2A-4B8A-87F2-2039D47FE252}" dt="2022-12-28T11:23:02.774" v="4703" actId="1076"/>
          <ac:spMkLst>
            <pc:docMk/>
            <pc:sldMk cId="1506097416" sldId="382"/>
            <ac:spMk id="12" creationId="{A5DF4167-C56B-FCB1-552F-AA435A8D5DD2}"/>
          </ac:spMkLst>
        </pc:spChg>
        <pc:spChg chg="mod">
          <ac:chgData name="尾嵜 成真" userId="dd95f81a979e9056" providerId="LiveId" clId="{FCC2AE78-7B2A-4B8A-87F2-2039D47FE252}" dt="2022-12-28T10:38:36.724" v="3719" actId="20577"/>
          <ac:spMkLst>
            <pc:docMk/>
            <pc:sldMk cId="1506097416" sldId="382"/>
            <ac:spMk id="29" creationId="{A17934AB-FCC8-3776-1635-6E61D9A7D43B}"/>
          </ac:spMkLst>
        </pc:spChg>
        <pc:picChg chg="add del mod">
          <ac:chgData name="尾嵜 成真" userId="dd95f81a979e9056" providerId="LiveId" clId="{FCC2AE78-7B2A-4B8A-87F2-2039D47FE252}" dt="2022-12-28T11:18:32.186" v="4657" actId="478"/>
          <ac:picMkLst>
            <pc:docMk/>
            <pc:sldMk cId="1506097416" sldId="382"/>
            <ac:picMk id="3" creationId="{68A6BF56-459E-20AB-47E8-ED95B551B19B}"/>
          </ac:picMkLst>
        </pc:picChg>
        <pc:picChg chg="add mod">
          <ac:chgData name="尾嵜 成真" userId="dd95f81a979e9056" providerId="LiveId" clId="{FCC2AE78-7B2A-4B8A-87F2-2039D47FE252}" dt="2022-12-28T11:23:02.774" v="4703" actId="1076"/>
          <ac:picMkLst>
            <pc:docMk/>
            <pc:sldMk cId="1506097416" sldId="382"/>
            <ac:picMk id="5" creationId="{FD0BC4B5-B762-D6DE-E882-44E424717DA8}"/>
          </ac:picMkLst>
        </pc:picChg>
        <pc:picChg chg="add del mod">
          <ac:chgData name="尾嵜 成真" userId="dd95f81a979e9056" providerId="LiveId" clId="{FCC2AE78-7B2A-4B8A-87F2-2039D47FE252}" dt="2022-12-28T11:21:03.999" v="4686" actId="478"/>
          <ac:picMkLst>
            <pc:docMk/>
            <pc:sldMk cId="1506097416" sldId="382"/>
            <ac:picMk id="7" creationId="{D1B66420-AFA5-9179-97BA-2ADC2E0A6FFD}"/>
          </ac:picMkLst>
        </pc:picChg>
        <pc:picChg chg="add del mod">
          <ac:chgData name="尾嵜 成真" userId="dd95f81a979e9056" providerId="LiveId" clId="{FCC2AE78-7B2A-4B8A-87F2-2039D47FE252}" dt="2022-12-28T11:21:05.256" v="4687" actId="478"/>
          <ac:picMkLst>
            <pc:docMk/>
            <pc:sldMk cId="1506097416" sldId="382"/>
            <ac:picMk id="9" creationId="{AB549836-A567-8D96-ED39-C709710DBCCA}"/>
          </ac:picMkLst>
        </pc:picChg>
        <pc:picChg chg="add del mod">
          <ac:chgData name="尾嵜 成真" userId="dd95f81a979e9056" providerId="LiveId" clId="{FCC2AE78-7B2A-4B8A-87F2-2039D47FE252}" dt="2022-12-28T11:22:20.816" v="4698"/>
          <ac:picMkLst>
            <pc:docMk/>
            <pc:sldMk cId="1506097416" sldId="382"/>
            <ac:picMk id="11" creationId="{AD4F410E-B3C9-7B7E-BA68-DA4505A55CB7}"/>
          </ac:picMkLst>
        </pc:picChg>
      </pc:sldChg>
      <pc:sldChg chg="modSp add mod">
        <pc:chgData name="尾嵜 成真" userId="dd95f81a979e9056" providerId="LiveId" clId="{FCC2AE78-7B2A-4B8A-87F2-2039D47FE252}" dt="2022-12-25T15:39:02.476" v="754" actId="20577"/>
        <pc:sldMkLst>
          <pc:docMk/>
          <pc:sldMk cId="3741894308" sldId="384"/>
        </pc:sldMkLst>
        <pc:spChg chg="mod">
          <ac:chgData name="尾嵜 成真" userId="dd95f81a979e9056" providerId="LiveId" clId="{FCC2AE78-7B2A-4B8A-87F2-2039D47FE252}" dt="2022-12-25T15:15:00.649" v="412" actId="20577"/>
          <ac:spMkLst>
            <pc:docMk/>
            <pc:sldMk cId="3741894308" sldId="384"/>
            <ac:spMk id="10" creationId="{4C8D8093-D708-E46A-39FD-79BFCCF8875B}"/>
          </ac:spMkLst>
        </pc:spChg>
        <pc:spChg chg="mod">
          <ac:chgData name="尾嵜 成真" userId="dd95f81a979e9056" providerId="LiveId" clId="{FCC2AE78-7B2A-4B8A-87F2-2039D47FE252}" dt="2022-12-25T15:22:16.218" v="503" actId="20577"/>
          <ac:spMkLst>
            <pc:docMk/>
            <pc:sldMk cId="3741894308" sldId="384"/>
            <ac:spMk id="29" creationId="{A17934AB-FCC8-3776-1635-6E61D9A7D43B}"/>
          </ac:spMkLst>
        </pc:spChg>
        <pc:graphicFrameChg chg="mod modGraphic">
          <ac:chgData name="尾嵜 成真" userId="dd95f81a979e9056" providerId="LiveId" clId="{FCC2AE78-7B2A-4B8A-87F2-2039D47FE252}" dt="2022-12-25T15:39:02.476" v="754" actId="20577"/>
          <ac:graphicFrameMkLst>
            <pc:docMk/>
            <pc:sldMk cId="3741894308" sldId="384"/>
            <ac:graphicFrameMk id="2" creationId="{8F2EA908-6D69-2547-FD49-82C474D84838}"/>
          </ac:graphicFrameMkLst>
        </pc:graphicFrameChg>
      </pc:sldChg>
      <pc:sldChg chg="addSp delSp modSp add mod">
        <pc:chgData name="尾嵜 成真" userId="dd95f81a979e9056" providerId="LiveId" clId="{FCC2AE78-7B2A-4B8A-87F2-2039D47FE252}" dt="2022-12-28T11:44:27.539" v="4922" actId="478"/>
        <pc:sldMkLst>
          <pc:docMk/>
          <pc:sldMk cId="224230756" sldId="385"/>
        </pc:sldMkLst>
        <pc:spChg chg="add del mod">
          <ac:chgData name="尾嵜 成真" userId="dd95f81a979e9056" providerId="LiveId" clId="{FCC2AE78-7B2A-4B8A-87F2-2039D47FE252}" dt="2022-12-28T11:44:27.539" v="4922" actId="478"/>
          <ac:spMkLst>
            <pc:docMk/>
            <pc:sldMk cId="224230756" sldId="385"/>
            <ac:spMk id="2" creationId="{F76981DB-4FC6-57A7-5B81-766CEEF9F87A}"/>
          </ac:spMkLst>
        </pc:spChg>
        <pc:spChg chg="mod">
          <ac:chgData name="尾嵜 成真" userId="dd95f81a979e9056" providerId="LiveId" clId="{FCC2AE78-7B2A-4B8A-87F2-2039D47FE252}" dt="2022-12-26T16:06:04.507" v="3094" actId="947"/>
          <ac:spMkLst>
            <pc:docMk/>
            <pc:sldMk cId="224230756" sldId="385"/>
            <ac:spMk id="10" creationId="{4C8D8093-D708-E46A-39FD-79BFCCF8875B}"/>
          </ac:spMkLst>
        </pc:spChg>
        <pc:spChg chg="mod">
          <ac:chgData name="尾嵜 成真" userId="dd95f81a979e9056" providerId="LiveId" clId="{FCC2AE78-7B2A-4B8A-87F2-2039D47FE252}" dt="2022-12-26T15:21:03.113" v="2025" actId="20577"/>
          <ac:spMkLst>
            <pc:docMk/>
            <pc:sldMk cId="224230756" sldId="385"/>
            <ac:spMk id="29" creationId="{A17934AB-FCC8-3776-1635-6E61D9A7D43B}"/>
          </ac:spMkLst>
        </pc:spChg>
        <pc:picChg chg="add del mod">
          <ac:chgData name="尾嵜 成真" userId="dd95f81a979e9056" providerId="LiveId" clId="{FCC2AE78-7B2A-4B8A-87F2-2039D47FE252}" dt="2022-12-26T16:03:54.015" v="3068"/>
          <ac:picMkLst>
            <pc:docMk/>
            <pc:sldMk cId="224230756" sldId="385"/>
            <ac:picMk id="3074" creationId="{60085D31-0C1A-D441-5B26-9BF655CDF484}"/>
          </ac:picMkLst>
        </pc:picChg>
        <pc:picChg chg="add mod">
          <ac:chgData name="尾嵜 成真" userId="dd95f81a979e9056" providerId="LiveId" clId="{FCC2AE78-7B2A-4B8A-87F2-2039D47FE252}" dt="2022-12-26T16:04:06.458" v="3073" actId="1076"/>
          <ac:picMkLst>
            <pc:docMk/>
            <pc:sldMk cId="224230756" sldId="385"/>
            <ac:picMk id="3076" creationId="{8C6A1EF8-574B-6F9B-9F98-53FF4CDB1B6A}"/>
          </ac:picMkLst>
        </pc:picChg>
      </pc:sldChg>
      <pc:sldChg chg="addSp delSp modSp add del mod">
        <pc:chgData name="尾嵜 成真" userId="dd95f81a979e9056" providerId="LiveId" clId="{FCC2AE78-7B2A-4B8A-87F2-2039D47FE252}" dt="2022-12-28T11:22:01.576" v="4694" actId="47"/>
        <pc:sldMkLst>
          <pc:docMk/>
          <pc:sldMk cId="28754479" sldId="386"/>
        </pc:sldMkLst>
        <pc:spChg chg="add del mod">
          <ac:chgData name="尾嵜 成真" userId="dd95f81a979e9056" providerId="LiveId" clId="{FCC2AE78-7B2A-4B8A-87F2-2039D47FE252}" dt="2022-12-28T11:20:26.102" v="4680" actId="478"/>
          <ac:spMkLst>
            <pc:docMk/>
            <pc:sldMk cId="28754479" sldId="386"/>
            <ac:spMk id="3" creationId="{C3822BC2-EF2E-2A0C-278F-D96F3F3A0CA5}"/>
          </ac:spMkLst>
        </pc:spChg>
        <pc:spChg chg="del">
          <ac:chgData name="尾嵜 成真" userId="dd95f81a979e9056" providerId="LiveId" clId="{FCC2AE78-7B2A-4B8A-87F2-2039D47FE252}" dt="2022-12-28T11:20:22.802" v="4679" actId="478"/>
          <ac:spMkLst>
            <pc:docMk/>
            <pc:sldMk cId="28754479" sldId="386"/>
            <ac:spMk id="10" creationId="{4C8D8093-D708-E46A-39FD-79BFCCF8875B}"/>
          </ac:spMkLst>
        </pc:spChg>
        <pc:picChg chg="del">
          <ac:chgData name="尾嵜 成真" userId="dd95f81a979e9056" providerId="LiveId" clId="{FCC2AE78-7B2A-4B8A-87F2-2039D47FE252}" dt="2022-12-28T11:20:21.771" v="4678" actId="478"/>
          <ac:picMkLst>
            <pc:docMk/>
            <pc:sldMk cId="28754479" sldId="386"/>
            <ac:picMk id="5" creationId="{FD0BC4B5-B762-D6DE-E882-44E424717DA8}"/>
          </ac:picMkLst>
        </pc:picChg>
        <pc:picChg chg="mod">
          <ac:chgData name="尾嵜 成真" userId="dd95f81a979e9056" providerId="LiveId" clId="{FCC2AE78-7B2A-4B8A-87F2-2039D47FE252}" dt="2022-12-28T11:20:35.056" v="4684" actId="14100"/>
          <ac:picMkLst>
            <pc:docMk/>
            <pc:sldMk cId="28754479" sldId="386"/>
            <ac:picMk id="7" creationId="{D1B66420-AFA5-9179-97BA-2ADC2E0A6FFD}"/>
          </ac:picMkLst>
        </pc:picChg>
        <pc:picChg chg="mod">
          <ac:chgData name="尾嵜 成真" userId="dd95f81a979e9056" providerId="LiveId" clId="{FCC2AE78-7B2A-4B8A-87F2-2039D47FE252}" dt="2022-12-28T11:20:29.832" v="4682" actId="14100"/>
          <ac:picMkLst>
            <pc:docMk/>
            <pc:sldMk cId="28754479" sldId="386"/>
            <ac:picMk id="9" creationId="{AB549836-A567-8D96-ED39-C709710DBCCA}"/>
          </ac:picMkLst>
        </pc:picChg>
      </pc:sldChg>
      <pc:sldChg chg="new del">
        <pc:chgData name="尾嵜 成真" userId="dd95f81a979e9056" providerId="LiveId" clId="{FCC2AE78-7B2A-4B8A-87F2-2039D47FE252}" dt="2022-12-28T09:38:57.886" v="3099" actId="47"/>
        <pc:sldMkLst>
          <pc:docMk/>
          <pc:sldMk cId="1810258742" sldId="386"/>
        </pc:sldMkLst>
      </pc:sldChg>
      <pc:sldChg chg="delSp modSp add mod">
        <pc:chgData name="尾嵜 成真" userId="dd95f81a979e9056" providerId="LiveId" clId="{FCC2AE78-7B2A-4B8A-87F2-2039D47FE252}" dt="2022-12-28T11:39:28.948" v="4879" actId="1076"/>
        <pc:sldMkLst>
          <pc:docMk/>
          <pc:sldMk cId="3060674528" sldId="386"/>
        </pc:sldMkLst>
        <pc:spChg chg="mod">
          <ac:chgData name="尾嵜 成真" userId="dd95f81a979e9056" providerId="LiveId" clId="{FCC2AE78-7B2A-4B8A-87F2-2039D47FE252}" dt="2022-12-28T11:39:28.948" v="4879" actId="1076"/>
          <ac:spMkLst>
            <pc:docMk/>
            <pc:sldMk cId="3060674528" sldId="386"/>
            <ac:spMk id="7" creationId="{868586D0-495E-0042-21C8-6D9C53F32F5A}"/>
          </ac:spMkLst>
        </pc:spChg>
        <pc:spChg chg="mod">
          <ac:chgData name="尾嵜 成真" userId="dd95f81a979e9056" providerId="LiveId" clId="{FCC2AE78-7B2A-4B8A-87F2-2039D47FE252}" dt="2022-12-28T11:39:28.948" v="4879" actId="1076"/>
          <ac:spMkLst>
            <pc:docMk/>
            <pc:sldMk cId="3060674528" sldId="386"/>
            <ac:spMk id="8" creationId="{1ACDCEDB-3A9A-B841-DD5E-AF772017E75B}"/>
          </ac:spMkLst>
        </pc:spChg>
        <pc:spChg chg="mod">
          <ac:chgData name="尾嵜 成真" userId="dd95f81a979e9056" providerId="LiveId" clId="{FCC2AE78-7B2A-4B8A-87F2-2039D47FE252}" dt="2022-12-28T11:39:28.948" v="4879" actId="1076"/>
          <ac:spMkLst>
            <pc:docMk/>
            <pc:sldMk cId="3060674528" sldId="386"/>
            <ac:spMk id="10" creationId="{A69571F4-BBF9-1D5E-AB90-6345D5ACAD32}"/>
          </ac:spMkLst>
        </pc:spChg>
        <pc:spChg chg="mod">
          <ac:chgData name="尾嵜 成真" userId="dd95f81a979e9056" providerId="LiveId" clId="{FCC2AE78-7B2A-4B8A-87F2-2039D47FE252}" dt="2022-12-28T11:39:28.948" v="4879" actId="1076"/>
          <ac:spMkLst>
            <pc:docMk/>
            <pc:sldMk cId="3060674528" sldId="386"/>
            <ac:spMk id="12" creationId="{447B83FD-7886-15F1-19BE-29E3263FE945}"/>
          </ac:spMkLst>
        </pc:spChg>
        <pc:spChg chg="del mod">
          <ac:chgData name="尾嵜 成真" userId="dd95f81a979e9056" providerId="LiveId" clId="{FCC2AE78-7B2A-4B8A-87F2-2039D47FE252}" dt="2022-12-28T11:39:15.133" v="4878" actId="478"/>
          <ac:spMkLst>
            <pc:docMk/>
            <pc:sldMk cId="3060674528" sldId="386"/>
            <ac:spMk id="16" creationId="{6494AC06-B42F-33DA-6522-B8FB9C5EDEED}"/>
          </ac:spMkLst>
        </pc:spChg>
        <pc:spChg chg="mod">
          <ac:chgData name="尾嵜 成真" userId="dd95f81a979e9056" providerId="LiveId" clId="{FCC2AE78-7B2A-4B8A-87F2-2039D47FE252}" dt="2022-12-28T11:38:18.405" v="4838" actId="20577"/>
          <ac:spMkLst>
            <pc:docMk/>
            <pc:sldMk cId="3060674528" sldId="386"/>
            <ac:spMk id="18" creationId="{00000000-0000-0000-0000-000000000000}"/>
          </ac:spMkLst>
        </pc:spChg>
        <pc:grpChg chg="mod">
          <ac:chgData name="尾嵜 成真" userId="dd95f81a979e9056" providerId="LiveId" clId="{FCC2AE78-7B2A-4B8A-87F2-2039D47FE252}" dt="2022-12-28T11:39:28.948" v="4879" actId="1076"/>
          <ac:grpSpMkLst>
            <pc:docMk/>
            <pc:sldMk cId="3060674528" sldId="386"/>
            <ac:grpSpMk id="2" creationId="{F3E18761-6F4D-4A56-A95B-FE9E51163FF2}"/>
          </ac:grpSpMkLst>
        </pc:grpChg>
        <pc:grpChg chg="mod">
          <ac:chgData name="尾嵜 成真" userId="dd95f81a979e9056" providerId="LiveId" clId="{FCC2AE78-7B2A-4B8A-87F2-2039D47FE252}" dt="2022-12-28T11:39:28.948" v="4879" actId="1076"/>
          <ac:grpSpMkLst>
            <pc:docMk/>
            <pc:sldMk cId="3060674528" sldId="386"/>
            <ac:grpSpMk id="3" creationId="{28D86D72-E7AD-4CA2-BA44-25225DE74CDA}"/>
          </ac:grpSpMkLst>
        </pc:grpChg>
        <pc:grpChg chg="mod">
          <ac:chgData name="尾嵜 成真" userId="dd95f81a979e9056" providerId="LiveId" clId="{FCC2AE78-7B2A-4B8A-87F2-2039D47FE252}" dt="2022-12-28T11:39:28.948" v="4879" actId="1076"/>
          <ac:grpSpMkLst>
            <pc:docMk/>
            <pc:sldMk cId="3060674528" sldId="386"/>
            <ac:grpSpMk id="4" creationId="{A55DAF8F-E612-4233-AEC5-F612CD50E7CD}"/>
          </ac:grpSpMkLst>
        </pc:grpChg>
        <pc:grpChg chg="mod">
          <ac:chgData name="尾嵜 成真" userId="dd95f81a979e9056" providerId="LiveId" clId="{FCC2AE78-7B2A-4B8A-87F2-2039D47FE252}" dt="2022-12-28T11:39:28.948" v="4879" actId="1076"/>
          <ac:grpSpMkLst>
            <pc:docMk/>
            <pc:sldMk cId="3060674528" sldId="386"/>
            <ac:grpSpMk id="5" creationId="{9A03F420-9491-4177-BECB-F1640F380D4C}"/>
          </ac:grpSpMkLst>
        </pc:grpChg>
        <pc:grpChg chg="mod">
          <ac:chgData name="尾嵜 成真" userId="dd95f81a979e9056" providerId="LiveId" clId="{FCC2AE78-7B2A-4B8A-87F2-2039D47FE252}" dt="2022-12-28T11:39:28.948" v="4879" actId="1076"/>
          <ac:grpSpMkLst>
            <pc:docMk/>
            <pc:sldMk cId="3060674528" sldId="386"/>
            <ac:grpSpMk id="6" creationId="{D1DBE470-BFFD-4DB0-B7FA-93F737876573}"/>
          </ac:grpSpMkLst>
        </pc:grpChg>
        <pc:grpChg chg="del">
          <ac:chgData name="尾嵜 成真" userId="dd95f81a979e9056" providerId="LiveId" clId="{FCC2AE78-7B2A-4B8A-87F2-2039D47FE252}" dt="2022-12-28T11:39:14.023" v="4877" actId="478"/>
          <ac:grpSpMkLst>
            <pc:docMk/>
            <pc:sldMk cId="3060674528" sldId="386"/>
            <ac:grpSpMk id="17" creationId="{B0FD30C0-9718-FE51-0480-A8AA07EA80FC}"/>
          </ac:grpSpMkLst>
        </pc:grpChg>
      </pc:sldChg>
      <pc:sldChg chg="new del">
        <pc:chgData name="尾嵜 成真" userId="dd95f81a979e9056" providerId="LiveId" clId="{FCC2AE78-7B2A-4B8A-87F2-2039D47FE252}" dt="2022-12-28T09:38:58.043" v="3100" actId="47"/>
        <pc:sldMkLst>
          <pc:docMk/>
          <pc:sldMk cId="2960990701" sldId="387"/>
        </pc:sldMkLst>
      </pc:sldChg>
      <pc:sldChg chg="new del">
        <pc:chgData name="尾嵜 成真" userId="dd95f81a979e9056" providerId="LiveId" clId="{FCC2AE78-7B2A-4B8A-87F2-2039D47FE252}" dt="2022-12-28T09:38:59.001" v="3101" actId="47"/>
        <pc:sldMkLst>
          <pc:docMk/>
          <pc:sldMk cId="2608600051" sldId="388"/>
        </pc:sldMkLst>
      </pc:sldChg>
      <pc:sldChg chg="new del">
        <pc:chgData name="尾嵜 成真" userId="dd95f81a979e9056" providerId="LiveId" clId="{FCC2AE78-7B2A-4B8A-87F2-2039D47FE252}" dt="2022-12-28T09:38:59.802" v="3102" actId="47"/>
        <pc:sldMkLst>
          <pc:docMk/>
          <pc:sldMk cId="427717550" sldId="389"/>
        </pc:sldMkLst>
      </pc:sldChg>
    </pc:docChg>
  </pc:docChgLst>
  <pc:docChgLst>
    <pc:chgData name="尾嵜 成真" userId="dd95f81a979e9056" providerId="LiveId" clId="{4AE731A8-771B-4059-BD1F-4064A0027A78}"/>
    <pc:docChg chg="modSld">
      <pc:chgData name="尾嵜 成真" userId="dd95f81a979e9056" providerId="LiveId" clId="{4AE731A8-771B-4059-BD1F-4064A0027A78}" dt="2022-12-03T13:22:01.505" v="209" actId="113"/>
      <pc:docMkLst>
        <pc:docMk/>
      </pc:docMkLst>
      <pc:sldChg chg="modSp mod">
        <pc:chgData name="尾嵜 成真" userId="dd95f81a979e9056" providerId="LiveId" clId="{4AE731A8-771B-4059-BD1F-4064A0027A78}" dt="2022-12-03T13:22:01.505" v="209" actId="113"/>
        <pc:sldMkLst>
          <pc:docMk/>
          <pc:sldMk cId="0" sldId="293"/>
        </pc:sldMkLst>
        <pc:spChg chg="mod">
          <ac:chgData name="尾嵜 成真" userId="dd95f81a979e9056" providerId="LiveId" clId="{4AE731A8-771B-4059-BD1F-4064A0027A78}" dt="2022-12-03T13:22:01.505" v="209" actId="113"/>
          <ac:spMkLst>
            <pc:docMk/>
            <pc:sldMk cId="0" sldId="293"/>
            <ac:spMk id="7" creationId="{00000000-0000-0000-0000-000000000000}"/>
          </ac:spMkLst>
        </pc:spChg>
      </pc:sldChg>
      <pc:sldChg chg="modSp mod">
        <pc:chgData name="尾嵜 成真" userId="dd95f81a979e9056" providerId="LiveId" clId="{4AE731A8-771B-4059-BD1F-4064A0027A78}" dt="2022-12-03T13:20:05.613" v="206" actId="6549"/>
        <pc:sldMkLst>
          <pc:docMk/>
          <pc:sldMk cId="1868244200" sldId="302"/>
        </pc:sldMkLst>
        <pc:spChg chg="mod">
          <ac:chgData name="尾嵜 成真" userId="dd95f81a979e9056" providerId="LiveId" clId="{4AE731A8-771B-4059-BD1F-4064A0027A78}" dt="2022-12-03T13:20:05.613" v="206" actId="6549"/>
          <ac:spMkLst>
            <pc:docMk/>
            <pc:sldMk cId="1868244200" sldId="302"/>
            <ac:spMk id="10" creationId="{4C8D8093-D708-E46A-39FD-79BFCCF8875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2023-02-07</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2023-02-07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760004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p:nvPr>
        </p:nvSpPr>
        <p:spPr>
          <a:xfrm>
            <a:off x="3311352" y="2420888"/>
            <a:ext cx="5832648" cy="1585337"/>
          </a:xfrm>
        </p:spPr>
        <p:txBody>
          <a:bodyPr vert="horz" wrap="square" lIns="91440" tIns="45720" rIns="91440" bIns="45720" numCol="1" rtlCol="0" anchor="ctr"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683568" y="2636912"/>
            <a:ext cx="7772400" cy="1362075"/>
          </a:xfrm>
        </p:spPr>
        <p:txBody>
          <a:bodyPr anchor="ctr"/>
          <a:lstStyle>
            <a:lvl1pPr algn="ctr">
              <a:defRPr sz="4000" b="0" cap="all">
                <a:solidFill>
                  <a:schemeClr val="tx1">
                    <a:lumMod val="65000"/>
                    <a:lumOff val="35000"/>
                  </a:schemeClr>
                </a:solidFill>
              </a:defRPr>
            </a:lvl1pPr>
          </a:lstStyle>
          <a:p>
            <a:r>
              <a:rPr lang="ko-KR" altLang="en-US" dirty="0"/>
              <a:t>마스터 제목 스타일 편집</a:t>
            </a:r>
          </a:p>
        </p:txBody>
      </p:sp>
      <p:sp>
        <p:nvSpPr>
          <p:cNvPr id="4" name="날짜 개체 틀 3"/>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2023-02-07</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1" name="내용 개체 틀 2"/>
          <p:cNvSpPr>
            <a:spLocks noGrp="1"/>
          </p:cNvSpPr>
          <p:nvPr>
            <p:ph idx="1"/>
          </p:nvPr>
        </p:nvSpPr>
        <p:spPr>
          <a:xfrm>
            <a:off x="395536"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395536" y="116632"/>
            <a:ext cx="7661196"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2023-02-07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3671346" y="2348880"/>
            <a:ext cx="5472654" cy="1368152"/>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dirty="0">
                <a:solidFill>
                  <a:srgbClr val="FFC000"/>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2023-02-07</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611560" y="4077072"/>
            <a:ext cx="8424936" cy="1585337"/>
          </a:xfrm>
        </p:spPr>
        <p:txBody>
          <a:bodyPr/>
          <a:lstStyle/>
          <a:p>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5</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章</a:t>
            </a: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踏み台サーバーの構築</a:t>
            </a:r>
            <a:b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b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（２層）</a:t>
            </a:r>
            <a:endParaRPr lang="ko-KR" altLang="en-US" b="1" dirty="0">
              <a:solidFill>
                <a:schemeClr val="accent6">
                  <a:lumMod val="75000"/>
                </a:schemeClr>
              </a:solidFill>
              <a:latin typeface="BIZ UDP明朝 Medium" panose="02020500000000000000" pitchFamily="18"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lgn="l"/>
            <a:r>
              <a:rPr lang="ja-JP" altLang="en-US" i="0" dirty="0">
                <a:solidFill>
                  <a:schemeClr val="tx1"/>
                </a:solidFill>
                <a:effectLst/>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SSM (Systems Manager)</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は、</a:t>
            </a:r>
            <a:r>
              <a:rPr lang="en-US" altLang="ja-JP" b="0"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AWS</a:t>
            </a:r>
            <a:r>
              <a:rPr lang="ja-JP" altLang="en-US" b="0"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やオンプレミスのリソースを表示したり、インスタンスを制御するために使用できるリソース集中管理サービス</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です。具体的には「インスタンスのパッチ管理」「ソフトウェアのインストール状況確認」「複数サーバへ一括コマンド実行」等の機能を有しています。</a:t>
            </a:r>
            <a:r>
              <a:rPr lang="en-US" altLang="ja-JP" i="0" dirty="0">
                <a:solidFill>
                  <a:schemeClr val="tx1"/>
                </a:solidFill>
                <a:latin typeface="BIZ UDP明朝 Medium" panose="02020500000000000000" pitchFamily="18" charset="-128"/>
                <a:ea typeface="BIZ UDP明朝 Medium" panose="02020500000000000000" pitchFamily="18" charset="-128"/>
              </a:rPr>
              <a:t> SSM</a:t>
            </a:r>
            <a:r>
              <a:rPr lang="ja-JP" altLang="en-US" i="0" dirty="0">
                <a:solidFill>
                  <a:schemeClr val="tx1"/>
                </a:solidFill>
                <a:latin typeface="BIZ UDP明朝 Medium" panose="02020500000000000000" pitchFamily="18" charset="-128"/>
                <a:ea typeface="BIZ UDP明朝 Medium" panose="02020500000000000000" pitchFamily="18" charset="-128"/>
              </a:rPr>
              <a:t>を利用するには、サーバー内に</a:t>
            </a:r>
            <a:r>
              <a:rPr lang="en-US" altLang="ja-JP" b="1" i="0" dirty="0">
                <a:solidFill>
                  <a:srgbClr val="F6882E"/>
                </a:solidFill>
                <a:latin typeface="BIZ UDP明朝 Medium" panose="02020500000000000000" pitchFamily="18" charset="-128"/>
                <a:ea typeface="BIZ UDP明朝 Medium" panose="02020500000000000000" pitchFamily="18" charset="-128"/>
              </a:rPr>
              <a:t>SSM</a:t>
            </a:r>
            <a:r>
              <a:rPr lang="ja-JP" altLang="en-US" b="1" i="0" dirty="0">
                <a:solidFill>
                  <a:srgbClr val="F6882E"/>
                </a:solidFill>
                <a:latin typeface="BIZ UDP明朝 Medium" panose="02020500000000000000" pitchFamily="18" charset="-128"/>
                <a:ea typeface="BIZ UDP明朝 Medium" panose="02020500000000000000" pitchFamily="18" charset="-128"/>
              </a:rPr>
              <a:t>エージェント</a:t>
            </a:r>
            <a:r>
              <a:rPr lang="ja-JP" altLang="en-US" i="0" dirty="0">
                <a:solidFill>
                  <a:schemeClr val="tx1"/>
                </a:solidFill>
                <a:latin typeface="BIZ UDP明朝 Medium" panose="02020500000000000000" pitchFamily="18" charset="-128"/>
                <a:ea typeface="BIZ UDP明朝 Medium" panose="02020500000000000000" pitchFamily="18" charset="-128"/>
              </a:rPr>
              <a:t>のインストールと、</a:t>
            </a:r>
            <a:r>
              <a:rPr lang="en-US" altLang="ja-JP" b="1" i="0" dirty="0" err="1">
                <a:solidFill>
                  <a:srgbClr val="F6882E"/>
                </a:solidFill>
                <a:latin typeface="BIZ UDP明朝 Medium" panose="02020500000000000000" pitchFamily="18" charset="-128"/>
                <a:ea typeface="BIZ UDP明朝 Medium" panose="02020500000000000000" pitchFamily="18" charset="-128"/>
              </a:rPr>
              <a:t>IAMRole</a:t>
            </a:r>
            <a:r>
              <a:rPr lang="ja-JP" altLang="en-US" i="0" dirty="0">
                <a:solidFill>
                  <a:schemeClr val="tx1"/>
                </a:solidFill>
                <a:latin typeface="BIZ UDP明朝 Medium" panose="02020500000000000000" pitchFamily="18" charset="-128"/>
                <a:ea typeface="BIZ UDP明朝 Medium" panose="02020500000000000000" pitchFamily="18" charset="-128"/>
              </a:rPr>
              <a:t>を使ってサーバーに権限を与える必要があります。</a:t>
            </a:r>
            <a:endParaRPr lang="en-US" altLang="ja-JP" b="0" i="0" dirty="0">
              <a:solidFill>
                <a:srgbClr val="333333"/>
              </a:solidFill>
              <a:effectLst/>
              <a:latin typeface="BIZ UDP明朝 Medium" panose="02020500000000000000" pitchFamily="18" charset="-128"/>
              <a:ea typeface="BIZ UDP明朝 Medium" panose="02020500000000000000" pitchFamily="18" charset="-128"/>
            </a:endParaRPr>
          </a:p>
          <a:p>
            <a:pPr marL="0" indent="0" algn="l"/>
            <a:r>
              <a:rPr lang="ja-JP" altLang="en-US" i="0" dirty="0">
                <a:solidFill>
                  <a:srgbClr val="333333"/>
                </a:solidFill>
                <a:latin typeface="BIZ UDP明朝 Medium" panose="02020500000000000000" pitchFamily="18" charset="-128"/>
                <a:ea typeface="BIZ UDP明朝 Medium" panose="02020500000000000000" pitchFamily="18" charset="-128"/>
              </a:rPr>
              <a:t>　</a:t>
            </a:r>
            <a:r>
              <a:rPr lang="en-US" altLang="ja-JP" i="0" dirty="0">
                <a:solidFill>
                  <a:schemeClr val="tx1"/>
                </a:solidFill>
                <a:latin typeface="BIZ UDP明朝 Medium" panose="02020500000000000000" pitchFamily="18" charset="-128"/>
                <a:ea typeface="BIZ UDP明朝 Medium" panose="02020500000000000000" pitchFamily="18" charset="-128"/>
              </a:rPr>
              <a:t>SSM</a:t>
            </a:r>
            <a:r>
              <a:rPr lang="ja-JP" altLang="en-US" i="0" dirty="0">
                <a:solidFill>
                  <a:schemeClr val="tx1"/>
                </a:solidFill>
                <a:latin typeface="BIZ UDP明朝 Medium" panose="02020500000000000000" pitchFamily="18" charset="-128"/>
                <a:ea typeface="BIZ UDP明朝 Medium" panose="02020500000000000000" pitchFamily="18" charset="-128"/>
              </a:rPr>
              <a:t>の機能の</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中でも</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SessionManager</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という機能は、キーペアや</a:t>
            </a:r>
            <a:r>
              <a:rPr lang="en-US" altLang="ja-JP" b="0" i="0" dirty="0">
                <a:solidFill>
                  <a:srgbClr val="333333"/>
                </a:solidFill>
                <a:effectLst/>
                <a:latin typeface="BIZ UDP明朝 Medium" panose="02020500000000000000" pitchFamily="18" charset="-128"/>
                <a:ea typeface="BIZ UDP明朝 Medium" panose="02020500000000000000" pitchFamily="18" charset="-128"/>
              </a:rPr>
              <a:t>SG</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の設定、踏み台サーバーなしで、</a:t>
            </a:r>
            <a:r>
              <a:rPr lang="en-US" altLang="ja-JP" b="0" i="0" dirty="0">
                <a:solidFill>
                  <a:srgbClr val="333333"/>
                </a:solidFill>
                <a:effectLst/>
                <a:latin typeface="BIZ UDP明朝 Medium" panose="02020500000000000000" pitchFamily="18" charset="-128"/>
                <a:ea typeface="BIZ UDP明朝 Medium" panose="02020500000000000000" pitchFamily="18" charset="-128"/>
              </a:rPr>
              <a:t>WEB</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ブラウザ上で</a:t>
            </a:r>
            <a:r>
              <a:rPr lang="ja-JP" altLang="en-US"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ワンクリックで</a:t>
            </a:r>
            <a:r>
              <a:rPr lang="en-US" altLang="ja-JP"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EC2</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へ直接</a:t>
            </a:r>
            <a:r>
              <a:rPr lang="ja-JP" altLang="en-US" b="0"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ログイン</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することが可能です。</a:t>
            </a:r>
            <a:endParaRPr lang="en-US" altLang="ja-JP" b="0" i="0" dirty="0">
              <a:solidFill>
                <a:srgbClr val="333333"/>
              </a:solidFill>
              <a:effectLst/>
              <a:latin typeface="BIZ UDP明朝 Medium" panose="02020500000000000000" pitchFamily="18" charset="-128"/>
              <a:ea typeface="BIZ UDP明朝 Medium" panose="02020500000000000000" pitchFamily="18" charset="-128"/>
            </a:endParaRPr>
          </a:p>
          <a:p>
            <a:pPr marL="0" indent="0" algn="l"/>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06 SSM</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SSM</a:t>
            </a:r>
            <a:r>
              <a:rPr lang="ja-JP" altLang="en-US" sz="2400" dirty="0">
                <a:solidFill>
                  <a:schemeClr val="tx1"/>
                </a:solidFill>
                <a:latin typeface="BIZ UDP明朝 Medium" panose="02020500000000000000" pitchFamily="18" charset="-128"/>
                <a:ea typeface="BIZ UDP明朝 Medium" panose="02020500000000000000" pitchFamily="18" charset="-128"/>
              </a:rPr>
              <a:t>　</a:t>
            </a:r>
            <a:r>
              <a:rPr lang="en-US" altLang="ja-JP" sz="2400" dirty="0" err="1">
                <a:solidFill>
                  <a:schemeClr val="tx1"/>
                </a:solidFill>
                <a:latin typeface="BIZ UDP明朝 Medium" panose="02020500000000000000" pitchFamily="18" charset="-128"/>
                <a:ea typeface="BIZ UDP明朝 Medium" panose="02020500000000000000" pitchFamily="18" charset="-128"/>
              </a:rPr>
              <a:t>SessionManager</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pic>
        <p:nvPicPr>
          <p:cNvPr id="3" name="図 2">
            <a:extLst>
              <a:ext uri="{FF2B5EF4-FFF2-40B4-BE49-F238E27FC236}">
                <a16:creationId xmlns:a16="http://schemas.microsoft.com/office/drawing/2014/main" id="{B4580B03-DD4B-D5CF-CD70-62C96BAA60FA}"/>
              </a:ext>
            </a:extLst>
          </p:cNvPr>
          <p:cNvPicPr>
            <a:picLocks noChangeAspect="1"/>
          </p:cNvPicPr>
          <p:nvPr/>
        </p:nvPicPr>
        <p:blipFill>
          <a:blip r:embed="rId2"/>
          <a:stretch>
            <a:fillRect/>
          </a:stretch>
        </p:blipFill>
        <p:spPr>
          <a:xfrm>
            <a:off x="4906925" y="3451071"/>
            <a:ext cx="4023582" cy="1594147"/>
          </a:xfrm>
          <a:prstGeom prst="rect">
            <a:avLst/>
          </a:prstGeom>
        </p:spPr>
      </p:pic>
      <p:pic>
        <p:nvPicPr>
          <p:cNvPr id="5" name="図 4">
            <a:extLst>
              <a:ext uri="{FF2B5EF4-FFF2-40B4-BE49-F238E27FC236}">
                <a16:creationId xmlns:a16="http://schemas.microsoft.com/office/drawing/2014/main" id="{FBC3049B-F66D-9170-7795-FCECF60BA95C}"/>
              </a:ext>
            </a:extLst>
          </p:cNvPr>
          <p:cNvPicPr>
            <a:picLocks noChangeAspect="1"/>
          </p:cNvPicPr>
          <p:nvPr/>
        </p:nvPicPr>
        <p:blipFill>
          <a:blip r:embed="rId3"/>
          <a:stretch>
            <a:fillRect/>
          </a:stretch>
        </p:blipFill>
        <p:spPr>
          <a:xfrm>
            <a:off x="1215265" y="5639888"/>
            <a:ext cx="7097115" cy="695422"/>
          </a:xfrm>
          <a:prstGeom prst="rect">
            <a:avLst/>
          </a:prstGeom>
        </p:spPr>
      </p:pic>
      <p:pic>
        <p:nvPicPr>
          <p:cNvPr id="7" name="図 6">
            <a:extLst>
              <a:ext uri="{FF2B5EF4-FFF2-40B4-BE49-F238E27FC236}">
                <a16:creationId xmlns:a16="http://schemas.microsoft.com/office/drawing/2014/main" id="{AF473374-2899-C2E5-3DAA-EDDA880E5267}"/>
              </a:ext>
            </a:extLst>
          </p:cNvPr>
          <p:cNvPicPr>
            <a:picLocks noChangeAspect="1"/>
          </p:cNvPicPr>
          <p:nvPr/>
        </p:nvPicPr>
        <p:blipFill>
          <a:blip r:embed="rId4"/>
          <a:stretch>
            <a:fillRect/>
          </a:stretch>
        </p:blipFill>
        <p:spPr>
          <a:xfrm>
            <a:off x="280735" y="3319541"/>
            <a:ext cx="4461525" cy="1757418"/>
          </a:xfrm>
          <a:prstGeom prst="rect">
            <a:avLst/>
          </a:prstGeom>
        </p:spPr>
      </p:pic>
      <p:sp>
        <p:nvSpPr>
          <p:cNvPr id="8" name="正方形/長方形 7">
            <a:extLst>
              <a:ext uri="{FF2B5EF4-FFF2-40B4-BE49-F238E27FC236}">
                <a16:creationId xmlns:a16="http://schemas.microsoft.com/office/drawing/2014/main" id="{CF9761B3-F1AF-3B32-AC05-2CD58A6FDD79}"/>
              </a:ext>
            </a:extLst>
          </p:cNvPr>
          <p:cNvSpPr/>
          <p:nvPr/>
        </p:nvSpPr>
        <p:spPr>
          <a:xfrm>
            <a:off x="263090" y="3319541"/>
            <a:ext cx="4479169" cy="1757418"/>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9" name="正方形/長方形 8">
            <a:extLst>
              <a:ext uri="{FF2B5EF4-FFF2-40B4-BE49-F238E27FC236}">
                <a16:creationId xmlns:a16="http://schemas.microsoft.com/office/drawing/2014/main" id="{618CC92E-A56B-107B-CAF5-434D0C9245D2}"/>
              </a:ext>
            </a:extLst>
          </p:cNvPr>
          <p:cNvSpPr/>
          <p:nvPr/>
        </p:nvSpPr>
        <p:spPr>
          <a:xfrm>
            <a:off x="4906923" y="3442133"/>
            <a:ext cx="4023581" cy="1603085"/>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11" name="正方形/長方形 10">
            <a:extLst>
              <a:ext uri="{FF2B5EF4-FFF2-40B4-BE49-F238E27FC236}">
                <a16:creationId xmlns:a16="http://schemas.microsoft.com/office/drawing/2014/main" id="{BEA5EE37-CC4C-D1F3-D38F-5224284FFD8B}"/>
              </a:ext>
            </a:extLst>
          </p:cNvPr>
          <p:cNvSpPr/>
          <p:nvPr/>
        </p:nvSpPr>
        <p:spPr>
          <a:xfrm>
            <a:off x="1220728" y="5698373"/>
            <a:ext cx="7091652" cy="631939"/>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324268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lgn="l"/>
            <a:r>
              <a:rPr lang="ja-JP" altLang="en-US" i="0" dirty="0">
                <a:solidFill>
                  <a:schemeClr val="tx1"/>
                </a:solidFill>
                <a:effectLst/>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IAM</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ロール</a:t>
            </a:r>
            <a:r>
              <a:rPr lang="ja-JP" altLang="en-US" i="0" dirty="0">
                <a:solidFill>
                  <a:srgbClr val="374151"/>
                </a:solidFill>
                <a:effectLst/>
                <a:latin typeface="BIZ UDP明朝 Medium" panose="02020500000000000000" pitchFamily="18" charset="-128"/>
                <a:ea typeface="BIZ UDP明朝 Medium" panose="02020500000000000000" pitchFamily="18" charset="-128"/>
              </a:rPr>
              <a:t>は、</a:t>
            </a:r>
            <a:r>
              <a:rPr lang="en-US" altLang="ja-JP"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リソース自体に</a:t>
            </a:r>
            <a:r>
              <a:rPr lang="ja-JP" altLang="en-US" i="0" u="heavy" dirty="0">
                <a:solidFill>
                  <a:srgbClr val="374151"/>
                </a:solidFill>
                <a:uFill>
                  <a:solidFill>
                    <a:srgbClr val="F6882E"/>
                  </a:solidFill>
                </a:uFill>
                <a:latin typeface="BIZ UDP明朝 Medium" panose="02020500000000000000" pitchFamily="18" charset="-128"/>
                <a:ea typeface="BIZ UDP明朝 Medium" panose="02020500000000000000" pitchFamily="18" charset="-128"/>
              </a:rPr>
              <a:t>他の</a:t>
            </a:r>
            <a:r>
              <a:rPr lang="en-US" altLang="ja-JP"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AWS</a:t>
            </a:r>
            <a:r>
              <a:rPr lang="ja-JP" altLang="en-US"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リソースへの操作権限を付与する仕組み</a:t>
            </a:r>
            <a:r>
              <a:rPr lang="ja-JP" altLang="en-US" i="0" dirty="0">
                <a:solidFill>
                  <a:srgbClr val="374151"/>
                </a:solidFill>
                <a:effectLst/>
                <a:latin typeface="BIZ UDP明朝 Medium" panose="02020500000000000000" pitchFamily="18" charset="-128"/>
                <a:ea typeface="BIZ UDP明朝 Medium" panose="02020500000000000000" pitchFamily="18" charset="-128"/>
              </a:rPr>
              <a:t>です。</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ロールに、与えたい権限の</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ポリシーをアタッチすることで、その</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ロールは権限を持ちます。</a:t>
            </a:r>
            <a:endParaRPr lang="en-US" altLang="ja-JP" i="0" dirty="0">
              <a:solidFill>
                <a:srgbClr val="374151"/>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374151"/>
                </a:solidFill>
                <a:latin typeface="BIZ UDP明朝 Medium" panose="02020500000000000000" pitchFamily="18" charset="-128"/>
                <a:ea typeface="BIZ UDP明朝 Medium" panose="02020500000000000000" pitchFamily="18" charset="-128"/>
              </a:rPr>
              <a:t>　</a:t>
            </a:r>
            <a:r>
              <a:rPr lang="ja-JP" altLang="en-US" i="0" dirty="0">
                <a:solidFill>
                  <a:srgbClr val="374151"/>
                </a:solidFill>
                <a:effectLst/>
                <a:latin typeface="BIZ UDP明朝 Medium" panose="02020500000000000000" pitchFamily="18" charset="-128"/>
                <a:ea typeface="BIZ UDP明朝 Medium" panose="02020500000000000000" pitchFamily="18" charset="-128"/>
              </a:rPr>
              <a:t>例えば、</a:t>
            </a:r>
            <a:r>
              <a:rPr lang="en-US" altLang="ja-JP" i="0" dirty="0" err="1">
                <a:solidFill>
                  <a:srgbClr val="16191F"/>
                </a:solidFill>
                <a:effectLst/>
                <a:latin typeface="BIZ UDP明朝 Medium" panose="02020500000000000000" pitchFamily="18" charset="-128"/>
                <a:ea typeface="BIZ UDP明朝 Medium" panose="02020500000000000000" pitchFamily="18" charset="-128"/>
              </a:rPr>
              <a:t>SessionManager</a:t>
            </a:r>
            <a:r>
              <a:rPr lang="ja-JP" altLang="en-US" i="0" dirty="0">
                <a:solidFill>
                  <a:srgbClr val="16191F"/>
                </a:solidFill>
                <a:effectLst/>
                <a:latin typeface="BIZ UDP明朝 Medium" panose="02020500000000000000" pitchFamily="18" charset="-128"/>
                <a:ea typeface="BIZ UDP明朝 Medium" panose="02020500000000000000" pitchFamily="18" charset="-128"/>
              </a:rPr>
              <a:t>実行</a:t>
            </a:r>
            <a:r>
              <a:rPr lang="ja-JP" altLang="en-US" i="0" dirty="0">
                <a:solidFill>
                  <a:srgbClr val="374151"/>
                </a:solidFill>
                <a:effectLst/>
                <a:latin typeface="BIZ UDP明朝 Medium" panose="02020500000000000000" pitchFamily="18" charset="-128"/>
                <a:ea typeface="BIZ UDP明朝 Medium" panose="02020500000000000000" pitchFamily="18" charset="-128"/>
              </a:rPr>
              <a:t>権限を持つ</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ポリシー（</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AmazonSSMManagedInstanceCore</a:t>
            </a:r>
            <a:r>
              <a:rPr lang="ja-JP" altLang="en-US" i="0" dirty="0">
                <a:solidFill>
                  <a:srgbClr val="374151"/>
                </a:solidFill>
                <a:effectLst/>
                <a:latin typeface="BIZ UDP明朝 Medium" panose="02020500000000000000" pitchFamily="18" charset="-128"/>
                <a:ea typeface="BIZ UDP明朝 Medium" panose="02020500000000000000" pitchFamily="18" charset="-128"/>
              </a:rPr>
              <a:t>）を</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ロールに付与し、その</a:t>
            </a:r>
            <a:r>
              <a:rPr lang="en-US" altLang="ja-JP" i="0" dirty="0">
                <a:solidFill>
                  <a:srgbClr val="374151"/>
                </a:solidFill>
                <a:effectLst/>
                <a:latin typeface="BIZ UDP明朝 Medium" panose="02020500000000000000" pitchFamily="18" charset="-128"/>
                <a:ea typeface="BIZ UDP明朝 Medium" panose="02020500000000000000" pitchFamily="18" charset="-128"/>
              </a:rPr>
              <a:t>IAM</a:t>
            </a:r>
            <a:r>
              <a:rPr lang="ja-JP" altLang="en-US" i="0" dirty="0">
                <a:solidFill>
                  <a:srgbClr val="374151"/>
                </a:solidFill>
                <a:effectLst/>
                <a:latin typeface="BIZ UDP明朝 Medium" panose="02020500000000000000" pitchFamily="18" charset="-128"/>
                <a:ea typeface="BIZ UDP明朝 Medium" panose="02020500000000000000" pitchFamily="18" charset="-128"/>
              </a:rPr>
              <a:t>ロールを</a:t>
            </a:r>
            <a:r>
              <a:rPr lang="en-US" altLang="ja-JP" i="0" dirty="0">
                <a:solidFill>
                  <a:srgbClr val="374151"/>
                </a:solidFill>
                <a:effectLst/>
                <a:latin typeface="BIZ UDP明朝 Medium" panose="02020500000000000000" pitchFamily="18" charset="-128"/>
                <a:ea typeface="BIZ UDP明朝 Medium" panose="02020500000000000000" pitchFamily="18" charset="-128"/>
              </a:rPr>
              <a:t>EC2</a:t>
            </a:r>
            <a:r>
              <a:rPr lang="ja-JP" altLang="en-US" i="0" dirty="0">
                <a:solidFill>
                  <a:srgbClr val="374151"/>
                </a:solidFill>
                <a:effectLst/>
                <a:latin typeface="BIZ UDP明朝 Medium" panose="02020500000000000000" pitchFamily="18" charset="-128"/>
                <a:ea typeface="BIZ UDP明朝 Medium" panose="02020500000000000000" pitchFamily="18" charset="-128"/>
              </a:rPr>
              <a:t>へアタッチすることで、ＥＣ２はＳｅｓｓｉｏｎＭａｎａｇｅｒを利用して、ログインすることが可能になります</a:t>
            </a:r>
            <a:r>
              <a:rPr lang="ja-JP" altLang="en-US" i="0" dirty="0">
                <a:solidFill>
                  <a:srgbClr val="374151"/>
                </a:solidFill>
                <a:latin typeface="BIZ UDP明朝 Medium" panose="02020500000000000000" pitchFamily="18" charset="-128"/>
                <a:ea typeface="BIZ UDP明朝 Medium" panose="02020500000000000000" pitchFamily="18" charset="-128"/>
              </a:rPr>
              <a:t>。その際、</a:t>
            </a:r>
            <a:r>
              <a:rPr lang="en-US" altLang="ja-JP" i="0" dirty="0">
                <a:solidFill>
                  <a:srgbClr val="374151"/>
                </a:solidFill>
                <a:latin typeface="BIZ UDP明朝 Medium" panose="02020500000000000000" pitchFamily="18" charset="-128"/>
                <a:ea typeface="BIZ UDP明朝 Medium" panose="02020500000000000000" pitchFamily="18" charset="-128"/>
              </a:rPr>
              <a:t>IAM</a:t>
            </a:r>
            <a:r>
              <a:rPr lang="ja-JP" altLang="en-US" i="0" dirty="0">
                <a:solidFill>
                  <a:srgbClr val="374151"/>
                </a:solidFill>
                <a:latin typeface="BIZ UDP明朝 Medium" panose="02020500000000000000" pitchFamily="18" charset="-128"/>
                <a:ea typeface="BIZ UDP明朝 Medium" panose="02020500000000000000" pitchFamily="18" charset="-128"/>
              </a:rPr>
              <a:t>ロールは</a:t>
            </a:r>
            <a:r>
              <a:rPr lang="en-US" altLang="ja-JP" i="0" dirty="0">
                <a:solidFill>
                  <a:srgbClr val="374151"/>
                </a:solidFill>
                <a:latin typeface="BIZ UDP明朝 Medium" panose="02020500000000000000" pitchFamily="18" charset="-128"/>
                <a:ea typeface="BIZ UDP明朝 Medium" panose="02020500000000000000" pitchFamily="18" charset="-128"/>
              </a:rPr>
              <a:t>EC2</a:t>
            </a:r>
            <a:r>
              <a:rPr lang="ja-JP" altLang="en-US" i="0" dirty="0">
                <a:solidFill>
                  <a:srgbClr val="374151"/>
                </a:solidFill>
                <a:latin typeface="BIZ UDP明朝 Medium" panose="02020500000000000000" pitchFamily="18" charset="-128"/>
                <a:ea typeface="BIZ UDP明朝 Medium" panose="02020500000000000000" pitchFamily="18" charset="-128"/>
              </a:rPr>
              <a:t>に対して信頼関係を結ぶ必要があります。</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07 IAM</a:t>
            </a:r>
            <a:r>
              <a:rPr lang="ja-JP" altLang="en-US" sz="1600" dirty="0">
                <a:latin typeface="BIZ UDP明朝 Medium" panose="02020500000000000000" pitchFamily="18" charset="-128"/>
                <a:ea typeface="BIZ UDP明朝 Medium" panose="02020500000000000000" pitchFamily="18" charset="-128"/>
              </a:rPr>
              <a:t>ロール</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IAM</a:t>
            </a:r>
            <a:r>
              <a:rPr lang="ja-JP" altLang="en-US" sz="2400" dirty="0">
                <a:solidFill>
                  <a:schemeClr val="tx1"/>
                </a:solidFill>
                <a:latin typeface="BIZ UDP明朝 Medium" panose="02020500000000000000" pitchFamily="18" charset="-128"/>
                <a:ea typeface="BIZ UDP明朝 Medium" panose="02020500000000000000" pitchFamily="18" charset="-128"/>
              </a:rPr>
              <a:t>ロール</a:t>
            </a:r>
          </a:p>
        </p:txBody>
      </p:sp>
      <p:pic>
        <p:nvPicPr>
          <p:cNvPr id="5" name="図 4">
            <a:extLst>
              <a:ext uri="{FF2B5EF4-FFF2-40B4-BE49-F238E27FC236}">
                <a16:creationId xmlns:a16="http://schemas.microsoft.com/office/drawing/2014/main" id="{FD0BC4B5-B762-D6DE-E882-44E424717DA8}"/>
              </a:ext>
            </a:extLst>
          </p:cNvPr>
          <p:cNvPicPr>
            <a:picLocks noChangeAspect="1"/>
          </p:cNvPicPr>
          <p:nvPr/>
        </p:nvPicPr>
        <p:blipFill>
          <a:blip r:embed="rId2"/>
          <a:stretch>
            <a:fillRect/>
          </a:stretch>
        </p:blipFill>
        <p:spPr>
          <a:xfrm>
            <a:off x="899592" y="2958156"/>
            <a:ext cx="7003621" cy="1236366"/>
          </a:xfrm>
          <a:prstGeom prst="rect">
            <a:avLst/>
          </a:prstGeom>
        </p:spPr>
      </p:pic>
      <p:sp>
        <p:nvSpPr>
          <p:cNvPr id="12" name="正方形/長方形 11">
            <a:extLst>
              <a:ext uri="{FF2B5EF4-FFF2-40B4-BE49-F238E27FC236}">
                <a16:creationId xmlns:a16="http://schemas.microsoft.com/office/drawing/2014/main" id="{A5DF4167-C56B-FCB1-552F-AA435A8D5DD2}"/>
              </a:ext>
            </a:extLst>
          </p:cNvPr>
          <p:cNvSpPr/>
          <p:nvPr/>
        </p:nvSpPr>
        <p:spPr>
          <a:xfrm>
            <a:off x="871862" y="2964852"/>
            <a:ext cx="7031352" cy="1229669"/>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pic>
        <p:nvPicPr>
          <p:cNvPr id="3" name="図 2">
            <a:extLst>
              <a:ext uri="{FF2B5EF4-FFF2-40B4-BE49-F238E27FC236}">
                <a16:creationId xmlns:a16="http://schemas.microsoft.com/office/drawing/2014/main" id="{DDCB6700-39D8-C13F-27DA-A77BC6CE143E}"/>
              </a:ext>
            </a:extLst>
          </p:cNvPr>
          <p:cNvPicPr>
            <a:picLocks noChangeAspect="1"/>
          </p:cNvPicPr>
          <p:nvPr/>
        </p:nvPicPr>
        <p:blipFill>
          <a:blip r:embed="rId3"/>
          <a:stretch>
            <a:fillRect/>
          </a:stretch>
        </p:blipFill>
        <p:spPr>
          <a:xfrm>
            <a:off x="4860032" y="4364236"/>
            <a:ext cx="2727522" cy="2376686"/>
          </a:xfrm>
          <a:prstGeom prst="rect">
            <a:avLst/>
          </a:prstGeom>
        </p:spPr>
      </p:pic>
      <p:pic>
        <p:nvPicPr>
          <p:cNvPr id="6" name="図 5">
            <a:extLst>
              <a:ext uri="{FF2B5EF4-FFF2-40B4-BE49-F238E27FC236}">
                <a16:creationId xmlns:a16="http://schemas.microsoft.com/office/drawing/2014/main" id="{9DF9FB5B-C9E9-4883-C286-F8DE7C414731}"/>
              </a:ext>
            </a:extLst>
          </p:cNvPr>
          <p:cNvPicPr>
            <a:picLocks noChangeAspect="1"/>
          </p:cNvPicPr>
          <p:nvPr/>
        </p:nvPicPr>
        <p:blipFill>
          <a:blip r:embed="rId4"/>
          <a:stretch>
            <a:fillRect/>
          </a:stretch>
        </p:blipFill>
        <p:spPr>
          <a:xfrm>
            <a:off x="991932" y="4378084"/>
            <a:ext cx="3039131" cy="2408857"/>
          </a:xfrm>
          <a:prstGeom prst="rect">
            <a:avLst/>
          </a:prstGeom>
        </p:spPr>
      </p:pic>
      <p:sp>
        <p:nvSpPr>
          <p:cNvPr id="7" name="正方形/長方形 6">
            <a:extLst>
              <a:ext uri="{FF2B5EF4-FFF2-40B4-BE49-F238E27FC236}">
                <a16:creationId xmlns:a16="http://schemas.microsoft.com/office/drawing/2014/main" id="{8C4EB612-9095-B8CB-F6E7-589F605E3D0A}"/>
              </a:ext>
            </a:extLst>
          </p:cNvPr>
          <p:cNvSpPr/>
          <p:nvPr/>
        </p:nvSpPr>
        <p:spPr>
          <a:xfrm>
            <a:off x="991933" y="4324998"/>
            <a:ext cx="3039130" cy="2408857"/>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8" name="正方形/長方形 7">
            <a:extLst>
              <a:ext uri="{FF2B5EF4-FFF2-40B4-BE49-F238E27FC236}">
                <a16:creationId xmlns:a16="http://schemas.microsoft.com/office/drawing/2014/main" id="{BA11470B-4B8F-45D7-332B-2F73F2693438}"/>
              </a:ext>
            </a:extLst>
          </p:cNvPr>
          <p:cNvSpPr/>
          <p:nvPr/>
        </p:nvSpPr>
        <p:spPr>
          <a:xfrm>
            <a:off x="4860032" y="4333343"/>
            <a:ext cx="2727522" cy="2376686"/>
          </a:xfrm>
          <a:prstGeom prst="rect">
            <a:avLst/>
          </a:prstGeom>
          <a:no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50609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3563888" y="3068960"/>
            <a:ext cx="5472654" cy="1368152"/>
          </a:xfrm>
        </p:spPr>
        <p:txBody>
          <a:bodyPr/>
          <a:lstStyle/>
          <a:p>
            <a:r>
              <a:rPr lang="en-US" altLang="ko-KR" dirty="0"/>
              <a:t>THANK YOU</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252536" y="1362111"/>
            <a:ext cx="2304256" cy="553998"/>
          </a:xfrm>
          <a:prstGeom prst="rect">
            <a:avLst/>
          </a:prstGeom>
        </p:spPr>
        <p:txBody>
          <a:bodyPr wrap="square" rtlCol="0">
            <a:spAutoFit/>
          </a:bodyPr>
          <a:lstStyle/>
          <a:p>
            <a:pPr algn="ctr" fontAlgn="base">
              <a:spcBef>
                <a:spcPct val="0"/>
              </a:spcBef>
              <a:spcAft>
                <a:spcPct val="0"/>
              </a:spcAft>
              <a:buClr>
                <a:schemeClr val="hlink"/>
              </a:buClr>
            </a:pPr>
            <a:r>
              <a:rPr lang="en-US" altLang="ko-KR" sz="3000" b="1" dirty="0">
                <a:solidFill>
                  <a:schemeClr val="accent6"/>
                </a:solidFill>
                <a:latin typeface="+mj-lt"/>
                <a:ea typeface="맑은 고딕" pitchFamily="50" charset="-127"/>
                <a:cs typeface="+mj-cs"/>
              </a:rPr>
              <a:t>CONTENTS</a:t>
            </a:r>
            <a:endParaRPr lang="ko-KR" altLang="en-US" sz="3000" b="1" dirty="0">
              <a:solidFill>
                <a:schemeClr val="accent6"/>
              </a:solidFill>
              <a:latin typeface="+mj-lt"/>
              <a:ea typeface="맑은 고딕" pitchFamily="50" charset="-127"/>
              <a:cs typeface="+mj-cs"/>
            </a:endParaRPr>
          </a:p>
        </p:txBody>
      </p:sp>
      <p:grpSp>
        <p:nvGrpSpPr>
          <p:cNvPr id="2" name="그룹 1">
            <a:extLst>
              <a:ext uri="{FF2B5EF4-FFF2-40B4-BE49-F238E27FC236}">
                <a16:creationId xmlns:a16="http://schemas.microsoft.com/office/drawing/2014/main" id="{F3E18761-6F4D-4A56-A95B-FE9E51163FF2}"/>
              </a:ext>
            </a:extLst>
          </p:cNvPr>
          <p:cNvGrpSpPr/>
          <p:nvPr/>
        </p:nvGrpSpPr>
        <p:grpSpPr>
          <a:xfrm>
            <a:off x="899592" y="2709072"/>
            <a:ext cx="3744416" cy="864096"/>
            <a:chOff x="4238823" y="1217861"/>
            <a:chExt cx="3744416" cy="864096"/>
          </a:xfrm>
        </p:grpSpPr>
        <p:sp>
          <p:nvSpPr>
            <p:cNvPr id="21" name="직각 삼각형 20"/>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8" name="Text Box 5"/>
            <p:cNvSpPr txBox="1">
              <a:spLocks noChangeArrowheads="1"/>
            </p:cNvSpPr>
            <p:nvPr/>
          </p:nvSpPr>
          <p:spPr bwMode="auto">
            <a:xfrm>
              <a:off x="5256786" y="1579935"/>
              <a:ext cx="2726453" cy="369332"/>
            </a:xfrm>
            <a:prstGeom prst="rect">
              <a:avLst/>
            </a:prstGeom>
            <a:noFill/>
            <a:ln w="9525">
              <a:noFill/>
              <a:miter lim="800000"/>
              <a:headEnd/>
              <a:tailEnd/>
            </a:ln>
          </p:spPr>
          <p:txBody>
            <a:bodyPr wrap="square">
              <a:spAutoFit/>
            </a:bodyPr>
            <a:lstStyle/>
            <a:p>
              <a:pPr>
                <a:defRPr/>
              </a:pP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構成</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20" name="TextBox 13"/>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01</a:t>
              </a:r>
              <a:endParaRPr lang="ko-KR" altLang="en-US" sz="2500" b="1" dirty="0">
                <a:solidFill>
                  <a:schemeClr val="bg1"/>
                </a:solidFill>
                <a:latin typeface="+mj-lt"/>
                <a:ea typeface="맑은 고딕" pitchFamily="50" charset="-127"/>
                <a:cs typeface="+mj-cs"/>
              </a:endParaRPr>
            </a:p>
          </p:txBody>
        </p:sp>
      </p:grpSp>
      <p:grpSp>
        <p:nvGrpSpPr>
          <p:cNvPr id="3" name="그룹 2">
            <a:extLst>
              <a:ext uri="{FF2B5EF4-FFF2-40B4-BE49-F238E27FC236}">
                <a16:creationId xmlns:a16="http://schemas.microsoft.com/office/drawing/2014/main" id="{28D86D72-E7AD-4CA2-BA44-25225DE74CDA}"/>
              </a:ext>
            </a:extLst>
          </p:cNvPr>
          <p:cNvGrpSpPr/>
          <p:nvPr/>
        </p:nvGrpSpPr>
        <p:grpSpPr>
          <a:xfrm>
            <a:off x="899592" y="3799502"/>
            <a:ext cx="864096" cy="864096"/>
            <a:chOff x="4238823" y="2308291"/>
            <a:chExt cx="864096" cy="864096"/>
          </a:xfrm>
        </p:grpSpPr>
        <p:sp>
          <p:nvSpPr>
            <p:cNvPr id="30" name="직각 삼각형 29"/>
            <p:cNvSpPr/>
            <p:nvPr/>
          </p:nvSpPr>
          <p:spPr>
            <a:xfrm rot="16200000">
              <a:off x="4238823" y="2308291"/>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35" name="TextBox 13"/>
            <p:cNvSpPr txBox="1">
              <a:spLocks noChangeArrowheads="1"/>
            </p:cNvSpPr>
            <p:nvPr/>
          </p:nvSpPr>
          <p:spPr bwMode="auto">
            <a:xfrm>
              <a:off x="4589575" y="263024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02</a:t>
              </a:r>
              <a:endParaRPr lang="ko-KR" altLang="en-US" sz="2500" b="1" dirty="0">
                <a:solidFill>
                  <a:schemeClr val="bg1"/>
                </a:solidFill>
                <a:latin typeface="+mj-lt"/>
                <a:ea typeface="맑은 고딕" pitchFamily="50" charset="-127"/>
                <a:cs typeface="+mj-cs"/>
              </a:endParaRPr>
            </a:p>
          </p:txBody>
        </p:sp>
      </p:grpSp>
      <p:grpSp>
        <p:nvGrpSpPr>
          <p:cNvPr id="4" name="그룹 3">
            <a:extLst>
              <a:ext uri="{FF2B5EF4-FFF2-40B4-BE49-F238E27FC236}">
                <a16:creationId xmlns:a16="http://schemas.microsoft.com/office/drawing/2014/main" id="{A55DAF8F-E612-4233-AEC5-F612CD50E7CD}"/>
              </a:ext>
            </a:extLst>
          </p:cNvPr>
          <p:cNvGrpSpPr/>
          <p:nvPr/>
        </p:nvGrpSpPr>
        <p:grpSpPr>
          <a:xfrm>
            <a:off x="899592" y="4889932"/>
            <a:ext cx="864096" cy="864096"/>
            <a:chOff x="4238823" y="3398721"/>
            <a:chExt cx="864096" cy="864096"/>
          </a:xfrm>
        </p:grpSpPr>
        <p:sp>
          <p:nvSpPr>
            <p:cNvPr id="28" name="직각 삼각형 27"/>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40" name="TextBox 13"/>
            <p:cNvSpPr txBox="1">
              <a:spLocks noChangeArrowheads="1"/>
            </p:cNvSpPr>
            <p:nvPr/>
          </p:nvSpPr>
          <p:spPr bwMode="auto">
            <a:xfrm>
              <a:off x="4589575" y="3734418"/>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03</a:t>
              </a:r>
              <a:endParaRPr lang="ko-KR" altLang="en-US" sz="2500" b="1" dirty="0">
                <a:solidFill>
                  <a:schemeClr val="bg1"/>
                </a:solidFill>
                <a:latin typeface="+mj-lt"/>
                <a:ea typeface="맑은 고딕" pitchFamily="50" charset="-127"/>
                <a:cs typeface="+mj-cs"/>
              </a:endParaRPr>
            </a:p>
          </p:txBody>
        </p:sp>
      </p:grpSp>
      <p:grpSp>
        <p:nvGrpSpPr>
          <p:cNvPr id="5" name="그룹 4">
            <a:extLst>
              <a:ext uri="{FF2B5EF4-FFF2-40B4-BE49-F238E27FC236}">
                <a16:creationId xmlns:a16="http://schemas.microsoft.com/office/drawing/2014/main" id="{9A03F420-9491-4177-BECB-F1640F380D4C}"/>
              </a:ext>
            </a:extLst>
          </p:cNvPr>
          <p:cNvGrpSpPr/>
          <p:nvPr/>
        </p:nvGrpSpPr>
        <p:grpSpPr>
          <a:xfrm>
            <a:off x="899592" y="5980362"/>
            <a:ext cx="864096" cy="864096"/>
            <a:chOff x="4238823" y="4489151"/>
            <a:chExt cx="864096" cy="864096"/>
          </a:xfrm>
        </p:grpSpPr>
        <p:sp>
          <p:nvSpPr>
            <p:cNvPr id="24" name="직각 삼각형 23"/>
            <p:cNvSpPr/>
            <p:nvPr/>
          </p:nvSpPr>
          <p:spPr>
            <a:xfrm rot="16200000">
              <a:off x="4238823" y="448915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45" name="TextBox 13"/>
            <p:cNvSpPr txBox="1">
              <a:spLocks noChangeArrowheads="1"/>
            </p:cNvSpPr>
            <p:nvPr/>
          </p:nvSpPr>
          <p:spPr bwMode="auto">
            <a:xfrm>
              <a:off x="4589575" y="4838590"/>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04</a:t>
              </a:r>
              <a:endParaRPr lang="ko-KR" altLang="en-US" sz="2500" b="1" dirty="0">
                <a:solidFill>
                  <a:schemeClr val="bg1"/>
                </a:solidFill>
                <a:latin typeface="+mj-lt"/>
                <a:ea typeface="맑은 고딕" pitchFamily="50" charset="-127"/>
                <a:cs typeface="+mj-cs"/>
              </a:endParaRPr>
            </a:p>
          </p:txBody>
        </p:sp>
      </p:grpSp>
      <p:grpSp>
        <p:nvGrpSpPr>
          <p:cNvPr id="6" name="그룹 5">
            <a:extLst>
              <a:ext uri="{FF2B5EF4-FFF2-40B4-BE49-F238E27FC236}">
                <a16:creationId xmlns:a16="http://schemas.microsoft.com/office/drawing/2014/main" id="{D1DBE470-BFFD-4DB0-B7FA-93F737876573}"/>
              </a:ext>
            </a:extLst>
          </p:cNvPr>
          <p:cNvGrpSpPr/>
          <p:nvPr/>
        </p:nvGrpSpPr>
        <p:grpSpPr>
          <a:xfrm>
            <a:off x="5190714" y="2707414"/>
            <a:ext cx="864096" cy="864096"/>
            <a:chOff x="4238823" y="5579582"/>
            <a:chExt cx="864096" cy="864096"/>
          </a:xfrm>
        </p:grpSpPr>
        <p:sp>
          <p:nvSpPr>
            <p:cNvPr id="26" name="직각 삼각형 25"/>
            <p:cNvSpPr/>
            <p:nvPr/>
          </p:nvSpPr>
          <p:spPr>
            <a:xfrm rot="16200000">
              <a:off x="4238823" y="5579582"/>
              <a:ext cx="864096" cy="864096"/>
            </a:xfrm>
            <a:prstGeom prst="rtTriangle">
              <a:avLst/>
            </a:prstGeom>
            <a:solidFill>
              <a:srgbClr val="D5D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51" name="TextBox 13"/>
            <p:cNvSpPr txBox="1">
              <a:spLocks noChangeArrowheads="1"/>
            </p:cNvSpPr>
            <p:nvPr/>
          </p:nvSpPr>
          <p:spPr bwMode="auto">
            <a:xfrm>
              <a:off x="4589575" y="5887606"/>
              <a:ext cx="508473" cy="477054"/>
            </a:xfrm>
            <a:prstGeom prst="rect">
              <a:avLst/>
            </a:prstGeom>
          </p:spPr>
          <p:txBody>
            <a:bodyPr wrap="none">
              <a:spAutoFit/>
            </a:bodyPr>
            <a:lstStyle/>
            <a:p>
              <a:r>
                <a:rPr lang="en-US" altLang="ko-KR" sz="2500" b="1" dirty="0">
                  <a:solidFill>
                    <a:schemeClr val="bg1"/>
                  </a:solidFill>
                  <a:latin typeface="+mj-lt"/>
                  <a:ea typeface="맑은 고딕" pitchFamily="50" charset="-127"/>
                  <a:cs typeface="+mj-cs"/>
                </a:rPr>
                <a:t>05</a:t>
              </a:r>
              <a:endParaRPr lang="ko-KR" altLang="en-US" sz="2500" b="1" dirty="0">
                <a:solidFill>
                  <a:schemeClr val="bg1"/>
                </a:solidFill>
                <a:latin typeface="+mj-lt"/>
                <a:ea typeface="맑은 고딕" pitchFamily="50" charset="-127"/>
                <a:cs typeface="+mj-cs"/>
              </a:endParaRPr>
            </a:p>
          </p:txBody>
        </p:sp>
      </p:grpSp>
      <p:sp>
        <p:nvSpPr>
          <p:cNvPr id="7" name="Text Box 5">
            <a:extLst>
              <a:ext uri="{FF2B5EF4-FFF2-40B4-BE49-F238E27FC236}">
                <a16:creationId xmlns:a16="http://schemas.microsoft.com/office/drawing/2014/main" id="{868586D0-495E-0042-21C8-6D9C53F32F5A}"/>
              </a:ext>
            </a:extLst>
          </p:cNvPr>
          <p:cNvSpPr txBox="1">
            <a:spLocks noChangeArrowheads="1"/>
          </p:cNvSpPr>
          <p:nvPr/>
        </p:nvSpPr>
        <p:spPr bwMode="auto">
          <a:xfrm>
            <a:off x="1917555" y="4175318"/>
            <a:ext cx="3150969" cy="369332"/>
          </a:xfrm>
          <a:prstGeom prst="rect">
            <a:avLst/>
          </a:prstGeom>
          <a:noFill/>
          <a:ln w="9525">
            <a:noFill/>
            <a:miter lim="800000"/>
            <a:headEnd/>
            <a:tailEnd/>
          </a:ln>
        </p:spPr>
        <p:txBody>
          <a:bodyPr wrap="square">
            <a:spAutoFit/>
          </a:bodyPr>
          <a:lstStyle/>
          <a:p>
            <a:pPr>
              <a:defRPr/>
            </a:pPr>
            <a:r>
              <a:rPr lang="en-US" altLang="ja-JP" sz="1800" b="1" dirty="0" err="1">
                <a:solidFill>
                  <a:schemeClr val="accent6">
                    <a:lumMod val="75000"/>
                  </a:schemeClr>
                </a:solidFill>
                <a:latin typeface="BIZ UDP明朝 Medium" panose="02020500000000000000" pitchFamily="18" charset="-128"/>
                <a:ea typeface="BIZ UDP明朝 Medium" panose="02020500000000000000" pitchFamily="18" charset="-128"/>
              </a:rPr>
              <a:t>NatGateway</a:t>
            </a: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a:t>
            </a:r>
            <a:r>
              <a:rPr lang="en-US" altLang="ja-JP" sz="1800" b="1" dirty="0" err="1">
                <a:solidFill>
                  <a:schemeClr val="accent6">
                    <a:lumMod val="75000"/>
                  </a:schemeClr>
                </a:solidFill>
                <a:latin typeface="BIZ UDP明朝 Medium" panose="02020500000000000000" pitchFamily="18" charset="-128"/>
                <a:ea typeface="BIZ UDP明朝 Medium" panose="02020500000000000000" pitchFamily="18" charset="-128"/>
              </a:rPr>
              <a:t>ElasticIP</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8" name="Text Box 5">
            <a:extLst>
              <a:ext uri="{FF2B5EF4-FFF2-40B4-BE49-F238E27FC236}">
                <a16:creationId xmlns:a16="http://schemas.microsoft.com/office/drawing/2014/main" id="{1ACDCEDB-3A9A-B841-DD5E-AF772017E75B}"/>
              </a:ext>
            </a:extLst>
          </p:cNvPr>
          <p:cNvSpPr txBox="1">
            <a:spLocks noChangeArrowheads="1"/>
          </p:cNvSpPr>
          <p:nvPr/>
        </p:nvSpPr>
        <p:spPr bwMode="auto">
          <a:xfrm>
            <a:off x="1917555" y="5279490"/>
            <a:ext cx="2726453" cy="369332"/>
          </a:xfrm>
          <a:prstGeom prst="rect">
            <a:avLst/>
          </a:prstGeom>
          <a:noFill/>
          <a:ln w="9525">
            <a:noFill/>
            <a:miter lim="800000"/>
            <a:headEnd/>
            <a:tailEnd/>
          </a:ln>
        </p:spPr>
        <p:txBody>
          <a:bodyPr wrap="square">
            <a:spAutoFit/>
          </a:bodyPr>
          <a:lstStyle/>
          <a:p>
            <a:pPr>
              <a:defRPr/>
            </a:pPr>
            <a:r>
              <a:rPr lang="en-US" altLang="ja-JP" sz="1800" b="1" dirty="0" err="1">
                <a:solidFill>
                  <a:schemeClr val="accent6">
                    <a:lumMod val="75000"/>
                  </a:schemeClr>
                </a:solidFill>
                <a:latin typeface="BIZ UDP明朝 Medium" panose="02020500000000000000" pitchFamily="18" charset="-128"/>
                <a:ea typeface="BIZ UDP明朝 Medium" panose="02020500000000000000" pitchFamily="18" charset="-128"/>
              </a:rPr>
              <a:t>SecurityGroup</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10" name="Text Box 5">
            <a:extLst>
              <a:ext uri="{FF2B5EF4-FFF2-40B4-BE49-F238E27FC236}">
                <a16:creationId xmlns:a16="http://schemas.microsoft.com/office/drawing/2014/main" id="{A69571F4-BBF9-1D5E-AB90-6345D5ACAD32}"/>
              </a:ext>
            </a:extLst>
          </p:cNvPr>
          <p:cNvSpPr txBox="1">
            <a:spLocks noChangeArrowheads="1"/>
          </p:cNvSpPr>
          <p:nvPr/>
        </p:nvSpPr>
        <p:spPr bwMode="auto">
          <a:xfrm>
            <a:off x="1911471" y="6348123"/>
            <a:ext cx="2804546" cy="369332"/>
          </a:xfrm>
          <a:prstGeom prst="rect">
            <a:avLst/>
          </a:prstGeom>
          <a:noFill/>
          <a:ln w="9525">
            <a:noFill/>
            <a:miter lim="800000"/>
            <a:headEnd/>
            <a:tailEnd/>
          </a:ln>
        </p:spPr>
        <p:txBody>
          <a:bodyPr wrap="square">
            <a:spAutoFit/>
          </a:bodyPr>
          <a:lstStyle/>
          <a:p>
            <a:pPr>
              <a:defRPr/>
            </a:pP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踏み台サーバー</a:t>
            </a:r>
            <a:endParaRPr lang="en-US" altLang="ko-KR" sz="1800"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12" name="Text Box 5">
            <a:extLst>
              <a:ext uri="{FF2B5EF4-FFF2-40B4-BE49-F238E27FC236}">
                <a16:creationId xmlns:a16="http://schemas.microsoft.com/office/drawing/2014/main" id="{447B83FD-7886-15F1-19BE-29E3263FE945}"/>
              </a:ext>
            </a:extLst>
          </p:cNvPr>
          <p:cNvSpPr txBox="1">
            <a:spLocks noChangeArrowheads="1"/>
          </p:cNvSpPr>
          <p:nvPr/>
        </p:nvSpPr>
        <p:spPr bwMode="auto">
          <a:xfrm>
            <a:off x="6202593" y="3071146"/>
            <a:ext cx="2699792" cy="369332"/>
          </a:xfrm>
          <a:prstGeom prst="rect">
            <a:avLst/>
          </a:prstGeom>
          <a:noFill/>
          <a:ln w="9525">
            <a:noFill/>
            <a:miter lim="800000"/>
            <a:headEnd/>
            <a:tailEnd/>
          </a:ln>
        </p:spPr>
        <p:txBody>
          <a:bodyPr wrap="square">
            <a:spAutoFit/>
          </a:bodyPr>
          <a:lstStyle/>
          <a:p>
            <a:pPr>
              <a:defRPr/>
            </a:pPr>
            <a:r>
              <a:rPr lang="en-US" altLang="ja-JP" sz="1800" b="1" dirty="0">
                <a:solidFill>
                  <a:schemeClr val="accent6">
                    <a:lumMod val="75000"/>
                  </a:schemeClr>
                </a:solidFill>
                <a:latin typeface="BIZ UDP明朝 Medium" panose="02020500000000000000" pitchFamily="18" charset="-128"/>
                <a:ea typeface="BIZ UDP明朝 Medium" panose="02020500000000000000" pitchFamily="18" charset="-128"/>
              </a:rPr>
              <a:t>Linux</a:t>
            </a:r>
            <a:r>
              <a:rPr lang="ja-JP" altLang="en-US" sz="1800" b="1" dirty="0">
                <a:solidFill>
                  <a:schemeClr val="accent6">
                    <a:lumMod val="75000"/>
                  </a:schemeClr>
                </a:solidFill>
                <a:latin typeface="BIZ UDP明朝 Medium" panose="02020500000000000000" pitchFamily="18" charset="-128"/>
                <a:ea typeface="BIZ UDP明朝 Medium" panose="02020500000000000000" pitchFamily="18" charset="-128"/>
              </a:rPr>
              <a:t>コマンド</a:t>
            </a:r>
            <a:endParaRPr lang="en-US" altLang="ko-KR" sz="1800" b="1" dirty="0">
              <a:solidFill>
                <a:schemeClr val="accent6">
                  <a:lumMod val="75000"/>
                </a:schemeClr>
              </a:solidFill>
              <a:latin typeface="ＭＳ Ｐ明朝" panose="02020600040205080304" pitchFamily="18" charset="-128"/>
              <a:ea typeface="ＭＳ Ｐ明朝" panose="02020600040205080304" pitchFamily="18" charset="-128"/>
            </a:endParaRPr>
          </a:p>
        </p:txBody>
      </p:sp>
      <p:sp>
        <p:nvSpPr>
          <p:cNvPr id="16" name="Text Box 5">
            <a:extLst>
              <a:ext uri="{FF2B5EF4-FFF2-40B4-BE49-F238E27FC236}">
                <a16:creationId xmlns:a16="http://schemas.microsoft.com/office/drawing/2014/main" id="{6494AC06-B42F-33DA-6522-B8FB9C5EDEED}"/>
              </a:ext>
            </a:extLst>
          </p:cNvPr>
          <p:cNvSpPr txBox="1">
            <a:spLocks noChangeArrowheads="1"/>
          </p:cNvSpPr>
          <p:nvPr/>
        </p:nvSpPr>
        <p:spPr bwMode="auto">
          <a:xfrm>
            <a:off x="6202592" y="4189598"/>
            <a:ext cx="2448272" cy="369332"/>
          </a:xfrm>
          <a:prstGeom prst="rect">
            <a:avLst/>
          </a:prstGeom>
          <a:noFill/>
          <a:ln w="9525">
            <a:noFill/>
            <a:miter lim="800000"/>
            <a:headEnd/>
            <a:tailEnd/>
          </a:ln>
        </p:spPr>
        <p:txBody>
          <a:bodyPr wrap="square">
            <a:spAutoFit/>
          </a:bodyPr>
          <a:lstStyle/>
          <a:p>
            <a:r>
              <a:rPr lang="en-US" altLang="ja-JP" sz="1800" b="1" dirty="0">
                <a:solidFill>
                  <a:schemeClr val="accent6">
                    <a:lumMod val="75000"/>
                  </a:schemeClr>
                </a:solidFill>
                <a:effectLst/>
                <a:latin typeface="BIZ UDP明朝 Medium" panose="02020500000000000000" pitchFamily="18" charset="-128"/>
                <a:ea typeface="BIZ UDP明朝 Medium" panose="02020500000000000000" pitchFamily="18" charset="-128"/>
              </a:rPr>
              <a:t>SSM</a:t>
            </a:r>
            <a:endParaRPr lang="ja-JP" altLang="en-US" sz="1800" b="1" dirty="0">
              <a:solidFill>
                <a:schemeClr val="accent6">
                  <a:lumMod val="75000"/>
                </a:schemeClr>
              </a:solidFill>
              <a:effectLst/>
              <a:latin typeface="BIZ UDP明朝 Medium" panose="02020500000000000000" pitchFamily="18" charset="-128"/>
              <a:ea typeface="BIZ UDP明朝 Medium" panose="02020500000000000000" pitchFamily="18" charset="-128"/>
            </a:endParaRPr>
          </a:p>
        </p:txBody>
      </p:sp>
      <p:grpSp>
        <p:nvGrpSpPr>
          <p:cNvPr id="17" name="그룹 3">
            <a:extLst>
              <a:ext uri="{FF2B5EF4-FFF2-40B4-BE49-F238E27FC236}">
                <a16:creationId xmlns:a16="http://schemas.microsoft.com/office/drawing/2014/main" id="{B0FD30C0-9718-FE51-0480-A8AA07EA80FC}"/>
              </a:ext>
            </a:extLst>
          </p:cNvPr>
          <p:cNvGrpSpPr/>
          <p:nvPr/>
        </p:nvGrpSpPr>
        <p:grpSpPr>
          <a:xfrm>
            <a:off x="5190714" y="3799937"/>
            <a:ext cx="864096" cy="864096"/>
            <a:chOff x="4238823" y="3398721"/>
            <a:chExt cx="864096" cy="864096"/>
          </a:xfrm>
        </p:grpSpPr>
        <p:sp>
          <p:nvSpPr>
            <p:cNvPr id="22" name="직각 삼각형 27">
              <a:extLst>
                <a:ext uri="{FF2B5EF4-FFF2-40B4-BE49-F238E27FC236}">
                  <a16:creationId xmlns:a16="http://schemas.microsoft.com/office/drawing/2014/main" id="{C7DB802D-7F8C-0A59-91B5-61BCEB0EE112}"/>
                </a:ext>
              </a:extLst>
            </p:cNvPr>
            <p:cNvSpPr/>
            <p:nvPr/>
          </p:nvSpPr>
          <p:spPr>
            <a:xfrm rot="16200000">
              <a:off x="4238823" y="3398721"/>
              <a:ext cx="864096" cy="864096"/>
            </a:xfrm>
            <a:prstGeom prst="rtTriangle">
              <a:avLst/>
            </a:prstGeom>
            <a:solidFill>
              <a:srgbClr val="F2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23" name="TextBox 13">
              <a:extLst>
                <a:ext uri="{FF2B5EF4-FFF2-40B4-BE49-F238E27FC236}">
                  <a16:creationId xmlns:a16="http://schemas.microsoft.com/office/drawing/2014/main" id="{9DA07D66-0103-FFB2-4785-A9885F877AB8}"/>
                </a:ext>
              </a:extLst>
            </p:cNvPr>
            <p:cNvSpPr txBox="1">
              <a:spLocks noChangeArrowheads="1"/>
            </p:cNvSpPr>
            <p:nvPr/>
          </p:nvSpPr>
          <p:spPr bwMode="auto">
            <a:xfrm>
              <a:off x="4589575" y="3734418"/>
              <a:ext cx="508473" cy="477054"/>
            </a:xfrm>
            <a:prstGeom prst="rect">
              <a:avLst/>
            </a:prstGeom>
          </p:spPr>
          <p:txBody>
            <a:bodyPr wrap="none">
              <a:spAutoFit/>
            </a:bodyPr>
            <a:lstStyle/>
            <a:p>
              <a:r>
                <a:rPr lang="en-US" altLang="ja-JP" sz="2500" b="1" dirty="0">
                  <a:solidFill>
                    <a:schemeClr val="bg1"/>
                  </a:solidFill>
                  <a:latin typeface="+mj-lt"/>
                  <a:ea typeface="맑은 고딕" pitchFamily="50" charset="-127"/>
                  <a:cs typeface="+mj-cs"/>
                </a:rPr>
                <a:t>06</a:t>
              </a:r>
              <a:endParaRPr lang="ko-KR" altLang="en-US" sz="2500" b="1" dirty="0">
                <a:solidFill>
                  <a:schemeClr val="bg1"/>
                </a:solidFill>
                <a:latin typeface="+mj-lt"/>
                <a:ea typeface="맑은 고딕" pitchFamily="50" charset="-127"/>
                <a:cs typeface="+mj-cs"/>
              </a:endParaRPr>
            </a:p>
          </p:txBody>
        </p:sp>
      </p:grpSp>
      <p:grpSp>
        <p:nvGrpSpPr>
          <p:cNvPr id="13" name="그룹 1">
            <a:extLst>
              <a:ext uri="{FF2B5EF4-FFF2-40B4-BE49-F238E27FC236}">
                <a16:creationId xmlns:a16="http://schemas.microsoft.com/office/drawing/2014/main" id="{8371866A-3538-46F6-CD50-FF1C7038E076}"/>
              </a:ext>
            </a:extLst>
          </p:cNvPr>
          <p:cNvGrpSpPr/>
          <p:nvPr/>
        </p:nvGrpSpPr>
        <p:grpSpPr>
          <a:xfrm>
            <a:off x="5190714" y="4889932"/>
            <a:ext cx="3316134" cy="864096"/>
            <a:chOff x="4238823" y="1217861"/>
            <a:chExt cx="3316134" cy="864096"/>
          </a:xfrm>
        </p:grpSpPr>
        <p:sp>
          <p:nvSpPr>
            <p:cNvPr id="14" name="직각 삼각형 20">
              <a:extLst>
                <a:ext uri="{FF2B5EF4-FFF2-40B4-BE49-F238E27FC236}">
                  <a16:creationId xmlns:a16="http://schemas.microsoft.com/office/drawing/2014/main" id="{B542E035-90D3-DCEE-023C-D16D69814DF1}"/>
                </a:ext>
              </a:extLst>
            </p:cNvPr>
            <p:cNvSpPr/>
            <p:nvPr/>
          </p:nvSpPr>
          <p:spPr>
            <a:xfrm rot="16200000">
              <a:off x="4238823" y="1217861"/>
              <a:ext cx="864096" cy="864096"/>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a typeface="맑은 고딕" pitchFamily="50" charset="-127"/>
              </a:endParaRPr>
            </a:p>
          </p:txBody>
        </p:sp>
        <p:sp>
          <p:nvSpPr>
            <p:cNvPr id="15" name="Text Box 5">
              <a:extLst>
                <a:ext uri="{FF2B5EF4-FFF2-40B4-BE49-F238E27FC236}">
                  <a16:creationId xmlns:a16="http://schemas.microsoft.com/office/drawing/2014/main" id="{0CB77F9E-0A7F-9264-B30A-CCD402C3F20B}"/>
                </a:ext>
              </a:extLst>
            </p:cNvPr>
            <p:cNvSpPr txBox="1">
              <a:spLocks noChangeArrowheads="1"/>
            </p:cNvSpPr>
            <p:nvPr/>
          </p:nvSpPr>
          <p:spPr bwMode="auto">
            <a:xfrm>
              <a:off x="5256786" y="1579935"/>
              <a:ext cx="2298171" cy="369332"/>
            </a:xfrm>
            <a:prstGeom prst="rect">
              <a:avLst/>
            </a:prstGeom>
            <a:noFill/>
            <a:ln w="9525">
              <a:noFill/>
              <a:miter lim="800000"/>
              <a:headEnd/>
              <a:tailEnd/>
            </a:ln>
          </p:spPr>
          <p:txBody>
            <a:bodyPr wrap="square">
              <a:spAutoFit/>
            </a:bodyPr>
            <a:lstStyle/>
            <a:p>
              <a:pPr>
                <a:defRPr/>
              </a:pPr>
              <a:r>
                <a:rPr lang="en-US" altLang="ja-JP" b="1" dirty="0">
                  <a:solidFill>
                    <a:schemeClr val="accent6">
                      <a:lumMod val="75000"/>
                    </a:schemeClr>
                  </a:solidFill>
                  <a:latin typeface="BIZ UDP明朝 Medium" panose="02020500000000000000" pitchFamily="18" charset="-128"/>
                  <a:ea typeface="BIZ UDP明朝 Medium" panose="02020500000000000000" pitchFamily="18" charset="-128"/>
                </a:rPr>
                <a:t>IAM</a:t>
              </a:r>
              <a:r>
                <a:rPr lang="ja-JP" altLang="en-US" b="1" dirty="0">
                  <a:solidFill>
                    <a:schemeClr val="accent6">
                      <a:lumMod val="75000"/>
                    </a:schemeClr>
                  </a:solidFill>
                  <a:latin typeface="BIZ UDP明朝 Medium" panose="02020500000000000000" pitchFamily="18" charset="-128"/>
                  <a:ea typeface="BIZ UDP明朝 Medium" panose="02020500000000000000" pitchFamily="18" charset="-128"/>
                </a:rPr>
                <a:t>ロール</a:t>
              </a:r>
              <a:endParaRPr lang="en-US" altLang="ko-KR" b="1" dirty="0">
                <a:solidFill>
                  <a:schemeClr val="accent6">
                    <a:lumMod val="75000"/>
                  </a:schemeClr>
                </a:solidFill>
                <a:latin typeface="BIZ UDP明朝 Medium" panose="02020500000000000000" pitchFamily="18" charset="-128"/>
                <a:ea typeface="BIZ UDP明朝 Medium" panose="02020500000000000000" pitchFamily="18" charset="-128"/>
              </a:endParaRPr>
            </a:p>
          </p:txBody>
        </p:sp>
        <p:sp>
          <p:nvSpPr>
            <p:cNvPr id="19" name="TextBox 13">
              <a:extLst>
                <a:ext uri="{FF2B5EF4-FFF2-40B4-BE49-F238E27FC236}">
                  <a16:creationId xmlns:a16="http://schemas.microsoft.com/office/drawing/2014/main" id="{CD43CA6A-7363-B22A-0863-654B8C57CDE8}"/>
                </a:ext>
              </a:extLst>
            </p:cNvPr>
            <p:cNvSpPr txBox="1">
              <a:spLocks noChangeArrowheads="1"/>
            </p:cNvSpPr>
            <p:nvPr/>
          </p:nvSpPr>
          <p:spPr bwMode="auto">
            <a:xfrm>
              <a:off x="4589575" y="1526074"/>
              <a:ext cx="508473" cy="477054"/>
            </a:xfrm>
            <a:prstGeom prst="rect">
              <a:avLst/>
            </a:prstGeom>
            <a:noFill/>
            <a:ln w="9525">
              <a:noFill/>
              <a:miter lim="800000"/>
              <a:headEnd/>
              <a:tailEnd/>
            </a:ln>
          </p:spPr>
          <p:txBody>
            <a:bodyPr wrap="none">
              <a:spAutoFit/>
            </a:bodyPr>
            <a:lstStyle/>
            <a:p>
              <a:r>
                <a:rPr lang="en-US" altLang="ko-KR" sz="2500" b="1" dirty="0">
                  <a:solidFill>
                    <a:schemeClr val="bg1"/>
                  </a:solidFill>
                  <a:latin typeface="+mj-lt"/>
                  <a:ea typeface="맑은 고딕" pitchFamily="50" charset="-127"/>
                  <a:cs typeface="+mj-cs"/>
                </a:rPr>
                <a:t>07</a:t>
              </a:r>
              <a:endParaRPr lang="ko-KR" altLang="en-US" sz="2500" b="1" dirty="0">
                <a:solidFill>
                  <a:schemeClr val="bg1"/>
                </a:solidFill>
                <a:latin typeface="+mj-lt"/>
                <a:ea typeface="맑은 고딕" pitchFamily="50" charset="-127"/>
                <a:cs typeface="+mj-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
            <a:extLst>
              <a:ext uri="{FF2B5EF4-FFF2-40B4-BE49-F238E27FC236}">
                <a16:creationId xmlns:a16="http://schemas.microsoft.com/office/drawing/2014/main" id="{8F4012D2-E45B-57FF-3B8C-E8092847CB68}"/>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12" name="제목 1">
            <a:extLst>
              <a:ext uri="{FF2B5EF4-FFF2-40B4-BE49-F238E27FC236}">
                <a16:creationId xmlns:a16="http://schemas.microsoft.com/office/drawing/2014/main" id="{DEAE85ED-D608-8E1E-7E58-4B117E739BEC}"/>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構成</a:t>
            </a:r>
          </a:p>
        </p:txBody>
      </p:sp>
      <p:sp>
        <p:nvSpPr>
          <p:cNvPr id="22" name="正方形/長方形 21">
            <a:extLst>
              <a:ext uri="{FF2B5EF4-FFF2-40B4-BE49-F238E27FC236}">
                <a16:creationId xmlns:a16="http://schemas.microsoft.com/office/drawing/2014/main" id="{130837D4-140A-1DB8-3B90-658860BB5C5B}"/>
              </a:ext>
            </a:extLst>
          </p:cNvPr>
          <p:cNvSpPr/>
          <p:nvPr/>
        </p:nvSpPr>
        <p:spPr>
          <a:xfrm>
            <a:off x="230068" y="4919813"/>
            <a:ext cx="8683863" cy="1851000"/>
          </a:xfrm>
          <a:prstGeom prst="rect">
            <a:avLst/>
          </a:prstGeom>
          <a:solidFill>
            <a:schemeClr val="bg1"/>
          </a:solidFill>
          <a:ln>
            <a:solidFill>
              <a:srgbClr val="F68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BIZ UDP明朝 Medium" panose="02020500000000000000" pitchFamily="18" charset="-128"/>
              <a:ea typeface="BIZ UDP明朝 Medium" panose="02020500000000000000" pitchFamily="18" charset="-128"/>
            </a:endParaRPr>
          </a:p>
        </p:txBody>
      </p:sp>
      <p:sp>
        <p:nvSpPr>
          <p:cNvPr id="26" name="내용 개체 틀 5">
            <a:extLst>
              <a:ext uri="{FF2B5EF4-FFF2-40B4-BE49-F238E27FC236}">
                <a16:creationId xmlns:a16="http://schemas.microsoft.com/office/drawing/2014/main" id="{4C6CF6C6-84B1-9D0E-1D23-344066B0F396}"/>
              </a:ext>
            </a:extLst>
          </p:cNvPr>
          <p:cNvSpPr>
            <a:spLocks noGrp="1"/>
          </p:cNvSpPr>
          <p:nvPr>
            <p:ph idx="1"/>
          </p:nvPr>
        </p:nvSpPr>
        <p:spPr>
          <a:xfrm>
            <a:off x="395536" y="1124744"/>
            <a:ext cx="8402525" cy="5733256"/>
          </a:xfrm>
          <a:noFill/>
        </p:spPr>
        <p:txBody>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構成</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en-US" altLang="ja-JP" i="0" dirty="0">
                <a:solidFill>
                  <a:schemeClr val="tx1"/>
                </a:solidFill>
                <a:latin typeface="BIZ UDP明朝 Medium" panose="02020500000000000000" pitchFamily="18" charset="-128"/>
                <a:ea typeface="BIZ UDP明朝 Medium" panose="02020500000000000000" pitchFamily="18" charset="-128"/>
              </a:rPr>
              <a:t>VPC</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Subnet</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err="1">
                <a:solidFill>
                  <a:schemeClr val="tx1"/>
                </a:solidFill>
                <a:latin typeface="BIZ UDP明朝 Medium" panose="02020500000000000000" pitchFamily="18" charset="-128"/>
                <a:ea typeface="BIZ UDP明朝 Medium" panose="02020500000000000000" pitchFamily="18" charset="-128"/>
              </a:rPr>
              <a:t>RouteTable</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IGW</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NGW</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EIP</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err="1">
                <a:solidFill>
                  <a:schemeClr val="tx1"/>
                </a:solidFill>
                <a:latin typeface="BIZ UDP明朝 Medium" panose="02020500000000000000" pitchFamily="18" charset="-128"/>
                <a:ea typeface="BIZ UDP明朝 Medium" panose="02020500000000000000" pitchFamily="18" charset="-128"/>
              </a:rPr>
              <a:t>SecurityGroup</a:t>
            </a:r>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i="0" dirty="0">
                <a:solidFill>
                  <a:schemeClr val="tx1"/>
                </a:solidFill>
                <a:latin typeface="BIZ UDP明朝 Medium" panose="02020500000000000000" pitchFamily="18" charset="-128"/>
                <a:ea typeface="BIZ UDP明朝 Medium" panose="02020500000000000000" pitchFamily="18" charset="-128"/>
              </a:rPr>
              <a:t>EC2×</a:t>
            </a:r>
            <a:r>
              <a:rPr lang="ja-JP" altLang="en-US" i="0" dirty="0">
                <a:solidFill>
                  <a:schemeClr val="tx1"/>
                </a:solidFill>
                <a:latin typeface="BIZ UDP明朝 Medium" panose="02020500000000000000" pitchFamily="18" charset="-128"/>
                <a:ea typeface="BIZ UDP明朝 Medium" panose="02020500000000000000" pitchFamily="18" charset="-128"/>
              </a:rPr>
              <a:t>２</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ja-JP" altLang="en-US" b="1" i="0" dirty="0">
                <a:solidFill>
                  <a:srgbClr val="F6882E"/>
                </a:solidFill>
                <a:latin typeface="BIZ UDP明朝 Medium" panose="02020500000000000000" pitchFamily="18" charset="-128"/>
                <a:ea typeface="BIZ UDP明朝 Medium" panose="02020500000000000000" pitchFamily="18" charset="-128"/>
              </a:rPr>
              <a:t>要件</a:t>
            </a:r>
            <a:endParaRPr lang="en-US" altLang="ja-JP" b="1" i="0" dirty="0">
              <a:solidFill>
                <a:srgbClr val="F6882E"/>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パブリックに踏み台サーバーを１台構築する。プライベートに</a:t>
            </a:r>
            <a:r>
              <a:rPr lang="en-US" altLang="ja-JP" i="0" dirty="0">
                <a:solidFill>
                  <a:schemeClr val="tx1"/>
                </a:solidFill>
                <a:latin typeface="BIZ UDP明朝 Medium" panose="02020500000000000000" pitchFamily="18" charset="-128"/>
                <a:ea typeface="BIZ UDP明朝 Medium" panose="02020500000000000000" pitchFamily="18" charset="-128"/>
              </a:rPr>
              <a:t>Linux</a:t>
            </a:r>
            <a:r>
              <a:rPr lang="ja-JP" altLang="en-US" i="0" dirty="0">
                <a:solidFill>
                  <a:schemeClr val="tx1"/>
                </a:solidFill>
                <a:latin typeface="BIZ UDP明朝 Medium" panose="02020500000000000000" pitchFamily="18" charset="-128"/>
                <a:ea typeface="BIZ UDP明朝 Medium" panose="02020500000000000000" pitchFamily="18" charset="-128"/>
              </a:rPr>
              <a:t>サーバーを１台構築する。</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踏み台サーバー経由で</a:t>
            </a:r>
            <a:r>
              <a:rPr lang="en-US" altLang="ja-JP" i="0" dirty="0">
                <a:solidFill>
                  <a:schemeClr val="tx1"/>
                </a:solidFill>
                <a:latin typeface="BIZ UDP明朝 Medium" panose="02020500000000000000" pitchFamily="18" charset="-128"/>
                <a:ea typeface="BIZ UDP明朝 Medium" panose="02020500000000000000" pitchFamily="18" charset="-128"/>
              </a:rPr>
              <a:t>Linux</a:t>
            </a:r>
            <a:r>
              <a:rPr lang="ja-JP" altLang="en-US" i="0" dirty="0">
                <a:solidFill>
                  <a:schemeClr val="tx1"/>
                </a:solidFill>
                <a:latin typeface="BIZ UDP明朝 Medium" panose="02020500000000000000" pitchFamily="18" charset="-128"/>
                <a:ea typeface="BIZ UDP明朝 Medium" panose="02020500000000000000" pitchFamily="18" charset="-128"/>
              </a:rPr>
              <a:t>サーバーに接続する。（２層構成）</a:t>
            </a:r>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C265F40D-3F25-6778-A99F-C0FFAD5908E8}"/>
              </a:ext>
            </a:extLst>
          </p:cNvPr>
          <p:cNvSpPr txBox="1">
            <a:spLocks/>
          </p:cNvSpPr>
          <p:nvPr/>
        </p:nvSpPr>
        <p:spPr>
          <a:xfrm>
            <a:off x="1883082" y="826348"/>
            <a:ext cx="682909" cy="391985"/>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1000" b="0" dirty="0">
                <a:solidFill>
                  <a:srgbClr val="F6882E"/>
                </a:solidFill>
                <a:latin typeface="BIZ UDP明朝 Medium" panose="02020500000000000000" pitchFamily="18" charset="-128"/>
                <a:ea typeface="BIZ UDP明朝 Medium" panose="02020500000000000000" pitchFamily="18" charset="-128"/>
              </a:rPr>
              <a:t>構成図</a:t>
            </a:r>
          </a:p>
        </p:txBody>
      </p:sp>
      <p:pic>
        <p:nvPicPr>
          <p:cNvPr id="3" name="図 2">
            <a:extLst>
              <a:ext uri="{FF2B5EF4-FFF2-40B4-BE49-F238E27FC236}">
                <a16:creationId xmlns:a16="http://schemas.microsoft.com/office/drawing/2014/main" id="{3A6AE5BE-2A84-82BD-7DA8-4F368E6E5B48}"/>
              </a:ext>
            </a:extLst>
          </p:cNvPr>
          <p:cNvPicPr>
            <a:picLocks noChangeAspect="1"/>
          </p:cNvPicPr>
          <p:nvPr/>
        </p:nvPicPr>
        <p:blipFill>
          <a:blip r:embed="rId2"/>
          <a:stretch>
            <a:fillRect/>
          </a:stretch>
        </p:blipFill>
        <p:spPr>
          <a:xfrm>
            <a:off x="2483581" y="917662"/>
            <a:ext cx="3485105" cy="3862149"/>
          </a:xfrm>
          <a:prstGeom prst="rect">
            <a:avLst/>
          </a:prstGeom>
        </p:spPr>
      </p:pic>
    </p:spTree>
    <p:extLst>
      <p:ext uri="{BB962C8B-B14F-4D97-AF65-F5344CB8AC3E}">
        <p14:creationId xmlns:p14="http://schemas.microsoft.com/office/powerpoint/2010/main" val="419009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sp>
        <p:nvSpPr>
          <p:cNvPr id="7" name="내용 개체 틀 5">
            <a:extLst>
              <a:ext uri="{FF2B5EF4-FFF2-40B4-BE49-F238E27FC236}">
                <a16:creationId xmlns:a16="http://schemas.microsoft.com/office/drawing/2014/main" id="{8069892C-6177-B0C6-3319-50BA07376E14}"/>
              </a:ext>
            </a:extLst>
          </p:cNvPr>
          <p:cNvSpPr>
            <a:spLocks noGrp="1"/>
          </p:cNvSpPr>
          <p:nvPr>
            <p:ph idx="1"/>
          </p:nvPr>
        </p:nvSpPr>
        <p:spPr>
          <a:xfrm>
            <a:off x="395536" y="1124744"/>
            <a:ext cx="8402525" cy="5733256"/>
          </a:xfrm>
          <a:solidFill>
            <a:schemeClr val="bg1"/>
          </a:solidFill>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・リージョン</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VPC</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・サブネット</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InternetGateway</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rPr>
              <a:t>・</a:t>
            </a:r>
            <a:r>
              <a:rPr lang="en-US" altLang="ja-JP" sz="1200" i="0" dirty="0" err="1">
                <a:solidFill>
                  <a:schemeClr val="tx1"/>
                </a:solidFill>
                <a:latin typeface="BIZ UDP明朝 Medium" panose="02020500000000000000" pitchFamily="18" charset="-128"/>
              </a:rPr>
              <a:t>NatGateway</a:t>
            </a:r>
            <a:endParaRPr lang="ko-KR" altLang="en-US" sz="1200" i="0" dirty="0">
              <a:solidFill>
                <a:schemeClr val="tx1"/>
              </a:solidFill>
              <a:latin typeface="BIZ UDP明朝 Medium" panose="02020500000000000000" pitchFamily="18" charset="-128"/>
            </a:endParaRPr>
          </a:p>
        </p:txBody>
      </p:sp>
      <p:graphicFrame>
        <p:nvGraphicFramePr>
          <p:cNvPr id="8" name="表 25">
            <a:extLst>
              <a:ext uri="{FF2B5EF4-FFF2-40B4-BE49-F238E27FC236}">
                <a16:creationId xmlns:a16="http://schemas.microsoft.com/office/drawing/2014/main" id="{2A1924B4-F25C-49F1-0351-F38FAB06F238}"/>
              </a:ext>
            </a:extLst>
          </p:cNvPr>
          <p:cNvGraphicFramePr>
            <a:graphicFrameLocks noGrp="1"/>
          </p:cNvGraphicFramePr>
          <p:nvPr>
            <p:extLst>
              <p:ext uri="{D42A27DB-BD31-4B8C-83A1-F6EECF244321}">
                <p14:modId xmlns:p14="http://schemas.microsoft.com/office/powerpoint/2010/main" val="3011531456"/>
              </p:ext>
            </p:extLst>
          </p:nvPr>
        </p:nvGraphicFramePr>
        <p:xfrm>
          <a:off x="523527" y="1382722"/>
          <a:ext cx="3672408" cy="548640"/>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1422146022"/>
                    </a:ext>
                  </a:extLst>
                </a:gridCol>
              </a:tblGrid>
              <a:tr h="252028">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場所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graphicFrame>
        <p:nvGraphicFramePr>
          <p:cNvPr id="9" name="表 25">
            <a:extLst>
              <a:ext uri="{FF2B5EF4-FFF2-40B4-BE49-F238E27FC236}">
                <a16:creationId xmlns:a16="http://schemas.microsoft.com/office/drawing/2014/main" id="{37A39EBE-BEF9-09CE-CA35-787020800EF2}"/>
              </a:ext>
            </a:extLst>
          </p:cNvPr>
          <p:cNvGraphicFramePr>
            <a:graphicFrameLocks noGrp="1"/>
          </p:cNvGraphicFramePr>
          <p:nvPr>
            <p:extLst>
              <p:ext uri="{D42A27DB-BD31-4B8C-83A1-F6EECF244321}">
                <p14:modId xmlns:p14="http://schemas.microsoft.com/office/powerpoint/2010/main" val="487910106"/>
              </p:ext>
            </p:extLst>
          </p:nvPr>
        </p:nvGraphicFramePr>
        <p:xfrm>
          <a:off x="523527" y="2465710"/>
          <a:ext cx="3672408" cy="54864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CIDR</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192.168.0.0/16</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graphicFrame>
        <p:nvGraphicFramePr>
          <p:cNvPr id="11" name="表 25">
            <a:extLst>
              <a:ext uri="{FF2B5EF4-FFF2-40B4-BE49-F238E27FC236}">
                <a16:creationId xmlns:a16="http://schemas.microsoft.com/office/drawing/2014/main" id="{DB74CDA9-1ECE-CEDA-9691-9975118D133F}"/>
              </a:ext>
            </a:extLst>
          </p:cNvPr>
          <p:cNvGraphicFramePr>
            <a:graphicFrameLocks noGrp="1"/>
          </p:cNvGraphicFramePr>
          <p:nvPr>
            <p:extLst>
              <p:ext uri="{D42A27DB-BD31-4B8C-83A1-F6EECF244321}">
                <p14:modId xmlns:p14="http://schemas.microsoft.com/office/powerpoint/2010/main" val="2845767690"/>
              </p:ext>
            </p:extLst>
          </p:nvPr>
        </p:nvGraphicFramePr>
        <p:xfrm>
          <a:off x="521092" y="3583832"/>
          <a:ext cx="6188632" cy="822960"/>
        </p:xfrm>
        <a:graphic>
          <a:graphicData uri="http://schemas.openxmlformats.org/drawingml/2006/table">
            <a:tbl>
              <a:tblPr firstRow="1" bandRow="1">
                <a:tableStyleId>{5C22544A-7EE6-4342-B048-85BDC9FD1C3A}</a:tableStyleId>
              </a:tblPr>
              <a:tblGrid>
                <a:gridCol w="1547158">
                  <a:extLst>
                    <a:ext uri="{9D8B030D-6E8A-4147-A177-3AD203B41FA5}">
                      <a16:colId xmlns:a16="http://schemas.microsoft.com/office/drawing/2014/main" val="1422146022"/>
                    </a:ext>
                  </a:extLst>
                </a:gridCol>
                <a:gridCol w="1547158">
                  <a:extLst>
                    <a:ext uri="{9D8B030D-6E8A-4147-A177-3AD203B41FA5}">
                      <a16:colId xmlns:a16="http://schemas.microsoft.com/office/drawing/2014/main" val="1249964868"/>
                    </a:ext>
                  </a:extLst>
                </a:gridCol>
                <a:gridCol w="1547158">
                  <a:extLst>
                    <a:ext uri="{9D8B030D-6E8A-4147-A177-3AD203B41FA5}">
                      <a16:colId xmlns:a16="http://schemas.microsoft.com/office/drawing/2014/main" val="2989103817"/>
                    </a:ext>
                  </a:extLst>
                </a:gridCol>
                <a:gridCol w="1547158">
                  <a:extLst>
                    <a:ext uri="{9D8B030D-6E8A-4147-A177-3AD203B41FA5}">
                      <a16:colId xmlns:a16="http://schemas.microsoft.com/office/drawing/2014/main" val="4244640801"/>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CIDR</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AZ</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192.168.0.0/24</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ap-northeast-1a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pri</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-sub-a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192.168.10.0/24</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ap-northeast-1a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vpc</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2292858"/>
                  </a:ext>
                </a:extLst>
              </a:tr>
            </a:tbl>
          </a:graphicData>
        </a:graphic>
      </p:graphicFrame>
      <p:graphicFrame>
        <p:nvGraphicFramePr>
          <p:cNvPr id="12" name="表 25">
            <a:extLst>
              <a:ext uri="{FF2B5EF4-FFF2-40B4-BE49-F238E27FC236}">
                <a16:creationId xmlns:a16="http://schemas.microsoft.com/office/drawing/2014/main" id="{5E3ADC92-0781-1F1A-4BB5-849C859B6C96}"/>
              </a:ext>
            </a:extLst>
          </p:cNvPr>
          <p:cNvGraphicFramePr>
            <a:graphicFrameLocks noGrp="1"/>
          </p:cNvGraphicFramePr>
          <p:nvPr>
            <p:extLst>
              <p:ext uri="{D42A27DB-BD31-4B8C-83A1-F6EECF244321}">
                <p14:modId xmlns:p14="http://schemas.microsoft.com/office/powerpoint/2010/main" val="1161053735"/>
              </p:ext>
            </p:extLst>
          </p:nvPr>
        </p:nvGraphicFramePr>
        <p:xfrm>
          <a:off x="493803" y="4926638"/>
          <a:ext cx="3672408" cy="54864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igw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a:t>
                      </a:r>
                      <a:r>
                        <a:rPr kumimoji="1" lang="en-US" altLang="ja-JP" sz="1200" b="0" dirty="0" err="1">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graphicFrame>
        <p:nvGraphicFramePr>
          <p:cNvPr id="13" name="表 25">
            <a:extLst>
              <a:ext uri="{FF2B5EF4-FFF2-40B4-BE49-F238E27FC236}">
                <a16:creationId xmlns:a16="http://schemas.microsoft.com/office/drawing/2014/main" id="{79246881-C184-AABB-89F6-9A479B1A88CA}"/>
              </a:ext>
            </a:extLst>
          </p:cNvPr>
          <p:cNvGraphicFramePr>
            <a:graphicFrameLocks noGrp="1"/>
          </p:cNvGraphicFramePr>
          <p:nvPr>
            <p:extLst>
              <p:ext uri="{D42A27DB-BD31-4B8C-83A1-F6EECF244321}">
                <p14:modId xmlns:p14="http://schemas.microsoft.com/office/powerpoint/2010/main" val="1875391180"/>
              </p:ext>
            </p:extLst>
          </p:nvPr>
        </p:nvGraphicFramePr>
        <p:xfrm>
          <a:off x="521092" y="6009626"/>
          <a:ext cx="6188632" cy="548640"/>
        </p:xfrm>
        <a:graphic>
          <a:graphicData uri="http://schemas.openxmlformats.org/drawingml/2006/table">
            <a:tbl>
              <a:tblPr firstRow="1" bandRow="1">
                <a:tableStyleId>{5C22544A-7EE6-4342-B048-85BDC9FD1C3A}</a:tableStyleId>
              </a:tblPr>
              <a:tblGrid>
                <a:gridCol w="1547158">
                  <a:extLst>
                    <a:ext uri="{9D8B030D-6E8A-4147-A177-3AD203B41FA5}">
                      <a16:colId xmlns:a16="http://schemas.microsoft.com/office/drawing/2014/main" val="1422146022"/>
                    </a:ext>
                  </a:extLst>
                </a:gridCol>
                <a:gridCol w="1547158">
                  <a:extLst>
                    <a:ext uri="{9D8B030D-6E8A-4147-A177-3AD203B41FA5}">
                      <a16:colId xmlns:a16="http://schemas.microsoft.com/office/drawing/2014/main" val="1249964868"/>
                    </a:ext>
                  </a:extLst>
                </a:gridCol>
                <a:gridCol w="1547158">
                  <a:extLst>
                    <a:ext uri="{9D8B030D-6E8A-4147-A177-3AD203B41FA5}">
                      <a16:colId xmlns:a16="http://schemas.microsoft.com/office/drawing/2014/main" val="2989103817"/>
                    </a:ext>
                  </a:extLst>
                </a:gridCol>
                <a:gridCol w="1547158">
                  <a:extLst>
                    <a:ext uri="{9D8B030D-6E8A-4147-A177-3AD203B41FA5}">
                      <a16:colId xmlns:a16="http://schemas.microsoft.com/office/drawing/2014/main" val="4244640801"/>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Subnet</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ElasticIP</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VPC</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ngw</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eip</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vpc</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bl>
          </a:graphicData>
        </a:graphic>
      </p:graphicFrame>
    </p:spTree>
    <p:extLst>
      <p:ext uri="{BB962C8B-B14F-4D97-AF65-F5344CB8AC3E}">
        <p14:creationId xmlns:p14="http://schemas.microsoft.com/office/powerpoint/2010/main" val="179390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5400600"/>
          </a:xfrm>
        </p:spPr>
        <p:txBody>
          <a:bodyPr>
            <a:normAutofit/>
          </a:bodyPr>
          <a:lstStyle/>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RouteTable</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err="1">
                <a:solidFill>
                  <a:schemeClr val="tx1"/>
                </a:solidFill>
                <a:latin typeface="BIZ UDP明朝 Medium" panose="02020500000000000000" pitchFamily="18" charset="-128"/>
                <a:ea typeface="BIZ UDP明朝 Medium" panose="02020500000000000000" pitchFamily="18" charset="-128"/>
              </a:rPr>
              <a:t>SecurityGroup</a:t>
            </a:r>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sz="1200" i="0" dirty="0">
                <a:solidFill>
                  <a:schemeClr val="tx1"/>
                </a:solidFill>
                <a:latin typeface="BIZ UDP明朝 Medium" panose="02020500000000000000" pitchFamily="18" charset="-128"/>
                <a:ea typeface="BIZ UDP明朝 Medium" panose="02020500000000000000" pitchFamily="18" charset="-128"/>
              </a:rPr>
              <a:t>・</a:t>
            </a:r>
            <a:r>
              <a:rPr lang="en-US" altLang="ja-JP" sz="1200" i="0" dirty="0">
                <a:solidFill>
                  <a:schemeClr val="tx1"/>
                </a:solidFill>
                <a:latin typeface="BIZ UDP明朝 Medium" panose="02020500000000000000" pitchFamily="18" charset="-128"/>
                <a:ea typeface="BIZ UDP明朝 Medium" panose="02020500000000000000" pitchFamily="18" charset="-128"/>
              </a:rPr>
              <a:t>EC2</a:t>
            </a: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sz="1200"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sz="1200"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266429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01 </a:t>
            </a:r>
            <a:r>
              <a:rPr lang="ja-JP" altLang="en-US" sz="1600" dirty="0">
                <a:latin typeface="BIZ UDP明朝 Medium" panose="02020500000000000000" pitchFamily="18" charset="-128"/>
                <a:ea typeface="BIZ UDP明朝 Medium" panose="02020500000000000000" pitchFamily="18" charset="-128"/>
              </a:rPr>
              <a:t>構成</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パラメータ</a:t>
            </a:r>
          </a:p>
        </p:txBody>
      </p:sp>
      <p:graphicFrame>
        <p:nvGraphicFramePr>
          <p:cNvPr id="2" name="表 25">
            <a:extLst>
              <a:ext uri="{FF2B5EF4-FFF2-40B4-BE49-F238E27FC236}">
                <a16:creationId xmlns:a16="http://schemas.microsoft.com/office/drawing/2014/main" id="{4A46E109-EF54-CBF0-8FCA-158AEC5AE535}"/>
              </a:ext>
            </a:extLst>
          </p:cNvPr>
          <p:cNvGraphicFramePr>
            <a:graphicFrameLocks noGrp="1"/>
          </p:cNvGraphicFramePr>
          <p:nvPr>
            <p:extLst>
              <p:ext uri="{D42A27DB-BD31-4B8C-83A1-F6EECF244321}">
                <p14:modId xmlns:p14="http://schemas.microsoft.com/office/powerpoint/2010/main" val="1496404931"/>
              </p:ext>
            </p:extLst>
          </p:nvPr>
        </p:nvGraphicFramePr>
        <p:xfrm>
          <a:off x="426158" y="3175153"/>
          <a:ext cx="3672408" cy="82296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InboundRule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22:MyIP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22:xxx-bastion-sg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9540617"/>
                  </a:ext>
                </a:extLst>
              </a:tr>
            </a:tbl>
          </a:graphicData>
        </a:graphic>
      </p:graphicFrame>
      <p:graphicFrame>
        <p:nvGraphicFramePr>
          <p:cNvPr id="3" name="表 25">
            <a:extLst>
              <a:ext uri="{FF2B5EF4-FFF2-40B4-BE49-F238E27FC236}">
                <a16:creationId xmlns:a16="http://schemas.microsoft.com/office/drawing/2014/main" id="{31FFB8B3-1018-C2FE-AB2D-7D3A20AEB7E6}"/>
              </a:ext>
            </a:extLst>
          </p:cNvPr>
          <p:cNvGraphicFramePr>
            <a:graphicFrameLocks noGrp="1"/>
          </p:cNvGraphicFramePr>
          <p:nvPr>
            <p:extLst>
              <p:ext uri="{D42A27DB-BD31-4B8C-83A1-F6EECF244321}">
                <p14:modId xmlns:p14="http://schemas.microsoft.com/office/powerpoint/2010/main" val="3366112186"/>
              </p:ext>
            </p:extLst>
          </p:nvPr>
        </p:nvGraphicFramePr>
        <p:xfrm>
          <a:off x="426158" y="4472967"/>
          <a:ext cx="8352930" cy="109728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インスタンスタイプ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AMI</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EBS</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xxx-bastion</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t2.micro</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Amazon Linux2</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gp2:8GiB</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キーペア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xxx-key</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graphicFrame>
        <p:nvGraphicFramePr>
          <p:cNvPr id="4" name="表 25">
            <a:extLst>
              <a:ext uri="{FF2B5EF4-FFF2-40B4-BE49-F238E27FC236}">
                <a16:creationId xmlns:a16="http://schemas.microsoft.com/office/drawing/2014/main" id="{F9B8FF01-FAF6-78EA-838F-9757583E8040}"/>
              </a:ext>
            </a:extLst>
          </p:cNvPr>
          <p:cNvGraphicFramePr>
            <a:graphicFrameLocks noGrp="1"/>
          </p:cNvGraphicFramePr>
          <p:nvPr>
            <p:extLst>
              <p:ext uri="{D42A27DB-BD31-4B8C-83A1-F6EECF244321}">
                <p14:modId xmlns:p14="http://schemas.microsoft.com/office/powerpoint/2010/main" val="2679978958"/>
              </p:ext>
            </p:extLst>
          </p:nvPr>
        </p:nvGraphicFramePr>
        <p:xfrm>
          <a:off x="426158" y="1415108"/>
          <a:ext cx="6188631" cy="1188720"/>
        </p:xfrm>
        <a:graphic>
          <a:graphicData uri="http://schemas.openxmlformats.org/drawingml/2006/table">
            <a:tbl>
              <a:tblPr firstRow="1" bandRow="1">
                <a:tableStyleId>{5C22544A-7EE6-4342-B048-85BDC9FD1C3A}</a:tableStyleId>
              </a:tblPr>
              <a:tblGrid>
                <a:gridCol w="2062877">
                  <a:extLst>
                    <a:ext uri="{9D8B030D-6E8A-4147-A177-3AD203B41FA5}">
                      <a16:colId xmlns:a16="http://schemas.microsoft.com/office/drawing/2014/main" val="1422146022"/>
                    </a:ext>
                  </a:extLst>
                </a:gridCol>
                <a:gridCol w="2062877">
                  <a:extLst>
                    <a:ext uri="{9D8B030D-6E8A-4147-A177-3AD203B41FA5}">
                      <a16:colId xmlns:a16="http://schemas.microsoft.com/office/drawing/2014/main" val="1249964868"/>
                    </a:ext>
                  </a:extLst>
                </a:gridCol>
                <a:gridCol w="2062877">
                  <a:extLst>
                    <a:ext uri="{9D8B030D-6E8A-4147-A177-3AD203B41FA5}">
                      <a16:colId xmlns:a16="http://schemas.microsoft.com/office/drawing/2014/main" val="198623534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ルート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Subnet</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ｒｔｂ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192.168.0.0/16:local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0.0.0.0/0:xxx-igw</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xxx-pub-sub-a</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pri</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t>
                      </a:r>
                      <a:r>
                        <a:rPr kumimoji="1" lang="ja-JP" altLang="en-US" sz="1200" b="0" dirty="0">
                          <a:solidFill>
                            <a:srgbClr val="FF0000"/>
                          </a:solidFill>
                          <a:latin typeface="BIZ UDP明朝 Medium" panose="02020500000000000000" pitchFamily="18" charset="-128"/>
                          <a:ea typeface="BIZ UDP明朝 Medium" panose="02020500000000000000" pitchFamily="18" charset="-128"/>
                        </a:rPr>
                        <a:t>ｒｔｂ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192.168.0.0/16:local</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0.0.0.0/0:xxx-ngw</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pri</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-sub-a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0968460"/>
                  </a:ext>
                </a:extLst>
              </a:tr>
            </a:tbl>
          </a:graphicData>
        </a:graphic>
      </p:graphicFrame>
      <p:graphicFrame>
        <p:nvGraphicFramePr>
          <p:cNvPr id="6" name="表 25">
            <a:extLst>
              <a:ext uri="{FF2B5EF4-FFF2-40B4-BE49-F238E27FC236}">
                <a16:creationId xmlns:a16="http://schemas.microsoft.com/office/drawing/2014/main" id="{85F9FFB5-5C2B-1879-05B7-483F748F6536}"/>
              </a:ext>
            </a:extLst>
          </p:cNvPr>
          <p:cNvGraphicFramePr>
            <a:graphicFrameLocks noGrp="1"/>
          </p:cNvGraphicFramePr>
          <p:nvPr>
            <p:extLst>
              <p:ext uri="{D42A27DB-BD31-4B8C-83A1-F6EECF244321}">
                <p14:modId xmlns:p14="http://schemas.microsoft.com/office/powerpoint/2010/main" val="460639429"/>
              </p:ext>
            </p:extLst>
          </p:nvPr>
        </p:nvGraphicFramePr>
        <p:xfrm>
          <a:off x="426158" y="5655372"/>
          <a:ext cx="8352930" cy="1097280"/>
        </p:xfrm>
        <a:graphic>
          <a:graphicData uri="http://schemas.openxmlformats.org/drawingml/2006/table">
            <a:tbl>
              <a:tblPr firstRow="1" bandRow="1">
                <a:tableStyleId>{5C22544A-7EE6-4342-B048-85BDC9FD1C3A}</a:tableStyleId>
              </a:tblPr>
              <a:tblGrid>
                <a:gridCol w="1769578">
                  <a:extLst>
                    <a:ext uri="{9D8B030D-6E8A-4147-A177-3AD203B41FA5}">
                      <a16:colId xmlns:a16="http://schemas.microsoft.com/office/drawing/2014/main" val="1422146022"/>
                    </a:ext>
                  </a:extLst>
                </a:gridCol>
                <a:gridCol w="1571594">
                  <a:extLst>
                    <a:ext uri="{9D8B030D-6E8A-4147-A177-3AD203B41FA5}">
                      <a16:colId xmlns:a16="http://schemas.microsoft.com/office/drawing/2014/main" val="1249964868"/>
                    </a:ext>
                  </a:extLst>
                </a:gridCol>
                <a:gridCol w="1670586">
                  <a:extLst>
                    <a:ext uri="{9D8B030D-6E8A-4147-A177-3AD203B41FA5}">
                      <a16:colId xmlns:a16="http://schemas.microsoft.com/office/drawing/2014/main" val="880606200"/>
                    </a:ext>
                  </a:extLst>
                </a:gridCol>
                <a:gridCol w="1670586">
                  <a:extLst>
                    <a:ext uri="{9D8B030D-6E8A-4147-A177-3AD203B41FA5}">
                      <a16:colId xmlns:a16="http://schemas.microsoft.com/office/drawing/2014/main" val="3507561743"/>
                    </a:ext>
                  </a:extLst>
                </a:gridCol>
                <a:gridCol w="1670586">
                  <a:extLst>
                    <a:ext uri="{9D8B030D-6E8A-4147-A177-3AD203B41FA5}">
                      <a16:colId xmlns:a16="http://schemas.microsoft.com/office/drawing/2014/main" val="1719470685"/>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インスタンスタイプ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AMI</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サブネット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EBS</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linux</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t2.micro</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Amazon Linux2</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a:t>
                      </a:r>
                      <a:r>
                        <a:rPr kumimoji="1" lang="en-US" altLang="ja-JP" sz="1200" b="0" dirty="0" err="1">
                          <a:solidFill>
                            <a:srgbClr val="FF0000"/>
                          </a:solidFill>
                          <a:latin typeface="BIZ UDP明朝 Medium" panose="02020500000000000000" pitchFamily="18" charset="-128"/>
                          <a:ea typeface="BIZ UDP明朝 Medium" panose="02020500000000000000" pitchFamily="18" charset="-128"/>
                        </a:rPr>
                        <a:t>pri</a:t>
                      </a:r>
                      <a:r>
                        <a:rPr kumimoji="1" lang="en-US" altLang="ja-JP" sz="1200" b="0" dirty="0">
                          <a:solidFill>
                            <a:srgbClr val="FF0000"/>
                          </a:solidFill>
                          <a:latin typeface="BIZ UDP明朝 Medium" panose="02020500000000000000" pitchFamily="18" charset="-128"/>
                          <a:ea typeface="BIZ UDP明朝 Medium" panose="02020500000000000000" pitchFamily="18" charset="-128"/>
                        </a:rPr>
                        <a:t>-sub-a</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gp2:8GiB</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SG</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ja-JP" altLang="en-US" sz="1200" b="1" dirty="0">
                          <a:solidFill>
                            <a:schemeClr val="tx1"/>
                          </a:solidFill>
                          <a:latin typeface="BIZ UDP明朝 Medium" panose="02020500000000000000" pitchFamily="18" charset="-128"/>
                          <a:ea typeface="BIZ UDP明朝 Medium" panose="02020500000000000000" pitchFamily="18" charset="-128"/>
                        </a:rPr>
                        <a:t>キーペア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6">
                        <a:lumMod val="60000"/>
                        <a:lumOff val="40000"/>
                      </a:schemeClr>
                    </a:solidFill>
                  </a:tcPr>
                </a:tc>
                <a:extLst>
                  <a:ext uri="{0D108BD9-81ED-4DB2-BD59-A6C34878D82A}">
                    <a16:rowId xmlns:a16="http://schemas.microsoft.com/office/drawing/2014/main" val="859887216"/>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rgbClr val="FF0000"/>
                          </a:solidFill>
                          <a:latin typeface="BIZ UDP明朝 Medium" panose="02020500000000000000" pitchFamily="18" charset="-128"/>
                          <a:ea typeface="BIZ UDP明朝 Medium" panose="02020500000000000000" pitchFamily="18" charset="-128"/>
                        </a:rPr>
                        <a:t>xxx-key</a:t>
                      </a:r>
                      <a:endParaRPr kumimoji="1" lang="ja-JP" altLang="en-US" sz="1200" b="0"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270340"/>
                  </a:ext>
                </a:extLst>
              </a:tr>
            </a:tbl>
          </a:graphicData>
        </a:graphic>
      </p:graphicFrame>
    </p:spTree>
    <p:extLst>
      <p:ext uri="{BB962C8B-B14F-4D97-AF65-F5344CB8AC3E}">
        <p14:creationId xmlns:p14="http://schemas.microsoft.com/office/powerpoint/2010/main" val="319842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NatGateway</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NGW</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NatGateway</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は</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プライベートサブネット内のインスタンスからインターネットにアクセスするためのゲートウェイ</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を提供します。プライベートサブネット内のインスタンスは、</a:t>
            </a:r>
            <a:r>
              <a:rPr lang="en-US" altLang="ja-JP" b="0" i="0" dirty="0">
                <a:solidFill>
                  <a:srgbClr val="374151"/>
                </a:solidFill>
                <a:effectLst/>
                <a:latin typeface="BIZ UDP明朝 Medium" panose="02020500000000000000" pitchFamily="18" charset="-128"/>
                <a:ea typeface="BIZ UDP明朝 Medium" panose="02020500000000000000" pitchFamily="18" charset="-128"/>
              </a:rPr>
              <a:t>NGW</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を経由してインターネットにアクセスすることができますが、</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インターネットからプライベートサブネット内のインスタンスにアクセスすることはできません</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a:t>
            </a:r>
            <a:r>
              <a:rPr lang="en-US" altLang="ja-JP" b="0" i="0" dirty="0">
                <a:solidFill>
                  <a:srgbClr val="374151"/>
                </a:solidFill>
                <a:effectLst/>
                <a:latin typeface="BIZ UDP明朝 Medium" panose="02020500000000000000" pitchFamily="18" charset="-128"/>
                <a:ea typeface="BIZ UDP明朝 Medium" panose="02020500000000000000" pitchFamily="18" charset="-128"/>
              </a:rPr>
              <a:t>NGW</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を使用することで、プライベートサブネット内のインスタンスからのインターネットアクセスを</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より安全</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にすることができます。</a:t>
            </a:r>
            <a:r>
              <a:rPr lang="ja-JP" altLang="en-US" i="0" dirty="0">
                <a:solidFill>
                  <a:schemeClr val="tx1"/>
                </a:solidFill>
                <a:latin typeface="BIZ UDP明朝 Medium" panose="02020500000000000000" pitchFamily="18" charset="-128"/>
                <a:ea typeface="BIZ UDP明朝 Medium" panose="02020500000000000000" pitchFamily="18" charset="-128"/>
              </a:rPr>
              <a:t>　</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NAT(</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NetworkAddressTranslation</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a:t>
            </a:r>
            <a:r>
              <a:rPr lang="ja-JP" altLang="en-US" i="0" dirty="0">
                <a:solidFill>
                  <a:schemeClr val="tx1"/>
                </a:solidFill>
                <a:latin typeface="BIZ UDP明朝 Medium" panose="02020500000000000000" pitchFamily="18" charset="-128"/>
                <a:ea typeface="BIZ UDP明朝 Medium" panose="02020500000000000000" pitchFamily="18" charset="-128"/>
              </a:rPr>
              <a:t>は、</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プライベート</a:t>
            </a:r>
            <a:r>
              <a:rPr lang="en-US" altLang="ja-JP"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IP</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アドレスをグローバル</a:t>
            </a:r>
            <a:r>
              <a:rPr lang="en-US" altLang="ja-JP"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IP</a:t>
            </a:r>
            <a:r>
              <a:rPr lang="ja-JP" altLang="en-US" b="0"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アドレスに変換</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することを行います。その際に利用するグローバル</a:t>
            </a:r>
            <a:r>
              <a:rPr lang="en-US" altLang="ja-JP" b="0" i="0" dirty="0">
                <a:solidFill>
                  <a:srgbClr val="374151"/>
                </a:solidFill>
                <a:effectLst/>
                <a:latin typeface="BIZ UDP明朝 Medium" panose="02020500000000000000" pitchFamily="18" charset="-128"/>
                <a:ea typeface="BIZ UDP明朝 Medium" panose="02020500000000000000" pitchFamily="18" charset="-128"/>
              </a:rPr>
              <a:t>IP</a:t>
            </a:r>
            <a:r>
              <a:rPr lang="ja-JP" altLang="en-US" b="0" i="0" dirty="0">
                <a:solidFill>
                  <a:srgbClr val="374151"/>
                </a:solidFill>
                <a:effectLst/>
                <a:latin typeface="BIZ UDP明朝 Medium" panose="02020500000000000000" pitchFamily="18" charset="-128"/>
                <a:ea typeface="BIZ UDP明朝 Medium" panose="02020500000000000000" pitchFamily="18" charset="-128"/>
              </a:rPr>
              <a:t>は</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ElasticIP</a:t>
            </a:r>
            <a:r>
              <a:rPr lang="ja-JP" altLang="en-US" i="0" dirty="0">
                <a:solidFill>
                  <a:srgbClr val="374151"/>
                </a:solidFill>
                <a:latin typeface="BIZ UDP明朝 Medium" panose="02020500000000000000" pitchFamily="18" charset="-128"/>
                <a:ea typeface="BIZ UDP明朝 Medium" panose="02020500000000000000" pitchFamily="18" charset="-128"/>
              </a:rPr>
              <a:t>を使用して、変換されます。したがって、インターネット抜けする</a:t>
            </a:r>
            <a:r>
              <a:rPr lang="en-US" altLang="ja-JP" i="0" dirty="0">
                <a:solidFill>
                  <a:srgbClr val="374151"/>
                </a:solidFill>
                <a:latin typeface="BIZ UDP明朝 Medium" panose="02020500000000000000" pitchFamily="18" charset="-128"/>
                <a:ea typeface="BIZ UDP明朝 Medium" panose="02020500000000000000" pitchFamily="18" charset="-128"/>
              </a:rPr>
              <a:t>NGW</a:t>
            </a:r>
            <a:r>
              <a:rPr lang="ja-JP" altLang="en-US" i="0" dirty="0">
                <a:solidFill>
                  <a:srgbClr val="374151"/>
                </a:solidFill>
                <a:latin typeface="BIZ UDP明朝 Medium" panose="02020500000000000000" pitchFamily="18" charset="-128"/>
                <a:ea typeface="BIZ UDP明朝 Medium" panose="02020500000000000000" pitchFamily="18" charset="-128"/>
              </a:rPr>
              <a:t>は</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ElasticIP</a:t>
            </a:r>
            <a:r>
              <a:rPr lang="ja-JP" altLang="en-US" i="0" dirty="0">
                <a:solidFill>
                  <a:srgbClr val="374151"/>
                </a:solidFill>
                <a:latin typeface="BIZ UDP明朝 Medium" panose="02020500000000000000" pitchFamily="18" charset="-128"/>
                <a:ea typeface="BIZ UDP明朝 Medium" panose="02020500000000000000" pitchFamily="18" charset="-128"/>
              </a:rPr>
              <a:t>が必須になります。</a:t>
            </a:r>
            <a:endParaRPr lang="en-US" altLang="ja-JP" i="0" dirty="0">
              <a:solidFill>
                <a:srgbClr val="374151"/>
              </a:solidFill>
              <a:latin typeface="BIZ UDP明朝 Medium" panose="02020500000000000000" pitchFamily="18" charset="-128"/>
              <a:ea typeface="BIZ UDP明朝 Medium" panose="02020500000000000000" pitchFamily="18" charset="-128"/>
            </a:endParaRPr>
          </a:p>
          <a:p>
            <a:pPr marL="0" indent="0"/>
            <a:endParaRPr lang="en-US" altLang="ja-JP" i="0" dirty="0">
              <a:solidFill>
                <a:srgbClr val="374151"/>
              </a:solidFill>
              <a:latin typeface="BIZ UDP明朝 Medium" panose="02020500000000000000" pitchFamily="18" charset="-128"/>
              <a:ea typeface="BIZ UDP明朝 Medium" panose="02020500000000000000" pitchFamily="18" charset="-128"/>
            </a:endParaRPr>
          </a:p>
          <a:p>
            <a:pPr marL="0" indent="0"/>
            <a:r>
              <a:rPr lang="ja-JP" altLang="en-US" i="0" dirty="0">
                <a:solidFill>
                  <a:srgbClr val="37415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 </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ElasticIP</a:t>
            </a:r>
            <a:endParaRPr lang="en-US" altLang="ja-JP" i="0" dirty="0">
              <a:solidFill>
                <a:srgbClr val="374151"/>
              </a:solidFill>
              <a:latin typeface="BIZ UDP明朝 Medium" panose="02020500000000000000" pitchFamily="18" charset="-128"/>
              <a:ea typeface="BIZ UDP明朝 Medium" panose="02020500000000000000" pitchFamily="18" charset="-128"/>
            </a:endParaRPr>
          </a:p>
          <a:p>
            <a:pPr marL="0" indent="0"/>
            <a:r>
              <a:rPr lang="ja-JP" altLang="en-US" b="1" i="0" dirty="0">
                <a:solidFill>
                  <a:srgbClr val="37415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latin typeface="BIZ UDP明朝 Medium" panose="02020500000000000000" pitchFamily="18" charset="-128"/>
                <a:ea typeface="BIZ UDP明朝 Medium" panose="02020500000000000000" pitchFamily="18" charset="-128"/>
              </a:rPr>
              <a:t>EIP</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en-US" altLang="ja-JP" b="1" i="0" dirty="0" err="1">
                <a:solidFill>
                  <a:srgbClr val="F6882E"/>
                </a:solidFill>
                <a:effectLst/>
                <a:latin typeface="BIZ UDP明朝 Medium" panose="02020500000000000000" pitchFamily="18" charset="-128"/>
                <a:ea typeface="BIZ UDP明朝 Medium" panose="02020500000000000000" pitchFamily="18" charset="-128"/>
              </a:rPr>
              <a:t>ElasticIP</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ja-JP" altLang="en-US" i="0" dirty="0">
                <a:solidFill>
                  <a:schemeClr val="tx1"/>
                </a:solidFill>
                <a:effectLst/>
                <a:latin typeface="BIZ UDP明朝 Medium" panose="02020500000000000000" pitchFamily="18" charset="-128"/>
                <a:ea typeface="BIZ UDP明朝 Medium" panose="02020500000000000000" pitchFamily="18" charset="-128"/>
              </a:rPr>
              <a:t>は</a:t>
            </a:r>
            <a:r>
              <a:rPr lang="ja-JP" altLang="en-US" i="0" dirty="0">
                <a:solidFill>
                  <a:srgbClr val="222222"/>
                </a:solidFill>
                <a:effectLst/>
                <a:latin typeface="BIZ UDP明朝 Medium" panose="02020500000000000000" pitchFamily="18" charset="-128"/>
                <a:ea typeface="BIZ UDP明朝 Medium" panose="02020500000000000000" pitchFamily="18" charset="-128"/>
              </a:rPr>
              <a:t>、</a:t>
            </a:r>
            <a:r>
              <a:rPr lang="ja-JP" altLang="en-US"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固定のグローバル</a:t>
            </a:r>
            <a:r>
              <a:rPr lang="en-US" altLang="ja-JP"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IP</a:t>
            </a:r>
            <a:r>
              <a:rPr lang="ja-JP" altLang="en-US"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アドレスを</a:t>
            </a:r>
            <a:r>
              <a:rPr lang="en-US" altLang="ja-JP"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EC2</a:t>
            </a:r>
            <a:r>
              <a:rPr lang="ja-JP" altLang="en-US"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や</a:t>
            </a:r>
            <a:r>
              <a:rPr lang="en-US" altLang="ja-JP"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NGW</a:t>
            </a:r>
            <a:r>
              <a:rPr lang="ja-JP" altLang="en-US" i="0" u="heavy" dirty="0">
                <a:solidFill>
                  <a:srgbClr val="222222"/>
                </a:solidFill>
                <a:effectLst/>
                <a:uFill>
                  <a:solidFill>
                    <a:srgbClr val="F6882E"/>
                  </a:solidFill>
                </a:uFill>
                <a:latin typeface="BIZ UDP明朝 Medium" panose="02020500000000000000" pitchFamily="18" charset="-128"/>
                <a:ea typeface="BIZ UDP明朝 Medium" panose="02020500000000000000" pitchFamily="18" charset="-128"/>
              </a:rPr>
              <a:t>等のリソースに設定することができます</a:t>
            </a:r>
            <a:r>
              <a:rPr lang="ja-JP" altLang="en-US" i="0" dirty="0">
                <a:solidFill>
                  <a:srgbClr val="222222"/>
                </a:solidFill>
                <a:effectLst/>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02 </a:t>
            </a:r>
            <a:r>
              <a:rPr lang="en-US" altLang="ja-JP" sz="1600" dirty="0" err="1">
                <a:latin typeface="BIZ UDP明朝 Medium" panose="02020500000000000000" pitchFamily="18" charset="-128"/>
                <a:ea typeface="BIZ UDP明朝 Medium" panose="02020500000000000000" pitchFamily="18" charset="-128"/>
              </a:rPr>
              <a:t>NatGateway</a:t>
            </a:r>
            <a:r>
              <a:rPr lang="ja-JP" altLang="en-US" sz="1600" dirty="0">
                <a:latin typeface="BIZ UDP明朝 Medium" panose="02020500000000000000" pitchFamily="18" charset="-128"/>
                <a:ea typeface="BIZ UDP明朝 Medium" panose="02020500000000000000" pitchFamily="18" charset="-128"/>
              </a:rPr>
              <a:t>・</a:t>
            </a:r>
            <a:r>
              <a:rPr lang="en-US" altLang="ja-JP" sz="1600" dirty="0" err="1">
                <a:latin typeface="BIZ UDP明朝 Medium" panose="02020500000000000000" pitchFamily="18" charset="-128"/>
                <a:ea typeface="BIZ UDP明朝 Medium" panose="02020500000000000000" pitchFamily="18" charset="-128"/>
              </a:rPr>
              <a:t>ElasticIP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err="1">
                <a:solidFill>
                  <a:schemeClr val="tx1"/>
                </a:solidFill>
                <a:latin typeface="BIZ UDP明朝 Medium" panose="02020500000000000000" pitchFamily="18" charset="-128"/>
                <a:ea typeface="BIZ UDP明朝 Medium" panose="02020500000000000000" pitchFamily="18" charset="-128"/>
              </a:rPr>
              <a:t>NatGateway</a:t>
            </a:r>
            <a:r>
              <a:rPr lang="ja-JP" altLang="en-US" sz="2400" dirty="0">
                <a:solidFill>
                  <a:schemeClr val="tx1"/>
                </a:solidFill>
                <a:latin typeface="BIZ UDP明朝 Medium" panose="02020500000000000000" pitchFamily="18" charset="-128"/>
                <a:ea typeface="BIZ UDP明朝 Medium" panose="02020500000000000000" pitchFamily="18" charset="-128"/>
              </a:rPr>
              <a:t>・</a:t>
            </a:r>
            <a:r>
              <a:rPr lang="en-US" altLang="ja-JP" sz="2400" dirty="0" err="1">
                <a:solidFill>
                  <a:schemeClr val="tx1"/>
                </a:solidFill>
                <a:latin typeface="BIZ UDP明朝 Medium" panose="02020500000000000000" pitchFamily="18" charset="-128"/>
                <a:ea typeface="BIZ UDP明朝 Medium" panose="02020500000000000000" pitchFamily="18" charset="-128"/>
              </a:rPr>
              <a:t>ElasticIP</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pic>
        <p:nvPicPr>
          <p:cNvPr id="11" name="図 10">
            <a:extLst>
              <a:ext uri="{FF2B5EF4-FFF2-40B4-BE49-F238E27FC236}">
                <a16:creationId xmlns:a16="http://schemas.microsoft.com/office/drawing/2014/main" id="{1ACF21D3-D8A0-95FC-ACFB-2A1BBB31652D}"/>
              </a:ext>
            </a:extLst>
          </p:cNvPr>
          <p:cNvPicPr>
            <a:picLocks noChangeAspect="1"/>
          </p:cNvPicPr>
          <p:nvPr/>
        </p:nvPicPr>
        <p:blipFill>
          <a:blip r:embed="rId2"/>
          <a:stretch>
            <a:fillRect/>
          </a:stretch>
        </p:blipFill>
        <p:spPr>
          <a:xfrm>
            <a:off x="2915816" y="4482576"/>
            <a:ext cx="2232248" cy="2375424"/>
          </a:xfrm>
          <a:prstGeom prst="rect">
            <a:avLst/>
          </a:prstGeom>
        </p:spPr>
      </p:pic>
    </p:spTree>
    <p:extLst>
      <p:ext uri="{BB962C8B-B14F-4D97-AF65-F5344CB8AC3E}">
        <p14:creationId xmlns:p14="http://schemas.microsoft.com/office/powerpoint/2010/main" val="222545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セキュリティグループのルールでは、ソースに特定の</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CIDR</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ブロックが記載できるほかに、</a:t>
            </a:r>
            <a:r>
              <a:rPr lang="ja-JP" altLang="en-US" b="0" i="0" u="heavy" dirty="0">
                <a:solidFill>
                  <a:srgbClr val="212529"/>
                </a:solidFill>
                <a:effectLst/>
                <a:uFill>
                  <a:solidFill>
                    <a:srgbClr val="F6882E"/>
                  </a:solidFill>
                </a:uFill>
                <a:latin typeface="BIZ UDP明朝 Medium" panose="02020500000000000000" pitchFamily="18" charset="-128"/>
                <a:ea typeface="BIZ UDP明朝 Medium" panose="02020500000000000000" pitchFamily="18" charset="-128"/>
              </a:rPr>
              <a:t>セキュリティグループそのものを送信元</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として記載できます。</a:t>
            </a:r>
            <a:endParaRPr lang="en-US" altLang="ja-JP" b="0" i="0" dirty="0">
              <a:solidFill>
                <a:srgbClr val="212529"/>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212529"/>
                </a:solidFill>
                <a:latin typeface="BIZ UDP明朝 Medium" panose="02020500000000000000" pitchFamily="18" charset="-128"/>
                <a:ea typeface="BIZ UDP明朝 Medium" panose="02020500000000000000" pitchFamily="18" charset="-128"/>
              </a:rPr>
              <a:t>　本来、例えば今回の構成の場合、</a:t>
            </a:r>
            <a:r>
              <a:rPr lang="en-US" altLang="ja-JP" i="0" dirty="0">
                <a:solidFill>
                  <a:srgbClr val="212529"/>
                </a:solidFill>
                <a:latin typeface="BIZ UDP明朝 Medium" panose="02020500000000000000" pitchFamily="18" charset="-128"/>
                <a:ea typeface="BIZ UDP明朝 Medium" panose="02020500000000000000" pitchFamily="18" charset="-128"/>
              </a:rPr>
              <a:t>Linux</a:t>
            </a:r>
            <a:r>
              <a:rPr lang="ja-JP" altLang="en-US" i="0" dirty="0">
                <a:solidFill>
                  <a:srgbClr val="212529"/>
                </a:solidFill>
                <a:latin typeface="BIZ UDP明朝 Medium" panose="02020500000000000000" pitchFamily="18" charset="-128"/>
                <a:ea typeface="BIZ UDP明朝 Medium" panose="02020500000000000000" pitchFamily="18" charset="-128"/>
              </a:rPr>
              <a:t>サーバーの</a:t>
            </a:r>
            <a:r>
              <a:rPr lang="en-US" altLang="ja-JP" i="0" dirty="0">
                <a:solidFill>
                  <a:srgbClr val="212529"/>
                </a:solidFill>
                <a:latin typeface="BIZ UDP明朝 Medium" panose="02020500000000000000" pitchFamily="18" charset="-128"/>
                <a:ea typeface="BIZ UDP明朝 Medium" panose="02020500000000000000" pitchFamily="18" charset="-128"/>
              </a:rPr>
              <a:t>SG</a:t>
            </a:r>
            <a:r>
              <a:rPr lang="ja-JP" altLang="en-US" i="0" dirty="0">
                <a:solidFill>
                  <a:srgbClr val="212529"/>
                </a:solidFill>
                <a:latin typeface="BIZ UDP明朝 Medium" panose="02020500000000000000" pitchFamily="18" charset="-128"/>
                <a:ea typeface="BIZ UDP明朝 Medium" panose="02020500000000000000" pitchFamily="18" charset="-128"/>
              </a:rPr>
              <a:t>の送信元は、踏み台サーバーの</a:t>
            </a:r>
            <a:r>
              <a:rPr lang="en-US" altLang="ja-JP" i="0" dirty="0">
                <a:solidFill>
                  <a:srgbClr val="212529"/>
                </a:solidFill>
                <a:latin typeface="BIZ UDP明朝 Medium" panose="02020500000000000000" pitchFamily="18" charset="-128"/>
                <a:ea typeface="BIZ UDP明朝 Medium" panose="02020500000000000000" pitchFamily="18" charset="-128"/>
              </a:rPr>
              <a:t>IP</a:t>
            </a:r>
            <a:r>
              <a:rPr lang="ja-JP" altLang="en-US" i="0" dirty="0">
                <a:solidFill>
                  <a:srgbClr val="212529"/>
                </a:solidFill>
                <a:latin typeface="BIZ UDP明朝 Medium" panose="02020500000000000000" pitchFamily="18" charset="-128"/>
                <a:ea typeface="BIZ UDP明朝 Medium" panose="02020500000000000000" pitchFamily="18" charset="-128"/>
              </a:rPr>
              <a:t>アドレスを指定するはずですが、</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AWS</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では</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EC2</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の</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IP</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アドレスが</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可変</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であることを前提に考えなければいけません。踏み台サーバーの</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IP</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が変わるたびに</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SG</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の送信元</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IP</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を変更するのは非効率的です。そこで解決できる方法がソースに</a:t>
            </a:r>
            <a:r>
              <a:rPr lang="en-US" altLang="ja-JP" b="0" i="0" dirty="0">
                <a:solidFill>
                  <a:srgbClr val="212529"/>
                </a:solidFill>
                <a:effectLst/>
                <a:latin typeface="BIZ UDP明朝 Medium" panose="02020500000000000000" pitchFamily="18" charset="-128"/>
                <a:ea typeface="BIZ UDP明朝 Medium" panose="02020500000000000000" pitchFamily="18" charset="-128"/>
              </a:rPr>
              <a:t>SG</a:t>
            </a:r>
            <a:r>
              <a:rPr lang="ja-JP" altLang="en-US" b="0" i="0" dirty="0">
                <a:solidFill>
                  <a:srgbClr val="212529"/>
                </a:solidFill>
                <a:effectLst/>
                <a:latin typeface="BIZ UDP明朝 Medium" panose="02020500000000000000" pitchFamily="18" charset="-128"/>
                <a:ea typeface="BIZ UDP明朝 Medium" panose="02020500000000000000" pitchFamily="18" charset="-128"/>
              </a:rPr>
              <a:t>を指定する方法です。</a:t>
            </a:r>
            <a:endParaRPr lang="en-US" altLang="ja-JP" b="0" i="0" dirty="0">
              <a:solidFill>
                <a:srgbClr val="212529"/>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212529"/>
                </a:solidFill>
                <a:latin typeface="BIZ UDP明朝 Medium" panose="02020500000000000000" pitchFamily="18" charset="-128"/>
                <a:ea typeface="BIZ UDP明朝 Medium" panose="02020500000000000000" pitchFamily="18" charset="-128"/>
              </a:rPr>
              <a:t>　今回の場合、</a:t>
            </a:r>
            <a:r>
              <a:rPr lang="en-US" altLang="ja-JP" i="0" u="heavy" dirty="0">
                <a:solidFill>
                  <a:srgbClr val="212529"/>
                </a:solidFill>
                <a:uFill>
                  <a:solidFill>
                    <a:srgbClr val="F6882E"/>
                  </a:solidFill>
                </a:uFill>
                <a:latin typeface="BIZ UDP明朝 Medium" panose="02020500000000000000" pitchFamily="18" charset="-128"/>
                <a:ea typeface="BIZ UDP明朝 Medium" panose="02020500000000000000" pitchFamily="18" charset="-128"/>
              </a:rPr>
              <a:t>Linux</a:t>
            </a:r>
            <a:r>
              <a:rPr lang="ja-JP" altLang="en-US" i="0" u="heavy" dirty="0">
                <a:solidFill>
                  <a:srgbClr val="212529"/>
                </a:solidFill>
                <a:uFill>
                  <a:solidFill>
                    <a:srgbClr val="F6882E"/>
                  </a:solidFill>
                </a:uFill>
                <a:latin typeface="BIZ UDP明朝 Medium" panose="02020500000000000000" pitchFamily="18" charset="-128"/>
                <a:ea typeface="BIZ UDP明朝 Medium" panose="02020500000000000000" pitchFamily="18" charset="-128"/>
              </a:rPr>
              <a:t>サーバーの</a:t>
            </a:r>
            <a:r>
              <a:rPr lang="en-US" altLang="ja-JP" i="0" u="heavy" dirty="0">
                <a:solidFill>
                  <a:srgbClr val="212529"/>
                </a:solidFill>
                <a:uFill>
                  <a:solidFill>
                    <a:srgbClr val="F6882E"/>
                  </a:solidFill>
                </a:uFill>
                <a:latin typeface="BIZ UDP明朝 Medium" panose="02020500000000000000" pitchFamily="18" charset="-128"/>
                <a:ea typeface="BIZ UDP明朝 Medium" panose="02020500000000000000" pitchFamily="18" charset="-128"/>
              </a:rPr>
              <a:t>SG</a:t>
            </a:r>
            <a:r>
              <a:rPr lang="ja-JP" altLang="en-US" i="0" u="heavy" dirty="0">
                <a:solidFill>
                  <a:srgbClr val="212529"/>
                </a:solidFill>
                <a:uFill>
                  <a:solidFill>
                    <a:srgbClr val="F6882E"/>
                  </a:solidFill>
                </a:uFill>
                <a:latin typeface="BIZ UDP明朝 Medium" panose="02020500000000000000" pitchFamily="18" charset="-128"/>
                <a:ea typeface="BIZ UDP明朝 Medium" panose="02020500000000000000" pitchFamily="18" charset="-128"/>
              </a:rPr>
              <a:t>のソースに、踏み台サーバーの</a:t>
            </a:r>
            <a:r>
              <a:rPr lang="en-US" altLang="ja-JP" b="0" i="0" u="heavy" dirty="0">
                <a:solidFill>
                  <a:srgbClr val="232323"/>
                </a:solidFill>
                <a:effectLst/>
                <a:uFill>
                  <a:solidFill>
                    <a:srgbClr val="F6882E"/>
                  </a:solidFill>
                </a:uFill>
                <a:latin typeface="BIZ UDP明朝 Medium" panose="02020500000000000000" pitchFamily="18" charset="-128"/>
                <a:ea typeface="BIZ UDP明朝 Medium" panose="02020500000000000000" pitchFamily="18" charset="-128"/>
              </a:rPr>
              <a:t>SG</a:t>
            </a:r>
            <a:r>
              <a:rPr lang="ja-JP" altLang="en-US" b="0" i="0" u="heavy" dirty="0">
                <a:solidFill>
                  <a:srgbClr val="232323"/>
                </a:solidFill>
                <a:effectLst/>
                <a:uFill>
                  <a:solidFill>
                    <a:srgbClr val="F6882E"/>
                  </a:solidFill>
                </a:uFill>
                <a:latin typeface="BIZ UDP明朝 Medium" panose="02020500000000000000" pitchFamily="18" charset="-128"/>
                <a:ea typeface="BIZ UDP明朝 Medium" panose="02020500000000000000" pitchFamily="18" charset="-128"/>
              </a:rPr>
              <a:t>を指定することで、</a:t>
            </a:r>
            <a:r>
              <a:rPr lang="ja-JP" altLang="en-US" i="0" u="heavy" dirty="0">
                <a:solidFill>
                  <a:srgbClr val="212529"/>
                </a:solidFill>
                <a:uFill>
                  <a:solidFill>
                    <a:srgbClr val="F6882E"/>
                  </a:solidFill>
                </a:uFill>
                <a:latin typeface="BIZ UDP明朝 Medium" panose="02020500000000000000" pitchFamily="18" charset="-128"/>
                <a:ea typeface="BIZ UDP明朝 Medium" panose="02020500000000000000" pitchFamily="18" charset="-128"/>
              </a:rPr>
              <a:t>踏み台サーバー</a:t>
            </a:r>
            <a:r>
              <a:rPr lang="ja-JP" altLang="en-US" b="0" i="0" u="heavy" dirty="0">
                <a:solidFill>
                  <a:srgbClr val="232323"/>
                </a:solidFill>
                <a:effectLst/>
                <a:uFill>
                  <a:solidFill>
                    <a:srgbClr val="F6882E"/>
                  </a:solidFill>
                </a:uFill>
                <a:latin typeface="BIZ UDP明朝 Medium" panose="02020500000000000000" pitchFamily="18" charset="-128"/>
                <a:ea typeface="BIZ UDP明朝 Medium" panose="02020500000000000000" pitchFamily="18" charset="-128"/>
              </a:rPr>
              <a:t>の</a:t>
            </a:r>
            <a:r>
              <a:rPr lang="en-US" altLang="ja-JP" b="0" i="0" u="heavy" dirty="0">
                <a:solidFill>
                  <a:srgbClr val="232323"/>
                </a:solidFill>
                <a:effectLst/>
                <a:uFill>
                  <a:solidFill>
                    <a:srgbClr val="F6882E"/>
                  </a:solidFill>
                </a:uFill>
                <a:latin typeface="BIZ UDP明朝 Medium" panose="02020500000000000000" pitchFamily="18" charset="-128"/>
                <a:ea typeface="BIZ UDP明朝 Medium" panose="02020500000000000000" pitchFamily="18" charset="-128"/>
              </a:rPr>
              <a:t>IP</a:t>
            </a:r>
            <a:r>
              <a:rPr lang="ja-JP" altLang="en-US" b="0" i="0" u="heavy" dirty="0">
                <a:solidFill>
                  <a:srgbClr val="232323"/>
                </a:solidFill>
                <a:effectLst/>
                <a:uFill>
                  <a:solidFill>
                    <a:srgbClr val="F6882E"/>
                  </a:solidFill>
                </a:uFill>
                <a:latin typeface="BIZ UDP明朝 Medium" panose="02020500000000000000" pitchFamily="18" charset="-128"/>
                <a:ea typeface="BIZ UDP明朝 Medium" panose="02020500000000000000" pitchFamily="18" charset="-128"/>
              </a:rPr>
              <a:t>アドレスをソースに指定したのと同じ効果</a:t>
            </a:r>
            <a:r>
              <a:rPr lang="ja-JP" altLang="en-US" b="0" i="0" dirty="0">
                <a:solidFill>
                  <a:srgbClr val="232323"/>
                </a:solidFill>
                <a:effectLst/>
                <a:latin typeface="BIZ UDP明朝 Medium" panose="02020500000000000000" pitchFamily="18" charset="-128"/>
                <a:ea typeface="BIZ UDP明朝 Medium" panose="02020500000000000000" pitchFamily="18" charset="-128"/>
              </a:rPr>
              <a:t>になります。</a:t>
            </a:r>
            <a:endParaRPr lang="en-US" altLang="ja-JP" b="0" i="0" dirty="0">
              <a:solidFill>
                <a:srgbClr val="232323"/>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232323"/>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ENI</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Elastic Network Interface</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a:t>
            </a:r>
            <a:r>
              <a:rPr lang="ja-JP" altLang="en-US" b="0" i="0" dirty="0">
                <a:solidFill>
                  <a:srgbClr val="333333"/>
                </a:solidFill>
                <a:effectLst/>
                <a:latin typeface="BIZ UDP明朝 Medium" panose="02020500000000000000" pitchFamily="18" charset="-128"/>
                <a:ea typeface="BIZ UDP明朝 Medium" panose="02020500000000000000" pitchFamily="18" charset="-128"/>
              </a:rPr>
              <a:t>という</a:t>
            </a:r>
            <a:r>
              <a:rPr lang="ja-JP" altLang="en-US" i="0" dirty="0">
                <a:solidFill>
                  <a:srgbClr val="212529"/>
                </a:solidFill>
                <a:latin typeface="BIZ UDP明朝 Medium" panose="02020500000000000000" pitchFamily="18" charset="-128"/>
                <a:ea typeface="BIZ UDP明朝 Medium" panose="02020500000000000000" pitchFamily="18" charset="-128"/>
              </a:rPr>
              <a:t>サービスによって、</a:t>
            </a:r>
            <a:r>
              <a:rPr lang="en-US" altLang="ja-JP" i="0" dirty="0">
                <a:solidFill>
                  <a:srgbClr val="212529"/>
                </a:solidFill>
                <a:latin typeface="BIZ UDP明朝 Medium" panose="02020500000000000000" pitchFamily="18" charset="-128"/>
                <a:ea typeface="BIZ UDP明朝 Medium" panose="02020500000000000000" pitchFamily="18" charset="-128"/>
              </a:rPr>
              <a:t>SG</a:t>
            </a:r>
            <a:r>
              <a:rPr lang="ja-JP" altLang="en-US" i="0" dirty="0">
                <a:solidFill>
                  <a:srgbClr val="212529"/>
                </a:solidFill>
                <a:latin typeface="BIZ UDP明朝 Medium" panose="02020500000000000000" pitchFamily="18" charset="-128"/>
                <a:ea typeface="BIZ UDP明朝 Medium" panose="02020500000000000000" pitchFamily="18" charset="-128"/>
              </a:rPr>
              <a:t>自体に</a:t>
            </a:r>
            <a:r>
              <a:rPr lang="en-US" altLang="ja-JP" i="0" dirty="0">
                <a:solidFill>
                  <a:srgbClr val="212529"/>
                </a:solidFill>
                <a:latin typeface="BIZ UDP明朝 Medium" panose="02020500000000000000" pitchFamily="18" charset="-128"/>
                <a:ea typeface="BIZ UDP明朝 Medium" panose="02020500000000000000" pitchFamily="18" charset="-128"/>
              </a:rPr>
              <a:t>IP</a:t>
            </a:r>
            <a:r>
              <a:rPr lang="ja-JP" altLang="en-US" i="0" dirty="0">
                <a:solidFill>
                  <a:srgbClr val="212529"/>
                </a:solidFill>
                <a:latin typeface="BIZ UDP明朝 Medium" panose="02020500000000000000" pitchFamily="18" charset="-128"/>
                <a:ea typeface="BIZ UDP明朝 Medium" panose="02020500000000000000" pitchFamily="18" charset="-128"/>
              </a:rPr>
              <a:t>アドレスが割り当てられているため、</a:t>
            </a:r>
            <a:r>
              <a:rPr lang="en-US" altLang="ja-JP" i="0" dirty="0">
                <a:solidFill>
                  <a:srgbClr val="212529"/>
                </a:solidFill>
                <a:latin typeface="BIZ UDP明朝 Medium" panose="02020500000000000000" pitchFamily="18" charset="-128"/>
                <a:ea typeface="BIZ UDP明朝 Medium" panose="02020500000000000000" pitchFamily="18" charset="-128"/>
              </a:rPr>
              <a:t>SG</a:t>
            </a:r>
            <a:r>
              <a:rPr lang="ja-JP" altLang="en-US" i="0" dirty="0">
                <a:solidFill>
                  <a:srgbClr val="212529"/>
                </a:solidFill>
                <a:latin typeface="BIZ UDP明朝 Medium" panose="02020500000000000000" pitchFamily="18" charset="-128"/>
                <a:ea typeface="BIZ UDP明朝 Medium" panose="02020500000000000000" pitchFamily="18" charset="-128"/>
              </a:rPr>
              <a:t>を送信元にすることが可能になっているという原理です。</a:t>
            </a:r>
            <a:endParaRPr lang="en-US" altLang="ja-JP" i="0" dirty="0">
              <a:solidFill>
                <a:srgbClr val="212529"/>
              </a:solidFill>
              <a:latin typeface="BIZ UDP明朝 Medium" panose="02020500000000000000" pitchFamily="18" charset="-128"/>
              <a:ea typeface="BIZ UDP明朝 Medium" panose="02020500000000000000" pitchFamily="18" charset="-128"/>
            </a:endParaRPr>
          </a:p>
          <a:p>
            <a:pPr marL="0" indent="0"/>
            <a:r>
              <a:rPr lang="ja-JP" altLang="en-US" i="0" dirty="0">
                <a:solidFill>
                  <a:srgbClr val="212529"/>
                </a:solidFill>
                <a:latin typeface="BIZ UDP明朝 Medium" panose="02020500000000000000" pitchFamily="18" charset="-128"/>
                <a:ea typeface="BIZ UDP明朝 Medium" panose="02020500000000000000" pitchFamily="18" charset="-128"/>
              </a:rPr>
              <a:t>　多層構成での</a:t>
            </a:r>
            <a:r>
              <a:rPr lang="en-US" altLang="ja-JP" i="0" dirty="0">
                <a:solidFill>
                  <a:srgbClr val="212529"/>
                </a:solidFill>
                <a:latin typeface="BIZ UDP明朝 Medium" panose="02020500000000000000" pitchFamily="18" charset="-128"/>
                <a:ea typeface="BIZ UDP明朝 Medium" panose="02020500000000000000" pitchFamily="18" charset="-128"/>
              </a:rPr>
              <a:t>SG</a:t>
            </a:r>
            <a:r>
              <a:rPr lang="ja-JP" altLang="en-US" i="0" dirty="0">
                <a:solidFill>
                  <a:srgbClr val="212529"/>
                </a:solidFill>
                <a:latin typeface="BIZ UDP明朝 Medium" panose="02020500000000000000" pitchFamily="18" charset="-128"/>
                <a:ea typeface="BIZ UDP明朝 Medium" panose="02020500000000000000" pitchFamily="18" charset="-128"/>
              </a:rPr>
              <a:t>の設定する際の考え方としては、１個前の</a:t>
            </a:r>
            <a:r>
              <a:rPr lang="en-US" altLang="ja-JP" i="0" dirty="0">
                <a:solidFill>
                  <a:srgbClr val="212529"/>
                </a:solidFill>
                <a:latin typeface="BIZ UDP明朝 Medium" panose="02020500000000000000" pitchFamily="18" charset="-128"/>
                <a:ea typeface="BIZ UDP明朝 Medium" panose="02020500000000000000" pitchFamily="18" charset="-128"/>
              </a:rPr>
              <a:t>SG</a:t>
            </a:r>
            <a:r>
              <a:rPr lang="ja-JP" altLang="en-US" i="0" dirty="0">
                <a:solidFill>
                  <a:srgbClr val="212529"/>
                </a:solidFill>
                <a:latin typeface="BIZ UDP明朝 Medium" panose="02020500000000000000" pitchFamily="18" charset="-128"/>
                <a:ea typeface="BIZ UDP明朝 Medium" panose="02020500000000000000" pitchFamily="18" charset="-128"/>
              </a:rPr>
              <a:t>を指定すると考えることができます。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03 </a:t>
            </a:r>
            <a:r>
              <a:rPr lang="en-US" altLang="ja-JP" sz="1600" dirty="0" err="1">
                <a:latin typeface="BIZ UDP明朝 Medium" panose="02020500000000000000" pitchFamily="18" charset="-128"/>
                <a:ea typeface="BIZ UDP明朝 Medium" panose="02020500000000000000" pitchFamily="18" charset="-128"/>
              </a:rPr>
              <a:t>SecurityGroup</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err="1">
                <a:solidFill>
                  <a:schemeClr val="tx1"/>
                </a:solidFill>
                <a:latin typeface="BIZ UDP明朝 Medium" panose="02020500000000000000" pitchFamily="18" charset="-128"/>
                <a:ea typeface="BIZ UDP明朝 Medium" panose="02020500000000000000" pitchFamily="18" charset="-128"/>
              </a:rPr>
              <a:t>SecurityGroup</a:t>
            </a:r>
            <a:r>
              <a:rPr lang="ja-JP" altLang="en-US" sz="2400" dirty="0">
                <a:solidFill>
                  <a:schemeClr val="tx1"/>
                </a:solidFill>
                <a:latin typeface="BIZ UDP明朝 Medium" panose="02020500000000000000" pitchFamily="18" charset="-128"/>
                <a:ea typeface="BIZ UDP明朝 Medium" panose="02020500000000000000" pitchFamily="18" charset="-128"/>
              </a:rPr>
              <a:t>のソース指定</a:t>
            </a:r>
          </a:p>
        </p:txBody>
      </p:sp>
      <p:graphicFrame>
        <p:nvGraphicFramePr>
          <p:cNvPr id="4" name="表 25">
            <a:extLst>
              <a:ext uri="{FF2B5EF4-FFF2-40B4-BE49-F238E27FC236}">
                <a16:creationId xmlns:a16="http://schemas.microsoft.com/office/drawing/2014/main" id="{CB7B61AE-F899-012C-EB57-9EF3F5BFDE43}"/>
              </a:ext>
            </a:extLst>
          </p:cNvPr>
          <p:cNvGraphicFramePr>
            <a:graphicFrameLocks noGrp="1"/>
          </p:cNvGraphicFramePr>
          <p:nvPr>
            <p:extLst>
              <p:ext uri="{D42A27DB-BD31-4B8C-83A1-F6EECF244321}">
                <p14:modId xmlns:p14="http://schemas.microsoft.com/office/powerpoint/2010/main" val="1894678132"/>
              </p:ext>
            </p:extLst>
          </p:nvPr>
        </p:nvGraphicFramePr>
        <p:xfrm>
          <a:off x="4452782" y="4303360"/>
          <a:ext cx="3672408" cy="82296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InboundRule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22:MyIP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22:</a:t>
                      </a:r>
                      <a:r>
                        <a:rPr kumimoji="1" lang="ja-JP" altLang="en-US" sz="1200" b="0" dirty="0">
                          <a:solidFill>
                            <a:schemeClr val="tx1"/>
                          </a:solidFill>
                          <a:latin typeface="BIZ UDP明朝 Medium" panose="02020500000000000000" pitchFamily="18" charset="-128"/>
                          <a:ea typeface="BIZ UDP明朝 Medium" panose="02020500000000000000" pitchFamily="18" charset="-128"/>
                        </a:rPr>
                        <a:t>踏み台サーバーの</a:t>
                      </a:r>
                      <a:r>
                        <a:rPr kumimoji="1" lang="en-US" altLang="ja-JP" sz="1200" b="0" dirty="0">
                          <a:solidFill>
                            <a:schemeClr val="tx1"/>
                          </a:solidFill>
                          <a:latin typeface="BIZ UDP明朝 Medium" panose="02020500000000000000" pitchFamily="18" charset="-128"/>
                          <a:ea typeface="BIZ UDP明朝 Medium" panose="02020500000000000000" pitchFamily="18" charset="-128"/>
                        </a:rPr>
                        <a:t>IP</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9540617"/>
                  </a:ext>
                </a:extLst>
              </a:tr>
            </a:tbl>
          </a:graphicData>
        </a:graphic>
      </p:graphicFrame>
      <p:graphicFrame>
        <p:nvGraphicFramePr>
          <p:cNvPr id="5" name="表 25">
            <a:extLst>
              <a:ext uri="{FF2B5EF4-FFF2-40B4-BE49-F238E27FC236}">
                <a16:creationId xmlns:a16="http://schemas.microsoft.com/office/drawing/2014/main" id="{5CA16E9A-70DF-C26C-8DB7-956934E12BFF}"/>
              </a:ext>
            </a:extLst>
          </p:cNvPr>
          <p:cNvGraphicFramePr>
            <a:graphicFrameLocks noGrp="1"/>
          </p:cNvGraphicFramePr>
          <p:nvPr>
            <p:extLst>
              <p:ext uri="{D42A27DB-BD31-4B8C-83A1-F6EECF244321}">
                <p14:modId xmlns:p14="http://schemas.microsoft.com/office/powerpoint/2010/main" val="4071597109"/>
              </p:ext>
            </p:extLst>
          </p:nvPr>
        </p:nvGraphicFramePr>
        <p:xfrm>
          <a:off x="4452782" y="5953815"/>
          <a:ext cx="3672408" cy="82296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1422146022"/>
                    </a:ext>
                  </a:extLst>
                </a:gridCol>
                <a:gridCol w="1836204">
                  <a:extLst>
                    <a:ext uri="{9D8B030D-6E8A-4147-A177-3AD203B41FA5}">
                      <a16:colId xmlns:a16="http://schemas.microsoft.com/office/drawing/2014/main" val="1249964868"/>
                    </a:ext>
                  </a:extLst>
                </a:gridCol>
              </a:tblGrid>
              <a:tr h="252028">
                <a:tc>
                  <a:txBody>
                    <a:bodyPr/>
                    <a:lstStyle/>
                    <a:p>
                      <a:pPr algn="ctr"/>
                      <a:r>
                        <a:rPr kumimoji="1" lang="en-US" altLang="ja-JP" sz="1200" b="1" dirty="0">
                          <a:solidFill>
                            <a:schemeClr val="tx1"/>
                          </a:solidFill>
                          <a:latin typeface="BIZ UDP明朝 Medium" panose="02020500000000000000" pitchFamily="18" charset="-128"/>
                          <a:ea typeface="BIZ UDP明朝 Medium" panose="02020500000000000000" pitchFamily="18" charset="-128"/>
                        </a:rPr>
                        <a:t>Name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kumimoji="1" lang="en-US" altLang="ja-JP" sz="1200" b="1" dirty="0" err="1">
                          <a:solidFill>
                            <a:schemeClr val="tx1"/>
                          </a:solidFill>
                          <a:latin typeface="BIZ UDP明朝 Medium" panose="02020500000000000000" pitchFamily="18" charset="-128"/>
                          <a:ea typeface="BIZ UDP明朝 Medium" panose="02020500000000000000" pitchFamily="18" charset="-128"/>
                        </a:rPr>
                        <a:t>InboundRule</a:t>
                      </a:r>
                      <a:endParaRPr kumimoji="1" lang="ja-JP" altLang="en-US" sz="1200" b="1"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1220575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xxx-bastion-sg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22:MyIP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23631"/>
                  </a:ext>
                </a:extLst>
              </a:tr>
              <a:tr h="25202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0" dirty="0">
                          <a:solidFill>
                            <a:schemeClr val="tx1"/>
                          </a:solidFill>
                          <a:latin typeface="BIZ UDP明朝 Medium" panose="02020500000000000000" pitchFamily="18" charset="-128"/>
                          <a:ea typeface="BIZ UDP明朝 Medium" panose="02020500000000000000" pitchFamily="18" charset="-128"/>
                        </a:rPr>
                        <a:t>xxx-private-ec2-sg</a:t>
                      </a:r>
                      <a:endParaRPr kumimoji="1" lang="ja-JP" altLang="en-US" sz="1200" b="0" dirty="0">
                        <a:solidFill>
                          <a:schemeClr val="tx1"/>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ja-JP" sz="1200" b="1" dirty="0">
                          <a:solidFill>
                            <a:srgbClr val="FF0000"/>
                          </a:solidFill>
                          <a:latin typeface="BIZ UDP明朝 Medium" panose="02020500000000000000" pitchFamily="18" charset="-128"/>
                          <a:ea typeface="BIZ UDP明朝 Medium" panose="02020500000000000000" pitchFamily="18" charset="-128"/>
                        </a:rPr>
                        <a:t>22:xxx-bastion-sg</a:t>
                      </a:r>
                      <a:endParaRPr kumimoji="1" lang="ja-JP" altLang="en-US" sz="1200" b="1" dirty="0">
                        <a:solidFill>
                          <a:srgbClr val="FF0000"/>
                        </a:solidFill>
                        <a:latin typeface="BIZ UDP明朝 Medium" panose="02020500000000000000" pitchFamily="18" charset="-128"/>
                        <a:ea typeface="BIZ UDP明朝 Medium" panose="02020500000000000000" pitchFamily="18"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9540617"/>
                  </a:ext>
                </a:extLst>
              </a:tr>
            </a:tbl>
          </a:graphicData>
        </a:graphic>
      </p:graphicFrame>
      <p:pic>
        <p:nvPicPr>
          <p:cNvPr id="7" name="図 6">
            <a:extLst>
              <a:ext uri="{FF2B5EF4-FFF2-40B4-BE49-F238E27FC236}">
                <a16:creationId xmlns:a16="http://schemas.microsoft.com/office/drawing/2014/main" id="{24E42516-2684-30AE-B93C-6A50153AD3E4}"/>
              </a:ext>
            </a:extLst>
          </p:cNvPr>
          <p:cNvPicPr>
            <a:picLocks noChangeAspect="1"/>
          </p:cNvPicPr>
          <p:nvPr/>
        </p:nvPicPr>
        <p:blipFill>
          <a:blip r:embed="rId2"/>
          <a:stretch>
            <a:fillRect/>
          </a:stretch>
        </p:blipFill>
        <p:spPr>
          <a:xfrm>
            <a:off x="1475656" y="4276842"/>
            <a:ext cx="2304256" cy="2499933"/>
          </a:xfrm>
          <a:prstGeom prst="rect">
            <a:avLst/>
          </a:prstGeom>
        </p:spPr>
      </p:pic>
      <p:sp>
        <p:nvSpPr>
          <p:cNvPr id="8" name="矢印: 下 7">
            <a:extLst>
              <a:ext uri="{FF2B5EF4-FFF2-40B4-BE49-F238E27FC236}">
                <a16:creationId xmlns:a16="http://schemas.microsoft.com/office/drawing/2014/main" id="{9815A6B8-2B32-E959-7AAE-3941780F4520}"/>
              </a:ext>
            </a:extLst>
          </p:cNvPr>
          <p:cNvSpPr/>
          <p:nvPr/>
        </p:nvSpPr>
        <p:spPr>
          <a:xfrm>
            <a:off x="5784930" y="5491531"/>
            <a:ext cx="1008112" cy="257161"/>
          </a:xfrm>
          <a:prstGeom prst="downArrow">
            <a:avLst/>
          </a:prstGeom>
          <a:solidFill>
            <a:srgbClr val="F6882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51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4"/>
            <a:ext cx="8402525" cy="4824536"/>
          </a:xfrm>
          <a:no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踏み台サーバー</a:t>
            </a:r>
            <a:r>
              <a:rPr lang="ja-JP" altLang="en-US" i="0" dirty="0">
                <a:solidFill>
                  <a:srgbClr val="000000"/>
                </a:solidFill>
                <a:effectLst/>
                <a:latin typeface="BIZ UDP明朝 Medium" panose="02020500000000000000" pitchFamily="18" charset="-128"/>
                <a:ea typeface="BIZ UDP明朝 Medium" panose="02020500000000000000" pitchFamily="18" charset="-128"/>
              </a:rPr>
              <a:t>は</a:t>
            </a:r>
            <a:r>
              <a:rPr lang="ja-JP" altLang="en-US" i="0" u="heavy" dirty="0">
                <a:solidFill>
                  <a:srgbClr val="000000"/>
                </a:solidFill>
                <a:effectLst/>
                <a:uFill>
                  <a:solidFill>
                    <a:srgbClr val="F6882E"/>
                  </a:solidFill>
                </a:uFill>
                <a:latin typeface="BIZ UDP明朝 Medium" panose="02020500000000000000" pitchFamily="18" charset="-128"/>
                <a:ea typeface="BIZ UDP明朝 Medium" panose="02020500000000000000" pitchFamily="18" charset="-128"/>
              </a:rPr>
              <a:t>目的のサーバーにログインするための中継サーバー</a:t>
            </a:r>
            <a:r>
              <a:rPr lang="ja-JP" altLang="en-US" i="0" dirty="0">
                <a:solidFill>
                  <a:srgbClr val="000000"/>
                </a:solidFill>
                <a:effectLst/>
                <a:latin typeface="BIZ UDP明朝 Medium" panose="02020500000000000000" pitchFamily="18" charset="-128"/>
                <a:ea typeface="BIZ UDP明朝 Medium" panose="02020500000000000000" pitchFamily="18" charset="-128"/>
              </a:rPr>
              <a:t>のことです。サーバーを踏み台に目的のサーバーにアクセスします。目的のサーバーにログインするには、踏み台サーバーにログインし、踏み台サーバーから、さらに</a:t>
            </a:r>
            <a:r>
              <a:rPr lang="en-US" altLang="ja-JP" i="0" dirty="0">
                <a:solidFill>
                  <a:srgbClr val="000000"/>
                </a:solidFill>
                <a:effectLst/>
                <a:latin typeface="BIZ UDP明朝 Medium" panose="02020500000000000000" pitchFamily="18" charset="-128"/>
                <a:ea typeface="BIZ UDP明朝 Medium" panose="02020500000000000000" pitchFamily="18" charset="-128"/>
              </a:rPr>
              <a:t>RDP</a:t>
            </a:r>
            <a:r>
              <a:rPr lang="ja-JP" altLang="en-US" i="0" dirty="0">
                <a:solidFill>
                  <a:srgbClr val="000000"/>
                </a:solidFill>
                <a:effectLst/>
                <a:latin typeface="BIZ UDP明朝 Medium" panose="02020500000000000000" pitchFamily="18" charset="-128"/>
                <a:ea typeface="BIZ UDP明朝 Medium" panose="02020500000000000000" pitchFamily="18" charset="-128"/>
              </a:rPr>
              <a:t>や</a:t>
            </a:r>
            <a:r>
              <a:rPr lang="en-US" altLang="ja-JP" i="0" dirty="0">
                <a:solidFill>
                  <a:srgbClr val="000000"/>
                </a:solidFill>
                <a:effectLst/>
                <a:latin typeface="BIZ UDP明朝 Medium" panose="02020500000000000000" pitchFamily="18" charset="-128"/>
                <a:ea typeface="BIZ UDP明朝 Medium" panose="02020500000000000000" pitchFamily="18" charset="-128"/>
              </a:rPr>
              <a:t>SSH</a:t>
            </a:r>
            <a:r>
              <a:rPr lang="ja-JP" altLang="en-US" i="0" dirty="0">
                <a:solidFill>
                  <a:srgbClr val="000000"/>
                </a:solidFill>
                <a:effectLst/>
                <a:latin typeface="BIZ UDP明朝 Medium" panose="02020500000000000000" pitchFamily="18" charset="-128"/>
                <a:ea typeface="BIZ UDP明朝 Medium" panose="02020500000000000000" pitchFamily="18" charset="-128"/>
              </a:rPr>
              <a:t>などで目的のサーバーにログインする、といったステップで接続を行います。</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ja-JP" altLang="en-US" i="0" dirty="0">
                <a:solidFill>
                  <a:srgbClr val="000000"/>
                </a:solidFill>
                <a:effectLst/>
                <a:latin typeface="BIZ UDP明朝 Medium" panose="02020500000000000000" pitchFamily="18" charset="-128"/>
                <a:ea typeface="BIZ UDP明朝 Medium" panose="02020500000000000000" pitchFamily="18" charset="-128"/>
              </a:rPr>
              <a:t>踏み台サーバーを利用することで、</a:t>
            </a:r>
            <a:r>
              <a:rPr lang="ja-JP" altLang="en-US" i="0" u="heavy" dirty="0">
                <a:solidFill>
                  <a:srgbClr val="000000"/>
                </a:solidFill>
                <a:effectLst/>
                <a:uFill>
                  <a:solidFill>
                    <a:srgbClr val="F6882E"/>
                  </a:solidFill>
                </a:uFill>
                <a:latin typeface="BIZ UDP明朝 Medium" panose="02020500000000000000" pitchFamily="18" charset="-128"/>
                <a:ea typeface="BIZ UDP明朝 Medium" panose="02020500000000000000" pitchFamily="18" charset="-128"/>
              </a:rPr>
              <a:t>セキュアに運用</a:t>
            </a:r>
            <a:r>
              <a:rPr lang="ja-JP" altLang="en-US" i="0" dirty="0">
                <a:solidFill>
                  <a:srgbClr val="000000"/>
                </a:solidFill>
                <a:effectLst/>
                <a:latin typeface="BIZ UDP明朝 Medium" panose="02020500000000000000" pitchFamily="18" charset="-128"/>
                <a:ea typeface="BIZ UDP明朝 Medium" panose="02020500000000000000" pitchFamily="18" charset="-128"/>
              </a:rPr>
              <a:t>を行うことができます。よくある構成として、パブリック環境に踏み台サーバー、プライベート環境にＷＥＢサーバーを配置することで、ＷＥＢサーバーに対しての</a:t>
            </a:r>
            <a:r>
              <a:rPr lang="ja-JP" altLang="en-US" i="0" dirty="0">
                <a:solidFill>
                  <a:srgbClr val="444444"/>
                </a:solidFill>
                <a:effectLst/>
                <a:latin typeface="BIZ UDP明朝 Medium" panose="02020500000000000000" pitchFamily="18" charset="-128"/>
                <a:ea typeface="BIZ UDP明朝 Medium" panose="02020500000000000000" pitchFamily="18" charset="-128"/>
              </a:rPr>
              <a:t>外部からの侵入リスクが軽減できます。</a:t>
            </a:r>
            <a:r>
              <a:rPr lang="en-US" altLang="ja-JP" i="0" dirty="0">
                <a:solidFill>
                  <a:srgbClr val="444444"/>
                </a:solidFill>
                <a:latin typeface="BIZ UDP明朝 Medium" panose="02020500000000000000" pitchFamily="18" charset="-128"/>
                <a:ea typeface="BIZ UDP明朝 Medium" panose="02020500000000000000" pitchFamily="18" charset="-128"/>
              </a:rPr>
              <a:t>Web</a:t>
            </a:r>
            <a:r>
              <a:rPr lang="ja-JP" altLang="en-US" i="0" dirty="0">
                <a:solidFill>
                  <a:srgbClr val="444444"/>
                </a:solidFill>
                <a:latin typeface="BIZ UDP明朝 Medium" panose="02020500000000000000" pitchFamily="18" charset="-128"/>
                <a:ea typeface="BIZ UDP明朝 Medium" panose="02020500000000000000" pitchFamily="18" charset="-128"/>
              </a:rPr>
              <a:t>サーバーにログインするためには必ず</a:t>
            </a:r>
            <a:r>
              <a:rPr lang="ja-JP" altLang="en-US" i="0" dirty="0">
                <a:solidFill>
                  <a:srgbClr val="000000"/>
                </a:solidFill>
                <a:effectLst/>
                <a:latin typeface="BIZ UDP明朝 Medium" panose="02020500000000000000" pitchFamily="18" charset="-128"/>
                <a:ea typeface="BIZ UDP明朝 Medium" panose="02020500000000000000" pitchFamily="18" charset="-128"/>
              </a:rPr>
              <a:t>踏み台サーバーを経由することになるので、誰がいつ、どのリソースにアクセスしているか管理することができるようになります。踏み台サーバーを経由していないアクセスに関しては不正なアクセスとすることもできます。</a:t>
            </a:r>
            <a:endParaRPr lang="en-US" altLang="ko-KR"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indent="0"/>
            <a:endParaRPr lang="ko-KR" altLang="en-US" i="0" dirty="0">
              <a:solidFill>
                <a:schemeClr val="tx1"/>
              </a:solidFill>
              <a:latin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04 </a:t>
            </a:r>
            <a:r>
              <a:rPr lang="ja-JP" altLang="en-US" sz="1600" dirty="0">
                <a:latin typeface="BIZ UDP明朝 Medium" panose="02020500000000000000" pitchFamily="18" charset="-128"/>
                <a:ea typeface="BIZ UDP明朝 Medium" panose="02020500000000000000" pitchFamily="18" charset="-128"/>
              </a:rPr>
              <a:t>踏み台サーバー</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ja-JP" altLang="en-US" sz="2400" dirty="0">
                <a:solidFill>
                  <a:schemeClr val="tx1"/>
                </a:solidFill>
                <a:latin typeface="BIZ UDP明朝 Medium" panose="02020500000000000000" pitchFamily="18" charset="-128"/>
                <a:ea typeface="BIZ UDP明朝 Medium" panose="02020500000000000000" pitchFamily="18" charset="-128"/>
              </a:rPr>
              <a:t>踏み台サーバー</a:t>
            </a:r>
          </a:p>
        </p:txBody>
      </p:sp>
      <p:pic>
        <p:nvPicPr>
          <p:cNvPr id="2" name="図 1">
            <a:extLst>
              <a:ext uri="{FF2B5EF4-FFF2-40B4-BE49-F238E27FC236}">
                <a16:creationId xmlns:a16="http://schemas.microsoft.com/office/drawing/2014/main" id="{4B8FC684-6485-3C36-39FB-CEEE6006E592}"/>
              </a:ext>
            </a:extLst>
          </p:cNvPr>
          <p:cNvPicPr>
            <a:picLocks noChangeAspect="1"/>
          </p:cNvPicPr>
          <p:nvPr/>
        </p:nvPicPr>
        <p:blipFill>
          <a:blip r:embed="rId2"/>
          <a:stretch>
            <a:fillRect/>
          </a:stretch>
        </p:blipFill>
        <p:spPr>
          <a:xfrm>
            <a:off x="3167844" y="3717032"/>
            <a:ext cx="2808312" cy="3046793"/>
          </a:xfrm>
          <a:prstGeom prst="rect">
            <a:avLst/>
          </a:prstGeom>
        </p:spPr>
      </p:pic>
    </p:spTree>
    <p:extLst>
      <p:ext uri="{BB962C8B-B14F-4D97-AF65-F5344CB8AC3E}">
        <p14:creationId xmlns:p14="http://schemas.microsoft.com/office/powerpoint/2010/main" val="238775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내용 개체 틀 5">
            <a:extLst>
              <a:ext uri="{FF2B5EF4-FFF2-40B4-BE49-F238E27FC236}">
                <a16:creationId xmlns:a16="http://schemas.microsoft.com/office/drawing/2014/main" id="{4C8D8093-D708-E46A-39FD-79BFCCF8875B}"/>
              </a:ext>
            </a:extLst>
          </p:cNvPr>
          <p:cNvSpPr>
            <a:spLocks noGrp="1"/>
          </p:cNvSpPr>
          <p:nvPr>
            <p:ph idx="1"/>
          </p:nvPr>
        </p:nvSpPr>
        <p:spPr>
          <a:xfrm>
            <a:off x="395536" y="1124743"/>
            <a:ext cx="8402525" cy="5733257"/>
          </a:xfrm>
          <a:solidFill>
            <a:schemeClr val="bg1"/>
          </a:solidFill>
        </p:spPr>
        <p:txBody>
          <a:bodyPr>
            <a:normAutofit/>
          </a:bodyPr>
          <a:lstStyle/>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SCP</a:t>
            </a: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SCP(Secure Copy Protocol)</a:t>
            </a:r>
            <a:r>
              <a:rPr lang="ja-JP" altLang="en-US" i="0" dirty="0">
                <a:solidFill>
                  <a:srgbClr val="374151"/>
                </a:solidFill>
                <a:effectLst/>
                <a:latin typeface="BIZ UDP明朝 Medium" panose="02020500000000000000" pitchFamily="18" charset="-128"/>
                <a:ea typeface="BIZ UDP明朝 Medium" panose="02020500000000000000" pitchFamily="18" charset="-128"/>
              </a:rPr>
              <a:t>コマンドは、</a:t>
            </a:r>
            <a:r>
              <a:rPr lang="en-US" altLang="ja-JP"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2</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台のコンピューター間で、</a:t>
            </a:r>
            <a:r>
              <a:rPr lang="en-US" altLang="ja-JP"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 SSH</a:t>
            </a:r>
            <a:r>
              <a:rPr lang="ja-JP" altLang="en-US" i="0" u="heavy" dirty="0">
                <a:solidFill>
                  <a:srgbClr val="374151"/>
                </a:solidFill>
                <a:effectLst/>
                <a:uFill>
                  <a:solidFill>
                    <a:srgbClr val="F6882E"/>
                  </a:solidFill>
                </a:uFill>
                <a:latin typeface="BIZ UDP明朝 Medium" panose="02020500000000000000" pitchFamily="18" charset="-128"/>
                <a:ea typeface="BIZ UDP明朝 Medium" panose="02020500000000000000" pitchFamily="18" charset="-128"/>
              </a:rPr>
              <a:t>プロトコルを使用して</a:t>
            </a:r>
            <a:r>
              <a:rPr lang="ja-JP" altLang="en-US" i="0" u="heavy" dirty="0">
                <a:solidFill>
                  <a:srgbClr val="333333"/>
                </a:solidFill>
                <a:effectLst/>
                <a:uFill>
                  <a:solidFill>
                    <a:srgbClr val="F6882E"/>
                  </a:solidFill>
                </a:uFill>
                <a:latin typeface="BIZ UDP明朝 Medium" panose="02020500000000000000" pitchFamily="18" charset="-128"/>
                <a:ea typeface="BIZ UDP明朝 Medium" panose="02020500000000000000" pitchFamily="18" charset="-128"/>
              </a:rPr>
              <a:t>ファイルやディレクトリをセキュアにコピーするコマンド</a:t>
            </a:r>
            <a:r>
              <a:rPr lang="ja-JP" altLang="en-US" i="0" dirty="0">
                <a:solidFill>
                  <a:srgbClr val="333333"/>
                </a:solidFill>
                <a:effectLst/>
                <a:latin typeface="BIZ UDP明朝 Medium" panose="02020500000000000000" pitchFamily="18" charset="-128"/>
                <a:ea typeface="BIZ UDP明朝 Medium" panose="02020500000000000000" pitchFamily="18" charset="-128"/>
              </a:rPr>
              <a:t>です</a:t>
            </a:r>
            <a:r>
              <a:rPr lang="ja-JP" altLang="en-US" i="0" dirty="0">
                <a:solidFill>
                  <a:srgbClr val="333333"/>
                </a:solidFill>
                <a:latin typeface="BIZ UDP明朝 Medium" panose="02020500000000000000" pitchFamily="18" charset="-128"/>
                <a:ea typeface="BIZ UDP明朝 Medium" panose="02020500000000000000" pitchFamily="18" charset="-128"/>
              </a:rPr>
              <a:t>。</a:t>
            </a:r>
            <a:endParaRPr lang="en-US" altLang="ja-JP" i="0" dirty="0">
              <a:solidFill>
                <a:srgbClr val="333333"/>
              </a:solidFill>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effectLst/>
                <a:latin typeface="BIZ UDP明朝 Medium" panose="02020500000000000000" pitchFamily="18" charset="-128"/>
                <a:ea typeface="BIZ UDP明朝 Medium" panose="02020500000000000000" pitchFamily="18" charset="-128"/>
              </a:rPr>
              <a:t>アップロード（ローカルから</a:t>
            </a:r>
            <a:r>
              <a:rPr lang="en-US" altLang="ja-JP" i="0" dirty="0">
                <a:solidFill>
                  <a:srgbClr val="333333"/>
                </a:solidFill>
                <a:effectLst/>
                <a:latin typeface="BIZ UDP明朝 Medium" panose="02020500000000000000" pitchFamily="18" charset="-128"/>
                <a:ea typeface="BIZ UDP明朝 Medium" panose="02020500000000000000" pitchFamily="18" charset="-128"/>
              </a:rPr>
              <a:t>EC2</a:t>
            </a:r>
            <a:r>
              <a:rPr lang="ja-JP" altLang="en-US" i="0" dirty="0">
                <a:solidFill>
                  <a:srgbClr val="333333"/>
                </a:solidFill>
                <a:effectLst/>
                <a:latin typeface="BIZ UDP明朝 Medium" panose="02020500000000000000" pitchFamily="18" charset="-128"/>
                <a:ea typeface="BIZ UDP明朝 Medium" panose="02020500000000000000" pitchFamily="18" charset="-128"/>
              </a:rPr>
              <a:t>）</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r>
              <a:rPr lang="en-US" altLang="ja-JP" dirty="0">
                <a:solidFill>
                  <a:srgbClr val="00B050"/>
                </a:solidFill>
                <a:latin typeface="BIZ UDP明朝 Medium" panose="02020500000000000000" pitchFamily="18" charset="-128"/>
                <a:ea typeface="BIZ UDP明朝 Medium" panose="02020500000000000000" pitchFamily="18" charset="-128"/>
              </a:rPr>
              <a:t>SCP –</a:t>
            </a:r>
            <a:r>
              <a:rPr lang="en-US" altLang="ja-JP" dirty="0" err="1">
                <a:solidFill>
                  <a:srgbClr val="00B050"/>
                </a:solidFill>
                <a:latin typeface="BIZ UDP明朝 Medium" panose="02020500000000000000" pitchFamily="18" charset="-128"/>
                <a:ea typeface="BIZ UDP明朝 Medium" panose="02020500000000000000" pitchFamily="18" charset="-128"/>
              </a:rPr>
              <a:t>i</a:t>
            </a:r>
            <a:r>
              <a:rPr lang="en-US" altLang="ja-JP" dirty="0">
                <a:solidFill>
                  <a:srgbClr val="00B050"/>
                </a:solidFill>
                <a:latin typeface="BIZ UDP明朝 Medium" panose="02020500000000000000" pitchFamily="18" charset="-128"/>
                <a:ea typeface="BIZ UDP明朝 Medium" panose="02020500000000000000" pitchFamily="18" charset="-128"/>
              </a:rPr>
              <a:t> [SSH</a:t>
            </a:r>
            <a:r>
              <a:rPr lang="ja-JP" altLang="en-US" dirty="0">
                <a:solidFill>
                  <a:srgbClr val="00B050"/>
                </a:solidFill>
                <a:latin typeface="BIZ UDP明朝 Medium" panose="02020500000000000000" pitchFamily="18" charset="-128"/>
                <a:ea typeface="BIZ UDP明朝 Medium" panose="02020500000000000000" pitchFamily="18" charset="-128"/>
              </a:rPr>
              <a:t>鍵</a:t>
            </a:r>
            <a:r>
              <a:rPr lang="en-US" altLang="ja-JP" dirty="0">
                <a:solidFill>
                  <a:srgbClr val="00B050"/>
                </a:solidFill>
                <a:latin typeface="BIZ UDP明朝 Medium" panose="02020500000000000000" pitchFamily="18" charset="-128"/>
                <a:ea typeface="BIZ UDP明朝 Medium" panose="02020500000000000000" pitchFamily="18" charset="-128"/>
              </a:rPr>
              <a:t>]</a:t>
            </a:r>
            <a:r>
              <a:rPr lang="ja-JP" altLang="en-US" dirty="0">
                <a:solidFill>
                  <a:srgbClr val="00B050"/>
                </a:solidFill>
                <a:latin typeface="BIZ UDP明朝 Medium" panose="02020500000000000000" pitchFamily="18" charset="-128"/>
                <a:ea typeface="BIZ UDP明朝 Medium" panose="02020500000000000000" pitchFamily="18" charset="-128"/>
              </a:rPr>
              <a:t> </a:t>
            </a:r>
            <a:r>
              <a:rPr lang="en-US" altLang="ja-JP" dirty="0">
                <a:solidFill>
                  <a:srgbClr val="00B050"/>
                </a:solidFill>
                <a:latin typeface="BIZ UDP明朝 Medium" panose="02020500000000000000" pitchFamily="18" charset="-128"/>
                <a:ea typeface="BIZ UDP明朝 Medium" panose="02020500000000000000" pitchFamily="18" charset="-128"/>
              </a:rPr>
              <a:t>[</a:t>
            </a:r>
            <a:r>
              <a:rPr lang="ja-JP" altLang="en-US" dirty="0">
                <a:solidFill>
                  <a:srgbClr val="00B050"/>
                </a:solidFill>
                <a:latin typeface="BIZ UDP明朝 Medium" panose="02020500000000000000" pitchFamily="18" charset="-128"/>
                <a:ea typeface="BIZ UDP明朝 Medium" panose="02020500000000000000" pitchFamily="18" charset="-128"/>
              </a:rPr>
              <a:t>アップロードするパス</a:t>
            </a:r>
            <a:r>
              <a:rPr lang="en-US" altLang="ja-JP" dirty="0">
                <a:solidFill>
                  <a:srgbClr val="00B050"/>
                </a:solidFill>
                <a:latin typeface="BIZ UDP明朝 Medium" panose="02020500000000000000" pitchFamily="18" charset="-128"/>
                <a:ea typeface="BIZ UDP明朝 Medium" panose="02020500000000000000" pitchFamily="18" charset="-128"/>
              </a:rPr>
              <a:t>]</a:t>
            </a:r>
            <a:r>
              <a:rPr lang="ja-JP" altLang="en-US" dirty="0">
                <a:solidFill>
                  <a:srgbClr val="00B050"/>
                </a:solidFill>
                <a:latin typeface="BIZ UDP明朝 Medium" panose="02020500000000000000" pitchFamily="18" charset="-128"/>
                <a:ea typeface="BIZ UDP明朝 Medium" panose="02020500000000000000" pitchFamily="18" charset="-128"/>
              </a:rPr>
              <a:t> </a:t>
            </a:r>
            <a:r>
              <a:rPr lang="en-US" altLang="ja-JP" dirty="0">
                <a:solidFill>
                  <a:srgbClr val="00B050"/>
                </a:solidFill>
                <a:latin typeface="BIZ UDP明朝 Medium" panose="02020500000000000000" pitchFamily="18" charset="-128"/>
                <a:ea typeface="BIZ UDP明朝 Medium" panose="02020500000000000000" pitchFamily="18" charset="-128"/>
              </a:rPr>
              <a:t>[EC2</a:t>
            </a:r>
            <a:r>
              <a:rPr lang="ja-JP" altLang="en-US" dirty="0">
                <a:solidFill>
                  <a:srgbClr val="00B050"/>
                </a:solidFill>
                <a:latin typeface="BIZ UDP明朝 Medium" panose="02020500000000000000" pitchFamily="18" charset="-128"/>
                <a:ea typeface="BIZ UDP明朝 Medium" panose="02020500000000000000" pitchFamily="18" charset="-128"/>
              </a:rPr>
              <a:t>接続</a:t>
            </a:r>
            <a:r>
              <a:rPr lang="en-US" altLang="ja-JP" dirty="0">
                <a:solidFill>
                  <a:srgbClr val="00B050"/>
                </a:solidFill>
                <a:latin typeface="BIZ UDP明朝 Medium" panose="02020500000000000000" pitchFamily="18" charset="-128"/>
                <a:ea typeface="BIZ UDP明朝 Medium" panose="02020500000000000000" pitchFamily="18" charset="-128"/>
              </a:rPr>
              <a:t>DNS:EC2</a:t>
            </a:r>
            <a:r>
              <a:rPr lang="ja-JP" altLang="en-US" dirty="0">
                <a:solidFill>
                  <a:srgbClr val="00B050"/>
                </a:solidFill>
                <a:latin typeface="BIZ UDP明朝 Medium" panose="02020500000000000000" pitchFamily="18" charset="-128"/>
                <a:ea typeface="BIZ UDP明朝 Medium" panose="02020500000000000000" pitchFamily="18" charset="-128"/>
              </a:rPr>
              <a:t>内のアップロード先のパス</a:t>
            </a:r>
            <a:r>
              <a:rPr lang="en-US" altLang="ja-JP" dirty="0">
                <a:solidFill>
                  <a:srgbClr val="00B050"/>
                </a:solidFill>
                <a:latin typeface="BIZ UDP明朝 Medium" panose="02020500000000000000" pitchFamily="18" charset="-128"/>
                <a:ea typeface="BIZ UDP明朝 Medium" panose="02020500000000000000" pitchFamily="18" charset="-128"/>
              </a:rPr>
              <a:t>]</a:t>
            </a:r>
          </a:p>
          <a:p>
            <a:pPr marL="0" indent="0"/>
            <a:endParaRPr lang="en-US" altLang="ja-JP" dirty="0">
              <a:solidFill>
                <a:srgbClr val="00B050"/>
              </a:solidFill>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effectLst/>
                <a:latin typeface="BIZ UDP明朝 Medium" panose="02020500000000000000" pitchFamily="18" charset="-128"/>
                <a:ea typeface="BIZ UDP明朝 Medium" panose="02020500000000000000" pitchFamily="18" charset="-128"/>
              </a:rPr>
              <a:t>ダウンロード（</a:t>
            </a:r>
            <a:r>
              <a:rPr lang="en-US" altLang="ja-JP" i="0" dirty="0">
                <a:solidFill>
                  <a:srgbClr val="333333"/>
                </a:solidFill>
                <a:effectLst/>
                <a:latin typeface="BIZ UDP明朝 Medium" panose="02020500000000000000" pitchFamily="18" charset="-128"/>
                <a:ea typeface="BIZ UDP明朝 Medium" panose="02020500000000000000" pitchFamily="18" charset="-128"/>
              </a:rPr>
              <a:t>EC2</a:t>
            </a:r>
            <a:r>
              <a:rPr lang="ja-JP" altLang="en-US" i="0" dirty="0">
                <a:solidFill>
                  <a:srgbClr val="333333"/>
                </a:solidFill>
                <a:effectLst/>
                <a:latin typeface="BIZ UDP明朝 Medium" panose="02020500000000000000" pitchFamily="18" charset="-128"/>
                <a:ea typeface="BIZ UDP明朝 Medium" panose="02020500000000000000" pitchFamily="18" charset="-128"/>
              </a:rPr>
              <a:t>からローカル）</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r>
              <a:rPr lang="en-US" altLang="ja-JP" dirty="0">
                <a:solidFill>
                  <a:srgbClr val="00B050"/>
                </a:solidFill>
                <a:latin typeface="BIZ UDP明朝 Medium" panose="02020500000000000000" pitchFamily="18" charset="-128"/>
                <a:ea typeface="BIZ UDP明朝 Medium" panose="02020500000000000000" pitchFamily="18" charset="-128"/>
              </a:rPr>
              <a:t>SCP –</a:t>
            </a:r>
            <a:r>
              <a:rPr lang="en-US" altLang="ja-JP" dirty="0" err="1">
                <a:solidFill>
                  <a:srgbClr val="00B050"/>
                </a:solidFill>
                <a:latin typeface="BIZ UDP明朝 Medium" panose="02020500000000000000" pitchFamily="18" charset="-128"/>
                <a:ea typeface="BIZ UDP明朝 Medium" panose="02020500000000000000" pitchFamily="18" charset="-128"/>
              </a:rPr>
              <a:t>i</a:t>
            </a:r>
            <a:r>
              <a:rPr lang="en-US" altLang="ja-JP" dirty="0">
                <a:solidFill>
                  <a:srgbClr val="00B050"/>
                </a:solidFill>
                <a:latin typeface="BIZ UDP明朝 Medium" panose="02020500000000000000" pitchFamily="18" charset="-128"/>
                <a:ea typeface="BIZ UDP明朝 Medium" panose="02020500000000000000" pitchFamily="18" charset="-128"/>
              </a:rPr>
              <a:t> [SSH</a:t>
            </a:r>
            <a:r>
              <a:rPr lang="ja-JP" altLang="en-US" dirty="0">
                <a:solidFill>
                  <a:srgbClr val="00B050"/>
                </a:solidFill>
                <a:latin typeface="BIZ UDP明朝 Medium" panose="02020500000000000000" pitchFamily="18" charset="-128"/>
                <a:ea typeface="BIZ UDP明朝 Medium" panose="02020500000000000000" pitchFamily="18" charset="-128"/>
              </a:rPr>
              <a:t>鍵</a:t>
            </a:r>
            <a:r>
              <a:rPr lang="en-US" altLang="ja-JP" dirty="0">
                <a:solidFill>
                  <a:srgbClr val="00B050"/>
                </a:solidFill>
                <a:latin typeface="BIZ UDP明朝 Medium" panose="02020500000000000000" pitchFamily="18" charset="-128"/>
                <a:ea typeface="BIZ UDP明朝 Medium" panose="02020500000000000000" pitchFamily="18" charset="-128"/>
              </a:rPr>
              <a:t>]</a:t>
            </a:r>
            <a:r>
              <a:rPr lang="ja-JP" altLang="en-US" dirty="0">
                <a:solidFill>
                  <a:srgbClr val="00B050"/>
                </a:solidFill>
                <a:latin typeface="BIZ UDP明朝 Medium" panose="02020500000000000000" pitchFamily="18" charset="-128"/>
                <a:ea typeface="BIZ UDP明朝 Medium" panose="02020500000000000000" pitchFamily="18" charset="-128"/>
              </a:rPr>
              <a:t> </a:t>
            </a:r>
            <a:r>
              <a:rPr lang="en-US" altLang="ja-JP" dirty="0">
                <a:solidFill>
                  <a:srgbClr val="00B050"/>
                </a:solidFill>
                <a:latin typeface="BIZ UDP明朝 Medium" panose="02020500000000000000" pitchFamily="18" charset="-128"/>
                <a:ea typeface="BIZ UDP明朝 Medium" panose="02020500000000000000" pitchFamily="18" charset="-128"/>
              </a:rPr>
              <a:t>[EC2</a:t>
            </a:r>
            <a:r>
              <a:rPr lang="ja-JP" altLang="en-US" dirty="0">
                <a:solidFill>
                  <a:srgbClr val="00B050"/>
                </a:solidFill>
                <a:latin typeface="BIZ UDP明朝 Medium" panose="02020500000000000000" pitchFamily="18" charset="-128"/>
                <a:ea typeface="BIZ UDP明朝 Medium" panose="02020500000000000000" pitchFamily="18" charset="-128"/>
              </a:rPr>
              <a:t>接続</a:t>
            </a:r>
            <a:r>
              <a:rPr lang="en-US" altLang="ja-JP" dirty="0">
                <a:solidFill>
                  <a:srgbClr val="00B050"/>
                </a:solidFill>
                <a:latin typeface="BIZ UDP明朝 Medium" panose="02020500000000000000" pitchFamily="18" charset="-128"/>
                <a:ea typeface="BIZ UDP明朝 Medium" panose="02020500000000000000" pitchFamily="18" charset="-128"/>
              </a:rPr>
              <a:t>DNS:EC2</a:t>
            </a:r>
            <a:r>
              <a:rPr lang="ja-JP" altLang="en-US" dirty="0">
                <a:solidFill>
                  <a:srgbClr val="00B050"/>
                </a:solidFill>
                <a:latin typeface="BIZ UDP明朝 Medium" panose="02020500000000000000" pitchFamily="18" charset="-128"/>
                <a:ea typeface="BIZ UDP明朝 Medium" panose="02020500000000000000" pitchFamily="18" charset="-128"/>
              </a:rPr>
              <a:t>内のダウンロード先のパス</a:t>
            </a:r>
            <a:r>
              <a:rPr lang="en-US" altLang="ja-JP" dirty="0">
                <a:solidFill>
                  <a:srgbClr val="00B050"/>
                </a:solidFill>
                <a:latin typeface="BIZ UDP明朝 Medium" panose="02020500000000000000" pitchFamily="18" charset="-128"/>
                <a:ea typeface="BIZ UDP明朝 Medium" panose="02020500000000000000" pitchFamily="18" charset="-128"/>
              </a:rPr>
              <a:t>] [</a:t>
            </a:r>
            <a:r>
              <a:rPr lang="ja-JP" altLang="en-US" dirty="0">
                <a:solidFill>
                  <a:srgbClr val="00B050"/>
                </a:solidFill>
                <a:latin typeface="BIZ UDP明朝 Medium" panose="02020500000000000000" pitchFamily="18" charset="-128"/>
                <a:ea typeface="BIZ UDP明朝 Medium" panose="02020500000000000000" pitchFamily="18" charset="-128"/>
              </a:rPr>
              <a:t>ダウンロード先のパス</a:t>
            </a:r>
            <a:r>
              <a:rPr lang="en-US" altLang="ja-JP" dirty="0">
                <a:solidFill>
                  <a:srgbClr val="00B050"/>
                </a:solidFill>
                <a:latin typeface="BIZ UDP明朝 Medium" panose="02020500000000000000" pitchFamily="18" charset="-128"/>
                <a:ea typeface="BIZ UDP明朝 Medium" panose="02020500000000000000" pitchFamily="18" charset="-128"/>
              </a:rPr>
              <a:t>]</a:t>
            </a:r>
            <a:r>
              <a:rPr lang="ja-JP" altLang="en-US" dirty="0">
                <a:solidFill>
                  <a:srgbClr val="00B050"/>
                </a:solidFill>
                <a:latin typeface="BIZ UDP明朝 Medium" panose="02020500000000000000" pitchFamily="18" charset="-128"/>
                <a:ea typeface="BIZ UDP明朝 Medium" panose="02020500000000000000" pitchFamily="18" charset="-128"/>
              </a:rPr>
              <a:t> </a:t>
            </a:r>
            <a:endParaRPr lang="en-US" altLang="ja-JP" dirty="0">
              <a:solidFill>
                <a:srgbClr val="00B050"/>
              </a:solidFill>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endParaRPr lang="en-US" altLang="ja-JP" i="0" dirty="0">
              <a:solidFill>
                <a:srgbClr val="333333"/>
              </a:solidFill>
              <a:latin typeface="BIZ UDP明朝 Medium" panose="02020500000000000000" pitchFamily="18" charset="-128"/>
              <a:ea typeface="BIZ UDP明朝 Medium" panose="02020500000000000000" pitchFamily="18" charset="-128"/>
            </a:endParaRPr>
          </a:p>
          <a:p>
            <a:pPr marL="0" indent="0"/>
            <a:r>
              <a:rPr lang="ja-JP" altLang="en-US" i="0">
                <a:solidFill>
                  <a:srgbClr val="333333"/>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SSH</a:t>
            </a:r>
            <a:r>
              <a:rPr lang="ja-JP" altLang="en-US" b="1" i="0" dirty="0">
                <a:solidFill>
                  <a:srgbClr val="F6882E"/>
                </a:solidFill>
                <a:latin typeface="BIZ UDP明朝 Medium" panose="02020500000000000000" pitchFamily="18" charset="-128"/>
                <a:ea typeface="BIZ UDP明朝 Medium" panose="02020500000000000000" pitchFamily="18" charset="-128"/>
              </a:rPr>
              <a:t>（</a:t>
            </a:r>
            <a:r>
              <a:rPr lang="en-US" altLang="ja-JP" b="1" i="0" dirty="0">
                <a:solidFill>
                  <a:srgbClr val="F6882E"/>
                </a:solidFill>
                <a:latin typeface="BIZ UDP明朝 Medium" panose="02020500000000000000" pitchFamily="18" charset="-128"/>
                <a:ea typeface="BIZ UDP明朝 Medium" panose="02020500000000000000" pitchFamily="18" charset="-128"/>
              </a:rPr>
              <a:t>proxy</a:t>
            </a:r>
            <a:r>
              <a:rPr lang="ja-JP" altLang="en-US" b="1" i="0" dirty="0">
                <a:solidFill>
                  <a:srgbClr val="F6882E"/>
                </a:solidFill>
                <a:latin typeface="BIZ UDP明朝 Medium" panose="02020500000000000000" pitchFamily="18" charset="-128"/>
                <a:ea typeface="BIZ UDP明朝 Medium" panose="02020500000000000000" pitchFamily="18" charset="-128"/>
              </a:rPr>
              <a:t>）</a:t>
            </a:r>
            <a:endParaRPr lang="en-US" altLang="ja-JP" b="1" i="0" dirty="0">
              <a:solidFill>
                <a:srgbClr val="F6882E"/>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rgbClr val="333333"/>
                </a:solidFill>
                <a:effectLst/>
                <a:latin typeface="BIZ UDP明朝 Medium" panose="02020500000000000000" pitchFamily="18" charset="-128"/>
                <a:ea typeface="BIZ UDP明朝 Medium" panose="02020500000000000000" pitchFamily="18" charset="-128"/>
              </a:rPr>
              <a:t>　踏み台サーバーを経由してログインする場合は、</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SSH</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の</a:t>
            </a:r>
            <a:r>
              <a:rPr lang="en-US" altLang="ja-JP" b="1" i="0" dirty="0">
                <a:solidFill>
                  <a:srgbClr val="F6882E"/>
                </a:solidFill>
                <a:effectLst/>
                <a:latin typeface="BIZ UDP明朝 Medium" panose="02020500000000000000" pitchFamily="18" charset="-128"/>
                <a:ea typeface="BIZ UDP明朝 Medium" panose="02020500000000000000" pitchFamily="18" charset="-128"/>
              </a:rPr>
              <a:t>proxy</a:t>
            </a:r>
            <a:r>
              <a:rPr lang="ja-JP" altLang="en-US" b="1" i="0" dirty="0">
                <a:solidFill>
                  <a:srgbClr val="F6882E"/>
                </a:solidFill>
                <a:effectLst/>
                <a:latin typeface="BIZ UDP明朝 Medium" panose="02020500000000000000" pitchFamily="18" charset="-128"/>
                <a:ea typeface="BIZ UDP明朝 Medium" panose="02020500000000000000" pitchFamily="18" charset="-128"/>
              </a:rPr>
              <a:t>コマンド</a:t>
            </a:r>
            <a:r>
              <a:rPr lang="ja-JP" altLang="en-US" i="0" dirty="0">
                <a:solidFill>
                  <a:srgbClr val="333333"/>
                </a:solidFill>
                <a:effectLst/>
                <a:latin typeface="BIZ UDP明朝 Medium" panose="02020500000000000000" pitchFamily="18" charset="-128"/>
                <a:ea typeface="BIZ UDP明朝 Medium" panose="02020500000000000000" pitchFamily="18" charset="-128"/>
              </a:rPr>
              <a:t>が有効です。</a:t>
            </a:r>
            <a:endParaRPr lang="en-US" altLang="ja-JP" i="0" dirty="0">
              <a:solidFill>
                <a:srgbClr val="333333"/>
              </a:solidFill>
              <a:effectLst/>
              <a:latin typeface="BIZ UDP明朝 Medium" panose="02020500000000000000" pitchFamily="18" charset="-128"/>
              <a:ea typeface="BIZ UDP明朝 Medium" panose="02020500000000000000" pitchFamily="18" charset="-128"/>
            </a:endParaRPr>
          </a:p>
          <a:p>
            <a:pPr marL="0" indent="0"/>
            <a:r>
              <a:rPr lang="ja-JP" altLang="en-US" i="0" dirty="0">
                <a:solidFill>
                  <a:schemeClr val="tx1"/>
                </a:solidFill>
                <a:latin typeface="BIZ UDP明朝 Medium" panose="02020500000000000000" pitchFamily="18" charset="-128"/>
                <a:ea typeface="BIZ UDP明朝 Medium" panose="02020500000000000000" pitchFamily="18" charset="-128"/>
              </a:rPr>
              <a:t> 通常、ローカル→踏み台→目的サーバーで２回</a:t>
            </a:r>
            <a:r>
              <a:rPr lang="en-US" altLang="ja-JP" i="0" dirty="0">
                <a:solidFill>
                  <a:schemeClr val="tx1"/>
                </a:solidFill>
                <a:latin typeface="BIZ UDP明朝 Medium" panose="02020500000000000000" pitchFamily="18" charset="-128"/>
                <a:ea typeface="BIZ UDP明朝 Medium" panose="02020500000000000000" pitchFamily="18" charset="-128"/>
              </a:rPr>
              <a:t>SSH</a:t>
            </a:r>
            <a:r>
              <a:rPr lang="ja-JP" altLang="en-US" i="0" dirty="0">
                <a:solidFill>
                  <a:schemeClr val="tx1"/>
                </a:solidFill>
                <a:latin typeface="BIZ UDP明朝 Medium" panose="02020500000000000000" pitchFamily="18" charset="-128"/>
                <a:ea typeface="BIZ UDP明朝 Medium" panose="02020500000000000000" pitchFamily="18" charset="-128"/>
              </a:rPr>
              <a:t>コマンドをする必要がありますが、</a:t>
            </a:r>
            <a:r>
              <a:rPr lang="en-US" altLang="ja-JP" i="0" dirty="0">
                <a:solidFill>
                  <a:schemeClr val="tx1"/>
                </a:solidFill>
                <a:latin typeface="BIZ UDP明朝 Medium" panose="02020500000000000000" pitchFamily="18" charset="-128"/>
                <a:ea typeface="BIZ UDP明朝 Medium" panose="02020500000000000000" pitchFamily="18" charset="-128"/>
              </a:rPr>
              <a:t>proxy</a:t>
            </a:r>
            <a:r>
              <a:rPr lang="ja-JP" altLang="en-US" i="0" dirty="0">
                <a:solidFill>
                  <a:schemeClr val="tx1"/>
                </a:solidFill>
                <a:latin typeface="BIZ UDP明朝 Medium" panose="02020500000000000000" pitchFamily="18" charset="-128"/>
                <a:ea typeface="BIZ UDP明朝 Medium" panose="02020500000000000000" pitchFamily="18" charset="-128"/>
              </a:rPr>
              <a:t>によって</a:t>
            </a:r>
            <a:r>
              <a:rPr lang="ja-JP" altLang="en-US" i="0" u="heavy" dirty="0">
                <a:solidFill>
                  <a:schemeClr val="tx1"/>
                </a:solidFill>
                <a:uFill>
                  <a:solidFill>
                    <a:srgbClr val="F6882E"/>
                  </a:solidFill>
                </a:uFill>
                <a:latin typeface="BIZ UDP明朝 Medium" panose="02020500000000000000" pitchFamily="18" charset="-128"/>
                <a:ea typeface="BIZ UDP明朝 Medium" panose="02020500000000000000" pitchFamily="18" charset="-128"/>
              </a:rPr>
              <a:t>ローカルから１回のコマンドでログインできます</a:t>
            </a:r>
            <a:r>
              <a:rPr lang="ja-JP" altLang="en-US" i="0" dirty="0">
                <a:solidFill>
                  <a:schemeClr val="tx1"/>
                </a:solidFill>
                <a:latin typeface="BIZ UDP明朝 Medium" panose="02020500000000000000" pitchFamily="18" charset="-128"/>
                <a:ea typeface="BIZ UDP明朝 Medium" panose="02020500000000000000" pitchFamily="18" charset="-128"/>
              </a:rPr>
              <a:t>。</a:t>
            </a:r>
            <a:endParaRPr lang="en-US" altLang="ja-JP" i="0" dirty="0">
              <a:solidFill>
                <a:schemeClr val="tx1"/>
              </a:solidFill>
              <a:latin typeface="BIZ UDP明朝 Medium" panose="02020500000000000000" pitchFamily="18" charset="-128"/>
              <a:ea typeface="BIZ UDP明朝 Medium" panose="02020500000000000000" pitchFamily="18" charset="-128"/>
            </a:endParaRPr>
          </a:p>
          <a:p>
            <a:pPr marL="0"/>
            <a:r>
              <a:rPr lang="en-US" altLang="ja-JP" sz="1400" dirty="0" err="1">
                <a:solidFill>
                  <a:srgbClr val="00B050"/>
                </a:solidFill>
                <a:latin typeface="BIZ UDP明朝 Medium" panose="02020500000000000000" pitchFamily="18" charset="-128"/>
                <a:ea typeface="BIZ UDP明朝 Medium" panose="02020500000000000000" pitchFamily="18" charset="-128"/>
              </a:rPr>
              <a:t>ssh</a:t>
            </a:r>
            <a:r>
              <a:rPr lang="en-US" altLang="ja-JP" sz="1400" dirty="0">
                <a:solidFill>
                  <a:srgbClr val="00B050"/>
                </a:solidFill>
                <a:latin typeface="BIZ UDP明朝 Medium" panose="02020500000000000000" pitchFamily="18" charset="-128"/>
                <a:ea typeface="BIZ UDP明朝 Medium" panose="02020500000000000000" pitchFamily="18" charset="-128"/>
              </a:rPr>
              <a:t> -o </a:t>
            </a:r>
            <a:r>
              <a:rPr lang="en-US" altLang="ja-JP" sz="1400" dirty="0" err="1">
                <a:solidFill>
                  <a:srgbClr val="00B050"/>
                </a:solidFill>
                <a:latin typeface="BIZ UDP明朝 Medium" panose="02020500000000000000" pitchFamily="18" charset="-128"/>
                <a:ea typeface="BIZ UDP明朝 Medium" panose="02020500000000000000" pitchFamily="18" charset="-128"/>
              </a:rPr>
              <a:t>ProxyCommand</a:t>
            </a:r>
            <a:r>
              <a:rPr lang="en-US" altLang="ja-JP" sz="1400" dirty="0">
                <a:solidFill>
                  <a:srgbClr val="00B050"/>
                </a:solidFill>
                <a:latin typeface="BIZ UDP明朝 Medium" panose="02020500000000000000" pitchFamily="18" charset="-128"/>
                <a:ea typeface="BIZ UDP明朝 Medium" panose="02020500000000000000" pitchFamily="18" charset="-128"/>
              </a:rPr>
              <a:t>=‘</a:t>
            </a:r>
            <a:r>
              <a:rPr lang="en-US" altLang="ja-JP" sz="1400" dirty="0" err="1">
                <a:solidFill>
                  <a:srgbClr val="00B050"/>
                </a:solidFill>
                <a:latin typeface="BIZ UDP明朝 Medium" panose="02020500000000000000" pitchFamily="18" charset="-128"/>
                <a:ea typeface="BIZ UDP明朝 Medium" panose="02020500000000000000" pitchFamily="18" charset="-128"/>
              </a:rPr>
              <a:t>ssh</a:t>
            </a:r>
            <a:r>
              <a:rPr lang="en-US" altLang="ja-JP" sz="1400" dirty="0">
                <a:solidFill>
                  <a:srgbClr val="00B050"/>
                </a:solidFill>
                <a:latin typeface="BIZ UDP明朝 Medium" panose="02020500000000000000" pitchFamily="18" charset="-128"/>
                <a:ea typeface="BIZ UDP明朝 Medium" panose="02020500000000000000" pitchFamily="18" charset="-128"/>
              </a:rPr>
              <a:t> -W %h:%p -</a:t>
            </a:r>
            <a:r>
              <a:rPr lang="en-US" altLang="ja-JP" sz="1400" dirty="0" err="1">
                <a:solidFill>
                  <a:srgbClr val="00B050"/>
                </a:solidFill>
                <a:latin typeface="BIZ UDP明朝 Medium" panose="02020500000000000000" pitchFamily="18" charset="-128"/>
                <a:ea typeface="BIZ UDP明朝 Medium" panose="02020500000000000000" pitchFamily="18" charset="-128"/>
              </a:rPr>
              <a:t>i</a:t>
            </a:r>
            <a:r>
              <a:rPr lang="en-US" altLang="ja-JP" sz="1400" dirty="0">
                <a:solidFill>
                  <a:srgbClr val="00B050"/>
                </a:solidFill>
                <a:latin typeface="BIZ UDP明朝 Medium" panose="02020500000000000000" pitchFamily="18" charset="-128"/>
                <a:ea typeface="BIZ UDP明朝 Medium" panose="02020500000000000000" pitchFamily="18" charset="-128"/>
              </a:rPr>
              <a:t> [</a:t>
            </a:r>
            <a:r>
              <a:rPr lang="ja-JP" altLang="en-US" sz="1400" dirty="0">
                <a:solidFill>
                  <a:srgbClr val="00B050"/>
                </a:solidFill>
                <a:latin typeface="BIZ UDP明朝 Medium" panose="02020500000000000000" pitchFamily="18" charset="-128"/>
                <a:ea typeface="BIZ UDP明朝 Medium" panose="02020500000000000000" pitchFamily="18" charset="-128"/>
              </a:rPr>
              <a:t>踏み台接続鍵</a:t>
            </a:r>
            <a:r>
              <a:rPr lang="en-US" altLang="ja-JP" sz="1400" dirty="0">
                <a:solidFill>
                  <a:srgbClr val="00B050"/>
                </a:solidFill>
                <a:latin typeface="BIZ UDP明朝 Medium" panose="02020500000000000000" pitchFamily="18" charset="-128"/>
                <a:ea typeface="BIZ UDP明朝 Medium" panose="02020500000000000000" pitchFamily="18" charset="-128"/>
              </a:rPr>
              <a:t>]-p 22 [</a:t>
            </a:r>
            <a:r>
              <a:rPr lang="ja-JP" altLang="en-US" sz="1400" dirty="0">
                <a:solidFill>
                  <a:srgbClr val="00B050"/>
                </a:solidFill>
                <a:latin typeface="BIZ UDP明朝 Medium" panose="02020500000000000000" pitchFamily="18" charset="-128"/>
                <a:ea typeface="BIZ UDP明朝 Medium" panose="02020500000000000000" pitchFamily="18" charset="-128"/>
              </a:rPr>
              <a:t>踏み台</a:t>
            </a:r>
            <a:r>
              <a:rPr lang="en-US" altLang="ja-JP" sz="1400" dirty="0">
                <a:solidFill>
                  <a:srgbClr val="00B050"/>
                </a:solidFill>
                <a:latin typeface="BIZ UDP明朝 Medium" panose="02020500000000000000" pitchFamily="18" charset="-128"/>
                <a:ea typeface="BIZ UDP明朝 Medium" panose="02020500000000000000" pitchFamily="18" charset="-128"/>
              </a:rPr>
              <a:t>EC2</a:t>
            </a:r>
            <a:r>
              <a:rPr lang="ja-JP" altLang="en-US" sz="1400" dirty="0">
                <a:solidFill>
                  <a:srgbClr val="00B050"/>
                </a:solidFill>
                <a:latin typeface="BIZ UDP明朝 Medium" panose="02020500000000000000" pitchFamily="18" charset="-128"/>
                <a:ea typeface="BIZ UDP明朝 Medium" panose="02020500000000000000" pitchFamily="18" charset="-128"/>
              </a:rPr>
              <a:t>接続</a:t>
            </a:r>
            <a:r>
              <a:rPr lang="en-US" altLang="ja-JP" sz="1400" dirty="0">
                <a:solidFill>
                  <a:srgbClr val="00B050"/>
                </a:solidFill>
                <a:latin typeface="BIZ UDP明朝 Medium" panose="02020500000000000000" pitchFamily="18" charset="-128"/>
                <a:ea typeface="BIZ UDP明朝 Medium" panose="02020500000000000000" pitchFamily="18" charset="-128"/>
              </a:rPr>
              <a:t>DNS ]’ -</a:t>
            </a:r>
            <a:r>
              <a:rPr lang="en-US" altLang="ja-JP" sz="1400" dirty="0" err="1">
                <a:solidFill>
                  <a:srgbClr val="00B050"/>
                </a:solidFill>
                <a:latin typeface="BIZ UDP明朝 Medium" panose="02020500000000000000" pitchFamily="18" charset="-128"/>
                <a:ea typeface="BIZ UDP明朝 Medium" panose="02020500000000000000" pitchFamily="18" charset="-128"/>
              </a:rPr>
              <a:t>i</a:t>
            </a:r>
            <a:r>
              <a:rPr lang="en-US" altLang="ja-JP" sz="1400" dirty="0">
                <a:solidFill>
                  <a:srgbClr val="00B050"/>
                </a:solidFill>
                <a:latin typeface="BIZ UDP明朝 Medium" panose="02020500000000000000" pitchFamily="18" charset="-128"/>
                <a:ea typeface="BIZ UDP明朝 Medium" panose="02020500000000000000" pitchFamily="18" charset="-128"/>
              </a:rPr>
              <a:t> [</a:t>
            </a:r>
            <a:r>
              <a:rPr lang="ja-JP" altLang="en-US" sz="1400" dirty="0">
                <a:solidFill>
                  <a:srgbClr val="00B050"/>
                </a:solidFill>
                <a:latin typeface="BIZ UDP明朝 Medium" panose="02020500000000000000" pitchFamily="18" charset="-128"/>
                <a:ea typeface="BIZ UDP明朝 Medium" panose="02020500000000000000" pitchFamily="18" charset="-128"/>
              </a:rPr>
              <a:t>目的サーバー接続鍵</a:t>
            </a:r>
            <a:r>
              <a:rPr lang="en-US" altLang="ja-JP" sz="1400" dirty="0">
                <a:solidFill>
                  <a:srgbClr val="00B050"/>
                </a:solidFill>
                <a:latin typeface="BIZ UDP明朝 Medium" panose="02020500000000000000" pitchFamily="18" charset="-128"/>
                <a:ea typeface="BIZ UDP明朝 Medium" panose="02020500000000000000" pitchFamily="18" charset="-128"/>
              </a:rPr>
              <a:t>]- -p 22 22 [</a:t>
            </a:r>
            <a:r>
              <a:rPr lang="ja-JP" altLang="en-US" sz="1400" dirty="0">
                <a:solidFill>
                  <a:srgbClr val="00B050"/>
                </a:solidFill>
                <a:latin typeface="BIZ UDP明朝 Medium" panose="02020500000000000000" pitchFamily="18" charset="-128"/>
                <a:ea typeface="BIZ UDP明朝 Medium" panose="02020500000000000000" pitchFamily="18" charset="-128"/>
              </a:rPr>
              <a:t>目的</a:t>
            </a:r>
            <a:r>
              <a:rPr lang="en-US" altLang="ja-JP" sz="1400" dirty="0">
                <a:solidFill>
                  <a:srgbClr val="00B050"/>
                </a:solidFill>
                <a:latin typeface="BIZ UDP明朝 Medium" panose="02020500000000000000" pitchFamily="18" charset="-128"/>
                <a:ea typeface="BIZ UDP明朝 Medium" panose="02020500000000000000" pitchFamily="18" charset="-128"/>
              </a:rPr>
              <a:t>EC2</a:t>
            </a:r>
            <a:r>
              <a:rPr lang="ja-JP" altLang="en-US" sz="1400" dirty="0">
                <a:solidFill>
                  <a:srgbClr val="00B050"/>
                </a:solidFill>
                <a:latin typeface="BIZ UDP明朝 Medium" panose="02020500000000000000" pitchFamily="18" charset="-128"/>
                <a:ea typeface="BIZ UDP明朝 Medium" panose="02020500000000000000" pitchFamily="18" charset="-128"/>
              </a:rPr>
              <a:t>接続</a:t>
            </a:r>
            <a:r>
              <a:rPr lang="en-US" altLang="ja-JP" sz="1400" dirty="0">
                <a:solidFill>
                  <a:srgbClr val="00B050"/>
                </a:solidFill>
                <a:latin typeface="BIZ UDP明朝 Medium" panose="02020500000000000000" pitchFamily="18" charset="-128"/>
                <a:ea typeface="BIZ UDP明朝 Medium" panose="02020500000000000000" pitchFamily="18" charset="-128"/>
              </a:rPr>
              <a:t>DNS ]’</a:t>
            </a:r>
            <a:endParaRPr lang="ja-JP" altLang="en-US" sz="1400" dirty="0">
              <a:solidFill>
                <a:srgbClr val="00B050"/>
              </a:solidFill>
              <a:latin typeface="BIZ UDP明朝 Medium" panose="02020500000000000000" pitchFamily="18" charset="-128"/>
              <a:ea typeface="BIZ UDP明朝 Medium" panose="02020500000000000000" pitchFamily="18" charset="-128"/>
            </a:endParaRPr>
          </a:p>
        </p:txBody>
      </p:sp>
      <p:sp>
        <p:nvSpPr>
          <p:cNvPr id="28" name="제목 1">
            <a:extLst>
              <a:ext uri="{FF2B5EF4-FFF2-40B4-BE49-F238E27FC236}">
                <a16:creationId xmlns:a16="http://schemas.microsoft.com/office/drawing/2014/main" id="{B0F217A8-646C-15BA-6733-F4B0F1014565}"/>
              </a:ext>
            </a:extLst>
          </p:cNvPr>
          <p:cNvSpPr>
            <a:spLocks noGrp="1"/>
          </p:cNvSpPr>
          <p:nvPr>
            <p:ph type="title"/>
          </p:nvPr>
        </p:nvSpPr>
        <p:spPr>
          <a:xfrm>
            <a:off x="395536" y="0"/>
            <a:ext cx="3384376" cy="481492"/>
          </a:xfrm>
        </p:spPr>
        <p:txBody>
          <a:bodyPr>
            <a:normAutofit/>
          </a:bodyPr>
          <a:lstStyle/>
          <a:p>
            <a:r>
              <a:rPr lang="en-US" altLang="ja-JP" sz="1600" dirty="0">
                <a:latin typeface="BIZ UDP明朝 Medium" panose="02020500000000000000" pitchFamily="18" charset="-128"/>
                <a:ea typeface="BIZ UDP明朝 Medium" panose="02020500000000000000" pitchFamily="18" charset="-128"/>
              </a:rPr>
              <a:t>05 Linux</a:t>
            </a:r>
            <a:r>
              <a:rPr lang="ja-JP" altLang="en-US" sz="1600" dirty="0">
                <a:latin typeface="BIZ UDP明朝 Medium" panose="02020500000000000000" pitchFamily="18" charset="-128"/>
                <a:ea typeface="BIZ UDP明朝 Medium" panose="02020500000000000000" pitchFamily="18" charset="-128"/>
              </a:rPr>
              <a:t>コマンド</a:t>
            </a:r>
            <a:endParaRPr lang="ko-KR" altLang="en-US" sz="1600" dirty="0">
              <a:latin typeface="BIZ UDP明朝 Medium" panose="02020500000000000000" pitchFamily="18" charset="-128"/>
            </a:endParaRPr>
          </a:p>
        </p:txBody>
      </p:sp>
      <p:sp>
        <p:nvSpPr>
          <p:cNvPr id="29" name="제목 1">
            <a:extLst>
              <a:ext uri="{FF2B5EF4-FFF2-40B4-BE49-F238E27FC236}">
                <a16:creationId xmlns:a16="http://schemas.microsoft.com/office/drawing/2014/main" id="{A17934AB-FCC8-3776-1635-6E61D9A7D43B}"/>
              </a:ext>
            </a:extLst>
          </p:cNvPr>
          <p:cNvSpPr txBox="1">
            <a:spLocks/>
          </p:cNvSpPr>
          <p:nvPr/>
        </p:nvSpPr>
        <p:spPr>
          <a:xfrm>
            <a:off x="395536" y="417112"/>
            <a:ext cx="7661196" cy="580884"/>
          </a:xfrm>
          <a:prstGeom prst="rect">
            <a:avLst/>
          </a:prstGeo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latin typeface="+mj-lt"/>
                <a:ea typeface="맑은 고딕" pitchFamily="50" charset="-127"/>
                <a:cs typeface="+mj-cs"/>
              </a:defRPr>
            </a:lvl1pPr>
          </a:lstStyle>
          <a:p>
            <a:r>
              <a:rPr lang="en-US" altLang="ja-JP" sz="2400" dirty="0">
                <a:solidFill>
                  <a:schemeClr val="tx1"/>
                </a:solidFill>
                <a:latin typeface="BIZ UDP明朝 Medium" panose="02020500000000000000" pitchFamily="18" charset="-128"/>
                <a:ea typeface="BIZ UDP明朝 Medium" panose="02020500000000000000" pitchFamily="18" charset="-128"/>
              </a:rPr>
              <a:t>SCP</a:t>
            </a:r>
            <a:r>
              <a:rPr lang="ja-JP" altLang="en-US" sz="2400" dirty="0">
                <a:solidFill>
                  <a:schemeClr val="tx1"/>
                </a:solidFill>
                <a:latin typeface="BIZ UDP明朝 Medium" panose="02020500000000000000" pitchFamily="18" charset="-128"/>
                <a:ea typeface="BIZ UDP明朝 Medium" panose="02020500000000000000" pitchFamily="18" charset="-128"/>
              </a:rPr>
              <a:t>・</a:t>
            </a:r>
            <a:r>
              <a:rPr lang="en-US" altLang="ja-JP" sz="2400" dirty="0">
                <a:solidFill>
                  <a:schemeClr val="tx1"/>
                </a:solidFill>
                <a:latin typeface="BIZ UDP明朝 Medium" panose="02020500000000000000" pitchFamily="18" charset="-128"/>
                <a:ea typeface="BIZ UDP明朝 Medium" panose="02020500000000000000" pitchFamily="18" charset="-128"/>
              </a:rPr>
              <a:t>SSH(proxy)</a:t>
            </a:r>
            <a:endParaRPr lang="ja-JP" altLang="en-US" sz="2400" dirty="0">
              <a:solidFill>
                <a:schemeClr val="tx1"/>
              </a:solidFill>
              <a:latin typeface="BIZ UDP明朝 Medium" panose="02020500000000000000" pitchFamily="18" charset="-128"/>
              <a:ea typeface="BIZ UDP明朝 Medium" panose="02020500000000000000" pitchFamily="18" charset="-128"/>
            </a:endParaRPr>
          </a:p>
        </p:txBody>
      </p:sp>
      <p:pic>
        <p:nvPicPr>
          <p:cNvPr id="9" name="図 8">
            <a:extLst>
              <a:ext uri="{FF2B5EF4-FFF2-40B4-BE49-F238E27FC236}">
                <a16:creationId xmlns:a16="http://schemas.microsoft.com/office/drawing/2014/main" id="{82DFDD48-0BCC-9160-1F4E-AC1150275258}"/>
              </a:ext>
            </a:extLst>
          </p:cNvPr>
          <p:cNvPicPr>
            <a:picLocks noChangeAspect="1"/>
          </p:cNvPicPr>
          <p:nvPr/>
        </p:nvPicPr>
        <p:blipFill>
          <a:blip r:embed="rId2"/>
          <a:stretch>
            <a:fillRect/>
          </a:stretch>
        </p:blipFill>
        <p:spPr>
          <a:xfrm>
            <a:off x="395536" y="2867054"/>
            <a:ext cx="8351103" cy="370031"/>
          </a:xfrm>
          <a:prstGeom prst="rect">
            <a:avLst/>
          </a:prstGeom>
        </p:spPr>
      </p:pic>
      <p:sp>
        <p:nvSpPr>
          <p:cNvPr id="11" name="テキスト ボックス 10">
            <a:extLst>
              <a:ext uri="{FF2B5EF4-FFF2-40B4-BE49-F238E27FC236}">
                <a16:creationId xmlns:a16="http://schemas.microsoft.com/office/drawing/2014/main" id="{DA7BACB7-ACAE-5CBA-5E5B-5284CE30F9E1}"/>
              </a:ext>
            </a:extLst>
          </p:cNvPr>
          <p:cNvSpPr txBox="1"/>
          <p:nvPr/>
        </p:nvSpPr>
        <p:spPr>
          <a:xfrm>
            <a:off x="421843" y="2867054"/>
            <a:ext cx="7437410" cy="584775"/>
          </a:xfrm>
          <a:prstGeom prst="rect">
            <a:avLst/>
          </a:prstGeom>
          <a:noFill/>
        </p:spPr>
        <p:txBody>
          <a:bodyPr wrap="square">
            <a:spAutoFit/>
          </a:bodyPr>
          <a:lstStyle/>
          <a:p>
            <a:r>
              <a:rPr lang="nn-NO" altLang="ja-JP" sz="1600" dirty="0">
                <a:solidFill>
                  <a:srgbClr val="00B050"/>
                </a:solidFill>
                <a:latin typeface="BIZ UDP明朝 Medium" panose="02020500000000000000" pitchFamily="18" charset="-128"/>
                <a:ea typeface="BIZ UDP明朝 Medium" panose="02020500000000000000" pitchFamily="18" charset="-128"/>
              </a:rPr>
              <a:t>scp -i xxx.pem xxx ec2-user@xxx.xxx.xxx.xxx:/home/ec2-user/</a:t>
            </a:r>
          </a:p>
          <a:p>
            <a:endParaRPr lang="ja-JP" altLang="en-US" sz="1600" dirty="0">
              <a:solidFill>
                <a:srgbClr val="00B050"/>
              </a:solidFill>
              <a:latin typeface="BIZ UDP明朝 Medium" panose="02020500000000000000" pitchFamily="18" charset="-128"/>
              <a:ea typeface="BIZ UDP明朝 Medium" panose="02020500000000000000" pitchFamily="18" charset="-128"/>
            </a:endParaRPr>
          </a:p>
        </p:txBody>
      </p:sp>
      <p:pic>
        <p:nvPicPr>
          <p:cNvPr id="12" name="図 11">
            <a:extLst>
              <a:ext uri="{FF2B5EF4-FFF2-40B4-BE49-F238E27FC236}">
                <a16:creationId xmlns:a16="http://schemas.microsoft.com/office/drawing/2014/main" id="{6ADF4878-FDAC-804B-A0C7-F1DB791F782F}"/>
              </a:ext>
            </a:extLst>
          </p:cNvPr>
          <p:cNvPicPr>
            <a:picLocks noChangeAspect="1"/>
          </p:cNvPicPr>
          <p:nvPr/>
        </p:nvPicPr>
        <p:blipFill>
          <a:blip r:embed="rId2"/>
          <a:stretch>
            <a:fillRect/>
          </a:stretch>
        </p:blipFill>
        <p:spPr>
          <a:xfrm>
            <a:off x="397361" y="4067525"/>
            <a:ext cx="8351103" cy="370031"/>
          </a:xfrm>
          <a:prstGeom prst="rect">
            <a:avLst/>
          </a:prstGeom>
        </p:spPr>
      </p:pic>
      <p:sp>
        <p:nvSpPr>
          <p:cNvPr id="13" name="テキスト ボックス 12">
            <a:extLst>
              <a:ext uri="{FF2B5EF4-FFF2-40B4-BE49-F238E27FC236}">
                <a16:creationId xmlns:a16="http://schemas.microsoft.com/office/drawing/2014/main" id="{7728E911-72C3-F9AC-9D67-81DB4504CD89}"/>
              </a:ext>
            </a:extLst>
          </p:cNvPr>
          <p:cNvSpPr txBox="1"/>
          <p:nvPr/>
        </p:nvSpPr>
        <p:spPr>
          <a:xfrm>
            <a:off x="395536" y="4067350"/>
            <a:ext cx="8248260" cy="584775"/>
          </a:xfrm>
          <a:prstGeom prst="rect">
            <a:avLst/>
          </a:prstGeom>
          <a:noFill/>
        </p:spPr>
        <p:txBody>
          <a:bodyPr wrap="square">
            <a:spAutoFit/>
          </a:bodyPr>
          <a:lstStyle/>
          <a:p>
            <a:r>
              <a:rPr lang="nn-NO" altLang="ja-JP" sz="1600" dirty="0">
                <a:solidFill>
                  <a:srgbClr val="00B050"/>
                </a:solidFill>
                <a:latin typeface="BIZ UDP明朝 Medium" panose="02020500000000000000" pitchFamily="18" charset="-128"/>
                <a:ea typeface="BIZ UDP明朝 Medium" panose="02020500000000000000" pitchFamily="18" charset="-128"/>
              </a:rPr>
              <a:t>scp -i xxx.pem ec2-user@xxx.xxx.xxx.xxx:/home/ec2-user/</a:t>
            </a:r>
            <a:r>
              <a:rPr lang="ja-JP" altLang="en-US" sz="1600" dirty="0">
                <a:solidFill>
                  <a:srgbClr val="00B050"/>
                </a:solidFill>
                <a:latin typeface="BIZ UDP明朝 Medium" panose="02020500000000000000" pitchFamily="18" charset="-128"/>
                <a:ea typeface="BIZ UDP明朝 Medium" panose="02020500000000000000" pitchFamily="18" charset="-128"/>
              </a:rPr>
              <a:t>ｘｘｘ </a:t>
            </a:r>
            <a:r>
              <a:rPr lang="nn-NO" altLang="ja-JP" sz="1600" dirty="0">
                <a:solidFill>
                  <a:srgbClr val="00B050"/>
                </a:solidFill>
                <a:latin typeface="BIZ UDP明朝 Medium" panose="02020500000000000000" pitchFamily="18" charset="-128"/>
                <a:ea typeface="BIZ UDP明朝 Medium" panose="02020500000000000000" pitchFamily="18" charset="-128"/>
              </a:rPr>
              <a:t>~/Desctop</a:t>
            </a:r>
          </a:p>
          <a:p>
            <a:endParaRPr lang="ja-JP" altLang="en-US" sz="1600" dirty="0">
              <a:solidFill>
                <a:srgbClr val="00B050"/>
              </a:solidFill>
              <a:latin typeface="BIZ UDP明朝 Medium" panose="02020500000000000000" pitchFamily="18" charset="-128"/>
              <a:ea typeface="BIZ UDP明朝 Medium" panose="02020500000000000000" pitchFamily="18" charset="-128"/>
            </a:endParaRPr>
          </a:p>
        </p:txBody>
      </p:sp>
      <p:pic>
        <p:nvPicPr>
          <p:cNvPr id="14" name="図 13">
            <a:extLst>
              <a:ext uri="{FF2B5EF4-FFF2-40B4-BE49-F238E27FC236}">
                <a16:creationId xmlns:a16="http://schemas.microsoft.com/office/drawing/2014/main" id="{BD701A91-B2B5-550D-A07A-708B29A1A8E3}"/>
              </a:ext>
            </a:extLst>
          </p:cNvPr>
          <p:cNvPicPr>
            <a:picLocks noChangeAspect="1"/>
          </p:cNvPicPr>
          <p:nvPr/>
        </p:nvPicPr>
        <p:blipFill>
          <a:blip r:embed="rId2"/>
          <a:stretch>
            <a:fillRect/>
          </a:stretch>
        </p:blipFill>
        <p:spPr>
          <a:xfrm>
            <a:off x="421843" y="6314382"/>
            <a:ext cx="8351103" cy="257311"/>
          </a:xfrm>
          <a:prstGeom prst="rect">
            <a:avLst/>
          </a:prstGeom>
        </p:spPr>
      </p:pic>
      <p:sp>
        <p:nvSpPr>
          <p:cNvPr id="15" name="テキスト ボックス 14">
            <a:extLst>
              <a:ext uri="{FF2B5EF4-FFF2-40B4-BE49-F238E27FC236}">
                <a16:creationId xmlns:a16="http://schemas.microsoft.com/office/drawing/2014/main" id="{D8CE7F3C-60A1-2033-7853-8E55F590EA32}"/>
              </a:ext>
            </a:extLst>
          </p:cNvPr>
          <p:cNvSpPr txBox="1"/>
          <p:nvPr/>
        </p:nvSpPr>
        <p:spPr>
          <a:xfrm>
            <a:off x="322647" y="6310083"/>
            <a:ext cx="8349280" cy="261610"/>
          </a:xfrm>
          <a:prstGeom prst="rect">
            <a:avLst/>
          </a:prstGeom>
          <a:noFill/>
        </p:spPr>
        <p:txBody>
          <a:bodyPr wrap="square">
            <a:spAutoFit/>
          </a:bodyPr>
          <a:lstStyle/>
          <a:p>
            <a:r>
              <a:rPr lang="en-US" altLang="ja-JP" sz="1100" dirty="0" err="1">
                <a:solidFill>
                  <a:srgbClr val="00B050"/>
                </a:solidFill>
                <a:latin typeface="BIZ UDP明朝 Medium" panose="02020500000000000000" pitchFamily="18" charset="-128"/>
                <a:ea typeface="BIZ UDP明朝 Medium" panose="02020500000000000000" pitchFamily="18" charset="-128"/>
              </a:rPr>
              <a:t>ssh</a:t>
            </a:r>
            <a:r>
              <a:rPr lang="en-US" altLang="ja-JP" sz="1100" dirty="0">
                <a:solidFill>
                  <a:srgbClr val="00B050"/>
                </a:solidFill>
                <a:latin typeface="BIZ UDP明朝 Medium" panose="02020500000000000000" pitchFamily="18" charset="-128"/>
                <a:ea typeface="BIZ UDP明朝 Medium" panose="02020500000000000000" pitchFamily="18" charset="-128"/>
              </a:rPr>
              <a:t> -o </a:t>
            </a:r>
            <a:r>
              <a:rPr lang="en-US" altLang="ja-JP" sz="1100" dirty="0" err="1">
                <a:solidFill>
                  <a:srgbClr val="00B050"/>
                </a:solidFill>
                <a:latin typeface="BIZ UDP明朝 Medium" panose="02020500000000000000" pitchFamily="18" charset="-128"/>
                <a:ea typeface="BIZ UDP明朝 Medium" panose="02020500000000000000" pitchFamily="18" charset="-128"/>
              </a:rPr>
              <a:t>ProxyCommand</a:t>
            </a:r>
            <a:r>
              <a:rPr lang="en-US" altLang="ja-JP" sz="1100" dirty="0">
                <a:solidFill>
                  <a:srgbClr val="00B050"/>
                </a:solidFill>
                <a:latin typeface="BIZ UDP明朝 Medium" panose="02020500000000000000" pitchFamily="18" charset="-128"/>
                <a:ea typeface="BIZ UDP明朝 Medium" panose="02020500000000000000" pitchFamily="18" charset="-128"/>
              </a:rPr>
              <a:t>=‘</a:t>
            </a:r>
            <a:r>
              <a:rPr lang="en-US" altLang="ja-JP" sz="1100" dirty="0" err="1">
                <a:solidFill>
                  <a:srgbClr val="00B050"/>
                </a:solidFill>
                <a:latin typeface="BIZ UDP明朝 Medium" panose="02020500000000000000" pitchFamily="18" charset="-128"/>
                <a:ea typeface="BIZ UDP明朝 Medium" panose="02020500000000000000" pitchFamily="18" charset="-128"/>
              </a:rPr>
              <a:t>ssh</a:t>
            </a:r>
            <a:r>
              <a:rPr lang="en-US" altLang="ja-JP" sz="1100" dirty="0">
                <a:solidFill>
                  <a:srgbClr val="00B050"/>
                </a:solidFill>
                <a:latin typeface="BIZ UDP明朝 Medium" panose="02020500000000000000" pitchFamily="18" charset="-128"/>
                <a:ea typeface="BIZ UDP明朝 Medium" panose="02020500000000000000" pitchFamily="18" charset="-128"/>
              </a:rPr>
              <a:t> -W %h:%p -</a:t>
            </a:r>
            <a:r>
              <a:rPr lang="en-US" altLang="ja-JP" sz="1100" dirty="0" err="1">
                <a:solidFill>
                  <a:srgbClr val="00B050"/>
                </a:solidFill>
                <a:latin typeface="BIZ UDP明朝 Medium" panose="02020500000000000000" pitchFamily="18" charset="-128"/>
                <a:ea typeface="BIZ UDP明朝 Medium" panose="02020500000000000000" pitchFamily="18" charset="-128"/>
              </a:rPr>
              <a:t>i</a:t>
            </a:r>
            <a:r>
              <a:rPr lang="en-US" altLang="ja-JP" sz="1100" dirty="0">
                <a:solidFill>
                  <a:srgbClr val="00B050"/>
                </a:solidFill>
                <a:latin typeface="BIZ UDP明朝 Medium" panose="02020500000000000000" pitchFamily="18" charset="-128"/>
                <a:ea typeface="BIZ UDP明朝 Medium" panose="02020500000000000000" pitchFamily="18" charset="-128"/>
              </a:rPr>
              <a:t> </a:t>
            </a:r>
            <a:r>
              <a:rPr lang="ja-JP" altLang="en-US" sz="1100" dirty="0">
                <a:solidFill>
                  <a:srgbClr val="00B050"/>
                </a:solidFill>
                <a:latin typeface="BIZ UDP明朝 Medium" panose="02020500000000000000" pitchFamily="18" charset="-128"/>
                <a:ea typeface="BIZ UDP明朝 Medium" panose="02020500000000000000" pitchFamily="18" charset="-128"/>
              </a:rPr>
              <a:t>ｘｘｘ</a:t>
            </a:r>
            <a:r>
              <a:rPr lang="en-US" altLang="ja-JP" sz="1100" dirty="0">
                <a:solidFill>
                  <a:srgbClr val="00B050"/>
                </a:solidFill>
                <a:latin typeface="BIZ UDP明朝 Medium" panose="02020500000000000000" pitchFamily="18" charset="-128"/>
                <a:ea typeface="BIZ UDP明朝 Medium" panose="02020500000000000000" pitchFamily="18" charset="-128"/>
              </a:rPr>
              <a:t>-key -p 22 ec2-user@x.x.x.x' -</a:t>
            </a:r>
            <a:r>
              <a:rPr lang="en-US" altLang="ja-JP" sz="1100" dirty="0" err="1">
                <a:solidFill>
                  <a:srgbClr val="00B050"/>
                </a:solidFill>
                <a:latin typeface="BIZ UDP明朝 Medium" panose="02020500000000000000" pitchFamily="18" charset="-128"/>
                <a:ea typeface="BIZ UDP明朝 Medium" panose="02020500000000000000" pitchFamily="18" charset="-128"/>
              </a:rPr>
              <a:t>i</a:t>
            </a:r>
            <a:r>
              <a:rPr lang="en-US" altLang="ja-JP" sz="1100" dirty="0">
                <a:solidFill>
                  <a:srgbClr val="00B050"/>
                </a:solidFill>
                <a:latin typeface="BIZ UDP明朝 Medium" panose="02020500000000000000" pitchFamily="18" charset="-128"/>
                <a:ea typeface="BIZ UDP明朝 Medium" panose="02020500000000000000" pitchFamily="18" charset="-128"/>
              </a:rPr>
              <a:t> xxx-key -p 22 ec2-user@x.x.x.x</a:t>
            </a:r>
            <a:endParaRPr lang="ja-JP" altLang="en-US" sz="1100" dirty="0">
              <a:solidFill>
                <a:srgbClr val="00B050"/>
              </a:solidFill>
              <a:latin typeface="BIZ UDP明朝 Medium" panose="02020500000000000000" pitchFamily="18" charset="-128"/>
              <a:ea typeface="BIZ UDP明朝 Medium" panose="02020500000000000000" pitchFamily="18" charset="-128"/>
            </a:endParaRPr>
          </a:p>
        </p:txBody>
      </p:sp>
    </p:spTree>
    <p:extLst>
      <p:ext uri="{BB962C8B-B14F-4D97-AF65-F5344CB8AC3E}">
        <p14:creationId xmlns:p14="http://schemas.microsoft.com/office/powerpoint/2010/main" val="146254291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20957</TotalTime>
  <Words>1342</Words>
  <Application>Microsoft Office PowerPoint</Application>
  <PresentationFormat>画面に合わせる (4:3)</PresentationFormat>
  <Paragraphs>229</Paragraphs>
  <Slides>12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Calibri</vt:lpstr>
      <vt:lpstr>Malgun Gothic</vt:lpstr>
      <vt:lpstr>BIZ UDP明朝 Medium</vt:lpstr>
      <vt:lpstr>Arial</vt:lpstr>
      <vt:lpstr>GulimChe</vt:lpstr>
      <vt:lpstr>Calibri Light</vt:lpstr>
      <vt:lpstr>ＭＳ Ｐ明朝</vt:lpstr>
      <vt:lpstr>Office 테마</vt:lpstr>
      <vt:lpstr>5章.踏み台サーバーの構築 （２層）</vt:lpstr>
      <vt:lpstr>PowerPoint プレゼンテーション</vt:lpstr>
      <vt:lpstr>01 構成</vt:lpstr>
      <vt:lpstr>01 構成</vt:lpstr>
      <vt:lpstr>01 構成</vt:lpstr>
      <vt:lpstr>02 NatGateway・ElasticIP</vt:lpstr>
      <vt:lpstr>03 SecurityGroup</vt:lpstr>
      <vt:lpstr>04 踏み台サーバー</vt:lpstr>
      <vt:lpstr>05 Linuxコマンド</vt:lpstr>
      <vt:lpstr>06 SSM</vt:lpstr>
      <vt:lpstr>07 IAMロール</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尾嵜 成真</cp:lastModifiedBy>
  <cp:revision>16</cp:revision>
  <dcterms:created xsi:type="dcterms:W3CDTF">2010-02-01T08:03:16Z</dcterms:created>
  <dcterms:modified xsi:type="dcterms:W3CDTF">2023-02-07T13:50:04Z</dcterms:modified>
  <cp:category>www.slidemembers.com</cp:category>
</cp:coreProperties>
</file>