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6" autoAdjust="0"/>
  </p:normalViewPr>
  <p:slideViewPr>
    <p:cSldViewPr snapToGrid="0">
      <p:cViewPr>
        <p:scale>
          <a:sx n="120" d="100"/>
          <a:sy n="120" d="100"/>
        </p:scale>
        <p:origin x="17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\OneDrive\04AllPhDPrograms\mhps\results\Result-218\Time%20History%20Response\ANA-EQ-1-PARAM-2\TimeDomainResponses2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\OneDrive\04AllPhDPrograms\mhps\results\Result-218\Time%20History%20Response\ANA-EQ-1-PARAM-2\TimeDomainResponses2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\OneDrive\04AllPhDPrograms\mhps\results\Result-186\Time%20History%20Response\ANA-EQ-1-PARAM-1\osbifixe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\OneDrive\04AllPhDPrograms\mhps\results\Result-186\Time%20History%20Response\ANA-EQ-1-PARAM-1\osbifixe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\OneDrive\04AllPhDPrograms\mhps\results\Result-187\Time%20History%20Response\ANA-EQ-1-PARAM-2\TimeDomainRespons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488047738427317E-2"/>
          <c:y val="0.12542822076458685"/>
          <c:w val="0.96004110024363543"/>
          <c:h val="0.84954245107086601"/>
        </c:manualLayout>
      </c:layout>
      <c:scatterChart>
        <c:scatterStyle val="lineMarker"/>
        <c:varyColors val="0"/>
        <c:ser>
          <c:idx val="0"/>
          <c:order val="0"/>
          <c:tx>
            <c:strRef>
              <c:f>TimeDomainResponses21!$F$1</c:f>
              <c:strCache>
                <c:ptCount val="1"/>
                <c:pt idx="0">
                  <c:v>RAX-1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TimeDomainResponses21!$A$2:$A$2909</c:f>
              <c:numCache>
                <c:formatCode>General</c:formatCode>
                <c:ptCount val="2908"/>
                <c:pt idx="0">
                  <c:v>0</c:v>
                </c:pt>
                <c:pt idx="1">
                  <c:v>9.9999999999999898E-3</c:v>
                </c:pt>
                <c:pt idx="2">
                  <c:v>1.99999999999999E-2</c:v>
                </c:pt>
                <c:pt idx="3">
                  <c:v>2.9999999999999801E-2</c:v>
                </c:pt>
                <c:pt idx="4">
                  <c:v>4.0000000000000098E-2</c:v>
                </c:pt>
                <c:pt idx="5">
                  <c:v>5.0000000000000398E-2</c:v>
                </c:pt>
                <c:pt idx="6">
                  <c:v>6.0000000000000601E-2</c:v>
                </c:pt>
                <c:pt idx="7">
                  <c:v>7.0000000000000895E-2</c:v>
                </c:pt>
                <c:pt idx="8">
                  <c:v>8.0000000000001195E-2</c:v>
                </c:pt>
                <c:pt idx="9">
                  <c:v>9.0000000000001495E-2</c:v>
                </c:pt>
                <c:pt idx="10">
                  <c:v>0.100000000000001</c:v>
                </c:pt>
                <c:pt idx="11">
                  <c:v>0.110000000000002</c:v>
                </c:pt>
                <c:pt idx="12">
                  <c:v>0.12000000000000199</c:v>
                </c:pt>
                <c:pt idx="13">
                  <c:v>0.130000000000002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0.159999999999998</c:v>
                </c:pt>
                <c:pt idx="17">
                  <c:v>0.16999999999999699</c:v>
                </c:pt>
                <c:pt idx="18">
                  <c:v>0.179999999999996</c:v>
                </c:pt>
                <c:pt idx="19">
                  <c:v>0.18999999999999501</c:v>
                </c:pt>
                <c:pt idx="20">
                  <c:v>0.19999999999999399</c:v>
                </c:pt>
                <c:pt idx="21">
                  <c:v>0.209999999999993</c:v>
                </c:pt>
                <c:pt idx="22">
                  <c:v>0.21999999999999201</c:v>
                </c:pt>
                <c:pt idx="23">
                  <c:v>0.22999999999999099</c:v>
                </c:pt>
                <c:pt idx="24">
                  <c:v>0.239999999999989</c:v>
                </c:pt>
                <c:pt idx="25">
                  <c:v>0.24999999999998801</c:v>
                </c:pt>
                <c:pt idx="26">
                  <c:v>0.25999999999998702</c:v>
                </c:pt>
                <c:pt idx="27">
                  <c:v>0.26999999999998597</c:v>
                </c:pt>
                <c:pt idx="28">
                  <c:v>0.27999999999998498</c:v>
                </c:pt>
                <c:pt idx="29">
                  <c:v>0.28999999999998399</c:v>
                </c:pt>
                <c:pt idx="30">
                  <c:v>0.299999999999983</c:v>
                </c:pt>
                <c:pt idx="31">
                  <c:v>0.30999999999998201</c:v>
                </c:pt>
                <c:pt idx="32">
                  <c:v>0.31999999999998102</c:v>
                </c:pt>
                <c:pt idx="33">
                  <c:v>0.32999999999997998</c:v>
                </c:pt>
                <c:pt idx="34">
                  <c:v>0.33999999999997799</c:v>
                </c:pt>
                <c:pt idx="35">
                  <c:v>0.349999999999977</c:v>
                </c:pt>
                <c:pt idx="36">
                  <c:v>0.35999999999997601</c:v>
                </c:pt>
                <c:pt idx="37">
                  <c:v>0.36999999999997502</c:v>
                </c:pt>
                <c:pt idx="38">
                  <c:v>0.37999999999997403</c:v>
                </c:pt>
                <c:pt idx="39">
                  <c:v>0.38999999999997298</c:v>
                </c:pt>
                <c:pt idx="40">
                  <c:v>0.39999999999997199</c:v>
                </c:pt>
                <c:pt idx="41">
                  <c:v>0.409999999999971</c:v>
                </c:pt>
                <c:pt idx="42">
                  <c:v>0.41999999999997001</c:v>
                </c:pt>
                <c:pt idx="43">
                  <c:v>0.42999999999996802</c:v>
                </c:pt>
                <c:pt idx="44">
                  <c:v>0.43999999999996697</c:v>
                </c:pt>
                <c:pt idx="45">
                  <c:v>0.44999999999996598</c:v>
                </c:pt>
                <c:pt idx="46">
                  <c:v>0.45999999999996499</c:v>
                </c:pt>
                <c:pt idx="47">
                  <c:v>0.469999999999964</c:v>
                </c:pt>
                <c:pt idx="48">
                  <c:v>0.47999999999996301</c:v>
                </c:pt>
                <c:pt idx="49">
                  <c:v>0.48999999999996202</c:v>
                </c:pt>
                <c:pt idx="50">
                  <c:v>0.49999999999996098</c:v>
                </c:pt>
                <c:pt idx="51">
                  <c:v>0.50999999999996004</c:v>
                </c:pt>
                <c:pt idx="52">
                  <c:v>0.51999999999995905</c:v>
                </c:pt>
                <c:pt idx="53">
                  <c:v>0.52999999999995795</c:v>
                </c:pt>
                <c:pt idx="54">
                  <c:v>0.53999999999995596</c:v>
                </c:pt>
                <c:pt idx="55">
                  <c:v>0.54999999999995497</c:v>
                </c:pt>
                <c:pt idx="56">
                  <c:v>0.55999999999995398</c:v>
                </c:pt>
                <c:pt idx="57">
                  <c:v>0.56999999999995299</c:v>
                </c:pt>
                <c:pt idx="58">
                  <c:v>0.579999999999952</c:v>
                </c:pt>
                <c:pt idx="59">
                  <c:v>0.58999999999995101</c:v>
                </c:pt>
                <c:pt idx="60">
                  <c:v>0.59999999999995002</c:v>
                </c:pt>
                <c:pt idx="61">
                  <c:v>0.60999999999994903</c:v>
                </c:pt>
                <c:pt idx="62">
                  <c:v>0.61999999999994804</c:v>
                </c:pt>
                <c:pt idx="63">
                  <c:v>0.62999999999994605</c:v>
                </c:pt>
                <c:pt idx="64">
                  <c:v>0.63999999999994495</c:v>
                </c:pt>
                <c:pt idx="65">
                  <c:v>0.64999999999994396</c:v>
                </c:pt>
                <c:pt idx="66">
                  <c:v>0.65999999999994297</c:v>
                </c:pt>
                <c:pt idx="67">
                  <c:v>0.66999999999994198</c:v>
                </c:pt>
                <c:pt idx="68">
                  <c:v>0.67999999999994098</c:v>
                </c:pt>
                <c:pt idx="69">
                  <c:v>0.68999999999993999</c:v>
                </c:pt>
                <c:pt idx="70">
                  <c:v>0.699999999999939</c:v>
                </c:pt>
                <c:pt idx="71">
                  <c:v>0.70999999999993801</c:v>
                </c:pt>
                <c:pt idx="72">
                  <c:v>0.71999999999993702</c:v>
                </c:pt>
                <c:pt idx="73">
                  <c:v>0.72999999999993503</c:v>
                </c:pt>
                <c:pt idx="74">
                  <c:v>0.73999999999993404</c:v>
                </c:pt>
                <c:pt idx="75">
                  <c:v>0.74999999999993305</c:v>
                </c:pt>
                <c:pt idx="76">
                  <c:v>0.75999999999993195</c:v>
                </c:pt>
                <c:pt idx="77">
                  <c:v>0.76999999999993096</c:v>
                </c:pt>
                <c:pt idx="78">
                  <c:v>0.77999999999992997</c:v>
                </c:pt>
                <c:pt idx="79">
                  <c:v>0.78999999999992898</c:v>
                </c:pt>
                <c:pt idx="80">
                  <c:v>0.79999999999992799</c:v>
                </c:pt>
                <c:pt idx="81">
                  <c:v>0.809999999999927</c:v>
                </c:pt>
                <c:pt idx="82">
                  <c:v>0.81999999999992601</c:v>
                </c:pt>
                <c:pt idx="83">
                  <c:v>0.82999999999992402</c:v>
                </c:pt>
                <c:pt idx="84">
                  <c:v>0.83999999999992303</c:v>
                </c:pt>
                <c:pt idx="85">
                  <c:v>0.84999999999992204</c:v>
                </c:pt>
                <c:pt idx="86">
                  <c:v>0.85999999999992105</c:v>
                </c:pt>
                <c:pt idx="87">
                  <c:v>0.86999999999991995</c:v>
                </c:pt>
                <c:pt idx="88">
                  <c:v>0.87999999999991896</c:v>
                </c:pt>
                <c:pt idx="89">
                  <c:v>0.88999999999991797</c:v>
                </c:pt>
                <c:pt idx="90">
                  <c:v>0.89999999999991698</c:v>
                </c:pt>
                <c:pt idx="91">
                  <c:v>0.90999999999991599</c:v>
                </c:pt>
                <c:pt idx="92">
                  <c:v>0.919999999999915</c:v>
                </c:pt>
                <c:pt idx="93">
                  <c:v>0.92999999999991301</c:v>
                </c:pt>
                <c:pt idx="94">
                  <c:v>0.93999999999991202</c:v>
                </c:pt>
                <c:pt idx="95">
                  <c:v>0.94999999999991103</c:v>
                </c:pt>
                <c:pt idx="96">
                  <c:v>0.95999999999991004</c:v>
                </c:pt>
                <c:pt idx="97">
                  <c:v>0.96999999999990905</c:v>
                </c:pt>
                <c:pt idx="98">
                  <c:v>0.97999999999990794</c:v>
                </c:pt>
                <c:pt idx="99">
                  <c:v>0.98999999999990695</c:v>
                </c:pt>
                <c:pt idx="100">
                  <c:v>0.99999999999990596</c:v>
                </c:pt>
                <c:pt idx="101">
                  <c:v>1.0099999999999001</c:v>
                </c:pt>
                <c:pt idx="102">
                  <c:v>1.0199999999999001</c:v>
                </c:pt>
                <c:pt idx="103">
                  <c:v>1.0299999999999001</c:v>
                </c:pt>
                <c:pt idx="104">
                  <c:v>1.0399999999998999</c:v>
                </c:pt>
                <c:pt idx="105">
                  <c:v>1.0499999999998999</c:v>
                </c:pt>
                <c:pt idx="106">
                  <c:v>1.0599999999998899</c:v>
                </c:pt>
                <c:pt idx="107">
                  <c:v>1.0699999999998899</c:v>
                </c:pt>
                <c:pt idx="108">
                  <c:v>1.0799999999998899</c:v>
                </c:pt>
                <c:pt idx="109">
                  <c:v>1.0899999999998899</c:v>
                </c:pt>
                <c:pt idx="110">
                  <c:v>1.09999999999989</c:v>
                </c:pt>
                <c:pt idx="111">
                  <c:v>1.10999999999989</c:v>
                </c:pt>
                <c:pt idx="112">
                  <c:v>1.11999999999989</c:v>
                </c:pt>
                <c:pt idx="113">
                  <c:v>1.12999999999989</c:v>
                </c:pt>
                <c:pt idx="114">
                  <c:v>1.13999999999989</c:v>
                </c:pt>
                <c:pt idx="115">
                  <c:v>1.14999999999988</c:v>
                </c:pt>
                <c:pt idx="116">
                  <c:v>1.15999999999988</c:v>
                </c:pt>
                <c:pt idx="117">
                  <c:v>1.16999999999988</c:v>
                </c:pt>
                <c:pt idx="118">
                  <c:v>1.17999999999988</c:v>
                </c:pt>
                <c:pt idx="119">
                  <c:v>1.18999999999988</c:v>
                </c:pt>
                <c:pt idx="120">
                  <c:v>1.1999999999998801</c:v>
                </c:pt>
                <c:pt idx="121">
                  <c:v>1.2099999999998801</c:v>
                </c:pt>
                <c:pt idx="122">
                  <c:v>1.2199999999998801</c:v>
                </c:pt>
                <c:pt idx="123">
                  <c:v>1.2299999999998801</c:v>
                </c:pt>
                <c:pt idx="124">
                  <c:v>1.2399999999998701</c:v>
                </c:pt>
                <c:pt idx="125">
                  <c:v>1.2499999999998701</c:v>
                </c:pt>
                <c:pt idx="126">
                  <c:v>1.2599999999998699</c:v>
                </c:pt>
                <c:pt idx="127">
                  <c:v>1.2699999999998699</c:v>
                </c:pt>
                <c:pt idx="128">
                  <c:v>1.2799999999998699</c:v>
                </c:pt>
                <c:pt idx="129">
                  <c:v>1.2899999999998699</c:v>
                </c:pt>
                <c:pt idx="130">
                  <c:v>1.2999999999998699</c:v>
                </c:pt>
                <c:pt idx="131">
                  <c:v>1.3099999999998699</c:v>
                </c:pt>
                <c:pt idx="132">
                  <c:v>1.3199999999998699</c:v>
                </c:pt>
                <c:pt idx="133">
                  <c:v>1.32999999999987</c:v>
                </c:pt>
                <c:pt idx="134">
                  <c:v>1.33999999999986</c:v>
                </c:pt>
                <c:pt idx="135">
                  <c:v>1.34999999999986</c:v>
                </c:pt>
                <c:pt idx="136">
                  <c:v>1.35999999999986</c:v>
                </c:pt>
                <c:pt idx="137">
                  <c:v>1.36999999999986</c:v>
                </c:pt>
                <c:pt idx="138">
                  <c:v>1.37999999999986</c:v>
                </c:pt>
                <c:pt idx="139">
                  <c:v>1.38999999999986</c:v>
                </c:pt>
                <c:pt idx="140">
                  <c:v>1.39999999999986</c:v>
                </c:pt>
                <c:pt idx="141">
                  <c:v>1.40999999999986</c:v>
                </c:pt>
                <c:pt idx="142">
                  <c:v>1.41999999999986</c:v>
                </c:pt>
                <c:pt idx="143">
                  <c:v>1.4299999999998501</c:v>
                </c:pt>
                <c:pt idx="144">
                  <c:v>1.4399999999998501</c:v>
                </c:pt>
                <c:pt idx="145">
                  <c:v>1.4499999999998501</c:v>
                </c:pt>
                <c:pt idx="146">
                  <c:v>1.4599999999998501</c:v>
                </c:pt>
                <c:pt idx="147">
                  <c:v>1.4699999999998501</c:v>
                </c:pt>
                <c:pt idx="148">
                  <c:v>1.4799999999998501</c:v>
                </c:pt>
                <c:pt idx="149">
                  <c:v>1.4899999999998501</c:v>
                </c:pt>
                <c:pt idx="150">
                  <c:v>1.4999999999998499</c:v>
                </c:pt>
                <c:pt idx="151">
                  <c:v>1.5099999999998499</c:v>
                </c:pt>
                <c:pt idx="152">
                  <c:v>1.5199999999998399</c:v>
                </c:pt>
                <c:pt idx="153">
                  <c:v>1.5299999999998399</c:v>
                </c:pt>
                <c:pt idx="154">
                  <c:v>1.5399999999998399</c:v>
                </c:pt>
                <c:pt idx="155">
                  <c:v>1.54999999999984</c:v>
                </c:pt>
                <c:pt idx="156">
                  <c:v>1.55999999999984</c:v>
                </c:pt>
                <c:pt idx="157">
                  <c:v>1.56999999999984</c:v>
                </c:pt>
                <c:pt idx="158">
                  <c:v>1.57999999999984</c:v>
                </c:pt>
                <c:pt idx="159">
                  <c:v>1.58999999999984</c:v>
                </c:pt>
                <c:pt idx="160">
                  <c:v>1.59999999999984</c:v>
                </c:pt>
                <c:pt idx="161">
                  <c:v>1.60999999999983</c:v>
                </c:pt>
                <c:pt idx="162">
                  <c:v>1.61999999999983</c:v>
                </c:pt>
                <c:pt idx="163">
                  <c:v>1.62999999999983</c:v>
                </c:pt>
                <c:pt idx="164">
                  <c:v>1.63999999999983</c:v>
                </c:pt>
                <c:pt idx="165">
                  <c:v>1.64999999999983</c:v>
                </c:pt>
                <c:pt idx="166">
                  <c:v>1.6599999999998301</c:v>
                </c:pt>
                <c:pt idx="167">
                  <c:v>1.6699999999998301</c:v>
                </c:pt>
                <c:pt idx="168">
                  <c:v>1.6799999999998301</c:v>
                </c:pt>
                <c:pt idx="169">
                  <c:v>1.6899999999998301</c:v>
                </c:pt>
                <c:pt idx="170">
                  <c:v>1.6999999999998201</c:v>
                </c:pt>
                <c:pt idx="171">
                  <c:v>1.7099999999998201</c:v>
                </c:pt>
                <c:pt idx="172">
                  <c:v>1.7199999999998199</c:v>
                </c:pt>
                <c:pt idx="173">
                  <c:v>1.7299999999998199</c:v>
                </c:pt>
                <c:pt idx="174">
                  <c:v>1.7399999999998199</c:v>
                </c:pt>
                <c:pt idx="175">
                  <c:v>1.7499999999998199</c:v>
                </c:pt>
                <c:pt idx="176">
                  <c:v>1.7599999999998199</c:v>
                </c:pt>
                <c:pt idx="177">
                  <c:v>1.7699999999998199</c:v>
                </c:pt>
                <c:pt idx="178">
                  <c:v>1.7799999999998199</c:v>
                </c:pt>
                <c:pt idx="179">
                  <c:v>1.78999999999981</c:v>
                </c:pt>
                <c:pt idx="180">
                  <c:v>1.79999999999981</c:v>
                </c:pt>
                <c:pt idx="181">
                  <c:v>1.80999999999981</c:v>
                </c:pt>
                <c:pt idx="182">
                  <c:v>1.81999999999981</c:v>
                </c:pt>
                <c:pt idx="183">
                  <c:v>1.82999999999981</c:v>
                </c:pt>
                <c:pt idx="184">
                  <c:v>1.83999999999981</c:v>
                </c:pt>
                <c:pt idx="185">
                  <c:v>1.84999999999981</c:v>
                </c:pt>
                <c:pt idx="186">
                  <c:v>1.85999999999981</c:v>
                </c:pt>
                <c:pt idx="187">
                  <c:v>1.86999999999981</c:v>
                </c:pt>
                <c:pt idx="188">
                  <c:v>1.8799999999998001</c:v>
                </c:pt>
                <c:pt idx="189">
                  <c:v>1.8899999999998001</c:v>
                </c:pt>
                <c:pt idx="190">
                  <c:v>1.8999999999998001</c:v>
                </c:pt>
                <c:pt idx="191">
                  <c:v>1.9099999999998001</c:v>
                </c:pt>
                <c:pt idx="192">
                  <c:v>1.9199999999998001</c:v>
                </c:pt>
                <c:pt idx="193">
                  <c:v>1.9299999999998001</c:v>
                </c:pt>
                <c:pt idx="194">
                  <c:v>1.9399999999998001</c:v>
                </c:pt>
                <c:pt idx="195">
                  <c:v>1.9499999999997999</c:v>
                </c:pt>
                <c:pt idx="196">
                  <c:v>1.9599999999997999</c:v>
                </c:pt>
                <c:pt idx="197">
                  <c:v>1.9699999999997899</c:v>
                </c:pt>
                <c:pt idx="198">
                  <c:v>1.9799999999997899</c:v>
                </c:pt>
                <c:pt idx="199">
                  <c:v>1.9899999999997899</c:v>
                </c:pt>
                <c:pt idx="200">
                  <c:v>1.9999999999997899</c:v>
                </c:pt>
                <c:pt idx="201">
                  <c:v>2.0099999999998102</c:v>
                </c:pt>
                <c:pt idx="202">
                  <c:v>2.0199999999998299</c:v>
                </c:pt>
                <c:pt idx="203">
                  <c:v>2.0299999999998501</c:v>
                </c:pt>
                <c:pt idx="204">
                  <c:v>2.0399999999998801</c:v>
                </c:pt>
                <c:pt idx="205">
                  <c:v>2.0499999999998999</c:v>
                </c:pt>
                <c:pt idx="206">
                  <c:v>2.0599999999999201</c:v>
                </c:pt>
                <c:pt idx="207">
                  <c:v>2.0699999999999399</c:v>
                </c:pt>
                <c:pt idx="208">
                  <c:v>2.0799999999999601</c:v>
                </c:pt>
                <c:pt idx="209">
                  <c:v>2.0899999999999799</c:v>
                </c:pt>
                <c:pt idx="210">
                  <c:v>2.1</c:v>
                </c:pt>
                <c:pt idx="211">
                  <c:v>2.1100000000000199</c:v>
                </c:pt>
                <c:pt idx="212">
                  <c:v>2.1200000000000401</c:v>
                </c:pt>
                <c:pt idx="213">
                  <c:v>2.1300000000000701</c:v>
                </c:pt>
                <c:pt idx="214">
                  <c:v>2.1400000000000898</c:v>
                </c:pt>
                <c:pt idx="215">
                  <c:v>2.15000000000011</c:v>
                </c:pt>
                <c:pt idx="216">
                  <c:v>2.1600000000001298</c:v>
                </c:pt>
                <c:pt idx="217">
                  <c:v>2.17000000000015</c:v>
                </c:pt>
                <c:pt idx="218">
                  <c:v>2.1800000000001698</c:v>
                </c:pt>
                <c:pt idx="219">
                  <c:v>2.19000000000019</c:v>
                </c:pt>
                <c:pt idx="220">
                  <c:v>2.2000000000002098</c:v>
                </c:pt>
                <c:pt idx="221">
                  <c:v>2.21000000000023</c:v>
                </c:pt>
                <c:pt idx="222">
                  <c:v>2.22000000000026</c:v>
                </c:pt>
                <c:pt idx="223">
                  <c:v>2.2300000000002802</c:v>
                </c:pt>
                <c:pt idx="224">
                  <c:v>2.2400000000003</c:v>
                </c:pt>
                <c:pt idx="225">
                  <c:v>2.2500000000003202</c:v>
                </c:pt>
                <c:pt idx="226">
                  <c:v>2.26000000000034</c:v>
                </c:pt>
                <c:pt idx="227">
                  <c:v>2.2700000000003602</c:v>
                </c:pt>
                <c:pt idx="228">
                  <c:v>2.2800000000003799</c:v>
                </c:pt>
                <c:pt idx="229">
                  <c:v>2.2900000000004002</c:v>
                </c:pt>
                <c:pt idx="230">
                  <c:v>2.3000000000004199</c:v>
                </c:pt>
                <c:pt idx="231">
                  <c:v>2.3100000000004499</c:v>
                </c:pt>
                <c:pt idx="232">
                  <c:v>2.3200000000004701</c:v>
                </c:pt>
                <c:pt idx="233">
                  <c:v>2.3300000000004899</c:v>
                </c:pt>
                <c:pt idx="234">
                  <c:v>2.3400000000005101</c:v>
                </c:pt>
                <c:pt idx="235">
                  <c:v>2.3500000000005299</c:v>
                </c:pt>
                <c:pt idx="236">
                  <c:v>2.3600000000005501</c:v>
                </c:pt>
                <c:pt idx="237">
                  <c:v>2.3700000000005699</c:v>
                </c:pt>
                <c:pt idx="238">
                  <c:v>2.3800000000005901</c:v>
                </c:pt>
                <c:pt idx="239">
                  <c:v>2.3900000000006099</c:v>
                </c:pt>
                <c:pt idx="240">
                  <c:v>2.4000000000006398</c:v>
                </c:pt>
                <c:pt idx="241">
                  <c:v>2.4100000000006601</c:v>
                </c:pt>
                <c:pt idx="242">
                  <c:v>2.4200000000006798</c:v>
                </c:pt>
                <c:pt idx="243">
                  <c:v>2.4300000000007</c:v>
                </c:pt>
                <c:pt idx="244">
                  <c:v>2.4400000000007198</c:v>
                </c:pt>
                <c:pt idx="245">
                  <c:v>2.45000000000074</c:v>
                </c:pt>
                <c:pt idx="246">
                  <c:v>2.4600000000007598</c:v>
                </c:pt>
                <c:pt idx="247">
                  <c:v>2.47000000000078</c:v>
                </c:pt>
                <c:pt idx="248">
                  <c:v>2.4800000000007998</c:v>
                </c:pt>
                <c:pt idx="249">
                  <c:v>2.4900000000008302</c:v>
                </c:pt>
                <c:pt idx="250">
                  <c:v>2.50000000000085</c:v>
                </c:pt>
                <c:pt idx="251">
                  <c:v>2.5100000000008702</c:v>
                </c:pt>
                <c:pt idx="252">
                  <c:v>2.52000000000089</c:v>
                </c:pt>
                <c:pt idx="253">
                  <c:v>2.5300000000009102</c:v>
                </c:pt>
                <c:pt idx="254">
                  <c:v>2.54000000000093</c:v>
                </c:pt>
                <c:pt idx="255">
                  <c:v>2.5500000000009502</c:v>
                </c:pt>
                <c:pt idx="256">
                  <c:v>2.5600000000009699</c:v>
                </c:pt>
                <c:pt idx="257">
                  <c:v>2.5700000000009902</c:v>
                </c:pt>
                <c:pt idx="258">
                  <c:v>2.5800000000010201</c:v>
                </c:pt>
                <c:pt idx="259">
                  <c:v>2.5900000000010399</c:v>
                </c:pt>
                <c:pt idx="260">
                  <c:v>2.6000000000010601</c:v>
                </c:pt>
                <c:pt idx="261">
                  <c:v>2.6100000000010799</c:v>
                </c:pt>
                <c:pt idx="262">
                  <c:v>2.6200000000011001</c:v>
                </c:pt>
                <c:pt idx="263">
                  <c:v>2.6300000000011199</c:v>
                </c:pt>
                <c:pt idx="264">
                  <c:v>2.6400000000011401</c:v>
                </c:pt>
                <c:pt idx="265">
                  <c:v>2.6500000000011599</c:v>
                </c:pt>
                <c:pt idx="266">
                  <c:v>2.6600000000011801</c:v>
                </c:pt>
                <c:pt idx="267">
                  <c:v>2.6700000000012101</c:v>
                </c:pt>
                <c:pt idx="268">
                  <c:v>2.6800000000012298</c:v>
                </c:pt>
                <c:pt idx="269">
                  <c:v>2.6900000000012501</c:v>
                </c:pt>
                <c:pt idx="270">
                  <c:v>2.7000000000012698</c:v>
                </c:pt>
                <c:pt idx="271">
                  <c:v>2.71000000000129</c:v>
                </c:pt>
                <c:pt idx="272">
                  <c:v>2.7200000000013098</c:v>
                </c:pt>
                <c:pt idx="273">
                  <c:v>2.73000000000133</c:v>
                </c:pt>
                <c:pt idx="274">
                  <c:v>2.7400000000013498</c:v>
                </c:pt>
                <c:pt idx="275">
                  <c:v>2.75000000000137</c:v>
                </c:pt>
                <c:pt idx="276">
                  <c:v>2.7600000000014</c:v>
                </c:pt>
                <c:pt idx="277">
                  <c:v>2.7700000000014202</c:v>
                </c:pt>
                <c:pt idx="278">
                  <c:v>2.78000000000144</c:v>
                </c:pt>
                <c:pt idx="279">
                  <c:v>2.7900000000014602</c:v>
                </c:pt>
                <c:pt idx="280">
                  <c:v>2.80000000000148</c:v>
                </c:pt>
                <c:pt idx="281">
                  <c:v>2.8100000000015002</c:v>
                </c:pt>
                <c:pt idx="282">
                  <c:v>2.82000000000152</c:v>
                </c:pt>
                <c:pt idx="283">
                  <c:v>2.8300000000015402</c:v>
                </c:pt>
                <c:pt idx="284">
                  <c:v>2.8400000000015599</c:v>
                </c:pt>
                <c:pt idx="285">
                  <c:v>2.8500000000015899</c:v>
                </c:pt>
                <c:pt idx="286">
                  <c:v>2.8600000000016101</c:v>
                </c:pt>
                <c:pt idx="287">
                  <c:v>2.8700000000016299</c:v>
                </c:pt>
                <c:pt idx="288">
                  <c:v>2.8800000000016501</c:v>
                </c:pt>
                <c:pt idx="289">
                  <c:v>2.8900000000016699</c:v>
                </c:pt>
                <c:pt idx="290">
                  <c:v>2.9000000000016901</c:v>
                </c:pt>
                <c:pt idx="291">
                  <c:v>2.9100000000017099</c:v>
                </c:pt>
                <c:pt idx="292">
                  <c:v>2.9200000000017301</c:v>
                </c:pt>
                <c:pt idx="293">
                  <c:v>2.9300000000017499</c:v>
                </c:pt>
                <c:pt idx="294">
                  <c:v>2.9400000000017799</c:v>
                </c:pt>
                <c:pt idx="295">
                  <c:v>2.9500000000018001</c:v>
                </c:pt>
                <c:pt idx="296">
                  <c:v>2.9600000000018198</c:v>
                </c:pt>
                <c:pt idx="297">
                  <c:v>2.9700000000018401</c:v>
                </c:pt>
                <c:pt idx="298">
                  <c:v>2.9800000000018598</c:v>
                </c:pt>
                <c:pt idx="299">
                  <c:v>2.99000000000188</c:v>
                </c:pt>
                <c:pt idx="300">
                  <c:v>3.0000000000018998</c:v>
                </c:pt>
                <c:pt idx="301">
                  <c:v>3.01000000000192</c:v>
                </c:pt>
                <c:pt idx="302">
                  <c:v>3.0200000000019398</c:v>
                </c:pt>
                <c:pt idx="303">
                  <c:v>3.0300000000019698</c:v>
                </c:pt>
                <c:pt idx="304">
                  <c:v>3.04000000000199</c:v>
                </c:pt>
                <c:pt idx="305">
                  <c:v>3.0500000000020102</c:v>
                </c:pt>
                <c:pt idx="306">
                  <c:v>3.06000000000203</c:v>
                </c:pt>
                <c:pt idx="307">
                  <c:v>3.0700000000020502</c:v>
                </c:pt>
                <c:pt idx="308">
                  <c:v>3.08000000000207</c:v>
                </c:pt>
                <c:pt idx="309">
                  <c:v>3.0900000000020902</c:v>
                </c:pt>
                <c:pt idx="310">
                  <c:v>3.10000000000211</c:v>
                </c:pt>
                <c:pt idx="311">
                  <c:v>3.1100000000021302</c:v>
                </c:pt>
                <c:pt idx="312">
                  <c:v>3.1200000000021499</c:v>
                </c:pt>
                <c:pt idx="313">
                  <c:v>3.1300000000021799</c:v>
                </c:pt>
                <c:pt idx="314">
                  <c:v>3.1400000000022001</c:v>
                </c:pt>
                <c:pt idx="315">
                  <c:v>3.1500000000022199</c:v>
                </c:pt>
                <c:pt idx="316">
                  <c:v>3.1600000000022401</c:v>
                </c:pt>
                <c:pt idx="317">
                  <c:v>3.1700000000022599</c:v>
                </c:pt>
                <c:pt idx="318">
                  <c:v>3.1800000000022801</c:v>
                </c:pt>
                <c:pt idx="319">
                  <c:v>3.1900000000022999</c:v>
                </c:pt>
                <c:pt idx="320">
                  <c:v>3.2000000000023201</c:v>
                </c:pt>
                <c:pt idx="321">
                  <c:v>3.2100000000023399</c:v>
                </c:pt>
                <c:pt idx="322">
                  <c:v>3.2200000000023699</c:v>
                </c:pt>
                <c:pt idx="323">
                  <c:v>3.2300000000023901</c:v>
                </c:pt>
                <c:pt idx="324">
                  <c:v>3.2400000000024098</c:v>
                </c:pt>
                <c:pt idx="325">
                  <c:v>3.2500000000024301</c:v>
                </c:pt>
                <c:pt idx="326">
                  <c:v>3.2600000000024498</c:v>
                </c:pt>
                <c:pt idx="327">
                  <c:v>3.27000000000247</c:v>
                </c:pt>
                <c:pt idx="328">
                  <c:v>3.2800000000024898</c:v>
                </c:pt>
                <c:pt idx="329">
                  <c:v>3.29000000000251</c:v>
                </c:pt>
                <c:pt idx="330">
                  <c:v>3.3000000000025298</c:v>
                </c:pt>
                <c:pt idx="331">
                  <c:v>3.3100000000025598</c:v>
                </c:pt>
                <c:pt idx="332">
                  <c:v>3.32000000000258</c:v>
                </c:pt>
                <c:pt idx="333">
                  <c:v>3.3300000000026002</c:v>
                </c:pt>
                <c:pt idx="334">
                  <c:v>3.34000000000262</c:v>
                </c:pt>
                <c:pt idx="335">
                  <c:v>3.3500000000026402</c:v>
                </c:pt>
                <c:pt idx="336">
                  <c:v>3.36000000000266</c:v>
                </c:pt>
                <c:pt idx="337">
                  <c:v>3.3700000000026802</c:v>
                </c:pt>
                <c:pt idx="338">
                  <c:v>3.3800000000027</c:v>
                </c:pt>
                <c:pt idx="339">
                  <c:v>3.3900000000027202</c:v>
                </c:pt>
                <c:pt idx="340">
                  <c:v>3.4000000000027502</c:v>
                </c:pt>
                <c:pt idx="341">
                  <c:v>3.4100000000027699</c:v>
                </c:pt>
                <c:pt idx="342">
                  <c:v>3.4200000000027901</c:v>
                </c:pt>
                <c:pt idx="343">
                  <c:v>3.4300000000028099</c:v>
                </c:pt>
                <c:pt idx="344">
                  <c:v>3.4400000000028301</c:v>
                </c:pt>
                <c:pt idx="345">
                  <c:v>3.4500000000028499</c:v>
                </c:pt>
                <c:pt idx="346">
                  <c:v>3.4600000000028701</c:v>
                </c:pt>
                <c:pt idx="347">
                  <c:v>3.4700000000028899</c:v>
                </c:pt>
                <c:pt idx="348">
                  <c:v>3.4800000000029101</c:v>
                </c:pt>
                <c:pt idx="349">
                  <c:v>3.4900000000029401</c:v>
                </c:pt>
                <c:pt idx="350">
                  <c:v>3.5000000000029599</c:v>
                </c:pt>
                <c:pt idx="351">
                  <c:v>3.5100000000029801</c:v>
                </c:pt>
                <c:pt idx="352">
                  <c:v>3.5200000000029998</c:v>
                </c:pt>
                <c:pt idx="353">
                  <c:v>3.5300000000030201</c:v>
                </c:pt>
                <c:pt idx="354">
                  <c:v>3.5400000000030398</c:v>
                </c:pt>
                <c:pt idx="355">
                  <c:v>3.55000000000306</c:v>
                </c:pt>
                <c:pt idx="356">
                  <c:v>3.5600000000030798</c:v>
                </c:pt>
                <c:pt idx="357">
                  <c:v>3.5700000000031</c:v>
                </c:pt>
                <c:pt idx="358">
                  <c:v>3.58000000000313</c:v>
                </c:pt>
                <c:pt idx="359">
                  <c:v>3.5900000000031498</c:v>
                </c:pt>
                <c:pt idx="360">
                  <c:v>3.60000000000317</c:v>
                </c:pt>
                <c:pt idx="361">
                  <c:v>3.6100000000031902</c:v>
                </c:pt>
                <c:pt idx="362">
                  <c:v>3.62000000000321</c:v>
                </c:pt>
                <c:pt idx="363">
                  <c:v>3.6300000000032302</c:v>
                </c:pt>
                <c:pt idx="364">
                  <c:v>3.64000000000325</c:v>
                </c:pt>
                <c:pt idx="365">
                  <c:v>3.6500000000032702</c:v>
                </c:pt>
                <c:pt idx="366">
                  <c:v>3.66000000000329</c:v>
                </c:pt>
                <c:pt idx="367">
                  <c:v>3.6700000000033199</c:v>
                </c:pt>
                <c:pt idx="368">
                  <c:v>3.6800000000033402</c:v>
                </c:pt>
                <c:pt idx="369">
                  <c:v>3.6900000000033599</c:v>
                </c:pt>
                <c:pt idx="370">
                  <c:v>3.7000000000033801</c:v>
                </c:pt>
                <c:pt idx="371">
                  <c:v>3.7100000000033999</c:v>
                </c:pt>
                <c:pt idx="372">
                  <c:v>3.7200000000034201</c:v>
                </c:pt>
                <c:pt idx="373">
                  <c:v>3.7300000000034399</c:v>
                </c:pt>
                <c:pt idx="374">
                  <c:v>3.7400000000034601</c:v>
                </c:pt>
                <c:pt idx="375">
                  <c:v>3.7500000000034799</c:v>
                </c:pt>
                <c:pt idx="376">
                  <c:v>3.7600000000035099</c:v>
                </c:pt>
                <c:pt idx="377">
                  <c:v>3.7700000000035301</c:v>
                </c:pt>
                <c:pt idx="378">
                  <c:v>3.7800000000035499</c:v>
                </c:pt>
                <c:pt idx="379">
                  <c:v>3.7900000000035701</c:v>
                </c:pt>
                <c:pt idx="380">
                  <c:v>3.8000000000035898</c:v>
                </c:pt>
                <c:pt idx="381">
                  <c:v>3.8100000000036101</c:v>
                </c:pt>
                <c:pt idx="382">
                  <c:v>3.8200000000036298</c:v>
                </c:pt>
                <c:pt idx="383">
                  <c:v>3.83000000000365</c:v>
                </c:pt>
                <c:pt idx="384">
                  <c:v>3.8400000000036698</c:v>
                </c:pt>
                <c:pt idx="385">
                  <c:v>3.8500000000036998</c:v>
                </c:pt>
                <c:pt idx="386">
                  <c:v>3.86000000000372</c:v>
                </c:pt>
                <c:pt idx="387">
                  <c:v>3.8700000000037398</c:v>
                </c:pt>
                <c:pt idx="388">
                  <c:v>3.88000000000376</c:v>
                </c:pt>
                <c:pt idx="389">
                  <c:v>3.8900000000037802</c:v>
                </c:pt>
                <c:pt idx="390">
                  <c:v>3.9000000000038</c:v>
                </c:pt>
                <c:pt idx="391">
                  <c:v>3.9100000000038202</c:v>
                </c:pt>
                <c:pt idx="392">
                  <c:v>3.92000000000384</c:v>
                </c:pt>
                <c:pt idx="393">
                  <c:v>3.9300000000038602</c:v>
                </c:pt>
                <c:pt idx="394">
                  <c:v>3.9400000000038902</c:v>
                </c:pt>
                <c:pt idx="395">
                  <c:v>3.9500000000039099</c:v>
                </c:pt>
                <c:pt idx="396">
                  <c:v>3.9600000000039302</c:v>
                </c:pt>
                <c:pt idx="397">
                  <c:v>3.9700000000039499</c:v>
                </c:pt>
                <c:pt idx="398">
                  <c:v>3.9800000000039701</c:v>
                </c:pt>
                <c:pt idx="399">
                  <c:v>3.9900000000039899</c:v>
                </c:pt>
                <c:pt idx="400">
                  <c:v>4.0000000000040101</c:v>
                </c:pt>
                <c:pt idx="401">
                  <c:v>4.0100000000039904</c:v>
                </c:pt>
                <c:pt idx="402">
                  <c:v>4.0200000000039697</c:v>
                </c:pt>
                <c:pt idx="403">
                  <c:v>4.0300000000039402</c:v>
                </c:pt>
                <c:pt idx="404">
                  <c:v>4.0400000000039196</c:v>
                </c:pt>
                <c:pt idx="405">
                  <c:v>4.0500000000038998</c:v>
                </c:pt>
                <c:pt idx="406">
                  <c:v>4.0600000000038703</c:v>
                </c:pt>
                <c:pt idx="407">
                  <c:v>4.0700000000038496</c:v>
                </c:pt>
                <c:pt idx="408">
                  <c:v>4.0800000000038299</c:v>
                </c:pt>
                <c:pt idx="409">
                  <c:v>4.0900000000038004</c:v>
                </c:pt>
                <c:pt idx="410">
                  <c:v>4.1000000000037797</c:v>
                </c:pt>
                <c:pt idx="411">
                  <c:v>4.11000000000376</c:v>
                </c:pt>
                <c:pt idx="412">
                  <c:v>4.1200000000037296</c:v>
                </c:pt>
                <c:pt idx="413">
                  <c:v>4.1300000000037098</c:v>
                </c:pt>
                <c:pt idx="414">
                  <c:v>4.1400000000036901</c:v>
                </c:pt>
                <c:pt idx="415">
                  <c:v>4.1500000000036597</c:v>
                </c:pt>
                <c:pt idx="416">
                  <c:v>4.1600000000036399</c:v>
                </c:pt>
                <c:pt idx="417">
                  <c:v>4.1700000000036201</c:v>
                </c:pt>
                <c:pt idx="418">
                  <c:v>4.1800000000035897</c:v>
                </c:pt>
                <c:pt idx="419">
                  <c:v>4.19000000000357</c:v>
                </c:pt>
                <c:pt idx="420">
                  <c:v>4.2000000000035502</c:v>
                </c:pt>
                <c:pt idx="421">
                  <c:v>4.2100000000035198</c:v>
                </c:pt>
                <c:pt idx="422">
                  <c:v>4.2200000000035001</c:v>
                </c:pt>
                <c:pt idx="423">
                  <c:v>4.2300000000034803</c:v>
                </c:pt>
                <c:pt idx="424">
                  <c:v>4.2400000000034499</c:v>
                </c:pt>
                <c:pt idx="425">
                  <c:v>4.2500000000034301</c:v>
                </c:pt>
                <c:pt idx="426">
                  <c:v>4.2600000000034104</c:v>
                </c:pt>
                <c:pt idx="427">
                  <c:v>4.27000000000338</c:v>
                </c:pt>
                <c:pt idx="428">
                  <c:v>4.2800000000033602</c:v>
                </c:pt>
                <c:pt idx="429">
                  <c:v>4.2900000000033396</c:v>
                </c:pt>
                <c:pt idx="430">
                  <c:v>4.3000000000033101</c:v>
                </c:pt>
                <c:pt idx="431">
                  <c:v>4.3100000000032903</c:v>
                </c:pt>
                <c:pt idx="432">
                  <c:v>4.3200000000032697</c:v>
                </c:pt>
                <c:pt idx="433">
                  <c:v>4.3300000000032401</c:v>
                </c:pt>
                <c:pt idx="434">
                  <c:v>4.3400000000032204</c:v>
                </c:pt>
                <c:pt idx="435">
                  <c:v>4.3500000000031998</c:v>
                </c:pt>
                <c:pt idx="436">
                  <c:v>4.3600000000031702</c:v>
                </c:pt>
                <c:pt idx="437">
                  <c:v>4.3700000000031496</c:v>
                </c:pt>
                <c:pt idx="438">
                  <c:v>4.3800000000031298</c:v>
                </c:pt>
                <c:pt idx="439">
                  <c:v>4.3900000000031003</c:v>
                </c:pt>
                <c:pt idx="440">
                  <c:v>4.4000000000030797</c:v>
                </c:pt>
                <c:pt idx="441">
                  <c:v>4.4100000000030599</c:v>
                </c:pt>
                <c:pt idx="442">
                  <c:v>4.4200000000030304</c:v>
                </c:pt>
                <c:pt idx="443">
                  <c:v>4.4300000000030098</c:v>
                </c:pt>
                <c:pt idx="444">
                  <c:v>4.44000000000299</c:v>
                </c:pt>
                <c:pt idx="445">
                  <c:v>4.4500000000029596</c:v>
                </c:pt>
                <c:pt idx="446">
                  <c:v>4.4600000000029398</c:v>
                </c:pt>
                <c:pt idx="447">
                  <c:v>4.4700000000029201</c:v>
                </c:pt>
                <c:pt idx="448">
                  <c:v>4.4800000000028897</c:v>
                </c:pt>
                <c:pt idx="449">
                  <c:v>4.4900000000028699</c:v>
                </c:pt>
                <c:pt idx="450">
                  <c:v>4.5000000000028502</c:v>
                </c:pt>
                <c:pt idx="451">
                  <c:v>4.5100000000028198</c:v>
                </c:pt>
                <c:pt idx="452">
                  <c:v>4.5200000000028</c:v>
                </c:pt>
                <c:pt idx="453">
                  <c:v>4.5300000000027802</c:v>
                </c:pt>
                <c:pt idx="454">
                  <c:v>4.5400000000027498</c:v>
                </c:pt>
                <c:pt idx="455">
                  <c:v>4.5500000000027301</c:v>
                </c:pt>
                <c:pt idx="456">
                  <c:v>4.5600000000027103</c:v>
                </c:pt>
                <c:pt idx="457">
                  <c:v>4.5700000000026799</c:v>
                </c:pt>
                <c:pt idx="458">
                  <c:v>4.5800000000026602</c:v>
                </c:pt>
                <c:pt idx="459">
                  <c:v>4.5900000000026404</c:v>
                </c:pt>
                <c:pt idx="460">
                  <c:v>4.60000000000261</c:v>
                </c:pt>
                <c:pt idx="461">
                  <c:v>4.6100000000025902</c:v>
                </c:pt>
                <c:pt idx="462">
                  <c:v>4.6200000000025696</c:v>
                </c:pt>
                <c:pt idx="463">
                  <c:v>4.6300000000025401</c:v>
                </c:pt>
                <c:pt idx="464">
                  <c:v>4.6400000000025203</c:v>
                </c:pt>
                <c:pt idx="465">
                  <c:v>4.6500000000024997</c:v>
                </c:pt>
                <c:pt idx="466">
                  <c:v>4.6600000000024702</c:v>
                </c:pt>
                <c:pt idx="467">
                  <c:v>4.6700000000024504</c:v>
                </c:pt>
                <c:pt idx="468">
                  <c:v>4.6800000000024298</c:v>
                </c:pt>
                <c:pt idx="469">
                  <c:v>4.6900000000024002</c:v>
                </c:pt>
                <c:pt idx="470">
                  <c:v>4.7000000000023796</c:v>
                </c:pt>
                <c:pt idx="471">
                  <c:v>4.7100000000023599</c:v>
                </c:pt>
                <c:pt idx="472">
                  <c:v>4.7200000000023303</c:v>
                </c:pt>
                <c:pt idx="473">
                  <c:v>4.7300000000023097</c:v>
                </c:pt>
                <c:pt idx="474">
                  <c:v>4.7400000000022899</c:v>
                </c:pt>
                <c:pt idx="475">
                  <c:v>4.7500000000022604</c:v>
                </c:pt>
                <c:pt idx="476">
                  <c:v>4.7600000000022398</c:v>
                </c:pt>
                <c:pt idx="477">
                  <c:v>4.77000000000222</c:v>
                </c:pt>
                <c:pt idx="478">
                  <c:v>4.7800000000021896</c:v>
                </c:pt>
                <c:pt idx="479">
                  <c:v>4.7900000000021699</c:v>
                </c:pt>
                <c:pt idx="480">
                  <c:v>4.8000000000021501</c:v>
                </c:pt>
                <c:pt idx="481">
                  <c:v>4.8100000000021197</c:v>
                </c:pt>
                <c:pt idx="482">
                  <c:v>4.8200000000020999</c:v>
                </c:pt>
                <c:pt idx="483">
                  <c:v>4.8300000000020802</c:v>
                </c:pt>
                <c:pt idx="484">
                  <c:v>4.8400000000020498</c:v>
                </c:pt>
                <c:pt idx="485">
                  <c:v>4.85000000000203</c:v>
                </c:pt>
                <c:pt idx="486">
                  <c:v>4.8600000000020103</c:v>
                </c:pt>
                <c:pt idx="487">
                  <c:v>4.8700000000019799</c:v>
                </c:pt>
                <c:pt idx="488">
                  <c:v>4.8800000000019601</c:v>
                </c:pt>
                <c:pt idx="489">
                  <c:v>4.8900000000019404</c:v>
                </c:pt>
                <c:pt idx="490">
                  <c:v>4.9000000000019099</c:v>
                </c:pt>
                <c:pt idx="491">
                  <c:v>4.9100000000018902</c:v>
                </c:pt>
                <c:pt idx="492">
                  <c:v>4.9200000000018704</c:v>
                </c:pt>
                <c:pt idx="493">
                  <c:v>4.93000000000184</c:v>
                </c:pt>
                <c:pt idx="494">
                  <c:v>4.9400000000018203</c:v>
                </c:pt>
                <c:pt idx="495">
                  <c:v>4.9500000000017996</c:v>
                </c:pt>
                <c:pt idx="496">
                  <c:v>4.9600000000017701</c:v>
                </c:pt>
                <c:pt idx="497">
                  <c:v>4.9700000000017504</c:v>
                </c:pt>
                <c:pt idx="498">
                  <c:v>4.9800000000017297</c:v>
                </c:pt>
                <c:pt idx="499">
                  <c:v>4.9900000000017002</c:v>
                </c:pt>
                <c:pt idx="500">
                  <c:v>5.0000000000016804</c:v>
                </c:pt>
                <c:pt idx="501">
                  <c:v>5.0100000000016598</c:v>
                </c:pt>
                <c:pt idx="502">
                  <c:v>5.0200000000016303</c:v>
                </c:pt>
                <c:pt idx="503">
                  <c:v>5.0300000000016096</c:v>
                </c:pt>
                <c:pt idx="504">
                  <c:v>5.0400000000015899</c:v>
                </c:pt>
                <c:pt idx="505">
                  <c:v>5.0500000000015604</c:v>
                </c:pt>
                <c:pt idx="506">
                  <c:v>5.0600000000015397</c:v>
                </c:pt>
                <c:pt idx="507">
                  <c:v>5.07000000000152</c:v>
                </c:pt>
                <c:pt idx="508">
                  <c:v>5.0800000000014904</c:v>
                </c:pt>
                <c:pt idx="509">
                  <c:v>5.0900000000014698</c:v>
                </c:pt>
                <c:pt idx="510">
                  <c:v>5.10000000000145</c:v>
                </c:pt>
                <c:pt idx="511">
                  <c:v>5.1100000000014196</c:v>
                </c:pt>
                <c:pt idx="512">
                  <c:v>5.1200000000013999</c:v>
                </c:pt>
                <c:pt idx="513">
                  <c:v>5.1300000000013801</c:v>
                </c:pt>
                <c:pt idx="514">
                  <c:v>5.1400000000013497</c:v>
                </c:pt>
                <c:pt idx="515">
                  <c:v>5.15000000000133</c:v>
                </c:pt>
                <c:pt idx="516">
                  <c:v>5.1600000000013102</c:v>
                </c:pt>
                <c:pt idx="517">
                  <c:v>5.1700000000012896</c:v>
                </c:pt>
                <c:pt idx="518">
                  <c:v>5.18000000000126</c:v>
                </c:pt>
                <c:pt idx="519">
                  <c:v>5.1900000000012403</c:v>
                </c:pt>
                <c:pt idx="520">
                  <c:v>5.2000000000012196</c:v>
                </c:pt>
                <c:pt idx="521">
                  <c:v>5.2100000000011901</c:v>
                </c:pt>
                <c:pt idx="522">
                  <c:v>5.2200000000011704</c:v>
                </c:pt>
                <c:pt idx="523">
                  <c:v>5.2300000000011497</c:v>
                </c:pt>
                <c:pt idx="524">
                  <c:v>5.2400000000011202</c:v>
                </c:pt>
                <c:pt idx="525">
                  <c:v>5.2500000000010996</c:v>
                </c:pt>
                <c:pt idx="526">
                  <c:v>5.2600000000010798</c:v>
                </c:pt>
                <c:pt idx="527">
                  <c:v>5.2700000000010503</c:v>
                </c:pt>
                <c:pt idx="528">
                  <c:v>5.2800000000010296</c:v>
                </c:pt>
                <c:pt idx="529">
                  <c:v>5.2900000000010099</c:v>
                </c:pt>
                <c:pt idx="530">
                  <c:v>5.3000000000009804</c:v>
                </c:pt>
                <c:pt idx="531">
                  <c:v>5.3100000000009597</c:v>
                </c:pt>
                <c:pt idx="532">
                  <c:v>5.32000000000094</c:v>
                </c:pt>
                <c:pt idx="533">
                  <c:v>5.3300000000009096</c:v>
                </c:pt>
                <c:pt idx="534">
                  <c:v>5.3400000000008898</c:v>
                </c:pt>
                <c:pt idx="535">
                  <c:v>5.3500000000008701</c:v>
                </c:pt>
                <c:pt idx="536">
                  <c:v>5.3600000000008396</c:v>
                </c:pt>
                <c:pt idx="537">
                  <c:v>5.3700000000008199</c:v>
                </c:pt>
                <c:pt idx="538">
                  <c:v>5.3800000000008001</c:v>
                </c:pt>
                <c:pt idx="539">
                  <c:v>5.3900000000007697</c:v>
                </c:pt>
                <c:pt idx="540">
                  <c:v>5.40000000000075</c:v>
                </c:pt>
                <c:pt idx="541">
                  <c:v>5.4100000000007302</c:v>
                </c:pt>
                <c:pt idx="542">
                  <c:v>5.4200000000006998</c:v>
                </c:pt>
                <c:pt idx="543">
                  <c:v>5.4300000000006801</c:v>
                </c:pt>
                <c:pt idx="544">
                  <c:v>5.4400000000006603</c:v>
                </c:pt>
                <c:pt idx="545">
                  <c:v>5.4500000000006299</c:v>
                </c:pt>
                <c:pt idx="546">
                  <c:v>5.4600000000006101</c:v>
                </c:pt>
                <c:pt idx="547">
                  <c:v>5.4700000000005904</c:v>
                </c:pt>
                <c:pt idx="548">
                  <c:v>5.48000000000056</c:v>
                </c:pt>
                <c:pt idx="549">
                  <c:v>5.4900000000005402</c:v>
                </c:pt>
                <c:pt idx="550">
                  <c:v>5.5000000000005196</c:v>
                </c:pt>
                <c:pt idx="551">
                  <c:v>5.5100000000004901</c:v>
                </c:pt>
                <c:pt idx="552">
                  <c:v>5.5200000000004703</c:v>
                </c:pt>
                <c:pt idx="553">
                  <c:v>5.5300000000004497</c:v>
                </c:pt>
                <c:pt idx="554">
                  <c:v>5.5400000000004201</c:v>
                </c:pt>
                <c:pt idx="555">
                  <c:v>5.5500000000004004</c:v>
                </c:pt>
                <c:pt idx="556">
                  <c:v>5.5600000000003797</c:v>
                </c:pt>
                <c:pt idx="557">
                  <c:v>5.5700000000003502</c:v>
                </c:pt>
                <c:pt idx="558">
                  <c:v>5.5800000000003296</c:v>
                </c:pt>
                <c:pt idx="559">
                  <c:v>5.5900000000003098</c:v>
                </c:pt>
                <c:pt idx="560">
                  <c:v>5.6000000000002803</c:v>
                </c:pt>
                <c:pt idx="561">
                  <c:v>5.6100000000002597</c:v>
                </c:pt>
                <c:pt idx="562">
                  <c:v>5.6200000000002399</c:v>
                </c:pt>
                <c:pt idx="563">
                  <c:v>5.6300000000002104</c:v>
                </c:pt>
                <c:pt idx="564">
                  <c:v>5.6400000000001898</c:v>
                </c:pt>
                <c:pt idx="565">
                  <c:v>5.65000000000017</c:v>
                </c:pt>
                <c:pt idx="566">
                  <c:v>5.6600000000001396</c:v>
                </c:pt>
                <c:pt idx="567">
                  <c:v>5.6700000000001198</c:v>
                </c:pt>
                <c:pt idx="568">
                  <c:v>5.6800000000001001</c:v>
                </c:pt>
                <c:pt idx="569">
                  <c:v>5.6900000000000697</c:v>
                </c:pt>
                <c:pt idx="570">
                  <c:v>5.7000000000000499</c:v>
                </c:pt>
                <c:pt idx="571">
                  <c:v>5.7100000000000302</c:v>
                </c:pt>
                <c:pt idx="572">
                  <c:v>5.72</c:v>
                </c:pt>
                <c:pt idx="573">
                  <c:v>5.72999999999998</c:v>
                </c:pt>
                <c:pt idx="574">
                  <c:v>5.7399999999999602</c:v>
                </c:pt>
                <c:pt idx="575">
                  <c:v>5.7499999999999298</c:v>
                </c:pt>
                <c:pt idx="576">
                  <c:v>5.7599999999999101</c:v>
                </c:pt>
                <c:pt idx="577">
                  <c:v>5.7699999999998903</c:v>
                </c:pt>
                <c:pt idx="578">
                  <c:v>5.7799999999998599</c:v>
                </c:pt>
                <c:pt idx="579">
                  <c:v>5.7899999999998402</c:v>
                </c:pt>
                <c:pt idx="580">
                  <c:v>5.7999999999998204</c:v>
                </c:pt>
                <c:pt idx="581">
                  <c:v>5.80999999999979</c:v>
                </c:pt>
                <c:pt idx="582">
                  <c:v>5.8199999999997702</c:v>
                </c:pt>
                <c:pt idx="583">
                  <c:v>5.8299999999997496</c:v>
                </c:pt>
                <c:pt idx="584">
                  <c:v>5.8399999999997201</c:v>
                </c:pt>
                <c:pt idx="585">
                  <c:v>5.8499999999997003</c:v>
                </c:pt>
                <c:pt idx="586">
                  <c:v>5.8599999999996797</c:v>
                </c:pt>
                <c:pt idx="587">
                  <c:v>5.8699999999996502</c:v>
                </c:pt>
                <c:pt idx="588">
                  <c:v>5.8799999999996304</c:v>
                </c:pt>
                <c:pt idx="589">
                  <c:v>5.8899999999996098</c:v>
                </c:pt>
                <c:pt idx="590">
                  <c:v>5.8999999999995802</c:v>
                </c:pt>
                <c:pt idx="591">
                  <c:v>5.9099999999995596</c:v>
                </c:pt>
                <c:pt idx="592">
                  <c:v>5.9199999999995399</c:v>
                </c:pt>
                <c:pt idx="593">
                  <c:v>5.9299999999995103</c:v>
                </c:pt>
                <c:pt idx="594">
                  <c:v>5.9399999999994897</c:v>
                </c:pt>
                <c:pt idx="595">
                  <c:v>5.9499999999994699</c:v>
                </c:pt>
                <c:pt idx="596">
                  <c:v>5.9599999999994404</c:v>
                </c:pt>
                <c:pt idx="597">
                  <c:v>5.9699999999994198</c:v>
                </c:pt>
                <c:pt idx="598">
                  <c:v>5.9799999999994</c:v>
                </c:pt>
                <c:pt idx="599">
                  <c:v>5.9899999999993696</c:v>
                </c:pt>
                <c:pt idx="600">
                  <c:v>5.9999999999993499</c:v>
                </c:pt>
                <c:pt idx="601">
                  <c:v>6.0099999999993301</c:v>
                </c:pt>
                <c:pt idx="602">
                  <c:v>6.0199999999992997</c:v>
                </c:pt>
                <c:pt idx="603">
                  <c:v>6.0299999999992799</c:v>
                </c:pt>
                <c:pt idx="604">
                  <c:v>6.0399999999992602</c:v>
                </c:pt>
                <c:pt idx="605">
                  <c:v>6.0499999999992298</c:v>
                </c:pt>
                <c:pt idx="606">
                  <c:v>6.05999999999921</c:v>
                </c:pt>
                <c:pt idx="607">
                  <c:v>6.0699999999991903</c:v>
                </c:pt>
                <c:pt idx="608">
                  <c:v>6.0799999999991599</c:v>
                </c:pt>
                <c:pt idx="609">
                  <c:v>6.0899999999991401</c:v>
                </c:pt>
                <c:pt idx="610">
                  <c:v>6.0999999999991203</c:v>
                </c:pt>
                <c:pt idx="611">
                  <c:v>6.1099999999990899</c:v>
                </c:pt>
                <c:pt idx="612">
                  <c:v>6.1199999999990702</c:v>
                </c:pt>
                <c:pt idx="613">
                  <c:v>6.1299999999990504</c:v>
                </c:pt>
                <c:pt idx="614">
                  <c:v>6.13999999999902</c:v>
                </c:pt>
                <c:pt idx="615">
                  <c:v>6.1499999999990003</c:v>
                </c:pt>
                <c:pt idx="616">
                  <c:v>6.1599999999989796</c:v>
                </c:pt>
                <c:pt idx="617">
                  <c:v>6.1699999999989501</c:v>
                </c:pt>
                <c:pt idx="618">
                  <c:v>6.1799999999989303</c:v>
                </c:pt>
                <c:pt idx="619">
                  <c:v>6.1899999999989097</c:v>
                </c:pt>
                <c:pt idx="620">
                  <c:v>6.1999999999988802</c:v>
                </c:pt>
                <c:pt idx="621">
                  <c:v>6.2099999999988604</c:v>
                </c:pt>
                <c:pt idx="622">
                  <c:v>6.2199999999988398</c:v>
                </c:pt>
                <c:pt idx="623">
                  <c:v>6.2299999999988103</c:v>
                </c:pt>
                <c:pt idx="624">
                  <c:v>6.2399999999987896</c:v>
                </c:pt>
                <c:pt idx="625">
                  <c:v>6.2499999999987699</c:v>
                </c:pt>
                <c:pt idx="626">
                  <c:v>6.2599999999987403</c:v>
                </c:pt>
                <c:pt idx="627">
                  <c:v>6.2699999999987197</c:v>
                </c:pt>
                <c:pt idx="628">
                  <c:v>6.2799999999987</c:v>
                </c:pt>
                <c:pt idx="629">
                  <c:v>6.2899999999986704</c:v>
                </c:pt>
                <c:pt idx="630">
                  <c:v>6.2999999999986498</c:v>
                </c:pt>
                <c:pt idx="631">
                  <c:v>6.30999999999863</c:v>
                </c:pt>
                <c:pt idx="632">
                  <c:v>6.3199999999985996</c:v>
                </c:pt>
                <c:pt idx="633">
                  <c:v>6.3299999999985799</c:v>
                </c:pt>
                <c:pt idx="634">
                  <c:v>6.3399999999985601</c:v>
                </c:pt>
                <c:pt idx="635">
                  <c:v>6.3499999999985297</c:v>
                </c:pt>
                <c:pt idx="636">
                  <c:v>6.35999999999851</c:v>
                </c:pt>
                <c:pt idx="637">
                  <c:v>6.3699999999984902</c:v>
                </c:pt>
                <c:pt idx="638">
                  <c:v>6.3799999999984696</c:v>
                </c:pt>
                <c:pt idx="639">
                  <c:v>6.38999999999844</c:v>
                </c:pt>
                <c:pt idx="640">
                  <c:v>6.3999999999984203</c:v>
                </c:pt>
                <c:pt idx="641">
                  <c:v>6.4099999999983996</c:v>
                </c:pt>
                <c:pt idx="642">
                  <c:v>6.4199999999983701</c:v>
                </c:pt>
                <c:pt idx="643">
                  <c:v>6.4299999999983504</c:v>
                </c:pt>
                <c:pt idx="644">
                  <c:v>6.4399999999983297</c:v>
                </c:pt>
                <c:pt idx="645">
                  <c:v>6.4499999999983002</c:v>
                </c:pt>
                <c:pt idx="646">
                  <c:v>6.4599999999982796</c:v>
                </c:pt>
                <c:pt idx="647">
                  <c:v>6.4699999999982598</c:v>
                </c:pt>
                <c:pt idx="648">
                  <c:v>6.4799999999982303</c:v>
                </c:pt>
                <c:pt idx="649">
                  <c:v>6.4899999999982096</c:v>
                </c:pt>
                <c:pt idx="650">
                  <c:v>6.4999999999981899</c:v>
                </c:pt>
                <c:pt idx="651">
                  <c:v>6.5099999999981604</c:v>
                </c:pt>
                <c:pt idx="652">
                  <c:v>6.5199999999981397</c:v>
                </c:pt>
                <c:pt idx="653">
                  <c:v>6.52999999999812</c:v>
                </c:pt>
                <c:pt idx="654">
                  <c:v>6.5399999999980896</c:v>
                </c:pt>
                <c:pt idx="655">
                  <c:v>6.5499999999980698</c:v>
                </c:pt>
                <c:pt idx="656">
                  <c:v>6.5599999999980501</c:v>
                </c:pt>
                <c:pt idx="657">
                  <c:v>6.5699999999980196</c:v>
                </c:pt>
                <c:pt idx="658">
                  <c:v>6.5799999999979999</c:v>
                </c:pt>
                <c:pt idx="659">
                  <c:v>6.5899999999979801</c:v>
                </c:pt>
                <c:pt idx="660">
                  <c:v>6.5999999999979497</c:v>
                </c:pt>
                <c:pt idx="661">
                  <c:v>6.60999999999793</c:v>
                </c:pt>
                <c:pt idx="662">
                  <c:v>6.6199999999979102</c:v>
                </c:pt>
                <c:pt idx="663">
                  <c:v>6.6299999999978798</c:v>
                </c:pt>
                <c:pt idx="664">
                  <c:v>6.6399999999978601</c:v>
                </c:pt>
                <c:pt idx="665">
                  <c:v>6.6499999999978403</c:v>
                </c:pt>
                <c:pt idx="666">
                  <c:v>6.6599999999978099</c:v>
                </c:pt>
                <c:pt idx="667">
                  <c:v>6.6699999999977901</c:v>
                </c:pt>
                <c:pt idx="668">
                  <c:v>6.6799999999977704</c:v>
                </c:pt>
                <c:pt idx="669">
                  <c:v>6.68999999999774</c:v>
                </c:pt>
                <c:pt idx="670">
                  <c:v>6.6999999999977202</c:v>
                </c:pt>
                <c:pt idx="671">
                  <c:v>6.7099999999976996</c:v>
                </c:pt>
                <c:pt idx="672">
                  <c:v>6.7199999999976701</c:v>
                </c:pt>
                <c:pt idx="673">
                  <c:v>6.7299999999976503</c:v>
                </c:pt>
                <c:pt idx="674">
                  <c:v>6.7399999999976297</c:v>
                </c:pt>
                <c:pt idx="675">
                  <c:v>6.7499999999976001</c:v>
                </c:pt>
                <c:pt idx="676">
                  <c:v>6.7599999999975804</c:v>
                </c:pt>
                <c:pt idx="677">
                  <c:v>6.7699999999975597</c:v>
                </c:pt>
                <c:pt idx="678">
                  <c:v>6.7799999999975302</c:v>
                </c:pt>
                <c:pt idx="679">
                  <c:v>6.7899999999975096</c:v>
                </c:pt>
                <c:pt idx="680">
                  <c:v>6.7999999999974898</c:v>
                </c:pt>
                <c:pt idx="681">
                  <c:v>6.8099999999974603</c:v>
                </c:pt>
                <c:pt idx="682">
                  <c:v>6.8199999999974397</c:v>
                </c:pt>
                <c:pt idx="683">
                  <c:v>6.8299999999974199</c:v>
                </c:pt>
                <c:pt idx="684">
                  <c:v>6.8399999999973904</c:v>
                </c:pt>
                <c:pt idx="685">
                  <c:v>6.8499999999973697</c:v>
                </c:pt>
                <c:pt idx="686">
                  <c:v>6.85999999999735</c:v>
                </c:pt>
                <c:pt idx="687">
                  <c:v>6.8699999999973196</c:v>
                </c:pt>
                <c:pt idx="688">
                  <c:v>6.8799999999972998</c:v>
                </c:pt>
                <c:pt idx="689">
                  <c:v>6.8899999999972801</c:v>
                </c:pt>
                <c:pt idx="690">
                  <c:v>6.8999999999972497</c:v>
                </c:pt>
                <c:pt idx="691">
                  <c:v>6.9099999999972299</c:v>
                </c:pt>
                <c:pt idx="692">
                  <c:v>6.9199999999972102</c:v>
                </c:pt>
                <c:pt idx="693">
                  <c:v>6.9299999999971797</c:v>
                </c:pt>
                <c:pt idx="694">
                  <c:v>6.93999999999716</c:v>
                </c:pt>
                <c:pt idx="695">
                  <c:v>6.9499999999971402</c:v>
                </c:pt>
                <c:pt idx="696">
                  <c:v>6.9599999999971098</c:v>
                </c:pt>
                <c:pt idx="697">
                  <c:v>6.9699999999970901</c:v>
                </c:pt>
                <c:pt idx="698">
                  <c:v>6.9799999999970703</c:v>
                </c:pt>
                <c:pt idx="699">
                  <c:v>6.9899999999970399</c:v>
                </c:pt>
                <c:pt idx="700">
                  <c:v>6.9999999999970202</c:v>
                </c:pt>
                <c:pt idx="701">
                  <c:v>7.0099999999970004</c:v>
                </c:pt>
                <c:pt idx="702">
                  <c:v>7.01999999999697</c:v>
                </c:pt>
                <c:pt idx="703">
                  <c:v>7.0299999999969502</c:v>
                </c:pt>
                <c:pt idx="704">
                  <c:v>7.0399999999969296</c:v>
                </c:pt>
                <c:pt idx="705">
                  <c:v>7.0499999999969001</c:v>
                </c:pt>
                <c:pt idx="706">
                  <c:v>7.0599999999968803</c:v>
                </c:pt>
                <c:pt idx="707">
                  <c:v>7.0699999999968597</c:v>
                </c:pt>
                <c:pt idx="708">
                  <c:v>7.0799999999968302</c:v>
                </c:pt>
                <c:pt idx="709">
                  <c:v>7.0899999999968104</c:v>
                </c:pt>
                <c:pt idx="710">
                  <c:v>7.0999999999967898</c:v>
                </c:pt>
                <c:pt idx="711">
                  <c:v>7.1099999999967602</c:v>
                </c:pt>
                <c:pt idx="712">
                  <c:v>7.1199999999967396</c:v>
                </c:pt>
                <c:pt idx="713">
                  <c:v>7.1299999999967199</c:v>
                </c:pt>
                <c:pt idx="714">
                  <c:v>7.1399999999966903</c:v>
                </c:pt>
                <c:pt idx="715">
                  <c:v>7.1499999999966697</c:v>
                </c:pt>
                <c:pt idx="716">
                  <c:v>7.1599999999966499</c:v>
                </c:pt>
                <c:pt idx="717">
                  <c:v>7.1699999999966204</c:v>
                </c:pt>
                <c:pt idx="718">
                  <c:v>7.1799999999965998</c:v>
                </c:pt>
                <c:pt idx="719">
                  <c:v>7.18999999999658</c:v>
                </c:pt>
                <c:pt idx="720">
                  <c:v>7.1999999999965496</c:v>
                </c:pt>
                <c:pt idx="721">
                  <c:v>7.2099999999965299</c:v>
                </c:pt>
                <c:pt idx="722">
                  <c:v>7.2199999999965101</c:v>
                </c:pt>
                <c:pt idx="723">
                  <c:v>7.2299999999964797</c:v>
                </c:pt>
                <c:pt idx="724">
                  <c:v>7.2399999999964599</c:v>
                </c:pt>
                <c:pt idx="725">
                  <c:v>7.2499999999964402</c:v>
                </c:pt>
                <c:pt idx="726">
                  <c:v>7.2599999999964098</c:v>
                </c:pt>
                <c:pt idx="727">
                  <c:v>7.26999999999639</c:v>
                </c:pt>
                <c:pt idx="728">
                  <c:v>7.2799999999963703</c:v>
                </c:pt>
                <c:pt idx="729">
                  <c:v>7.2899999999963399</c:v>
                </c:pt>
                <c:pt idx="730">
                  <c:v>7.2999999999963201</c:v>
                </c:pt>
                <c:pt idx="731">
                  <c:v>7.3099999999963003</c:v>
                </c:pt>
                <c:pt idx="732">
                  <c:v>7.3199999999962699</c:v>
                </c:pt>
                <c:pt idx="733">
                  <c:v>7.3299999999962502</c:v>
                </c:pt>
                <c:pt idx="734">
                  <c:v>7.3399999999962304</c:v>
                </c:pt>
                <c:pt idx="735">
                  <c:v>7.3499999999962</c:v>
                </c:pt>
                <c:pt idx="736">
                  <c:v>7.3599999999961803</c:v>
                </c:pt>
                <c:pt idx="737">
                  <c:v>7.3699999999961596</c:v>
                </c:pt>
                <c:pt idx="738">
                  <c:v>7.3799999999961301</c:v>
                </c:pt>
                <c:pt idx="739">
                  <c:v>7.3899999999961103</c:v>
                </c:pt>
                <c:pt idx="740">
                  <c:v>7.3999999999960897</c:v>
                </c:pt>
                <c:pt idx="741">
                  <c:v>7.4099999999960602</c:v>
                </c:pt>
                <c:pt idx="742">
                  <c:v>7.4199999999960404</c:v>
                </c:pt>
                <c:pt idx="743">
                  <c:v>7.4299999999960198</c:v>
                </c:pt>
                <c:pt idx="744">
                  <c:v>7.4399999999959903</c:v>
                </c:pt>
                <c:pt idx="745">
                  <c:v>7.4499999999959696</c:v>
                </c:pt>
                <c:pt idx="746">
                  <c:v>7.4599999999959499</c:v>
                </c:pt>
                <c:pt idx="747">
                  <c:v>7.4699999999959203</c:v>
                </c:pt>
                <c:pt idx="748">
                  <c:v>7.4799999999958997</c:v>
                </c:pt>
                <c:pt idx="749">
                  <c:v>7.48999999999588</c:v>
                </c:pt>
                <c:pt idx="750">
                  <c:v>7.4999999999958504</c:v>
                </c:pt>
                <c:pt idx="751">
                  <c:v>7.5099999999958298</c:v>
                </c:pt>
                <c:pt idx="752">
                  <c:v>7.51999999999581</c:v>
                </c:pt>
                <c:pt idx="753">
                  <c:v>7.5299999999957796</c:v>
                </c:pt>
                <c:pt idx="754">
                  <c:v>7.5399999999957599</c:v>
                </c:pt>
                <c:pt idx="755">
                  <c:v>7.5499999999957401</c:v>
                </c:pt>
                <c:pt idx="756">
                  <c:v>7.5599999999957097</c:v>
                </c:pt>
                <c:pt idx="757">
                  <c:v>7.56999999999569</c:v>
                </c:pt>
                <c:pt idx="758">
                  <c:v>7.5799999999956702</c:v>
                </c:pt>
                <c:pt idx="759">
                  <c:v>7.5899999999956496</c:v>
                </c:pt>
                <c:pt idx="760">
                  <c:v>7.59999999999562</c:v>
                </c:pt>
                <c:pt idx="761">
                  <c:v>7.6099999999956003</c:v>
                </c:pt>
                <c:pt idx="762">
                  <c:v>7.6199999999955796</c:v>
                </c:pt>
                <c:pt idx="763">
                  <c:v>7.6299999999955501</c:v>
                </c:pt>
                <c:pt idx="764">
                  <c:v>7.6399999999955304</c:v>
                </c:pt>
                <c:pt idx="765">
                  <c:v>7.6499999999955097</c:v>
                </c:pt>
                <c:pt idx="766">
                  <c:v>7.6599999999954802</c:v>
                </c:pt>
                <c:pt idx="767">
                  <c:v>7.6699999999954596</c:v>
                </c:pt>
                <c:pt idx="768">
                  <c:v>7.6799999999954398</c:v>
                </c:pt>
                <c:pt idx="769">
                  <c:v>7.6899999999954103</c:v>
                </c:pt>
                <c:pt idx="770">
                  <c:v>7.6999999999953896</c:v>
                </c:pt>
                <c:pt idx="771">
                  <c:v>7.7099999999953699</c:v>
                </c:pt>
                <c:pt idx="772">
                  <c:v>7.7199999999953404</c:v>
                </c:pt>
                <c:pt idx="773">
                  <c:v>7.7299999999953197</c:v>
                </c:pt>
                <c:pt idx="774">
                  <c:v>7.7399999999953</c:v>
                </c:pt>
                <c:pt idx="775">
                  <c:v>7.7499999999952696</c:v>
                </c:pt>
                <c:pt idx="776">
                  <c:v>7.7599999999952498</c:v>
                </c:pt>
                <c:pt idx="777">
                  <c:v>7.7699999999952301</c:v>
                </c:pt>
                <c:pt idx="778">
                  <c:v>7.7799999999951996</c:v>
                </c:pt>
                <c:pt idx="779">
                  <c:v>7.7899999999951799</c:v>
                </c:pt>
                <c:pt idx="780">
                  <c:v>7.7999999999951601</c:v>
                </c:pt>
                <c:pt idx="781">
                  <c:v>7.8099999999951297</c:v>
                </c:pt>
                <c:pt idx="782">
                  <c:v>7.81999999999511</c:v>
                </c:pt>
                <c:pt idx="783">
                  <c:v>7.8299999999950902</c:v>
                </c:pt>
                <c:pt idx="784">
                  <c:v>7.8399999999950598</c:v>
                </c:pt>
                <c:pt idx="785">
                  <c:v>7.8499999999950401</c:v>
                </c:pt>
                <c:pt idx="786">
                  <c:v>7.8599999999950203</c:v>
                </c:pt>
                <c:pt idx="787">
                  <c:v>7.8699999999949899</c:v>
                </c:pt>
                <c:pt idx="788">
                  <c:v>7.8799999999949701</c:v>
                </c:pt>
                <c:pt idx="789">
                  <c:v>7.8899999999949504</c:v>
                </c:pt>
                <c:pt idx="790">
                  <c:v>7.89999999999492</c:v>
                </c:pt>
                <c:pt idx="791">
                  <c:v>7.9099999999949002</c:v>
                </c:pt>
                <c:pt idx="792">
                  <c:v>7.9199999999948796</c:v>
                </c:pt>
                <c:pt idx="793">
                  <c:v>7.9299999999948501</c:v>
                </c:pt>
                <c:pt idx="794">
                  <c:v>7.9399999999948303</c:v>
                </c:pt>
                <c:pt idx="795">
                  <c:v>7.9499999999948097</c:v>
                </c:pt>
                <c:pt idx="796">
                  <c:v>7.9599999999947801</c:v>
                </c:pt>
                <c:pt idx="797">
                  <c:v>7.9699999999947604</c:v>
                </c:pt>
                <c:pt idx="798">
                  <c:v>7.9799999999947397</c:v>
                </c:pt>
                <c:pt idx="799">
                  <c:v>7.9899999999947102</c:v>
                </c:pt>
                <c:pt idx="800">
                  <c:v>7.9999999999946896</c:v>
                </c:pt>
                <c:pt idx="801">
                  <c:v>8.0099999999946707</c:v>
                </c:pt>
                <c:pt idx="802">
                  <c:v>8.0199999999946403</c:v>
                </c:pt>
                <c:pt idx="803">
                  <c:v>8.0299999999946206</c:v>
                </c:pt>
                <c:pt idx="804">
                  <c:v>8.0399999999946008</c:v>
                </c:pt>
                <c:pt idx="805">
                  <c:v>8.0499999999945704</c:v>
                </c:pt>
                <c:pt idx="806">
                  <c:v>8.0599999999945506</c:v>
                </c:pt>
                <c:pt idx="807">
                  <c:v>8.0699999999945309</c:v>
                </c:pt>
                <c:pt idx="808">
                  <c:v>8.0799999999945005</c:v>
                </c:pt>
                <c:pt idx="809">
                  <c:v>8.0899999999944807</c:v>
                </c:pt>
                <c:pt idx="810">
                  <c:v>8.0999999999944592</c:v>
                </c:pt>
                <c:pt idx="811">
                  <c:v>8.1099999999944306</c:v>
                </c:pt>
                <c:pt idx="812">
                  <c:v>8.1199999999944108</c:v>
                </c:pt>
                <c:pt idx="813">
                  <c:v>8.1299999999943893</c:v>
                </c:pt>
                <c:pt idx="814">
                  <c:v>8.1399999999943606</c:v>
                </c:pt>
                <c:pt idx="815">
                  <c:v>8.1499999999943409</c:v>
                </c:pt>
                <c:pt idx="816">
                  <c:v>8.1599999999943194</c:v>
                </c:pt>
                <c:pt idx="817">
                  <c:v>8.1699999999942907</c:v>
                </c:pt>
                <c:pt idx="818">
                  <c:v>8.1799999999942692</c:v>
                </c:pt>
                <c:pt idx="819">
                  <c:v>8.1899999999942494</c:v>
                </c:pt>
                <c:pt idx="820">
                  <c:v>8.1999999999942208</c:v>
                </c:pt>
                <c:pt idx="821">
                  <c:v>8.2099999999941993</c:v>
                </c:pt>
                <c:pt idx="822">
                  <c:v>8.2199999999941795</c:v>
                </c:pt>
                <c:pt idx="823">
                  <c:v>8.2299999999941509</c:v>
                </c:pt>
                <c:pt idx="824">
                  <c:v>8.2399999999941294</c:v>
                </c:pt>
                <c:pt idx="825">
                  <c:v>8.2499999999941096</c:v>
                </c:pt>
                <c:pt idx="826">
                  <c:v>8.2599999999940792</c:v>
                </c:pt>
                <c:pt idx="827">
                  <c:v>8.2699999999940594</c:v>
                </c:pt>
                <c:pt idx="828">
                  <c:v>8.2799999999940397</c:v>
                </c:pt>
                <c:pt idx="829">
                  <c:v>8.2899999999940093</c:v>
                </c:pt>
                <c:pt idx="830">
                  <c:v>8.2999999999939895</c:v>
                </c:pt>
                <c:pt idx="831">
                  <c:v>8.3099999999939698</c:v>
                </c:pt>
                <c:pt idx="832">
                  <c:v>8.3199999999939394</c:v>
                </c:pt>
                <c:pt idx="833">
                  <c:v>8.3299999999939196</c:v>
                </c:pt>
                <c:pt idx="834">
                  <c:v>8.3399999999938998</c:v>
                </c:pt>
                <c:pt idx="835">
                  <c:v>8.3499999999938694</c:v>
                </c:pt>
                <c:pt idx="836">
                  <c:v>8.3599999999938497</c:v>
                </c:pt>
                <c:pt idx="837">
                  <c:v>8.3699999999938299</c:v>
                </c:pt>
                <c:pt idx="838">
                  <c:v>8.3799999999937995</c:v>
                </c:pt>
                <c:pt idx="839">
                  <c:v>8.3899999999937798</c:v>
                </c:pt>
                <c:pt idx="840">
                  <c:v>8.39999999999376</c:v>
                </c:pt>
                <c:pt idx="841">
                  <c:v>8.4099999999937296</c:v>
                </c:pt>
                <c:pt idx="842">
                  <c:v>8.4199999999937098</c:v>
                </c:pt>
                <c:pt idx="843">
                  <c:v>8.4299999999936901</c:v>
                </c:pt>
                <c:pt idx="844">
                  <c:v>8.4399999999936597</c:v>
                </c:pt>
                <c:pt idx="845">
                  <c:v>8.4499999999936399</c:v>
                </c:pt>
                <c:pt idx="846">
                  <c:v>8.4599999999936202</c:v>
                </c:pt>
                <c:pt idx="847">
                  <c:v>8.4699999999935898</c:v>
                </c:pt>
                <c:pt idx="848">
                  <c:v>8.47999999999357</c:v>
                </c:pt>
                <c:pt idx="849">
                  <c:v>8.4899999999935503</c:v>
                </c:pt>
                <c:pt idx="850">
                  <c:v>8.4999999999935199</c:v>
                </c:pt>
                <c:pt idx="851">
                  <c:v>8.5099999999935001</c:v>
                </c:pt>
                <c:pt idx="852">
                  <c:v>8.5199999999934803</c:v>
                </c:pt>
                <c:pt idx="853">
                  <c:v>8.5299999999934499</c:v>
                </c:pt>
                <c:pt idx="854">
                  <c:v>8.5399999999934302</c:v>
                </c:pt>
                <c:pt idx="855">
                  <c:v>8.5499999999934104</c:v>
                </c:pt>
                <c:pt idx="856">
                  <c:v>8.55999999999338</c:v>
                </c:pt>
                <c:pt idx="857">
                  <c:v>8.5699999999933603</c:v>
                </c:pt>
                <c:pt idx="858">
                  <c:v>8.5799999999933405</c:v>
                </c:pt>
                <c:pt idx="859">
                  <c:v>8.5899999999933101</c:v>
                </c:pt>
                <c:pt idx="860">
                  <c:v>8.5999999999932903</c:v>
                </c:pt>
                <c:pt idx="861">
                  <c:v>8.6099999999932706</c:v>
                </c:pt>
                <c:pt idx="862">
                  <c:v>8.6199999999932402</c:v>
                </c:pt>
                <c:pt idx="863">
                  <c:v>8.6299999999932204</c:v>
                </c:pt>
                <c:pt idx="864">
                  <c:v>8.6399999999932007</c:v>
                </c:pt>
                <c:pt idx="865">
                  <c:v>8.6499999999931791</c:v>
                </c:pt>
                <c:pt idx="866">
                  <c:v>8.6599999999931505</c:v>
                </c:pt>
                <c:pt idx="867">
                  <c:v>8.6699999999931308</c:v>
                </c:pt>
                <c:pt idx="868">
                  <c:v>8.6799999999931092</c:v>
                </c:pt>
                <c:pt idx="869">
                  <c:v>8.6899999999930806</c:v>
                </c:pt>
                <c:pt idx="870">
                  <c:v>8.6999999999930608</c:v>
                </c:pt>
                <c:pt idx="871">
                  <c:v>8.7099999999930393</c:v>
                </c:pt>
                <c:pt idx="872">
                  <c:v>8.7199999999930107</c:v>
                </c:pt>
                <c:pt idx="873">
                  <c:v>8.7299999999929891</c:v>
                </c:pt>
                <c:pt idx="874">
                  <c:v>8.7399999999929694</c:v>
                </c:pt>
                <c:pt idx="875">
                  <c:v>8.7499999999929408</c:v>
                </c:pt>
                <c:pt idx="876">
                  <c:v>8.7599999999929192</c:v>
                </c:pt>
                <c:pt idx="877">
                  <c:v>8.7699999999928995</c:v>
                </c:pt>
                <c:pt idx="878">
                  <c:v>8.7799999999928708</c:v>
                </c:pt>
                <c:pt idx="879">
                  <c:v>8.7899999999928493</c:v>
                </c:pt>
                <c:pt idx="880">
                  <c:v>8.7999999999928296</c:v>
                </c:pt>
                <c:pt idx="881">
                  <c:v>8.8099999999927991</c:v>
                </c:pt>
                <c:pt idx="882">
                  <c:v>8.8199999999927794</c:v>
                </c:pt>
                <c:pt idx="883">
                  <c:v>8.8299999999927596</c:v>
                </c:pt>
                <c:pt idx="884">
                  <c:v>8.8399999999927292</c:v>
                </c:pt>
                <c:pt idx="885">
                  <c:v>8.8499999999927095</c:v>
                </c:pt>
                <c:pt idx="886">
                  <c:v>8.8599999999926897</c:v>
                </c:pt>
                <c:pt idx="887">
                  <c:v>8.8699999999926593</c:v>
                </c:pt>
                <c:pt idx="888">
                  <c:v>8.8799999999926396</c:v>
                </c:pt>
                <c:pt idx="889">
                  <c:v>8.8899999999926198</c:v>
                </c:pt>
                <c:pt idx="890">
                  <c:v>8.8999999999925894</c:v>
                </c:pt>
                <c:pt idx="891">
                  <c:v>8.9099999999925696</c:v>
                </c:pt>
                <c:pt idx="892">
                  <c:v>8.9199999999925499</c:v>
                </c:pt>
                <c:pt idx="893">
                  <c:v>8.9299999999925195</c:v>
                </c:pt>
                <c:pt idx="894">
                  <c:v>8.9399999999924997</c:v>
                </c:pt>
                <c:pt idx="895">
                  <c:v>8.94999999999248</c:v>
                </c:pt>
                <c:pt idx="896">
                  <c:v>8.9599999999924496</c:v>
                </c:pt>
                <c:pt idx="897">
                  <c:v>8.9699999999924298</c:v>
                </c:pt>
                <c:pt idx="898">
                  <c:v>8.9799999999924101</c:v>
                </c:pt>
                <c:pt idx="899">
                  <c:v>8.9899999999923796</c:v>
                </c:pt>
                <c:pt idx="900">
                  <c:v>8.9999999999923599</c:v>
                </c:pt>
                <c:pt idx="901">
                  <c:v>9.0099999999923401</c:v>
                </c:pt>
                <c:pt idx="902">
                  <c:v>9.0199999999923097</c:v>
                </c:pt>
                <c:pt idx="903">
                  <c:v>9.02999999999229</c:v>
                </c:pt>
                <c:pt idx="904">
                  <c:v>9.0399999999922702</c:v>
                </c:pt>
                <c:pt idx="905">
                  <c:v>9.0499999999922398</c:v>
                </c:pt>
                <c:pt idx="906">
                  <c:v>9.0599999999922201</c:v>
                </c:pt>
                <c:pt idx="907">
                  <c:v>9.0699999999922003</c:v>
                </c:pt>
                <c:pt idx="908">
                  <c:v>9.0799999999921699</c:v>
                </c:pt>
                <c:pt idx="909">
                  <c:v>9.0899999999921501</c:v>
                </c:pt>
                <c:pt idx="910">
                  <c:v>9.0999999999921304</c:v>
                </c:pt>
                <c:pt idx="911">
                  <c:v>9.1099999999921</c:v>
                </c:pt>
                <c:pt idx="912">
                  <c:v>9.1199999999920802</c:v>
                </c:pt>
                <c:pt idx="913">
                  <c:v>9.1299999999920605</c:v>
                </c:pt>
                <c:pt idx="914">
                  <c:v>9.1399999999920301</c:v>
                </c:pt>
                <c:pt idx="915">
                  <c:v>9.1499999999920103</c:v>
                </c:pt>
                <c:pt idx="916">
                  <c:v>9.1599999999919905</c:v>
                </c:pt>
                <c:pt idx="917">
                  <c:v>9.1699999999919601</c:v>
                </c:pt>
                <c:pt idx="918">
                  <c:v>9.1799999999919404</c:v>
                </c:pt>
                <c:pt idx="919">
                  <c:v>9.1899999999919206</c:v>
                </c:pt>
                <c:pt idx="920">
                  <c:v>9.1999999999918902</c:v>
                </c:pt>
                <c:pt idx="921">
                  <c:v>9.2099999999918705</c:v>
                </c:pt>
                <c:pt idx="922">
                  <c:v>9.2199999999918507</c:v>
                </c:pt>
                <c:pt idx="923">
                  <c:v>9.2299999999918203</c:v>
                </c:pt>
                <c:pt idx="924">
                  <c:v>9.2399999999918005</c:v>
                </c:pt>
                <c:pt idx="925">
                  <c:v>9.2499999999917808</c:v>
                </c:pt>
                <c:pt idx="926">
                  <c:v>9.2599999999917504</c:v>
                </c:pt>
                <c:pt idx="927">
                  <c:v>9.2699999999917306</c:v>
                </c:pt>
                <c:pt idx="928">
                  <c:v>9.2799999999917109</c:v>
                </c:pt>
                <c:pt idx="929">
                  <c:v>9.2899999999916805</c:v>
                </c:pt>
                <c:pt idx="930">
                  <c:v>9.2999999999916607</c:v>
                </c:pt>
                <c:pt idx="931">
                  <c:v>9.3099999999916392</c:v>
                </c:pt>
                <c:pt idx="932">
                  <c:v>9.3199999999916106</c:v>
                </c:pt>
                <c:pt idx="933">
                  <c:v>9.3299999999915908</c:v>
                </c:pt>
                <c:pt idx="934">
                  <c:v>9.3399999999915693</c:v>
                </c:pt>
                <c:pt idx="935">
                  <c:v>9.3499999999915406</c:v>
                </c:pt>
                <c:pt idx="936">
                  <c:v>9.3599999999915209</c:v>
                </c:pt>
                <c:pt idx="937">
                  <c:v>9.3699999999914994</c:v>
                </c:pt>
                <c:pt idx="938">
                  <c:v>9.3799999999914707</c:v>
                </c:pt>
                <c:pt idx="939">
                  <c:v>9.3899999999914492</c:v>
                </c:pt>
                <c:pt idx="940">
                  <c:v>9.3999999999914294</c:v>
                </c:pt>
                <c:pt idx="941">
                  <c:v>9.4099999999914008</c:v>
                </c:pt>
                <c:pt idx="942">
                  <c:v>9.4199999999913793</c:v>
                </c:pt>
                <c:pt idx="943">
                  <c:v>9.4299999999913595</c:v>
                </c:pt>
                <c:pt idx="944">
                  <c:v>9.4399999999913309</c:v>
                </c:pt>
                <c:pt idx="945">
                  <c:v>9.4499999999913094</c:v>
                </c:pt>
                <c:pt idx="946">
                  <c:v>9.4599999999912896</c:v>
                </c:pt>
                <c:pt idx="947">
                  <c:v>9.4699999999912592</c:v>
                </c:pt>
                <c:pt idx="948">
                  <c:v>9.4799999999912394</c:v>
                </c:pt>
                <c:pt idx="949">
                  <c:v>9.4899999999912197</c:v>
                </c:pt>
                <c:pt idx="950">
                  <c:v>9.4999999999911893</c:v>
                </c:pt>
                <c:pt idx="951">
                  <c:v>9.5099999999911695</c:v>
                </c:pt>
                <c:pt idx="952">
                  <c:v>9.5199999999911498</c:v>
                </c:pt>
                <c:pt idx="953">
                  <c:v>9.5299999999911194</c:v>
                </c:pt>
                <c:pt idx="954">
                  <c:v>9.5399999999910996</c:v>
                </c:pt>
                <c:pt idx="955">
                  <c:v>9.5499999999910798</c:v>
                </c:pt>
                <c:pt idx="956">
                  <c:v>9.5599999999910494</c:v>
                </c:pt>
                <c:pt idx="957">
                  <c:v>9.5699999999910297</c:v>
                </c:pt>
                <c:pt idx="958">
                  <c:v>9.5799999999910099</c:v>
                </c:pt>
                <c:pt idx="959">
                  <c:v>9.5899999999909795</c:v>
                </c:pt>
                <c:pt idx="960">
                  <c:v>9.5999999999909598</c:v>
                </c:pt>
                <c:pt idx="961">
                  <c:v>9.60999999999094</c:v>
                </c:pt>
                <c:pt idx="962">
                  <c:v>9.6199999999909096</c:v>
                </c:pt>
                <c:pt idx="963">
                  <c:v>9.6299999999908898</c:v>
                </c:pt>
                <c:pt idx="964">
                  <c:v>9.6399999999908701</c:v>
                </c:pt>
                <c:pt idx="965">
                  <c:v>9.6499999999908397</c:v>
                </c:pt>
                <c:pt idx="966">
                  <c:v>9.6599999999908199</c:v>
                </c:pt>
                <c:pt idx="967">
                  <c:v>9.6699999999908002</c:v>
                </c:pt>
                <c:pt idx="968">
                  <c:v>9.6799999999907698</c:v>
                </c:pt>
                <c:pt idx="969">
                  <c:v>9.68999999999075</c:v>
                </c:pt>
                <c:pt idx="970">
                  <c:v>9.6999999999907303</c:v>
                </c:pt>
                <c:pt idx="971">
                  <c:v>9.7099999999906998</c:v>
                </c:pt>
                <c:pt idx="972">
                  <c:v>9.7199999999906801</c:v>
                </c:pt>
                <c:pt idx="973">
                  <c:v>9.7299999999906603</c:v>
                </c:pt>
                <c:pt idx="974">
                  <c:v>9.7399999999906299</c:v>
                </c:pt>
                <c:pt idx="975">
                  <c:v>9.7499999999906102</c:v>
                </c:pt>
                <c:pt idx="976">
                  <c:v>9.7599999999905904</c:v>
                </c:pt>
                <c:pt idx="977">
                  <c:v>9.76999999999056</c:v>
                </c:pt>
                <c:pt idx="978">
                  <c:v>9.7799999999905403</c:v>
                </c:pt>
                <c:pt idx="979">
                  <c:v>9.7899999999905205</c:v>
                </c:pt>
                <c:pt idx="980">
                  <c:v>9.7999999999904901</c:v>
                </c:pt>
                <c:pt idx="981">
                  <c:v>9.8099999999904703</c:v>
                </c:pt>
                <c:pt idx="982">
                  <c:v>9.8199999999904506</c:v>
                </c:pt>
                <c:pt idx="983">
                  <c:v>9.8299999999904202</c:v>
                </c:pt>
                <c:pt idx="984">
                  <c:v>9.8399999999904004</c:v>
                </c:pt>
                <c:pt idx="985">
                  <c:v>9.8499999999903807</c:v>
                </c:pt>
                <c:pt idx="986">
                  <c:v>9.8599999999903591</c:v>
                </c:pt>
                <c:pt idx="987">
                  <c:v>9.8699999999903305</c:v>
                </c:pt>
                <c:pt idx="988">
                  <c:v>9.8799999999903108</c:v>
                </c:pt>
                <c:pt idx="989">
                  <c:v>9.8899999999902892</c:v>
                </c:pt>
                <c:pt idx="990">
                  <c:v>9.8999999999902606</c:v>
                </c:pt>
                <c:pt idx="991">
                  <c:v>9.9099999999902408</c:v>
                </c:pt>
                <c:pt idx="992">
                  <c:v>9.9199999999902193</c:v>
                </c:pt>
                <c:pt idx="993">
                  <c:v>9.9299999999901907</c:v>
                </c:pt>
                <c:pt idx="994">
                  <c:v>9.9399999999901691</c:v>
                </c:pt>
                <c:pt idx="995">
                  <c:v>9.9499999999901494</c:v>
                </c:pt>
                <c:pt idx="996">
                  <c:v>9.9599999999901208</c:v>
                </c:pt>
                <c:pt idx="997">
                  <c:v>9.9699999999900992</c:v>
                </c:pt>
                <c:pt idx="998">
                  <c:v>9.9799999999900795</c:v>
                </c:pt>
                <c:pt idx="999">
                  <c:v>9.9899999999900508</c:v>
                </c:pt>
                <c:pt idx="1000">
                  <c:v>9.9999999999900293</c:v>
                </c:pt>
                <c:pt idx="1001">
                  <c:v>10.009999999990001</c:v>
                </c:pt>
                <c:pt idx="1002">
                  <c:v>10.019999999989899</c:v>
                </c:pt>
                <c:pt idx="1003">
                  <c:v>10.029999999989901</c:v>
                </c:pt>
                <c:pt idx="1004">
                  <c:v>10.039999999989901</c:v>
                </c:pt>
                <c:pt idx="1005">
                  <c:v>10.0499999999899</c:v>
                </c:pt>
                <c:pt idx="1006">
                  <c:v>10.059999999989801</c:v>
                </c:pt>
                <c:pt idx="1007">
                  <c:v>10.0699999999898</c:v>
                </c:pt>
                <c:pt idx="1008">
                  <c:v>10.0799999999898</c:v>
                </c:pt>
                <c:pt idx="1009">
                  <c:v>10.0899999999898</c:v>
                </c:pt>
                <c:pt idx="1010">
                  <c:v>10.0999999999898</c:v>
                </c:pt>
                <c:pt idx="1011">
                  <c:v>10.1099999999897</c:v>
                </c:pt>
                <c:pt idx="1012">
                  <c:v>10.1199999999897</c:v>
                </c:pt>
                <c:pt idx="1013">
                  <c:v>10.1299999999897</c:v>
                </c:pt>
                <c:pt idx="1014">
                  <c:v>10.139999999989699</c:v>
                </c:pt>
                <c:pt idx="1015">
                  <c:v>10.1499999999896</c:v>
                </c:pt>
                <c:pt idx="1016">
                  <c:v>10.1599999999896</c:v>
                </c:pt>
                <c:pt idx="1017">
                  <c:v>10.169999999989599</c:v>
                </c:pt>
                <c:pt idx="1018">
                  <c:v>10.179999999989599</c:v>
                </c:pt>
                <c:pt idx="1019">
                  <c:v>10.189999999989499</c:v>
                </c:pt>
                <c:pt idx="1020">
                  <c:v>10.199999999989499</c:v>
                </c:pt>
                <c:pt idx="1021">
                  <c:v>10.209999999989501</c:v>
                </c:pt>
                <c:pt idx="1022">
                  <c:v>10.219999999989501</c:v>
                </c:pt>
                <c:pt idx="1023">
                  <c:v>10.229999999989399</c:v>
                </c:pt>
                <c:pt idx="1024">
                  <c:v>10.239999999989401</c:v>
                </c:pt>
                <c:pt idx="1025">
                  <c:v>10.2499999999894</c:v>
                </c:pt>
                <c:pt idx="1026">
                  <c:v>10.2599999999894</c:v>
                </c:pt>
                <c:pt idx="1027">
                  <c:v>10.2699999999894</c:v>
                </c:pt>
                <c:pt idx="1028">
                  <c:v>10.2799999999893</c:v>
                </c:pt>
                <c:pt idx="1029">
                  <c:v>10.2899999999893</c:v>
                </c:pt>
                <c:pt idx="1030">
                  <c:v>10.2999999999893</c:v>
                </c:pt>
                <c:pt idx="1031">
                  <c:v>10.3099999999893</c:v>
                </c:pt>
                <c:pt idx="1032">
                  <c:v>10.3199999999892</c:v>
                </c:pt>
                <c:pt idx="1033">
                  <c:v>10.3299999999892</c:v>
                </c:pt>
                <c:pt idx="1034">
                  <c:v>10.3399999999892</c:v>
                </c:pt>
                <c:pt idx="1035">
                  <c:v>10.349999999989199</c:v>
                </c:pt>
                <c:pt idx="1036">
                  <c:v>10.3599999999891</c:v>
                </c:pt>
                <c:pt idx="1037">
                  <c:v>10.369999999989099</c:v>
                </c:pt>
                <c:pt idx="1038">
                  <c:v>10.379999999989099</c:v>
                </c:pt>
                <c:pt idx="1039">
                  <c:v>10.389999999989101</c:v>
                </c:pt>
                <c:pt idx="1040">
                  <c:v>10.399999999989101</c:v>
                </c:pt>
                <c:pt idx="1041">
                  <c:v>10.409999999988999</c:v>
                </c:pt>
                <c:pt idx="1042">
                  <c:v>10.419999999989001</c:v>
                </c:pt>
                <c:pt idx="1043">
                  <c:v>10.429999999989001</c:v>
                </c:pt>
                <c:pt idx="1044">
                  <c:v>10.439999999989</c:v>
                </c:pt>
                <c:pt idx="1045">
                  <c:v>10.449999999988901</c:v>
                </c:pt>
                <c:pt idx="1046">
                  <c:v>10.4599999999889</c:v>
                </c:pt>
                <c:pt idx="1047">
                  <c:v>10.4699999999889</c:v>
                </c:pt>
                <c:pt idx="1048">
                  <c:v>10.4799999999889</c:v>
                </c:pt>
                <c:pt idx="1049">
                  <c:v>10.4899999999888</c:v>
                </c:pt>
                <c:pt idx="1050">
                  <c:v>10.4999999999888</c:v>
                </c:pt>
                <c:pt idx="1051">
                  <c:v>10.5099999999888</c:v>
                </c:pt>
                <c:pt idx="1052">
                  <c:v>10.5199999999888</c:v>
                </c:pt>
                <c:pt idx="1053">
                  <c:v>10.5299999999887</c:v>
                </c:pt>
                <c:pt idx="1054">
                  <c:v>10.5399999999887</c:v>
                </c:pt>
                <c:pt idx="1055">
                  <c:v>10.5499999999887</c:v>
                </c:pt>
                <c:pt idx="1056">
                  <c:v>10.559999999988699</c:v>
                </c:pt>
                <c:pt idx="1057">
                  <c:v>10.569999999988701</c:v>
                </c:pt>
                <c:pt idx="1058">
                  <c:v>10.579999999988599</c:v>
                </c:pt>
                <c:pt idx="1059">
                  <c:v>10.589999999988599</c:v>
                </c:pt>
                <c:pt idx="1060">
                  <c:v>10.599999999988601</c:v>
                </c:pt>
                <c:pt idx="1061">
                  <c:v>10.609999999988601</c:v>
                </c:pt>
                <c:pt idx="1062">
                  <c:v>10.619999999988501</c:v>
                </c:pt>
                <c:pt idx="1063">
                  <c:v>10.629999999988501</c:v>
                </c:pt>
                <c:pt idx="1064">
                  <c:v>10.6399999999885</c:v>
                </c:pt>
                <c:pt idx="1065">
                  <c:v>10.6499999999885</c:v>
                </c:pt>
                <c:pt idx="1066">
                  <c:v>10.659999999988401</c:v>
                </c:pt>
                <c:pt idx="1067">
                  <c:v>10.6699999999884</c:v>
                </c:pt>
                <c:pt idx="1068">
                  <c:v>10.6799999999884</c:v>
                </c:pt>
                <c:pt idx="1069">
                  <c:v>10.6899999999884</c:v>
                </c:pt>
                <c:pt idx="1070">
                  <c:v>10.6999999999884</c:v>
                </c:pt>
                <c:pt idx="1071">
                  <c:v>10.7099999999883</c:v>
                </c:pt>
                <c:pt idx="1072">
                  <c:v>10.7199999999883</c:v>
                </c:pt>
                <c:pt idx="1073">
                  <c:v>10.7299999999883</c:v>
                </c:pt>
                <c:pt idx="1074">
                  <c:v>10.739999999988299</c:v>
                </c:pt>
                <c:pt idx="1075">
                  <c:v>10.7499999999882</c:v>
                </c:pt>
                <c:pt idx="1076">
                  <c:v>10.759999999988199</c:v>
                </c:pt>
                <c:pt idx="1077">
                  <c:v>10.769999999988199</c:v>
                </c:pt>
                <c:pt idx="1078">
                  <c:v>10.779999999988201</c:v>
                </c:pt>
                <c:pt idx="1079">
                  <c:v>10.789999999988099</c:v>
                </c:pt>
                <c:pt idx="1080">
                  <c:v>10.799999999988099</c:v>
                </c:pt>
                <c:pt idx="1081">
                  <c:v>10.809999999988101</c:v>
                </c:pt>
                <c:pt idx="1082">
                  <c:v>10.8199999999881</c:v>
                </c:pt>
                <c:pt idx="1083">
                  <c:v>10.829999999988001</c:v>
                </c:pt>
                <c:pt idx="1084">
                  <c:v>10.839999999988001</c:v>
                </c:pt>
                <c:pt idx="1085">
                  <c:v>10.849999999988</c:v>
                </c:pt>
                <c:pt idx="1086">
                  <c:v>10.859999999988</c:v>
                </c:pt>
                <c:pt idx="1087">
                  <c:v>10.869999999988</c:v>
                </c:pt>
                <c:pt idx="1088">
                  <c:v>10.8799999999879</c:v>
                </c:pt>
                <c:pt idx="1089">
                  <c:v>10.8899999999879</c:v>
                </c:pt>
                <c:pt idx="1090">
                  <c:v>10.8999999999879</c:v>
                </c:pt>
                <c:pt idx="1091">
                  <c:v>10.9099999999879</c:v>
                </c:pt>
                <c:pt idx="1092">
                  <c:v>10.9199999999878</c:v>
                </c:pt>
                <c:pt idx="1093">
                  <c:v>10.9299999999878</c:v>
                </c:pt>
                <c:pt idx="1094">
                  <c:v>10.939999999987799</c:v>
                </c:pt>
                <c:pt idx="1095">
                  <c:v>10.949999999987799</c:v>
                </c:pt>
                <c:pt idx="1096">
                  <c:v>10.9599999999877</c:v>
                </c:pt>
                <c:pt idx="1097">
                  <c:v>10.969999999987699</c:v>
                </c:pt>
                <c:pt idx="1098">
                  <c:v>10.979999999987699</c:v>
                </c:pt>
                <c:pt idx="1099">
                  <c:v>10.989999999987701</c:v>
                </c:pt>
                <c:pt idx="1100">
                  <c:v>10.999999999987701</c:v>
                </c:pt>
                <c:pt idx="1101">
                  <c:v>11.009999999987601</c:v>
                </c:pt>
                <c:pt idx="1102">
                  <c:v>11.019999999987601</c:v>
                </c:pt>
                <c:pt idx="1103">
                  <c:v>11.0299999999876</c:v>
                </c:pt>
                <c:pt idx="1104">
                  <c:v>11.0399999999876</c:v>
                </c:pt>
                <c:pt idx="1105">
                  <c:v>11.0499999999875</c:v>
                </c:pt>
                <c:pt idx="1106">
                  <c:v>11.0599999999875</c:v>
                </c:pt>
                <c:pt idx="1107">
                  <c:v>11.0699999999875</c:v>
                </c:pt>
                <c:pt idx="1108">
                  <c:v>11.0799999999875</c:v>
                </c:pt>
                <c:pt idx="1109">
                  <c:v>11.0899999999874</c:v>
                </c:pt>
                <c:pt idx="1110">
                  <c:v>11.0999999999874</c:v>
                </c:pt>
                <c:pt idx="1111">
                  <c:v>11.1099999999874</c:v>
                </c:pt>
                <c:pt idx="1112">
                  <c:v>11.1199999999874</c:v>
                </c:pt>
                <c:pt idx="1113">
                  <c:v>11.129999999987399</c:v>
                </c:pt>
                <c:pt idx="1114">
                  <c:v>11.1399999999873</c:v>
                </c:pt>
                <c:pt idx="1115">
                  <c:v>11.149999999987299</c:v>
                </c:pt>
                <c:pt idx="1116">
                  <c:v>11.159999999987299</c:v>
                </c:pt>
                <c:pt idx="1117">
                  <c:v>11.169999999987301</c:v>
                </c:pt>
                <c:pt idx="1118">
                  <c:v>11.179999999987199</c:v>
                </c:pt>
                <c:pt idx="1119">
                  <c:v>11.189999999987201</c:v>
                </c:pt>
                <c:pt idx="1120">
                  <c:v>11.199999999987201</c:v>
                </c:pt>
                <c:pt idx="1121">
                  <c:v>11.2099999999872</c:v>
                </c:pt>
                <c:pt idx="1122">
                  <c:v>11.219999999987101</c:v>
                </c:pt>
                <c:pt idx="1123">
                  <c:v>11.229999999987101</c:v>
                </c:pt>
                <c:pt idx="1124">
                  <c:v>11.2399999999871</c:v>
                </c:pt>
                <c:pt idx="1125">
                  <c:v>11.2499999999871</c:v>
                </c:pt>
                <c:pt idx="1126">
                  <c:v>11.259999999987</c:v>
                </c:pt>
                <c:pt idx="1127">
                  <c:v>11.269999999987</c:v>
                </c:pt>
                <c:pt idx="1128">
                  <c:v>11.279999999987</c:v>
                </c:pt>
                <c:pt idx="1129">
                  <c:v>11.289999999987</c:v>
                </c:pt>
                <c:pt idx="1130">
                  <c:v>11.299999999987</c:v>
                </c:pt>
                <c:pt idx="1131">
                  <c:v>11.3099999999869</c:v>
                </c:pt>
                <c:pt idx="1132">
                  <c:v>11.3199999999869</c:v>
                </c:pt>
                <c:pt idx="1133">
                  <c:v>11.329999999986899</c:v>
                </c:pt>
                <c:pt idx="1134">
                  <c:v>11.339999999986899</c:v>
                </c:pt>
                <c:pt idx="1135">
                  <c:v>11.3499999999868</c:v>
                </c:pt>
                <c:pt idx="1136">
                  <c:v>11.359999999986799</c:v>
                </c:pt>
                <c:pt idx="1137">
                  <c:v>11.369999999986801</c:v>
                </c:pt>
                <c:pt idx="1138">
                  <c:v>11.379999999986801</c:v>
                </c:pt>
                <c:pt idx="1139">
                  <c:v>11.389999999986699</c:v>
                </c:pt>
                <c:pt idx="1140">
                  <c:v>11.399999999986701</c:v>
                </c:pt>
                <c:pt idx="1141">
                  <c:v>11.409999999986701</c:v>
                </c:pt>
                <c:pt idx="1142">
                  <c:v>11.4199999999867</c:v>
                </c:pt>
                <c:pt idx="1143">
                  <c:v>11.4299999999867</c:v>
                </c:pt>
                <c:pt idx="1144">
                  <c:v>11.4399999999866</c:v>
                </c:pt>
                <c:pt idx="1145">
                  <c:v>11.4499999999866</c:v>
                </c:pt>
                <c:pt idx="1146">
                  <c:v>11.4599999999866</c:v>
                </c:pt>
                <c:pt idx="1147">
                  <c:v>11.4699999999866</c:v>
                </c:pt>
                <c:pt idx="1148">
                  <c:v>11.4799999999865</c:v>
                </c:pt>
                <c:pt idx="1149">
                  <c:v>11.4899999999865</c:v>
                </c:pt>
                <c:pt idx="1150">
                  <c:v>11.4999999999865</c:v>
                </c:pt>
                <c:pt idx="1151">
                  <c:v>11.509999999986499</c:v>
                </c:pt>
                <c:pt idx="1152">
                  <c:v>11.5199999999864</c:v>
                </c:pt>
                <c:pt idx="1153">
                  <c:v>11.5299999999864</c:v>
                </c:pt>
                <c:pt idx="1154">
                  <c:v>11.539999999986399</c:v>
                </c:pt>
                <c:pt idx="1155">
                  <c:v>11.549999999986399</c:v>
                </c:pt>
                <c:pt idx="1156">
                  <c:v>11.559999999986299</c:v>
                </c:pt>
                <c:pt idx="1157">
                  <c:v>11.569999999986299</c:v>
                </c:pt>
                <c:pt idx="1158">
                  <c:v>11.579999999986301</c:v>
                </c:pt>
                <c:pt idx="1159">
                  <c:v>11.589999999986301</c:v>
                </c:pt>
                <c:pt idx="1160">
                  <c:v>11.5999999999863</c:v>
                </c:pt>
                <c:pt idx="1161">
                  <c:v>11.609999999986201</c:v>
                </c:pt>
                <c:pt idx="1162">
                  <c:v>11.6199999999862</c:v>
                </c:pt>
                <c:pt idx="1163">
                  <c:v>11.6299999999862</c:v>
                </c:pt>
                <c:pt idx="1164">
                  <c:v>11.6399999999862</c:v>
                </c:pt>
                <c:pt idx="1165">
                  <c:v>11.6499999999861</c:v>
                </c:pt>
                <c:pt idx="1166">
                  <c:v>11.6599999999861</c:v>
                </c:pt>
                <c:pt idx="1167">
                  <c:v>11.6699999999861</c:v>
                </c:pt>
                <c:pt idx="1168">
                  <c:v>11.6799999999861</c:v>
                </c:pt>
                <c:pt idx="1169">
                  <c:v>11.689999999986</c:v>
                </c:pt>
                <c:pt idx="1170">
                  <c:v>11.699999999986</c:v>
                </c:pt>
                <c:pt idx="1171">
                  <c:v>11.709999999986</c:v>
                </c:pt>
                <c:pt idx="1172">
                  <c:v>11.719999999985999</c:v>
                </c:pt>
                <c:pt idx="1173">
                  <c:v>11.729999999985999</c:v>
                </c:pt>
                <c:pt idx="1174">
                  <c:v>11.739999999985899</c:v>
                </c:pt>
                <c:pt idx="1175">
                  <c:v>11.749999999985899</c:v>
                </c:pt>
                <c:pt idx="1176">
                  <c:v>11.759999999985901</c:v>
                </c:pt>
                <c:pt idx="1177">
                  <c:v>11.769999999985901</c:v>
                </c:pt>
                <c:pt idx="1178">
                  <c:v>11.779999999985799</c:v>
                </c:pt>
                <c:pt idx="1179">
                  <c:v>11.789999999985801</c:v>
                </c:pt>
                <c:pt idx="1180">
                  <c:v>11.799999999985801</c:v>
                </c:pt>
                <c:pt idx="1181">
                  <c:v>11.8099999999858</c:v>
                </c:pt>
                <c:pt idx="1182">
                  <c:v>11.819999999985701</c:v>
                </c:pt>
                <c:pt idx="1183">
                  <c:v>11.8299999999857</c:v>
                </c:pt>
                <c:pt idx="1184">
                  <c:v>11.8399999999857</c:v>
                </c:pt>
                <c:pt idx="1185">
                  <c:v>11.8499999999857</c:v>
                </c:pt>
                <c:pt idx="1186">
                  <c:v>11.8599999999856</c:v>
                </c:pt>
                <c:pt idx="1187">
                  <c:v>11.8699999999856</c:v>
                </c:pt>
                <c:pt idx="1188">
                  <c:v>11.8799999999856</c:v>
                </c:pt>
                <c:pt idx="1189">
                  <c:v>11.8899999999856</c:v>
                </c:pt>
                <c:pt idx="1190">
                  <c:v>11.899999999985599</c:v>
                </c:pt>
                <c:pt idx="1191">
                  <c:v>11.9099999999855</c:v>
                </c:pt>
                <c:pt idx="1192">
                  <c:v>11.9199999999855</c:v>
                </c:pt>
                <c:pt idx="1193">
                  <c:v>11.929999999985499</c:v>
                </c:pt>
                <c:pt idx="1194">
                  <c:v>11.939999999985501</c:v>
                </c:pt>
                <c:pt idx="1195">
                  <c:v>11.949999999985399</c:v>
                </c:pt>
                <c:pt idx="1196">
                  <c:v>11.959999999985399</c:v>
                </c:pt>
                <c:pt idx="1197">
                  <c:v>11.969999999985401</c:v>
                </c:pt>
                <c:pt idx="1198">
                  <c:v>11.979999999985401</c:v>
                </c:pt>
                <c:pt idx="1199">
                  <c:v>11.989999999985301</c:v>
                </c:pt>
                <c:pt idx="1200">
                  <c:v>11.999999999985301</c:v>
                </c:pt>
                <c:pt idx="1201">
                  <c:v>12.0099999999853</c:v>
                </c:pt>
                <c:pt idx="1202">
                  <c:v>12.0199999999853</c:v>
                </c:pt>
                <c:pt idx="1203">
                  <c:v>12.0299999999853</c:v>
                </c:pt>
                <c:pt idx="1204">
                  <c:v>12.0399999999852</c:v>
                </c:pt>
                <c:pt idx="1205">
                  <c:v>12.0499999999852</c:v>
                </c:pt>
                <c:pt idx="1206">
                  <c:v>12.0599999999852</c:v>
                </c:pt>
                <c:pt idx="1207">
                  <c:v>12.0699999999852</c:v>
                </c:pt>
                <c:pt idx="1208">
                  <c:v>12.0799999999851</c:v>
                </c:pt>
                <c:pt idx="1209">
                  <c:v>12.0899999999851</c:v>
                </c:pt>
                <c:pt idx="1210">
                  <c:v>12.0999999999851</c:v>
                </c:pt>
                <c:pt idx="1211">
                  <c:v>12.109999999985099</c:v>
                </c:pt>
                <c:pt idx="1212">
                  <c:v>12.119999999985</c:v>
                </c:pt>
                <c:pt idx="1213">
                  <c:v>12.129999999984999</c:v>
                </c:pt>
                <c:pt idx="1214">
                  <c:v>12.139999999984999</c:v>
                </c:pt>
                <c:pt idx="1215">
                  <c:v>12.149999999985001</c:v>
                </c:pt>
                <c:pt idx="1216">
                  <c:v>12.159999999984899</c:v>
                </c:pt>
                <c:pt idx="1217">
                  <c:v>12.169999999984899</c:v>
                </c:pt>
                <c:pt idx="1218">
                  <c:v>12.179999999984901</c:v>
                </c:pt>
                <c:pt idx="1219">
                  <c:v>12.1899999999849</c:v>
                </c:pt>
                <c:pt idx="1220">
                  <c:v>12.1999999999849</c:v>
                </c:pt>
                <c:pt idx="1221">
                  <c:v>12.209999999984801</c:v>
                </c:pt>
                <c:pt idx="1222">
                  <c:v>12.2199999999848</c:v>
                </c:pt>
                <c:pt idx="1223">
                  <c:v>12.2299999999848</c:v>
                </c:pt>
                <c:pt idx="1224">
                  <c:v>12.2399999999848</c:v>
                </c:pt>
                <c:pt idx="1225">
                  <c:v>12.2499999999847</c:v>
                </c:pt>
                <c:pt idx="1226">
                  <c:v>12.2599999999847</c:v>
                </c:pt>
                <c:pt idx="1227">
                  <c:v>12.2699999999847</c:v>
                </c:pt>
                <c:pt idx="1228">
                  <c:v>12.2799999999847</c:v>
                </c:pt>
                <c:pt idx="1229">
                  <c:v>12.2899999999846</c:v>
                </c:pt>
                <c:pt idx="1230">
                  <c:v>12.2999999999846</c:v>
                </c:pt>
                <c:pt idx="1231">
                  <c:v>12.309999999984599</c:v>
                </c:pt>
                <c:pt idx="1232">
                  <c:v>12.319999999984599</c:v>
                </c:pt>
                <c:pt idx="1233">
                  <c:v>12.329999999984601</c:v>
                </c:pt>
                <c:pt idx="1234">
                  <c:v>12.339999999984499</c:v>
                </c:pt>
                <c:pt idx="1235">
                  <c:v>12.349999999984499</c:v>
                </c:pt>
                <c:pt idx="1236">
                  <c:v>12.359999999984501</c:v>
                </c:pt>
                <c:pt idx="1237">
                  <c:v>12.369999999984501</c:v>
                </c:pt>
                <c:pt idx="1238">
                  <c:v>12.379999999984401</c:v>
                </c:pt>
                <c:pt idx="1239">
                  <c:v>12.389999999984401</c:v>
                </c:pt>
                <c:pt idx="1240">
                  <c:v>12.3999999999844</c:v>
                </c:pt>
                <c:pt idx="1241">
                  <c:v>12.4099999999844</c:v>
                </c:pt>
                <c:pt idx="1242">
                  <c:v>12.4199999999843</c:v>
                </c:pt>
                <c:pt idx="1243">
                  <c:v>12.4299999999843</c:v>
                </c:pt>
                <c:pt idx="1244">
                  <c:v>12.4399999999843</c:v>
                </c:pt>
                <c:pt idx="1245">
                  <c:v>12.4499999999843</c:v>
                </c:pt>
                <c:pt idx="1246">
                  <c:v>12.4599999999843</c:v>
                </c:pt>
                <c:pt idx="1247">
                  <c:v>12.4699999999842</c:v>
                </c:pt>
                <c:pt idx="1248">
                  <c:v>12.4799999999842</c:v>
                </c:pt>
                <c:pt idx="1249">
                  <c:v>12.4899999999842</c:v>
                </c:pt>
                <c:pt idx="1250">
                  <c:v>12.499999999984199</c:v>
                </c:pt>
                <c:pt idx="1251">
                  <c:v>12.5099999999841</c:v>
                </c:pt>
                <c:pt idx="1252">
                  <c:v>12.519999999984099</c:v>
                </c:pt>
                <c:pt idx="1253">
                  <c:v>12.529999999984099</c:v>
                </c:pt>
                <c:pt idx="1254">
                  <c:v>12.539999999984101</c:v>
                </c:pt>
                <c:pt idx="1255">
                  <c:v>12.549999999983999</c:v>
                </c:pt>
                <c:pt idx="1256">
                  <c:v>12.559999999984001</c:v>
                </c:pt>
                <c:pt idx="1257">
                  <c:v>12.569999999984001</c:v>
                </c:pt>
                <c:pt idx="1258">
                  <c:v>12.579999999984</c:v>
                </c:pt>
                <c:pt idx="1259">
                  <c:v>12.589999999983901</c:v>
                </c:pt>
                <c:pt idx="1260">
                  <c:v>12.599999999983901</c:v>
                </c:pt>
                <c:pt idx="1261">
                  <c:v>12.6099999999839</c:v>
                </c:pt>
                <c:pt idx="1262">
                  <c:v>12.6199999999839</c:v>
                </c:pt>
                <c:pt idx="1263">
                  <c:v>12.6299999999839</c:v>
                </c:pt>
                <c:pt idx="1264">
                  <c:v>12.6399999999838</c:v>
                </c:pt>
                <c:pt idx="1265">
                  <c:v>12.6499999999838</c:v>
                </c:pt>
                <c:pt idx="1266">
                  <c:v>12.6599999999838</c:v>
                </c:pt>
                <c:pt idx="1267">
                  <c:v>12.6699999999838</c:v>
                </c:pt>
                <c:pt idx="1268">
                  <c:v>12.6799999999837</c:v>
                </c:pt>
                <c:pt idx="1269">
                  <c:v>12.6899999999837</c:v>
                </c:pt>
                <c:pt idx="1270">
                  <c:v>12.699999999983699</c:v>
                </c:pt>
                <c:pt idx="1271">
                  <c:v>12.709999999983699</c:v>
                </c:pt>
                <c:pt idx="1272">
                  <c:v>12.7199999999836</c:v>
                </c:pt>
                <c:pt idx="1273">
                  <c:v>12.729999999983599</c:v>
                </c:pt>
                <c:pt idx="1274">
                  <c:v>12.739999999983601</c:v>
                </c:pt>
                <c:pt idx="1275">
                  <c:v>12.749999999983601</c:v>
                </c:pt>
                <c:pt idx="1276">
                  <c:v>12.7599999999836</c:v>
                </c:pt>
                <c:pt idx="1277">
                  <c:v>12.769999999983501</c:v>
                </c:pt>
                <c:pt idx="1278">
                  <c:v>12.779999999983501</c:v>
                </c:pt>
                <c:pt idx="1279">
                  <c:v>12.7899999999835</c:v>
                </c:pt>
                <c:pt idx="1280">
                  <c:v>12.7999999999835</c:v>
                </c:pt>
                <c:pt idx="1281">
                  <c:v>12.8099999999834</c:v>
                </c:pt>
                <c:pt idx="1282">
                  <c:v>12.8199999999834</c:v>
                </c:pt>
                <c:pt idx="1283">
                  <c:v>12.8299999999834</c:v>
                </c:pt>
                <c:pt idx="1284">
                  <c:v>12.8399999999834</c:v>
                </c:pt>
                <c:pt idx="1285">
                  <c:v>12.8499999999833</c:v>
                </c:pt>
                <c:pt idx="1286">
                  <c:v>12.8599999999833</c:v>
                </c:pt>
                <c:pt idx="1287">
                  <c:v>12.8699999999833</c:v>
                </c:pt>
                <c:pt idx="1288">
                  <c:v>12.879999999983299</c:v>
                </c:pt>
                <c:pt idx="1289">
                  <c:v>12.8899999999832</c:v>
                </c:pt>
                <c:pt idx="1290">
                  <c:v>12.8999999999832</c:v>
                </c:pt>
                <c:pt idx="1291">
                  <c:v>12.909999999983199</c:v>
                </c:pt>
                <c:pt idx="1292">
                  <c:v>12.919999999983199</c:v>
                </c:pt>
                <c:pt idx="1293">
                  <c:v>12.929999999983201</c:v>
                </c:pt>
                <c:pt idx="1294">
                  <c:v>12.939999999983099</c:v>
                </c:pt>
                <c:pt idx="1295">
                  <c:v>12.949999999983101</c:v>
                </c:pt>
                <c:pt idx="1296">
                  <c:v>12.959999999983101</c:v>
                </c:pt>
                <c:pt idx="1297">
                  <c:v>12.9699999999831</c:v>
                </c:pt>
                <c:pt idx="1298">
                  <c:v>12.979999999983001</c:v>
                </c:pt>
                <c:pt idx="1299">
                  <c:v>12.989999999983</c:v>
                </c:pt>
                <c:pt idx="1300">
                  <c:v>12.999999999983</c:v>
                </c:pt>
                <c:pt idx="1301">
                  <c:v>13.009999999983</c:v>
                </c:pt>
                <c:pt idx="1302">
                  <c:v>13.0199999999829</c:v>
                </c:pt>
                <c:pt idx="1303">
                  <c:v>13.0299999999829</c:v>
                </c:pt>
                <c:pt idx="1304">
                  <c:v>13.0399999999829</c:v>
                </c:pt>
                <c:pt idx="1305">
                  <c:v>13.0499999999829</c:v>
                </c:pt>
                <c:pt idx="1306">
                  <c:v>13.0599999999829</c:v>
                </c:pt>
                <c:pt idx="1307">
                  <c:v>13.0699999999828</c:v>
                </c:pt>
                <c:pt idx="1308">
                  <c:v>13.0799999999828</c:v>
                </c:pt>
                <c:pt idx="1309">
                  <c:v>13.089999999982799</c:v>
                </c:pt>
                <c:pt idx="1310">
                  <c:v>13.099999999982799</c:v>
                </c:pt>
                <c:pt idx="1311">
                  <c:v>13.109999999982699</c:v>
                </c:pt>
                <c:pt idx="1312">
                  <c:v>13.119999999982699</c:v>
                </c:pt>
                <c:pt idx="1313">
                  <c:v>13.129999999982701</c:v>
                </c:pt>
                <c:pt idx="1314">
                  <c:v>13.139999999982701</c:v>
                </c:pt>
                <c:pt idx="1315">
                  <c:v>13.149999999982599</c:v>
                </c:pt>
                <c:pt idx="1316">
                  <c:v>13.159999999982601</c:v>
                </c:pt>
                <c:pt idx="1317">
                  <c:v>13.169999999982601</c:v>
                </c:pt>
                <c:pt idx="1318">
                  <c:v>13.1799999999826</c:v>
                </c:pt>
                <c:pt idx="1319">
                  <c:v>13.189999999982501</c:v>
                </c:pt>
                <c:pt idx="1320">
                  <c:v>13.1999999999825</c:v>
                </c:pt>
                <c:pt idx="1321">
                  <c:v>13.2099999999825</c:v>
                </c:pt>
                <c:pt idx="1322">
                  <c:v>13.2199999999825</c:v>
                </c:pt>
                <c:pt idx="1323">
                  <c:v>13.2299999999825</c:v>
                </c:pt>
                <c:pt idx="1324">
                  <c:v>13.2399999999824</c:v>
                </c:pt>
                <c:pt idx="1325">
                  <c:v>13.2499999999824</c:v>
                </c:pt>
                <c:pt idx="1326">
                  <c:v>13.2599999999824</c:v>
                </c:pt>
                <c:pt idx="1327">
                  <c:v>13.269999999982399</c:v>
                </c:pt>
                <c:pt idx="1328">
                  <c:v>13.2799999999823</c:v>
                </c:pt>
                <c:pt idx="1329">
                  <c:v>13.2899999999823</c:v>
                </c:pt>
                <c:pt idx="1330">
                  <c:v>13.299999999982299</c:v>
                </c:pt>
                <c:pt idx="1331">
                  <c:v>13.309999999982301</c:v>
                </c:pt>
                <c:pt idx="1332">
                  <c:v>13.319999999982199</c:v>
                </c:pt>
                <c:pt idx="1333">
                  <c:v>13.329999999982199</c:v>
                </c:pt>
                <c:pt idx="1334">
                  <c:v>13.339999999982201</c:v>
                </c:pt>
                <c:pt idx="1335">
                  <c:v>13.349999999982201</c:v>
                </c:pt>
                <c:pt idx="1336">
                  <c:v>13.3599999999822</c:v>
                </c:pt>
                <c:pt idx="1337">
                  <c:v>13.369999999982101</c:v>
                </c:pt>
                <c:pt idx="1338">
                  <c:v>13.3799999999821</c:v>
                </c:pt>
                <c:pt idx="1339">
                  <c:v>13.3899999999821</c:v>
                </c:pt>
                <c:pt idx="1340">
                  <c:v>13.3999999999821</c:v>
                </c:pt>
                <c:pt idx="1341">
                  <c:v>13.409999999982</c:v>
                </c:pt>
                <c:pt idx="1342">
                  <c:v>13.419999999982</c:v>
                </c:pt>
                <c:pt idx="1343">
                  <c:v>13.429999999982</c:v>
                </c:pt>
                <c:pt idx="1344">
                  <c:v>13.439999999982</c:v>
                </c:pt>
                <c:pt idx="1345">
                  <c:v>13.4499999999819</c:v>
                </c:pt>
                <c:pt idx="1346">
                  <c:v>13.4599999999819</c:v>
                </c:pt>
                <c:pt idx="1347">
                  <c:v>13.4699999999819</c:v>
                </c:pt>
                <c:pt idx="1348">
                  <c:v>13.479999999981899</c:v>
                </c:pt>
                <c:pt idx="1349">
                  <c:v>13.489999999981899</c:v>
                </c:pt>
                <c:pt idx="1350">
                  <c:v>13.499999999981799</c:v>
                </c:pt>
                <c:pt idx="1351">
                  <c:v>13.509999999981799</c:v>
                </c:pt>
                <c:pt idx="1352">
                  <c:v>13.519999999981801</c:v>
                </c:pt>
                <c:pt idx="1353">
                  <c:v>13.529999999981801</c:v>
                </c:pt>
                <c:pt idx="1354">
                  <c:v>13.539999999981699</c:v>
                </c:pt>
                <c:pt idx="1355">
                  <c:v>13.549999999981701</c:v>
                </c:pt>
                <c:pt idx="1356">
                  <c:v>13.5599999999817</c:v>
                </c:pt>
                <c:pt idx="1357">
                  <c:v>13.5699999999817</c:v>
                </c:pt>
                <c:pt idx="1358">
                  <c:v>13.579999999981601</c:v>
                </c:pt>
                <c:pt idx="1359">
                  <c:v>13.5899999999816</c:v>
                </c:pt>
                <c:pt idx="1360">
                  <c:v>13.5999999999816</c:v>
                </c:pt>
                <c:pt idx="1361">
                  <c:v>13.6099999999816</c:v>
                </c:pt>
                <c:pt idx="1362">
                  <c:v>13.6199999999815</c:v>
                </c:pt>
                <c:pt idx="1363">
                  <c:v>13.6299999999815</c:v>
                </c:pt>
                <c:pt idx="1364">
                  <c:v>13.6399999999815</c:v>
                </c:pt>
                <c:pt idx="1365">
                  <c:v>13.6499999999815</c:v>
                </c:pt>
                <c:pt idx="1366">
                  <c:v>13.659999999981499</c:v>
                </c:pt>
                <c:pt idx="1367">
                  <c:v>13.6699999999814</c:v>
                </c:pt>
                <c:pt idx="1368">
                  <c:v>13.679999999981399</c:v>
                </c:pt>
                <c:pt idx="1369">
                  <c:v>13.689999999981399</c:v>
                </c:pt>
                <c:pt idx="1370">
                  <c:v>13.699999999981401</c:v>
                </c:pt>
                <c:pt idx="1371">
                  <c:v>13.709999999981299</c:v>
                </c:pt>
                <c:pt idx="1372">
                  <c:v>13.719999999981299</c:v>
                </c:pt>
                <c:pt idx="1373">
                  <c:v>13.729999999981301</c:v>
                </c:pt>
                <c:pt idx="1374">
                  <c:v>13.739999999981301</c:v>
                </c:pt>
                <c:pt idx="1375">
                  <c:v>13.749999999981201</c:v>
                </c:pt>
                <c:pt idx="1376">
                  <c:v>13.759999999981201</c:v>
                </c:pt>
                <c:pt idx="1377">
                  <c:v>13.7699999999812</c:v>
                </c:pt>
                <c:pt idx="1378">
                  <c:v>13.7799999999812</c:v>
                </c:pt>
                <c:pt idx="1379">
                  <c:v>13.7899999999812</c:v>
                </c:pt>
                <c:pt idx="1380">
                  <c:v>13.7999999999811</c:v>
                </c:pt>
                <c:pt idx="1381">
                  <c:v>13.8099999999811</c:v>
                </c:pt>
                <c:pt idx="1382">
                  <c:v>13.8199999999811</c:v>
                </c:pt>
                <c:pt idx="1383">
                  <c:v>13.8299999999811</c:v>
                </c:pt>
                <c:pt idx="1384">
                  <c:v>13.839999999981</c:v>
                </c:pt>
                <c:pt idx="1385">
                  <c:v>13.849999999981</c:v>
                </c:pt>
                <c:pt idx="1386">
                  <c:v>13.859999999981</c:v>
                </c:pt>
                <c:pt idx="1387">
                  <c:v>13.869999999980999</c:v>
                </c:pt>
                <c:pt idx="1388">
                  <c:v>13.8799999999809</c:v>
                </c:pt>
                <c:pt idx="1389">
                  <c:v>13.889999999980899</c:v>
                </c:pt>
                <c:pt idx="1390">
                  <c:v>13.899999999980899</c:v>
                </c:pt>
                <c:pt idx="1391">
                  <c:v>13.909999999980901</c:v>
                </c:pt>
                <c:pt idx="1392">
                  <c:v>13.919999999980799</c:v>
                </c:pt>
                <c:pt idx="1393">
                  <c:v>13.929999999980801</c:v>
                </c:pt>
                <c:pt idx="1394">
                  <c:v>13.939999999980801</c:v>
                </c:pt>
                <c:pt idx="1395">
                  <c:v>13.9499999999808</c:v>
                </c:pt>
                <c:pt idx="1396">
                  <c:v>13.9599999999808</c:v>
                </c:pt>
                <c:pt idx="1397">
                  <c:v>13.969999999980701</c:v>
                </c:pt>
                <c:pt idx="1398">
                  <c:v>13.9799999999807</c:v>
                </c:pt>
                <c:pt idx="1399">
                  <c:v>13.9899999999807</c:v>
                </c:pt>
                <c:pt idx="1400">
                  <c:v>13.9999999999807</c:v>
                </c:pt>
                <c:pt idx="1401">
                  <c:v>14.0099999999806</c:v>
                </c:pt>
                <c:pt idx="1402">
                  <c:v>14.0199999999806</c:v>
                </c:pt>
                <c:pt idx="1403">
                  <c:v>14.0299999999806</c:v>
                </c:pt>
                <c:pt idx="1404">
                  <c:v>14.0399999999806</c:v>
                </c:pt>
                <c:pt idx="1405">
                  <c:v>14.0499999999805</c:v>
                </c:pt>
                <c:pt idx="1406">
                  <c:v>14.0599999999805</c:v>
                </c:pt>
                <c:pt idx="1407">
                  <c:v>14.069999999980499</c:v>
                </c:pt>
                <c:pt idx="1408">
                  <c:v>14.079999999980499</c:v>
                </c:pt>
                <c:pt idx="1409">
                  <c:v>14.089999999980501</c:v>
                </c:pt>
                <c:pt idx="1410">
                  <c:v>14.099999999980399</c:v>
                </c:pt>
                <c:pt idx="1411">
                  <c:v>14.109999999980401</c:v>
                </c:pt>
                <c:pt idx="1412">
                  <c:v>14.119999999980401</c:v>
                </c:pt>
                <c:pt idx="1413">
                  <c:v>14.1299999999804</c:v>
                </c:pt>
                <c:pt idx="1414">
                  <c:v>14.139999999980301</c:v>
                </c:pt>
                <c:pt idx="1415">
                  <c:v>14.149999999980301</c:v>
                </c:pt>
                <c:pt idx="1416">
                  <c:v>14.1599999999803</c:v>
                </c:pt>
                <c:pt idx="1417">
                  <c:v>14.1699999999803</c:v>
                </c:pt>
                <c:pt idx="1418">
                  <c:v>14.1799999999802</c:v>
                </c:pt>
                <c:pt idx="1419">
                  <c:v>14.1899999999802</c:v>
                </c:pt>
                <c:pt idx="1420">
                  <c:v>14.1999999999802</c:v>
                </c:pt>
                <c:pt idx="1421">
                  <c:v>14.2099999999802</c:v>
                </c:pt>
                <c:pt idx="1422">
                  <c:v>14.2199999999801</c:v>
                </c:pt>
                <c:pt idx="1423">
                  <c:v>14.2299999999801</c:v>
                </c:pt>
                <c:pt idx="1424">
                  <c:v>14.2399999999801</c:v>
                </c:pt>
                <c:pt idx="1425">
                  <c:v>14.249999999980099</c:v>
                </c:pt>
                <c:pt idx="1426">
                  <c:v>14.259999999980099</c:v>
                </c:pt>
                <c:pt idx="1427">
                  <c:v>14.26999999998</c:v>
                </c:pt>
                <c:pt idx="1428">
                  <c:v>14.279999999979999</c:v>
                </c:pt>
                <c:pt idx="1429">
                  <c:v>14.289999999979999</c:v>
                </c:pt>
                <c:pt idx="1430">
                  <c:v>14.299999999980001</c:v>
                </c:pt>
                <c:pt idx="1431">
                  <c:v>14.309999999979899</c:v>
                </c:pt>
                <c:pt idx="1432">
                  <c:v>14.319999999979901</c:v>
                </c:pt>
                <c:pt idx="1433">
                  <c:v>14.329999999979901</c:v>
                </c:pt>
                <c:pt idx="1434">
                  <c:v>14.3399999999799</c:v>
                </c:pt>
                <c:pt idx="1435">
                  <c:v>14.349999999979801</c:v>
                </c:pt>
                <c:pt idx="1436">
                  <c:v>14.3599999999798</c:v>
                </c:pt>
                <c:pt idx="1437">
                  <c:v>14.3699999999798</c:v>
                </c:pt>
                <c:pt idx="1438">
                  <c:v>14.3799999999798</c:v>
                </c:pt>
                <c:pt idx="1439">
                  <c:v>14.3899999999798</c:v>
                </c:pt>
                <c:pt idx="1440">
                  <c:v>14.3999999999797</c:v>
                </c:pt>
                <c:pt idx="1441">
                  <c:v>14.4099999999797</c:v>
                </c:pt>
                <c:pt idx="1442">
                  <c:v>14.4199999999797</c:v>
                </c:pt>
                <c:pt idx="1443">
                  <c:v>14.4299999999797</c:v>
                </c:pt>
                <c:pt idx="1444">
                  <c:v>14.4399999999796</c:v>
                </c:pt>
                <c:pt idx="1445">
                  <c:v>14.4499999999796</c:v>
                </c:pt>
                <c:pt idx="1446">
                  <c:v>14.459999999979599</c:v>
                </c:pt>
                <c:pt idx="1447">
                  <c:v>14.469999999979599</c:v>
                </c:pt>
                <c:pt idx="1448">
                  <c:v>14.479999999979499</c:v>
                </c:pt>
                <c:pt idx="1449">
                  <c:v>14.489999999979499</c:v>
                </c:pt>
                <c:pt idx="1450">
                  <c:v>14.499999999979501</c:v>
                </c:pt>
                <c:pt idx="1451">
                  <c:v>14.509999999979501</c:v>
                </c:pt>
                <c:pt idx="1452">
                  <c:v>14.519999999979399</c:v>
                </c:pt>
                <c:pt idx="1453">
                  <c:v>14.529999999979401</c:v>
                </c:pt>
                <c:pt idx="1454">
                  <c:v>14.539999999979401</c:v>
                </c:pt>
                <c:pt idx="1455">
                  <c:v>14.5499999999794</c:v>
                </c:pt>
                <c:pt idx="1456">
                  <c:v>14.5599999999794</c:v>
                </c:pt>
                <c:pt idx="1457">
                  <c:v>14.5699999999793</c:v>
                </c:pt>
                <c:pt idx="1458">
                  <c:v>14.5799999999793</c:v>
                </c:pt>
                <c:pt idx="1459">
                  <c:v>14.5899999999793</c:v>
                </c:pt>
                <c:pt idx="1460">
                  <c:v>14.5999999999793</c:v>
                </c:pt>
                <c:pt idx="1461">
                  <c:v>14.6099999999792</c:v>
                </c:pt>
                <c:pt idx="1462">
                  <c:v>14.6199999999792</c:v>
                </c:pt>
                <c:pt idx="1463">
                  <c:v>14.6299999999792</c:v>
                </c:pt>
                <c:pt idx="1464">
                  <c:v>14.639999999979199</c:v>
                </c:pt>
                <c:pt idx="1465">
                  <c:v>14.6499999999791</c:v>
                </c:pt>
                <c:pt idx="1466">
                  <c:v>14.6599999999791</c:v>
                </c:pt>
                <c:pt idx="1467">
                  <c:v>14.669999999979099</c:v>
                </c:pt>
                <c:pt idx="1468">
                  <c:v>14.679999999979101</c:v>
                </c:pt>
                <c:pt idx="1469">
                  <c:v>14.689999999979101</c:v>
                </c:pt>
                <c:pt idx="1470">
                  <c:v>14.699999999978999</c:v>
                </c:pt>
                <c:pt idx="1471">
                  <c:v>14.709999999979001</c:v>
                </c:pt>
                <c:pt idx="1472">
                  <c:v>14.719999999979001</c:v>
                </c:pt>
                <c:pt idx="1473">
                  <c:v>14.729999999979</c:v>
                </c:pt>
                <c:pt idx="1474">
                  <c:v>14.739999999978901</c:v>
                </c:pt>
                <c:pt idx="1475">
                  <c:v>14.7499999999789</c:v>
                </c:pt>
                <c:pt idx="1476">
                  <c:v>14.7599999999789</c:v>
                </c:pt>
                <c:pt idx="1477">
                  <c:v>14.7699999999789</c:v>
                </c:pt>
                <c:pt idx="1478">
                  <c:v>14.7799999999788</c:v>
                </c:pt>
                <c:pt idx="1479">
                  <c:v>14.7899999999788</c:v>
                </c:pt>
                <c:pt idx="1480">
                  <c:v>14.7999999999788</c:v>
                </c:pt>
                <c:pt idx="1481">
                  <c:v>14.8099999999788</c:v>
                </c:pt>
                <c:pt idx="1482">
                  <c:v>14.819999999978799</c:v>
                </c:pt>
                <c:pt idx="1483">
                  <c:v>14.8299999999787</c:v>
                </c:pt>
                <c:pt idx="1484">
                  <c:v>14.8399999999787</c:v>
                </c:pt>
                <c:pt idx="1485">
                  <c:v>14.849999999978699</c:v>
                </c:pt>
                <c:pt idx="1486">
                  <c:v>14.859999999978699</c:v>
                </c:pt>
                <c:pt idx="1487">
                  <c:v>14.869999999978599</c:v>
                </c:pt>
                <c:pt idx="1488">
                  <c:v>14.879999999978599</c:v>
                </c:pt>
                <c:pt idx="1489">
                  <c:v>14.889999999978601</c:v>
                </c:pt>
                <c:pt idx="1490">
                  <c:v>14.899999999978601</c:v>
                </c:pt>
                <c:pt idx="1491">
                  <c:v>14.909999999978499</c:v>
                </c:pt>
                <c:pt idx="1492">
                  <c:v>14.919999999978501</c:v>
                </c:pt>
                <c:pt idx="1493">
                  <c:v>14.9299999999785</c:v>
                </c:pt>
                <c:pt idx="1494">
                  <c:v>14.9399999999785</c:v>
                </c:pt>
                <c:pt idx="1495">
                  <c:v>14.949999999978401</c:v>
                </c:pt>
                <c:pt idx="1496">
                  <c:v>14.9599999999784</c:v>
                </c:pt>
                <c:pt idx="1497">
                  <c:v>14.9699999999784</c:v>
                </c:pt>
                <c:pt idx="1498">
                  <c:v>14.9799999999784</c:v>
                </c:pt>
                <c:pt idx="1499">
                  <c:v>14.9899999999784</c:v>
                </c:pt>
                <c:pt idx="1500">
                  <c:v>14.9999999999783</c:v>
                </c:pt>
                <c:pt idx="1501">
                  <c:v>15.0099999999783</c:v>
                </c:pt>
                <c:pt idx="1502">
                  <c:v>15.0199999999783</c:v>
                </c:pt>
                <c:pt idx="1503">
                  <c:v>15.029999999978299</c:v>
                </c:pt>
                <c:pt idx="1504">
                  <c:v>15.0399999999782</c:v>
                </c:pt>
                <c:pt idx="1505">
                  <c:v>15.049999999978199</c:v>
                </c:pt>
                <c:pt idx="1506">
                  <c:v>15.059999999978199</c:v>
                </c:pt>
                <c:pt idx="1507">
                  <c:v>15.069999999978201</c:v>
                </c:pt>
                <c:pt idx="1508">
                  <c:v>15.079999999978099</c:v>
                </c:pt>
                <c:pt idx="1509">
                  <c:v>15.089999999978099</c:v>
                </c:pt>
                <c:pt idx="1510">
                  <c:v>15.099999999978101</c:v>
                </c:pt>
                <c:pt idx="1511">
                  <c:v>15.109999999978101</c:v>
                </c:pt>
                <c:pt idx="1512">
                  <c:v>15.1199999999781</c:v>
                </c:pt>
                <c:pt idx="1513">
                  <c:v>15.129999999978001</c:v>
                </c:pt>
                <c:pt idx="1514">
                  <c:v>15.139999999978</c:v>
                </c:pt>
                <c:pt idx="1515">
                  <c:v>15.149999999978</c:v>
                </c:pt>
                <c:pt idx="1516">
                  <c:v>15.159999999978</c:v>
                </c:pt>
                <c:pt idx="1517">
                  <c:v>15.1699999999779</c:v>
                </c:pt>
                <c:pt idx="1518">
                  <c:v>15.1799999999779</c:v>
                </c:pt>
                <c:pt idx="1519">
                  <c:v>15.1899999999779</c:v>
                </c:pt>
                <c:pt idx="1520">
                  <c:v>15.1999999999779</c:v>
                </c:pt>
                <c:pt idx="1521">
                  <c:v>15.2099999999778</c:v>
                </c:pt>
                <c:pt idx="1522">
                  <c:v>15.2199999999778</c:v>
                </c:pt>
                <c:pt idx="1523">
                  <c:v>15.2299999999778</c:v>
                </c:pt>
                <c:pt idx="1524">
                  <c:v>15.239999999977799</c:v>
                </c:pt>
                <c:pt idx="1525">
                  <c:v>15.2499999999777</c:v>
                </c:pt>
                <c:pt idx="1526">
                  <c:v>15.259999999977699</c:v>
                </c:pt>
                <c:pt idx="1527">
                  <c:v>15.269999999977699</c:v>
                </c:pt>
                <c:pt idx="1528">
                  <c:v>15.279999999977701</c:v>
                </c:pt>
                <c:pt idx="1529">
                  <c:v>15.289999999977701</c:v>
                </c:pt>
                <c:pt idx="1530">
                  <c:v>15.299999999977601</c:v>
                </c:pt>
                <c:pt idx="1531">
                  <c:v>15.309999999977601</c:v>
                </c:pt>
                <c:pt idx="1532">
                  <c:v>15.3199999999776</c:v>
                </c:pt>
                <c:pt idx="1533">
                  <c:v>15.3299999999776</c:v>
                </c:pt>
                <c:pt idx="1534">
                  <c:v>15.339999999977501</c:v>
                </c:pt>
                <c:pt idx="1535">
                  <c:v>15.3499999999775</c:v>
                </c:pt>
                <c:pt idx="1536">
                  <c:v>15.3599999999775</c:v>
                </c:pt>
                <c:pt idx="1537">
                  <c:v>15.3699999999775</c:v>
                </c:pt>
                <c:pt idx="1538">
                  <c:v>15.3799999999774</c:v>
                </c:pt>
                <c:pt idx="1539">
                  <c:v>15.3899999999774</c:v>
                </c:pt>
                <c:pt idx="1540">
                  <c:v>15.3999999999774</c:v>
                </c:pt>
                <c:pt idx="1541">
                  <c:v>15.4099999999774</c:v>
                </c:pt>
                <c:pt idx="1542">
                  <c:v>15.419999999977399</c:v>
                </c:pt>
                <c:pt idx="1543">
                  <c:v>15.4299999999773</c:v>
                </c:pt>
                <c:pt idx="1544">
                  <c:v>15.439999999977299</c:v>
                </c:pt>
                <c:pt idx="1545">
                  <c:v>15.449999999977299</c:v>
                </c:pt>
                <c:pt idx="1546">
                  <c:v>15.459999999977301</c:v>
                </c:pt>
                <c:pt idx="1547">
                  <c:v>15.469999999977199</c:v>
                </c:pt>
                <c:pt idx="1548">
                  <c:v>15.479999999977201</c:v>
                </c:pt>
                <c:pt idx="1549">
                  <c:v>15.489999999977201</c:v>
                </c:pt>
                <c:pt idx="1550">
                  <c:v>15.4999999999772</c:v>
                </c:pt>
                <c:pt idx="1551">
                  <c:v>15.509999999977101</c:v>
                </c:pt>
                <c:pt idx="1552">
                  <c:v>15.519999999977101</c:v>
                </c:pt>
                <c:pt idx="1553">
                  <c:v>15.5299999999771</c:v>
                </c:pt>
                <c:pt idx="1554">
                  <c:v>15.5399999999771</c:v>
                </c:pt>
                <c:pt idx="1555">
                  <c:v>15.549999999977</c:v>
                </c:pt>
                <c:pt idx="1556">
                  <c:v>15.559999999977</c:v>
                </c:pt>
                <c:pt idx="1557">
                  <c:v>15.569999999977</c:v>
                </c:pt>
                <c:pt idx="1558">
                  <c:v>15.579999999977</c:v>
                </c:pt>
                <c:pt idx="1559">
                  <c:v>15.589999999977</c:v>
                </c:pt>
                <c:pt idx="1560">
                  <c:v>15.5999999999769</c:v>
                </c:pt>
                <c:pt idx="1561">
                  <c:v>15.6099999999769</c:v>
                </c:pt>
                <c:pt idx="1562">
                  <c:v>15.619999999976899</c:v>
                </c:pt>
                <c:pt idx="1563">
                  <c:v>15.629999999976899</c:v>
                </c:pt>
                <c:pt idx="1564">
                  <c:v>15.6399999999768</c:v>
                </c:pt>
                <c:pt idx="1565">
                  <c:v>15.649999999976799</c:v>
                </c:pt>
                <c:pt idx="1566">
                  <c:v>15.659999999976799</c:v>
                </c:pt>
                <c:pt idx="1567">
                  <c:v>15.669999999976801</c:v>
                </c:pt>
                <c:pt idx="1568">
                  <c:v>15.679999999976699</c:v>
                </c:pt>
                <c:pt idx="1569">
                  <c:v>15.689999999976701</c:v>
                </c:pt>
                <c:pt idx="1570">
                  <c:v>15.699999999976701</c:v>
                </c:pt>
                <c:pt idx="1571">
                  <c:v>15.7099999999767</c:v>
                </c:pt>
                <c:pt idx="1572">
                  <c:v>15.7199999999767</c:v>
                </c:pt>
                <c:pt idx="1573">
                  <c:v>15.7299999999766</c:v>
                </c:pt>
                <c:pt idx="1574">
                  <c:v>15.7399999999766</c:v>
                </c:pt>
                <c:pt idx="1575">
                  <c:v>15.7499999999766</c:v>
                </c:pt>
                <c:pt idx="1576">
                  <c:v>15.7599999999766</c:v>
                </c:pt>
                <c:pt idx="1577">
                  <c:v>15.7699999999765</c:v>
                </c:pt>
                <c:pt idx="1578">
                  <c:v>15.7799999999765</c:v>
                </c:pt>
                <c:pt idx="1579">
                  <c:v>15.7899999999765</c:v>
                </c:pt>
                <c:pt idx="1580">
                  <c:v>15.7999999999765</c:v>
                </c:pt>
                <c:pt idx="1581">
                  <c:v>15.8099999999764</c:v>
                </c:pt>
                <c:pt idx="1582">
                  <c:v>15.8199999999764</c:v>
                </c:pt>
                <c:pt idx="1583">
                  <c:v>15.829999999976399</c:v>
                </c:pt>
                <c:pt idx="1584">
                  <c:v>15.839999999976399</c:v>
                </c:pt>
                <c:pt idx="1585">
                  <c:v>15.849999999976299</c:v>
                </c:pt>
                <c:pt idx="1586">
                  <c:v>15.859999999976299</c:v>
                </c:pt>
                <c:pt idx="1587">
                  <c:v>15.869999999976301</c:v>
                </c:pt>
                <c:pt idx="1588">
                  <c:v>15.879999999976301</c:v>
                </c:pt>
                <c:pt idx="1589">
                  <c:v>15.8899999999763</c:v>
                </c:pt>
                <c:pt idx="1590">
                  <c:v>15.899999999976201</c:v>
                </c:pt>
                <c:pt idx="1591">
                  <c:v>15.909999999976201</c:v>
                </c:pt>
                <c:pt idx="1592">
                  <c:v>15.9199999999762</c:v>
                </c:pt>
                <c:pt idx="1593">
                  <c:v>15.9299999999762</c:v>
                </c:pt>
                <c:pt idx="1594">
                  <c:v>15.9399999999761</c:v>
                </c:pt>
                <c:pt idx="1595">
                  <c:v>15.9499999999761</c:v>
                </c:pt>
                <c:pt idx="1596">
                  <c:v>15.9599999999761</c:v>
                </c:pt>
                <c:pt idx="1597">
                  <c:v>15.9699999999761</c:v>
                </c:pt>
                <c:pt idx="1598">
                  <c:v>15.979999999976</c:v>
                </c:pt>
                <c:pt idx="1599">
                  <c:v>15.989999999976</c:v>
                </c:pt>
                <c:pt idx="1600">
                  <c:v>15.999999999976</c:v>
                </c:pt>
                <c:pt idx="1601">
                  <c:v>16.009999999975999</c:v>
                </c:pt>
                <c:pt idx="1602">
                  <c:v>16.019999999976001</c:v>
                </c:pt>
                <c:pt idx="1603">
                  <c:v>16.0299999999759</c:v>
                </c:pt>
                <c:pt idx="1604">
                  <c:v>16.039999999975901</c:v>
                </c:pt>
                <c:pt idx="1605">
                  <c:v>16.049999999975899</c:v>
                </c:pt>
                <c:pt idx="1606">
                  <c:v>16.059999999975901</c:v>
                </c:pt>
                <c:pt idx="1607">
                  <c:v>16.069999999975799</c:v>
                </c:pt>
                <c:pt idx="1608">
                  <c:v>16.079999999975801</c:v>
                </c:pt>
                <c:pt idx="1609">
                  <c:v>16.089999999975799</c:v>
                </c:pt>
                <c:pt idx="1610">
                  <c:v>16.0999999999758</c:v>
                </c:pt>
                <c:pt idx="1611">
                  <c:v>16.109999999975699</c:v>
                </c:pt>
                <c:pt idx="1612">
                  <c:v>16.1199999999757</c:v>
                </c:pt>
                <c:pt idx="1613">
                  <c:v>16.129999999975698</c:v>
                </c:pt>
                <c:pt idx="1614">
                  <c:v>16.1399999999757</c:v>
                </c:pt>
                <c:pt idx="1615">
                  <c:v>16.149999999975702</c:v>
                </c:pt>
                <c:pt idx="1616">
                  <c:v>16.1599999999756</c:v>
                </c:pt>
                <c:pt idx="1617">
                  <c:v>16.169999999975602</c:v>
                </c:pt>
                <c:pt idx="1618">
                  <c:v>16.1799999999756</c:v>
                </c:pt>
                <c:pt idx="1619">
                  <c:v>16.189999999975601</c:v>
                </c:pt>
                <c:pt idx="1620">
                  <c:v>16.1999999999755</c:v>
                </c:pt>
                <c:pt idx="1621">
                  <c:v>16.209999999975501</c:v>
                </c:pt>
                <c:pt idx="1622">
                  <c:v>16.219999999975499</c:v>
                </c:pt>
                <c:pt idx="1623">
                  <c:v>16.229999999975501</c:v>
                </c:pt>
                <c:pt idx="1624">
                  <c:v>16.239999999975399</c:v>
                </c:pt>
                <c:pt idx="1625">
                  <c:v>16.249999999975401</c:v>
                </c:pt>
                <c:pt idx="1626">
                  <c:v>16.259999999975399</c:v>
                </c:pt>
                <c:pt idx="1627">
                  <c:v>16.269999999975401</c:v>
                </c:pt>
                <c:pt idx="1628">
                  <c:v>16.279999999975399</c:v>
                </c:pt>
                <c:pt idx="1629">
                  <c:v>16.289999999975301</c:v>
                </c:pt>
                <c:pt idx="1630">
                  <c:v>16.299999999975299</c:v>
                </c:pt>
                <c:pt idx="1631">
                  <c:v>16.3099999999753</c:v>
                </c:pt>
                <c:pt idx="1632">
                  <c:v>16.319999999975298</c:v>
                </c:pt>
                <c:pt idx="1633">
                  <c:v>16.3299999999752</c:v>
                </c:pt>
                <c:pt idx="1634">
                  <c:v>16.339999999975198</c:v>
                </c:pt>
                <c:pt idx="1635">
                  <c:v>16.3499999999752</c:v>
                </c:pt>
                <c:pt idx="1636">
                  <c:v>16.359999999975201</c:v>
                </c:pt>
                <c:pt idx="1637">
                  <c:v>16.3699999999751</c:v>
                </c:pt>
                <c:pt idx="1638">
                  <c:v>16.379999999975102</c:v>
                </c:pt>
                <c:pt idx="1639">
                  <c:v>16.3899999999751</c:v>
                </c:pt>
                <c:pt idx="1640">
                  <c:v>16.399999999975101</c:v>
                </c:pt>
                <c:pt idx="1641">
                  <c:v>16.409999999975</c:v>
                </c:pt>
                <c:pt idx="1642">
                  <c:v>16.419999999975001</c:v>
                </c:pt>
                <c:pt idx="1643">
                  <c:v>16.429999999974999</c:v>
                </c:pt>
                <c:pt idx="1644">
                  <c:v>16.439999999975001</c:v>
                </c:pt>
                <c:pt idx="1645">
                  <c:v>16.449999999974999</c:v>
                </c:pt>
                <c:pt idx="1646">
                  <c:v>16.459999999974901</c:v>
                </c:pt>
                <c:pt idx="1647">
                  <c:v>16.469999999974899</c:v>
                </c:pt>
                <c:pt idx="1648">
                  <c:v>16.479999999974901</c:v>
                </c:pt>
                <c:pt idx="1649">
                  <c:v>16.489999999974899</c:v>
                </c:pt>
                <c:pt idx="1650">
                  <c:v>16.499999999974801</c:v>
                </c:pt>
                <c:pt idx="1651">
                  <c:v>16.509999999974799</c:v>
                </c:pt>
                <c:pt idx="1652">
                  <c:v>16.5199999999748</c:v>
                </c:pt>
                <c:pt idx="1653">
                  <c:v>16.529999999974802</c:v>
                </c:pt>
                <c:pt idx="1654">
                  <c:v>16.5399999999747</c:v>
                </c:pt>
                <c:pt idx="1655">
                  <c:v>16.549999999974698</c:v>
                </c:pt>
                <c:pt idx="1656">
                  <c:v>16.5599999999747</c:v>
                </c:pt>
                <c:pt idx="1657">
                  <c:v>16.569999999974701</c:v>
                </c:pt>
                <c:pt idx="1658">
                  <c:v>16.579999999974699</c:v>
                </c:pt>
                <c:pt idx="1659">
                  <c:v>16.589999999974602</c:v>
                </c:pt>
                <c:pt idx="1660">
                  <c:v>16.5999999999746</c:v>
                </c:pt>
                <c:pt idx="1661">
                  <c:v>16.609999999974601</c:v>
                </c:pt>
                <c:pt idx="1662">
                  <c:v>16.619999999974599</c:v>
                </c:pt>
                <c:pt idx="1663">
                  <c:v>16.629999999974501</c:v>
                </c:pt>
                <c:pt idx="1664">
                  <c:v>16.639999999974499</c:v>
                </c:pt>
                <c:pt idx="1665">
                  <c:v>16.649999999974501</c:v>
                </c:pt>
                <c:pt idx="1666">
                  <c:v>16.659999999974499</c:v>
                </c:pt>
                <c:pt idx="1667">
                  <c:v>16.669999999974401</c:v>
                </c:pt>
                <c:pt idx="1668">
                  <c:v>16.679999999974399</c:v>
                </c:pt>
                <c:pt idx="1669">
                  <c:v>16.6899999999744</c:v>
                </c:pt>
                <c:pt idx="1670">
                  <c:v>16.699999999974398</c:v>
                </c:pt>
                <c:pt idx="1671">
                  <c:v>16.709999999974301</c:v>
                </c:pt>
                <c:pt idx="1672">
                  <c:v>16.719999999974299</c:v>
                </c:pt>
                <c:pt idx="1673">
                  <c:v>16.7299999999743</c:v>
                </c:pt>
                <c:pt idx="1674">
                  <c:v>16.739999999974302</c:v>
                </c:pt>
                <c:pt idx="1675">
                  <c:v>16.7499999999743</c:v>
                </c:pt>
                <c:pt idx="1676">
                  <c:v>16.759999999974202</c:v>
                </c:pt>
                <c:pt idx="1677">
                  <c:v>16.7699999999742</c:v>
                </c:pt>
                <c:pt idx="1678">
                  <c:v>16.779999999974201</c:v>
                </c:pt>
                <c:pt idx="1679">
                  <c:v>16.789999999974199</c:v>
                </c:pt>
                <c:pt idx="1680">
                  <c:v>16.799999999974101</c:v>
                </c:pt>
                <c:pt idx="1681">
                  <c:v>16.809999999974099</c:v>
                </c:pt>
                <c:pt idx="1682">
                  <c:v>16.819999999974101</c:v>
                </c:pt>
                <c:pt idx="1683">
                  <c:v>16.829999999974099</c:v>
                </c:pt>
                <c:pt idx="1684">
                  <c:v>16.839999999974001</c:v>
                </c:pt>
                <c:pt idx="1685">
                  <c:v>16.849999999973999</c:v>
                </c:pt>
                <c:pt idx="1686">
                  <c:v>16.859999999974001</c:v>
                </c:pt>
                <c:pt idx="1687">
                  <c:v>16.869999999973999</c:v>
                </c:pt>
                <c:pt idx="1688">
                  <c:v>16.879999999974</c:v>
                </c:pt>
                <c:pt idx="1689">
                  <c:v>16.889999999973899</c:v>
                </c:pt>
                <c:pt idx="1690">
                  <c:v>16.8999999999739</c:v>
                </c:pt>
                <c:pt idx="1691">
                  <c:v>16.909999999973898</c:v>
                </c:pt>
                <c:pt idx="1692">
                  <c:v>16.9199999999739</c:v>
                </c:pt>
                <c:pt idx="1693">
                  <c:v>16.929999999973798</c:v>
                </c:pt>
                <c:pt idx="1694">
                  <c:v>16.9399999999738</c:v>
                </c:pt>
                <c:pt idx="1695">
                  <c:v>16.949999999973802</c:v>
                </c:pt>
                <c:pt idx="1696">
                  <c:v>16.9599999999738</c:v>
                </c:pt>
                <c:pt idx="1697">
                  <c:v>16.969999999973702</c:v>
                </c:pt>
                <c:pt idx="1698">
                  <c:v>16.9799999999737</c:v>
                </c:pt>
                <c:pt idx="1699">
                  <c:v>16.989999999973701</c:v>
                </c:pt>
                <c:pt idx="1700">
                  <c:v>16.999999999973699</c:v>
                </c:pt>
                <c:pt idx="1701">
                  <c:v>17.009999999973601</c:v>
                </c:pt>
                <c:pt idx="1702">
                  <c:v>17.019999999973599</c:v>
                </c:pt>
                <c:pt idx="1703">
                  <c:v>17.029999999973601</c:v>
                </c:pt>
                <c:pt idx="1704">
                  <c:v>17.039999999973599</c:v>
                </c:pt>
                <c:pt idx="1705">
                  <c:v>17.0499999999736</c:v>
                </c:pt>
                <c:pt idx="1706">
                  <c:v>17.059999999973499</c:v>
                </c:pt>
                <c:pt idx="1707">
                  <c:v>17.069999999973501</c:v>
                </c:pt>
                <c:pt idx="1708">
                  <c:v>17.079999999973499</c:v>
                </c:pt>
                <c:pt idx="1709">
                  <c:v>17.0899999999735</c:v>
                </c:pt>
                <c:pt idx="1710">
                  <c:v>17.099999999973399</c:v>
                </c:pt>
                <c:pt idx="1711">
                  <c:v>17.1099999999734</c:v>
                </c:pt>
                <c:pt idx="1712">
                  <c:v>17.119999999973398</c:v>
                </c:pt>
                <c:pt idx="1713">
                  <c:v>17.1299999999734</c:v>
                </c:pt>
                <c:pt idx="1714">
                  <c:v>17.139999999973298</c:v>
                </c:pt>
                <c:pt idx="1715">
                  <c:v>17.1499999999733</c:v>
                </c:pt>
                <c:pt idx="1716">
                  <c:v>17.159999999973301</c:v>
                </c:pt>
                <c:pt idx="1717">
                  <c:v>17.1699999999733</c:v>
                </c:pt>
                <c:pt idx="1718">
                  <c:v>17.179999999973301</c:v>
                </c:pt>
                <c:pt idx="1719">
                  <c:v>17.1899999999732</c:v>
                </c:pt>
                <c:pt idx="1720">
                  <c:v>17.199999999973201</c:v>
                </c:pt>
                <c:pt idx="1721">
                  <c:v>17.209999999973199</c:v>
                </c:pt>
                <c:pt idx="1722">
                  <c:v>17.219999999973201</c:v>
                </c:pt>
                <c:pt idx="1723">
                  <c:v>17.229999999973099</c:v>
                </c:pt>
                <c:pt idx="1724">
                  <c:v>17.239999999973101</c:v>
                </c:pt>
                <c:pt idx="1725">
                  <c:v>17.249999999973099</c:v>
                </c:pt>
                <c:pt idx="1726">
                  <c:v>17.2599999999731</c:v>
                </c:pt>
                <c:pt idx="1727">
                  <c:v>17.269999999972999</c:v>
                </c:pt>
                <c:pt idx="1728">
                  <c:v>17.279999999973001</c:v>
                </c:pt>
                <c:pt idx="1729">
                  <c:v>17.289999999972999</c:v>
                </c:pt>
                <c:pt idx="1730">
                  <c:v>17.299999999973</c:v>
                </c:pt>
                <c:pt idx="1731">
                  <c:v>17.309999999972899</c:v>
                </c:pt>
                <c:pt idx="1732">
                  <c:v>17.3199999999729</c:v>
                </c:pt>
                <c:pt idx="1733">
                  <c:v>17.329999999972902</c:v>
                </c:pt>
                <c:pt idx="1734">
                  <c:v>17.3399999999729</c:v>
                </c:pt>
                <c:pt idx="1735">
                  <c:v>17.349999999972901</c:v>
                </c:pt>
                <c:pt idx="1736">
                  <c:v>17.3599999999728</c:v>
                </c:pt>
                <c:pt idx="1737">
                  <c:v>17.369999999972801</c:v>
                </c:pt>
                <c:pt idx="1738">
                  <c:v>17.379999999972799</c:v>
                </c:pt>
                <c:pt idx="1739">
                  <c:v>17.389999999972801</c:v>
                </c:pt>
                <c:pt idx="1740">
                  <c:v>17.3999999999727</c:v>
                </c:pt>
                <c:pt idx="1741">
                  <c:v>17.409999999972701</c:v>
                </c:pt>
                <c:pt idx="1742">
                  <c:v>17.419999999972699</c:v>
                </c:pt>
                <c:pt idx="1743">
                  <c:v>17.429999999972701</c:v>
                </c:pt>
                <c:pt idx="1744">
                  <c:v>17.439999999972599</c:v>
                </c:pt>
                <c:pt idx="1745">
                  <c:v>17.449999999972601</c:v>
                </c:pt>
                <c:pt idx="1746">
                  <c:v>17.459999999972599</c:v>
                </c:pt>
                <c:pt idx="1747">
                  <c:v>17.4699999999726</c:v>
                </c:pt>
                <c:pt idx="1748">
                  <c:v>17.479999999972598</c:v>
                </c:pt>
                <c:pt idx="1749">
                  <c:v>17.4899999999725</c:v>
                </c:pt>
                <c:pt idx="1750">
                  <c:v>17.499999999972498</c:v>
                </c:pt>
                <c:pt idx="1751">
                  <c:v>17.5099999999725</c:v>
                </c:pt>
                <c:pt idx="1752">
                  <c:v>17.519999999972502</c:v>
                </c:pt>
                <c:pt idx="1753">
                  <c:v>17.5299999999724</c:v>
                </c:pt>
                <c:pt idx="1754">
                  <c:v>17.539999999972402</c:v>
                </c:pt>
                <c:pt idx="1755">
                  <c:v>17.5499999999724</c:v>
                </c:pt>
                <c:pt idx="1756">
                  <c:v>17.559999999972401</c:v>
                </c:pt>
                <c:pt idx="1757">
                  <c:v>17.5699999999723</c:v>
                </c:pt>
                <c:pt idx="1758">
                  <c:v>17.579999999972301</c:v>
                </c:pt>
                <c:pt idx="1759">
                  <c:v>17.589999999972299</c:v>
                </c:pt>
                <c:pt idx="1760">
                  <c:v>17.599999999972301</c:v>
                </c:pt>
                <c:pt idx="1761">
                  <c:v>17.609999999972299</c:v>
                </c:pt>
                <c:pt idx="1762">
                  <c:v>17.619999999972201</c:v>
                </c:pt>
                <c:pt idx="1763">
                  <c:v>17.629999999972199</c:v>
                </c:pt>
                <c:pt idx="1764">
                  <c:v>17.639999999972201</c:v>
                </c:pt>
                <c:pt idx="1765">
                  <c:v>17.649999999972199</c:v>
                </c:pt>
                <c:pt idx="1766">
                  <c:v>17.659999999972101</c:v>
                </c:pt>
                <c:pt idx="1767">
                  <c:v>17.669999999972099</c:v>
                </c:pt>
                <c:pt idx="1768">
                  <c:v>17.6799999999721</c:v>
                </c:pt>
                <c:pt idx="1769">
                  <c:v>17.689999999972098</c:v>
                </c:pt>
                <c:pt idx="1770">
                  <c:v>17.699999999972</c:v>
                </c:pt>
                <c:pt idx="1771">
                  <c:v>17.709999999971998</c:v>
                </c:pt>
                <c:pt idx="1772">
                  <c:v>17.719999999972</c:v>
                </c:pt>
                <c:pt idx="1773">
                  <c:v>17.729999999972001</c:v>
                </c:pt>
                <c:pt idx="1774">
                  <c:v>17.7399999999719</c:v>
                </c:pt>
                <c:pt idx="1775">
                  <c:v>17.749999999971902</c:v>
                </c:pt>
                <c:pt idx="1776">
                  <c:v>17.7599999999719</c:v>
                </c:pt>
                <c:pt idx="1777">
                  <c:v>17.769999999971901</c:v>
                </c:pt>
                <c:pt idx="1778">
                  <c:v>17.779999999971899</c:v>
                </c:pt>
                <c:pt idx="1779">
                  <c:v>17.789999999971801</c:v>
                </c:pt>
                <c:pt idx="1780">
                  <c:v>17.799999999971799</c:v>
                </c:pt>
                <c:pt idx="1781">
                  <c:v>17.809999999971801</c:v>
                </c:pt>
                <c:pt idx="1782">
                  <c:v>17.819999999971799</c:v>
                </c:pt>
                <c:pt idx="1783">
                  <c:v>17.829999999971701</c:v>
                </c:pt>
                <c:pt idx="1784">
                  <c:v>17.839999999971699</c:v>
                </c:pt>
                <c:pt idx="1785">
                  <c:v>17.849999999971701</c:v>
                </c:pt>
                <c:pt idx="1786">
                  <c:v>17.859999999971699</c:v>
                </c:pt>
                <c:pt idx="1787">
                  <c:v>17.869999999971601</c:v>
                </c:pt>
                <c:pt idx="1788">
                  <c:v>17.879999999971599</c:v>
                </c:pt>
                <c:pt idx="1789">
                  <c:v>17.8899999999716</c:v>
                </c:pt>
                <c:pt idx="1790">
                  <c:v>17.899999999971602</c:v>
                </c:pt>
                <c:pt idx="1791">
                  <c:v>17.9099999999716</c:v>
                </c:pt>
                <c:pt idx="1792">
                  <c:v>17.919999999971498</c:v>
                </c:pt>
                <c:pt idx="1793">
                  <c:v>17.9299999999715</c:v>
                </c:pt>
                <c:pt idx="1794">
                  <c:v>17.939999999971501</c:v>
                </c:pt>
                <c:pt idx="1795">
                  <c:v>17.949999999971499</c:v>
                </c:pt>
                <c:pt idx="1796">
                  <c:v>17.959999999971402</c:v>
                </c:pt>
                <c:pt idx="1797">
                  <c:v>17.9699999999714</c:v>
                </c:pt>
                <c:pt idx="1798">
                  <c:v>17.979999999971401</c:v>
                </c:pt>
                <c:pt idx="1799">
                  <c:v>17.989999999971399</c:v>
                </c:pt>
                <c:pt idx="1800">
                  <c:v>17.999999999971301</c:v>
                </c:pt>
                <c:pt idx="1801">
                  <c:v>18.009999999971299</c:v>
                </c:pt>
                <c:pt idx="1802">
                  <c:v>18.019999999971301</c:v>
                </c:pt>
                <c:pt idx="1803">
                  <c:v>18.029999999971299</c:v>
                </c:pt>
                <c:pt idx="1804">
                  <c:v>18.039999999971201</c:v>
                </c:pt>
                <c:pt idx="1805">
                  <c:v>18.049999999971199</c:v>
                </c:pt>
                <c:pt idx="1806">
                  <c:v>18.0599999999712</c:v>
                </c:pt>
                <c:pt idx="1807">
                  <c:v>18.069999999971198</c:v>
                </c:pt>
                <c:pt idx="1808">
                  <c:v>18.0799999999712</c:v>
                </c:pt>
                <c:pt idx="1809">
                  <c:v>18.089999999971099</c:v>
                </c:pt>
                <c:pt idx="1810">
                  <c:v>18.0999999999711</c:v>
                </c:pt>
                <c:pt idx="1811">
                  <c:v>18.109999999971102</c:v>
                </c:pt>
                <c:pt idx="1812">
                  <c:v>18.1199999999711</c:v>
                </c:pt>
                <c:pt idx="1813">
                  <c:v>18.129999999971002</c:v>
                </c:pt>
                <c:pt idx="1814">
                  <c:v>18.139999999971</c:v>
                </c:pt>
                <c:pt idx="1815">
                  <c:v>18.149999999971001</c:v>
                </c:pt>
                <c:pt idx="1816">
                  <c:v>18.159999999970999</c:v>
                </c:pt>
                <c:pt idx="1817">
                  <c:v>18.169999999970901</c:v>
                </c:pt>
                <c:pt idx="1818">
                  <c:v>18.179999999970899</c:v>
                </c:pt>
                <c:pt idx="1819">
                  <c:v>18.189999999970901</c:v>
                </c:pt>
                <c:pt idx="1820">
                  <c:v>18.199999999970899</c:v>
                </c:pt>
                <c:pt idx="1821">
                  <c:v>18.209999999970901</c:v>
                </c:pt>
                <c:pt idx="1822">
                  <c:v>18.219999999970799</c:v>
                </c:pt>
                <c:pt idx="1823">
                  <c:v>18.229999999970801</c:v>
                </c:pt>
                <c:pt idx="1824">
                  <c:v>18.239999999970799</c:v>
                </c:pt>
                <c:pt idx="1825">
                  <c:v>18.2499999999708</c:v>
                </c:pt>
                <c:pt idx="1826">
                  <c:v>18.259999999970699</c:v>
                </c:pt>
                <c:pt idx="1827">
                  <c:v>18.2699999999707</c:v>
                </c:pt>
                <c:pt idx="1828">
                  <c:v>18.279999999970698</c:v>
                </c:pt>
                <c:pt idx="1829">
                  <c:v>18.2899999999707</c:v>
                </c:pt>
                <c:pt idx="1830">
                  <c:v>18.299999999970598</c:v>
                </c:pt>
                <c:pt idx="1831">
                  <c:v>18.3099999999706</c:v>
                </c:pt>
                <c:pt idx="1832">
                  <c:v>18.319999999970602</c:v>
                </c:pt>
                <c:pt idx="1833">
                  <c:v>18.3299999999706</c:v>
                </c:pt>
                <c:pt idx="1834">
                  <c:v>18.339999999970502</c:v>
                </c:pt>
                <c:pt idx="1835">
                  <c:v>18.3499999999705</c:v>
                </c:pt>
                <c:pt idx="1836">
                  <c:v>18.359999999970501</c:v>
                </c:pt>
                <c:pt idx="1837">
                  <c:v>18.369999999970499</c:v>
                </c:pt>
                <c:pt idx="1838">
                  <c:v>18.379999999970501</c:v>
                </c:pt>
                <c:pt idx="1839">
                  <c:v>18.389999999970399</c:v>
                </c:pt>
                <c:pt idx="1840">
                  <c:v>18.399999999970401</c:v>
                </c:pt>
                <c:pt idx="1841">
                  <c:v>18.409999999970399</c:v>
                </c:pt>
                <c:pt idx="1842">
                  <c:v>18.4199999999704</c:v>
                </c:pt>
                <c:pt idx="1843">
                  <c:v>18.429999999970299</c:v>
                </c:pt>
                <c:pt idx="1844">
                  <c:v>18.439999999970301</c:v>
                </c:pt>
                <c:pt idx="1845">
                  <c:v>18.449999999970299</c:v>
                </c:pt>
                <c:pt idx="1846">
                  <c:v>18.4599999999703</c:v>
                </c:pt>
                <c:pt idx="1847">
                  <c:v>18.469999999970199</c:v>
                </c:pt>
                <c:pt idx="1848">
                  <c:v>18.4799999999702</c:v>
                </c:pt>
                <c:pt idx="1849">
                  <c:v>18.489999999970198</c:v>
                </c:pt>
                <c:pt idx="1850">
                  <c:v>18.4999999999702</c:v>
                </c:pt>
                <c:pt idx="1851">
                  <c:v>18.509999999970201</c:v>
                </c:pt>
                <c:pt idx="1852">
                  <c:v>18.5199999999701</c:v>
                </c:pt>
                <c:pt idx="1853">
                  <c:v>18.529999999970101</c:v>
                </c:pt>
                <c:pt idx="1854">
                  <c:v>18.5399999999701</c:v>
                </c:pt>
                <c:pt idx="1855">
                  <c:v>18.549999999970101</c:v>
                </c:pt>
                <c:pt idx="1856">
                  <c:v>18.55999999997</c:v>
                </c:pt>
                <c:pt idx="1857">
                  <c:v>18.569999999970001</c:v>
                </c:pt>
                <c:pt idx="1858">
                  <c:v>18.579999999969999</c:v>
                </c:pt>
                <c:pt idx="1859">
                  <c:v>18.589999999970001</c:v>
                </c:pt>
                <c:pt idx="1860">
                  <c:v>18.599999999969899</c:v>
                </c:pt>
                <c:pt idx="1861">
                  <c:v>18.609999999969901</c:v>
                </c:pt>
                <c:pt idx="1862">
                  <c:v>18.619999999969899</c:v>
                </c:pt>
                <c:pt idx="1863">
                  <c:v>18.6299999999699</c:v>
                </c:pt>
                <c:pt idx="1864">
                  <c:v>18.639999999969898</c:v>
                </c:pt>
                <c:pt idx="1865">
                  <c:v>18.649999999969801</c:v>
                </c:pt>
                <c:pt idx="1866">
                  <c:v>18.659999999969799</c:v>
                </c:pt>
                <c:pt idx="1867">
                  <c:v>18.6699999999698</c:v>
                </c:pt>
                <c:pt idx="1868">
                  <c:v>18.679999999969802</c:v>
                </c:pt>
                <c:pt idx="1869">
                  <c:v>18.6899999999697</c:v>
                </c:pt>
                <c:pt idx="1870">
                  <c:v>18.699999999969702</c:v>
                </c:pt>
                <c:pt idx="1871">
                  <c:v>18.7099999999697</c:v>
                </c:pt>
                <c:pt idx="1872">
                  <c:v>18.719999999969701</c:v>
                </c:pt>
                <c:pt idx="1873">
                  <c:v>18.7299999999696</c:v>
                </c:pt>
                <c:pt idx="1874">
                  <c:v>18.739999999969601</c:v>
                </c:pt>
                <c:pt idx="1875">
                  <c:v>18.749999999969599</c:v>
                </c:pt>
                <c:pt idx="1876">
                  <c:v>18.759999999969601</c:v>
                </c:pt>
                <c:pt idx="1877">
                  <c:v>18.7699999999695</c:v>
                </c:pt>
                <c:pt idx="1878">
                  <c:v>18.779999999969501</c:v>
                </c:pt>
                <c:pt idx="1879">
                  <c:v>18.789999999969499</c:v>
                </c:pt>
                <c:pt idx="1880">
                  <c:v>18.799999999969501</c:v>
                </c:pt>
                <c:pt idx="1881">
                  <c:v>18.809999999969499</c:v>
                </c:pt>
                <c:pt idx="1882">
                  <c:v>18.819999999969401</c:v>
                </c:pt>
                <c:pt idx="1883">
                  <c:v>18.829999999969399</c:v>
                </c:pt>
                <c:pt idx="1884">
                  <c:v>18.8399999999694</c:v>
                </c:pt>
                <c:pt idx="1885">
                  <c:v>18.849999999969398</c:v>
                </c:pt>
                <c:pt idx="1886">
                  <c:v>18.8599999999693</c:v>
                </c:pt>
                <c:pt idx="1887">
                  <c:v>18.869999999969298</c:v>
                </c:pt>
                <c:pt idx="1888">
                  <c:v>18.8799999999693</c:v>
                </c:pt>
                <c:pt idx="1889">
                  <c:v>18.889999999969302</c:v>
                </c:pt>
                <c:pt idx="1890">
                  <c:v>18.8999999999692</c:v>
                </c:pt>
                <c:pt idx="1891">
                  <c:v>18.909999999969202</c:v>
                </c:pt>
                <c:pt idx="1892">
                  <c:v>18.9199999999692</c:v>
                </c:pt>
                <c:pt idx="1893">
                  <c:v>18.929999999969201</c:v>
                </c:pt>
                <c:pt idx="1894">
                  <c:v>18.939999999969199</c:v>
                </c:pt>
                <c:pt idx="1895">
                  <c:v>18.949999999969101</c:v>
                </c:pt>
                <c:pt idx="1896">
                  <c:v>18.959999999969099</c:v>
                </c:pt>
                <c:pt idx="1897">
                  <c:v>18.969999999969101</c:v>
                </c:pt>
                <c:pt idx="1898">
                  <c:v>18.979999999969099</c:v>
                </c:pt>
                <c:pt idx="1899">
                  <c:v>18.989999999969001</c:v>
                </c:pt>
                <c:pt idx="1900">
                  <c:v>18.999999999968999</c:v>
                </c:pt>
                <c:pt idx="1901">
                  <c:v>19.009999999969001</c:v>
                </c:pt>
                <c:pt idx="1902">
                  <c:v>19.019999999968999</c:v>
                </c:pt>
                <c:pt idx="1903">
                  <c:v>19.029999999968901</c:v>
                </c:pt>
                <c:pt idx="1904">
                  <c:v>19.039999999968899</c:v>
                </c:pt>
                <c:pt idx="1905">
                  <c:v>19.0499999999689</c:v>
                </c:pt>
                <c:pt idx="1906">
                  <c:v>19.059999999968898</c:v>
                </c:pt>
                <c:pt idx="1907">
                  <c:v>19.0699999999688</c:v>
                </c:pt>
                <c:pt idx="1908">
                  <c:v>19.079999999968798</c:v>
                </c:pt>
                <c:pt idx="1909">
                  <c:v>19.0899999999688</c:v>
                </c:pt>
                <c:pt idx="1910">
                  <c:v>19.099999999968801</c:v>
                </c:pt>
                <c:pt idx="1911">
                  <c:v>19.1099999999688</c:v>
                </c:pt>
                <c:pt idx="1912">
                  <c:v>19.119999999968702</c:v>
                </c:pt>
                <c:pt idx="1913">
                  <c:v>19.1299999999687</c:v>
                </c:pt>
                <c:pt idx="1914">
                  <c:v>19.139999999968701</c:v>
                </c:pt>
                <c:pt idx="1915">
                  <c:v>19.149999999968699</c:v>
                </c:pt>
                <c:pt idx="1916">
                  <c:v>19.159999999968601</c:v>
                </c:pt>
                <c:pt idx="1917">
                  <c:v>19.169999999968599</c:v>
                </c:pt>
                <c:pt idx="1918">
                  <c:v>19.179999999968601</c:v>
                </c:pt>
                <c:pt idx="1919">
                  <c:v>19.189999999968599</c:v>
                </c:pt>
                <c:pt idx="1920">
                  <c:v>19.199999999968501</c:v>
                </c:pt>
                <c:pt idx="1921">
                  <c:v>19.209999999968499</c:v>
                </c:pt>
                <c:pt idx="1922">
                  <c:v>19.219999999968501</c:v>
                </c:pt>
                <c:pt idx="1923">
                  <c:v>19.229999999968499</c:v>
                </c:pt>
                <c:pt idx="1924">
                  <c:v>19.2399999999685</c:v>
                </c:pt>
                <c:pt idx="1925">
                  <c:v>19.249999999968399</c:v>
                </c:pt>
                <c:pt idx="1926">
                  <c:v>19.2599999999684</c:v>
                </c:pt>
                <c:pt idx="1927">
                  <c:v>19.269999999968402</c:v>
                </c:pt>
                <c:pt idx="1928">
                  <c:v>19.2799999999684</c:v>
                </c:pt>
                <c:pt idx="1929">
                  <c:v>19.289999999968298</c:v>
                </c:pt>
                <c:pt idx="1930">
                  <c:v>19.2999999999683</c:v>
                </c:pt>
                <c:pt idx="1931">
                  <c:v>19.309999999968301</c:v>
                </c:pt>
                <c:pt idx="1932">
                  <c:v>19.319999999968299</c:v>
                </c:pt>
                <c:pt idx="1933">
                  <c:v>19.329999999968202</c:v>
                </c:pt>
                <c:pt idx="1934">
                  <c:v>19.3399999999682</c:v>
                </c:pt>
                <c:pt idx="1935">
                  <c:v>19.349999999968201</c:v>
                </c:pt>
                <c:pt idx="1936">
                  <c:v>19.359999999968199</c:v>
                </c:pt>
                <c:pt idx="1937">
                  <c:v>19.369999999968101</c:v>
                </c:pt>
                <c:pt idx="1938">
                  <c:v>19.379999999968099</c:v>
                </c:pt>
                <c:pt idx="1939">
                  <c:v>19.389999999968101</c:v>
                </c:pt>
                <c:pt idx="1940">
                  <c:v>19.399999999968099</c:v>
                </c:pt>
                <c:pt idx="1941">
                  <c:v>19.4099999999681</c:v>
                </c:pt>
                <c:pt idx="1942">
                  <c:v>19.419999999967999</c:v>
                </c:pt>
                <c:pt idx="1943">
                  <c:v>19.429999999968</c:v>
                </c:pt>
                <c:pt idx="1944">
                  <c:v>19.439999999967998</c:v>
                </c:pt>
                <c:pt idx="1945">
                  <c:v>19.449999999968</c:v>
                </c:pt>
                <c:pt idx="1946">
                  <c:v>19.459999999967899</c:v>
                </c:pt>
                <c:pt idx="1947">
                  <c:v>19.4699999999679</c:v>
                </c:pt>
                <c:pt idx="1948">
                  <c:v>19.479999999967902</c:v>
                </c:pt>
                <c:pt idx="1949">
                  <c:v>19.4899999999679</c:v>
                </c:pt>
                <c:pt idx="1950">
                  <c:v>19.499999999967802</c:v>
                </c:pt>
                <c:pt idx="1951">
                  <c:v>19.5099999999678</c:v>
                </c:pt>
                <c:pt idx="1952">
                  <c:v>19.519999999967801</c:v>
                </c:pt>
                <c:pt idx="1953">
                  <c:v>19.529999999967799</c:v>
                </c:pt>
                <c:pt idx="1954">
                  <c:v>19.539999999967801</c:v>
                </c:pt>
                <c:pt idx="1955">
                  <c:v>19.549999999967699</c:v>
                </c:pt>
                <c:pt idx="1956">
                  <c:v>19.559999999967701</c:v>
                </c:pt>
                <c:pt idx="1957">
                  <c:v>19.569999999967699</c:v>
                </c:pt>
                <c:pt idx="1958">
                  <c:v>19.579999999967701</c:v>
                </c:pt>
                <c:pt idx="1959">
                  <c:v>19.589999999967599</c:v>
                </c:pt>
                <c:pt idx="1960">
                  <c:v>19.599999999967601</c:v>
                </c:pt>
                <c:pt idx="1961">
                  <c:v>19.609999999967599</c:v>
                </c:pt>
                <c:pt idx="1962">
                  <c:v>19.6199999999676</c:v>
                </c:pt>
                <c:pt idx="1963">
                  <c:v>19.629999999967499</c:v>
                </c:pt>
                <c:pt idx="1964">
                  <c:v>19.6399999999675</c:v>
                </c:pt>
                <c:pt idx="1965">
                  <c:v>19.649999999967498</c:v>
                </c:pt>
                <c:pt idx="1966">
                  <c:v>19.6599999999675</c:v>
                </c:pt>
                <c:pt idx="1967">
                  <c:v>19.669999999967398</c:v>
                </c:pt>
                <c:pt idx="1968">
                  <c:v>19.6799999999674</c:v>
                </c:pt>
                <c:pt idx="1969">
                  <c:v>19.689999999967402</c:v>
                </c:pt>
                <c:pt idx="1970">
                  <c:v>19.6999999999674</c:v>
                </c:pt>
                <c:pt idx="1971">
                  <c:v>19.709999999967401</c:v>
                </c:pt>
                <c:pt idx="1972">
                  <c:v>19.7199999999673</c:v>
                </c:pt>
                <c:pt idx="1973">
                  <c:v>19.729999999967301</c:v>
                </c:pt>
                <c:pt idx="1974">
                  <c:v>19.739999999967299</c:v>
                </c:pt>
                <c:pt idx="1975">
                  <c:v>19.749999999967301</c:v>
                </c:pt>
                <c:pt idx="1976">
                  <c:v>19.759999999967199</c:v>
                </c:pt>
                <c:pt idx="1977">
                  <c:v>19.769999999967201</c:v>
                </c:pt>
                <c:pt idx="1978">
                  <c:v>19.779999999967199</c:v>
                </c:pt>
                <c:pt idx="1979">
                  <c:v>19.7899999999672</c:v>
                </c:pt>
                <c:pt idx="1980">
                  <c:v>19.799999999967099</c:v>
                </c:pt>
                <c:pt idx="1981">
                  <c:v>19.809999999967101</c:v>
                </c:pt>
                <c:pt idx="1982">
                  <c:v>19.819999999967099</c:v>
                </c:pt>
                <c:pt idx="1983">
                  <c:v>19.8299999999671</c:v>
                </c:pt>
                <c:pt idx="1984">
                  <c:v>19.839999999967102</c:v>
                </c:pt>
                <c:pt idx="1985">
                  <c:v>19.849999999967</c:v>
                </c:pt>
                <c:pt idx="1986">
                  <c:v>19.859999999966998</c:v>
                </c:pt>
                <c:pt idx="1987">
                  <c:v>19.869999999967</c:v>
                </c:pt>
                <c:pt idx="1988">
                  <c:v>19.879999999967001</c:v>
                </c:pt>
                <c:pt idx="1989">
                  <c:v>19.8899999999669</c:v>
                </c:pt>
                <c:pt idx="1990">
                  <c:v>19.899999999966901</c:v>
                </c:pt>
                <c:pt idx="1991">
                  <c:v>19.9099999999669</c:v>
                </c:pt>
                <c:pt idx="1992">
                  <c:v>19.919999999966901</c:v>
                </c:pt>
                <c:pt idx="1993">
                  <c:v>19.9299999999668</c:v>
                </c:pt>
                <c:pt idx="1994">
                  <c:v>19.939999999966801</c:v>
                </c:pt>
                <c:pt idx="1995">
                  <c:v>19.949999999966799</c:v>
                </c:pt>
                <c:pt idx="1996">
                  <c:v>19.959999999966801</c:v>
                </c:pt>
                <c:pt idx="1997">
                  <c:v>19.969999999966799</c:v>
                </c:pt>
                <c:pt idx="1998">
                  <c:v>19.979999999966701</c:v>
                </c:pt>
                <c:pt idx="1999">
                  <c:v>19.989999999966699</c:v>
                </c:pt>
                <c:pt idx="2000">
                  <c:v>19.9999999999667</c:v>
                </c:pt>
                <c:pt idx="2001">
                  <c:v>20.009999999966698</c:v>
                </c:pt>
                <c:pt idx="2002">
                  <c:v>20.019999999966601</c:v>
                </c:pt>
                <c:pt idx="2003">
                  <c:v>20.029999999966599</c:v>
                </c:pt>
                <c:pt idx="2004">
                  <c:v>20.0399999999666</c:v>
                </c:pt>
                <c:pt idx="2005">
                  <c:v>20.049999999966602</c:v>
                </c:pt>
                <c:pt idx="2006">
                  <c:v>20.0599999999665</c:v>
                </c:pt>
                <c:pt idx="2007">
                  <c:v>20.069999999966502</c:v>
                </c:pt>
                <c:pt idx="2008">
                  <c:v>20.0799999999665</c:v>
                </c:pt>
                <c:pt idx="2009">
                  <c:v>20.089999999966501</c:v>
                </c:pt>
                <c:pt idx="2010">
                  <c:v>20.0999999999664</c:v>
                </c:pt>
                <c:pt idx="2011">
                  <c:v>20.109999999966401</c:v>
                </c:pt>
                <c:pt idx="2012">
                  <c:v>20.119999999966399</c:v>
                </c:pt>
                <c:pt idx="2013">
                  <c:v>20.129999999966401</c:v>
                </c:pt>
                <c:pt idx="2014">
                  <c:v>20.139999999966399</c:v>
                </c:pt>
                <c:pt idx="2015">
                  <c:v>20.149999999966301</c:v>
                </c:pt>
                <c:pt idx="2016">
                  <c:v>20.159999999966299</c:v>
                </c:pt>
                <c:pt idx="2017">
                  <c:v>20.169999999966301</c:v>
                </c:pt>
                <c:pt idx="2018">
                  <c:v>20.179999999966299</c:v>
                </c:pt>
                <c:pt idx="2019">
                  <c:v>20.189999999966201</c:v>
                </c:pt>
                <c:pt idx="2020">
                  <c:v>20.199999999966199</c:v>
                </c:pt>
                <c:pt idx="2021">
                  <c:v>20.2099999999662</c:v>
                </c:pt>
                <c:pt idx="2022">
                  <c:v>20.219999999966198</c:v>
                </c:pt>
                <c:pt idx="2023">
                  <c:v>20.2299999999661</c:v>
                </c:pt>
                <c:pt idx="2024">
                  <c:v>20.239999999966098</c:v>
                </c:pt>
                <c:pt idx="2025">
                  <c:v>20.2499999999661</c:v>
                </c:pt>
                <c:pt idx="2026">
                  <c:v>20.259999999966102</c:v>
                </c:pt>
                <c:pt idx="2027">
                  <c:v>20.2699999999661</c:v>
                </c:pt>
                <c:pt idx="2028">
                  <c:v>20.279999999966002</c:v>
                </c:pt>
                <c:pt idx="2029">
                  <c:v>20.289999999966</c:v>
                </c:pt>
                <c:pt idx="2030">
                  <c:v>20.299999999966001</c:v>
                </c:pt>
                <c:pt idx="2031">
                  <c:v>20.309999999965999</c:v>
                </c:pt>
                <c:pt idx="2032">
                  <c:v>20.319999999965901</c:v>
                </c:pt>
                <c:pt idx="2033">
                  <c:v>20.329999999965899</c:v>
                </c:pt>
                <c:pt idx="2034">
                  <c:v>20.339999999965901</c:v>
                </c:pt>
                <c:pt idx="2035">
                  <c:v>20.349999999965899</c:v>
                </c:pt>
                <c:pt idx="2036">
                  <c:v>20.359999999965801</c:v>
                </c:pt>
                <c:pt idx="2037">
                  <c:v>20.369999999965799</c:v>
                </c:pt>
                <c:pt idx="2038">
                  <c:v>20.379999999965801</c:v>
                </c:pt>
                <c:pt idx="2039">
                  <c:v>20.389999999965799</c:v>
                </c:pt>
                <c:pt idx="2040">
                  <c:v>20.399999999965701</c:v>
                </c:pt>
                <c:pt idx="2041">
                  <c:v>20.409999999965699</c:v>
                </c:pt>
                <c:pt idx="2042">
                  <c:v>20.4199999999657</c:v>
                </c:pt>
                <c:pt idx="2043">
                  <c:v>20.429999999965698</c:v>
                </c:pt>
                <c:pt idx="2044">
                  <c:v>20.4399999999657</c:v>
                </c:pt>
                <c:pt idx="2045">
                  <c:v>20.449999999965598</c:v>
                </c:pt>
                <c:pt idx="2046">
                  <c:v>20.4599999999656</c:v>
                </c:pt>
                <c:pt idx="2047">
                  <c:v>20.469999999965601</c:v>
                </c:pt>
                <c:pt idx="2048">
                  <c:v>20.479999999965599</c:v>
                </c:pt>
                <c:pt idx="2049">
                  <c:v>20.489999999965502</c:v>
                </c:pt>
                <c:pt idx="2050">
                  <c:v>20.4999999999655</c:v>
                </c:pt>
                <c:pt idx="2051">
                  <c:v>20.509999999965501</c:v>
                </c:pt>
                <c:pt idx="2052">
                  <c:v>20.519999999965499</c:v>
                </c:pt>
                <c:pt idx="2053">
                  <c:v>20.529999999965401</c:v>
                </c:pt>
                <c:pt idx="2054">
                  <c:v>20.539999999965399</c:v>
                </c:pt>
                <c:pt idx="2055">
                  <c:v>20.549999999965401</c:v>
                </c:pt>
                <c:pt idx="2056">
                  <c:v>20.559999999965399</c:v>
                </c:pt>
                <c:pt idx="2057">
                  <c:v>20.5699999999654</c:v>
                </c:pt>
                <c:pt idx="2058">
                  <c:v>20.579999999965299</c:v>
                </c:pt>
                <c:pt idx="2059">
                  <c:v>20.589999999965301</c:v>
                </c:pt>
                <c:pt idx="2060">
                  <c:v>20.599999999965299</c:v>
                </c:pt>
                <c:pt idx="2061">
                  <c:v>20.6099999999653</c:v>
                </c:pt>
                <c:pt idx="2062">
                  <c:v>20.619999999965199</c:v>
                </c:pt>
                <c:pt idx="2063">
                  <c:v>20.6299999999652</c:v>
                </c:pt>
                <c:pt idx="2064">
                  <c:v>20.639999999965202</c:v>
                </c:pt>
                <c:pt idx="2065">
                  <c:v>20.6499999999652</c:v>
                </c:pt>
                <c:pt idx="2066">
                  <c:v>20.659999999965098</c:v>
                </c:pt>
                <c:pt idx="2067">
                  <c:v>20.6699999999651</c:v>
                </c:pt>
                <c:pt idx="2068">
                  <c:v>20.679999999965101</c:v>
                </c:pt>
                <c:pt idx="2069">
                  <c:v>20.689999999965099</c:v>
                </c:pt>
                <c:pt idx="2070">
                  <c:v>20.699999999965002</c:v>
                </c:pt>
                <c:pt idx="2071">
                  <c:v>20.709999999965</c:v>
                </c:pt>
                <c:pt idx="2072">
                  <c:v>20.719999999965001</c:v>
                </c:pt>
                <c:pt idx="2073">
                  <c:v>20.729999999964999</c:v>
                </c:pt>
                <c:pt idx="2074">
                  <c:v>20.739999999965001</c:v>
                </c:pt>
                <c:pt idx="2075">
                  <c:v>20.749999999964899</c:v>
                </c:pt>
                <c:pt idx="2076">
                  <c:v>20.759999999964901</c:v>
                </c:pt>
                <c:pt idx="2077">
                  <c:v>20.769999999964899</c:v>
                </c:pt>
                <c:pt idx="2078">
                  <c:v>20.7799999999649</c:v>
                </c:pt>
                <c:pt idx="2079">
                  <c:v>20.789999999964799</c:v>
                </c:pt>
                <c:pt idx="2080">
                  <c:v>20.7999999999648</c:v>
                </c:pt>
                <c:pt idx="2081">
                  <c:v>20.809999999964798</c:v>
                </c:pt>
                <c:pt idx="2082">
                  <c:v>20.8199999999648</c:v>
                </c:pt>
                <c:pt idx="2083">
                  <c:v>20.829999999964699</c:v>
                </c:pt>
                <c:pt idx="2084">
                  <c:v>20.8399999999647</c:v>
                </c:pt>
                <c:pt idx="2085">
                  <c:v>20.849999999964702</c:v>
                </c:pt>
                <c:pt idx="2086">
                  <c:v>20.8599999999647</c:v>
                </c:pt>
                <c:pt idx="2087">
                  <c:v>20.869999999964701</c:v>
                </c:pt>
                <c:pt idx="2088">
                  <c:v>20.8799999999646</c:v>
                </c:pt>
                <c:pt idx="2089">
                  <c:v>20.889999999964601</c:v>
                </c:pt>
                <c:pt idx="2090">
                  <c:v>20.899999999964599</c:v>
                </c:pt>
                <c:pt idx="2091">
                  <c:v>20.909999999964601</c:v>
                </c:pt>
                <c:pt idx="2092">
                  <c:v>20.919999999964499</c:v>
                </c:pt>
                <c:pt idx="2093">
                  <c:v>20.929999999964501</c:v>
                </c:pt>
                <c:pt idx="2094">
                  <c:v>20.939999999964499</c:v>
                </c:pt>
                <c:pt idx="2095">
                  <c:v>20.949999999964501</c:v>
                </c:pt>
                <c:pt idx="2096">
                  <c:v>20.959999999964399</c:v>
                </c:pt>
                <c:pt idx="2097">
                  <c:v>20.969999999964401</c:v>
                </c:pt>
                <c:pt idx="2098">
                  <c:v>20.979999999964399</c:v>
                </c:pt>
                <c:pt idx="2099">
                  <c:v>20.9899999999644</c:v>
                </c:pt>
                <c:pt idx="2100">
                  <c:v>20.999999999964398</c:v>
                </c:pt>
                <c:pt idx="2101">
                  <c:v>21.0099999999643</c:v>
                </c:pt>
                <c:pt idx="2102">
                  <c:v>21.019999999964298</c:v>
                </c:pt>
                <c:pt idx="2103">
                  <c:v>21.0299999999643</c:v>
                </c:pt>
                <c:pt idx="2104">
                  <c:v>21.039999999964301</c:v>
                </c:pt>
                <c:pt idx="2105">
                  <c:v>21.0499999999642</c:v>
                </c:pt>
                <c:pt idx="2106">
                  <c:v>21.059999999964202</c:v>
                </c:pt>
                <c:pt idx="2107">
                  <c:v>21.0699999999642</c:v>
                </c:pt>
                <c:pt idx="2108">
                  <c:v>21.079999999964201</c:v>
                </c:pt>
                <c:pt idx="2109">
                  <c:v>21.0899999999641</c:v>
                </c:pt>
                <c:pt idx="2110">
                  <c:v>21.099999999964101</c:v>
                </c:pt>
                <c:pt idx="2111">
                  <c:v>21.109999999964099</c:v>
                </c:pt>
                <c:pt idx="2112">
                  <c:v>21.119999999964101</c:v>
                </c:pt>
                <c:pt idx="2113">
                  <c:v>21.129999999963999</c:v>
                </c:pt>
                <c:pt idx="2114">
                  <c:v>21.139999999964001</c:v>
                </c:pt>
                <c:pt idx="2115">
                  <c:v>21.149999999963999</c:v>
                </c:pt>
                <c:pt idx="2116">
                  <c:v>21.159999999964</c:v>
                </c:pt>
                <c:pt idx="2117">
                  <c:v>21.169999999963999</c:v>
                </c:pt>
                <c:pt idx="2118">
                  <c:v>21.179999999963901</c:v>
                </c:pt>
                <c:pt idx="2119">
                  <c:v>21.189999999963899</c:v>
                </c:pt>
                <c:pt idx="2120">
                  <c:v>21.1999999999639</c:v>
                </c:pt>
                <c:pt idx="2121">
                  <c:v>21.209999999963902</c:v>
                </c:pt>
                <c:pt idx="2122">
                  <c:v>21.2199999999638</c:v>
                </c:pt>
                <c:pt idx="2123">
                  <c:v>21.229999999963798</c:v>
                </c:pt>
                <c:pt idx="2124">
                  <c:v>21.2399999999638</c:v>
                </c:pt>
                <c:pt idx="2125">
                  <c:v>21.249999999963801</c:v>
                </c:pt>
                <c:pt idx="2126">
                  <c:v>21.2599999999637</c:v>
                </c:pt>
                <c:pt idx="2127">
                  <c:v>21.269999999963701</c:v>
                </c:pt>
                <c:pt idx="2128">
                  <c:v>21.2799999999637</c:v>
                </c:pt>
                <c:pt idx="2129">
                  <c:v>21.289999999963701</c:v>
                </c:pt>
                <c:pt idx="2130">
                  <c:v>21.299999999963699</c:v>
                </c:pt>
                <c:pt idx="2131">
                  <c:v>21.309999999963601</c:v>
                </c:pt>
                <c:pt idx="2132">
                  <c:v>21.319999999963599</c:v>
                </c:pt>
                <c:pt idx="2133">
                  <c:v>21.329999999963601</c:v>
                </c:pt>
                <c:pt idx="2134">
                  <c:v>21.339999999963599</c:v>
                </c:pt>
                <c:pt idx="2135">
                  <c:v>21.349999999963501</c:v>
                </c:pt>
                <c:pt idx="2136">
                  <c:v>21.359999999963499</c:v>
                </c:pt>
                <c:pt idx="2137">
                  <c:v>21.3699999999635</c:v>
                </c:pt>
                <c:pt idx="2138">
                  <c:v>21.379999999963498</c:v>
                </c:pt>
                <c:pt idx="2139">
                  <c:v>21.389999999963401</c:v>
                </c:pt>
                <c:pt idx="2140">
                  <c:v>21.399999999963399</c:v>
                </c:pt>
                <c:pt idx="2141">
                  <c:v>21.4099999999634</c:v>
                </c:pt>
                <c:pt idx="2142">
                  <c:v>21.419999999963402</c:v>
                </c:pt>
                <c:pt idx="2143">
                  <c:v>21.4299999999633</c:v>
                </c:pt>
                <c:pt idx="2144">
                  <c:v>21.439999999963302</c:v>
                </c:pt>
                <c:pt idx="2145">
                  <c:v>21.4499999999633</c:v>
                </c:pt>
                <c:pt idx="2146">
                  <c:v>21.459999999963301</c:v>
                </c:pt>
                <c:pt idx="2147">
                  <c:v>21.469999999963299</c:v>
                </c:pt>
                <c:pt idx="2148">
                  <c:v>21.479999999963201</c:v>
                </c:pt>
                <c:pt idx="2149">
                  <c:v>21.489999999963199</c:v>
                </c:pt>
                <c:pt idx="2150">
                  <c:v>21.499999999963201</c:v>
                </c:pt>
                <c:pt idx="2151">
                  <c:v>21.509999999963199</c:v>
                </c:pt>
                <c:pt idx="2152">
                  <c:v>21.519999999963101</c:v>
                </c:pt>
                <c:pt idx="2153">
                  <c:v>21.529999999963099</c:v>
                </c:pt>
                <c:pt idx="2154">
                  <c:v>21.539999999963101</c:v>
                </c:pt>
                <c:pt idx="2155">
                  <c:v>21.549999999963099</c:v>
                </c:pt>
                <c:pt idx="2156">
                  <c:v>21.559999999963001</c:v>
                </c:pt>
                <c:pt idx="2157">
                  <c:v>21.569999999962999</c:v>
                </c:pt>
                <c:pt idx="2158">
                  <c:v>21.579999999963</c:v>
                </c:pt>
                <c:pt idx="2159">
                  <c:v>21.589999999962998</c:v>
                </c:pt>
                <c:pt idx="2160">
                  <c:v>21.599999999963</c:v>
                </c:pt>
                <c:pt idx="2161">
                  <c:v>21.609999999962898</c:v>
                </c:pt>
                <c:pt idx="2162">
                  <c:v>21.6199999999629</c:v>
                </c:pt>
                <c:pt idx="2163">
                  <c:v>21.629999999962902</c:v>
                </c:pt>
                <c:pt idx="2164">
                  <c:v>21.6399999999629</c:v>
                </c:pt>
                <c:pt idx="2165">
                  <c:v>21.649999999962802</c:v>
                </c:pt>
                <c:pt idx="2166">
                  <c:v>21.6599999999628</c:v>
                </c:pt>
                <c:pt idx="2167">
                  <c:v>21.669999999962801</c:v>
                </c:pt>
                <c:pt idx="2168">
                  <c:v>21.679999999962799</c:v>
                </c:pt>
                <c:pt idx="2169">
                  <c:v>21.689999999962701</c:v>
                </c:pt>
                <c:pt idx="2170">
                  <c:v>21.699999999962699</c:v>
                </c:pt>
                <c:pt idx="2171">
                  <c:v>21.709999999962701</c:v>
                </c:pt>
                <c:pt idx="2172">
                  <c:v>21.719999999962699</c:v>
                </c:pt>
                <c:pt idx="2173">
                  <c:v>21.729999999962601</c:v>
                </c:pt>
                <c:pt idx="2174">
                  <c:v>21.739999999962599</c:v>
                </c:pt>
                <c:pt idx="2175">
                  <c:v>21.749999999962601</c:v>
                </c:pt>
                <c:pt idx="2176">
                  <c:v>21.759999999962599</c:v>
                </c:pt>
                <c:pt idx="2177">
                  <c:v>21.7699999999626</c:v>
                </c:pt>
                <c:pt idx="2178">
                  <c:v>21.779999999962499</c:v>
                </c:pt>
                <c:pt idx="2179">
                  <c:v>21.7899999999625</c:v>
                </c:pt>
                <c:pt idx="2180">
                  <c:v>21.799999999962498</c:v>
                </c:pt>
                <c:pt idx="2181">
                  <c:v>21.8099999999625</c:v>
                </c:pt>
                <c:pt idx="2182">
                  <c:v>21.819999999962398</c:v>
                </c:pt>
                <c:pt idx="2183">
                  <c:v>21.8299999999624</c:v>
                </c:pt>
                <c:pt idx="2184">
                  <c:v>21.839999999962401</c:v>
                </c:pt>
                <c:pt idx="2185">
                  <c:v>21.849999999962399</c:v>
                </c:pt>
                <c:pt idx="2186">
                  <c:v>21.859999999962302</c:v>
                </c:pt>
                <c:pt idx="2187">
                  <c:v>21.8699999999623</c:v>
                </c:pt>
                <c:pt idx="2188">
                  <c:v>21.879999999962301</c:v>
                </c:pt>
                <c:pt idx="2189">
                  <c:v>21.889999999962299</c:v>
                </c:pt>
                <c:pt idx="2190">
                  <c:v>21.899999999962301</c:v>
                </c:pt>
                <c:pt idx="2191">
                  <c:v>21.909999999962199</c:v>
                </c:pt>
                <c:pt idx="2192">
                  <c:v>21.919999999962201</c:v>
                </c:pt>
                <c:pt idx="2193">
                  <c:v>21.929999999962199</c:v>
                </c:pt>
                <c:pt idx="2194">
                  <c:v>21.9399999999622</c:v>
                </c:pt>
                <c:pt idx="2195">
                  <c:v>21.949999999962099</c:v>
                </c:pt>
                <c:pt idx="2196">
                  <c:v>21.959999999962101</c:v>
                </c:pt>
                <c:pt idx="2197">
                  <c:v>21.969999999962099</c:v>
                </c:pt>
                <c:pt idx="2198">
                  <c:v>21.9799999999621</c:v>
                </c:pt>
                <c:pt idx="2199">
                  <c:v>21.989999999961999</c:v>
                </c:pt>
                <c:pt idx="2200">
                  <c:v>21.999999999962</c:v>
                </c:pt>
                <c:pt idx="2201">
                  <c:v>22.009999999962002</c:v>
                </c:pt>
                <c:pt idx="2202">
                  <c:v>22.019999999962</c:v>
                </c:pt>
                <c:pt idx="2203">
                  <c:v>22.029999999961898</c:v>
                </c:pt>
                <c:pt idx="2204">
                  <c:v>22.0399999999619</c:v>
                </c:pt>
                <c:pt idx="2205">
                  <c:v>22.049999999961901</c:v>
                </c:pt>
                <c:pt idx="2206">
                  <c:v>22.059999999961899</c:v>
                </c:pt>
                <c:pt idx="2207">
                  <c:v>22.069999999961901</c:v>
                </c:pt>
                <c:pt idx="2208">
                  <c:v>22.0799999999618</c:v>
                </c:pt>
                <c:pt idx="2209">
                  <c:v>22.089999999961801</c:v>
                </c:pt>
                <c:pt idx="2210">
                  <c:v>22.099999999961799</c:v>
                </c:pt>
                <c:pt idx="2211">
                  <c:v>22.109999999961801</c:v>
                </c:pt>
                <c:pt idx="2212">
                  <c:v>22.119999999961699</c:v>
                </c:pt>
                <c:pt idx="2213">
                  <c:v>22.129999999961701</c:v>
                </c:pt>
                <c:pt idx="2214">
                  <c:v>22.139999999961699</c:v>
                </c:pt>
                <c:pt idx="2215">
                  <c:v>22.1499999999617</c:v>
                </c:pt>
                <c:pt idx="2216">
                  <c:v>22.159999999961599</c:v>
                </c:pt>
                <c:pt idx="2217">
                  <c:v>22.1699999999616</c:v>
                </c:pt>
                <c:pt idx="2218">
                  <c:v>22.179999999961598</c:v>
                </c:pt>
                <c:pt idx="2219">
                  <c:v>22.1899999999616</c:v>
                </c:pt>
                <c:pt idx="2220">
                  <c:v>22.199999999961602</c:v>
                </c:pt>
                <c:pt idx="2221">
                  <c:v>22.2099999999615</c:v>
                </c:pt>
                <c:pt idx="2222">
                  <c:v>22.219999999961502</c:v>
                </c:pt>
                <c:pt idx="2223">
                  <c:v>22.2299999999615</c:v>
                </c:pt>
                <c:pt idx="2224">
                  <c:v>22.239999999961501</c:v>
                </c:pt>
                <c:pt idx="2225">
                  <c:v>22.2499999999614</c:v>
                </c:pt>
                <c:pt idx="2226">
                  <c:v>22.259999999961401</c:v>
                </c:pt>
                <c:pt idx="2227">
                  <c:v>22.269999999961399</c:v>
                </c:pt>
                <c:pt idx="2228">
                  <c:v>22.279999999961401</c:v>
                </c:pt>
                <c:pt idx="2229">
                  <c:v>22.289999999961299</c:v>
                </c:pt>
                <c:pt idx="2230">
                  <c:v>22.299999999961301</c:v>
                </c:pt>
                <c:pt idx="2231">
                  <c:v>22.309999999961299</c:v>
                </c:pt>
                <c:pt idx="2232">
                  <c:v>22.319999999961301</c:v>
                </c:pt>
                <c:pt idx="2233">
                  <c:v>22.329999999961299</c:v>
                </c:pt>
                <c:pt idx="2234">
                  <c:v>22.339999999961201</c:v>
                </c:pt>
                <c:pt idx="2235">
                  <c:v>22.349999999961199</c:v>
                </c:pt>
                <c:pt idx="2236">
                  <c:v>22.3599999999612</c:v>
                </c:pt>
                <c:pt idx="2237">
                  <c:v>22.369999999961198</c:v>
                </c:pt>
                <c:pt idx="2238">
                  <c:v>22.3799999999611</c:v>
                </c:pt>
                <c:pt idx="2239">
                  <c:v>22.389999999961098</c:v>
                </c:pt>
                <c:pt idx="2240">
                  <c:v>22.3999999999611</c:v>
                </c:pt>
                <c:pt idx="2241">
                  <c:v>22.409999999961101</c:v>
                </c:pt>
                <c:pt idx="2242">
                  <c:v>22.419999999961</c:v>
                </c:pt>
                <c:pt idx="2243">
                  <c:v>22.429999999961002</c:v>
                </c:pt>
                <c:pt idx="2244">
                  <c:v>22.439999999961</c:v>
                </c:pt>
                <c:pt idx="2245">
                  <c:v>22.449999999961001</c:v>
                </c:pt>
                <c:pt idx="2246">
                  <c:v>22.4599999999609</c:v>
                </c:pt>
                <c:pt idx="2247">
                  <c:v>22.469999999960901</c:v>
                </c:pt>
                <c:pt idx="2248">
                  <c:v>22.479999999960899</c:v>
                </c:pt>
                <c:pt idx="2249">
                  <c:v>22.489999999960901</c:v>
                </c:pt>
                <c:pt idx="2250">
                  <c:v>22.499999999960899</c:v>
                </c:pt>
                <c:pt idx="2251">
                  <c:v>22.509999999960801</c:v>
                </c:pt>
                <c:pt idx="2252">
                  <c:v>22.519999999960799</c:v>
                </c:pt>
                <c:pt idx="2253">
                  <c:v>22.5299999999608</c:v>
                </c:pt>
                <c:pt idx="2254">
                  <c:v>22.539999999960799</c:v>
                </c:pt>
                <c:pt idx="2255">
                  <c:v>22.549999999960701</c:v>
                </c:pt>
                <c:pt idx="2256">
                  <c:v>22.559999999960699</c:v>
                </c:pt>
                <c:pt idx="2257">
                  <c:v>22.5699999999607</c:v>
                </c:pt>
                <c:pt idx="2258">
                  <c:v>22.579999999960702</c:v>
                </c:pt>
                <c:pt idx="2259">
                  <c:v>22.5899999999606</c:v>
                </c:pt>
                <c:pt idx="2260">
                  <c:v>22.599999999960598</c:v>
                </c:pt>
                <c:pt idx="2261">
                  <c:v>22.6099999999606</c:v>
                </c:pt>
                <c:pt idx="2262">
                  <c:v>22.619999999960601</c:v>
                </c:pt>
                <c:pt idx="2263">
                  <c:v>22.629999999960599</c:v>
                </c:pt>
                <c:pt idx="2264">
                  <c:v>22.639999999960501</c:v>
                </c:pt>
                <c:pt idx="2265">
                  <c:v>22.6499999999605</c:v>
                </c:pt>
                <c:pt idx="2266">
                  <c:v>22.659999999960501</c:v>
                </c:pt>
                <c:pt idx="2267">
                  <c:v>22.669999999960499</c:v>
                </c:pt>
                <c:pt idx="2268">
                  <c:v>22.679999999960401</c:v>
                </c:pt>
                <c:pt idx="2269">
                  <c:v>22.689999999960399</c:v>
                </c:pt>
                <c:pt idx="2270">
                  <c:v>22.699999999960401</c:v>
                </c:pt>
                <c:pt idx="2271">
                  <c:v>22.709999999960399</c:v>
                </c:pt>
                <c:pt idx="2272">
                  <c:v>22.719999999960301</c:v>
                </c:pt>
                <c:pt idx="2273">
                  <c:v>22.729999999960299</c:v>
                </c:pt>
                <c:pt idx="2274">
                  <c:v>22.7399999999603</c:v>
                </c:pt>
                <c:pt idx="2275">
                  <c:v>22.749999999960298</c:v>
                </c:pt>
                <c:pt idx="2276">
                  <c:v>22.759999999960201</c:v>
                </c:pt>
                <c:pt idx="2277">
                  <c:v>22.769999999960199</c:v>
                </c:pt>
                <c:pt idx="2278">
                  <c:v>22.7799999999602</c:v>
                </c:pt>
                <c:pt idx="2279">
                  <c:v>22.789999999960202</c:v>
                </c:pt>
                <c:pt idx="2280">
                  <c:v>22.7999999999602</c:v>
                </c:pt>
                <c:pt idx="2281">
                  <c:v>22.809999999960102</c:v>
                </c:pt>
                <c:pt idx="2282">
                  <c:v>22.8199999999601</c:v>
                </c:pt>
                <c:pt idx="2283">
                  <c:v>22.829999999960101</c:v>
                </c:pt>
                <c:pt idx="2284">
                  <c:v>22.839999999960099</c:v>
                </c:pt>
                <c:pt idx="2285">
                  <c:v>22.849999999960001</c:v>
                </c:pt>
                <c:pt idx="2286">
                  <c:v>22.859999999959999</c:v>
                </c:pt>
                <c:pt idx="2287">
                  <c:v>22.869999999960001</c:v>
                </c:pt>
                <c:pt idx="2288">
                  <c:v>22.879999999959999</c:v>
                </c:pt>
                <c:pt idx="2289">
                  <c:v>22.889999999959901</c:v>
                </c:pt>
                <c:pt idx="2290">
                  <c:v>22.899999999959899</c:v>
                </c:pt>
                <c:pt idx="2291">
                  <c:v>22.909999999959901</c:v>
                </c:pt>
                <c:pt idx="2292">
                  <c:v>22.919999999959899</c:v>
                </c:pt>
                <c:pt idx="2293">
                  <c:v>22.9299999999599</c:v>
                </c:pt>
                <c:pt idx="2294">
                  <c:v>22.939999999959799</c:v>
                </c:pt>
                <c:pt idx="2295">
                  <c:v>22.9499999999598</c:v>
                </c:pt>
                <c:pt idx="2296">
                  <c:v>22.959999999959798</c:v>
                </c:pt>
                <c:pt idx="2297">
                  <c:v>22.9699999999598</c:v>
                </c:pt>
                <c:pt idx="2298">
                  <c:v>22.979999999959698</c:v>
                </c:pt>
                <c:pt idx="2299">
                  <c:v>22.9899999999597</c:v>
                </c:pt>
                <c:pt idx="2300">
                  <c:v>22.999999999959702</c:v>
                </c:pt>
                <c:pt idx="2301">
                  <c:v>23.0099999999597</c:v>
                </c:pt>
                <c:pt idx="2302">
                  <c:v>23.019999999959602</c:v>
                </c:pt>
                <c:pt idx="2303">
                  <c:v>23.0299999999596</c:v>
                </c:pt>
                <c:pt idx="2304">
                  <c:v>23.039999999959601</c:v>
                </c:pt>
                <c:pt idx="2305">
                  <c:v>23.049999999959599</c:v>
                </c:pt>
                <c:pt idx="2306">
                  <c:v>23.059999999959501</c:v>
                </c:pt>
                <c:pt idx="2307">
                  <c:v>23.069999999959499</c:v>
                </c:pt>
                <c:pt idx="2308">
                  <c:v>23.079999999959501</c:v>
                </c:pt>
                <c:pt idx="2309">
                  <c:v>23.089999999959499</c:v>
                </c:pt>
                <c:pt idx="2310">
                  <c:v>23.0999999999595</c:v>
                </c:pt>
                <c:pt idx="2311">
                  <c:v>23.109999999959399</c:v>
                </c:pt>
                <c:pt idx="2312">
                  <c:v>23.119999999959401</c:v>
                </c:pt>
                <c:pt idx="2313">
                  <c:v>23.129999999959399</c:v>
                </c:pt>
                <c:pt idx="2314">
                  <c:v>23.1399999999594</c:v>
                </c:pt>
                <c:pt idx="2315">
                  <c:v>23.149999999959299</c:v>
                </c:pt>
                <c:pt idx="2316">
                  <c:v>23.1599999999593</c:v>
                </c:pt>
                <c:pt idx="2317">
                  <c:v>23.169999999959298</c:v>
                </c:pt>
                <c:pt idx="2318">
                  <c:v>23.1799999999593</c:v>
                </c:pt>
                <c:pt idx="2319">
                  <c:v>23.189999999959198</c:v>
                </c:pt>
                <c:pt idx="2320">
                  <c:v>23.1999999999592</c:v>
                </c:pt>
                <c:pt idx="2321">
                  <c:v>23.209999999959201</c:v>
                </c:pt>
                <c:pt idx="2322">
                  <c:v>23.219999999959199</c:v>
                </c:pt>
                <c:pt idx="2323">
                  <c:v>23.229999999959201</c:v>
                </c:pt>
                <c:pt idx="2324">
                  <c:v>23.2399999999591</c:v>
                </c:pt>
                <c:pt idx="2325">
                  <c:v>23.249999999959101</c:v>
                </c:pt>
                <c:pt idx="2326">
                  <c:v>23.259999999959099</c:v>
                </c:pt>
                <c:pt idx="2327">
                  <c:v>23.269999999959101</c:v>
                </c:pt>
                <c:pt idx="2328">
                  <c:v>23.279999999958999</c:v>
                </c:pt>
                <c:pt idx="2329">
                  <c:v>23.289999999959001</c:v>
                </c:pt>
                <c:pt idx="2330">
                  <c:v>23.299999999958999</c:v>
                </c:pt>
                <c:pt idx="2331">
                  <c:v>23.309999999959</c:v>
                </c:pt>
                <c:pt idx="2332">
                  <c:v>23.319999999958899</c:v>
                </c:pt>
                <c:pt idx="2333">
                  <c:v>23.329999999958901</c:v>
                </c:pt>
                <c:pt idx="2334">
                  <c:v>23.339999999958899</c:v>
                </c:pt>
                <c:pt idx="2335">
                  <c:v>23.3499999999589</c:v>
                </c:pt>
                <c:pt idx="2336">
                  <c:v>23.359999999958799</c:v>
                </c:pt>
                <c:pt idx="2337">
                  <c:v>23.3699999999588</c:v>
                </c:pt>
                <c:pt idx="2338">
                  <c:v>23.379999999958802</c:v>
                </c:pt>
                <c:pt idx="2339">
                  <c:v>23.3899999999588</c:v>
                </c:pt>
                <c:pt idx="2340">
                  <c:v>23.399999999958801</c:v>
                </c:pt>
                <c:pt idx="2341">
                  <c:v>23.4099999999587</c:v>
                </c:pt>
                <c:pt idx="2342">
                  <c:v>23.419999999958701</c:v>
                </c:pt>
                <c:pt idx="2343">
                  <c:v>23.429999999958699</c:v>
                </c:pt>
                <c:pt idx="2344">
                  <c:v>23.439999999958701</c:v>
                </c:pt>
                <c:pt idx="2345">
                  <c:v>23.4499999999586</c:v>
                </c:pt>
                <c:pt idx="2346">
                  <c:v>23.459999999958601</c:v>
                </c:pt>
                <c:pt idx="2347">
                  <c:v>23.469999999958599</c:v>
                </c:pt>
                <c:pt idx="2348">
                  <c:v>23.479999999958601</c:v>
                </c:pt>
                <c:pt idx="2349">
                  <c:v>23.489999999958499</c:v>
                </c:pt>
                <c:pt idx="2350">
                  <c:v>23.499999999958501</c:v>
                </c:pt>
                <c:pt idx="2351">
                  <c:v>23.509999999958499</c:v>
                </c:pt>
                <c:pt idx="2352">
                  <c:v>23.5199999999585</c:v>
                </c:pt>
                <c:pt idx="2353">
                  <c:v>23.529999999958498</c:v>
                </c:pt>
                <c:pt idx="2354">
                  <c:v>23.5399999999584</c:v>
                </c:pt>
                <c:pt idx="2355">
                  <c:v>23.549999999958398</c:v>
                </c:pt>
                <c:pt idx="2356">
                  <c:v>23.5599999999584</c:v>
                </c:pt>
                <c:pt idx="2357">
                  <c:v>23.569999999958402</c:v>
                </c:pt>
                <c:pt idx="2358">
                  <c:v>23.5799999999583</c:v>
                </c:pt>
                <c:pt idx="2359">
                  <c:v>23.589999999958302</c:v>
                </c:pt>
                <c:pt idx="2360">
                  <c:v>23.5999999999583</c:v>
                </c:pt>
                <c:pt idx="2361">
                  <c:v>23.609999999958301</c:v>
                </c:pt>
                <c:pt idx="2362">
                  <c:v>23.6199999999582</c:v>
                </c:pt>
                <c:pt idx="2363">
                  <c:v>23.629999999958201</c:v>
                </c:pt>
                <c:pt idx="2364">
                  <c:v>23.639999999958199</c:v>
                </c:pt>
                <c:pt idx="2365">
                  <c:v>23.649999999958201</c:v>
                </c:pt>
                <c:pt idx="2366">
                  <c:v>23.659999999958199</c:v>
                </c:pt>
                <c:pt idx="2367">
                  <c:v>23.669999999958101</c:v>
                </c:pt>
                <c:pt idx="2368">
                  <c:v>23.679999999958099</c:v>
                </c:pt>
                <c:pt idx="2369">
                  <c:v>23.689999999958101</c:v>
                </c:pt>
                <c:pt idx="2370">
                  <c:v>23.699999999958099</c:v>
                </c:pt>
                <c:pt idx="2371">
                  <c:v>23.709999999958001</c:v>
                </c:pt>
                <c:pt idx="2372">
                  <c:v>23.719999999957999</c:v>
                </c:pt>
                <c:pt idx="2373">
                  <c:v>23.729999999958</c:v>
                </c:pt>
                <c:pt idx="2374">
                  <c:v>23.739999999957998</c:v>
                </c:pt>
                <c:pt idx="2375">
                  <c:v>23.7499999999579</c:v>
                </c:pt>
                <c:pt idx="2376">
                  <c:v>23.759999999957898</c:v>
                </c:pt>
                <c:pt idx="2377">
                  <c:v>23.7699999999579</c:v>
                </c:pt>
                <c:pt idx="2378">
                  <c:v>23.779999999957901</c:v>
                </c:pt>
                <c:pt idx="2379">
                  <c:v>23.7899999999578</c:v>
                </c:pt>
                <c:pt idx="2380">
                  <c:v>23.799999999957802</c:v>
                </c:pt>
                <c:pt idx="2381">
                  <c:v>23.8099999999578</c:v>
                </c:pt>
                <c:pt idx="2382">
                  <c:v>23.819999999957801</c:v>
                </c:pt>
                <c:pt idx="2383">
                  <c:v>23.829999999957799</c:v>
                </c:pt>
                <c:pt idx="2384">
                  <c:v>23.839999999957701</c:v>
                </c:pt>
                <c:pt idx="2385">
                  <c:v>23.849999999957699</c:v>
                </c:pt>
                <c:pt idx="2386">
                  <c:v>23.859999999957701</c:v>
                </c:pt>
                <c:pt idx="2387">
                  <c:v>23.869999999957699</c:v>
                </c:pt>
                <c:pt idx="2388">
                  <c:v>23.879999999957601</c:v>
                </c:pt>
                <c:pt idx="2389">
                  <c:v>23.889999999957599</c:v>
                </c:pt>
                <c:pt idx="2390">
                  <c:v>23.8999999999576</c:v>
                </c:pt>
                <c:pt idx="2391">
                  <c:v>23.909999999957599</c:v>
                </c:pt>
                <c:pt idx="2392">
                  <c:v>23.919999999957501</c:v>
                </c:pt>
                <c:pt idx="2393">
                  <c:v>23.929999999957499</c:v>
                </c:pt>
                <c:pt idx="2394">
                  <c:v>23.9399999999575</c:v>
                </c:pt>
                <c:pt idx="2395">
                  <c:v>23.949999999957502</c:v>
                </c:pt>
                <c:pt idx="2396">
                  <c:v>23.9599999999575</c:v>
                </c:pt>
                <c:pt idx="2397">
                  <c:v>23.969999999957398</c:v>
                </c:pt>
                <c:pt idx="2398">
                  <c:v>23.9799999999574</c:v>
                </c:pt>
                <c:pt idx="2399">
                  <c:v>23.989999999957401</c:v>
                </c:pt>
                <c:pt idx="2400">
                  <c:v>23.999999999957399</c:v>
                </c:pt>
                <c:pt idx="2401">
                  <c:v>24.009999999957301</c:v>
                </c:pt>
                <c:pt idx="2402">
                  <c:v>24.0199999999573</c:v>
                </c:pt>
                <c:pt idx="2403">
                  <c:v>24.029999999957301</c:v>
                </c:pt>
                <c:pt idx="2404">
                  <c:v>24.039999999957299</c:v>
                </c:pt>
                <c:pt idx="2405">
                  <c:v>24.049999999957201</c:v>
                </c:pt>
                <c:pt idx="2406">
                  <c:v>24.059999999957199</c:v>
                </c:pt>
                <c:pt idx="2407">
                  <c:v>24.069999999957201</c:v>
                </c:pt>
                <c:pt idx="2408">
                  <c:v>24.079999999957199</c:v>
                </c:pt>
                <c:pt idx="2409">
                  <c:v>24.089999999957101</c:v>
                </c:pt>
                <c:pt idx="2410">
                  <c:v>24.099999999957099</c:v>
                </c:pt>
                <c:pt idx="2411">
                  <c:v>24.1099999999571</c:v>
                </c:pt>
                <c:pt idx="2412">
                  <c:v>24.119999999957098</c:v>
                </c:pt>
                <c:pt idx="2413">
                  <c:v>24.1299999999571</c:v>
                </c:pt>
                <c:pt idx="2414">
                  <c:v>24.139999999956999</c:v>
                </c:pt>
                <c:pt idx="2415">
                  <c:v>24.149999999957</c:v>
                </c:pt>
                <c:pt idx="2416">
                  <c:v>24.159999999957002</c:v>
                </c:pt>
                <c:pt idx="2417">
                  <c:v>24.169999999957</c:v>
                </c:pt>
                <c:pt idx="2418">
                  <c:v>24.179999999956902</c:v>
                </c:pt>
                <c:pt idx="2419">
                  <c:v>24.1899999999569</c:v>
                </c:pt>
                <c:pt idx="2420">
                  <c:v>24.199999999956901</c:v>
                </c:pt>
                <c:pt idx="2421">
                  <c:v>24.209999999956899</c:v>
                </c:pt>
                <c:pt idx="2422">
                  <c:v>24.219999999956801</c:v>
                </c:pt>
                <c:pt idx="2423">
                  <c:v>24.229999999956799</c:v>
                </c:pt>
                <c:pt idx="2424">
                  <c:v>24.239999999956801</c:v>
                </c:pt>
                <c:pt idx="2425">
                  <c:v>24.249999999956799</c:v>
                </c:pt>
                <c:pt idx="2426">
                  <c:v>24.259999999956801</c:v>
                </c:pt>
                <c:pt idx="2427">
                  <c:v>24.269999999956699</c:v>
                </c:pt>
                <c:pt idx="2428">
                  <c:v>24.279999999956701</c:v>
                </c:pt>
                <c:pt idx="2429">
                  <c:v>24.289999999956699</c:v>
                </c:pt>
                <c:pt idx="2430">
                  <c:v>24.2999999999567</c:v>
                </c:pt>
                <c:pt idx="2431">
                  <c:v>24.309999999956599</c:v>
                </c:pt>
                <c:pt idx="2432">
                  <c:v>24.3199999999566</c:v>
                </c:pt>
                <c:pt idx="2433">
                  <c:v>24.329999999956598</c:v>
                </c:pt>
                <c:pt idx="2434">
                  <c:v>24.3399999999566</c:v>
                </c:pt>
                <c:pt idx="2435">
                  <c:v>24.349999999956498</c:v>
                </c:pt>
                <c:pt idx="2436">
                  <c:v>24.3599999999565</c:v>
                </c:pt>
                <c:pt idx="2437">
                  <c:v>24.369999999956502</c:v>
                </c:pt>
                <c:pt idx="2438">
                  <c:v>24.3799999999565</c:v>
                </c:pt>
                <c:pt idx="2439">
                  <c:v>24.389999999956402</c:v>
                </c:pt>
                <c:pt idx="2440">
                  <c:v>24.3999999999564</c:v>
                </c:pt>
                <c:pt idx="2441">
                  <c:v>24.409999999956401</c:v>
                </c:pt>
                <c:pt idx="2442">
                  <c:v>24.419999999956399</c:v>
                </c:pt>
                <c:pt idx="2443">
                  <c:v>24.429999999956401</c:v>
                </c:pt>
                <c:pt idx="2444">
                  <c:v>24.439999999956299</c:v>
                </c:pt>
                <c:pt idx="2445">
                  <c:v>24.449999999956301</c:v>
                </c:pt>
                <c:pt idx="2446">
                  <c:v>24.459999999956299</c:v>
                </c:pt>
                <c:pt idx="2447">
                  <c:v>24.4699999999563</c:v>
                </c:pt>
                <c:pt idx="2448">
                  <c:v>24.479999999956199</c:v>
                </c:pt>
                <c:pt idx="2449">
                  <c:v>24.489999999956201</c:v>
                </c:pt>
                <c:pt idx="2450">
                  <c:v>24.499999999956199</c:v>
                </c:pt>
                <c:pt idx="2451">
                  <c:v>24.5099999999562</c:v>
                </c:pt>
                <c:pt idx="2452">
                  <c:v>24.519999999956099</c:v>
                </c:pt>
                <c:pt idx="2453">
                  <c:v>24.5299999999561</c:v>
                </c:pt>
                <c:pt idx="2454">
                  <c:v>24.539999999956098</c:v>
                </c:pt>
                <c:pt idx="2455">
                  <c:v>24.5499999999561</c:v>
                </c:pt>
                <c:pt idx="2456">
                  <c:v>24.559999999956101</c:v>
                </c:pt>
                <c:pt idx="2457">
                  <c:v>24.569999999956</c:v>
                </c:pt>
                <c:pt idx="2458">
                  <c:v>24.579999999956001</c:v>
                </c:pt>
                <c:pt idx="2459">
                  <c:v>24.589999999955999</c:v>
                </c:pt>
                <c:pt idx="2460">
                  <c:v>24.599999999956001</c:v>
                </c:pt>
                <c:pt idx="2461">
                  <c:v>24.6099999999559</c:v>
                </c:pt>
                <c:pt idx="2462">
                  <c:v>24.619999999955901</c:v>
                </c:pt>
                <c:pt idx="2463">
                  <c:v>24.629999999955899</c:v>
                </c:pt>
                <c:pt idx="2464">
                  <c:v>24.639999999955901</c:v>
                </c:pt>
                <c:pt idx="2465">
                  <c:v>24.649999999955799</c:v>
                </c:pt>
                <c:pt idx="2466">
                  <c:v>24.659999999955801</c:v>
                </c:pt>
                <c:pt idx="2467">
                  <c:v>24.669999999955799</c:v>
                </c:pt>
                <c:pt idx="2468">
                  <c:v>24.6799999999558</c:v>
                </c:pt>
                <c:pt idx="2469">
                  <c:v>24.689999999955798</c:v>
                </c:pt>
                <c:pt idx="2470">
                  <c:v>24.699999999955701</c:v>
                </c:pt>
                <c:pt idx="2471">
                  <c:v>24.709999999955699</c:v>
                </c:pt>
                <c:pt idx="2472">
                  <c:v>24.7199999999557</c:v>
                </c:pt>
                <c:pt idx="2473">
                  <c:v>24.729999999955702</c:v>
                </c:pt>
                <c:pt idx="2474">
                  <c:v>24.7399999999556</c:v>
                </c:pt>
                <c:pt idx="2475">
                  <c:v>24.749999999955602</c:v>
                </c:pt>
                <c:pt idx="2476">
                  <c:v>24.7599999999556</c:v>
                </c:pt>
                <c:pt idx="2477">
                  <c:v>24.769999999955601</c:v>
                </c:pt>
                <c:pt idx="2478">
                  <c:v>24.7799999999555</c:v>
                </c:pt>
                <c:pt idx="2479">
                  <c:v>24.789999999955501</c:v>
                </c:pt>
                <c:pt idx="2480">
                  <c:v>24.799999999955499</c:v>
                </c:pt>
                <c:pt idx="2481">
                  <c:v>24.809999999955501</c:v>
                </c:pt>
                <c:pt idx="2482">
                  <c:v>24.8199999999554</c:v>
                </c:pt>
                <c:pt idx="2483">
                  <c:v>24.829999999955401</c:v>
                </c:pt>
                <c:pt idx="2484">
                  <c:v>24.839999999955399</c:v>
                </c:pt>
                <c:pt idx="2485">
                  <c:v>24.849999999955401</c:v>
                </c:pt>
                <c:pt idx="2486">
                  <c:v>24.859999999955399</c:v>
                </c:pt>
                <c:pt idx="2487">
                  <c:v>24.869999999955301</c:v>
                </c:pt>
                <c:pt idx="2488">
                  <c:v>24.879999999955299</c:v>
                </c:pt>
                <c:pt idx="2489">
                  <c:v>24.8899999999553</c:v>
                </c:pt>
                <c:pt idx="2490">
                  <c:v>24.899999999955298</c:v>
                </c:pt>
                <c:pt idx="2491">
                  <c:v>24.9099999999552</c:v>
                </c:pt>
                <c:pt idx="2492">
                  <c:v>24.919999999955198</c:v>
                </c:pt>
                <c:pt idx="2493">
                  <c:v>24.9299999999552</c:v>
                </c:pt>
                <c:pt idx="2494">
                  <c:v>24.939999999955202</c:v>
                </c:pt>
                <c:pt idx="2495">
                  <c:v>24.9499999999551</c:v>
                </c:pt>
                <c:pt idx="2496">
                  <c:v>24.959999999955102</c:v>
                </c:pt>
                <c:pt idx="2497">
                  <c:v>24.9699999999551</c:v>
                </c:pt>
                <c:pt idx="2498">
                  <c:v>24.979999999955101</c:v>
                </c:pt>
                <c:pt idx="2499">
                  <c:v>24.989999999955099</c:v>
                </c:pt>
                <c:pt idx="2500">
                  <c:v>24.999999999955001</c:v>
                </c:pt>
                <c:pt idx="2501">
                  <c:v>25.009999999954999</c:v>
                </c:pt>
                <c:pt idx="2502">
                  <c:v>25.019999999955001</c:v>
                </c:pt>
                <c:pt idx="2503">
                  <c:v>25.029999999954999</c:v>
                </c:pt>
                <c:pt idx="2504">
                  <c:v>25.039999999954901</c:v>
                </c:pt>
                <c:pt idx="2505">
                  <c:v>25.049999999954899</c:v>
                </c:pt>
                <c:pt idx="2506">
                  <c:v>25.059999999954901</c:v>
                </c:pt>
                <c:pt idx="2507">
                  <c:v>25.069999999954899</c:v>
                </c:pt>
                <c:pt idx="2508">
                  <c:v>25.079999999954801</c:v>
                </c:pt>
                <c:pt idx="2509">
                  <c:v>25.089999999954799</c:v>
                </c:pt>
                <c:pt idx="2510">
                  <c:v>25.0999999999548</c:v>
                </c:pt>
                <c:pt idx="2511">
                  <c:v>25.109999999954798</c:v>
                </c:pt>
                <c:pt idx="2512">
                  <c:v>25.1199999999547</c:v>
                </c:pt>
                <c:pt idx="2513">
                  <c:v>25.129999999954698</c:v>
                </c:pt>
                <c:pt idx="2514">
                  <c:v>25.1399999999547</c:v>
                </c:pt>
                <c:pt idx="2515">
                  <c:v>25.149999999954701</c:v>
                </c:pt>
                <c:pt idx="2516">
                  <c:v>25.159999999954699</c:v>
                </c:pt>
                <c:pt idx="2517">
                  <c:v>25.169999999954602</c:v>
                </c:pt>
                <c:pt idx="2518">
                  <c:v>25.1799999999546</c:v>
                </c:pt>
                <c:pt idx="2519">
                  <c:v>25.189999999954601</c:v>
                </c:pt>
                <c:pt idx="2520">
                  <c:v>25.199999999954599</c:v>
                </c:pt>
                <c:pt idx="2521">
                  <c:v>25.209999999954501</c:v>
                </c:pt>
                <c:pt idx="2522">
                  <c:v>25.219999999954499</c:v>
                </c:pt>
                <c:pt idx="2523">
                  <c:v>25.229999999954501</c:v>
                </c:pt>
                <c:pt idx="2524">
                  <c:v>25.239999999954499</c:v>
                </c:pt>
                <c:pt idx="2525">
                  <c:v>25.249999999954401</c:v>
                </c:pt>
                <c:pt idx="2526">
                  <c:v>25.259999999954399</c:v>
                </c:pt>
                <c:pt idx="2527">
                  <c:v>25.2699999999544</c:v>
                </c:pt>
                <c:pt idx="2528">
                  <c:v>25.279999999954399</c:v>
                </c:pt>
                <c:pt idx="2529">
                  <c:v>25.2899999999544</c:v>
                </c:pt>
                <c:pt idx="2530">
                  <c:v>25.299999999954299</c:v>
                </c:pt>
                <c:pt idx="2531">
                  <c:v>25.3099999999543</c:v>
                </c:pt>
                <c:pt idx="2532">
                  <c:v>25.319999999954302</c:v>
                </c:pt>
                <c:pt idx="2533">
                  <c:v>25.3299999999543</c:v>
                </c:pt>
                <c:pt idx="2534">
                  <c:v>25.339999999954198</c:v>
                </c:pt>
                <c:pt idx="2535">
                  <c:v>25.3499999999542</c:v>
                </c:pt>
                <c:pt idx="2536">
                  <c:v>25.359999999954201</c:v>
                </c:pt>
                <c:pt idx="2537">
                  <c:v>25.369999999954199</c:v>
                </c:pt>
                <c:pt idx="2538">
                  <c:v>25.379999999954101</c:v>
                </c:pt>
                <c:pt idx="2539">
                  <c:v>25.3899999999541</c:v>
                </c:pt>
                <c:pt idx="2540">
                  <c:v>25.399999999954101</c:v>
                </c:pt>
                <c:pt idx="2541">
                  <c:v>25.409999999954099</c:v>
                </c:pt>
                <c:pt idx="2542">
                  <c:v>25.419999999954001</c:v>
                </c:pt>
                <c:pt idx="2543">
                  <c:v>25.429999999953999</c:v>
                </c:pt>
                <c:pt idx="2544">
                  <c:v>25.439999999954001</c:v>
                </c:pt>
                <c:pt idx="2545">
                  <c:v>25.449999999953999</c:v>
                </c:pt>
                <c:pt idx="2546">
                  <c:v>25.459999999954</c:v>
                </c:pt>
                <c:pt idx="2547">
                  <c:v>25.469999999953899</c:v>
                </c:pt>
                <c:pt idx="2548">
                  <c:v>25.4799999999539</c:v>
                </c:pt>
                <c:pt idx="2549">
                  <c:v>25.489999999953898</c:v>
                </c:pt>
                <c:pt idx="2550">
                  <c:v>25.4999999999539</c:v>
                </c:pt>
                <c:pt idx="2551">
                  <c:v>25.509999999953799</c:v>
                </c:pt>
                <c:pt idx="2552">
                  <c:v>25.5199999999538</c:v>
                </c:pt>
                <c:pt idx="2553">
                  <c:v>25.529999999953802</c:v>
                </c:pt>
                <c:pt idx="2554">
                  <c:v>25.5399999999538</c:v>
                </c:pt>
                <c:pt idx="2555">
                  <c:v>25.549999999953702</c:v>
                </c:pt>
                <c:pt idx="2556">
                  <c:v>25.5599999999537</c:v>
                </c:pt>
                <c:pt idx="2557">
                  <c:v>25.569999999953701</c:v>
                </c:pt>
                <c:pt idx="2558">
                  <c:v>25.579999999953699</c:v>
                </c:pt>
                <c:pt idx="2559">
                  <c:v>25.589999999953701</c:v>
                </c:pt>
                <c:pt idx="2560">
                  <c:v>25.599999999953599</c:v>
                </c:pt>
                <c:pt idx="2561">
                  <c:v>25.609999999953601</c:v>
                </c:pt>
                <c:pt idx="2562">
                  <c:v>25.619999999953599</c:v>
                </c:pt>
                <c:pt idx="2563">
                  <c:v>25.629999999953601</c:v>
                </c:pt>
                <c:pt idx="2564">
                  <c:v>25.639999999953499</c:v>
                </c:pt>
                <c:pt idx="2565">
                  <c:v>25.649999999953501</c:v>
                </c:pt>
                <c:pt idx="2566">
                  <c:v>25.659999999953499</c:v>
                </c:pt>
                <c:pt idx="2567">
                  <c:v>25.6699999999535</c:v>
                </c:pt>
                <c:pt idx="2568">
                  <c:v>25.679999999953399</c:v>
                </c:pt>
                <c:pt idx="2569">
                  <c:v>25.6899999999534</c:v>
                </c:pt>
                <c:pt idx="2570">
                  <c:v>25.699999999953398</c:v>
                </c:pt>
                <c:pt idx="2571">
                  <c:v>25.7099999999534</c:v>
                </c:pt>
                <c:pt idx="2572">
                  <c:v>25.719999999953298</c:v>
                </c:pt>
                <c:pt idx="2573">
                  <c:v>25.7299999999533</c:v>
                </c:pt>
                <c:pt idx="2574">
                  <c:v>25.739999999953302</c:v>
                </c:pt>
                <c:pt idx="2575">
                  <c:v>25.7499999999533</c:v>
                </c:pt>
                <c:pt idx="2576">
                  <c:v>25.759999999953301</c:v>
                </c:pt>
                <c:pt idx="2577">
                  <c:v>25.7699999999532</c:v>
                </c:pt>
                <c:pt idx="2578">
                  <c:v>25.779999999953201</c:v>
                </c:pt>
                <c:pt idx="2579">
                  <c:v>25.789999999953199</c:v>
                </c:pt>
                <c:pt idx="2580">
                  <c:v>25.799999999953201</c:v>
                </c:pt>
                <c:pt idx="2581">
                  <c:v>25.809999999953099</c:v>
                </c:pt>
                <c:pt idx="2582">
                  <c:v>25.819999999953101</c:v>
                </c:pt>
                <c:pt idx="2583">
                  <c:v>25.829999999953099</c:v>
                </c:pt>
                <c:pt idx="2584">
                  <c:v>25.8399999999531</c:v>
                </c:pt>
                <c:pt idx="2585">
                  <c:v>25.849999999952999</c:v>
                </c:pt>
                <c:pt idx="2586">
                  <c:v>25.859999999953001</c:v>
                </c:pt>
                <c:pt idx="2587">
                  <c:v>25.869999999952999</c:v>
                </c:pt>
                <c:pt idx="2588">
                  <c:v>25.879999999953</c:v>
                </c:pt>
                <c:pt idx="2589">
                  <c:v>25.889999999953002</c:v>
                </c:pt>
                <c:pt idx="2590">
                  <c:v>25.8999999999529</c:v>
                </c:pt>
                <c:pt idx="2591">
                  <c:v>25.909999999952898</c:v>
                </c:pt>
                <c:pt idx="2592">
                  <c:v>25.9199999999529</c:v>
                </c:pt>
                <c:pt idx="2593">
                  <c:v>25.929999999952901</c:v>
                </c:pt>
                <c:pt idx="2594">
                  <c:v>25.9399999999528</c:v>
                </c:pt>
                <c:pt idx="2595">
                  <c:v>25.949999999952801</c:v>
                </c:pt>
                <c:pt idx="2596">
                  <c:v>25.959999999952799</c:v>
                </c:pt>
                <c:pt idx="2597">
                  <c:v>25.969999999952801</c:v>
                </c:pt>
                <c:pt idx="2598">
                  <c:v>25.9799999999527</c:v>
                </c:pt>
                <c:pt idx="2599">
                  <c:v>25.989999999952701</c:v>
                </c:pt>
                <c:pt idx="2600">
                  <c:v>25.999999999952699</c:v>
                </c:pt>
                <c:pt idx="2601">
                  <c:v>26.009999999952701</c:v>
                </c:pt>
                <c:pt idx="2602">
                  <c:v>26.019999999952699</c:v>
                </c:pt>
                <c:pt idx="2603">
                  <c:v>26.029999999952601</c:v>
                </c:pt>
                <c:pt idx="2604">
                  <c:v>26.039999999952599</c:v>
                </c:pt>
                <c:pt idx="2605">
                  <c:v>26.0499999999526</c:v>
                </c:pt>
                <c:pt idx="2606">
                  <c:v>26.059999999952598</c:v>
                </c:pt>
                <c:pt idx="2607">
                  <c:v>26.069999999952501</c:v>
                </c:pt>
                <c:pt idx="2608">
                  <c:v>26.079999999952499</c:v>
                </c:pt>
                <c:pt idx="2609">
                  <c:v>26.0899999999525</c:v>
                </c:pt>
                <c:pt idx="2610">
                  <c:v>26.099999999952502</c:v>
                </c:pt>
                <c:pt idx="2611">
                  <c:v>26.1099999999524</c:v>
                </c:pt>
                <c:pt idx="2612">
                  <c:v>26.119999999952402</c:v>
                </c:pt>
                <c:pt idx="2613">
                  <c:v>26.1299999999524</c:v>
                </c:pt>
                <c:pt idx="2614">
                  <c:v>26.139999999952401</c:v>
                </c:pt>
                <c:pt idx="2615">
                  <c:v>26.1499999999523</c:v>
                </c:pt>
                <c:pt idx="2616">
                  <c:v>26.159999999952301</c:v>
                </c:pt>
                <c:pt idx="2617">
                  <c:v>26.169999999952299</c:v>
                </c:pt>
                <c:pt idx="2618">
                  <c:v>26.179999999952301</c:v>
                </c:pt>
                <c:pt idx="2619">
                  <c:v>26.189999999952299</c:v>
                </c:pt>
                <c:pt idx="2620">
                  <c:v>26.199999999952201</c:v>
                </c:pt>
                <c:pt idx="2621">
                  <c:v>26.209999999952199</c:v>
                </c:pt>
                <c:pt idx="2622">
                  <c:v>26.219999999952201</c:v>
                </c:pt>
                <c:pt idx="2623">
                  <c:v>26.229999999952199</c:v>
                </c:pt>
                <c:pt idx="2624">
                  <c:v>26.239999999952101</c:v>
                </c:pt>
                <c:pt idx="2625">
                  <c:v>26.249999999952099</c:v>
                </c:pt>
                <c:pt idx="2626">
                  <c:v>26.2599999999521</c:v>
                </c:pt>
                <c:pt idx="2627">
                  <c:v>26.269999999952098</c:v>
                </c:pt>
                <c:pt idx="2628">
                  <c:v>26.279999999952</c:v>
                </c:pt>
                <c:pt idx="2629">
                  <c:v>26.289999999951998</c:v>
                </c:pt>
                <c:pt idx="2630">
                  <c:v>26.299999999952</c:v>
                </c:pt>
                <c:pt idx="2631">
                  <c:v>26.309999999952002</c:v>
                </c:pt>
                <c:pt idx="2632">
                  <c:v>26.319999999952</c:v>
                </c:pt>
                <c:pt idx="2633">
                  <c:v>26.329999999951902</c:v>
                </c:pt>
                <c:pt idx="2634">
                  <c:v>26.3399999999519</c:v>
                </c:pt>
                <c:pt idx="2635">
                  <c:v>26.349999999951901</c:v>
                </c:pt>
                <c:pt idx="2636">
                  <c:v>26.359999999951899</c:v>
                </c:pt>
                <c:pt idx="2637">
                  <c:v>26.369999999951801</c:v>
                </c:pt>
                <c:pt idx="2638">
                  <c:v>26.379999999951799</c:v>
                </c:pt>
                <c:pt idx="2639">
                  <c:v>26.389999999951801</c:v>
                </c:pt>
                <c:pt idx="2640">
                  <c:v>26.399999999951799</c:v>
                </c:pt>
                <c:pt idx="2641">
                  <c:v>26.409999999951701</c:v>
                </c:pt>
                <c:pt idx="2642">
                  <c:v>26.419999999951699</c:v>
                </c:pt>
                <c:pt idx="2643">
                  <c:v>26.429999999951701</c:v>
                </c:pt>
                <c:pt idx="2644">
                  <c:v>26.439999999951699</c:v>
                </c:pt>
                <c:pt idx="2645">
                  <c:v>26.449999999951601</c:v>
                </c:pt>
                <c:pt idx="2646">
                  <c:v>26.459999999951599</c:v>
                </c:pt>
                <c:pt idx="2647">
                  <c:v>26.4699999999516</c:v>
                </c:pt>
                <c:pt idx="2648">
                  <c:v>26.479999999951598</c:v>
                </c:pt>
                <c:pt idx="2649">
                  <c:v>26.4899999999516</c:v>
                </c:pt>
                <c:pt idx="2650">
                  <c:v>26.499999999951498</c:v>
                </c:pt>
                <c:pt idx="2651">
                  <c:v>26.5099999999515</c:v>
                </c:pt>
                <c:pt idx="2652">
                  <c:v>26.519999999951501</c:v>
                </c:pt>
                <c:pt idx="2653">
                  <c:v>26.529999999951499</c:v>
                </c:pt>
                <c:pt idx="2654">
                  <c:v>26.539999999951402</c:v>
                </c:pt>
                <c:pt idx="2655">
                  <c:v>26.5499999999514</c:v>
                </c:pt>
                <c:pt idx="2656">
                  <c:v>26.559999999951401</c:v>
                </c:pt>
                <c:pt idx="2657">
                  <c:v>26.569999999951399</c:v>
                </c:pt>
                <c:pt idx="2658">
                  <c:v>26.579999999951301</c:v>
                </c:pt>
                <c:pt idx="2659">
                  <c:v>26.589999999951299</c:v>
                </c:pt>
                <c:pt idx="2660">
                  <c:v>26.599999999951301</c:v>
                </c:pt>
                <c:pt idx="2661">
                  <c:v>26.609999999951299</c:v>
                </c:pt>
                <c:pt idx="2662">
                  <c:v>26.6199999999513</c:v>
                </c:pt>
                <c:pt idx="2663">
                  <c:v>26.629999999951199</c:v>
                </c:pt>
                <c:pt idx="2664">
                  <c:v>26.6399999999512</c:v>
                </c:pt>
                <c:pt idx="2665">
                  <c:v>26.649999999951199</c:v>
                </c:pt>
                <c:pt idx="2666">
                  <c:v>26.6599999999512</c:v>
                </c:pt>
                <c:pt idx="2667">
                  <c:v>26.669999999951099</c:v>
                </c:pt>
                <c:pt idx="2668">
                  <c:v>26.6799999999511</c:v>
                </c:pt>
                <c:pt idx="2669">
                  <c:v>26.689999999951102</c:v>
                </c:pt>
                <c:pt idx="2670">
                  <c:v>26.6999999999511</c:v>
                </c:pt>
                <c:pt idx="2671">
                  <c:v>26.709999999950998</c:v>
                </c:pt>
                <c:pt idx="2672">
                  <c:v>26.719999999951</c:v>
                </c:pt>
                <c:pt idx="2673">
                  <c:v>26.729999999951001</c:v>
                </c:pt>
                <c:pt idx="2674">
                  <c:v>26.739999999950999</c:v>
                </c:pt>
                <c:pt idx="2675">
                  <c:v>26.749999999950901</c:v>
                </c:pt>
                <c:pt idx="2676">
                  <c:v>26.7599999999509</c:v>
                </c:pt>
                <c:pt idx="2677">
                  <c:v>26.769999999950901</c:v>
                </c:pt>
                <c:pt idx="2678">
                  <c:v>26.779999999950899</c:v>
                </c:pt>
                <c:pt idx="2679">
                  <c:v>26.789999999950901</c:v>
                </c:pt>
                <c:pt idx="2680">
                  <c:v>26.799999999950799</c:v>
                </c:pt>
                <c:pt idx="2681">
                  <c:v>26.809999999950801</c:v>
                </c:pt>
                <c:pt idx="2682">
                  <c:v>26.819999999950799</c:v>
                </c:pt>
                <c:pt idx="2683">
                  <c:v>26.8299999999508</c:v>
                </c:pt>
                <c:pt idx="2684">
                  <c:v>26.839999999950699</c:v>
                </c:pt>
                <c:pt idx="2685">
                  <c:v>26.8499999999507</c:v>
                </c:pt>
                <c:pt idx="2686">
                  <c:v>26.859999999950698</c:v>
                </c:pt>
                <c:pt idx="2687">
                  <c:v>26.8699999999507</c:v>
                </c:pt>
                <c:pt idx="2688">
                  <c:v>26.879999999950599</c:v>
                </c:pt>
                <c:pt idx="2689">
                  <c:v>26.8899999999506</c:v>
                </c:pt>
                <c:pt idx="2690">
                  <c:v>26.899999999950602</c:v>
                </c:pt>
                <c:pt idx="2691">
                  <c:v>26.9099999999506</c:v>
                </c:pt>
                <c:pt idx="2692">
                  <c:v>26.919999999950601</c:v>
                </c:pt>
                <c:pt idx="2693">
                  <c:v>26.9299999999505</c:v>
                </c:pt>
                <c:pt idx="2694">
                  <c:v>26.939999999950501</c:v>
                </c:pt>
                <c:pt idx="2695">
                  <c:v>26.949999999950499</c:v>
                </c:pt>
                <c:pt idx="2696">
                  <c:v>26.959999999950501</c:v>
                </c:pt>
                <c:pt idx="2697">
                  <c:v>26.969999999950399</c:v>
                </c:pt>
                <c:pt idx="2698">
                  <c:v>26.979999999950401</c:v>
                </c:pt>
                <c:pt idx="2699">
                  <c:v>26.989999999950399</c:v>
                </c:pt>
                <c:pt idx="2700">
                  <c:v>26.999999999950401</c:v>
                </c:pt>
                <c:pt idx="2701">
                  <c:v>27.009999999950299</c:v>
                </c:pt>
                <c:pt idx="2702">
                  <c:v>27.019999999950301</c:v>
                </c:pt>
                <c:pt idx="2703">
                  <c:v>27.029999999950299</c:v>
                </c:pt>
                <c:pt idx="2704">
                  <c:v>27.0399999999503</c:v>
                </c:pt>
                <c:pt idx="2705">
                  <c:v>27.049999999950298</c:v>
                </c:pt>
                <c:pt idx="2706">
                  <c:v>27.0599999999502</c:v>
                </c:pt>
                <c:pt idx="2707">
                  <c:v>27.069999999950198</c:v>
                </c:pt>
                <c:pt idx="2708">
                  <c:v>27.0799999999502</c:v>
                </c:pt>
                <c:pt idx="2709">
                  <c:v>27.089999999950201</c:v>
                </c:pt>
                <c:pt idx="2710">
                  <c:v>27.0999999999501</c:v>
                </c:pt>
                <c:pt idx="2711">
                  <c:v>27.109999999950102</c:v>
                </c:pt>
                <c:pt idx="2712">
                  <c:v>27.1199999999501</c:v>
                </c:pt>
                <c:pt idx="2713">
                  <c:v>27.129999999950101</c:v>
                </c:pt>
                <c:pt idx="2714">
                  <c:v>27.13999999995</c:v>
                </c:pt>
                <c:pt idx="2715">
                  <c:v>27.149999999950001</c:v>
                </c:pt>
                <c:pt idx="2716">
                  <c:v>27.159999999949999</c:v>
                </c:pt>
                <c:pt idx="2717">
                  <c:v>27.169999999950001</c:v>
                </c:pt>
                <c:pt idx="2718">
                  <c:v>27.179999999949899</c:v>
                </c:pt>
                <c:pt idx="2719">
                  <c:v>27.189999999949901</c:v>
                </c:pt>
                <c:pt idx="2720">
                  <c:v>27.199999999949899</c:v>
                </c:pt>
                <c:pt idx="2721">
                  <c:v>27.2099999999499</c:v>
                </c:pt>
                <c:pt idx="2722">
                  <c:v>27.219999999949898</c:v>
                </c:pt>
                <c:pt idx="2723">
                  <c:v>27.229999999949801</c:v>
                </c:pt>
                <c:pt idx="2724">
                  <c:v>27.239999999949799</c:v>
                </c:pt>
                <c:pt idx="2725">
                  <c:v>27.2499999999498</c:v>
                </c:pt>
                <c:pt idx="2726">
                  <c:v>27.259999999949802</c:v>
                </c:pt>
                <c:pt idx="2727">
                  <c:v>27.2699999999497</c:v>
                </c:pt>
                <c:pt idx="2728">
                  <c:v>27.279999999949698</c:v>
                </c:pt>
                <c:pt idx="2729">
                  <c:v>27.2899999999497</c:v>
                </c:pt>
                <c:pt idx="2730">
                  <c:v>27.299999999949701</c:v>
                </c:pt>
                <c:pt idx="2731">
                  <c:v>27.3099999999496</c:v>
                </c:pt>
                <c:pt idx="2732">
                  <c:v>27.319999999949601</c:v>
                </c:pt>
                <c:pt idx="2733">
                  <c:v>27.329999999949599</c:v>
                </c:pt>
                <c:pt idx="2734">
                  <c:v>27.339999999949601</c:v>
                </c:pt>
                <c:pt idx="2735">
                  <c:v>27.349999999949599</c:v>
                </c:pt>
                <c:pt idx="2736">
                  <c:v>27.359999999949501</c:v>
                </c:pt>
                <c:pt idx="2737">
                  <c:v>27.369999999949499</c:v>
                </c:pt>
                <c:pt idx="2738">
                  <c:v>27.379999999949501</c:v>
                </c:pt>
                <c:pt idx="2739">
                  <c:v>27.389999999949499</c:v>
                </c:pt>
                <c:pt idx="2740">
                  <c:v>27.399999999949401</c:v>
                </c:pt>
                <c:pt idx="2741">
                  <c:v>27.409999999949399</c:v>
                </c:pt>
                <c:pt idx="2742">
                  <c:v>27.4199999999494</c:v>
                </c:pt>
                <c:pt idx="2743">
                  <c:v>27.429999999949398</c:v>
                </c:pt>
                <c:pt idx="2744">
                  <c:v>27.439999999949301</c:v>
                </c:pt>
                <c:pt idx="2745">
                  <c:v>27.449999999949299</c:v>
                </c:pt>
                <c:pt idx="2746">
                  <c:v>27.4599999999493</c:v>
                </c:pt>
                <c:pt idx="2747">
                  <c:v>27.469999999949302</c:v>
                </c:pt>
                <c:pt idx="2748">
                  <c:v>27.4799999999492</c:v>
                </c:pt>
                <c:pt idx="2749">
                  <c:v>27.489999999949202</c:v>
                </c:pt>
                <c:pt idx="2750">
                  <c:v>27.4999999999492</c:v>
                </c:pt>
                <c:pt idx="2751">
                  <c:v>27.509999999949201</c:v>
                </c:pt>
                <c:pt idx="2752">
                  <c:v>27.519999999949199</c:v>
                </c:pt>
                <c:pt idx="2753">
                  <c:v>27.529999999949101</c:v>
                </c:pt>
                <c:pt idx="2754">
                  <c:v>27.539999999949099</c:v>
                </c:pt>
                <c:pt idx="2755">
                  <c:v>27.549999999949101</c:v>
                </c:pt>
                <c:pt idx="2756">
                  <c:v>27.559999999949099</c:v>
                </c:pt>
                <c:pt idx="2757">
                  <c:v>27.569999999949001</c:v>
                </c:pt>
                <c:pt idx="2758">
                  <c:v>27.579999999948999</c:v>
                </c:pt>
                <c:pt idx="2759">
                  <c:v>27.589999999949001</c:v>
                </c:pt>
                <c:pt idx="2760">
                  <c:v>27.599999999948999</c:v>
                </c:pt>
                <c:pt idx="2761">
                  <c:v>27.609999999948901</c:v>
                </c:pt>
                <c:pt idx="2762">
                  <c:v>27.619999999948899</c:v>
                </c:pt>
                <c:pt idx="2763">
                  <c:v>27.6299999999489</c:v>
                </c:pt>
                <c:pt idx="2764">
                  <c:v>27.639999999948898</c:v>
                </c:pt>
                <c:pt idx="2765">
                  <c:v>27.6499999999489</c:v>
                </c:pt>
                <c:pt idx="2766">
                  <c:v>27.659999999948798</c:v>
                </c:pt>
                <c:pt idx="2767">
                  <c:v>27.6699999999488</c:v>
                </c:pt>
                <c:pt idx="2768">
                  <c:v>27.679999999948802</c:v>
                </c:pt>
                <c:pt idx="2769">
                  <c:v>27.6899999999488</c:v>
                </c:pt>
                <c:pt idx="2770">
                  <c:v>27.699999999948702</c:v>
                </c:pt>
                <c:pt idx="2771">
                  <c:v>27.7099999999487</c:v>
                </c:pt>
                <c:pt idx="2772">
                  <c:v>27.719999999948701</c:v>
                </c:pt>
                <c:pt idx="2773">
                  <c:v>27.729999999948699</c:v>
                </c:pt>
                <c:pt idx="2774">
                  <c:v>27.739999999948601</c:v>
                </c:pt>
                <c:pt idx="2775">
                  <c:v>27.749999999948599</c:v>
                </c:pt>
                <c:pt idx="2776">
                  <c:v>27.759999999948601</c:v>
                </c:pt>
                <c:pt idx="2777">
                  <c:v>27.769999999948599</c:v>
                </c:pt>
                <c:pt idx="2778">
                  <c:v>27.779999999948501</c:v>
                </c:pt>
                <c:pt idx="2779">
                  <c:v>27.789999999948499</c:v>
                </c:pt>
                <c:pt idx="2780">
                  <c:v>27.799999999948501</c:v>
                </c:pt>
                <c:pt idx="2781">
                  <c:v>27.809999999948499</c:v>
                </c:pt>
                <c:pt idx="2782">
                  <c:v>27.8199999999485</c:v>
                </c:pt>
                <c:pt idx="2783">
                  <c:v>27.829999999948399</c:v>
                </c:pt>
                <c:pt idx="2784">
                  <c:v>27.8399999999484</c:v>
                </c:pt>
                <c:pt idx="2785">
                  <c:v>27.849999999948398</c:v>
                </c:pt>
                <c:pt idx="2786">
                  <c:v>27.8599999999484</c:v>
                </c:pt>
                <c:pt idx="2787">
                  <c:v>27.869999999948298</c:v>
                </c:pt>
                <c:pt idx="2788">
                  <c:v>27.8799999999483</c:v>
                </c:pt>
                <c:pt idx="2789">
                  <c:v>27.889999999948301</c:v>
                </c:pt>
                <c:pt idx="2790">
                  <c:v>27.899999999948299</c:v>
                </c:pt>
                <c:pt idx="2791">
                  <c:v>27.909999999948202</c:v>
                </c:pt>
                <c:pt idx="2792">
                  <c:v>27.9199999999482</c:v>
                </c:pt>
                <c:pt idx="2793">
                  <c:v>27.929999999948201</c:v>
                </c:pt>
                <c:pt idx="2794">
                  <c:v>27.939999999948199</c:v>
                </c:pt>
                <c:pt idx="2795">
                  <c:v>27.949999999948201</c:v>
                </c:pt>
                <c:pt idx="2796">
                  <c:v>27.959999999948099</c:v>
                </c:pt>
                <c:pt idx="2797">
                  <c:v>27.969999999948101</c:v>
                </c:pt>
                <c:pt idx="2798">
                  <c:v>27.979999999948099</c:v>
                </c:pt>
                <c:pt idx="2799">
                  <c:v>27.9899999999481</c:v>
                </c:pt>
                <c:pt idx="2800">
                  <c:v>27.999999999947999</c:v>
                </c:pt>
                <c:pt idx="2801">
                  <c:v>28.009999999948</c:v>
                </c:pt>
                <c:pt idx="2802">
                  <c:v>28.019999999947999</c:v>
                </c:pt>
                <c:pt idx="2803">
                  <c:v>28.029999999948</c:v>
                </c:pt>
                <c:pt idx="2804">
                  <c:v>28.039999999947899</c:v>
                </c:pt>
                <c:pt idx="2805">
                  <c:v>28.0499999999479</c:v>
                </c:pt>
                <c:pt idx="2806">
                  <c:v>28.059999999947902</c:v>
                </c:pt>
                <c:pt idx="2807">
                  <c:v>28.0699999999479</c:v>
                </c:pt>
                <c:pt idx="2808">
                  <c:v>28.079999999947798</c:v>
                </c:pt>
                <c:pt idx="2809">
                  <c:v>28.0899999999478</c:v>
                </c:pt>
                <c:pt idx="2810">
                  <c:v>28.099999999947801</c:v>
                </c:pt>
                <c:pt idx="2811">
                  <c:v>28.109999999947799</c:v>
                </c:pt>
                <c:pt idx="2812">
                  <c:v>28.119999999947801</c:v>
                </c:pt>
                <c:pt idx="2813">
                  <c:v>28.1299999999477</c:v>
                </c:pt>
                <c:pt idx="2814">
                  <c:v>28.139999999947701</c:v>
                </c:pt>
                <c:pt idx="2815">
                  <c:v>28.149999999947699</c:v>
                </c:pt>
                <c:pt idx="2816">
                  <c:v>28.159999999947701</c:v>
                </c:pt>
                <c:pt idx="2817">
                  <c:v>28.169999999947599</c:v>
                </c:pt>
                <c:pt idx="2818">
                  <c:v>28.179999999947601</c:v>
                </c:pt>
                <c:pt idx="2819">
                  <c:v>28.189999999947599</c:v>
                </c:pt>
                <c:pt idx="2820">
                  <c:v>28.1999999999476</c:v>
                </c:pt>
                <c:pt idx="2821">
                  <c:v>28.209999999947499</c:v>
                </c:pt>
                <c:pt idx="2822">
                  <c:v>28.2199999999475</c:v>
                </c:pt>
                <c:pt idx="2823">
                  <c:v>28.229999999947498</c:v>
                </c:pt>
                <c:pt idx="2824">
                  <c:v>28.2399999999475</c:v>
                </c:pt>
                <c:pt idx="2825">
                  <c:v>28.249999999947502</c:v>
                </c:pt>
                <c:pt idx="2826">
                  <c:v>28.2599999999474</c:v>
                </c:pt>
                <c:pt idx="2827">
                  <c:v>28.269999999947402</c:v>
                </c:pt>
                <c:pt idx="2828">
                  <c:v>28.2799999999474</c:v>
                </c:pt>
                <c:pt idx="2829">
                  <c:v>28.289999999947401</c:v>
                </c:pt>
                <c:pt idx="2830">
                  <c:v>28.2999999999473</c:v>
                </c:pt>
                <c:pt idx="2831">
                  <c:v>28.309999999947301</c:v>
                </c:pt>
                <c:pt idx="2832">
                  <c:v>28.319999999947299</c:v>
                </c:pt>
                <c:pt idx="2833">
                  <c:v>28.329999999947301</c:v>
                </c:pt>
                <c:pt idx="2834">
                  <c:v>28.339999999947199</c:v>
                </c:pt>
                <c:pt idx="2835">
                  <c:v>28.349999999947201</c:v>
                </c:pt>
                <c:pt idx="2836">
                  <c:v>28.359999999947199</c:v>
                </c:pt>
                <c:pt idx="2837">
                  <c:v>28.369999999947201</c:v>
                </c:pt>
                <c:pt idx="2838">
                  <c:v>28.379999999947199</c:v>
                </c:pt>
                <c:pt idx="2839">
                  <c:v>28.389999999947101</c:v>
                </c:pt>
                <c:pt idx="2840">
                  <c:v>28.399999999947099</c:v>
                </c:pt>
                <c:pt idx="2841">
                  <c:v>28.4099999999471</c:v>
                </c:pt>
                <c:pt idx="2842">
                  <c:v>28.419999999947098</c:v>
                </c:pt>
                <c:pt idx="2843">
                  <c:v>28.429999999947</c:v>
                </c:pt>
                <c:pt idx="2844">
                  <c:v>28.439999999946998</c:v>
                </c:pt>
                <c:pt idx="2845">
                  <c:v>28.449999999947</c:v>
                </c:pt>
                <c:pt idx="2846">
                  <c:v>28.459999999947001</c:v>
                </c:pt>
                <c:pt idx="2847">
                  <c:v>28.4699999999469</c:v>
                </c:pt>
                <c:pt idx="2848">
                  <c:v>28.479999999946902</c:v>
                </c:pt>
                <c:pt idx="2849">
                  <c:v>28.4899999999469</c:v>
                </c:pt>
                <c:pt idx="2850">
                  <c:v>28.499999999946901</c:v>
                </c:pt>
                <c:pt idx="2851">
                  <c:v>28.5099999999468</c:v>
                </c:pt>
                <c:pt idx="2852">
                  <c:v>28.519999999946801</c:v>
                </c:pt>
                <c:pt idx="2853">
                  <c:v>28.529999999946799</c:v>
                </c:pt>
                <c:pt idx="2854">
                  <c:v>28.539999999946801</c:v>
                </c:pt>
                <c:pt idx="2855">
                  <c:v>28.549999999946799</c:v>
                </c:pt>
                <c:pt idx="2856">
                  <c:v>28.559999999946701</c:v>
                </c:pt>
                <c:pt idx="2857">
                  <c:v>28.569999999946699</c:v>
                </c:pt>
                <c:pt idx="2858">
                  <c:v>28.5799999999467</c:v>
                </c:pt>
                <c:pt idx="2859">
                  <c:v>28.589999999946698</c:v>
                </c:pt>
                <c:pt idx="2860">
                  <c:v>28.599999999946601</c:v>
                </c:pt>
                <c:pt idx="2861">
                  <c:v>28.609999999946599</c:v>
                </c:pt>
                <c:pt idx="2862">
                  <c:v>28.6199999999466</c:v>
                </c:pt>
                <c:pt idx="2863">
                  <c:v>28.629999999946602</c:v>
                </c:pt>
                <c:pt idx="2864">
                  <c:v>28.6399999999465</c:v>
                </c:pt>
                <c:pt idx="2865">
                  <c:v>28.649999999946498</c:v>
                </c:pt>
                <c:pt idx="2866">
                  <c:v>28.6599999999465</c:v>
                </c:pt>
                <c:pt idx="2867">
                  <c:v>28.669999999946501</c:v>
                </c:pt>
                <c:pt idx="2868">
                  <c:v>28.679999999946499</c:v>
                </c:pt>
                <c:pt idx="2869">
                  <c:v>28.689999999946401</c:v>
                </c:pt>
                <c:pt idx="2870">
                  <c:v>28.699999999946399</c:v>
                </c:pt>
                <c:pt idx="2871">
                  <c:v>28.709999999946401</c:v>
                </c:pt>
                <c:pt idx="2872">
                  <c:v>28.719999999946399</c:v>
                </c:pt>
                <c:pt idx="2873">
                  <c:v>28.729999999946301</c:v>
                </c:pt>
                <c:pt idx="2874">
                  <c:v>28.739999999946299</c:v>
                </c:pt>
                <c:pt idx="2875">
                  <c:v>28.749999999946301</c:v>
                </c:pt>
                <c:pt idx="2876">
                  <c:v>28.759999999946299</c:v>
                </c:pt>
                <c:pt idx="2877">
                  <c:v>28.769999999946201</c:v>
                </c:pt>
                <c:pt idx="2878">
                  <c:v>28.779999999946199</c:v>
                </c:pt>
                <c:pt idx="2879">
                  <c:v>28.7899999999462</c:v>
                </c:pt>
                <c:pt idx="2880">
                  <c:v>28.799999999946198</c:v>
                </c:pt>
                <c:pt idx="2881">
                  <c:v>28.809999999946101</c:v>
                </c:pt>
                <c:pt idx="2882">
                  <c:v>28.819999999946099</c:v>
                </c:pt>
                <c:pt idx="2883">
                  <c:v>28.8299999999461</c:v>
                </c:pt>
                <c:pt idx="2884">
                  <c:v>28.839999999946102</c:v>
                </c:pt>
                <c:pt idx="2885">
                  <c:v>28.8499999999461</c:v>
                </c:pt>
                <c:pt idx="2886">
                  <c:v>28.859999999946002</c:v>
                </c:pt>
                <c:pt idx="2887">
                  <c:v>28.869999999946</c:v>
                </c:pt>
                <c:pt idx="2888">
                  <c:v>28.879999999946001</c:v>
                </c:pt>
                <c:pt idx="2889">
                  <c:v>28.889999999945999</c:v>
                </c:pt>
                <c:pt idx="2890">
                  <c:v>28.899999999945901</c:v>
                </c:pt>
                <c:pt idx="2891">
                  <c:v>28.909999999945899</c:v>
                </c:pt>
                <c:pt idx="2892">
                  <c:v>28.919999999945901</c:v>
                </c:pt>
                <c:pt idx="2893">
                  <c:v>28.929999999945899</c:v>
                </c:pt>
                <c:pt idx="2894">
                  <c:v>28.939999999945801</c:v>
                </c:pt>
                <c:pt idx="2895">
                  <c:v>28.949999999945799</c:v>
                </c:pt>
                <c:pt idx="2896">
                  <c:v>28.959999999945801</c:v>
                </c:pt>
                <c:pt idx="2897">
                  <c:v>28.969999999945799</c:v>
                </c:pt>
                <c:pt idx="2898">
                  <c:v>28.9799999999458</c:v>
                </c:pt>
                <c:pt idx="2899">
                  <c:v>28.989999999945699</c:v>
                </c:pt>
                <c:pt idx="2900">
                  <c:v>28.9999999999457</c:v>
                </c:pt>
                <c:pt idx="2901">
                  <c:v>29.009999999945698</c:v>
                </c:pt>
                <c:pt idx="2902">
                  <c:v>29.0199999999457</c:v>
                </c:pt>
                <c:pt idx="2903">
                  <c:v>29.029999999945598</c:v>
                </c:pt>
                <c:pt idx="2904">
                  <c:v>29.0399999999456</c:v>
                </c:pt>
                <c:pt idx="2905">
                  <c:v>29.049999999945602</c:v>
                </c:pt>
                <c:pt idx="2906">
                  <c:v>29.0599999999456</c:v>
                </c:pt>
                <c:pt idx="2907">
                  <c:v>29.069999999945502</c:v>
                </c:pt>
              </c:numCache>
            </c:numRef>
          </c:xVal>
          <c:yVal>
            <c:numRef>
              <c:f>TimeDomainResponses21!$F$2:$F$2909</c:f>
              <c:numCache>
                <c:formatCode>General</c:formatCode>
                <c:ptCount val="2908"/>
                <c:pt idx="0">
                  <c:v>6.3599999797359199E-3</c:v>
                </c:pt>
                <c:pt idx="1">
                  <c:v>2.4210892346362002E-3</c:v>
                </c:pt>
                <c:pt idx="2">
                  <c:v>-1.6497372626490901E-3</c:v>
                </c:pt>
                <c:pt idx="3">
                  <c:v>-2.09600919093936E-3</c:v>
                </c:pt>
                <c:pt idx="4">
                  <c:v>-6.2576175338516903E-3</c:v>
                </c:pt>
                <c:pt idx="5">
                  <c:v>-1.3527611913925999E-2</c:v>
                </c:pt>
                <c:pt idx="6">
                  <c:v>-1.0053666629804401E-2</c:v>
                </c:pt>
                <c:pt idx="7">
                  <c:v>4.8118303665318201E-3</c:v>
                </c:pt>
                <c:pt idx="8">
                  <c:v>1.15355605973933E-2</c:v>
                </c:pt>
                <c:pt idx="9">
                  <c:v>2.40179159056723E-3</c:v>
                </c:pt>
                <c:pt idx="10">
                  <c:v>-5.1849753447550098E-3</c:v>
                </c:pt>
                <c:pt idx="11">
                  <c:v>1.33943953665045E-3</c:v>
                </c:pt>
                <c:pt idx="12">
                  <c:v>1.0797787120102801E-2</c:v>
                </c:pt>
                <c:pt idx="13">
                  <c:v>9.4879880494370492E-3</c:v>
                </c:pt>
                <c:pt idx="14">
                  <c:v>9.1830559145554796E-4</c:v>
                </c:pt>
                <c:pt idx="15">
                  <c:v>-3.2383300960445098E-3</c:v>
                </c:pt>
                <c:pt idx="16">
                  <c:v>1.4147507811399799E-3</c:v>
                </c:pt>
                <c:pt idx="17">
                  <c:v>8.8758182301793293E-3</c:v>
                </c:pt>
                <c:pt idx="18">
                  <c:v>1.00983508307792E-2</c:v>
                </c:pt>
                <c:pt idx="19">
                  <c:v>5.5345256024521899E-3</c:v>
                </c:pt>
                <c:pt idx="20">
                  <c:v>5.4956258253655499E-3</c:v>
                </c:pt>
                <c:pt idx="21">
                  <c:v>1.1141300435569801E-2</c:v>
                </c:pt>
                <c:pt idx="22">
                  <c:v>9.2234093736155102E-3</c:v>
                </c:pt>
                <c:pt idx="23">
                  <c:v>-2.71028733758118E-3</c:v>
                </c:pt>
                <c:pt idx="24">
                  <c:v>-8.0363595736186195E-3</c:v>
                </c:pt>
                <c:pt idx="25" formatCode="0.00E+00">
                  <c:v>-5.06627124860299E-6</c:v>
                </c:pt>
                <c:pt idx="26">
                  <c:v>7.8701143453131193E-3</c:v>
                </c:pt>
                <c:pt idx="27">
                  <c:v>8.6563429098560594E-3</c:v>
                </c:pt>
                <c:pt idx="28">
                  <c:v>8.8012287785940394E-3</c:v>
                </c:pt>
                <c:pt idx="29">
                  <c:v>7.5765553116375504E-3</c:v>
                </c:pt>
                <c:pt idx="30">
                  <c:v>1.1686814242934101E-3</c:v>
                </c:pt>
                <c:pt idx="31">
                  <c:v>-1.8109076431383E-3</c:v>
                </c:pt>
                <c:pt idx="32">
                  <c:v>2.8262766390768899E-3</c:v>
                </c:pt>
                <c:pt idx="33">
                  <c:v>3.0266359468401299E-3</c:v>
                </c:pt>
                <c:pt idx="34">
                  <c:v>-2.7197240288797E-3</c:v>
                </c:pt>
                <c:pt idx="35">
                  <c:v>8.7332974621158704E-4</c:v>
                </c:pt>
                <c:pt idx="36">
                  <c:v>1.0569675952050999E-2</c:v>
                </c:pt>
                <c:pt idx="37">
                  <c:v>5.4076505892395703E-3</c:v>
                </c:pt>
                <c:pt idx="38">
                  <c:v>-1.01776572069308E-2</c:v>
                </c:pt>
                <c:pt idx="39">
                  <c:v>-1.0651467794022399E-2</c:v>
                </c:pt>
                <c:pt idx="40">
                  <c:v>3.7853255020359102E-3</c:v>
                </c:pt>
                <c:pt idx="41">
                  <c:v>1.06447516831191E-2</c:v>
                </c:pt>
                <c:pt idx="42">
                  <c:v>6.80476220031896E-3</c:v>
                </c:pt>
                <c:pt idx="43">
                  <c:v>5.8527431504210798E-3</c:v>
                </c:pt>
                <c:pt idx="44">
                  <c:v>8.5316012502346002E-3</c:v>
                </c:pt>
                <c:pt idx="45">
                  <c:v>7.4310259471309101E-3</c:v>
                </c:pt>
                <c:pt idx="46">
                  <c:v>3.1276789407320401E-3</c:v>
                </c:pt>
                <c:pt idx="47">
                  <c:v>-2.2544395695280402E-3</c:v>
                </c:pt>
                <c:pt idx="48">
                  <c:v>-8.01410592905007E-3</c:v>
                </c:pt>
                <c:pt idx="49">
                  <c:v>-8.0069477047642994E-3</c:v>
                </c:pt>
                <c:pt idx="50" formatCode="0.00E+00">
                  <c:v>-6.6951555432993805E-5</c:v>
                </c:pt>
                <c:pt idx="51">
                  <c:v>6.5990633599061904E-3</c:v>
                </c:pt>
                <c:pt idx="52">
                  <c:v>7.6780209067065699E-3</c:v>
                </c:pt>
                <c:pt idx="53">
                  <c:v>7.7266754357671703E-3</c:v>
                </c:pt>
                <c:pt idx="54">
                  <c:v>3.1808713142849202E-3</c:v>
                </c:pt>
                <c:pt idx="55">
                  <c:v>-1.00456755784107E-2</c:v>
                </c:pt>
                <c:pt idx="56">
                  <c:v>-1.75095953037906E-2</c:v>
                </c:pt>
                <c:pt idx="57">
                  <c:v>-7.7536457025263999E-3</c:v>
                </c:pt>
                <c:pt idx="58">
                  <c:v>3.1441373473131001E-3</c:v>
                </c:pt>
                <c:pt idx="59">
                  <c:v>2.1720726652056701E-4</c:v>
                </c:pt>
                <c:pt idx="60">
                  <c:v>-4.2781414385456096E-3</c:v>
                </c:pt>
                <c:pt idx="61" formatCode="0.00E+00">
                  <c:v>6.1533149741989704E-5</c:v>
                </c:pt>
                <c:pt idx="62">
                  <c:v>1.10149445334593E-3</c:v>
                </c:pt>
                <c:pt idx="63">
                  <c:v>-7.9937005303395703E-3</c:v>
                </c:pt>
                <c:pt idx="64">
                  <c:v>-1.6153673873739002E-2</c:v>
                </c:pt>
                <c:pt idx="65">
                  <c:v>-1.74152017627008E-2</c:v>
                </c:pt>
                <c:pt idx="66">
                  <c:v>-1.53674050042474E-2</c:v>
                </c:pt>
                <c:pt idx="67">
                  <c:v>-9.6161368956084094E-3</c:v>
                </c:pt>
                <c:pt idx="68">
                  <c:v>-1.2065814720312101E-3</c:v>
                </c:pt>
                <c:pt idx="69">
                  <c:v>3.5035742261421898E-3</c:v>
                </c:pt>
                <c:pt idx="70">
                  <c:v>5.0325643353335498E-3</c:v>
                </c:pt>
                <c:pt idx="71">
                  <c:v>5.6857763644306298E-3</c:v>
                </c:pt>
                <c:pt idx="72">
                  <c:v>-1.8263346942395599E-3</c:v>
                </c:pt>
                <c:pt idx="73">
                  <c:v>-1.6267141057314499E-2</c:v>
                </c:pt>
                <c:pt idx="74">
                  <c:v>-1.8890215768423101E-2</c:v>
                </c:pt>
                <c:pt idx="75">
                  <c:v>-5.1827225457681102E-3</c:v>
                </c:pt>
                <c:pt idx="76">
                  <c:v>5.0835263977753601E-3</c:v>
                </c:pt>
                <c:pt idx="77">
                  <c:v>3.5950682896834E-3</c:v>
                </c:pt>
                <c:pt idx="78">
                  <c:v>1.97502614121387E-3</c:v>
                </c:pt>
                <c:pt idx="79">
                  <c:v>2.2026782165234602E-3</c:v>
                </c:pt>
                <c:pt idx="80">
                  <c:v>-2.3980243726257201E-3</c:v>
                </c:pt>
                <c:pt idx="81">
                  <c:v>-6.9513919891839001E-3</c:v>
                </c:pt>
                <c:pt idx="82">
                  <c:v>-8.0302423796304295E-3</c:v>
                </c:pt>
                <c:pt idx="83">
                  <c:v>-1.26438818070027E-2</c:v>
                </c:pt>
                <c:pt idx="84">
                  <c:v>-1.5120384673681601E-2</c:v>
                </c:pt>
                <c:pt idx="85">
                  <c:v>-3.1461970948269799E-3</c:v>
                </c:pt>
                <c:pt idx="86">
                  <c:v>8.3546706759638403E-3</c:v>
                </c:pt>
                <c:pt idx="87">
                  <c:v>-1.92528441351816E-3</c:v>
                </c:pt>
                <c:pt idx="88">
                  <c:v>-1.7298997466628399E-2</c:v>
                </c:pt>
                <c:pt idx="89">
                  <c:v>-1.20424696780636E-2</c:v>
                </c:pt>
                <c:pt idx="90">
                  <c:v>3.2574627904168399E-4</c:v>
                </c:pt>
                <c:pt idx="91">
                  <c:v>-2.0173143904553799E-3</c:v>
                </c:pt>
                <c:pt idx="92">
                  <c:v>-7.4144713864932703E-3</c:v>
                </c:pt>
                <c:pt idx="93">
                  <c:v>-1.5849518849901101E-3</c:v>
                </c:pt>
                <c:pt idx="94">
                  <c:v>3.5894213669745E-3</c:v>
                </c:pt>
                <c:pt idx="95" formatCode="0.00E+00">
                  <c:v>6.91232498078253E-6</c:v>
                </c:pt>
                <c:pt idx="96">
                  <c:v>-3.7348283610352802E-3</c:v>
                </c:pt>
                <c:pt idx="97">
                  <c:v>-7.4271607467524996E-3</c:v>
                </c:pt>
                <c:pt idx="98">
                  <c:v>-1.45082513739179E-2</c:v>
                </c:pt>
                <c:pt idx="99">
                  <c:v>-1.38840864577388E-2</c:v>
                </c:pt>
                <c:pt idx="100">
                  <c:v>-2.71485131708947E-3</c:v>
                </c:pt>
                <c:pt idx="101">
                  <c:v>1.57394307102033E-3</c:v>
                </c:pt>
                <c:pt idx="102">
                  <c:v>-3.5830175155062102E-3</c:v>
                </c:pt>
                <c:pt idx="103">
                  <c:v>-7.4611703400011004E-4</c:v>
                </c:pt>
                <c:pt idx="104">
                  <c:v>7.5491526137542097E-3</c:v>
                </c:pt>
                <c:pt idx="105">
                  <c:v>3.5278678607501101E-3</c:v>
                </c:pt>
                <c:pt idx="106">
                  <c:v>-5.2944454527606103E-3</c:v>
                </c:pt>
                <c:pt idx="107">
                  <c:v>-4.1852787453768101E-4</c:v>
                </c:pt>
                <c:pt idx="108">
                  <c:v>9.5149430640422104E-3</c:v>
                </c:pt>
                <c:pt idx="109">
                  <c:v>8.8899075628639506E-3</c:v>
                </c:pt>
                <c:pt idx="110">
                  <c:v>5.8779463933850001E-3</c:v>
                </c:pt>
                <c:pt idx="111">
                  <c:v>8.7640952760357806E-3</c:v>
                </c:pt>
                <c:pt idx="112">
                  <c:v>5.8469719569476802E-3</c:v>
                </c:pt>
                <c:pt idx="113">
                  <c:v>-7.2683457596419204E-3</c:v>
                </c:pt>
                <c:pt idx="114">
                  <c:v>-1.4598323617623201E-2</c:v>
                </c:pt>
                <c:pt idx="115">
                  <c:v>-7.1245843268118603E-3</c:v>
                </c:pt>
                <c:pt idx="116">
                  <c:v>5.2122921283217303E-3</c:v>
                </c:pt>
                <c:pt idx="117">
                  <c:v>1.12731732469442E-2</c:v>
                </c:pt>
                <c:pt idx="118">
                  <c:v>9.5718478883803602E-3</c:v>
                </c:pt>
                <c:pt idx="119">
                  <c:v>6.40739943509493E-3</c:v>
                </c:pt>
                <c:pt idx="120">
                  <c:v>9.2251577827678101E-3</c:v>
                </c:pt>
                <c:pt idx="121">
                  <c:v>1.3307831307127401E-2</c:v>
                </c:pt>
                <c:pt idx="122">
                  <c:v>4.9069767933732199E-3</c:v>
                </c:pt>
                <c:pt idx="123">
                  <c:v>-1.13863838303672E-2</c:v>
                </c:pt>
                <c:pt idx="124">
                  <c:v>-1.2748800726041599E-2</c:v>
                </c:pt>
                <c:pt idx="125">
                  <c:v>2.6782924859393899E-3</c:v>
                </c:pt>
                <c:pt idx="126">
                  <c:v>1.18050139012668E-2</c:v>
                </c:pt>
                <c:pt idx="127">
                  <c:v>8.8308105002800601E-3</c:v>
                </c:pt>
                <c:pt idx="128">
                  <c:v>8.9257421386438E-3</c:v>
                </c:pt>
                <c:pt idx="129">
                  <c:v>1.0915780425724801E-2</c:v>
                </c:pt>
                <c:pt idx="130">
                  <c:v>3.2598510177460501E-3</c:v>
                </c:pt>
                <c:pt idx="131">
                  <c:v>-3.42209834273579E-3</c:v>
                </c:pt>
                <c:pt idx="132">
                  <c:v>4.1457371876438102E-3</c:v>
                </c:pt>
                <c:pt idx="133">
                  <c:v>1.1180686929899901E-2</c:v>
                </c:pt>
                <c:pt idx="134">
                  <c:v>3.68922207192365E-3</c:v>
                </c:pt>
                <c:pt idx="135">
                  <c:v>-3.33316792862876E-3</c:v>
                </c:pt>
                <c:pt idx="136">
                  <c:v>2.4213645977250301E-3</c:v>
                </c:pt>
                <c:pt idx="137">
                  <c:v>9.03022977082572E-3</c:v>
                </c:pt>
                <c:pt idx="138">
                  <c:v>8.7906523228516702E-3</c:v>
                </c:pt>
                <c:pt idx="139">
                  <c:v>8.5406848688921507E-3</c:v>
                </c:pt>
                <c:pt idx="140">
                  <c:v>7.6620300252524098E-3</c:v>
                </c:pt>
                <c:pt idx="141">
                  <c:v>1.7014735439667E-3</c:v>
                </c:pt>
                <c:pt idx="142">
                  <c:v>-2.02714644483244E-3</c:v>
                </c:pt>
                <c:pt idx="143">
                  <c:v>1.44749346822895E-3</c:v>
                </c:pt>
                <c:pt idx="144">
                  <c:v>5.7780045569705398E-3</c:v>
                </c:pt>
                <c:pt idx="145">
                  <c:v>8.9153848464371098E-3</c:v>
                </c:pt>
                <c:pt idx="146">
                  <c:v>1.0632824539098499E-2</c:v>
                </c:pt>
                <c:pt idx="147">
                  <c:v>1.6530472190804601E-3</c:v>
                </c:pt>
                <c:pt idx="148">
                  <c:v>-1.5734194186642798E-2</c:v>
                </c:pt>
                <c:pt idx="149">
                  <c:v>-1.9443869283088399E-2</c:v>
                </c:pt>
                <c:pt idx="150">
                  <c:v>-4.3386203634708902E-3</c:v>
                </c:pt>
                <c:pt idx="151">
                  <c:v>8.2851108341096893E-3</c:v>
                </c:pt>
                <c:pt idx="152">
                  <c:v>9.2815705184728994E-3</c:v>
                </c:pt>
                <c:pt idx="153">
                  <c:v>7.2954258826418896E-3</c:v>
                </c:pt>
                <c:pt idx="154">
                  <c:v>9.2395652070528301E-4</c:v>
                </c:pt>
                <c:pt idx="155">
                  <c:v>-1.0323666427927499E-2</c:v>
                </c:pt>
                <c:pt idx="156">
                  <c:v>-9.9744781719117697E-3</c:v>
                </c:pt>
                <c:pt idx="157">
                  <c:v>2.7469542418634401E-3</c:v>
                </c:pt>
                <c:pt idx="158">
                  <c:v>3.9593818778757596E-3</c:v>
                </c:pt>
                <c:pt idx="159">
                  <c:v>-6.0545703533592598E-3</c:v>
                </c:pt>
                <c:pt idx="160">
                  <c:v>-1.49868111780093E-3</c:v>
                </c:pt>
                <c:pt idx="161">
                  <c:v>1.13334862665354E-2</c:v>
                </c:pt>
                <c:pt idx="162">
                  <c:v>3.4740492361626401E-3</c:v>
                </c:pt>
                <c:pt idx="163">
                  <c:v>-1.40966044480067E-2</c:v>
                </c:pt>
                <c:pt idx="164">
                  <c:v>-9.9309815332500207E-3</c:v>
                </c:pt>
                <c:pt idx="165">
                  <c:v>4.6979805511606597E-3</c:v>
                </c:pt>
                <c:pt idx="166">
                  <c:v>1.8770142943848999E-3</c:v>
                </c:pt>
                <c:pt idx="167">
                  <c:v>-6.2211573237549098E-3</c:v>
                </c:pt>
                <c:pt idx="168">
                  <c:v>1.1628995533067099E-3</c:v>
                </c:pt>
                <c:pt idx="169">
                  <c:v>8.4833582605710698E-3</c:v>
                </c:pt>
                <c:pt idx="170">
                  <c:v>7.1538454569205405E-4</c:v>
                </c:pt>
                <c:pt idx="171">
                  <c:v>-4.6882358986107204E-3</c:v>
                </c:pt>
                <c:pt idx="172">
                  <c:v>1.4383896425012501E-3</c:v>
                </c:pt>
                <c:pt idx="173">
                  <c:v>2.5098978397982601E-4</c:v>
                </c:pt>
                <c:pt idx="174">
                  <c:v>-1.2441315062653901E-2</c:v>
                </c:pt>
                <c:pt idx="175">
                  <c:v>-1.5646332054440899E-2</c:v>
                </c:pt>
                <c:pt idx="176">
                  <c:v>-4.5080064971579504E-3</c:v>
                </c:pt>
                <c:pt idx="177">
                  <c:v>2.30369492546947E-3</c:v>
                </c:pt>
                <c:pt idx="178">
                  <c:v>-3.4639190386532501E-3</c:v>
                </c:pt>
                <c:pt idx="179">
                  <c:v>-1.1645421507008801E-2</c:v>
                </c:pt>
                <c:pt idx="180">
                  <c:v>-1.3174806419711201E-2</c:v>
                </c:pt>
                <c:pt idx="181">
                  <c:v>-8.3449345026168596E-3</c:v>
                </c:pt>
                <c:pt idx="182">
                  <c:v>-3.2821774794316999E-3</c:v>
                </c:pt>
                <c:pt idx="183">
                  <c:v>-2.6519902364101201E-3</c:v>
                </c:pt>
                <c:pt idx="184">
                  <c:v>-1.03059893245366E-3</c:v>
                </c:pt>
                <c:pt idx="185">
                  <c:v>7.2545144956069098E-3</c:v>
                </c:pt>
                <c:pt idx="186">
                  <c:v>1.1221207478126801E-2</c:v>
                </c:pt>
                <c:pt idx="187" formatCode="0.00E+00">
                  <c:v>9.4470100714660893E-6</c:v>
                </c:pt>
                <c:pt idx="188">
                  <c:v>-1.2014316576813599E-2</c:v>
                </c:pt>
                <c:pt idx="189">
                  <c:v>-7.6156226523433797E-3</c:v>
                </c:pt>
                <c:pt idx="190">
                  <c:v>2.5133088976657001E-3</c:v>
                </c:pt>
                <c:pt idx="191">
                  <c:v>1.9975965365968602E-3</c:v>
                </c:pt>
                <c:pt idx="192">
                  <c:v>-2.4878572788209498E-3</c:v>
                </c:pt>
                <c:pt idx="193" formatCode="0.00E+00">
                  <c:v>2.3950340422919301E-5</c:v>
                </c:pt>
                <c:pt idx="194">
                  <c:v>5.5728631992951801E-3</c:v>
                </c:pt>
                <c:pt idx="195">
                  <c:v>9.2076701276049694E-3</c:v>
                </c:pt>
                <c:pt idx="196">
                  <c:v>9.6334132084231194E-3</c:v>
                </c:pt>
                <c:pt idx="197">
                  <c:v>1.20211718696485E-3</c:v>
                </c:pt>
                <c:pt idx="198">
                  <c:v>-1.24521685717196E-2</c:v>
                </c:pt>
                <c:pt idx="199">
                  <c:v>-1.3547100622650099E-2</c:v>
                </c:pt>
                <c:pt idx="200">
                  <c:v>-5.0002387751779198E-4</c:v>
                </c:pt>
                <c:pt idx="201">
                  <c:v>5.6413120940565298E-3</c:v>
                </c:pt>
                <c:pt idx="202">
                  <c:v>-1.2833678590323499E-3</c:v>
                </c:pt>
                <c:pt idx="203">
                  <c:v>-5.0145991637725604E-3</c:v>
                </c:pt>
                <c:pt idx="204">
                  <c:v>-1.36366656869605E-3</c:v>
                </c:pt>
                <c:pt idx="205">
                  <c:v>-1.1751722038447899E-3</c:v>
                </c:pt>
                <c:pt idx="206">
                  <c:v>-2.9143329014701502E-3</c:v>
                </c:pt>
                <c:pt idx="207">
                  <c:v>2.2630874588331499E-3</c:v>
                </c:pt>
                <c:pt idx="208">
                  <c:v>9.1076344402523605E-3</c:v>
                </c:pt>
                <c:pt idx="209">
                  <c:v>9.4234284506954508E-3</c:v>
                </c:pt>
                <c:pt idx="210">
                  <c:v>7.8282037137760406E-3</c:v>
                </c:pt>
                <c:pt idx="211">
                  <c:v>8.1611364825574101E-3</c:v>
                </c:pt>
                <c:pt idx="212">
                  <c:v>5.0429763681734798E-3</c:v>
                </c:pt>
                <c:pt idx="213">
                  <c:v>-1.56001074819664E-3</c:v>
                </c:pt>
                <c:pt idx="214">
                  <c:v>-3.7894356878877002E-3</c:v>
                </c:pt>
                <c:pt idx="215">
                  <c:v>-2.0629137246647701E-4</c:v>
                </c:pt>
                <c:pt idx="216">
                  <c:v>4.19205046237756E-3</c:v>
                </c:pt>
                <c:pt idx="217">
                  <c:v>7.9947277562822504E-3</c:v>
                </c:pt>
                <c:pt idx="218">
                  <c:v>1.0992550141060599E-2</c:v>
                </c:pt>
                <c:pt idx="219">
                  <c:v>9.7800350730397907E-3</c:v>
                </c:pt>
                <c:pt idx="220">
                  <c:v>3.6059825793008302E-3</c:v>
                </c:pt>
                <c:pt idx="221">
                  <c:v>-4.1333890083751603E-3</c:v>
                </c:pt>
                <c:pt idx="222">
                  <c:v>-1.1507149626502899E-2</c:v>
                </c:pt>
                <c:pt idx="223">
                  <c:v>-1.57190536862967E-2</c:v>
                </c:pt>
                <c:pt idx="224">
                  <c:v>-1.06917614901348E-2</c:v>
                </c:pt>
                <c:pt idx="225">
                  <c:v>2.3072374422655902E-3</c:v>
                </c:pt>
                <c:pt idx="226">
                  <c:v>1.1044150382819799E-2</c:v>
                </c:pt>
                <c:pt idx="227">
                  <c:v>9.8333854134530895E-3</c:v>
                </c:pt>
                <c:pt idx="228">
                  <c:v>7.8059538339670404E-3</c:v>
                </c:pt>
                <c:pt idx="229">
                  <c:v>9.8987153067947396E-3</c:v>
                </c:pt>
                <c:pt idx="230">
                  <c:v>6.47337928573359E-3</c:v>
                </c:pt>
                <c:pt idx="231">
                  <c:v>-6.4744143921538003E-3</c:v>
                </c:pt>
                <c:pt idx="232">
                  <c:v>-1.4769190386269501E-2</c:v>
                </c:pt>
                <c:pt idx="233">
                  <c:v>-7.1910945794950304E-3</c:v>
                </c:pt>
                <c:pt idx="234">
                  <c:v>6.1786037528575996E-3</c:v>
                </c:pt>
                <c:pt idx="235">
                  <c:v>1.02841046824523E-2</c:v>
                </c:pt>
                <c:pt idx="236">
                  <c:v>7.1828191897258002E-3</c:v>
                </c:pt>
                <c:pt idx="237">
                  <c:v>7.7191574971553698E-3</c:v>
                </c:pt>
                <c:pt idx="238">
                  <c:v>1.03381680839319E-2</c:v>
                </c:pt>
                <c:pt idx="239">
                  <c:v>4.5970888801670504E-3</c:v>
                </c:pt>
                <c:pt idx="240">
                  <c:v>-7.9377887578319702E-3</c:v>
                </c:pt>
                <c:pt idx="241">
                  <c:v>-1.3975150500519701E-2</c:v>
                </c:pt>
                <c:pt idx="242">
                  <c:v>-1.07698951228058E-2</c:v>
                </c:pt>
                <c:pt idx="243">
                  <c:v>-9.7881024508595406E-3</c:v>
                </c:pt>
                <c:pt idx="244">
                  <c:v>-1.50601681808398E-2</c:v>
                </c:pt>
                <c:pt idx="245">
                  <c:v>-1.8900185409148399E-2</c:v>
                </c:pt>
                <c:pt idx="246">
                  <c:v>-2.1739595842611901E-2</c:v>
                </c:pt>
                <c:pt idx="247">
                  <c:v>-3.0322575897359001E-2</c:v>
                </c:pt>
                <c:pt idx="248">
                  <c:v>-3.5645582143928503E-2</c:v>
                </c:pt>
                <c:pt idx="249">
                  <c:v>-2.2719395476200398E-2</c:v>
                </c:pt>
                <c:pt idx="250">
                  <c:v>-3.5115434523814602E-4</c:v>
                </c:pt>
                <c:pt idx="251">
                  <c:v>9.9425989421084403E-3</c:v>
                </c:pt>
                <c:pt idx="252">
                  <c:v>7.6475790702959104E-3</c:v>
                </c:pt>
                <c:pt idx="253">
                  <c:v>6.2163949490800204E-3</c:v>
                </c:pt>
                <c:pt idx="254">
                  <c:v>6.8468168464878802E-3</c:v>
                </c:pt>
                <c:pt idx="255">
                  <c:v>5.9490254853258101E-3</c:v>
                </c:pt>
                <c:pt idx="256">
                  <c:v>7.8624249548165798E-3</c:v>
                </c:pt>
                <c:pt idx="257">
                  <c:v>9.5450767149389808E-3</c:v>
                </c:pt>
                <c:pt idx="258">
                  <c:v>-1.5292075888933599E-3</c:v>
                </c:pt>
                <c:pt idx="259">
                  <c:v>-2.2287012641058701E-2</c:v>
                </c:pt>
                <c:pt idx="260">
                  <c:v>-3.4886057821475601E-2</c:v>
                </c:pt>
                <c:pt idx="261">
                  <c:v>-3.4177349224534401E-2</c:v>
                </c:pt>
                <c:pt idx="262">
                  <c:v>-2.6910340415523499E-2</c:v>
                </c:pt>
                <c:pt idx="263">
                  <c:v>-1.29878580686833E-2</c:v>
                </c:pt>
                <c:pt idx="264">
                  <c:v>6.45817817502273E-3</c:v>
                </c:pt>
                <c:pt idx="265">
                  <c:v>1.7211246224136199E-2</c:v>
                </c:pt>
                <c:pt idx="266">
                  <c:v>8.6299061904193293E-3</c:v>
                </c:pt>
                <c:pt idx="267">
                  <c:v>-1.2033858679073301E-2</c:v>
                </c:pt>
                <c:pt idx="268">
                  <c:v>-2.9660692018125399E-2</c:v>
                </c:pt>
                <c:pt idx="269">
                  <c:v>-3.2248710273478601E-2</c:v>
                </c:pt>
                <c:pt idx="270">
                  <c:v>-1.6461654632032401E-2</c:v>
                </c:pt>
                <c:pt idx="271">
                  <c:v>5.1459018286509296E-3</c:v>
                </c:pt>
                <c:pt idx="272">
                  <c:v>1.30417101055926E-2</c:v>
                </c:pt>
                <c:pt idx="273">
                  <c:v>1.92856963290719E-3</c:v>
                </c:pt>
                <c:pt idx="274">
                  <c:v>-1.8355331812463301E-2</c:v>
                </c:pt>
                <c:pt idx="275">
                  <c:v>-3.5893818059891801E-2</c:v>
                </c:pt>
                <c:pt idx="276">
                  <c:v>-3.8585049028721501E-2</c:v>
                </c:pt>
                <c:pt idx="277">
                  <c:v>-2.02657766443845E-2</c:v>
                </c:pt>
                <c:pt idx="278">
                  <c:v>5.6644006323527899E-3</c:v>
                </c:pt>
                <c:pt idx="279">
                  <c:v>2.0178540127121499E-2</c:v>
                </c:pt>
                <c:pt idx="280">
                  <c:v>2.3898214370332099E-2</c:v>
                </c:pt>
                <c:pt idx="281">
                  <c:v>2.3087953772664201E-2</c:v>
                </c:pt>
                <c:pt idx="282">
                  <c:v>7.9858069733272797E-3</c:v>
                </c:pt>
                <c:pt idx="283">
                  <c:v>-2.33283011615745E-2</c:v>
                </c:pt>
                <c:pt idx="284">
                  <c:v>-4.3480140120021299E-2</c:v>
                </c:pt>
                <c:pt idx="285">
                  <c:v>-3.0375572789223801E-2</c:v>
                </c:pt>
                <c:pt idx="286">
                  <c:v>2.1310569698995102E-3</c:v>
                </c:pt>
                <c:pt idx="287">
                  <c:v>2.9933646373171599E-2</c:v>
                </c:pt>
                <c:pt idx="288">
                  <c:v>4.6067392275839898E-2</c:v>
                </c:pt>
                <c:pt idx="289">
                  <c:v>4.9295702330095101E-2</c:v>
                </c:pt>
                <c:pt idx="290">
                  <c:v>3.5537350641644101E-2</c:v>
                </c:pt>
                <c:pt idx="291">
                  <c:v>9.0609776615372794E-3</c:v>
                </c:pt>
                <c:pt idx="292">
                  <c:v>-1.90002733176927E-2</c:v>
                </c:pt>
                <c:pt idx="293">
                  <c:v>-4.19212480098482E-2</c:v>
                </c:pt>
                <c:pt idx="294">
                  <c:v>-5.4588721781098998E-2</c:v>
                </c:pt>
                <c:pt idx="295">
                  <c:v>-5.3128567439517799E-2</c:v>
                </c:pt>
                <c:pt idx="296">
                  <c:v>-4.7120920314307799E-2</c:v>
                </c:pt>
                <c:pt idx="297">
                  <c:v>-5.2649950944868899E-2</c:v>
                </c:pt>
                <c:pt idx="298">
                  <c:v>-6.3639653527507306E-2</c:v>
                </c:pt>
                <c:pt idx="299">
                  <c:v>-5.0550036301427403E-2</c:v>
                </c:pt>
                <c:pt idx="300">
                  <c:v>1.2441172647004999E-3</c:v>
                </c:pt>
                <c:pt idx="301">
                  <c:v>6.6069041725913005E-2</c:v>
                </c:pt>
                <c:pt idx="302">
                  <c:v>0.10213913675229599</c:v>
                </c:pt>
                <c:pt idx="303">
                  <c:v>9.5864911968902802E-2</c:v>
                </c:pt>
                <c:pt idx="304">
                  <c:v>7.1965831596755597E-2</c:v>
                </c:pt>
                <c:pt idx="305">
                  <c:v>5.6999720431586402E-2</c:v>
                </c:pt>
                <c:pt idx="306">
                  <c:v>4.6032754288100497E-2</c:v>
                </c:pt>
                <c:pt idx="307">
                  <c:v>2.0255390044911999E-2</c:v>
                </c:pt>
                <c:pt idx="308">
                  <c:v>-1.6056918675900402E-2</c:v>
                </c:pt>
                <c:pt idx="309">
                  <c:v>-4.1973959933823801E-2</c:v>
                </c:pt>
                <c:pt idx="310">
                  <c:v>-5.2311754760456103E-2</c:v>
                </c:pt>
                <c:pt idx="311">
                  <c:v>-5.4394029638580602E-2</c:v>
                </c:pt>
                <c:pt idx="312">
                  <c:v>-4.4011293094292699E-2</c:v>
                </c:pt>
                <c:pt idx="313">
                  <c:v>-1.56938634891589E-2</c:v>
                </c:pt>
                <c:pt idx="314">
                  <c:v>1.4938149982863601E-2</c:v>
                </c:pt>
                <c:pt idx="315">
                  <c:v>2.98986131669522E-2</c:v>
                </c:pt>
                <c:pt idx="316">
                  <c:v>3.8190493114224601E-2</c:v>
                </c:pt>
                <c:pt idx="317">
                  <c:v>5.6031234621215502E-2</c:v>
                </c:pt>
                <c:pt idx="318">
                  <c:v>6.7208274195292406E-2</c:v>
                </c:pt>
                <c:pt idx="319">
                  <c:v>3.6441262688821599E-2</c:v>
                </c:pt>
                <c:pt idx="320">
                  <c:v>-3.41662997538612E-2</c:v>
                </c:pt>
                <c:pt idx="321">
                  <c:v>-9.1426547201470698E-2</c:v>
                </c:pt>
                <c:pt idx="322">
                  <c:v>-8.5335897826373602E-2</c:v>
                </c:pt>
                <c:pt idx="323">
                  <c:v>-1.2584869735771101E-2</c:v>
                </c:pt>
                <c:pt idx="324">
                  <c:v>0.100329082721569</c:v>
                </c:pt>
                <c:pt idx="325">
                  <c:v>0.21433433774270499</c:v>
                </c:pt>
                <c:pt idx="326">
                  <c:v>0.265912683907639</c:v>
                </c:pt>
                <c:pt idx="327">
                  <c:v>0.203732102490118</c:v>
                </c:pt>
                <c:pt idx="328">
                  <c:v>6.7083119491347404E-2</c:v>
                </c:pt>
                <c:pt idx="329">
                  <c:v>-3.7071324616757897E-2</c:v>
                </c:pt>
                <c:pt idx="330">
                  <c:v>-6.0035669941313603E-2</c:v>
                </c:pt>
                <c:pt idx="331">
                  <c:v>-4.6758298081121301E-2</c:v>
                </c:pt>
                <c:pt idx="332">
                  <c:v>-4.3555497223683799E-2</c:v>
                </c:pt>
                <c:pt idx="333">
                  <c:v>-5.4442889630234498E-2</c:v>
                </c:pt>
                <c:pt idx="334">
                  <c:v>-7.9632046374388296E-2</c:v>
                </c:pt>
                <c:pt idx="335">
                  <c:v>-0.104988813536358</c:v>
                </c:pt>
                <c:pt idx="336">
                  <c:v>-7.2452398803191501E-2</c:v>
                </c:pt>
                <c:pt idx="337">
                  <c:v>4.8507731299322503E-2</c:v>
                </c:pt>
                <c:pt idx="338">
                  <c:v>0.186672481945238</c:v>
                </c:pt>
                <c:pt idx="339">
                  <c:v>0.24756979210066299</c:v>
                </c:pt>
                <c:pt idx="340">
                  <c:v>0.22979433981042399</c:v>
                </c:pt>
                <c:pt idx="341">
                  <c:v>0.19057426445154699</c:v>
                </c:pt>
                <c:pt idx="342">
                  <c:v>0.143665926226306</c:v>
                </c:pt>
                <c:pt idx="343">
                  <c:v>7.1549647442701703E-2</c:v>
                </c:pt>
                <c:pt idx="344">
                  <c:v>-1.5708130189589201E-3</c:v>
                </c:pt>
                <c:pt idx="345">
                  <c:v>-3.7714524826298897E-2</c:v>
                </c:pt>
                <c:pt idx="346">
                  <c:v>-6.20135657229871E-2</c:v>
                </c:pt>
                <c:pt idx="347">
                  <c:v>-0.12300539894845899</c:v>
                </c:pt>
                <c:pt idx="348">
                  <c:v>-0.19133790404908799</c:v>
                </c:pt>
                <c:pt idx="349">
                  <c:v>-0.192523979411515</c:v>
                </c:pt>
                <c:pt idx="350">
                  <c:v>-0.13009847897245599</c:v>
                </c:pt>
                <c:pt idx="351">
                  <c:v>-7.1085049969177597E-2</c:v>
                </c:pt>
                <c:pt idx="352">
                  <c:v>-1.9895147387464101E-2</c:v>
                </c:pt>
                <c:pt idx="353">
                  <c:v>7.3923082974896401E-2</c:v>
                </c:pt>
                <c:pt idx="354">
                  <c:v>0.18849244823549399</c:v>
                </c:pt>
                <c:pt idx="355">
                  <c:v>0.23679603728816501</c:v>
                </c:pt>
                <c:pt idx="356">
                  <c:v>0.20269181865437899</c:v>
                </c:pt>
                <c:pt idx="357">
                  <c:v>0.15169854468997501</c:v>
                </c:pt>
                <c:pt idx="358">
                  <c:v>0.105137922460044</c:v>
                </c:pt>
                <c:pt idx="359">
                  <c:v>1.5788835809407001E-2</c:v>
                </c:pt>
                <c:pt idx="360">
                  <c:v>-0.11777943400628001</c:v>
                </c:pt>
                <c:pt idx="361">
                  <c:v>-0.20682482695378199</c:v>
                </c:pt>
                <c:pt idx="362">
                  <c:v>-0.18188461236360101</c:v>
                </c:pt>
                <c:pt idx="363">
                  <c:v>-9.6172116499377305E-2</c:v>
                </c:pt>
                <c:pt idx="364">
                  <c:v>-6.7966741765803404E-2</c:v>
                </c:pt>
                <c:pt idx="365">
                  <c:v>-0.12676766325873501</c:v>
                </c:pt>
                <c:pt idx="366">
                  <c:v>-0.17251462924494401</c:v>
                </c:pt>
                <c:pt idx="367">
                  <c:v>-0.112561808811665</c:v>
                </c:pt>
                <c:pt idx="368">
                  <c:v>2.17148559564731E-2</c:v>
                </c:pt>
                <c:pt idx="369">
                  <c:v>0.13977290483025401</c:v>
                </c:pt>
                <c:pt idx="370">
                  <c:v>0.20528847554150101</c:v>
                </c:pt>
                <c:pt idx="371">
                  <c:v>0.22690609180651999</c:v>
                </c:pt>
                <c:pt idx="372">
                  <c:v>0.20431237423475099</c:v>
                </c:pt>
                <c:pt idx="373">
                  <c:v>0.141630738715151</c:v>
                </c:pt>
                <c:pt idx="374">
                  <c:v>5.8840892862163E-2</c:v>
                </c:pt>
                <c:pt idx="375">
                  <c:v>-3.9741400266071099E-2</c:v>
                </c:pt>
                <c:pt idx="376">
                  <c:v>-0.14978855690586601</c:v>
                </c:pt>
                <c:pt idx="377">
                  <c:v>-0.220878044997805</c:v>
                </c:pt>
                <c:pt idx="378">
                  <c:v>-0.19452764277305201</c:v>
                </c:pt>
                <c:pt idx="379">
                  <c:v>-7.8307302915997898E-2</c:v>
                </c:pt>
                <c:pt idx="380">
                  <c:v>6.6221936253288802E-2</c:v>
                </c:pt>
                <c:pt idx="381">
                  <c:v>0.17429571732549801</c:v>
                </c:pt>
                <c:pt idx="382">
                  <c:v>0.190060760695171</c:v>
                </c:pt>
                <c:pt idx="383">
                  <c:v>9.8594778873924996E-2</c:v>
                </c:pt>
                <c:pt idx="384">
                  <c:v>-2.2957895147435899E-2</c:v>
                </c:pt>
                <c:pt idx="385">
                  <c:v>-5.9947638916806302E-2</c:v>
                </c:pt>
                <c:pt idx="386">
                  <c:v>6.7986296575778399E-3</c:v>
                </c:pt>
                <c:pt idx="387">
                  <c:v>7.9771827565127296E-2</c:v>
                </c:pt>
                <c:pt idx="388">
                  <c:v>6.4555743025617895E-2</c:v>
                </c:pt>
                <c:pt idx="389">
                  <c:v>-3.6733480907721397E-2</c:v>
                </c:pt>
                <c:pt idx="390">
                  <c:v>-0.14739034484149</c:v>
                </c:pt>
                <c:pt idx="391">
                  <c:v>-0.19189439678285</c:v>
                </c:pt>
                <c:pt idx="392">
                  <c:v>-0.15382952449277301</c:v>
                </c:pt>
                <c:pt idx="393">
                  <c:v>-8.5095226025587098E-2</c:v>
                </c:pt>
                <c:pt idx="394">
                  <c:v>-6.0843863653514602E-2</c:v>
                </c:pt>
                <c:pt idx="395">
                  <c:v>-0.114578928290801</c:v>
                </c:pt>
                <c:pt idx="396">
                  <c:v>-0.20927817243063401</c:v>
                </c:pt>
                <c:pt idx="397">
                  <c:v>-0.27228086246374</c:v>
                </c:pt>
                <c:pt idx="398">
                  <c:v>-0.26591846289388799</c:v>
                </c:pt>
                <c:pt idx="399">
                  <c:v>-0.21552551050739599</c:v>
                </c:pt>
                <c:pt idx="400">
                  <c:v>-0.15177037909871699</c:v>
                </c:pt>
                <c:pt idx="401">
                  <c:v>-5.4411300093213197E-2</c:v>
                </c:pt>
                <c:pt idx="402">
                  <c:v>9.9339561198063295E-2</c:v>
                </c:pt>
                <c:pt idx="403">
                  <c:v>0.25825852390688397</c:v>
                </c:pt>
                <c:pt idx="404">
                  <c:v>0.33100580380002098</c:v>
                </c:pt>
                <c:pt idx="405">
                  <c:v>0.32959422906458602</c:v>
                </c:pt>
                <c:pt idx="406">
                  <c:v>0.25462544172537999</c:v>
                </c:pt>
                <c:pt idx="407">
                  <c:v>0.121319549867932</c:v>
                </c:pt>
                <c:pt idx="408">
                  <c:v>-9.7491212473731395E-2</c:v>
                </c:pt>
                <c:pt idx="409">
                  <c:v>-0.33314722641663003</c:v>
                </c:pt>
                <c:pt idx="410">
                  <c:v>-0.45450438232663098</c:v>
                </c:pt>
                <c:pt idx="411">
                  <c:v>-0.42599187942692801</c:v>
                </c:pt>
                <c:pt idx="412">
                  <c:v>-0.30615508088924598</c:v>
                </c:pt>
                <c:pt idx="413">
                  <c:v>-0.12783662055132999</c:v>
                </c:pt>
                <c:pt idx="414">
                  <c:v>0.11950550943366001</c:v>
                </c:pt>
                <c:pt idx="415">
                  <c:v>0.34741145376730298</c:v>
                </c:pt>
                <c:pt idx="416">
                  <c:v>0.34622055363660598</c:v>
                </c:pt>
                <c:pt idx="417">
                  <c:v>0.34373109131337098</c:v>
                </c:pt>
                <c:pt idx="418">
                  <c:v>0.33972056413081603</c:v>
                </c:pt>
                <c:pt idx="419">
                  <c:v>0.33413765156209502</c:v>
                </c:pt>
                <c:pt idx="420">
                  <c:v>0.32712832949071802</c:v>
                </c:pt>
                <c:pt idx="421">
                  <c:v>-8.9050637734264207E-2</c:v>
                </c:pt>
                <c:pt idx="422">
                  <c:v>-0.2101168659164</c:v>
                </c:pt>
                <c:pt idx="423">
                  <c:v>-0.30047790927672602</c:v>
                </c:pt>
                <c:pt idx="424">
                  <c:v>-0.42941605498320801</c:v>
                </c:pt>
                <c:pt idx="425">
                  <c:v>-0.459762030381071</c:v>
                </c:pt>
                <c:pt idx="426">
                  <c:v>-0.45445555613463601</c:v>
                </c:pt>
                <c:pt idx="427">
                  <c:v>-0.44763469128641897</c:v>
                </c:pt>
                <c:pt idx="428">
                  <c:v>-0.44540925539949799</c:v>
                </c:pt>
                <c:pt idx="429">
                  <c:v>0.34536077235041601</c:v>
                </c:pt>
                <c:pt idx="430">
                  <c:v>0.34677832172745698</c:v>
                </c:pt>
                <c:pt idx="431">
                  <c:v>0.34721768150518501</c:v>
                </c:pt>
                <c:pt idx="432">
                  <c:v>0.346726038158787</c:v>
                </c:pt>
                <c:pt idx="433">
                  <c:v>0.34507662774384201</c:v>
                </c:pt>
                <c:pt idx="434">
                  <c:v>-0.28109467213355699</c:v>
                </c:pt>
                <c:pt idx="435">
                  <c:v>-0.43488633451061598</c:v>
                </c:pt>
                <c:pt idx="436">
                  <c:v>-0.33045612810869501</c:v>
                </c:pt>
                <c:pt idx="437">
                  <c:v>-3.1741975585768502E-2</c:v>
                </c:pt>
                <c:pt idx="438">
                  <c:v>0.22563920216771199</c:v>
                </c:pt>
                <c:pt idx="439">
                  <c:v>0.198843240489642</c:v>
                </c:pt>
                <c:pt idx="440">
                  <c:v>-0.10966092812585999</c:v>
                </c:pt>
                <c:pt idx="441">
                  <c:v>-0.421744666310852</c:v>
                </c:pt>
                <c:pt idx="442">
                  <c:v>-0.41455447873781598</c:v>
                </c:pt>
                <c:pt idx="443">
                  <c:v>-0.257708928404843</c:v>
                </c:pt>
                <c:pt idx="444">
                  <c:v>5.9422386060818698E-2</c:v>
                </c:pt>
                <c:pt idx="445">
                  <c:v>0.30703188885048199</c:v>
                </c:pt>
                <c:pt idx="446">
                  <c:v>0.38737848464324198</c:v>
                </c:pt>
                <c:pt idx="447">
                  <c:v>0.38745410231735999</c:v>
                </c:pt>
                <c:pt idx="448">
                  <c:v>0.38606883944425702</c:v>
                </c:pt>
                <c:pt idx="449">
                  <c:v>0.18387471689110699</c:v>
                </c:pt>
                <c:pt idx="450">
                  <c:v>5.58470898616572E-2</c:v>
                </c:pt>
                <c:pt idx="451">
                  <c:v>5.4929112533996299E-3</c:v>
                </c:pt>
                <c:pt idx="452">
                  <c:v>-4.0456797406386198E-2</c:v>
                </c:pt>
                <c:pt idx="453">
                  <c:v>-0.16738985909064799</c:v>
                </c:pt>
                <c:pt idx="454">
                  <c:v>-0.36862352167045997</c:v>
                </c:pt>
                <c:pt idx="455">
                  <c:v>-0.39452221240054802</c:v>
                </c:pt>
                <c:pt idx="456">
                  <c:v>-0.38812488287469299</c:v>
                </c:pt>
                <c:pt idx="457">
                  <c:v>-0.38062704730584501</c:v>
                </c:pt>
                <c:pt idx="458">
                  <c:v>-0.37782491973253901</c:v>
                </c:pt>
                <c:pt idx="459">
                  <c:v>0.31604292090587</c:v>
                </c:pt>
                <c:pt idx="460">
                  <c:v>0.36350994782904</c:v>
                </c:pt>
                <c:pt idx="461">
                  <c:v>0.21444134505482801</c:v>
                </c:pt>
                <c:pt idx="462">
                  <c:v>-7.4624253297379997E-2</c:v>
                </c:pt>
                <c:pt idx="463">
                  <c:v>-0.35320023697655301</c:v>
                </c:pt>
                <c:pt idx="464">
                  <c:v>-0.34522310389268202</c:v>
                </c:pt>
                <c:pt idx="465">
                  <c:v>-0.336888892768754</c:v>
                </c:pt>
                <c:pt idx="466">
                  <c:v>0.292858286824634</c:v>
                </c:pt>
                <c:pt idx="467">
                  <c:v>0.453104660709504</c:v>
                </c:pt>
                <c:pt idx="468">
                  <c:v>0.45310490971312001</c:v>
                </c:pt>
                <c:pt idx="469">
                  <c:v>0.45195068244642</c:v>
                </c:pt>
                <c:pt idx="470">
                  <c:v>0.44938748645124998</c:v>
                </c:pt>
                <c:pt idx="471">
                  <c:v>0.44498326416031098</c:v>
                </c:pt>
                <c:pt idx="472">
                  <c:v>-0.34042973886620698</c:v>
                </c:pt>
                <c:pt idx="473">
                  <c:v>-0.34079240408804401</c:v>
                </c:pt>
                <c:pt idx="474">
                  <c:v>-0.34066723577582603</c:v>
                </c:pt>
                <c:pt idx="475">
                  <c:v>-0.33944855216106601</c:v>
                </c:pt>
                <c:pt idx="476">
                  <c:v>0.44429490558036799</c:v>
                </c:pt>
                <c:pt idx="477">
                  <c:v>0.44109010567210799</c:v>
                </c:pt>
                <c:pt idx="478">
                  <c:v>0.43671640737607598</c:v>
                </c:pt>
                <c:pt idx="479">
                  <c:v>0.43129385677832799</c:v>
                </c:pt>
                <c:pt idx="480">
                  <c:v>0.42448144514053399</c:v>
                </c:pt>
                <c:pt idx="481">
                  <c:v>-0.36474422351997898</c:v>
                </c:pt>
                <c:pt idx="482">
                  <c:v>-0.367464701542151</c:v>
                </c:pt>
                <c:pt idx="483">
                  <c:v>-0.16577295543583101</c:v>
                </c:pt>
                <c:pt idx="484">
                  <c:v>-4.3170802926744398E-2</c:v>
                </c:pt>
                <c:pt idx="485">
                  <c:v>-5.88271991145096E-2</c:v>
                </c:pt>
                <c:pt idx="486">
                  <c:v>-5.3585821491291201E-2</c:v>
                </c:pt>
                <c:pt idx="487">
                  <c:v>2.8919546192372001E-2</c:v>
                </c:pt>
                <c:pt idx="488">
                  <c:v>4.6100461285753402E-2</c:v>
                </c:pt>
                <c:pt idx="489">
                  <c:v>-9.5164311687696901E-2</c:v>
                </c:pt>
                <c:pt idx="490">
                  <c:v>-0.27477411572792498</c:v>
                </c:pt>
                <c:pt idx="491">
                  <c:v>-0.35156347287023598</c:v>
                </c:pt>
                <c:pt idx="492">
                  <c:v>-0.36396643902442499</c:v>
                </c:pt>
                <c:pt idx="493">
                  <c:v>-0.35576214776123499</c:v>
                </c:pt>
                <c:pt idx="494">
                  <c:v>-0.34609368402285501</c:v>
                </c:pt>
                <c:pt idx="495">
                  <c:v>-0.108293484475448</c:v>
                </c:pt>
                <c:pt idx="496">
                  <c:v>0.25500181660964</c:v>
                </c:pt>
                <c:pt idx="497">
                  <c:v>0.45357614961836701</c:v>
                </c:pt>
                <c:pt idx="498">
                  <c:v>0.39087645823501299</c:v>
                </c:pt>
                <c:pt idx="499">
                  <c:v>0.237496258967688</c:v>
                </c:pt>
                <c:pt idx="500">
                  <c:v>0.16038932375707199</c:v>
                </c:pt>
                <c:pt idx="501">
                  <c:v>0.13239981731724901</c:v>
                </c:pt>
                <c:pt idx="502">
                  <c:v>6.3352676961205598E-2</c:v>
                </c:pt>
                <c:pt idx="503">
                  <c:v>-1.16791808244952E-2</c:v>
                </c:pt>
                <c:pt idx="504">
                  <c:v>2.74520956681381E-2</c:v>
                </c:pt>
                <c:pt idx="505">
                  <c:v>0.20131346131312799</c:v>
                </c:pt>
                <c:pt idx="506">
                  <c:v>0.36701689179817598</c:v>
                </c:pt>
                <c:pt idx="507">
                  <c:v>0.36090615900012402</c:v>
                </c:pt>
                <c:pt idx="508">
                  <c:v>0.16737871099628701</c:v>
                </c:pt>
                <c:pt idx="509">
                  <c:v>-9.5848614902947299E-2</c:v>
                </c:pt>
                <c:pt idx="510">
                  <c:v>-0.33027507189432198</c:v>
                </c:pt>
                <c:pt idx="511">
                  <c:v>-0.33902010762961798</c:v>
                </c:pt>
                <c:pt idx="512">
                  <c:v>-0.33805655649715799</c:v>
                </c:pt>
                <c:pt idx="513">
                  <c:v>-0.33613734904721798</c:v>
                </c:pt>
                <c:pt idx="514">
                  <c:v>-0.33331450199227303</c:v>
                </c:pt>
                <c:pt idx="515">
                  <c:v>-0.32929370596813001</c:v>
                </c:pt>
                <c:pt idx="516">
                  <c:v>0.35802095929264899</c:v>
                </c:pt>
                <c:pt idx="517">
                  <c:v>0.40167708188124801</c:v>
                </c:pt>
                <c:pt idx="518">
                  <c:v>0.27716193220614099</c:v>
                </c:pt>
                <c:pt idx="519">
                  <c:v>5.7816347644881E-2</c:v>
                </c:pt>
                <c:pt idx="520">
                  <c:v>-0.174914366698315</c:v>
                </c:pt>
                <c:pt idx="521">
                  <c:v>-0.33122936502279299</c:v>
                </c:pt>
                <c:pt idx="522">
                  <c:v>-0.32782337888608498</c:v>
                </c:pt>
                <c:pt idx="523">
                  <c:v>-0.32349330655983799</c:v>
                </c:pt>
                <c:pt idx="524">
                  <c:v>-3.51157847700507E-3</c:v>
                </c:pt>
                <c:pt idx="525">
                  <c:v>0.349927403407157</c:v>
                </c:pt>
                <c:pt idx="526">
                  <c:v>0.46027562199209698</c:v>
                </c:pt>
                <c:pt idx="527">
                  <c:v>0.45591691277579499</c:v>
                </c:pt>
                <c:pt idx="528">
                  <c:v>0.45008514969767699</c:v>
                </c:pt>
                <c:pt idx="529">
                  <c:v>0.44287710979990702</c:v>
                </c:pt>
                <c:pt idx="530">
                  <c:v>-0.34324389849929698</c:v>
                </c:pt>
                <c:pt idx="531">
                  <c:v>-0.34407045310383599</c:v>
                </c:pt>
                <c:pt idx="532">
                  <c:v>-0.34405001467315899</c:v>
                </c:pt>
                <c:pt idx="533">
                  <c:v>-0.34317220210400601</c:v>
                </c:pt>
                <c:pt idx="534">
                  <c:v>-0.34085002014865501</c:v>
                </c:pt>
                <c:pt idx="535">
                  <c:v>-0.336581179137946</c:v>
                </c:pt>
                <c:pt idx="536">
                  <c:v>-0.33049668399432403</c:v>
                </c:pt>
                <c:pt idx="537">
                  <c:v>-0.32311684502556198</c:v>
                </c:pt>
                <c:pt idx="538">
                  <c:v>0.464526704170106</c:v>
                </c:pt>
                <c:pt idx="539">
                  <c:v>0.46538010492841703</c:v>
                </c:pt>
                <c:pt idx="540">
                  <c:v>0.46481761669896299</c:v>
                </c:pt>
                <c:pt idx="541">
                  <c:v>0.462879221351638</c:v>
                </c:pt>
                <c:pt idx="542">
                  <c:v>0.45923328998382301</c:v>
                </c:pt>
                <c:pt idx="543">
                  <c:v>0.45357141917488603</c:v>
                </c:pt>
                <c:pt idx="544">
                  <c:v>-0.30507493352248</c:v>
                </c:pt>
                <c:pt idx="545">
                  <c:v>-0.33333793367703302</c:v>
                </c:pt>
                <c:pt idx="546">
                  <c:v>-0.33219776695015601</c:v>
                </c:pt>
                <c:pt idx="547">
                  <c:v>-0.32973542861697902</c:v>
                </c:pt>
                <c:pt idx="548">
                  <c:v>-0.32616056623253797</c:v>
                </c:pt>
                <c:pt idx="549">
                  <c:v>-0.32123169352039299</c:v>
                </c:pt>
                <c:pt idx="550">
                  <c:v>-0.31448237129637802</c:v>
                </c:pt>
                <c:pt idx="551">
                  <c:v>-0.30592765432012198</c:v>
                </c:pt>
                <c:pt idx="552">
                  <c:v>-0.29609024185109301</c:v>
                </c:pt>
                <c:pt idx="553">
                  <c:v>-0.28539225669255702</c:v>
                </c:pt>
                <c:pt idx="554">
                  <c:v>-0.27398166617695502</c:v>
                </c:pt>
                <c:pt idx="555">
                  <c:v>-0.26194015953157102</c:v>
                </c:pt>
                <c:pt idx="556">
                  <c:v>0.49075167095177702</c:v>
                </c:pt>
                <c:pt idx="557">
                  <c:v>0.53181444576481296</c:v>
                </c:pt>
                <c:pt idx="558">
                  <c:v>0.53357635478578402</c:v>
                </c:pt>
                <c:pt idx="559">
                  <c:v>0.53301395880205404</c:v>
                </c:pt>
                <c:pt idx="560">
                  <c:v>0.52988743543656303</c:v>
                </c:pt>
                <c:pt idx="561">
                  <c:v>0.172770842845301</c:v>
                </c:pt>
                <c:pt idx="562">
                  <c:v>0.17240549441778999</c:v>
                </c:pt>
                <c:pt idx="563">
                  <c:v>0.31784706486721698</c:v>
                </c:pt>
                <c:pt idx="564">
                  <c:v>0.46315328258389299</c:v>
                </c:pt>
                <c:pt idx="565">
                  <c:v>0.49439635798919002</c:v>
                </c:pt>
                <c:pt idx="566">
                  <c:v>0.480426946939499</c:v>
                </c:pt>
                <c:pt idx="567">
                  <c:v>0.46447327409935801</c:v>
                </c:pt>
                <c:pt idx="568">
                  <c:v>0.44739302062999597</c:v>
                </c:pt>
                <c:pt idx="569">
                  <c:v>0.429701511634489</c:v>
                </c:pt>
                <c:pt idx="570">
                  <c:v>0.41087382536626299</c:v>
                </c:pt>
                <c:pt idx="571">
                  <c:v>-0.38260385879914799</c:v>
                </c:pt>
                <c:pt idx="572">
                  <c:v>-0.39362844057234198</c:v>
                </c:pt>
                <c:pt idx="573">
                  <c:v>-0.40272182232495402</c:v>
                </c:pt>
                <c:pt idx="574">
                  <c:v>-0.409409529188346</c:v>
                </c:pt>
                <c:pt idx="575">
                  <c:v>-0.41336612982082799</c:v>
                </c:pt>
                <c:pt idx="576">
                  <c:v>-0.414488721172112</c:v>
                </c:pt>
                <c:pt idx="577">
                  <c:v>-0.41301631163450198</c:v>
                </c:pt>
                <c:pt idx="578">
                  <c:v>-0.40927561910207499</c:v>
                </c:pt>
                <c:pt idx="579">
                  <c:v>-0.40336203965624601</c:v>
                </c:pt>
                <c:pt idx="580">
                  <c:v>-0.395381912382537</c:v>
                </c:pt>
                <c:pt idx="581">
                  <c:v>-0.38571287050987002</c:v>
                </c:pt>
                <c:pt idx="582">
                  <c:v>-0.37449522377876399</c:v>
                </c:pt>
                <c:pt idx="583">
                  <c:v>-0.36121327431490902</c:v>
                </c:pt>
                <c:pt idx="584">
                  <c:v>-0.15719539211998501</c:v>
                </c:pt>
                <c:pt idx="585">
                  <c:v>-0.329042702043429</c:v>
                </c:pt>
                <c:pt idx="586">
                  <c:v>-0.31161548789098498</c:v>
                </c:pt>
                <c:pt idx="587">
                  <c:v>-0.294073735775079</c:v>
                </c:pt>
                <c:pt idx="588">
                  <c:v>-0.27596957295171198</c:v>
                </c:pt>
                <c:pt idx="589">
                  <c:v>0.36967249981471101</c:v>
                </c:pt>
                <c:pt idx="590">
                  <c:v>0.53108866576381497</c:v>
                </c:pt>
                <c:pt idx="591">
                  <c:v>0.53728066328180801</c:v>
                </c:pt>
                <c:pt idx="592">
                  <c:v>0.540862170025874</c:v>
                </c:pt>
                <c:pt idx="593">
                  <c:v>0.54200110312571304</c:v>
                </c:pt>
                <c:pt idx="594">
                  <c:v>0.540271940033762</c:v>
                </c:pt>
                <c:pt idx="595">
                  <c:v>0.53547123926447204</c:v>
                </c:pt>
                <c:pt idx="596">
                  <c:v>0.52783282744062898</c:v>
                </c:pt>
                <c:pt idx="597">
                  <c:v>0.51755245612590695</c:v>
                </c:pt>
                <c:pt idx="598">
                  <c:v>0.50461082394444401</c:v>
                </c:pt>
                <c:pt idx="599">
                  <c:v>0.488919519712888</c:v>
                </c:pt>
                <c:pt idx="600">
                  <c:v>0.47039511158339797</c:v>
                </c:pt>
                <c:pt idx="601">
                  <c:v>0.44917540375265802</c:v>
                </c:pt>
                <c:pt idx="602">
                  <c:v>0.42579586102487099</c:v>
                </c:pt>
                <c:pt idx="603">
                  <c:v>-0.37484727348810898</c:v>
                </c:pt>
                <c:pt idx="604">
                  <c:v>-0.39115107989196202</c:v>
                </c:pt>
                <c:pt idx="605">
                  <c:v>-0.40593541929065602</c:v>
                </c:pt>
                <c:pt idx="606">
                  <c:v>-0.41829339434932</c:v>
                </c:pt>
                <c:pt idx="607">
                  <c:v>0.21247030671955799</c:v>
                </c:pt>
                <c:pt idx="608">
                  <c:v>-0.122875541978336</c:v>
                </c:pt>
                <c:pt idx="609">
                  <c:v>-0.38309032267384302</c:v>
                </c:pt>
                <c:pt idx="610">
                  <c:v>-0.46524694877497902</c:v>
                </c:pt>
                <c:pt idx="611">
                  <c:v>-0.46886522423495502</c:v>
                </c:pt>
                <c:pt idx="612">
                  <c:v>-0.46997009332033901</c:v>
                </c:pt>
                <c:pt idx="613">
                  <c:v>-0.46946526078942902</c:v>
                </c:pt>
                <c:pt idx="614">
                  <c:v>-0.46700227273332001</c:v>
                </c:pt>
                <c:pt idx="615">
                  <c:v>0.319303024621231</c:v>
                </c:pt>
                <c:pt idx="616">
                  <c:v>0.32066311849713702</c:v>
                </c:pt>
                <c:pt idx="617">
                  <c:v>-0.140155436349861</c:v>
                </c:pt>
                <c:pt idx="618">
                  <c:v>-0.38869649427787201</c:v>
                </c:pt>
                <c:pt idx="619">
                  <c:v>-0.235003650990603</c:v>
                </c:pt>
                <c:pt idx="620">
                  <c:v>0.118528575248789</c:v>
                </c:pt>
                <c:pt idx="621">
                  <c:v>0.34737913485514299</c:v>
                </c:pt>
                <c:pt idx="622">
                  <c:v>0.34964041865961198</c:v>
                </c:pt>
                <c:pt idx="623">
                  <c:v>0.35060527391744301</c:v>
                </c:pt>
                <c:pt idx="624">
                  <c:v>0.34987397254737002</c:v>
                </c:pt>
                <c:pt idx="625">
                  <c:v>0.34747123746216702</c:v>
                </c:pt>
                <c:pt idx="626">
                  <c:v>0.34355974018817698</c:v>
                </c:pt>
                <c:pt idx="627">
                  <c:v>0.33841324587673099</c:v>
                </c:pt>
                <c:pt idx="628">
                  <c:v>0.33251166163978102</c:v>
                </c:pt>
                <c:pt idx="629">
                  <c:v>0.32604761812653399</c:v>
                </c:pt>
                <c:pt idx="630">
                  <c:v>0.31838452145702101</c:v>
                </c:pt>
                <c:pt idx="631">
                  <c:v>0.30854649460203798</c:v>
                </c:pt>
                <c:pt idx="632">
                  <c:v>0.296261832062164</c:v>
                </c:pt>
                <c:pt idx="633">
                  <c:v>-0.38777781149311802</c:v>
                </c:pt>
                <c:pt idx="634">
                  <c:v>-0.237694904325223</c:v>
                </c:pt>
                <c:pt idx="635">
                  <c:v>-0.35414400003769902</c:v>
                </c:pt>
                <c:pt idx="636">
                  <c:v>-0.51334354783940295</c:v>
                </c:pt>
                <c:pt idx="637">
                  <c:v>-0.51339343712150898</c:v>
                </c:pt>
                <c:pt idx="638">
                  <c:v>-0.51163175418490303</c:v>
                </c:pt>
                <c:pt idx="639">
                  <c:v>-0.50812286548326502</c:v>
                </c:pt>
                <c:pt idx="640">
                  <c:v>-0.50275085451067403</c:v>
                </c:pt>
                <c:pt idx="641">
                  <c:v>-0.49546766436355399</c:v>
                </c:pt>
                <c:pt idx="642">
                  <c:v>-0.48656604866495601</c:v>
                </c:pt>
                <c:pt idx="643">
                  <c:v>-0.47662947011031198</c:v>
                </c:pt>
                <c:pt idx="644">
                  <c:v>-0.46591515074726197</c:v>
                </c:pt>
                <c:pt idx="645">
                  <c:v>-0.45394065635266001</c:v>
                </c:pt>
                <c:pt idx="646">
                  <c:v>-0.44014699657991102</c:v>
                </c:pt>
                <c:pt idx="647">
                  <c:v>-0.42472608649344301</c:v>
                </c:pt>
                <c:pt idx="648">
                  <c:v>0.36476906192609299</c:v>
                </c:pt>
                <c:pt idx="649">
                  <c:v>0.37085799985083401</c:v>
                </c:pt>
                <c:pt idx="650">
                  <c:v>0.37485403560622099</c:v>
                </c:pt>
                <c:pt idx="651">
                  <c:v>0.37643055305950601</c:v>
                </c:pt>
                <c:pt idx="652">
                  <c:v>0.37529758523652501</c:v>
                </c:pt>
                <c:pt idx="653">
                  <c:v>0.37178952900150197</c:v>
                </c:pt>
                <c:pt idx="654">
                  <c:v>0.36623379252718002</c:v>
                </c:pt>
                <c:pt idx="655">
                  <c:v>0.35852965190299702</c:v>
                </c:pt>
                <c:pt idx="656">
                  <c:v>0.348858000939125</c:v>
                </c:pt>
                <c:pt idx="657">
                  <c:v>0.33782454548660101</c:v>
                </c:pt>
                <c:pt idx="658">
                  <c:v>0.32555203902090801</c:v>
                </c:pt>
                <c:pt idx="659">
                  <c:v>0.31163691015468098</c:v>
                </c:pt>
                <c:pt idx="660">
                  <c:v>0.29600641489776103</c:v>
                </c:pt>
                <c:pt idx="661">
                  <c:v>-0.495777687432567</c:v>
                </c:pt>
                <c:pt idx="662">
                  <c:v>-0.50419400807984105</c:v>
                </c:pt>
                <c:pt idx="663">
                  <c:v>-0.51164637857327899</c:v>
                </c:pt>
                <c:pt idx="664">
                  <c:v>-0.51702754897826997</c:v>
                </c:pt>
                <c:pt idx="665">
                  <c:v>-0.51875761950799604</c:v>
                </c:pt>
                <c:pt idx="666">
                  <c:v>-0.51644511048978603</c:v>
                </c:pt>
                <c:pt idx="667">
                  <c:v>0.26658938949404798</c:v>
                </c:pt>
                <c:pt idx="668">
                  <c:v>0.26562268482606599</c:v>
                </c:pt>
                <c:pt idx="669">
                  <c:v>0.26487021079689699</c:v>
                </c:pt>
                <c:pt idx="670">
                  <c:v>0.26436550047646601</c:v>
                </c:pt>
                <c:pt idx="671">
                  <c:v>0.263292552462359</c:v>
                </c:pt>
                <c:pt idx="672">
                  <c:v>0.26057074504067801</c:v>
                </c:pt>
                <c:pt idx="673">
                  <c:v>0.255897886198868</c:v>
                </c:pt>
                <c:pt idx="674">
                  <c:v>-2.5772435421654801E-2</c:v>
                </c:pt>
                <c:pt idx="675">
                  <c:v>0.251201307041864</c:v>
                </c:pt>
                <c:pt idx="676">
                  <c:v>0.16012910969472199</c:v>
                </c:pt>
                <c:pt idx="677">
                  <c:v>5.2972418092804799E-2</c:v>
                </c:pt>
                <c:pt idx="678">
                  <c:v>0.24480408096487599</c:v>
                </c:pt>
                <c:pt idx="679">
                  <c:v>0.24103563546051801</c:v>
                </c:pt>
                <c:pt idx="680">
                  <c:v>0.237823568540458</c:v>
                </c:pt>
                <c:pt idx="681">
                  <c:v>0.23520578163527001</c:v>
                </c:pt>
                <c:pt idx="682">
                  <c:v>0.23187641654445701</c:v>
                </c:pt>
                <c:pt idx="683">
                  <c:v>-0.235016343080935</c:v>
                </c:pt>
                <c:pt idx="684">
                  <c:v>0.16268171084247399</c:v>
                </c:pt>
                <c:pt idx="685">
                  <c:v>0.227213190457032</c:v>
                </c:pt>
                <c:pt idx="686">
                  <c:v>0.224251482176203</c:v>
                </c:pt>
                <c:pt idx="687">
                  <c:v>0.22044563825459701</c:v>
                </c:pt>
                <c:pt idx="688">
                  <c:v>0.21529687070581199</c:v>
                </c:pt>
                <c:pt idx="689">
                  <c:v>0.20952870799266299</c:v>
                </c:pt>
                <c:pt idx="690">
                  <c:v>0.20412880229049599</c:v>
                </c:pt>
                <c:pt idx="691">
                  <c:v>0.19903744315475999</c:v>
                </c:pt>
                <c:pt idx="692">
                  <c:v>0.193199488903743</c:v>
                </c:pt>
                <c:pt idx="693">
                  <c:v>0.18574394609533201</c:v>
                </c:pt>
                <c:pt idx="694">
                  <c:v>-0.55394453285310497</c:v>
                </c:pt>
                <c:pt idx="695">
                  <c:v>-0.31483612737369399</c:v>
                </c:pt>
                <c:pt idx="696">
                  <c:v>-0.114299850211747</c:v>
                </c:pt>
                <c:pt idx="697">
                  <c:v>5.7956446529808303E-2</c:v>
                </c:pt>
                <c:pt idx="698">
                  <c:v>0.16749137455162399</c:v>
                </c:pt>
                <c:pt idx="699">
                  <c:v>0.16059928597029499</c:v>
                </c:pt>
                <c:pt idx="700">
                  <c:v>0.15249758182074399</c:v>
                </c:pt>
                <c:pt idx="701">
                  <c:v>0.143691978050389</c:v>
                </c:pt>
                <c:pt idx="702">
                  <c:v>0.134992402037656</c:v>
                </c:pt>
                <c:pt idx="703">
                  <c:v>0.12683114575635401</c:v>
                </c:pt>
                <c:pt idx="704">
                  <c:v>0.11869584149394299</c:v>
                </c:pt>
                <c:pt idx="705">
                  <c:v>0.10944281077734801</c:v>
                </c:pt>
                <c:pt idx="706">
                  <c:v>9.8216126632308498E-2</c:v>
                </c:pt>
                <c:pt idx="707">
                  <c:v>8.5025082709428906E-2</c:v>
                </c:pt>
                <c:pt idx="708">
                  <c:v>-0.70789329310862203</c:v>
                </c:pt>
                <c:pt idx="709">
                  <c:v>-0.71315899550198703</c:v>
                </c:pt>
                <c:pt idx="710">
                  <c:v>-0.71487743055321995</c:v>
                </c:pt>
                <c:pt idx="711">
                  <c:v>-0.71350909315879096</c:v>
                </c:pt>
                <c:pt idx="712">
                  <c:v>-0.71000048423334705</c:v>
                </c:pt>
                <c:pt idx="713">
                  <c:v>-0.70483511051861203</c:v>
                </c:pt>
                <c:pt idx="714">
                  <c:v>7.92354834856695E-2</c:v>
                </c:pt>
                <c:pt idx="715">
                  <c:v>7.9342096861834993E-2</c:v>
                </c:pt>
                <c:pt idx="716">
                  <c:v>7.9610305509523194E-2</c:v>
                </c:pt>
                <c:pt idx="717">
                  <c:v>7.9947440921486396E-2</c:v>
                </c:pt>
                <c:pt idx="718">
                  <c:v>7.9807530908172594E-2</c:v>
                </c:pt>
                <c:pt idx="719">
                  <c:v>7.8714337024711006E-2</c:v>
                </c:pt>
                <c:pt idx="720">
                  <c:v>7.6605271639907602E-2</c:v>
                </c:pt>
                <c:pt idx="721">
                  <c:v>7.3639809483820401E-2</c:v>
                </c:pt>
                <c:pt idx="722">
                  <c:v>6.9832493216967106E-2</c:v>
                </c:pt>
                <c:pt idx="723">
                  <c:v>6.5120307176024406E-2</c:v>
                </c:pt>
                <c:pt idx="724">
                  <c:v>-0.718837603217789</c:v>
                </c:pt>
                <c:pt idx="725">
                  <c:v>-0.71541978345316204</c:v>
                </c:pt>
                <c:pt idx="726">
                  <c:v>-0.70926070309538503</c:v>
                </c:pt>
                <c:pt idx="727">
                  <c:v>-0.70075474259505999</c:v>
                </c:pt>
                <c:pt idx="728">
                  <c:v>-0.69016237916021905</c:v>
                </c:pt>
                <c:pt idx="729">
                  <c:v>-0.67737494995464198</c:v>
                </c:pt>
                <c:pt idx="730">
                  <c:v>-0.66205955113761095</c:v>
                </c:pt>
                <c:pt idx="731">
                  <c:v>-0.64399798779452899</c:v>
                </c:pt>
                <c:pt idx="732">
                  <c:v>-0.62329426546051403</c:v>
                </c:pt>
                <c:pt idx="733">
                  <c:v>-0.60026191709074195</c:v>
                </c:pt>
                <c:pt idx="734">
                  <c:v>-0.57518647887748897</c:v>
                </c:pt>
                <c:pt idx="735">
                  <c:v>-0.54827789401754901</c:v>
                </c:pt>
                <c:pt idx="736">
                  <c:v>-0.519732864306378</c:v>
                </c:pt>
                <c:pt idx="737">
                  <c:v>0.28590511199260399</c:v>
                </c:pt>
                <c:pt idx="738">
                  <c:v>0.30687868176344302</c:v>
                </c:pt>
                <c:pt idx="739">
                  <c:v>0.32596069316183002</c:v>
                </c:pt>
                <c:pt idx="740">
                  <c:v>-7.0542306707853206E-2</c:v>
                </c:pt>
                <c:pt idx="741">
                  <c:v>-0.19293532322763501</c:v>
                </c:pt>
                <c:pt idx="742">
                  <c:v>-0.127692035472909</c:v>
                </c:pt>
                <c:pt idx="743">
                  <c:v>-2.0536098448041301E-2</c:v>
                </c:pt>
                <c:pt idx="744">
                  <c:v>-7.0494758322382597E-2</c:v>
                </c:pt>
                <c:pt idx="745">
                  <c:v>-0.28495755361885</c:v>
                </c:pt>
                <c:pt idx="746">
                  <c:v>-0.32215298065668602</c:v>
                </c:pt>
                <c:pt idx="747">
                  <c:v>-0.30046908243937998</c:v>
                </c:pt>
                <c:pt idx="748">
                  <c:v>-0.27855782901862203</c:v>
                </c:pt>
                <c:pt idx="749">
                  <c:v>0.22901794549896601</c:v>
                </c:pt>
                <c:pt idx="750">
                  <c:v>0.53824458850040302</c:v>
                </c:pt>
                <c:pt idx="751">
                  <c:v>0.54974682454148405</c:v>
                </c:pt>
                <c:pt idx="752">
                  <c:v>0.55873004074563004</c:v>
                </c:pt>
                <c:pt idx="753">
                  <c:v>0.56548689805404995</c:v>
                </c:pt>
                <c:pt idx="754">
                  <c:v>0.57031859425951004</c:v>
                </c:pt>
                <c:pt idx="755">
                  <c:v>0.57342655839329404</c:v>
                </c:pt>
                <c:pt idx="756">
                  <c:v>0.57463877811244102</c:v>
                </c:pt>
                <c:pt idx="757">
                  <c:v>0.57353797299368603</c:v>
                </c:pt>
                <c:pt idx="758">
                  <c:v>0.57006271531334196</c:v>
                </c:pt>
                <c:pt idx="759">
                  <c:v>0.56467004871632898</c:v>
                </c:pt>
                <c:pt idx="760">
                  <c:v>0.55780311742803701</c:v>
                </c:pt>
                <c:pt idx="761">
                  <c:v>0.54958124067196101</c:v>
                </c:pt>
                <c:pt idx="762">
                  <c:v>0.54008480166379302</c:v>
                </c:pt>
                <c:pt idx="763">
                  <c:v>0.52956353669235001</c:v>
                </c:pt>
                <c:pt idx="764">
                  <c:v>0.518276542275664</c:v>
                </c:pt>
                <c:pt idx="765">
                  <c:v>0.50636412894937699</c:v>
                </c:pt>
                <c:pt idx="766">
                  <c:v>-0.28407227377474298</c:v>
                </c:pt>
                <c:pt idx="767">
                  <c:v>-0.287436038372411</c:v>
                </c:pt>
                <c:pt idx="768">
                  <c:v>-0.28795504480504502</c:v>
                </c:pt>
                <c:pt idx="769">
                  <c:v>-0.28554369044848998</c:v>
                </c:pt>
                <c:pt idx="770">
                  <c:v>-0.28010722109362202</c:v>
                </c:pt>
                <c:pt idx="771">
                  <c:v>-0.271748674694758</c:v>
                </c:pt>
                <c:pt idx="772">
                  <c:v>-0.26078223949839602</c:v>
                </c:pt>
                <c:pt idx="773">
                  <c:v>-0.247530739467616</c:v>
                </c:pt>
                <c:pt idx="774">
                  <c:v>-0.23216868002396801</c:v>
                </c:pt>
                <c:pt idx="775">
                  <c:v>-0.214768974815219</c:v>
                </c:pt>
                <c:pt idx="776">
                  <c:v>-0.19544861430508501</c:v>
                </c:pt>
                <c:pt idx="777">
                  <c:v>-0.17441005387587999</c:v>
                </c:pt>
                <c:pt idx="778">
                  <c:v>-0.15187082531510701</c:v>
                </c:pt>
                <c:pt idx="779">
                  <c:v>-0.12809550263796199</c:v>
                </c:pt>
                <c:pt idx="780">
                  <c:v>-0.103557011346132</c:v>
                </c:pt>
                <c:pt idx="781">
                  <c:v>-7.8939934142390394E-2</c:v>
                </c:pt>
                <c:pt idx="782">
                  <c:v>-5.4879717975135599E-2</c:v>
                </c:pt>
                <c:pt idx="783">
                  <c:v>-3.17202080226269E-2</c:v>
                </c:pt>
                <c:pt idx="784">
                  <c:v>-9.5075397588896098E-3</c:v>
                </c:pt>
                <c:pt idx="785">
                  <c:v>1.18279658004287E-2</c:v>
                </c:pt>
                <c:pt idx="786">
                  <c:v>3.2212703210085097E-2</c:v>
                </c:pt>
                <c:pt idx="787">
                  <c:v>5.1279321610039598E-2</c:v>
                </c:pt>
                <c:pt idx="788">
                  <c:v>6.8539434077426797E-2</c:v>
                </c:pt>
                <c:pt idx="789">
                  <c:v>8.3716839383771599E-2</c:v>
                </c:pt>
                <c:pt idx="790">
                  <c:v>9.6796056395520094E-2</c:v>
                </c:pt>
                <c:pt idx="791">
                  <c:v>0.107767961111225</c:v>
                </c:pt>
                <c:pt idx="792">
                  <c:v>0.116517947892403</c:v>
                </c:pt>
                <c:pt idx="793">
                  <c:v>0.12299060012617299</c:v>
                </c:pt>
                <c:pt idx="794">
                  <c:v>0.12728370532396699</c:v>
                </c:pt>
                <c:pt idx="795">
                  <c:v>0.12949891704789401</c:v>
                </c:pt>
                <c:pt idx="796">
                  <c:v>0.129593833322628</c:v>
                </c:pt>
                <c:pt idx="797">
                  <c:v>0.12744449130908</c:v>
                </c:pt>
                <c:pt idx="798">
                  <c:v>0.123027264138536</c:v>
                </c:pt>
                <c:pt idx="799">
                  <c:v>0.116525572788092</c:v>
                </c:pt>
                <c:pt idx="800">
                  <c:v>0.108272768112585</c:v>
                </c:pt>
                <c:pt idx="801">
                  <c:v>9.8591773813081596E-2</c:v>
                </c:pt>
                <c:pt idx="802">
                  <c:v>8.7698549577045704E-2</c:v>
                </c:pt>
                <c:pt idx="803">
                  <c:v>7.5769475905344497E-2</c:v>
                </c:pt>
                <c:pt idx="804">
                  <c:v>6.3057726690532001E-2</c:v>
                </c:pt>
                <c:pt idx="805">
                  <c:v>4.9894778255516699E-2</c:v>
                </c:pt>
                <c:pt idx="806">
                  <c:v>3.6608665123343001E-2</c:v>
                </c:pt>
                <c:pt idx="807">
                  <c:v>2.3485801997247299E-2</c:v>
                </c:pt>
                <c:pt idx="808">
                  <c:v>0.31648867197417702</c:v>
                </c:pt>
                <c:pt idx="809">
                  <c:v>0.21598529383201701</c:v>
                </c:pt>
                <c:pt idx="810">
                  <c:v>0.13261497084136201</c:v>
                </c:pt>
                <c:pt idx="811">
                  <c:v>9.8619454450885394E-2</c:v>
                </c:pt>
                <c:pt idx="812">
                  <c:v>0.111398342741342</c:v>
                </c:pt>
                <c:pt idx="813">
                  <c:v>0.13617651206082601</c:v>
                </c:pt>
                <c:pt idx="814">
                  <c:v>0.12998501578223001</c:v>
                </c:pt>
                <c:pt idx="815">
                  <c:v>7.70622972254148E-2</c:v>
                </c:pt>
                <c:pt idx="816">
                  <c:v>6.1423377624646698E-3</c:v>
                </c:pt>
                <c:pt idx="817">
                  <c:v>-4.7256382465759299E-2</c:v>
                </c:pt>
                <c:pt idx="818">
                  <c:v>-9.4559158505926194E-2</c:v>
                </c:pt>
                <c:pt idx="819">
                  <c:v>-0.12119871667866799</c:v>
                </c:pt>
                <c:pt idx="820">
                  <c:v>-0.12162435149572599</c:v>
                </c:pt>
                <c:pt idx="821">
                  <c:v>-0.119689163608298</c:v>
                </c:pt>
                <c:pt idx="822">
                  <c:v>-0.115576134654182</c:v>
                </c:pt>
                <c:pt idx="823">
                  <c:v>-0.109475930384238</c:v>
                </c:pt>
                <c:pt idx="824">
                  <c:v>-0.101599421751879</c:v>
                </c:pt>
                <c:pt idx="825">
                  <c:v>-9.2111323330438394E-2</c:v>
                </c:pt>
                <c:pt idx="826">
                  <c:v>-8.1071456801677599E-2</c:v>
                </c:pt>
                <c:pt idx="827">
                  <c:v>-6.8545625494873294E-2</c:v>
                </c:pt>
                <c:pt idx="828">
                  <c:v>-5.4749653391656897E-2</c:v>
                </c:pt>
                <c:pt idx="829">
                  <c:v>-3.9993283638594598E-2</c:v>
                </c:pt>
                <c:pt idx="830">
                  <c:v>-2.4521489497928501E-2</c:v>
                </c:pt>
                <c:pt idx="831">
                  <c:v>-8.5095119618620006E-3</c:v>
                </c:pt>
                <c:pt idx="832">
                  <c:v>7.8202127790530894E-3</c:v>
                </c:pt>
                <c:pt idx="833">
                  <c:v>0.63227618274713804</c:v>
                </c:pt>
                <c:pt idx="834">
                  <c:v>0.56953440841822101</c:v>
                </c:pt>
                <c:pt idx="835">
                  <c:v>0.46513344223984299</c:v>
                </c:pt>
                <c:pt idx="836">
                  <c:v>0.32651714207340499</c:v>
                </c:pt>
                <c:pt idx="837">
                  <c:v>0.17629460369119199</c:v>
                </c:pt>
                <c:pt idx="838">
                  <c:v>5.5357472469544901E-2</c:v>
                </c:pt>
                <c:pt idx="839">
                  <c:v>5.0671703910966703E-2</c:v>
                </c:pt>
                <c:pt idx="840">
                  <c:v>5.2370377198336898E-2</c:v>
                </c:pt>
                <c:pt idx="841">
                  <c:v>5.2826696884924897E-2</c:v>
                </c:pt>
                <c:pt idx="842">
                  <c:v>5.1964181183508797E-2</c:v>
                </c:pt>
                <c:pt idx="843">
                  <c:v>4.9625761570293102E-2</c:v>
                </c:pt>
                <c:pt idx="844">
                  <c:v>4.5798967320570899E-2</c:v>
                </c:pt>
                <c:pt idx="845">
                  <c:v>4.0627699417082302E-2</c:v>
                </c:pt>
                <c:pt idx="846">
                  <c:v>3.4165843257724697E-2</c:v>
                </c:pt>
                <c:pt idx="847">
                  <c:v>2.63251824137768E-2</c:v>
                </c:pt>
                <c:pt idx="848">
                  <c:v>0.37471695548914702</c:v>
                </c:pt>
                <c:pt idx="849">
                  <c:v>0.54824898385327903</c:v>
                </c:pt>
                <c:pt idx="850">
                  <c:v>0.70213768667448495</c:v>
                </c:pt>
                <c:pt idx="851">
                  <c:v>0.73456901184727397</c:v>
                </c:pt>
                <c:pt idx="852">
                  <c:v>0.70539395560913198</c:v>
                </c:pt>
                <c:pt idx="853">
                  <c:v>0.67289499126653296</c:v>
                </c:pt>
                <c:pt idx="854">
                  <c:v>0.63730533647418097</c:v>
                </c:pt>
                <c:pt idx="855">
                  <c:v>0.598915363358415</c:v>
                </c:pt>
                <c:pt idx="856">
                  <c:v>0.40148765072557302</c:v>
                </c:pt>
                <c:pt idx="857">
                  <c:v>0.29831610575629502</c:v>
                </c:pt>
                <c:pt idx="858">
                  <c:v>0.20239329356402999</c:v>
                </c:pt>
                <c:pt idx="859">
                  <c:v>0.10765303377699401</c:v>
                </c:pt>
                <c:pt idx="860">
                  <c:v>-2.43362026903341E-4</c:v>
                </c:pt>
                <c:pt idx="861">
                  <c:v>-0.10599146777736</c:v>
                </c:pt>
                <c:pt idx="862">
                  <c:v>-0.165245778096764</c:v>
                </c:pt>
                <c:pt idx="863">
                  <c:v>-0.15176330380651901</c:v>
                </c:pt>
                <c:pt idx="864">
                  <c:v>-8.3033238810577503E-2</c:v>
                </c:pt>
                <c:pt idx="865">
                  <c:v>6.1230249256522601E-3</c:v>
                </c:pt>
                <c:pt idx="866">
                  <c:v>9.2726105201476103E-2</c:v>
                </c:pt>
                <c:pt idx="867">
                  <c:v>0.15608343805642499</c:v>
                </c:pt>
                <c:pt idx="868">
                  <c:v>0.14237649432532701</c:v>
                </c:pt>
                <c:pt idx="869">
                  <c:v>0.115638347954559</c:v>
                </c:pt>
                <c:pt idx="870">
                  <c:v>9.0307798853279206E-2</c:v>
                </c:pt>
                <c:pt idx="871">
                  <c:v>6.6358867302091798E-2</c:v>
                </c:pt>
                <c:pt idx="872">
                  <c:v>4.3898701367528603E-2</c:v>
                </c:pt>
                <c:pt idx="873">
                  <c:v>2.3080806082658702E-2</c:v>
                </c:pt>
                <c:pt idx="874">
                  <c:v>3.9242003326199404E-3</c:v>
                </c:pt>
                <c:pt idx="875">
                  <c:v>-1.3673808676861E-2</c:v>
                </c:pt>
                <c:pt idx="876">
                  <c:v>-0.19712978699570199</c:v>
                </c:pt>
                <c:pt idx="877">
                  <c:v>-0.270151311636809</c:v>
                </c:pt>
                <c:pt idx="878">
                  <c:v>-0.30193132274831402</c:v>
                </c:pt>
                <c:pt idx="879">
                  <c:v>-0.27394512113526798</c:v>
                </c:pt>
                <c:pt idx="880">
                  <c:v>-0.20165169172558101</c:v>
                </c:pt>
                <c:pt idx="881">
                  <c:v>-0.11153541149407301</c:v>
                </c:pt>
                <c:pt idx="882">
                  <c:v>-7.7584246111626995E-2</c:v>
                </c:pt>
                <c:pt idx="883">
                  <c:v>-8.3304943358430694E-2</c:v>
                </c:pt>
                <c:pt idx="884">
                  <c:v>-8.8751667003914306E-2</c:v>
                </c:pt>
                <c:pt idx="885">
                  <c:v>-9.4109644140076401E-2</c:v>
                </c:pt>
                <c:pt idx="886">
                  <c:v>-9.9613614525756997E-2</c:v>
                </c:pt>
                <c:pt idx="887">
                  <c:v>-0.105453164603411</c:v>
                </c:pt>
                <c:pt idx="888">
                  <c:v>-0.11176023742666701</c:v>
                </c:pt>
                <c:pt idx="889">
                  <c:v>-0.11866425238292</c:v>
                </c:pt>
                <c:pt idx="890">
                  <c:v>-0.12627144849295399</c:v>
                </c:pt>
                <c:pt idx="891">
                  <c:v>-0.134630180883795</c:v>
                </c:pt>
                <c:pt idx="892">
                  <c:v>-0.143816887629935</c:v>
                </c:pt>
                <c:pt idx="893">
                  <c:v>-0.15399819355712099</c:v>
                </c:pt>
                <c:pt idx="894">
                  <c:v>-0.16528054350492499</c:v>
                </c:pt>
                <c:pt idx="895">
                  <c:v>-0.17755143377072999</c:v>
                </c:pt>
                <c:pt idx="896">
                  <c:v>-0.19061361789553599</c:v>
                </c:pt>
                <c:pt idx="897">
                  <c:v>-0.52644973709874798</c:v>
                </c:pt>
                <c:pt idx="898">
                  <c:v>-0.59273514615385603</c:v>
                </c:pt>
                <c:pt idx="899">
                  <c:v>-0.61164288701962399</c:v>
                </c:pt>
                <c:pt idx="900">
                  <c:v>-0.61233976799141998</c:v>
                </c:pt>
                <c:pt idx="901">
                  <c:v>-0.60676912862186405</c:v>
                </c:pt>
                <c:pt idx="902">
                  <c:v>-0.57577105709771303</c:v>
                </c:pt>
                <c:pt idx="903">
                  <c:v>-0.52035501450459798</c:v>
                </c:pt>
                <c:pt idx="904">
                  <c:v>-0.46620615053303199</c:v>
                </c:pt>
                <c:pt idx="905">
                  <c:v>-0.41991148307986198</c:v>
                </c:pt>
                <c:pt idx="906">
                  <c:v>-0.363735860896162</c:v>
                </c:pt>
                <c:pt idx="907">
                  <c:v>-0.28303568626801201</c:v>
                </c:pt>
                <c:pt idx="908">
                  <c:v>-0.274662787236718</c:v>
                </c:pt>
                <c:pt idx="909">
                  <c:v>-0.28067167105930202</c:v>
                </c:pt>
                <c:pt idx="910">
                  <c:v>-0.28626800356460502</c:v>
                </c:pt>
                <c:pt idx="911">
                  <c:v>-0.29115406340152999</c:v>
                </c:pt>
                <c:pt idx="912">
                  <c:v>-0.29519041678560698</c:v>
                </c:pt>
                <c:pt idx="913">
                  <c:v>-0.29840717888268298</c:v>
                </c:pt>
                <c:pt idx="914">
                  <c:v>-0.300791439441151</c:v>
                </c:pt>
                <c:pt idx="915">
                  <c:v>-0.30213246435786101</c:v>
                </c:pt>
                <c:pt idx="916">
                  <c:v>-0.30212602600977201</c:v>
                </c:pt>
                <c:pt idx="917">
                  <c:v>-0.30060872514335002</c:v>
                </c:pt>
                <c:pt idx="918">
                  <c:v>-0.29764440717149598</c:v>
                </c:pt>
                <c:pt idx="919">
                  <c:v>-0.29334893093845099</c:v>
                </c:pt>
                <c:pt idx="920">
                  <c:v>-0.28766397680741701</c:v>
                </c:pt>
                <c:pt idx="921">
                  <c:v>-0.28038030485745902</c:v>
                </c:pt>
                <c:pt idx="922">
                  <c:v>-0.27135121073705198</c:v>
                </c:pt>
                <c:pt idx="923">
                  <c:v>-0.260557402779374</c:v>
                </c:pt>
                <c:pt idx="924">
                  <c:v>-0.247987334470615</c:v>
                </c:pt>
                <c:pt idx="925">
                  <c:v>-0.233620771620557</c:v>
                </c:pt>
                <c:pt idx="926">
                  <c:v>-0.21754154755280899</c:v>
                </c:pt>
                <c:pt idx="927">
                  <c:v>-0.19992296708959301</c:v>
                </c:pt>
                <c:pt idx="928">
                  <c:v>-0.18089208244750399</c:v>
                </c:pt>
                <c:pt idx="929">
                  <c:v>-0.16051466140346701</c:v>
                </c:pt>
                <c:pt idx="930">
                  <c:v>-0.138893130388548</c:v>
                </c:pt>
                <c:pt idx="931">
                  <c:v>-0.11619260492146199</c:v>
                </c:pt>
                <c:pt idx="932">
                  <c:v>-9.2606762136067694E-2</c:v>
                </c:pt>
                <c:pt idx="933">
                  <c:v>-6.8356263719756005E-2</c:v>
                </c:pt>
                <c:pt idx="934">
                  <c:v>-4.3654734336176303E-2</c:v>
                </c:pt>
                <c:pt idx="935">
                  <c:v>-1.8624622665741501E-2</c:v>
                </c:pt>
                <c:pt idx="936">
                  <c:v>6.6835342580979697E-3</c:v>
                </c:pt>
                <c:pt idx="937">
                  <c:v>3.2136939221208298E-2</c:v>
                </c:pt>
                <c:pt idx="938">
                  <c:v>5.74466738044484E-2</c:v>
                </c:pt>
                <c:pt idx="939">
                  <c:v>8.2302410661642594E-2</c:v>
                </c:pt>
                <c:pt idx="940">
                  <c:v>0.106543646549806</c:v>
                </c:pt>
                <c:pt idx="941">
                  <c:v>0.13013781780520001</c:v>
                </c:pt>
                <c:pt idx="942">
                  <c:v>0.153001090042999</c:v>
                </c:pt>
                <c:pt idx="943">
                  <c:v>0.174912898443218</c:v>
                </c:pt>
                <c:pt idx="944">
                  <c:v>0.19562777595342001</c:v>
                </c:pt>
                <c:pt idx="945">
                  <c:v>0.21499733790836101</c:v>
                </c:pt>
                <c:pt idx="946">
                  <c:v>0.232945732825563</c:v>
                </c:pt>
                <c:pt idx="947">
                  <c:v>0.249410449529018</c:v>
                </c:pt>
                <c:pt idx="948">
                  <c:v>0.264347988532393</c:v>
                </c:pt>
                <c:pt idx="949">
                  <c:v>0.27769593102756002</c:v>
                </c:pt>
                <c:pt idx="950">
                  <c:v>0.28930095648203202</c:v>
                </c:pt>
                <c:pt idx="951">
                  <c:v>0.29901675834424801</c:v>
                </c:pt>
                <c:pt idx="952">
                  <c:v>0.30689387772761101</c:v>
                </c:pt>
                <c:pt idx="953">
                  <c:v>0.31311634576574798</c:v>
                </c:pt>
                <c:pt idx="954">
                  <c:v>-0.30465671283324303</c:v>
                </c:pt>
                <c:pt idx="955">
                  <c:v>-0.30735739233873399</c:v>
                </c:pt>
                <c:pt idx="956">
                  <c:v>-0.24031049246824099</c:v>
                </c:pt>
                <c:pt idx="957">
                  <c:v>-0.12536983085182599</c:v>
                </c:pt>
                <c:pt idx="958">
                  <c:v>1.49517864989391E-3</c:v>
                </c:pt>
                <c:pt idx="959">
                  <c:v>0.109907622797472</c:v>
                </c:pt>
                <c:pt idx="960">
                  <c:v>0.16506140428781699</c:v>
                </c:pt>
                <c:pt idx="961">
                  <c:v>0.156021037110469</c:v>
                </c:pt>
                <c:pt idx="962">
                  <c:v>0.119698351460243</c:v>
                </c:pt>
                <c:pt idx="963">
                  <c:v>9.7138882288664893E-2</c:v>
                </c:pt>
                <c:pt idx="964">
                  <c:v>8.6330061407473693E-2</c:v>
                </c:pt>
                <c:pt idx="965">
                  <c:v>6.6222804940511401E-2</c:v>
                </c:pt>
                <c:pt idx="966">
                  <c:v>4.0983956409343297E-2</c:v>
                </c:pt>
                <c:pt idx="967">
                  <c:v>3.2521397562303697E-2</c:v>
                </c:pt>
                <c:pt idx="968">
                  <c:v>4.3194377181624902E-2</c:v>
                </c:pt>
                <c:pt idx="969">
                  <c:v>4.8359149849574901E-2</c:v>
                </c:pt>
                <c:pt idx="970">
                  <c:v>2.8070164538129699E-2</c:v>
                </c:pt>
                <c:pt idx="971">
                  <c:v>-5.5485032582619697E-3</c:v>
                </c:pt>
                <c:pt idx="972">
                  <c:v>-2.6281279835728699E-2</c:v>
                </c:pt>
                <c:pt idx="973">
                  <c:v>-3.4919445902669502E-2</c:v>
                </c:pt>
                <c:pt idx="974">
                  <c:v>-5.9657379593833E-2</c:v>
                </c:pt>
                <c:pt idx="975">
                  <c:v>-0.11337148066738401</c:v>
                </c:pt>
                <c:pt idx="976">
                  <c:v>-0.177079000797222</c:v>
                </c:pt>
                <c:pt idx="977">
                  <c:v>-0.22869450050336201</c:v>
                </c:pt>
                <c:pt idx="978">
                  <c:v>-0.223670548945302</c:v>
                </c:pt>
                <c:pt idx="979">
                  <c:v>-0.20652670227745501</c:v>
                </c:pt>
                <c:pt idx="980">
                  <c:v>-0.18840828586056399</c:v>
                </c:pt>
                <c:pt idx="981">
                  <c:v>-0.16939562821981699</c:v>
                </c:pt>
                <c:pt idx="982">
                  <c:v>-0.14961841548618901</c:v>
                </c:pt>
                <c:pt idx="983">
                  <c:v>-0.12931405577033001</c:v>
                </c:pt>
                <c:pt idx="984">
                  <c:v>-0.108726995619887</c:v>
                </c:pt>
                <c:pt idx="985">
                  <c:v>-8.7994889044956504E-2</c:v>
                </c:pt>
                <c:pt idx="986">
                  <c:v>-6.7210235320811301E-2</c:v>
                </c:pt>
                <c:pt idx="987">
                  <c:v>-4.6524797798482599E-2</c:v>
                </c:pt>
                <c:pt idx="988">
                  <c:v>-2.6106243704178699E-2</c:v>
                </c:pt>
                <c:pt idx="989">
                  <c:v>-6.0687026250277002E-3</c:v>
                </c:pt>
                <c:pt idx="990">
                  <c:v>1.3468726346178701E-2</c:v>
                </c:pt>
                <c:pt idx="991">
                  <c:v>3.2336313152682601E-2</c:v>
                </c:pt>
                <c:pt idx="992">
                  <c:v>5.0394612053487699E-2</c:v>
                </c:pt>
                <c:pt idx="993">
                  <c:v>6.7570892127684898E-2</c:v>
                </c:pt>
                <c:pt idx="994">
                  <c:v>8.3776376437928707E-2</c:v>
                </c:pt>
                <c:pt idx="995">
                  <c:v>9.8906631574868203E-2</c:v>
                </c:pt>
                <c:pt idx="996">
                  <c:v>0.11295377132401301</c:v>
                </c:pt>
                <c:pt idx="997">
                  <c:v>0.12597997715852099</c:v>
                </c:pt>
                <c:pt idx="998">
                  <c:v>0.13795091885814101</c:v>
                </c:pt>
                <c:pt idx="999">
                  <c:v>0.148737729943345</c:v>
                </c:pt>
                <c:pt idx="1000">
                  <c:v>0.15830597100872501</c:v>
                </c:pt>
                <c:pt idx="1001">
                  <c:v>0.166744137597267</c:v>
                </c:pt>
                <c:pt idx="1002">
                  <c:v>0.17406817133486699</c:v>
                </c:pt>
                <c:pt idx="1003">
                  <c:v>0.18015952811065999</c:v>
                </c:pt>
                <c:pt idx="1004">
                  <c:v>0.18497400020421501</c:v>
                </c:pt>
                <c:pt idx="1005">
                  <c:v>0.18868421804155999</c:v>
                </c:pt>
                <c:pt idx="1006">
                  <c:v>0.19152202673160901</c:v>
                </c:pt>
                <c:pt idx="1007">
                  <c:v>0.19357801218919601</c:v>
                </c:pt>
                <c:pt idx="1008">
                  <c:v>0.19485213984996999</c:v>
                </c:pt>
                <c:pt idx="1009">
                  <c:v>0.19541296112866699</c:v>
                </c:pt>
                <c:pt idx="1010">
                  <c:v>0.19539681442426901</c:v>
                </c:pt>
                <c:pt idx="1011">
                  <c:v>0.194921127064595</c:v>
                </c:pt>
                <c:pt idx="1012">
                  <c:v>0.194103742739964</c:v>
                </c:pt>
                <c:pt idx="1013">
                  <c:v>0.193098705323166</c:v>
                </c:pt>
                <c:pt idx="1014">
                  <c:v>0.192017254714935</c:v>
                </c:pt>
                <c:pt idx="1015">
                  <c:v>0.19087254572048101</c:v>
                </c:pt>
                <c:pt idx="1016">
                  <c:v>0.18965888906362099</c:v>
                </c:pt>
                <c:pt idx="1017">
                  <c:v>0.18840493942162201</c:v>
                </c:pt>
                <c:pt idx="1018">
                  <c:v>0.187129175875899</c:v>
                </c:pt>
                <c:pt idx="1019">
                  <c:v>0.18585597837356299</c:v>
                </c:pt>
                <c:pt idx="1020">
                  <c:v>0.18468670512879101</c:v>
                </c:pt>
                <c:pt idx="1021">
                  <c:v>0.18374639698591699</c:v>
                </c:pt>
                <c:pt idx="1022">
                  <c:v>0.18307366086677301</c:v>
                </c:pt>
                <c:pt idx="1023">
                  <c:v>0.18264905661965899</c:v>
                </c:pt>
                <c:pt idx="1024">
                  <c:v>0.18246828269988599</c:v>
                </c:pt>
                <c:pt idx="1025">
                  <c:v>0.18250298329992401</c:v>
                </c:pt>
                <c:pt idx="1026">
                  <c:v>0.18268013745221501</c:v>
                </c:pt>
                <c:pt idx="1027">
                  <c:v>0.18296973394468799</c:v>
                </c:pt>
                <c:pt idx="1028">
                  <c:v>0.18338624524266001</c:v>
                </c:pt>
                <c:pt idx="1029">
                  <c:v>0.183858792270188</c:v>
                </c:pt>
                <c:pt idx="1030">
                  <c:v>0.18422556562481901</c:v>
                </c:pt>
                <c:pt idx="1031">
                  <c:v>0.184391183694887</c:v>
                </c:pt>
                <c:pt idx="1032">
                  <c:v>0.18436871105844599</c:v>
                </c:pt>
                <c:pt idx="1033">
                  <c:v>0.18414712113568801</c:v>
                </c:pt>
                <c:pt idx="1034">
                  <c:v>0.18362898124701099</c:v>
                </c:pt>
                <c:pt idx="1035">
                  <c:v>0.52165581518295401</c:v>
                </c:pt>
                <c:pt idx="1036">
                  <c:v>0.52288984926169402</c:v>
                </c:pt>
                <c:pt idx="1037">
                  <c:v>0.49066976400786899</c:v>
                </c:pt>
                <c:pt idx="1038">
                  <c:v>0.43537172986890199</c:v>
                </c:pt>
                <c:pt idx="1039">
                  <c:v>0.38831766954034003</c:v>
                </c:pt>
                <c:pt idx="1040">
                  <c:v>0.36865585199364098</c:v>
                </c:pt>
                <c:pt idx="1041">
                  <c:v>0.36099753827127001</c:v>
                </c:pt>
                <c:pt idx="1042">
                  <c:v>0.33613530434593802</c:v>
                </c:pt>
                <c:pt idx="1043">
                  <c:v>0.28939158627163297</c:v>
                </c:pt>
                <c:pt idx="1044">
                  <c:v>0.24092800952822199</c:v>
                </c:pt>
                <c:pt idx="1045">
                  <c:v>0.20277765139583001</c:v>
                </c:pt>
                <c:pt idx="1046">
                  <c:v>0.168830743962257</c:v>
                </c:pt>
                <c:pt idx="1047">
                  <c:v>0.13254257746062001</c:v>
                </c:pt>
                <c:pt idx="1048">
                  <c:v>9.0559809311065095E-2</c:v>
                </c:pt>
                <c:pt idx="1049">
                  <c:v>3.4990943740042801E-2</c:v>
                </c:pt>
                <c:pt idx="1050">
                  <c:v>-3.5176897302103001E-2</c:v>
                </c:pt>
                <c:pt idx="1051">
                  <c:v>-5.8470101016695399E-2</c:v>
                </c:pt>
                <c:pt idx="1052">
                  <c:v>-7.6665814351266404E-2</c:v>
                </c:pt>
                <c:pt idx="1053">
                  <c:v>-9.4557542083538906E-2</c:v>
                </c:pt>
                <c:pt idx="1054">
                  <c:v>-0.112071572350305</c:v>
                </c:pt>
                <c:pt idx="1055">
                  <c:v>-0.129129772133313</c:v>
                </c:pt>
                <c:pt idx="1056">
                  <c:v>-0.14563739567522799</c:v>
                </c:pt>
                <c:pt idx="1057">
                  <c:v>-0.161501415240587</c:v>
                </c:pt>
                <c:pt idx="1058">
                  <c:v>-4.8492957122681202E-2</c:v>
                </c:pt>
                <c:pt idx="1059">
                  <c:v>-4.1488350294830903E-2</c:v>
                </c:pt>
                <c:pt idx="1060">
                  <c:v>-2.7810870662807501E-2</c:v>
                </c:pt>
                <c:pt idx="1061">
                  <c:v>-4.7268030052397304E-3</c:v>
                </c:pt>
                <c:pt idx="1062">
                  <c:v>3.0303611589558299E-2</c:v>
                </c:pt>
                <c:pt idx="1063">
                  <c:v>7.1814186911647399E-2</c:v>
                </c:pt>
                <c:pt idx="1064">
                  <c:v>0.100284950404171</c:v>
                </c:pt>
                <c:pt idx="1065">
                  <c:v>9.5427130863545095E-2</c:v>
                </c:pt>
                <c:pt idx="1066">
                  <c:v>5.4466314744351901E-2</c:v>
                </c:pt>
                <c:pt idx="1067">
                  <c:v>-4.4662992459186396E-3</c:v>
                </c:pt>
                <c:pt idx="1068">
                  <c:v>-5.6841422931080798E-2</c:v>
                </c:pt>
                <c:pt idx="1069">
                  <c:v>-9.2983022948422506E-2</c:v>
                </c:pt>
                <c:pt idx="1070">
                  <c:v>-0.124841233296271</c:v>
                </c:pt>
                <c:pt idx="1071">
                  <c:v>-0.16670780339236499</c:v>
                </c:pt>
                <c:pt idx="1072">
                  <c:v>-0.21224421911660801</c:v>
                </c:pt>
                <c:pt idx="1073">
                  <c:v>-0.23620132342550301</c:v>
                </c:pt>
                <c:pt idx="1074">
                  <c:v>-0.21751385169158199</c:v>
                </c:pt>
                <c:pt idx="1075">
                  <c:v>-0.16142916863710399</c:v>
                </c:pt>
                <c:pt idx="1076">
                  <c:v>-0.10314977580672401</c:v>
                </c:pt>
                <c:pt idx="1077">
                  <c:v>-8.2577471286693696E-2</c:v>
                </c:pt>
                <c:pt idx="1078">
                  <c:v>-0.105132570040384</c:v>
                </c:pt>
                <c:pt idx="1079">
                  <c:v>-0.136228388214549</c:v>
                </c:pt>
                <c:pt idx="1080">
                  <c:v>-0.14486730942135601</c:v>
                </c:pt>
                <c:pt idx="1081">
                  <c:v>-0.138467518630536</c:v>
                </c:pt>
                <c:pt idx="1082">
                  <c:v>-0.13961794652201401</c:v>
                </c:pt>
                <c:pt idx="1083">
                  <c:v>-0.14403924570336499</c:v>
                </c:pt>
                <c:pt idx="1084">
                  <c:v>-0.124853059854808</c:v>
                </c:pt>
                <c:pt idx="1085">
                  <c:v>-7.2936216709217697E-2</c:v>
                </c:pt>
                <c:pt idx="1086">
                  <c:v>-1.1339479562964499E-2</c:v>
                </c:pt>
                <c:pt idx="1087">
                  <c:v>3.2849891664695603E-2</c:v>
                </c:pt>
                <c:pt idx="1088">
                  <c:v>5.6318983456874097E-2</c:v>
                </c:pt>
                <c:pt idx="1089">
                  <c:v>7.3907545925411197E-2</c:v>
                </c:pt>
                <c:pt idx="1090">
                  <c:v>9.5025757617320697E-2</c:v>
                </c:pt>
                <c:pt idx="1091">
                  <c:v>0.11405549348437399</c:v>
                </c:pt>
                <c:pt idx="1092">
                  <c:v>0.10903905560777</c:v>
                </c:pt>
                <c:pt idx="1093">
                  <c:v>9.5114568986112299E-2</c:v>
                </c:pt>
                <c:pt idx="1094">
                  <c:v>8.0842248518931598E-2</c:v>
                </c:pt>
                <c:pt idx="1095">
                  <c:v>6.6298948265241006E-2</c:v>
                </c:pt>
                <c:pt idx="1096">
                  <c:v>5.1576159787879203E-2</c:v>
                </c:pt>
                <c:pt idx="1097">
                  <c:v>3.67546829626752E-2</c:v>
                </c:pt>
                <c:pt idx="1098">
                  <c:v>2.19203748758637E-2</c:v>
                </c:pt>
                <c:pt idx="1099">
                  <c:v>7.2058261352396704E-3</c:v>
                </c:pt>
                <c:pt idx="1100">
                  <c:v>-7.2436925217795297E-3</c:v>
                </c:pt>
                <c:pt idx="1101">
                  <c:v>-2.13607378789273E-2</c:v>
                </c:pt>
                <c:pt idx="1102">
                  <c:v>-3.5147934653532303E-2</c:v>
                </c:pt>
                <c:pt idx="1103">
                  <c:v>-4.8565379788842102E-2</c:v>
                </c:pt>
                <c:pt idx="1104">
                  <c:v>-6.15007956883993E-2</c:v>
                </c:pt>
                <c:pt idx="1105">
                  <c:v>-7.3870939713204797E-2</c:v>
                </c:pt>
                <c:pt idx="1106">
                  <c:v>-8.5669880005988103E-2</c:v>
                </c:pt>
                <c:pt idx="1107">
                  <c:v>-9.6884051682447403E-2</c:v>
                </c:pt>
                <c:pt idx="1108">
                  <c:v>-0.107429677189082</c:v>
                </c:pt>
                <c:pt idx="1109">
                  <c:v>-0.11721831378570299</c:v>
                </c:pt>
                <c:pt idx="1110">
                  <c:v>-0.12623958835770899</c:v>
                </c:pt>
                <c:pt idx="1111">
                  <c:v>-0.13453818747229801</c:v>
                </c:pt>
                <c:pt idx="1112">
                  <c:v>-0.142130527038203</c:v>
                </c:pt>
                <c:pt idx="1113">
                  <c:v>-0.14898566622926601</c:v>
                </c:pt>
                <c:pt idx="1114">
                  <c:v>-0.15509047622612099</c:v>
                </c:pt>
                <c:pt idx="1115">
                  <c:v>-0.16048618521025401</c:v>
                </c:pt>
                <c:pt idx="1116">
                  <c:v>-0.165209967016653</c:v>
                </c:pt>
                <c:pt idx="1117">
                  <c:v>-0.169247340466785</c:v>
                </c:pt>
                <c:pt idx="1118">
                  <c:v>-0.17259279018939699</c:v>
                </c:pt>
                <c:pt idx="1119">
                  <c:v>-0.175312386922439</c:v>
                </c:pt>
                <c:pt idx="1120">
                  <c:v>-0.17748834239174199</c:v>
                </c:pt>
                <c:pt idx="1121">
                  <c:v>-0.179145773838434</c:v>
                </c:pt>
                <c:pt idx="1122">
                  <c:v>-0.18028831187559399</c:v>
                </c:pt>
                <c:pt idx="1123">
                  <c:v>-0.18095515187866201</c:v>
                </c:pt>
                <c:pt idx="1124">
                  <c:v>-0.18119193732643399</c:v>
                </c:pt>
                <c:pt idx="1125">
                  <c:v>-0.18101432499029199</c:v>
                </c:pt>
                <c:pt idx="1126">
                  <c:v>-0.180442389275113</c:v>
                </c:pt>
                <c:pt idx="1127">
                  <c:v>-0.179530077952226</c:v>
                </c:pt>
                <c:pt idx="1128">
                  <c:v>-0.17833941728421501</c:v>
                </c:pt>
                <c:pt idx="1129">
                  <c:v>-0.17692694969841799</c:v>
                </c:pt>
                <c:pt idx="1130">
                  <c:v>-0.17536599494883701</c:v>
                </c:pt>
                <c:pt idx="1131">
                  <c:v>-0.17373626071053</c:v>
                </c:pt>
                <c:pt idx="1132">
                  <c:v>-0.172068860389822</c:v>
                </c:pt>
                <c:pt idx="1133">
                  <c:v>-0.17032578609329799</c:v>
                </c:pt>
                <c:pt idx="1134">
                  <c:v>-0.16845499481009099</c:v>
                </c:pt>
                <c:pt idx="1135">
                  <c:v>-0.166446861569958</c:v>
                </c:pt>
                <c:pt idx="1136">
                  <c:v>-0.164309390400112</c:v>
                </c:pt>
                <c:pt idx="1137">
                  <c:v>-0.16201325539902001</c:v>
                </c:pt>
                <c:pt idx="1138">
                  <c:v>-0.15952304843189299</c:v>
                </c:pt>
                <c:pt idx="1139">
                  <c:v>-0.156875906341782</c:v>
                </c:pt>
                <c:pt idx="1140">
                  <c:v>-0.15415350054993099</c:v>
                </c:pt>
                <c:pt idx="1141">
                  <c:v>-0.34868732711602002</c:v>
                </c:pt>
                <c:pt idx="1142">
                  <c:v>-0.338286974598907</c:v>
                </c:pt>
                <c:pt idx="1143">
                  <c:v>-0.33654905020854298</c:v>
                </c:pt>
                <c:pt idx="1144">
                  <c:v>-0.34221301565706802</c:v>
                </c:pt>
                <c:pt idx="1145">
                  <c:v>-0.35445517440277702</c:v>
                </c:pt>
                <c:pt idx="1146">
                  <c:v>-0.37957075201819201</c:v>
                </c:pt>
                <c:pt idx="1147">
                  <c:v>-0.41081956814708698</c:v>
                </c:pt>
                <c:pt idx="1148">
                  <c:v>-0.424965631495406</c:v>
                </c:pt>
                <c:pt idx="1149">
                  <c:v>-0.40753471497875299</c:v>
                </c:pt>
                <c:pt idx="1150">
                  <c:v>-0.36904990786199399</c:v>
                </c:pt>
                <c:pt idx="1151">
                  <c:v>-0.330005842565538</c:v>
                </c:pt>
                <c:pt idx="1152">
                  <c:v>-0.30073840177447297</c:v>
                </c:pt>
                <c:pt idx="1153">
                  <c:v>-0.28565045713692899</c:v>
                </c:pt>
                <c:pt idx="1154">
                  <c:v>-0.29293343809092298</c:v>
                </c:pt>
                <c:pt idx="1155">
                  <c:v>-0.31717664199232298</c:v>
                </c:pt>
                <c:pt idx="1156">
                  <c:v>-0.32362016712318598</c:v>
                </c:pt>
                <c:pt idx="1157">
                  <c:v>-0.28207959449640502</c:v>
                </c:pt>
                <c:pt idx="1158">
                  <c:v>-0.20898383054515801</c:v>
                </c:pt>
                <c:pt idx="1159">
                  <c:v>-0.14314482544412199</c:v>
                </c:pt>
                <c:pt idx="1160">
                  <c:v>-9.4353754209166502E-2</c:v>
                </c:pt>
                <c:pt idx="1161">
                  <c:v>-5.2290225765117798E-2</c:v>
                </c:pt>
                <c:pt idx="1162">
                  <c:v>-2.4444127189485201E-2</c:v>
                </c:pt>
                <c:pt idx="1163">
                  <c:v>-2.0984406802406898E-2</c:v>
                </c:pt>
                <c:pt idx="1164">
                  <c:v>-2.12271860778174E-2</c:v>
                </c:pt>
                <c:pt idx="1165">
                  <c:v>2.1865015643208201E-3</c:v>
                </c:pt>
                <c:pt idx="1166">
                  <c:v>3.9861300734199599E-2</c:v>
                </c:pt>
                <c:pt idx="1167">
                  <c:v>6.08567122753364E-2</c:v>
                </c:pt>
                <c:pt idx="1168">
                  <c:v>6.0322686392497001E-2</c:v>
                </c:pt>
                <c:pt idx="1169">
                  <c:v>6.3572786229284403E-2</c:v>
                </c:pt>
                <c:pt idx="1170">
                  <c:v>8.5963695383819899E-2</c:v>
                </c:pt>
                <c:pt idx="1171">
                  <c:v>0.11097746010472601</c:v>
                </c:pt>
                <c:pt idx="1172">
                  <c:v>0.115929924480771</c:v>
                </c:pt>
                <c:pt idx="1173">
                  <c:v>0.104979731712133</c:v>
                </c:pt>
                <c:pt idx="1174">
                  <c:v>9.9783281203177102E-2</c:v>
                </c:pt>
                <c:pt idx="1175">
                  <c:v>0.10837054341199701</c:v>
                </c:pt>
                <c:pt idx="1176">
                  <c:v>0.128698726661572</c:v>
                </c:pt>
                <c:pt idx="1177">
                  <c:v>0.17099967505003799</c:v>
                </c:pt>
                <c:pt idx="1178">
                  <c:v>0.23965293584994601</c:v>
                </c:pt>
                <c:pt idx="1179">
                  <c:v>0.30054026016510699</c:v>
                </c:pt>
                <c:pt idx="1180">
                  <c:v>0.30833568368340403</c:v>
                </c:pt>
                <c:pt idx="1181">
                  <c:v>0.263530363684438</c:v>
                </c:pt>
                <c:pt idx="1182">
                  <c:v>0.207904193714844</c:v>
                </c:pt>
                <c:pt idx="1183">
                  <c:v>0.16959744340043401</c:v>
                </c:pt>
                <c:pt idx="1184">
                  <c:v>0.14356771753337999</c:v>
                </c:pt>
                <c:pt idx="1185">
                  <c:v>0.119258728949558</c:v>
                </c:pt>
                <c:pt idx="1186">
                  <c:v>0.100790669476125</c:v>
                </c:pt>
                <c:pt idx="1187">
                  <c:v>0.100137053411092</c:v>
                </c:pt>
                <c:pt idx="1188">
                  <c:v>0.123202557764152</c:v>
                </c:pt>
                <c:pt idx="1189">
                  <c:v>0.16129363063763699</c:v>
                </c:pt>
                <c:pt idx="1190">
                  <c:v>0.193805118533045</c:v>
                </c:pt>
                <c:pt idx="1191">
                  <c:v>0.20313920415268899</c:v>
                </c:pt>
                <c:pt idx="1192">
                  <c:v>0.187206682968105</c:v>
                </c:pt>
                <c:pt idx="1193">
                  <c:v>0.157257808393718</c:v>
                </c:pt>
                <c:pt idx="1194">
                  <c:v>0.12917412630852601</c:v>
                </c:pt>
                <c:pt idx="1195">
                  <c:v>0.115966685885311</c:v>
                </c:pt>
                <c:pt idx="1196">
                  <c:v>0.118501230824691</c:v>
                </c:pt>
                <c:pt idx="1197">
                  <c:v>0.122595776999238</c:v>
                </c:pt>
                <c:pt idx="1198">
                  <c:v>0.116573453201227</c:v>
                </c:pt>
                <c:pt idx="1199">
                  <c:v>0.11163698966593701</c:v>
                </c:pt>
                <c:pt idx="1200">
                  <c:v>0.12899557149395699</c:v>
                </c:pt>
                <c:pt idx="1201">
                  <c:v>0.16612884324638899</c:v>
                </c:pt>
                <c:pt idx="1202">
                  <c:v>0.198633257026681</c:v>
                </c:pt>
                <c:pt idx="1203">
                  <c:v>0.21908728932081201</c:v>
                </c:pt>
                <c:pt idx="1204">
                  <c:v>0.24237192274154301</c:v>
                </c:pt>
                <c:pt idx="1205">
                  <c:v>0.26501686019090398</c:v>
                </c:pt>
                <c:pt idx="1206">
                  <c:v>0.25941379481701399</c:v>
                </c:pt>
                <c:pt idx="1207">
                  <c:v>0.222736068478424</c:v>
                </c:pt>
                <c:pt idx="1208">
                  <c:v>0.19032517515930999</c:v>
                </c:pt>
                <c:pt idx="1209">
                  <c:v>0.184495378891817</c:v>
                </c:pt>
                <c:pt idx="1210">
                  <c:v>0.19013479001193001</c:v>
                </c:pt>
                <c:pt idx="1211">
                  <c:v>0.19310229803808501</c:v>
                </c:pt>
                <c:pt idx="1212">
                  <c:v>0.20272285291074901</c:v>
                </c:pt>
                <c:pt idx="1213">
                  <c:v>0.225436586969368</c:v>
                </c:pt>
                <c:pt idx="1214">
                  <c:v>0.25048906695325301</c:v>
                </c:pt>
                <c:pt idx="1215">
                  <c:v>0.267208551319151</c:v>
                </c:pt>
                <c:pt idx="1216">
                  <c:v>0.271109581502047</c:v>
                </c:pt>
                <c:pt idx="1217">
                  <c:v>0.25724711161531599</c:v>
                </c:pt>
                <c:pt idx="1218">
                  <c:v>0.226870606636593</c:v>
                </c:pt>
                <c:pt idx="1219">
                  <c:v>0.190278461233505</c:v>
                </c:pt>
                <c:pt idx="1220">
                  <c:v>0.15160486979348101</c:v>
                </c:pt>
                <c:pt idx="1221">
                  <c:v>0.10860228951839999</c:v>
                </c:pt>
                <c:pt idx="1222">
                  <c:v>7.1644858002788206E-2</c:v>
                </c:pt>
                <c:pt idx="1223">
                  <c:v>5.7738574137572302E-2</c:v>
                </c:pt>
                <c:pt idx="1224">
                  <c:v>6.53629724244911E-2</c:v>
                </c:pt>
                <c:pt idx="1225">
                  <c:v>8.1491192815577804E-2</c:v>
                </c:pt>
                <c:pt idx="1226">
                  <c:v>0.10529899093133401</c:v>
                </c:pt>
                <c:pt idx="1227">
                  <c:v>0.13540269321291101</c:v>
                </c:pt>
                <c:pt idx="1228">
                  <c:v>0.14999025276592501</c:v>
                </c:pt>
                <c:pt idx="1229">
                  <c:v>0.13490409342572501</c:v>
                </c:pt>
                <c:pt idx="1230">
                  <c:v>0.114074731242887</c:v>
                </c:pt>
                <c:pt idx="1231">
                  <c:v>0.118484911193946</c:v>
                </c:pt>
                <c:pt idx="1232">
                  <c:v>0.142139686714566</c:v>
                </c:pt>
                <c:pt idx="1233">
                  <c:v>0.157325712238371</c:v>
                </c:pt>
                <c:pt idx="1234">
                  <c:v>0.153745594630528</c:v>
                </c:pt>
                <c:pt idx="1235">
                  <c:v>0.13723398509888801</c:v>
                </c:pt>
                <c:pt idx="1236">
                  <c:v>0.107377650974167</c:v>
                </c:pt>
                <c:pt idx="1237">
                  <c:v>6.1843859512633798E-2</c:v>
                </c:pt>
                <c:pt idx="1238">
                  <c:v>1.5525010909257101E-2</c:v>
                </c:pt>
                <c:pt idx="1239">
                  <c:v>-5.4500976693424496E-3</c:v>
                </c:pt>
                <c:pt idx="1240">
                  <c:v>5.5321416226145302E-3</c:v>
                </c:pt>
                <c:pt idx="1241">
                  <c:v>2.3102379926314101E-2</c:v>
                </c:pt>
                <c:pt idx="1242">
                  <c:v>2.1910921246363301E-2</c:v>
                </c:pt>
                <c:pt idx="1243">
                  <c:v>1.2122091670166899E-2</c:v>
                </c:pt>
                <c:pt idx="1244">
                  <c:v>2.1540729430120299E-2</c:v>
                </c:pt>
                <c:pt idx="1245">
                  <c:v>5.0742142807287699E-2</c:v>
                </c:pt>
                <c:pt idx="1246">
                  <c:v>7.3816796881703006E-2</c:v>
                </c:pt>
                <c:pt idx="1247">
                  <c:v>7.5956304580040795E-2</c:v>
                </c:pt>
                <c:pt idx="1248">
                  <c:v>6.1393376579614002E-2</c:v>
                </c:pt>
                <c:pt idx="1249">
                  <c:v>3.4372985299958601E-2</c:v>
                </c:pt>
                <c:pt idx="1250">
                  <c:v>1.8100710403829599E-3</c:v>
                </c:pt>
                <c:pt idx="1251">
                  <c:v>-1.5956398917144201E-2</c:v>
                </c:pt>
                <c:pt idx="1252">
                  <c:v>-4.7105646463392898E-3</c:v>
                </c:pt>
                <c:pt idx="1253">
                  <c:v>2.1335530070651702E-2</c:v>
                </c:pt>
                <c:pt idx="1254">
                  <c:v>3.5283849891185597E-2</c:v>
                </c:pt>
                <c:pt idx="1255">
                  <c:v>2.6537068947124601E-2</c:v>
                </c:pt>
                <c:pt idx="1256">
                  <c:v>2.6840100462533398E-3</c:v>
                </c:pt>
                <c:pt idx="1257">
                  <c:v>-2.48923290970736E-2</c:v>
                </c:pt>
                <c:pt idx="1258">
                  <c:v>-4.5717512048677203E-2</c:v>
                </c:pt>
                <c:pt idx="1259">
                  <c:v>-5.2061868328443901E-2</c:v>
                </c:pt>
                <c:pt idx="1260">
                  <c:v>-4.85651516415843E-2</c:v>
                </c:pt>
                <c:pt idx="1261">
                  <c:v>-5.0772938199961502E-2</c:v>
                </c:pt>
                <c:pt idx="1262">
                  <c:v>-6.2557359237869495E-2</c:v>
                </c:pt>
                <c:pt idx="1263">
                  <c:v>-6.5921079008413E-2</c:v>
                </c:pt>
                <c:pt idx="1264">
                  <c:v>-4.72251606458736E-2</c:v>
                </c:pt>
                <c:pt idx="1265">
                  <c:v>-2.0846490034890398E-2</c:v>
                </c:pt>
                <c:pt idx="1266">
                  <c:v>-9.2014438272096395E-3</c:v>
                </c:pt>
                <c:pt idx="1267">
                  <c:v>-1.3699166999780301E-2</c:v>
                </c:pt>
                <c:pt idx="1268">
                  <c:v>-2.4284647808010699E-2</c:v>
                </c:pt>
                <c:pt idx="1269">
                  <c:v>-4.1519845066022402E-2</c:v>
                </c:pt>
                <c:pt idx="1270">
                  <c:v>-6.94896777763718E-2</c:v>
                </c:pt>
                <c:pt idx="1271">
                  <c:v>-0.10143977366126899</c:v>
                </c:pt>
                <c:pt idx="1272">
                  <c:v>-0.12652199334320699</c:v>
                </c:pt>
                <c:pt idx="1273">
                  <c:v>-0.13749539525301699</c:v>
                </c:pt>
                <c:pt idx="1274">
                  <c:v>-0.13005013478758801</c:v>
                </c:pt>
                <c:pt idx="1275">
                  <c:v>-0.113341386834494</c:v>
                </c:pt>
                <c:pt idx="1276">
                  <c:v>-0.11214035672554901</c:v>
                </c:pt>
                <c:pt idx="1277">
                  <c:v>-0.13286741801381499</c:v>
                </c:pt>
                <c:pt idx="1278">
                  <c:v>-0.144469026123974</c:v>
                </c:pt>
                <c:pt idx="1279">
                  <c:v>-0.124607341161355</c:v>
                </c:pt>
                <c:pt idx="1280">
                  <c:v>-0.101470759336315</c:v>
                </c:pt>
                <c:pt idx="1281">
                  <c:v>-0.110835430536128</c:v>
                </c:pt>
                <c:pt idx="1282">
                  <c:v>-0.137369568826712</c:v>
                </c:pt>
                <c:pt idx="1283">
                  <c:v>-0.14182972520215401</c:v>
                </c:pt>
                <c:pt idx="1284">
                  <c:v>-0.121228695589853</c:v>
                </c:pt>
                <c:pt idx="1285">
                  <c:v>-9.8143284261397096E-2</c:v>
                </c:pt>
                <c:pt idx="1286">
                  <c:v>-7.5638423177067704E-2</c:v>
                </c:pt>
                <c:pt idx="1287">
                  <c:v>-4.59780625923654E-2</c:v>
                </c:pt>
                <c:pt idx="1288">
                  <c:v>-2.1845588083188101E-2</c:v>
                </c:pt>
                <c:pt idx="1289">
                  <c:v>-2.0518548101184999E-2</c:v>
                </c:pt>
                <c:pt idx="1290">
                  <c:v>-3.6057480002908003E-2</c:v>
                </c:pt>
                <c:pt idx="1291">
                  <c:v>-5.5466523337543601E-2</c:v>
                </c:pt>
                <c:pt idx="1292">
                  <c:v>-8.1254820143877901E-2</c:v>
                </c:pt>
                <c:pt idx="1293">
                  <c:v>-0.116310336760793</c:v>
                </c:pt>
                <c:pt idx="1294">
                  <c:v>-0.14881423892103801</c:v>
                </c:pt>
                <c:pt idx="1295">
                  <c:v>-0.16866391209450299</c:v>
                </c:pt>
                <c:pt idx="1296">
                  <c:v>-0.17920744911945199</c:v>
                </c:pt>
                <c:pt idx="1297">
                  <c:v>-0.184049553256912</c:v>
                </c:pt>
                <c:pt idx="1298">
                  <c:v>-0.181276588635918</c:v>
                </c:pt>
                <c:pt idx="1299">
                  <c:v>-0.173597162497723</c:v>
                </c:pt>
                <c:pt idx="1300">
                  <c:v>-0.16736337181799801</c:v>
                </c:pt>
                <c:pt idx="1301">
                  <c:v>-0.16274293651556401</c:v>
                </c:pt>
                <c:pt idx="1302">
                  <c:v>-0.15620873563414001</c:v>
                </c:pt>
                <c:pt idx="1303">
                  <c:v>-0.146000283204621</c:v>
                </c:pt>
                <c:pt idx="1304">
                  <c:v>-0.12857326630752799</c:v>
                </c:pt>
                <c:pt idx="1305">
                  <c:v>-0.102049189562672</c:v>
                </c:pt>
                <c:pt idx="1306">
                  <c:v>-7.4702922606650998E-2</c:v>
                </c:pt>
                <c:pt idx="1307">
                  <c:v>-5.42924277990528E-2</c:v>
                </c:pt>
                <c:pt idx="1308">
                  <c:v>-3.3783747493714503E-2</c:v>
                </c:pt>
                <c:pt idx="1309">
                  <c:v>-7.1045440912643103E-3</c:v>
                </c:pt>
                <c:pt idx="1310">
                  <c:v>1.23969739300105E-2</c:v>
                </c:pt>
                <c:pt idx="1311">
                  <c:v>1.20714653027041E-2</c:v>
                </c:pt>
                <c:pt idx="1312">
                  <c:v>1.63554255390037E-3</c:v>
                </c:pt>
                <c:pt idx="1313">
                  <c:v>-8.5311907397546804E-3</c:v>
                </c:pt>
                <c:pt idx="1314">
                  <c:v>-2.8206112553735799E-2</c:v>
                </c:pt>
                <c:pt idx="1315">
                  <c:v>-6.2777344832426696E-2</c:v>
                </c:pt>
                <c:pt idx="1316">
                  <c:v>-9.3662256993062798E-2</c:v>
                </c:pt>
                <c:pt idx="1317">
                  <c:v>-0.10476912815677999</c:v>
                </c:pt>
                <c:pt idx="1318">
                  <c:v>-0.102721626639817</c:v>
                </c:pt>
                <c:pt idx="1319">
                  <c:v>-9.5734218071557797E-2</c:v>
                </c:pt>
                <c:pt idx="1320">
                  <c:v>-7.8654131746068501E-2</c:v>
                </c:pt>
                <c:pt idx="1321">
                  <c:v>-4.7933372313197602E-2</c:v>
                </c:pt>
                <c:pt idx="1322">
                  <c:v>-8.8383201966972004E-3</c:v>
                </c:pt>
                <c:pt idx="1323">
                  <c:v>3.2689705338162199E-2</c:v>
                </c:pt>
                <c:pt idx="1324">
                  <c:v>6.8307380096695999E-2</c:v>
                </c:pt>
                <c:pt idx="1325">
                  <c:v>8.7014315672037601E-2</c:v>
                </c:pt>
                <c:pt idx="1326">
                  <c:v>8.9523694632217904E-2</c:v>
                </c:pt>
                <c:pt idx="1327">
                  <c:v>8.6609967958283393E-2</c:v>
                </c:pt>
                <c:pt idx="1328">
                  <c:v>7.7609924758427998E-2</c:v>
                </c:pt>
                <c:pt idx="1329">
                  <c:v>5.3382512911044698E-2</c:v>
                </c:pt>
                <c:pt idx="1330">
                  <c:v>2.16499909342674E-2</c:v>
                </c:pt>
                <c:pt idx="1331">
                  <c:v>3.4069849334555898E-3</c:v>
                </c:pt>
                <c:pt idx="1332">
                  <c:v>4.94142702184713E-3</c:v>
                </c:pt>
                <c:pt idx="1333">
                  <c:v>1.4307386858061001E-2</c:v>
                </c:pt>
                <c:pt idx="1334">
                  <c:v>2.0342277274104301E-2</c:v>
                </c:pt>
                <c:pt idx="1335">
                  <c:v>2.0267164037696999E-2</c:v>
                </c:pt>
                <c:pt idx="1336">
                  <c:v>1.7082040325263899E-2</c:v>
                </c:pt>
                <c:pt idx="1337">
                  <c:v>1.7615712397565101E-2</c:v>
                </c:pt>
                <c:pt idx="1338">
                  <c:v>2.47355464332265E-2</c:v>
                </c:pt>
                <c:pt idx="1339">
                  <c:v>3.3269260129656301E-2</c:v>
                </c:pt>
                <c:pt idx="1340">
                  <c:v>4.08698933002535E-2</c:v>
                </c:pt>
                <c:pt idx="1341">
                  <c:v>4.9877933545253397E-2</c:v>
                </c:pt>
                <c:pt idx="1342">
                  <c:v>5.2077039931086998E-2</c:v>
                </c:pt>
                <c:pt idx="1343">
                  <c:v>3.3949966434720098E-2</c:v>
                </c:pt>
                <c:pt idx="1344">
                  <c:v>4.0015666984847802E-3</c:v>
                </c:pt>
                <c:pt idx="1345">
                  <c:v>-1.1731340501052699E-2</c:v>
                </c:pt>
                <c:pt idx="1346">
                  <c:v>-6.4683540752451E-3</c:v>
                </c:pt>
                <c:pt idx="1347">
                  <c:v>1.9288773548358301E-3</c:v>
                </c:pt>
                <c:pt idx="1348">
                  <c:v>1.3558156345395999E-3</c:v>
                </c:pt>
                <c:pt idx="1349">
                  <c:v>-7.0540716901418598E-3</c:v>
                </c:pt>
                <c:pt idx="1350">
                  <c:v>-2.5039629150299499E-2</c:v>
                </c:pt>
                <c:pt idx="1351">
                  <c:v>-5.1341921069551398E-2</c:v>
                </c:pt>
                <c:pt idx="1352">
                  <c:v>-6.7584376894996204E-2</c:v>
                </c:pt>
                <c:pt idx="1353">
                  <c:v>-5.76976088640139E-2</c:v>
                </c:pt>
                <c:pt idx="1354">
                  <c:v>-3.34686906298809E-2</c:v>
                </c:pt>
                <c:pt idx="1355">
                  <c:v>-1.8920283866279398E-2</c:v>
                </c:pt>
                <c:pt idx="1356">
                  <c:v>-1.82579298880166E-2</c:v>
                </c:pt>
                <c:pt idx="1357">
                  <c:v>-1.6848791610058401E-2</c:v>
                </c:pt>
                <c:pt idx="1358">
                  <c:v>-4.6357479744650702E-3</c:v>
                </c:pt>
                <c:pt idx="1359">
                  <c:v>1.569046376595E-2</c:v>
                </c:pt>
                <c:pt idx="1360">
                  <c:v>3.7858109609374198E-2</c:v>
                </c:pt>
                <c:pt idx="1361">
                  <c:v>5.7386617377732298E-2</c:v>
                </c:pt>
                <c:pt idx="1362">
                  <c:v>6.8486444138444694E-2</c:v>
                </c:pt>
                <c:pt idx="1363">
                  <c:v>6.4611529577377994E-2</c:v>
                </c:pt>
                <c:pt idx="1364">
                  <c:v>4.9330168229992297E-2</c:v>
                </c:pt>
                <c:pt idx="1365">
                  <c:v>4.0790280405401898E-2</c:v>
                </c:pt>
                <c:pt idx="1366">
                  <c:v>5.2129884895008499E-2</c:v>
                </c:pt>
                <c:pt idx="1367">
                  <c:v>7.25065523407495E-2</c:v>
                </c:pt>
                <c:pt idx="1368">
                  <c:v>8.5657290548059498E-2</c:v>
                </c:pt>
                <c:pt idx="1369">
                  <c:v>9.7941243502370698E-2</c:v>
                </c:pt>
                <c:pt idx="1370">
                  <c:v>0.122569887183115</c:v>
                </c:pt>
                <c:pt idx="1371">
                  <c:v>0.14688626051840001</c:v>
                </c:pt>
                <c:pt idx="1372">
                  <c:v>0.14696257351085801</c:v>
                </c:pt>
                <c:pt idx="1373">
                  <c:v>0.12483535978892001</c:v>
                </c:pt>
                <c:pt idx="1374">
                  <c:v>0.10122023052113099</c:v>
                </c:pt>
                <c:pt idx="1375">
                  <c:v>8.1568264468603199E-2</c:v>
                </c:pt>
                <c:pt idx="1376">
                  <c:v>5.6616167712265297E-2</c:v>
                </c:pt>
                <c:pt idx="1377">
                  <c:v>2.73505969562041E-2</c:v>
                </c:pt>
                <c:pt idx="1378">
                  <c:v>7.2548911429984103E-3</c:v>
                </c:pt>
                <c:pt idx="1379">
                  <c:v>4.2117869534665196E-3</c:v>
                </c:pt>
                <c:pt idx="1380">
                  <c:v>1.2792240745059601E-2</c:v>
                </c:pt>
                <c:pt idx="1381">
                  <c:v>2.4761447179597301E-2</c:v>
                </c:pt>
                <c:pt idx="1382">
                  <c:v>4.2700453023303997E-2</c:v>
                </c:pt>
                <c:pt idx="1383">
                  <c:v>7.5608417469861397E-2</c:v>
                </c:pt>
                <c:pt idx="1384">
                  <c:v>0.11660189853328</c:v>
                </c:pt>
                <c:pt idx="1385">
                  <c:v>0.139170582973869</c:v>
                </c:pt>
                <c:pt idx="1386">
                  <c:v>0.12801569923902201</c:v>
                </c:pt>
                <c:pt idx="1387">
                  <c:v>9.9076967001657801E-2</c:v>
                </c:pt>
                <c:pt idx="1388">
                  <c:v>7.7461546985725604E-2</c:v>
                </c:pt>
                <c:pt idx="1389">
                  <c:v>7.2230790134509198E-2</c:v>
                </c:pt>
                <c:pt idx="1390">
                  <c:v>8.0468389427860401E-2</c:v>
                </c:pt>
                <c:pt idx="1391">
                  <c:v>9.6974641679131404E-2</c:v>
                </c:pt>
                <c:pt idx="1392">
                  <c:v>0.114560657421356</c:v>
                </c:pt>
                <c:pt idx="1393">
                  <c:v>0.12908723173883399</c:v>
                </c:pt>
                <c:pt idx="1394">
                  <c:v>0.141176923122041</c:v>
                </c:pt>
                <c:pt idx="1395">
                  <c:v>0.142668158542399</c:v>
                </c:pt>
                <c:pt idx="1396">
                  <c:v>0.11608367487520101</c:v>
                </c:pt>
                <c:pt idx="1397">
                  <c:v>6.1832036729097602E-2</c:v>
                </c:pt>
                <c:pt idx="1398">
                  <c:v>9.5301303489203192E-3</c:v>
                </c:pt>
                <c:pt idx="1399">
                  <c:v>-1.3953551504364701E-2</c:v>
                </c:pt>
                <c:pt idx="1400">
                  <c:v>-1.40134303894946E-2</c:v>
                </c:pt>
                <c:pt idx="1401">
                  <c:v>-1.23975094762259E-2</c:v>
                </c:pt>
                <c:pt idx="1402">
                  <c:v>-1.5895741361357501E-2</c:v>
                </c:pt>
                <c:pt idx="1403">
                  <c:v>-1.68795079543172E-2</c:v>
                </c:pt>
                <c:pt idx="1404">
                  <c:v>-1.47188659588829E-2</c:v>
                </c:pt>
                <c:pt idx="1405">
                  <c:v>-1.73964470116964E-2</c:v>
                </c:pt>
                <c:pt idx="1406">
                  <c:v>-2.5066335148164701E-2</c:v>
                </c:pt>
                <c:pt idx="1407">
                  <c:v>-2.9689961860277999E-2</c:v>
                </c:pt>
                <c:pt idx="1408">
                  <c:v>-3.1265957013844103E-2</c:v>
                </c:pt>
                <c:pt idx="1409">
                  <c:v>-3.8992380282269902E-2</c:v>
                </c:pt>
                <c:pt idx="1410">
                  <c:v>-5.4215020350068401E-2</c:v>
                </c:pt>
                <c:pt idx="1411">
                  <c:v>-6.5597874339930404E-2</c:v>
                </c:pt>
                <c:pt idx="1412">
                  <c:v>-6.4043476232184093E-2</c:v>
                </c:pt>
                <c:pt idx="1413">
                  <c:v>-5.2897833493155001E-2</c:v>
                </c:pt>
                <c:pt idx="1414">
                  <c:v>-4.1741322083774998E-2</c:v>
                </c:pt>
                <c:pt idx="1415">
                  <c:v>-3.6975390533747599E-2</c:v>
                </c:pt>
                <c:pt idx="1416">
                  <c:v>-3.94112499050326E-2</c:v>
                </c:pt>
                <c:pt idx="1417">
                  <c:v>-4.5569732902137103E-2</c:v>
                </c:pt>
                <c:pt idx="1418">
                  <c:v>-4.9887668422988599E-2</c:v>
                </c:pt>
                <c:pt idx="1419">
                  <c:v>-5.0376361029701798E-2</c:v>
                </c:pt>
                <c:pt idx="1420">
                  <c:v>-5.3329618660337301E-2</c:v>
                </c:pt>
                <c:pt idx="1421">
                  <c:v>-6.5355101160420898E-2</c:v>
                </c:pt>
                <c:pt idx="1422">
                  <c:v>-7.7459894162037399E-2</c:v>
                </c:pt>
                <c:pt idx="1423">
                  <c:v>-6.78994218024256E-2</c:v>
                </c:pt>
                <c:pt idx="1424">
                  <c:v>-2.9016425821780899E-2</c:v>
                </c:pt>
                <c:pt idx="1425">
                  <c:v>1.7462681503157999E-2</c:v>
                </c:pt>
                <c:pt idx="1426">
                  <c:v>3.92479705969353E-2</c:v>
                </c:pt>
                <c:pt idx="1427">
                  <c:v>1.9940396172139E-2</c:v>
                </c:pt>
                <c:pt idx="1428">
                  <c:v>-3.43173119214846E-2</c:v>
                </c:pt>
                <c:pt idx="1429">
                  <c:v>-0.101769563493944</c:v>
                </c:pt>
                <c:pt idx="1430">
                  <c:v>-0.15551934616726401</c:v>
                </c:pt>
                <c:pt idx="1431">
                  <c:v>-0.17937314780254801</c:v>
                </c:pt>
                <c:pt idx="1432">
                  <c:v>-0.17872886122210699</c:v>
                </c:pt>
                <c:pt idx="1433">
                  <c:v>-0.172440850672995</c:v>
                </c:pt>
                <c:pt idx="1434">
                  <c:v>-0.17352269904538201</c:v>
                </c:pt>
                <c:pt idx="1435">
                  <c:v>-0.17741132071120999</c:v>
                </c:pt>
                <c:pt idx="1436">
                  <c:v>-0.170144687619699</c:v>
                </c:pt>
                <c:pt idx="1437">
                  <c:v>-0.150918452984003</c:v>
                </c:pt>
                <c:pt idx="1438">
                  <c:v>-0.13955211735786099</c:v>
                </c:pt>
                <c:pt idx="1439">
                  <c:v>-0.148805550582187</c:v>
                </c:pt>
                <c:pt idx="1440">
                  <c:v>-0.16025791638720299</c:v>
                </c:pt>
                <c:pt idx="1441">
                  <c:v>-0.14871635666868999</c:v>
                </c:pt>
                <c:pt idx="1442">
                  <c:v>-0.119991738643822</c:v>
                </c:pt>
                <c:pt idx="1443">
                  <c:v>-0.100057032112677</c:v>
                </c:pt>
                <c:pt idx="1444">
                  <c:v>-9.7994039043177994E-2</c:v>
                </c:pt>
                <c:pt idx="1445">
                  <c:v>-0.102790816523488</c:v>
                </c:pt>
                <c:pt idx="1446">
                  <c:v>-0.104860553053285</c:v>
                </c:pt>
                <c:pt idx="1447">
                  <c:v>-0.100803828255264</c:v>
                </c:pt>
                <c:pt idx="1448">
                  <c:v>-8.8500990387493594E-2</c:v>
                </c:pt>
                <c:pt idx="1449">
                  <c:v>-7.1135383459490706E-2</c:v>
                </c:pt>
                <c:pt idx="1450">
                  <c:v>-5.5344308410267301E-2</c:v>
                </c:pt>
                <c:pt idx="1451">
                  <c:v>-4.0762383622474099E-2</c:v>
                </c:pt>
                <c:pt idx="1452">
                  <c:v>-2.4700720564834799E-2</c:v>
                </c:pt>
                <c:pt idx="1453">
                  <c:v>-1.4968340297462E-2</c:v>
                </c:pt>
                <c:pt idx="1454">
                  <c:v>-2.1618897043001701E-2</c:v>
                </c:pt>
                <c:pt idx="1455">
                  <c:v>-3.92236598214784E-2</c:v>
                </c:pt>
                <c:pt idx="1456">
                  <c:v>-5.2227037240332203E-2</c:v>
                </c:pt>
                <c:pt idx="1457">
                  <c:v>-5.3567866051347598E-2</c:v>
                </c:pt>
                <c:pt idx="1458">
                  <c:v>-4.6589915892424297E-2</c:v>
                </c:pt>
                <c:pt idx="1459">
                  <c:v>-3.6039545618256799E-2</c:v>
                </c:pt>
                <c:pt idx="1460">
                  <c:v>-2.6164367110752099E-2</c:v>
                </c:pt>
                <c:pt idx="1461">
                  <c:v>-2.0104427359186001E-2</c:v>
                </c:pt>
                <c:pt idx="1462">
                  <c:v>-1.6057884447868501E-2</c:v>
                </c:pt>
                <c:pt idx="1463">
                  <c:v>-1.16261817176041E-2</c:v>
                </c:pt>
                <c:pt idx="1464">
                  <c:v>-1.0937621850523001E-2</c:v>
                </c:pt>
                <c:pt idx="1465">
                  <c:v>-1.73011665261599E-2</c:v>
                </c:pt>
                <c:pt idx="1466">
                  <c:v>-2.33876382711415E-2</c:v>
                </c:pt>
                <c:pt idx="1467">
                  <c:v>-2.0471565058298401E-2</c:v>
                </c:pt>
                <c:pt idx="1468">
                  <c:v>-1.22197546796004E-2</c:v>
                </c:pt>
                <c:pt idx="1469">
                  <c:v>-8.9816938054823898E-3</c:v>
                </c:pt>
                <c:pt idx="1470">
                  <c:v>-1.2431276997912299E-2</c:v>
                </c:pt>
                <c:pt idx="1471">
                  <c:v>-1.19477962151163E-2</c:v>
                </c:pt>
                <c:pt idx="1472">
                  <c:v>5.9988146772771596E-3</c:v>
                </c:pt>
                <c:pt idx="1473">
                  <c:v>4.3706467838116402E-2</c:v>
                </c:pt>
                <c:pt idx="1474">
                  <c:v>8.6449562944030403E-2</c:v>
                </c:pt>
                <c:pt idx="1475">
                  <c:v>0.118627165196195</c:v>
                </c:pt>
                <c:pt idx="1476">
                  <c:v>0.14367466673448601</c:v>
                </c:pt>
                <c:pt idx="1477">
                  <c:v>0.17250691300287799</c:v>
                </c:pt>
                <c:pt idx="1478">
                  <c:v>0.196340476793228</c:v>
                </c:pt>
                <c:pt idx="1479">
                  <c:v>0.19300706295994099</c:v>
                </c:pt>
                <c:pt idx="1480">
                  <c:v>0.15880828888006901</c:v>
                </c:pt>
                <c:pt idx="1481">
                  <c:v>0.11345314933104</c:v>
                </c:pt>
                <c:pt idx="1482">
                  <c:v>7.6014694697440793E-2</c:v>
                </c:pt>
                <c:pt idx="1483">
                  <c:v>5.2463567116083902E-2</c:v>
                </c:pt>
                <c:pt idx="1484">
                  <c:v>4.16080972924762E-2</c:v>
                </c:pt>
                <c:pt idx="1485">
                  <c:v>4.0832567443990997E-2</c:v>
                </c:pt>
                <c:pt idx="1486">
                  <c:v>4.8607124135896997E-2</c:v>
                </c:pt>
                <c:pt idx="1487">
                  <c:v>6.47748595310947E-2</c:v>
                </c:pt>
                <c:pt idx="1488">
                  <c:v>8.6093122015360193E-2</c:v>
                </c:pt>
                <c:pt idx="1489">
                  <c:v>0.10551009742555401</c:v>
                </c:pt>
                <c:pt idx="1490">
                  <c:v>0.117536719515281</c:v>
                </c:pt>
                <c:pt idx="1491">
                  <c:v>0.116834607381074</c:v>
                </c:pt>
                <c:pt idx="1492">
                  <c:v>9.7086616111719995E-2</c:v>
                </c:pt>
                <c:pt idx="1493">
                  <c:v>6.3805586495011196E-2</c:v>
                </c:pt>
                <c:pt idx="1494">
                  <c:v>3.7616771982257102E-2</c:v>
                </c:pt>
                <c:pt idx="1495">
                  <c:v>2.9681771287641E-2</c:v>
                </c:pt>
                <c:pt idx="1496">
                  <c:v>2.9100111394778801E-2</c:v>
                </c:pt>
                <c:pt idx="1497">
                  <c:v>2.7818442386955401E-2</c:v>
                </c:pt>
                <c:pt idx="1498">
                  <c:v>3.5639364314821502E-2</c:v>
                </c:pt>
                <c:pt idx="1499">
                  <c:v>5.6529054781937003E-2</c:v>
                </c:pt>
                <c:pt idx="1500">
                  <c:v>7.4623105522571495E-2</c:v>
                </c:pt>
                <c:pt idx="1501">
                  <c:v>7.7572992075660402E-2</c:v>
                </c:pt>
                <c:pt idx="1502">
                  <c:v>7.3142165632454306E-2</c:v>
                </c:pt>
                <c:pt idx="1503">
                  <c:v>7.3181562161379096E-2</c:v>
                </c:pt>
                <c:pt idx="1504">
                  <c:v>7.7997158114271103E-2</c:v>
                </c:pt>
                <c:pt idx="1505">
                  <c:v>8.2187477936253195E-2</c:v>
                </c:pt>
                <c:pt idx="1506">
                  <c:v>8.4345415838264895E-2</c:v>
                </c:pt>
                <c:pt idx="1507">
                  <c:v>8.84488528213173E-2</c:v>
                </c:pt>
                <c:pt idx="1508">
                  <c:v>0.100363408708999</c:v>
                </c:pt>
                <c:pt idx="1509">
                  <c:v>0.12079587046023101</c:v>
                </c:pt>
                <c:pt idx="1510">
                  <c:v>0.140639497070425</c:v>
                </c:pt>
                <c:pt idx="1511">
                  <c:v>0.14879617575784099</c:v>
                </c:pt>
                <c:pt idx="1512">
                  <c:v>0.14538732532016199</c:v>
                </c:pt>
                <c:pt idx="1513">
                  <c:v>0.14164152510880099</c:v>
                </c:pt>
                <c:pt idx="1514">
                  <c:v>0.14475753972824101</c:v>
                </c:pt>
                <c:pt idx="1515">
                  <c:v>0.14732337014369801</c:v>
                </c:pt>
                <c:pt idx="1516">
                  <c:v>0.13785538307130099</c:v>
                </c:pt>
                <c:pt idx="1517">
                  <c:v>0.120217131932288</c:v>
                </c:pt>
                <c:pt idx="1518">
                  <c:v>0.111600516731651</c:v>
                </c:pt>
                <c:pt idx="1519">
                  <c:v>0.11625552134728299</c:v>
                </c:pt>
                <c:pt idx="1520">
                  <c:v>0.115226948105421</c:v>
                </c:pt>
                <c:pt idx="1521">
                  <c:v>9.3094540907041404E-2</c:v>
                </c:pt>
                <c:pt idx="1522">
                  <c:v>6.1612121007756503E-2</c:v>
                </c:pt>
                <c:pt idx="1523">
                  <c:v>4.3149476645519297E-2</c:v>
                </c:pt>
                <c:pt idx="1524">
                  <c:v>4.1720266791090199E-2</c:v>
                </c:pt>
                <c:pt idx="1525">
                  <c:v>4.4277941597331699E-2</c:v>
                </c:pt>
                <c:pt idx="1526">
                  <c:v>4.1289566125820402E-2</c:v>
                </c:pt>
                <c:pt idx="1527">
                  <c:v>3.2842656045165598E-2</c:v>
                </c:pt>
                <c:pt idx="1528">
                  <c:v>2.0783781753384901E-2</c:v>
                </c:pt>
                <c:pt idx="1529">
                  <c:v>6.5573026511421603E-3</c:v>
                </c:pt>
                <c:pt idx="1530">
                  <c:v>-4.38819582030529E-3</c:v>
                </c:pt>
                <c:pt idx="1531">
                  <c:v>-3.0375241976512298E-3</c:v>
                </c:pt>
                <c:pt idx="1532">
                  <c:v>1.5901267575926699E-2</c:v>
                </c:pt>
                <c:pt idx="1533">
                  <c:v>4.6501999860925701E-2</c:v>
                </c:pt>
                <c:pt idx="1534">
                  <c:v>7.3091605297179799E-2</c:v>
                </c:pt>
                <c:pt idx="1535">
                  <c:v>8.4025988650622205E-2</c:v>
                </c:pt>
                <c:pt idx="1536">
                  <c:v>8.3290210201979603E-2</c:v>
                </c:pt>
                <c:pt idx="1537">
                  <c:v>8.20154689486879E-2</c:v>
                </c:pt>
                <c:pt idx="1538">
                  <c:v>8.1272043902952895E-2</c:v>
                </c:pt>
                <c:pt idx="1539">
                  <c:v>7.4377307863912404E-2</c:v>
                </c:pt>
                <c:pt idx="1540">
                  <c:v>6.3274820275010593E-2</c:v>
                </c:pt>
                <c:pt idx="1541">
                  <c:v>5.8157183942297998E-2</c:v>
                </c:pt>
                <c:pt idx="1542">
                  <c:v>6.0446471892960901E-2</c:v>
                </c:pt>
                <c:pt idx="1543">
                  <c:v>5.9075652728504797E-2</c:v>
                </c:pt>
                <c:pt idx="1544">
                  <c:v>4.4020120959660999E-2</c:v>
                </c:pt>
                <c:pt idx="1545">
                  <c:v>1.5276462579572001E-2</c:v>
                </c:pt>
                <c:pt idx="1546">
                  <c:v>-1.8886115612784499E-2</c:v>
                </c:pt>
                <c:pt idx="1547">
                  <c:v>-4.6108399959148699E-2</c:v>
                </c:pt>
                <c:pt idx="1548">
                  <c:v>-5.8331105665045097E-2</c:v>
                </c:pt>
                <c:pt idx="1549">
                  <c:v>-6.1106901222763202E-2</c:v>
                </c:pt>
                <c:pt idx="1550">
                  <c:v>-6.8458164692337495E-2</c:v>
                </c:pt>
                <c:pt idx="1551">
                  <c:v>-8.5797178498679294E-2</c:v>
                </c:pt>
                <c:pt idx="1552">
                  <c:v>-0.10376983692225999</c:v>
                </c:pt>
                <c:pt idx="1553">
                  <c:v>-0.11021351649519</c:v>
                </c:pt>
                <c:pt idx="1554">
                  <c:v>-0.1034693922399</c:v>
                </c:pt>
                <c:pt idx="1555">
                  <c:v>-9.2980651862950001E-2</c:v>
                </c:pt>
                <c:pt idx="1556">
                  <c:v>-8.7362132203596302E-2</c:v>
                </c:pt>
                <c:pt idx="1557">
                  <c:v>-8.3602937029916599E-2</c:v>
                </c:pt>
                <c:pt idx="1558">
                  <c:v>-7.2464538516550603E-2</c:v>
                </c:pt>
                <c:pt idx="1559">
                  <c:v>-5.3867859087307998E-2</c:v>
                </c:pt>
                <c:pt idx="1560">
                  <c:v>-3.8523108407923397E-2</c:v>
                </c:pt>
                <c:pt idx="1561">
                  <c:v>-3.5850155133718399E-2</c:v>
                </c:pt>
                <c:pt idx="1562">
                  <c:v>-4.99451776853089E-2</c:v>
                </c:pt>
                <c:pt idx="1563">
                  <c:v>-8.3317600360958297E-2</c:v>
                </c:pt>
                <c:pt idx="1564">
                  <c:v>-0.131508700068627</c:v>
                </c:pt>
                <c:pt idx="1565">
                  <c:v>-0.17787099362500999</c:v>
                </c:pt>
                <c:pt idx="1566">
                  <c:v>-0.205570838355945</c:v>
                </c:pt>
                <c:pt idx="1567">
                  <c:v>-0.212653682040047</c:v>
                </c:pt>
                <c:pt idx="1568">
                  <c:v>-0.21055555303604401</c:v>
                </c:pt>
                <c:pt idx="1569">
                  <c:v>-0.212357887668643</c:v>
                </c:pt>
                <c:pt idx="1570">
                  <c:v>-0.22057656201009301</c:v>
                </c:pt>
                <c:pt idx="1571">
                  <c:v>-0.21981074434349601</c:v>
                </c:pt>
                <c:pt idx="1572">
                  <c:v>-0.19052531456409399</c:v>
                </c:pt>
                <c:pt idx="1573">
                  <c:v>-0.13980823728723801</c:v>
                </c:pt>
                <c:pt idx="1574">
                  <c:v>-0.10290516729141801</c:v>
                </c:pt>
                <c:pt idx="1575">
                  <c:v>-0.100815302220787</c:v>
                </c:pt>
                <c:pt idx="1576">
                  <c:v>-0.11469605595360099</c:v>
                </c:pt>
                <c:pt idx="1577">
                  <c:v>-0.11811110265138999</c:v>
                </c:pt>
                <c:pt idx="1578">
                  <c:v>-0.11345897941227601</c:v>
                </c:pt>
                <c:pt idx="1579">
                  <c:v>-0.117229719964127</c:v>
                </c:pt>
                <c:pt idx="1580">
                  <c:v>-0.12976699190277299</c:v>
                </c:pt>
                <c:pt idx="1581">
                  <c:v>-0.142143902198928</c:v>
                </c:pt>
                <c:pt idx="1582">
                  <c:v>-0.15738038384119099</c:v>
                </c:pt>
                <c:pt idx="1583">
                  <c:v>-0.182726898748825</c:v>
                </c:pt>
                <c:pt idx="1584">
                  <c:v>-0.210874968508274</c:v>
                </c:pt>
                <c:pt idx="1585">
                  <c:v>-0.22700962801160501</c:v>
                </c:pt>
                <c:pt idx="1586">
                  <c:v>-0.22827507149326201</c:v>
                </c:pt>
                <c:pt idx="1587">
                  <c:v>-0.22371064108536501</c:v>
                </c:pt>
                <c:pt idx="1588">
                  <c:v>-0.22087037505325799</c:v>
                </c:pt>
                <c:pt idx="1589">
                  <c:v>-0.22006189490964601</c:v>
                </c:pt>
                <c:pt idx="1590">
                  <c:v>-0.21591952309567899</c:v>
                </c:pt>
                <c:pt idx="1591">
                  <c:v>-0.20189127647240199</c:v>
                </c:pt>
                <c:pt idx="1592">
                  <c:v>-0.18040102754583601</c:v>
                </c:pt>
                <c:pt idx="1593">
                  <c:v>-0.16657655359471599</c:v>
                </c:pt>
                <c:pt idx="1594">
                  <c:v>-0.171460730363103</c:v>
                </c:pt>
                <c:pt idx="1595">
                  <c:v>-0.18554636037311001</c:v>
                </c:pt>
                <c:pt idx="1596">
                  <c:v>-0.19134498576532599</c:v>
                </c:pt>
                <c:pt idx="1597">
                  <c:v>-0.18621990052644899</c:v>
                </c:pt>
                <c:pt idx="1598">
                  <c:v>-0.17817029805763501</c:v>
                </c:pt>
                <c:pt idx="1599">
                  <c:v>-0.167128586054652</c:v>
                </c:pt>
                <c:pt idx="1600">
                  <c:v>-0.149062472512278</c:v>
                </c:pt>
                <c:pt idx="1601">
                  <c:v>-0.132486163469276</c:v>
                </c:pt>
                <c:pt idx="1602">
                  <c:v>-0.130442904856824</c:v>
                </c:pt>
                <c:pt idx="1603">
                  <c:v>-0.139347022198616</c:v>
                </c:pt>
                <c:pt idx="1604">
                  <c:v>-0.143662671116391</c:v>
                </c:pt>
                <c:pt idx="1605">
                  <c:v>-0.13833518808342701</c:v>
                </c:pt>
                <c:pt idx="1606">
                  <c:v>-0.13043806578954001</c:v>
                </c:pt>
                <c:pt idx="1607">
                  <c:v>-0.123843752590911</c:v>
                </c:pt>
                <c:pt idx="1608">
                  <c:v>-0.117231974339609</c:v>
                </c:pt>
                <c:pt idx="1609">
                  <c:v>-0.111152922249907</c:v>
                </c:pt>
                <c:pt idx="1610">
                  <c:v>-0.103687688850691</c:v>
                </c:pt>
                <c:pt idx="1611">
                  <c:v>-8.7356251909325694E-2</c:v>
                </c:pt>
                <c:pt idx="1612">
                  <c:v>-6.14161660670366E-2</c:v>
                </c:pt>
                <c:pt idx="1613">
                  <c:v>-3.7942638459237302E-2</c:v>
                </c:pt>
                <c:pt idx="1614">
                  <c:v>-2.7197222173834499E-2</c:v>
                </c:pt>
                <c:pt idx="1615">
                  <c:v>-2.5853232100919998E-2</c:v>
                </c:pt>
                <c:pt idx="1616">
                  <c:v>-2.38162174418933E-2</c:v>
                </c:pt>
                <c:pt idx="1617">
                  <c:v>-1.4836843595188E-2</c:v>
                </c:pt>
                <c:pt idx="1618">
                  <c:v>-1.07844095417329E-3</c:v>
                </c:pt>
                <c:pt idx="1619">
                  <c:v>7.9190245600848502E-3</c:v>
                </c:pt>
                <c:pt idx="1620">
                  <c:v>7.7512800556047302E-3</c:v>
                </c:pt>
                <c:pt idx="1621">
                  <c:v>1.05877987359113E-2</c:v>
                </c:pt>
                <c:pt idx="1622">
                  <c:v>2.89745967223594E-2</c:v>
                </c:pt>
                <c:pt idx="1623">
                  <c:v>5.1038497229619999E-2</c:v>
                </c:pt>
                <c:pt idx="1624">
                  <c:v>5.3593281946615702E-2</c:v>
                </c:pt>
                <c:pt idx="1625">
                  <c:v>3.7017310894680598E-2</c:v>
                </c:pt>
                <c:pt idx="1626">
                  <c:v>2.3677376236292302E-2</c:v>
                </c:pt>
                <c:pt idx="1627">
                  <c:v>2.6495874933712499E-2</c:v>
                </c:pt>
                <c:pt idx="1628">
                  <c:v>4.0618192907060799E-2</c:v>
                </c:pt>
                <c:pt idx="1629">
                  <c:v>5.8483279893490302E-2</c:v>
                </c:pt>
                <c:pt idx="1630">
                  <c:v>7.5892845281990501E-2</c:v>
                </c:pt>
                <c:pt idx="1631">
                  <c:v>9.1415023423072894E-2</c:v>
                </c:pt>
                <c:pt idx="1632">
                  <c:v>0.109245736012013</c:v>
                </c:pt>
                <c:pt idx="1633">
                  <c:v>0.13269373007777999</c:v>
                </c:pt>
                <c:pt idx="1634">
                  <c:v>0.155121380371432</c:v>
                </c:pt>
                <c:pt idx="1635">
                  <c:v>0.16944507019082</c:v>
                </c:pt>
                <c:pt idx="1636">
                  <c:v>0.179144818751058</c:v>
                </c:pt>
                <c:pt idx="1637">
                  <c:v>0.186644513400018</c:v>
                </c:pt>
                <c:pt idx="1638">
                  <c:v>0.18459273915853899</c:v>
                </c:pt>
                <c:pt idx="1639">
                  <c:v>0.172195921346942</c:v>
                </c:pt>
                <c:pt idx="1640">
                  <c:v>0.16355647349757199</c:v>
                </c:pt>
                <c:pt idx="1641">
                  <c:v>0.16782255401473301</c:v>
                </c:pt>
                <c:pt idx="1642">
                  <c:v>0.177289961354061</c:v>
                </c:pt>
                <c:pt idx="1643">
                  <c:v>0.18295038184930501</c:v>
                </c:pt>
                <c:pt idx="1644">
                  <c:v>0.18522307441146801</c:v>
                </c:pt>
                <c:pt idx="1645">
                  <c:v>0.184775003583245</c:v>
                </c:pt>
                <c:pt idx="1646">
                  <c:v>0.179842997320138</c:v>
                </c:pt>
                <c:pt idx="1647">
                  <c:v>0.17558915801354599</c:v>
                </c:pt>
                <c:pt idx="1648">
                  <c:v>0.18002092517609899</c:v>
                </c:pt>
                <c:pt idx="1649">
                  <c:v>0.188760695529957</c:v>
                </c:pt>
                <c:pt idx="1650">
                  <c:v>0.190205691711576</c:v>
                </c:pt>
                <c:pt idx="1651">
                  <c:v>0.18740051163934901</c:v>
                </c:pt>
                <c:pt idx="1652">
                  <c:v>0.19641915885172101</c:v>
                </c:pt>
                <c:pt idx="1653">
                  <c:v>0.21950587531752999</c:v>
                </c:pt>
                <c:pt idx="1654">
                  <c:v>0.239998344330241</c:v>
                </c:pt>
                <c:pt idx="1655">
                  <c:v>0.24944865111239301</c:v>
                </c:pt>
                <c:pt idx="1656">
                  <c:v>0.259654625036846</c:v>
                </c:pt>
                <c:pt idx="1657">
                  <c:v>0.27972218822058298</c:v>
                </c:pt>
                <c:pt idx="1658">
                  <c:v>0.30071646052454398</c:v>
                </c:pt>
                <c:pt idx="1659">
                  <c:v>0.31120271582016401</c:v>
                </c:pt>
                <c:pt idx="1660">
                  <c:v>0.31092778948869498</c:v>
                </c:pt>
                <c:pt idx="1661">
                  <c:v>0.30205650776250298</c:v>
                </c:pt>
                <c:pt idx="1662">
                  <c:v>0.28382239787531999</c:v>
                </c:pt>
                <c:pt idx="1663">
                  <c:v>0.26345273606539799</c:v>
                </c:pt>
                <c:pt idx="1664">
                  <c:v>0.25570295499789403</c:v>
                </c:pt>
                <c:pt idx="1665">
                  <c:v>0.261473124480474</c:v>
                </c:pt>
                <c:pt idx="1666">
                  <c:v>0.26350046355395201</c:v>
                </c:pt>
                <c:pt idx="1667">
                  <c:v>0.25510716264134597</c:v>
                </c:pt>
                <c:pt idx="1668">
                  <c:v>0.25424486647724898</c:v>
                </c:pt>
                <c:pt idx="1669">
                  <c:v>0.27291582115270602</c:v>
                </c:pt>
                <c:pt idx="1670">
                  <c:v>0.29560679439000198</c:v>
                </c:pt>
                <c:pt idx="1671">
                  <c:v>0.30903476450744999</c:v>
                </c:pt>
                <c:pt idx="1672">
                  <c:v>0.32490945489592499</c:v>
                </c:pt>
                <c:pt idx="1673">
                  <c:v>0.34772538168015998</c:v>
                </c:pt>
                <c:pt idx="1674">
                  <c:v>0.35300854483694499</c:v>
                </c:pt>
                <c:pt idx="1675">
                  <c:v>0.32705498018548901</c:v>
                </c:pt>
                <c:pt idx="1676">
                  <c:v>0.294700943716177</c:v>
                </c:pt>
                <c:pt idx="1677">
                  <c:v>0.27951515954144102</c:v>
                </c:pt>
                <c:pt idx="1678">
                  <c:v>0.26917635699331599</c:v>
                </c:pt>
                <c:pt idx="1679">
                  <c:v>0.24426675668713499</c:v>
                </c:pt>
                <c:pt idx="1680">
                  <c:v>0.21142287883025401</c:v>
                </c:pt>
                <c:pt idx="1681">
                  <c:v>0.188148116274307</c:v>
                </c:pt>
                <c:pt idx="1682">
                  <c:v>0.17686689326788901</c:v>
                </c:pt>
                <c:pt idx="1683">
                  <c:v>0.16836161464596799</c:v>
                </c:pt>
                <c:pt idx="1684">
                  <c:v>0.15903868646618799</c:v>
                </c:pt>
                <c:pt idx="1685">
                  <c:v>0.15512281367828901</c:v>
                </c:pt>
                <c:pt idx="1686">
                  <c:v>0.160239603395326</c:v>
                </c:pt>
                <c:pt idx="1687">
                  <c:v>0.165580703781459</c:v>
                </c:pt>
                <c:pt idx="1688">
                  <c:v>0.16187681989421901</c:v>
                </c:pt>
                <c:pt idx="1689">
                  <c:v>0.155042786730337</c:v>
                </c:pt>
                <c:pt idx="1690">
                  <c:v>0.153209905156792</c:v>
                </c:pt>
                <c:pt idx="1691">
                  <c:v>0.14734102609004401</c:v>
                </c:pt>
                <c:pt idx="1692">
                  <c:v>0.126919417578263</c:v>
                </c:pt>
                <c:pt idx="1693">
                  <c:v>0.102498930008772</c:v>
                </c:pt>
                <c:pt idx="1694">
                  <c:v>8.9527656447646195E-2</c:v>
                </c:pt>
                <c:pt idx="1695">
                  <c:v>8.47418318139294E-2</c:v>
                </c:pt>
                <c:pt idx="1696">
                  <c:v>7.8411256473017693E-2</c:v>
                </c:pt>
                <c:pt idx="1697">
                  <c:v>7.1654819546421597E-2</c:v>
                </c:pt>
                <c:pt idx="1698">
                  <c:v>6.5239833748374304E-2</c:v>
                </c:pt>
                <c:pt idx="1699">
                  <c:v>5.0751664790567599E-2</c:v>
                </c:pt>
                <c:pt idx="1700">
                  <c:v>2.4787959000431899E-2</c:v>
                </c:pt>
                <c:pt idx="1701">
                  <c:v>-4.3382887547196202E-3</c:v>
                </c:pt>
                <c:pt idx="1702">
                  <c:v>-2.94994259100868E-2</c:v>
                </c:pt>
                <c:pt idx="1703">
                  <c:v>-5.1134331894102901E-2</c:v>
                </c:pt>
                <c:pt idx="1704">
                  <c:v>-7.0450027132626603E-2</c:v>
                </c:pt>
                <c:pt idx="1705">
                  <c:v>-8.6682931976647906E-2</c:v>
                </c:pt>
                <c:pt idx="1706">
                  <c:v>-9.9490475654763905E-2</c:v>
                </c:pt>
                <c:pt idx="1707">
                  <c:v>-0.10834090120359401</c:v>
                </c:pt>
                <c:pt idx="1708">
                  <c:v>-0.11225395222545</c:v>
                </c:pt>
                <c:pt idx="1709">
                  <c:v>-0.112359231884196</c:v>
                </c:pt>
                <c:pt idx="1710">
                  <c:v>-0.11203182614838</c:v>
                </c:pt>
                <c:pt idx="1711">
                  <c:v>-0.11517950920787801</c:v>
                </c:pt>
                <c:pt idx="1712">
                  <c:v>-0.12520272150408501</c:v>
                </c:pt>
                <c:pt idx="1713">
                  <c:v>-0.142787828290934</c:v>
                </c:pt>
                <c:pt idx="1714">
                  <c:v>-0.165572958117673</c:v>
                </c:pt>
                <c:pt idx="1715">
                  <c:v>-0.192110182921787</c:v>
                </c:pt>
                <c:pt idx="1716">
                  <c:v>-0.22173383130362401</c:v>
                </c:pt>
                <c:pt idx="1717">
                  <c:v>-0.24841517468803001</c:v>
                </c:pt>
                <c:pt idx="1718">
                  <c:v>-0.26247164199469802</c:v>
                </c:pt>
                <c:pt idx="1719">
                  <c:v>-0.26142334661470101</c:v>
                </c:pt>
                <c:pt idx="1720">
                  <c:v>-0.251237362131218</c:v>
                </c:pt>
                <c:pt idx="1721">
                  <c:v>-0.23638078639573501</c:v>
                </c:pt>
                <c:pt idx="1722">
                  <c:v>-0.21797572965539699</c:v>
                </c:pt>
                <c:pt idx="1723">
                  <c:v>-0.20138847626988901</c:v>
                </c:pt>
                <c:pt idx="1724">
                  <c:v>-0.19610106646647699</c:v>
                </c:pt>
                <c:pt idx="1725">
                  <c:v>-0.206472333607259</c:v>
                </c:pt>
                <c:pt idx="1726">
                  <c:v>-0.22670339569894299</c:v>
                </c:pt>
                <c:pt idx="1727">
                  <c:v>-0.245333734937946</c:v>
                </c:pt>
                <c:pt idx="1728">
                  <c:v>-0.25486303656508202</c:v>
                </c:pt>
                <c:pt idx="1729">
                  <c:v>-0.258196781911604</c:v>
                </c:pt>
                <c:pt idx="1730">
                  <c:v>-0.26392007844035098</c:v>
                </c:pt>
                <c:pt idx="1731">
                  <c:v>-0.27610655687196101</c:v>
                </c:pt>
                <c:pt idx="1732">
                  <c:v>-0.29248942211281098</c:v>
                </c:pt>
                <c:pt idx="1733">
                  <c:v>-0.307781002598637</c:v>
                </c:pt>
                <c:pt idx="1734">
                  <c:v>-0.31308955274184702</c:v>
                </c:pt>
                <c:pt idx="1735">
                  <c:v>-0.30274636546918798</c:v>
                </c:pt>
                <c:pt idx="1736">
                  <c:v>-0.30801100578671098</c:v>
                </c:pt>
                <c:pt idx="1737">
                  <c:v>-0.31228519112075698</c:v>
                </c:pt>
                <c:pt idx="1738">
                  <c:v>-0.31552599360152001</c:v>
                </c:pt>
                <c:pt idx="1739">
                  <c:v>-0.31776821882827</c:v>
                </c:pt>
                <c:pt idx="1740">
                  <c:v>-0.31904321868277602</c:v>
                </c:pt>
                <c:pt idx="1741">
                  <c:v>-0.31932257373131001</c:v>
                </c:pt>
                <c:pt idx="1742">
                  <c:v>-0.31857115599267299</c:v>
                </c:pt>
                <c:pt idx="1743">
                  <c:v>-0.31680536526568698</c:v>
                </c:pt>
                <c:pt idx="1744">
                  <c:v>-0.314051914899796</c:v>
                </c:pt>
                <c:pt idx="1745">
                  <c:v>-0.31029474175807098</c:v>
                </c:pt>
                <c:pt idx="1746">
                  <c:v>-0.30552109360597401</c:v>
                </c:pt>
                <c:pt idx="1747">
                  <c:v>-0.29978660767916798</c:v>
                </c:pt>
                <c:pt idx="1748">
                  <c:v>-0.29317011550736399</c:v>
                </c:pt>
                <c:pt idx="1749">
                  <c:v>-0.28568388503021303</c:v>
                </c:pt>
                <c:pt idx="1750">
                  <c:v>-0.27729363678757102</c:v>
                </c:pt>
                <c:pt idx="1751">
                  <c:v>-0.26802165801053301</c:v>
                </c:pt>
                <c:pt idx="1752">
                  <c:v>-0.25797116059971698</c:v>
                </c:pt>
                <c:pt idx="1753">
                  <c:v>-0.24724175848529401</c:v>
                </c:pt>
                <c:pt idx="1754">
                  <c:v>-0.23587290169535499</c:v>
                </c:pt>
                <c:pt idx="1755">
                  <c:v>-0.22388906112557</c:v>
                </c:pt>
                <c:pt idx="1756">
                  <c:v>-0.27550995397241801</c:v>
                </c:pt>
                <c:pt idx="1757">
                  <c:v>-0.25305728298054397</c:v>
                </c:pt>
                <c:pt idx="1758">
                  <c:v>-0.22093426413567299</c:v>
                </c:pt>
                <c:pt idx="1759">
                  <c:v>-0.19566278892628899</c:v>
                </c:pt>
                <c:pt idx="1760">
                  <c:v>-0.18311109786529101</c:v>
                </c:pt>
                <c:pt idx="1761">
                  <c:v>-0.176986690121301</c:v>
                </c:pt>
                <c:pt idx="1762">
                  <c:v>-0.172856604577172</c:v>
                </c:pt>
                <c:pt idx="1763">
                  <c:v>-0.168083610222618</c:v>
                </c:pt>
                <c:pt idx="1764">
                  <c:v>-0.15860575806631799</c:v>
                </c:pt>
                <c:pt idx="1765">
                  <c:v>-0.15001799441630201</c:v>
                </c:pt>
                <c:pt idx="1766">
                  <c:v>-0.154615530901588</c:v>
                </c:pt>
                <c:pt idx="1767">
                  <c:v>-0.16610580723782101</c:v>
                </c:pt>
                <c:pt idx="1768">
                  <c:v>-0.16133438453086599</c:v>
                </c:pt>
                <c:pt idx="1769">
                  <c:v>-0.135813213188438</c:v>
                </c:pt>
                <c:pt idx="1770">
                  <c:v>-0.10891767234199599</c:v>
                </c:pt>
                <c:pt idx="1771">
                  <c:v>-9.0472126236131406E-2</c:v>
                </c:pt>
                <c:pt idx="1772">
                  <c:v>-7.3286862533057898E-2</c:v>
                </c:pt>
                <c:pt idx="1773">
                  <c:v>-5.7967500785541498E-2</c:v>
                </c:pt>
                <c:pt idx="1774">
                  <c:v>-5.4607570883526399E-2</c:v>
                </c:pt>
                <c:pt idx="1775">
                  <c:v>-6.2729677276026602E-2</c:v>
                </c:pt>
                <c:pt idx="1776">
                  <c:v>-7.2046232435048194E-2</c:v>
                </c:pt>
                <c:pt idx="1777">
                  <c:v>-7.6285474301924699E-2</c:v>
                </c:pt>
                <c:pt idx="1778">
                  <c:v>-7.3852849820783106E-2</c:v>
                </c:pt>
                <c:pt idx="1779">
                  <c:v>-6.5923669599352197E-2</c:v>
                </c:pt>
                <c:pt idx="1780">
                  <c:v>-5.7826282150388202E-2</c:v>
                </c:pt>
                <c:pt idx="1781">
                  <c:v>-5.0692284309848797E-2</c:v>
                </c:pt>
                <c:pt idx="1782">
                  <c:v>-3.7868823089799199E-2</c:v>
                </c:pt>
                <c:pt idx="1783">
                  <c:v>-2.1707540920325601E-2</c:v>
                </c:pt>
                <c:pt idx="1784">
                  <c:v>-1.76523461703538E-2</c:v>
                </c:pt>
                <c:pt idx="1785">
                  <c:v>-2.8419132109337698E-2</c:v>
                </c:pt>
                <c:pt idx="1786">
                  <c:v>-3.5490261168066403E-2</c:v>
                </c:pt>
                <c:pt idx="1787">
                  <c:v>-2.90174421109873E-2</c:v>
                </c:pt>
                <c:pt idx="1788">
                  <c:v>-2.11408461957482E-2</c:v>
                </c:pt>
                <c:pt idx="1789">
                  <c:v>-1.8842166426257301E-2</c:v>
                </c:pt>
                <c:pt idx="1790">
                  <c:v>-1.2496728679207999E-2</c:v>
                </c:pt>
                <c:pt idx="1791">
                  <c:v>-2.0506953685998901E-3</c:v>
                </c:pt>
                <c:pt idx="1792">
                  <c:v>-4.0246312306814599E-3</c:v>
                </c:pt>
                <c:pt idx="1793">
                  <c:v>-2.1530266775989602E-2</c:v>
                </c:pt>
                <c:pt idx="1794">
                  <c:v>-3.4797212596852499E-2</c:v>
                </c:pt>
                <c:pt idx="1795">
                  <c:v>-2.9420726169770199E-2</c:v>
                </c:pt>
                <c:pt idx="1796">
                  <c:v>-9.6474493711153405E-3</c:v>
                </c:pt>
                <c:pt idx="1797">
                  <c:v>1.80856752696009E-2</c:v>
                </c:pt>
                <c:pt idx="1798">
                  <c:v>5.0989953765901097E-2</c:v>
                </c:pt>
                <c:pt idx="1799">
                  <c:v>8.0427235625739293E-2</c:v>
                </c:pt>
                <c:pt idx="1800">
                  <c:v>9.7146574192853594E-2</c:v>
                </c:pt>
                <c:pt idx="1801">
                  <c:v>0.103233517390379</c:v>
                </c:pt>
                <c:pt idx="1802">
                  <c:v>0.105543936502178</c:v>
                </c:pt>
                <c:pt idx="1803">
                  <c:v>0.10528503009748701</c:v>
                </c:pt>
                <c:pt idx="1804">
                  <c:v>0.10292190091381501</c:v>
                </c:pt>
                <c:pt idx="1805">
                  <c:v>0.104113142092745</c:v>
                </c:pt>
                <c:pt idx="1806">
                  <c:v>0.114995159534987</c:v>
                </c:pt>
                <c:pt idx="1807">
                  <c:v>0.136746747405702</c:v>
                </c:pt>
                <c:pt idx="1808">
                  <c:v>0.16295183902285401</c:v>
                </c:pt>
                <c:pt idx="1809">
                  <c:v>0.18024431167628399</c:v>
                </c:pt>
                <c:pt idx="1810">
                  <c:v>0.17936099659549901</c:v>
                </c:pt>
                <c:pt idx="1811">
                  <c:v>0.16482370813631</c:v>
                </c:pt>
                <c:pt idx="1812">
                  <c:v>0.14526123397535101</c:v>
                </c:pt>
                <c:pt idx="1813">
                  <c:v>0.122572057464972</c:v>
                </c:pt>
                <c:pt idx="1814">
                  <c:v>0.12348749909599301</c:v>
                </c:pt>
                <c:pt idx="1815">
                  <c:v>0.13819065744870099</c:v>
                </c:pt>
                <c:pt idx="1816">
                  <c:v>0.152302188225589</c:v>
                </c:pt>
                <c:pt idx="1817">
                  <c:v>0.16580723763736199</c:v>
                </c:pt>
                <c:pt idx="1818">
                  <c:v>0.17868306670039999</c:v>
                </c:pt>
                <c:pt idx="1819">
                  <c:v>0.19088064121314899</c:v>
                </c:pt>
                <c:pt idx="1820">
                  <c:v>0.202369853073712</c:v>
                </c:pt>
                <c:pt idx="1821">
                  <c:v>0.21314688694022599</c:v>
                </c:pt>
                <c:pt idx="1822">
                  <c:v>0.223192072947312</c:v>
                </c:pt>
                <c:pt idx="1823">
                  <c:v>0.23247202123713201</c:v>
                </c:pt>
                <c:pt idx="1824">
                  <c:v>0.240971106454934</c:v>
                </c:pt>
                <c:pt idx="1825">
                  <c:v>0.24867178852161101</c:v>
                </c:pt>
                <c:pt idx="1826">
                  <c:v>0.25553056822216602</c:v>
                </c:pt>
                <c:pt idx="1827">
                  <c:v>0.26152189678348797</c:v>
                </c:pt>
                <c:pt idx="1828">
                  <c:v>0.26667148713591998</c:v>
                </c:pt>
                <c:pt idx="1829">
                  <c:v>0.27100390915789202</c:v>
                </c:pt>
                <c:pt idx="1830">
                  <c:v>0.27450348618326598</c:v>
                </c:pt>
                <c:pt idx="1831">
                  <c:v>0.277165518989054</c:v>
                </c:pt>
                <c:pt idx="1832">
                  <c:v>0.279032643824771</c:v>
                </c:pt>
                <c:pt idx="1833">
                  <c:v>0.28013913284616299</c:v>
                </c:pt>
                <c:pt idx="1834">
                  <c:v>0.28047298896003697</c:v>
                </c:pt>
                <c:pt idx="1835">
                  <c:v>0.28003491666274599</c:v>
                </c:pt>
                <c:pt idx="1836">
                  <c:v>0.27888325603572101</c:v>
                </c:pt>
                <c:pt idx="1837">
                  <c:v>0.277077099884525</c:v>
                </c:pt>
                <c:pt idx="1838">
                  <c:v>0.274619336071318</c:v>
                </c:pt>
                <c:pt idx="1839">
                  <c:v>0.27149829104291301</c:v>
                </c:pt>
                <c:pt idx="1840">
                  <c:v>0.267745271995879</c:v>
                </c:pt>
                <c:pt idx="1841">
                  <c:v>0.26340895313505402</c:v>
                </c:pt>
                <c:pt idx="1842">
                  <c:v>0.25850923447834201</c:v>
                </c:pt>
                <c:pt idx="1843">
                  <c:v>0.25305939892262802</c:v>
                </c:pt>
                <c:pt idx="1844">
                  <c:v>0.24710203529687</c:v>
                </c:pt>
                <c:pt idx="1845">
                  <c:v>0.24068000753206401</c:v>
                </c:pt>
                <c:pt idx="1846">
                  <c:v>0.233795450917231</c:v>
                </c:pt>
                <c:pt idx="1847">
                  <c:v>0.22643236373001799</c:v>
                </c:pt>
                <c:pt idx="1848">
                  <c:v>0.21859812602053999</c:v>
                </c:pt>
                <c:pt idx="1849">
                  <c:v>0.21031843943404899</c:v>
                </c:pt>
                <c:pt idx="1850">
                  <c:v>0.20162134274629601</c:v>
                </c:pt>
                <c:pt idx="1851">
                  <c:v>0.19254723076959501</c:v>
                </c:pt>
                <c:pt idx="1852">
                  <c:v>0.1831418419617</c:v>
                </c:pt>
                <c:pt idx="1853">
                  <c:v>0.17342031578870501</c:v>
                </c:pt>
                <c:pt idx="1854">
                  <c:v>0.16337097289481101</c:v>
                </c:pt>
                <c:pt idx="1855">
                  <c:v>0.15300453455948701</c:v>
                </c:pt>
                <c:pt idx="1856">
                  <c:v>0.14236232016714501</c:v>
                </c:pt>
                <c:pt idx="1857">
                  <c:v>0.13147180769116301</c:v>
                </c:pt>
                <c:pt idx="1858">
                  <c:v>0.12033706522279899</c:v>
                </c:pt>
                <c:pt idx="1859">
                  <c:v>0.108973078673264</c:v>
                </c:pt>
                <c:pt idx="1860">
                  <c:v>9.7405766290517698E-2</c:v>
                </c:pt>
                <c:pt idx="1861">
                  <c:v>8.5642365868812395E-2</c:v>
                </c:pt>
                <c:pt idx="1862">
                  <c:v>7.3683144341309195E-2</c:v>
                </c:pt>
                <c:pt idx="1863">
                  <c:v>6.1554292788979698E-2</c:v>
                </c:pt>
                <c:pt idx="1864">
                  <c:v>4.9293479175493399E-2</c:v>
                </c:pt>
                <c:pt idx="1865">
                  <c:v>0.15332691085985101</c:v>
                </c:pt>
                <c:pt idx="1866">
                  <c:v>0.13832023508313099</c:v>
                </c:pt>
                <c:pt idx="1867">
                  <c:v>0.13201178377328401</c:v>
                </c:pt>
                <c:pt idx="1868">
                  <c:v>0.13008115081750499</c:v>
                </c:pt>
                <c:pt idx="1869">
                  <c:v>0.124322075992262</c:v>
                </c:pt>
                <c:pt idx="1870">
                  <c:v>0.111211513504673</c:v>
                </c:pt>
                <c:pt idx="1871">
                  <c:v>9.9242570020210599E-2</c:v>
                </c:pt>
                <c:pt idx="1872">
                  <c:v>9.9409583472681903E-2</c:v>
                </c:pt>
                <c:pt idx="1873">
                  <c:v>0.107620592369195</c:v>
                </c:pt>
                <c:pt idx="1874">
                  <c:v>0.110591654119225</c:v>
                </c:pt>
                <c:pt idx="1875">
                  <c:v>0.106164648255117</c:v>
                </c:pt>
                <c:pt idx="1876">
                  <c:v>0.10031752044115801</c:v>
                </c:pt>
                <c:pt idx="1877">
                  <c:v>9.1113778759272401E-2</c:v>
                </c:pt>
                <c:pt idx="1878">
                  <c:v>7.4602267020662694E-2</c:v>
                </c:pt>
                <c:pt idx="1879">
                  <c:v>5.8057552412321398E-2</c:v>
                </c:pt>
                <c:pt idx="1880">
                  <c:v>5.0506464798679603E-2</c:v>
                </c:pt>
                <c:pt idx="1881">
                  <c:v>4.9797300772610201E-2</c:v>
                </c:pt>
                <c:pt idx="1882">
                  <c:v>4.9215446048526901E-2</c:v>
                </c:pt>
                <c:pt idx="1883">
                  <c:v>4.65831251058463E-2</c:v>
                </c:pt>
                <c:pt idx="1884">
                  <c:v>4.2122128822571298E-2</c:v>
                </c:pt>
                <c:pt idx="1885">
                  <c:v>3.6420785077655803E-2</c:v>
                </c:pt>
                <c:pt idx="1886">
                  <c:v>3.0672767020696198E-2</c:v>
                </c:pt>
                <c:pt idx="1887">
                  <c:v>2.4677709617571701E-2</c:v>
                </c:pt>
                <c:pt idx="1888">
                  <c:v>1.88418561173288E-2</c:v>
                </c:pt>
                <c:pt idx="1889">
                  <c:v>1.5595273390372999E-2</c:v>
                </c:pt>
                <c:pt idx="1890">
                  <c:v>1.1106059698653499E-2</c:v>
                </c:pt>
                <c:pt idx="1891">
                  <c:v>-5.4062939077721599E-3</c:v>
                </c:pt>
                <c:pt idx="1892">
                  <c:v>-3.4124539567213702E-2</c:v>
                </c:pt>
                <c:pt idx="1893">
                  <c:v>-6.0449289502514499E-2</c:v>
                </c:pt>
                <c:pt idx="1894">
                  <c:v>-7.7905684691497695E-2</c:v>
                </c:pt>
                <c:pt idx="1895">
                  <c:v>-9.7207652501172304E-2</c:v>
                </c:pt>
                <c:pt idx="1896">
                  <c:v>-0.1232961526416</c:v>
                </c:pt>
                <c:pt idx="1897">
                  <c:v>-0.142903221754798</c:v>
                </c:pt>
                <c:pt idx="1898">
                  <c:v>-0.144828090227828</c:v>
                </c:pt>
                <c:pt idx="1899">
                  <c:v>-0.136685793149075</c:v>
                </c:pt>
                <c:pt idx="1900">
                  <c:v>-0.13284095894398301</c:v>
                </c:pt>
                <c:pt idx="1901">
                  <c:v>-0.13627209376776001</c:v>
                </c:pt>
                <c:pt idx="1902">
                  <c:v>-0.13836441150699599</c:v>
                </c:pt>
                <c:pt idx="1903">
                  <c:v>-0.13151013261701799</c:v>
                </c:pt>
                <c:pt idx="1904">
                  <c:v>-0.118576445112241</c:v>
                </c:pt>
                <c:pt idx="1905">
                  <c:v>-0.10867813038023801</c:v>
                </c:pt>
                <c:pt idx="1906">
                  <c:v>-0.104367407287364</c:v>
                </c:pt>
                <c:pt idx="1907">
                  <c:v>-9.8959462630648198E-2</c:v>
                </c:pt>
                <c:pt idx="1908">
                  <c:v>-9.0246840061799297E-2</c:v>
                </c:pt>
                <c:pt idx="1909">
                  <c:v>-8.7762602640948595E-2</c:v>
                </c:pt>
                <c:pt idx="1910">
                  <c:v>-9.8460629302236702E-2</c:v>
                </c:pt>
                <c:pt idx="1911">
                  <c:v>-0.11326405545186401</c:v>
                </c:pt>
                <c:pt idx="1912">
                  <c:v>-0.117946402342</c:v>
                </c:pt>
                <c:pt idx="1913">
                  <c:v>-0.111812861756522</c:v>
                </c:pt>
                <c:pt idx="1914">
                  <c:v>-0.10584457782616299</c:v>
                </c:pt>
                <c:pt idx="1915">
                  <c:v>-0.10664107047605501</c:v>
                </c:pt>
                <c:pt idx="1916">
                  <c:v>-0.111623804887027</c:v>
                </c:pt>
                <c:pt idx="1917">
                  <c:v>-0.117725882320676</c:v>
                </c:pt>
                <c:pt idx="1918">
                  <c:v>-0.12581851406936401</c:v>
                </c:pt>
                <c:pt idx="1919">
                  <c:v>-0.135748092321549</c:v>
                </c:pt>
                <c:pt idx="1920">
                  <c:v>-0.14381090269261501</c:v>
                </c:pt>
                <c:pt idx="1921">
                  <c:v>-0.147525627894072</c:v>
                </c:pt>
                <c:pt idx="1922">
                  <c:v>-0.14843823458333399</c:v>
                </c:pt>
                <c:pt idx="1923">
                  <c:v>-0.14806816553756</c:v>
                </c:pt>
                <c:pt idx="1924">
                  <c:v>-0.14509152947322301</c:v>
                </c:pt>
                <c:pt idx="1925">
                  <c:v>-0.143549016668856</c:v>
                </c:pt>
                <c:pt idx="1926">
                  <c:v>-0.152393883978169</c:v>
                </c:pt>
                <c:pt idx="1927">
                  <c:v>-0.160910995781782</c:v>
                </c:pt>
                <c:pt idx="1928">
                  <c:v>-0.16904379846709</c:v>
                </c:pt>
                <c:pt idx="1929">
                  <c:v>-0.17674963456007101</c:v>
                </c:pt>
                <c:pt idx="1930">
                  <c:v>-0.183981717517395</c:v>
                </c:pt>
                <c:pt idx="1931">
                  <c:v>-0.19069650993053899</c:v>
                </c:pt>
                <c:pt idx="1932">
                  <c:v>-0.19685470038668201</c:v>
                </c:pt>
                <c:pt idx="1933">
                  <c:v>-0.218178030995718</c:v>
                </c:pt>
                <c:pt idx="1934">
                  <c:v>-0.221530834832456</c:v>
                </c:pt>
                <c:pt idx="1935">
                  <c:v>-0.22641973581063399</c:v>
                </c:pt>
                <c:pt idx="1936">
                  <c:v>-0.229260601068388</c:v>
                </c:pt>
                <c:pt idx="1937">
                  <c:v>-0.23140378820208701</c:v>
                </c:pt>
                <c:pt idx="1938">
                  <c:v>-0.235168517298154</c:v>
                </c:pt>
                <c:pt idx="1939">
                  <c:v>-0.23568947983333799</c:v>
                </c:pt>
                <c:pt idx="1940">
                  <c:v>-0.230312167991886</c:v>
                </c:pt>
                <c:pt idx="1941">
                  <c:v>-0.22740971660214099</c:v>
                </c:pt>
                <c:pt idx="1942">
                  <c:v>-0.23167563479497799</c:v>
                </c:pt>
                <c:pt idx="1943">
                  <c:v>-0.23307257407014301</c:v>
                </c:pt>
                <c:pt idx="1944">
                  <c:v>-0.224754131803024</c:v>
                </c:pt>
                <c:pt idx="1945">
                  <c:v>-0.21513624880917101</c:v>
                </c:pt>
                <c:pt idx="1946">
                  <c:v>-0.20972470780353999</c:v>
                </c:pt>
                <c:pt idx="1947">
                  <c:v>-0.20183037938253301</c:v>
                </c:pt>
                <c:pt idx="1948">
                  <c:v>-0.191734435894137</c:v>
                </c:pt>
                <c:pt idx="1949">
                  <c:v>-0.190839898312093</c:v>
                </c:pt>
                <c:pt idx="1950">
                  <c:v>-0.197982896913064</c:v>
                </c:pt>
                <c:pt idx="1951">
                  <c:v>-0.196600776485192</c:v>
                </c:pt>
                <c:pt idx="1952">
                  <c:v>-0.18197550763571399</c:v>
                </c:pt>
                <c:pt idx="1953">
                  <c:v>-0.16763300193427999</c:v>
                </c:pt>
                <c:pt idx="1954">
                  <c:v>-0.161869637696892</c:v>
                </c:pt>
                <c:pt idx="1955">
                  <c:v>-0.158611766919629</c:v>
                </c:pt>
                <c:pt idx="1956">
                  <c:v>-0.152339373899648</c:v>
                </c:pt>
                <c:pt idx="1957">
                  <c:v>-0.145427193952055</c:v>
                </c:pt>
                <c:pt idx="1958">
                  <c:v>-0.14017645141013699</c:v>
                </c:pt>
                <c:pt idx="1959">
                  <c:v>-0.134558966801024</c:v>
                </c:pt>
                <c:pt idx="1960">
                  <c:v>-0.12694079874622399</c:v>
                </c:pt>
                <c:pt idx="1961">
                  <c:v>-0.12080632426058199</c:v>
                </c:pt>
                <c:pt idx="1962">
                  <c:v>-0.12191040856596901</c:v>
                </c:pt>
                <c:pt idx="1963">
                  <c:v>-0.12956227932871101</c:v>
                </c:pt>
                <c:pt idx="1964">
                  <c:v>-0.13477013592460599</c:v>
                </c:pt>
                <c:pt idx="1965">
                  <c:v>-0.13193585009110501</c:v>
                </c:pt>
                <c:pt idx="1966">
                  <c:v>-0.126390226091392</c:v>
                </c:pt>
                <c:pt idx="1967">
                  <c:v>-0.123861293423998</c:v>
                </c:pt>
                <c:pt idx="1968">
                  <c:v>-0.120882985114555</c:v>
                </c:pt>
                <c:pt idx="1969">
                  <c:v>-0.11344480916979</c:v>
                </c:pt>
                <c:pt idx="1970">
                  <c:v>-0.10524444020755</c:v>
                </c:pt>
                <c:pt idx="1971">
                  <c:v>-9.9779975892038394E-2</c:v>
                </c:pt>
                <c:pt idx="1972">
                  <c:v>-9.2518155805506305E-2</c:v>
                </c:pt>
                <c:pt idx="1973">
                  <c:v>-7.8093272226001695E-2</c:v>
                </c:pt>
                <c:pt idx="1974">
                  <c:v>-5.9969051150723797E-2</c:v>
                </c:pt>
                <c:pt idx="1975">
                  <c:v>-4.6574671360008001E-2</c:v>
                </c:pt>
                <c:pt idx="1976">
                  <c:v>-4.0056086806491302E-2</c:v>
                </c:pt>
                <c:pt idx="1977">
                  <c:v>-3.3581500112639703E-2</c:v>
                </c:pt>
                <c:pt idx="1978">
                  <c:v>-2.1868963314358902E-2</c:v>
                </c:pt>
                <c:pt idx="1979">
                  <c:v>-9.9245094773651992E-3</c:v>
                </c:pt>
                <c:pt idx="1980">
                  <c:v>-5.8886795821017903E-3</c:v>
                </c:pt>
                <c:pt idx="1981">
                  <c:v>-8.9125679855725295E-3</c:v>
                </c:pt>
                <c:pt idx="1982">
                  <c:v>-1.22330619277704E-2</c:v>
                </c:pt>
                <c:pt idx="1983">
                  <c:v>-1.4743291972127801E-2</c:v>
                </c:pt>
                <c:pt idx="1984">
                  <c:v>-1.9632759116484901E-2</c:v>
                </c:pt>
                <c:pt idx="1985">
                  <c:v>-2.4498856658224499E-2</c:v>
                </c:pt>
                <c:pt idx="1986">
                  <c:v>-2.3326421584226899E-2</c:v>
                </c:pt>
                <c:pt idx="1987">
                  <c:v>-1.67349251957872E-2</c:v>
                </c:pt>
                <c:pt idx="1988">
                  <c:v>-1.18853692508268E-2</c:v>
                </c:pt>
                <c:pt idx="1989">
                  <c:v>-1.39558725447432E-2</c:v>
                </c:pt>
                <c:pt idx="1990">
                  <c:v>-2.2389662837445999E-2</c:v>
                </c:pt>
                <c:pt idx="1991">
                  <c:v>-3.1556198054923303E-2</c:v>
                </c:pt>
                <c:pt idx="1992">
                  <c:v>-3.2130242586377401E-2</c:v>
                </c:pt>
                <c:pt idx="1993">
                  <c:v>-1.8681885225592099E-2</c:v>
                </c:pt>
                <c:pt idx="1994">
                  <c:v>1.659911770076E-3</c:v>
                </c:pt>
                <c:pt idx="1995">
                  <c:v>1.54562700863232E-2</c:v>
                </c:pt>
                <c:pt idx="1996">
                  <c:v>1.9124724055369201E-2</c:v>
                </c:pt>
                <c:pt idx="1997">
                  <c:v>2.1166944342348702E-2</c:v>
                </c:pt>
                <c:pt idx="1998">
                  <c:v>2.8797726112963998E-2</c:v>
                </c:pt>
                <c:pt idx="1999">
                  <c:v>4.0485064380440701E-2</c:v>
                </c:pt>
                <c:pt idx="2000">
                  <c:v>5.0752948615736003E-2</c:v>
                </c:pt>
                <c:pt idx="2001">
                  <c:v>5.6632801619867501E-2</c:v>
                </c:pt>
                <c:pt idx="2002">
                  <c:v>6.0885145971969597E-2</c:v>
                </c:pt>
                <c:pt idx="2003">
                  <c:v>6.9960069307011305E-2</c:v>
                </c:pt>
                <c:pt idx="2004">
                  <c:v>8.4289576478051895E-2</c:v>
                </c:pt>
                <c:pt idx="2005">
                  <c:v>9.4303829498702099E-2</c:v>
                </c:pt>
                <c:pt idx="2006">
                  <c:v>9.3658077074299295E-2</c:v>
                </c:pt>
                <c:pt idx="2007">
                  <c:v>8.8636689347836695E-2</c:v>
                </c:pt>
                <c:pt idx="2008">
                  <c:v>8.5710249860124696E-2</c:v>
                </c:pt>
                <c:pt idx="2009">
                  <c:v>8.1635260381757099E-2</c:v>
                </c:pt>
                <c:pt idx="2010">
                  <c:v>7.4972221564604299E-2</c:v>
                </c:pt>
                <c:pt idx="2011">
                  <c:v>7.2785266235913096E-2</c:v>
                </c:pt>
                <c:pt idx="2012">
                  <c:v>7.7528268277942902E-2</c:v>
                </c:pt>
                <c:pt idx="2013">
                  <c:v>8.2648685250599097E-2</c:v>
                </c:pt>
                <c:pt idx="2014">
                  <c:v>8.5233073062025197E-2</c:v>
                </c:pt>
                <c:pt idx="2015">
                  <c:v>8.7388407109530206E-2</c:v>
                </c:pt>
                <c:pt idx="2016">
                  <c:v>8.6831531911006593E-2</c:v>
                </c:pt>
                <c:pt idx="2017">
                  <c:v>8.1303676006448597E-2</c:v>
                </c:pt>
                <c:pt idx="2018">
                  <c:v>7.5713260516144396E-2</c:v>
                </c:pt>
                <c:pt idx="2019">
                  <c:v>7.2880825678788605E-2</c:v>
                </c:pt>
                <c:pt idx="2020">
                  <c:v>6.9517392081671903E-2</c:v>
                </c:pt>
                <c:pt idx="2021">
                  <c:v>7.1540061710449798E-2</c:v>
                </c:pt>
                <c:pt idx="2022">
                  <c:v>8.28484069568894E-2</c:v>
                </c:pt>
                <c:pt idx="2023">
                  <c:v>0.102069588089383</c:v>
                </c:pt>
                <c:pt idx="2024">
                  <c:v>0.11388693989377099</c:v>
                </c:pt>
                <c:pt idx="2025">
                  <c:v>0.115311448569523</c:v>
                </c:pt>
                <c:pt idx="2026">
                  <c:v>0.123455497454908</c:v>
                </c:pt>
                <c:pt idx="2027">
                  <c:v>0.13232871232410001</c:v>
                </c:pt>
                <c:pt idx="2028">
                  <c:v>0.14063221997145001</c:v>
                </c:pt>
                <c:pt idx="2029">
                  <c:v>0.148336396553468</c:v>
                </c:pt>
                <c:pt idx="2030">
                  <c:v>0.15541312816230499</c:v>
                </c:pt>
                <c:pt idx="2031">
                  <c:v>0.16185979309738099</c:v>
                </c:pt>
                <c:pt idx="2032">
                  <c:v>0.167680126623448</c:v>
                </c:pt>
                <c:pt idx="2033">
                  <c:v>0.172876177532993</c:v>
                </c:pt>
                <c:pt idx="2034">
                  <c:v>0.17746152047611699</c:v>
                </c:pt>
                <c:pt idx="2035">
                  <c:v>0.18143869464543</c:v>
                </c:pt>
                <c:pt idx="2036">
                  <c:v>0.18478219257071099</c:v>
                </c:pt>
                <c:pt idx="2037">
                  <c:v>0.1874872294754</c:v>
                </c:pt>
                <c:pt idx="2038">
                  <c:v>0.18959336865190199</c:v>
                </c:pt>
                <c:pt idx="2039">
                  <c:v>0.19112597972477099</c:v>
                </c:pt>
                <c:pt idx="2040">
                  <c:v>0.19208057095476999</c:v>
                </c:pt>
                <c:pt idx="2041">
                  <c:v>0.19248646844251699</c:v>
                </c:pt>
                <c:pt idx="2042">
                  <c:v>0.19239955097691899</c:v>
                </c:pt>
                <c:pt idx="2043">
                  <c:v>0.19182895561471999</c:v>
                </c:pt>
                <c:pt idx="2044">
                  <c:v>0.19076840281761301</c:v>
                </c:pt>
                <c:pt idx="2045">
                  <c:v>0.18927503718392899</c:v>
                </c:pt>
                <c:pt idx="2046">
                  <c:v>0.18740796784703601</c:v>
                </c:pt>
                <c:pt idx="2047">
                  <c:v>0.18513628078823699</c:v>
                </c:pt>
                <c:pt idx="2048">
                  <c:v>0.18241966624646</c:v>
                </c:pt>
                <c:pt idx="2049">
                  <c:v>0.17931899180545999</c:v>
                </c:pt>
                <c:pt idx="2050">
                  <c:v>0.17592622494633001</c:v>
                </c:pt>
                <c:pt idx="2051">
                  <c:v>0.172257290062481</c:v>
                </c:pt>
                <c:pt idx="2052">
                  <c:v>0.16829665250411099</c:v>
                </c:pt>
                <c:pt idx="2053">
                  <c:v>0.16407003767435999</c:v>
                </c:pt>
                <c:pt idx="2054">
                  <c:v>0.159607268613532</c:v>
                </c:pt>
                <c:pt idx="2055">
                  <c:v>0.15490175941826001</c:v>
                </c:pt>
                <c:pt idx="2056">
                  <c:v>0.14994946306157</c:v>
                </c:pt>
                <c:pt idx="2057">
                  <c:v>0.144773506561031</c:v>
                </c:pt>
                <c:pt idx="2058">
                  <c:v>0.13939148975806201</c:v>
                </c:pt>
                <c:pt idx="2059">
                  <c:v>0.133801167816929</c:v>
                </c:pt>
                <c:pt idx="2060">
                  <c:v>0.12800481586005399</c:v>
                </c:pt>
                <c:pt idx="2061">
                  <c:v>0.122020971103189</c:v>
                </c:pt>
                <c:pt idx="2062">
                  <c:v>0.115867754492446</c:v>
                </c:pt>
                <c:pt idx="2063">
                  <c:v>0.109542455048892</c:v>
                </c:pt>
                <c:pt idx="2064">
                  <c:v>0.103022409230871</c:v>
                </c:pt>
                <c:pt idx="2065">
                  <c:v>9.6292962609376906E-2</c:v>
                </c:pt>
                <c:pt idx="2066">
                  <c:v>8.9366328173964601E-2</c:v>
                </c:pt>
                <c:pt idx="2067">
                  <c:v>8.2259725786566901E-2</c:v>
                </c:pt>
                <c:pt idx="2068">
                  <c:v>7.4973737396258594E-2</c:v>
                </c:pt>
                <c:pt idx="2069">
                  <c:v>6.7509981066268293E-2</c:v>
                </c:pt>
                <c:pt idx="2070">
                  <c:v>0.165839759479639</c:v>
                </c:pt>
                <c:pt idx="2071">
                  <c:v>0.15966937676554799</c:v>
                </c:pt>
                <c:pt idx="2072">
                  <c:v>0.15478677314727801</c:v>
                </c:pt>
                <c:pt idx="2073">
                  <c:v>0.150193169478303</c:v>
                </c:pt>
                <c:pt idx="2074">
                  <c:v>0.14115744780269199</c:v>
                </c:pt>
                <c:pt idx="2075">
                  <c:v>0.131740966896784</c:v>
                </c:pt>
                <c:pt idx="2076">
                  <c:v>0.13011438498841901</c:v>
                </c:pt>
                <c:pt idx="2077">
                  <c:v>0.13531258344189301</c:v>
                </c:pt>
                <c:pt idx="2078">
                  <c:v>0.14020997329285201</c:v>
                </c:pt>
                <c:pt idx="2079">
                  <c:v>0.14098321058119301</c:v>
                </c:pt>
                <c:pt idx="2080">
                  <c:v>0.13668475458165</c:v>
                </c:pt>
                <c:pt idx="2081">
                  <c:v>0.128607480485884</c:v>
                </c:pt>
                <c:pt idx="2082">
                  <c:v>0.122008157532474</c:v>
                </c:pt>
                <c:pt idx="2083">
                  <c:v>0.11938595198181901</c:v>
                </c:pt>
                <c:pt idx="2084">
                  <c:v>0.115272999031044</c:v>
                </c:pt>
                <c:pt idx="2085">
                  <c:v>0.106120252620513</c:v>
                </c:pt>
                <c:pt idx="2086">
                  <c:v>9.6716826513750104E-2</c:v>
                </c:pt>
                <c:pt idx="2087">
                  <c:v>9.0292839777790096E-2</c:v>
                </c:pt>
                <c:pt idx="2088">
                  <c:v>8.4416435152964195E-2</c:v>
                </c:pt>
                <c:pt idx="2089">
                  <c:v>8.0185657417750494E-2</c:v>
                </c:pt>
                <c:pt idx="2090">
                  <c:v>8.0412870477809997E-2</c:v>
                </c:pt>
                <c:pt idx="2091">
                  <c:v>7.9051738585608197E-2</c:v>
                </c:pt>
                <c:pt idx="2092">
                  <c:v>6.9236821495025205E-2</c:v>
                </c:pt>
                <c:pt idx="2093">
                  <c:v>5.7390780368353697E-2</c:v>
                </c:pt>
                <c:pt idx="2094">
                  <c:v>5.18787852679767E-2</c:v>
                </c:pt>
                <c:pt idx="2095">
                  <c:v>4.6031615534128698E-2</c:v>
                </c:pt>
                <c:pt idx="2096">
                  <c:v>3.0763238564366101E-2</c:v>
                </c:pt>
                <c:pt idx="2097">
                  <c:v>1.25674446784336E-2</c:v>
                </c:pt>
                <c:pt idx="2098">
                  <c:v>1.0788617407217901E-3</c:v>
                </c:pt>
                <c:pt idx="2099">
                  <c:v>-7.8762578267276406E-3</c:v>
                </c:pt>
                <c:pt idx="2100">
                  <c:v>-2.01043587591631E-2</c:v>
                </c:pt>
                <c:pt idx="2101">
                  <c:v>-2.86657440082396E-2</c:v>
                </c:pt>
                <c:pt idx="2102">
                  <c:v>-2.70569347128501E-2</c:v>
                </c:pt>
                <c:pt idx="2103">
                  <c:v>-2.1796910262486702E-2</c:v>
                </c:pt>
                <c:pt idx="2104">
                  <c:v>-1.9124011265599698E-2</c:v>
                </c:pt>
                <c:pt idx="2105">
                  <c:v>-1.46067846882042E-2</c:v>
                </c:pt>
                <c:pt idx="2106">
                  <c:v>-6.3319784636058501E-3</c:v>
                </c:pt>
                <c:pt idx="2107">
                  <c:v>-2.8411148742199101E-3</c:v>
                </c:pt>
                <c:pt idx="2108">
                  <c:v>-9.4028748056694603E-3</c:v>
                </c:pt>
                <c:pt idx="2109">
                  <c:v>-2.02871795121164E-2</c:v>
                </c:pt>
                <c:pt idx="2110">
                  <c:v>-3.00057262388474E-2</c:v>
                </c:pt>
                <c:pt idx="2111">
                  <c:v>-4.0144233652147997E-2</c:v>
                </c:pt>
                <c:pt idx="2112">
                  <c:v>-5.1845373350788301E-2</c:v>
                </c:pt>
                <c:pt idx="2113">
                  <c:v>-6.1263917081095597E-2</c:v>
                </c:pt>
                <c:pt idx="2114">
                  <c:v>-6.4641368963593196E-2</c:v>
                </c:pt>
                <c:pt idx="2115">
                  <c:v>-6.2521211944617794E-2</c:v>
                </c:pt>
                <c:pt idx="2116">
                  <c:v>-5.8511146216408801E-2</c:v>
                </c:pt>
                <c:pt idx="2117">
                  <c:v>-5.5440473601171401E-2</c:v>
                </c:pt>
                <c:pt idx="2118">
                  <c:v>-5.2893883527524201E-2</c:v>
                </c:pt>
                <c:pt idx="2119">
                  <c:v>-5.0694237315336302E-2</c:v>
                </c:pt>
                <c:pt idx="2120">
                  <c:v>-5.2767937445336997E-2</c:v>
                </c:pt>
                <c:pt idx="2121">
                  <c:v>-6.0383251304439799E-2</c:v>
                </c:pt>
                <c:pt idx="2122">
                  <c:v>-6.5642117620109602E-2</c:v>
                </c:pt>
                <c:pt idx="2123">
                  <c:v>-6.2217743236121802E-2</c:v>
                </c:pt>
                <c:pt idx="2124">
                  <c:v>-5.6739850721798699E-2</c:v>
                </c:pt>
                <c:pt idx="2125">
                  <c:v>-5.7609734315844999E-2</c:v>
                </c:pt>
                <c:pt idx="2126">
                  <c:v>-6.1690138789844001E-2</c:v>
                </c:pt>
                <c:pt idx="2127">
                  <c:v>-6.5211449608248706E-2</c:v>
                </c:pt>
                <c:pt idx="2128">
                  <c:v>-7.9363309348272806E-2</c:v>
                </c:pt>
                <c:pt idx="2129">
                  <c:v>-9.3374627188295603E-2</c:v>
                </c:pt>
                <c:pt idx="2130">
                  <c:v>-0.107191656531924</c:v>
                </c:pt>
                <c:pt idx="2131">
                  <c:v>-0.12076856289960999</c:v>
                </c:pt>
                <c:pt idx="2132">
                  <c:v>-0.13403394115418801</c:v>
                </c:pt>
                <c:pt idx="2133">
                  <c:v>-0.146915474951686</c:v>
                </c:pt>
                <c:pt idx="2134">
                  <c:v>-0.159362323153552</c:v>
                </c:pt>
                <c:pt idx="2135">
                  <c:v>-0.17132828363594499</c:v>
                </c:pt>
                <c:pt idx="2136">
                  <c:v>-0.182750236620601</c:v>
                </c:pt>
                <c:pt idx="2137">
                  <c:v>-0.19355374991902499</c:v>
                </c:pt>
                <c:pt idx="2138">
                  <c:v>-0.20367555951847299</c:v>
                </c:pt>
                <c:pt idx="2139">
                  <c:v>-0.213076158789126</c:v>
                </c:pt>
                <c:pt idx="2140">
                  <c:v>-0.22172511203988601</c:v>
                </c:pt>
                <c:pt idx="2141">
                  <c:v>-0.22958002736403199</c:v>
                </c:pt>
                <c:pt idx="2142">
                  <c:v>-0.236595604437952</c:v>
                </c:pt>
                <c:pt idx="2143">
                  <c:v>-0.24274465496029099</c:v>
                </c:pt>
                <c:pt idx="2144">
                  <c:v>-0.248010947123843</c:v>
                </c:pt>
                <c:pt idx="2145">
                  <c:v>-0.25237646619519999</c:v>
                </c:pt>
                <c:pt idx="2146">
                  <c:v>-0.255837243908905</c:v>
                </c:pt>
                <c:pt idx="2147">
                  <c:v>-0.25840694721013702</c:v>
                </c:pt>
                <c:pt idx="2148">
                  <c:v>-0.26008530267965302</c:v>
                </c:pt>
                <c:pt idx="2149">
                  <c:v>-0.26085399665682901</c:v>
                </c:pt>
                <c:pt idx="2150">
                  <c:v>-0.26071761441503499</c:v>
                </c:pt>
                <c:pt idx="2151">
                  <c:v>-0.25971216484863002</c:v>
                </c:pt>
                <c:pt idx="2152">
                  <c:v>-0.25786822274793397</c:v>
                </c:pt>
                <c:pt idx="2153">
                  <c:v>-0.25520225553565901</c:v>
                </c:pt>
                <c:pt idx="2154">
                  <c:v>-0.25174094765774202</c:v>
                </c:pt>
                <c:pt idx="2155">
                  <c:v>-0.24752250772132101</c:v>
                </c:pt>
                <c:pt idx="2156">
                  <c:v>-0.24258448835916499</c:v>
                </c:pt>
                <c:pt idx="2157">
                  <c:v>-0.23697071246013701</c:v>
                </c:pt>
                <c:pt idx="2158">
                  <c:v>-0.230729485817012</c:v>
                </c:pt>
                <c:pt idx="2159">
                  <c:v>-0.22389710993120701</c:v>
                </c:pt>
                <c:pt idx="2160">
                  <c:v>-0.216508875343535</c:v>
                </c:pt>
                <c:pt idx="2161">
                  <c:v>-0.208620960413024</c:v>
                </c:pt>
                <c:pt idx="2162">
                  <c:v>-0.200293123471732</c:v>
                </c:pt>
                <c:pt idx="2163">
                  <c:v>-0.191565592920316</c:v>
                </c:pt>
                <c:pt idx="2164">
                  <c:v>-0.182476830521312</c:v>
                </c:pt>
                <c:pt idx="2165">
                  <c:v>-0.17307848412681701</c:v>
                </c:pt>
                <c:pt idx="2166">
                  <c:v>-0.16341494825229999</c:v>
                </c:pt>
                <c:pt idx="2167">
                  <c:v>-0.15351988027464999</c:v>
                </c:pt>
                <c:pt idx="2168">
                  <c:v>-0.143438952394248</c:v>
                </c:pt>
                <c:pt idx="2169">
                  <c:v>-0.13321997222774701</c:v>
                </c:pt>
                <c:pt idx="2170">
                  <c:v>-0.122886993202379</c:v>
                </c:pt>
                <c:pt idx="2171">
                  <c:v>-0.18731539211897599</c:v>
                </c:pt>
                <c:pt idx="2172">
                  <c:v>-0.17661215248135101</c:v>
                </c:pt>
                <c:pt idx="2173">
                  <c:v>-0.15878351321598899</c:v>
                </c:pt>
                <c:pt idx="2174">
                  <c:v>-0.145113422682451</c:v>
                </c:pt>
                <c:pt idx="2175">
                  <c:v>-0.14477496053088501</c:v>
                </c:pt>
                <c:pt idx="2176">
                  <c:v>-0.15010937194676599</c:v>
                </c:pt>
                <c:pt idx="2177">
                  <c:v>-0.15087562442208199</c:v>
                </c:pt>
                <c:pt idx="2178">
                  <c:v>-0.14767198818369201</c:v>
                </c:pt>
                <c:pt idx="2179">
                  <c:v>-0.14311296690469699</c:v>
                </c:pt>
                <c:pt idx="2180">
                  <c:v>-0.13597109357437601</c:v>
                </c:pt>
                <c:pt idx="2181">
                  <c:v>-0.12794780684093199</c:v>
                </c:pt>
                <c:pt idx="2182">
                  <c:v>-0.121939224508788</c:v>
                </c:pt>
                <c:pt idx="2183">
                  <c:v>-0.115060737744233</c:v>
                </c:pt>
                <c:pt idx="2184">
                  <c:v>-0.104582674733624</c:v>
                </c:pt>
                <c:pt idx="2185">
                  <c:v>-9.3574248533496801E-2</c:v>
                </c:pt>
                <c:pt idx="2186">
                  <c:v>-8.3818958080304207E-2</c:v>
                </c:pt>
                <c:pt idx="2187">
                  <c:v>-7.3489517714068905E-2</c:v>
                </c:pt>
                <c:pt idx="2188">
                  <c:v>-6.3528687221188498E-2</c:v>
                </c:pt>
                <c:pt idx="2189">
                  <c:v>-5.4566764497908198E-2</c:v>
                </c:pt>
                <c:pt idx="2190">
                  <c:v>-4.3675493530526702E-2</c:v>
                </c:pt>
                <c:pt idx="2191">
                  <c:v>-3.41054055417341E-2</c:v>
                </c:pt>
                <c:pt idx="2192">
                  <c:v>-3.3704883822933997E-2</c:v>
                </c:pt>
                <c:pt idx="2193">
                  <c:v>-3.73386207463123E-2</c:v>
                </c:pt>
                <c:pt idx="2194">
                  <c:v>-3.37070055864815E-2</c:v>
                </c:pt>
                <c:pt idx="2195">
                  <c:v>-2.9753917945885899E-2</c:v>
                </c:pt>
                <c:pt idx="2196">
                  <c:v>-3.7932666432216502E-2</c:v>
                </c:pt>
                <c:pt idx="2197">
                  <c:v>-4.6394988396940902E-2</c:v>
                </c:pt>
                <c:pt idx="2198">
                  <c:v>-3.6832228990501301E-2</c:v>
                </c:pt>
                <c:pt idx="2199">
                  <c:v>-1.7644912714019901E-2</c:v>
                </c:pt>
                <c:pt idx="2200">
                  <c:v>-4.8080605057816798E-3</c:v>
                </c:pt>
                <c:pt idx="2201">
                  <c:v>8.0438680491251996E-3</c:v>
                </c:pt>
                <c:pt idx="2202">
                  <c:v>3.01214550638896E-2</c:v>
                </c:pt>
                <c:pt idx="2203">
                  <c:v>5.1656625293999503E-2</c:v>
                </c:pt>
                <c:pt idx="2204">
                  <c:v>6.3870858938861297E-2</c:v>
                </c:pt>
                <c:pt idx="2205">
                  <c:v>7.1370651644106803E-2</c:v>
                </c:pt>
                <c:pt idx="2206">
                  <c:v>7.5407355601551596E-2</c:v>
                </c:pt>
                <c:pt idx="2207">
                  <c:v>7.3903931814562604E-2</c:v>
                </c:pt>
                <c:pt idx="2208">
                  <c:v>7.4398552922257499E-2</c:v>
                </c:pt>
                <c:pt idx="2209">
                  <c:v>8.0568711932371403E-2</c:v>
                </c:pt>
                <c:pt idx="2210">
                  <c:v>8.1639698715624903E-2</c:v>
                </c:pt>
                <c:pt idx="2211">
                  <c:v>7.5310613837373599E-2</c:v>
                </c:pt>
                <c:pt idx="2212">
                  <c:v>7.5968832846793399E-2</c:v>
                </c:pt>
                <c:pt idx="2213">
                  <c:v>8.7713416255761595E-2</c:v>
                </c:pt>
                <c:pt idx="2214">
                  <c:v>9.7832437899708802E-2</c:v>
                </c:pt>
                <c:pt idx="2215">
                  <c:v>0.100702759534085</c:v>
                </c:pt>
                <c:pt idx="2216">
                  <c:v>0.101891463576107</c:v>
                </c:pt>
                <c:pt idx="2217">
                  <c:v>0.104237204304599</c:v>
                </c:pt>
                <c:pt idx="2218">
                  <c:v>0.108115368358097</c:v>
                </c:pt>
                <c:pt idx="2219">
                  <c:v>0.11183256709132899</c:v>
                </c:pt>
                <c:pt idx="2220">
                  <c:v>0.106505935715606</c:v>
                </c:pt>
                <c:pt idx="2221">
                  <c:v>9.0023512135998199E-2</c:v>
                </c:pt>
                <c:pt idx="2222">
                  <c:v>7.7559817953419402E-2</c:v>
                </c:pt>
                <c:pt idx="2223">
                  <c:v>7.5557087982023402E-2</c:v>
                </c:pt>
                <c:pt idx="2224">
                  <c:v>6.8955781575937403E-2</c:v>
                </c:pt>
                <c:pt idx="2225">
                  <c:v>5.5573265412011998E-2</c:v>
                </c:pt>
                <c:pt idx="2226">
                  <c:v>5.7116521183944301E-2</c:v>
                </c:pt>
                <c:pt idx="2227">
                  <c:v>7.7126229502640198E-2</c:v>
                </c:pt>
                <c:pt idx="2228">
                  <c:v>9.13432236258266E-2</c:v>
                </c:pt>
                <c:pt idx="2229">
                  <c:v>9.2379557488361894E-2</c:v>
                </c:pt>
                <c:pt idx="2230">
                  <c:v>9.8895061299649395E-2</c:v>
                </c:pt>
                <c:pt idx="2231">
                  <c:v>0.115714937100658</c:v>
                </c:pt>
                <c:pt idx="2232">
                  <c:v>0.12743422219230999</c:v>
                </c:pt>
                <c:pt idx="2233">
                  <c:v>0.129567244800254</c:v>
                </c:pt>
                <c:pt idx="2234">
                  <c:v>0.13128278161173601</c:v>
                </c:pt>
                <c:pt idx="2235">
                  <c:v>0.13500707445924501</c:v>
                </c:pt>
                <c:pt idx="2236">
                  <c:v>0.13757632992689101</c:v>
                </c:pt>
                <c:pt idx="2237">
                  <c:v>0.13988829058847299</c:v>
                </c:pt>
                <c:pt idx="2238">
                  <c:v>0.142578414803123</c:v>
                </c:pt>
                <c:pt idx="2239">
                  <c:v>0.14461186335066201</c:v>
                </c:pt>
                <c:pt idx="2240">
                  <c:v>0.147732409971434</c:v>
                </c:pt>
                <c:pt idx="2241">
                  <c:v>0.151591779087975</c:v>
                </c:pt>
                <c:pt idx="2242">
                  <c:v>0.150956755905825</c:v>
                </c:pt>
                <c:pt idx="2243">
                  <c:v>0.14537935159837101</c:v>
                </c:pt>
                <c:pt idx="2244">
                  <c:v>0.14594635640805501</c:v>
                </c:pt>
                <c:pt idx="2245">
                  <c:v>0.150806848866232</c:v>
                </c:pt>
                <c:pt idx="2246">
                  <c:v>0.155183744026336</c:v>
                </c:pt>
                <c:pt idx="2247">
                  <c:v>0.159050207488244</c:v>
                </c:pt>
                <c:pt idx="2248">
                  <c:v>0.16238174158287899</c:v>
                </c:pt>
                <c:pt idx="2249">
                  <c:v>0.16518789350627999</c:v>
                </c:pt>
                <c:pt idx="2250">
                  <c:v>0.16748777696526901</c:v>
                </c:pt>
                <c:pt idx="2251">
                  <c:v>0.16928133054133199</c:v>
                </c:pt>
                <c:pt idx="2252">
                  <c:v>0.170570576306488</c:v>
                </c:pt>
                <c:pt idx="2253">
                  <c:v>0.171374925706514</c:v>
                </c:pt>
                <c:pt idx="2254">
                  <c:v>0.17170328278435201</c:v>
                </c:pt>
                <c:pt idx="2255">
                  <c:v>0.17154445200901</c:v>
                </c:pt>
                <c:pt idx="2256">
                  <c:v>0.17089847872810801</c:v>
                </c:pt>
                <c:pt idx="2257">
                  <c:v>0.169784533210697</c:v>
                </c:pt>
                <c:pt idx="2258">
                  <c:v>0.16821449320338999</c:v>
                </c:pt>
                <c:pt idx="2259">
                  <c:v>0.16619545203831301</c:v>
                </c:pt>
                <c:pt idx="2260">
                  <c:v>0.16375971020128299</c:v>
                </c:pt>
                <c:pt idx="2261">
                  <c:v>0.20624160345138901</c:v>
                </c:pt>
                <c:pt idx="2262">
                  <c:v>0.19272849584601201</c:v>
                </c:pt>
                <c:pt idx="2263">
                  <c:v>0.18233983661806499</c:v>
                </c:pt>
                <c:pt idx="2264">
                  <c:v>0.17969853362306801</c:v>
                </c:pt>
                <c:pt idx="2265">
                  <c:v>0.17780060134702999</c:v>
                </c:pt>
                <c:pt idx="2266">
                  <c:v>0.17401254265068999</c:v>
                </c:pt>
                <c:pt idx="2267">
                  <c:v>0.173469091427778</c:v>
                </c:pt>
                <c:pt idx="2268">
                  <c:v>0.176680045339799</c:v>
                </c:pt>
                <c:pt idx="2269">
                  <c:v>0.17781138919303299</c:v>
                </c:pt>
                <c:pt idx="2270">
                  <c:v>0.17603667835256401</c:v>
                </c:pt>
                <c:pt idx="2271">
                  <c:v>0.17685558412845201</c:v>
                </c:pt>
                <c:pt idx="2272">
                  <c:v>0.18050281932245099</c:v>
                </c:pt>
                <c:pt idx="2273">
                  <c:v>0.17922156555150401</c:v>
                </c:pt>
                <c:pt idx="2274">
                  <c:v>0.16934744875001601</c:v>
                </c:pt>
                <c:pt idx="2275">
                  <c:v>0.158582908332184</c:v>
                </c:pt>
                <c:pt idx="2276">
                  <c:v>0.15626401305812701</c:v>
                </c:pt>
                <c:pt idx="2277">
                  <c:v>0.16140919899725001</c:v>
                </c:pt>
                <c:pt idx="2278">
                  <c:v>0.165607193359052</c:v>
                </c:pt>
                <c:pt idx="2279">
                  <c:v>0.164010911715785</c:v>
                </c:pt>
                <c:pt idx="2280">
                  <c:v>0.158646881998177</c:v>
                </c:pt>
                <c:pt idx="2281">
                  <c:v>0.153266514586512</c:v>
                </c:pt>
                <c:pt idx="2282">
                  <c:v>0.14924671623770799</c:v>
                </c:pt>
                <c:pt idx="2283">
                  <c:v>0.145294945184237</c:v>
                </c:pt>
                <c:pt idx="2284">
                  <c:v>0.139542447904176</c:v>
                </c:pt>
                <c:pt idx="2285">
                  <c:v>0.13166323394003901</c:v>
                </c:pt>
                <c:pt idx="2286">
                  <c:v>0.12243135078320801</c:v>
                </c:pt>
                <c:pt idx="2287">
                  <c:v>0.11283949301525099</c:v>
                </c:pt>
                <c:pt idx="2288">
                  <c:v>0.10596660220654</c:v>
                </c:pt>
                <c:pt idx="2289">
                  <c:v>0.105015546950731</c:v>
                </c:pt>
                <c:pt idx="2290">
                  <c:v>0.105790404002855</c:v>
                </c:pt>
                <c:pt idx="2291">
                  <c:v>9.9049001804471196E-2</c:v>
                </c:pt>
                <c:pt idx="2292">
                  <c:v>8.4379061349227402E-2</c:v>
                </c:pt>
                <c:pt idx="2293">
                  <c:v>7.1099364097101103E-2</c:v>
                </c:pt>
                <c:pt idx="2294">
                  <c:v>6.2435998472664497E-2</c:v>
                </c:pt>
                <c:pt idx="2295">
                  <c:v>5.2367821610776598E-2</c:v>
                </c:pt>
                <c:pt idx="2296">
                  <c:v>3.9331260806450698E-2</c:v>
                </c:pt>
                <c:pt idx="2297">
                  <c:v>2.8508924264037401E-2</c:v>
                </c:pt>
                <c:pt idx="2298">
                  <c:v>2.11267201558854E-2</c:v>
                </c:pt>
                <c:pt idx="2299">
                  <c:v>1.3882395935197399E-2</c:v>
                </c:pt>
                <c:pt idx="2300">
                  <c:v>6.3671569306346498E-3</c:v>
                </c:pt>
                <c:pt idx="2301">
                  <c:v>2.2063187873536799E-4</c:v>
                </c:pt>
                <c:pt idx="2302">
                  <c:v>-5.0390820409224801E-3</c:v>
                </c:pt>
                <c:pt idx="2303">
                  <c:v>-1.06824938432251E-2</c:v>
                </c:pt>
                <c:pt idx="2304">
                  <c:v>-1.73985202226665E-2</c:v>
                </c:pt>
                <c:pt idx="2305">
                  <c:v>-2.4336638804776E-2</c:v>
                </c:pt>
                <c:pt idx="2306">
                  <c:v>-2.7601540926756499E-2</c:v>
                </c:pt>
                <c:pt idx="2307">
                  <c:v>-2.5124388045579999E-2</c:v>
                </c:pt>
                <c:pt idx="2308">
                  <c:v>-2.24832371833142E-2</c:v>
                </c:pt>
                <c:pt idx="2309">
                  <c:v>-2.57947426107672E-2</c:v>
                </c:pt>
                <c:pt idx="2310">
                  <c:v>-3.24823859518997E-2</c:v>
                </c:pt>
                <c:pt idx="2311">
                  <c:v>-3.7917342339020103E-2</c:v>
                </c:pt>
                <c:pt idx="2312">
                  <c:v>-4.2775187964624997E-2</c:v>
                </c:pt>
                <c:pt idx="2313">
                  <c:v>-4.7990267316905803E-2</c:v>
                </c:pt>
                <c:pt idx="2314">
                  <c:v>-5.3916015903826497E-2</c:v>
                </c:pt>
                <c:pt idx="2315">
                  <c:v>-6.5540841770203695E-2</c:v>
                </c:pt>
                <c:pt idx="2316">
                  <c:v>-8.3517794283433894E-2</c:v>
                </c:pt>
                <c:pt idx="2317">
                  <c:v>-9.63412540821698E-2</c:v>
                </c:pt>
                <c:pt idx="2318">
                  <c:v>-9.8473232456657095E-2</c:v>
                </c:pt>
                <c:pt idx="2319">
                  <c:v>-0.10285864199030199</c:v>
                </c:pt>
                <c:pt idx="2320">
                  <c:v>-0.11734172445124801</c:v>
                </c:pt>
                <c:pt idx="2321">
                  <c:v>-0.12831290941496901</c:v>
                </c:pt>
                <c:pt idx="2322">
                  <c:v>-0.125407274587301</c:v>
                </c:pt>
                <c:pt idx="2323">
                  <c:v>-0.118990309822027</c:v>
                </c:pt>
                <c:pt idx="2324">
                  <c:v>-0.118917439012673</c:v>
                </c:pt>
                <c:pt idx="2325">
                  <c:v>-0.120429302917113</c:v>
                </c:pt>
                <c:pt idx="2326">
                  <c:v>-0.120135153835756</c:v>
                </c:pt>
                <c:pt idx="2327">
                  <c:v>-0.122183824336903</c:v>
                </c:pt>
                <c:pt idx="2328">
                  <c:v>-0.126090764662314</c:v>
                </c:pt>
                <c:pt idx="2329">
                  <c:v>-0.128585539579711</c:v>
                </c:pt>
                <c:pt idx="2330">
                  <c:v>-0.13278816732277099</c:v>
                </c:pt>
                <c:pt idx="2331">
                  <c:v>-0.140683776676991</c:v>
                </c:pt>
                <c:pt idx="2332">
                  <c:v>-0.14665143842957801</c:v>
                </c:pt>
                <c:pt idx="2333">
                  <c:v>-0.14782907344450499</c:v>
                </c:pt>
                <c:pt idx="2334">
                  <c:v>-0.146974974038666</c:v>
                </c:pt>
                <c:pt idx="2335">
                  <c:v>-0.144274715799524</c:v>
                </c:pt>
                <c:pt idx="2336">
                  <c:v>-0.14086279351324299</c:v>
                </c:pt>
                <c:pt idx="2337">
                  <c:v>-0.14302641943213901</c:v>
                </c:pt>
                <c:pt idx="2338">
                  <c:v>-0.15000739930861201</c:v>
                </c:pt>
                <c:pt idx="2339">
                  <c:v>-0.15294744187716</c:v>
                </c:pt>
                <c:pt idx="2340">
                  <c:v>-0.15456463280216601</c:v>
                </c:pt>
                <c:pt idx="2341">
                  <c:v>-0.16610304994484501</c:v>
                </c:pt>
                <c:pt idx="2342">
                  <c:v>-0.18054257120067699</c:v>
                </c:pt>
                <c:pt idx="2343">
                  <c:v>-0.17892944428459001</c:v>
                </c:pt>
                <c:pt idx="2344">
                  <c:v>-0.16409635372630699</c:v>
                </c:pt>
                <c:pt idx="2345">
                  <c:v>-0.15647254993218601</c:v>
                </c:pt>
                <c:pt idx="2346">
                  <c:v>-0.160032629098108</c:v>
                </c:pt>
                <c:pt idx="2347">
                  <c:v>-0.162159928909445</c:v>
                </c:pt>
                <c:pt idx="2348">
                  <c:v>-0.159753668900213</c:v>
                </c:pt>
                <c:pt idx="2349">
                  <c:v>-0.159289600374771</c:v>
                </c:pt>
                <c:pt idx="2350">
                  <c:v>-0.16046713624037301</c:v>
                </c:pt>
                <c:pt idx="2351">
                  <c:v>-0.15968951840419801</c:v>
                </c:pt>
                <c:pt idx="2352">
                  <c:v>-0.15887155151934401</c:v>
                </c:pt>
                <c:pt idx="2353">
                  <c:v>-0.15898495071296001</c:v>
                </c:pt>
                <c:pt idx="2354">
                  <c:v>-0.156244091260897</c:v>
                </c:pt>
                <c:pt idx="2355">
                  <c:v>-0.150127511171391</c:v>
                </c:pt>
                <c:pt idx="2356">
                  <c:v>-0.145339303328747</c:v>
                </c:pt>
                <c:pt idx="2357">
                  <c:v>-0.14477562779821401</c:v>
                </c:pt>
                <c:pt idx="2358">
                  <c:v>-0.14757031874301499</c:v>
                </c:pt>
                <c:pt idx="2359">
                  <c:v>-0.15123031764096601</c:v>
                </c:pt>
                <c:pt idx="2360">
                  <c:v>-0.152767815056286</c:v>
                </c:pt>
                <c:pt idx="2361">
                  <c:v>-0.15126866017829799</c:v>
                </c:pt>
                <c:pt idx="2362">
                  <c:v>-0.14922682099068299</c:v>
                </c:pt>
                <c:pt idx="2363">
                  <c:v>-0.148171914009574</c:v>
                </c:pt>
                <c:pt idx="2364">
                  <c:v>-0.14686298964318401</c:v>
                </c:pt>
                <c:pt idx="2365">
                  <c:v>-0.14494045526830401</c:v>
                </c:pt>
                <c:pt idx="2366">
                  <c:v>-0.142175066638766</c:v>
                </c:pt>
                <c:pt idx="2367">
                  <c:v>-0.13569050124186499</c:v>
                </c:pt>
                <c:pt idx="2368">
                  <c:v>-0.124594068005617</c:v>
                </c:pt>
                <c:pt idx="2369">
                  <c:v>-0.113668988435994</c:v>
                </c:pt>
                <c:pt idx="2370">
                  <c:v>-0.106749630857884</c:v>
                </c:pt>
                <c:pt idx="2371">
                  <c:v>-0.101858371037399</c:v>
                </c:pt>
                <c:pt idx="2372">
                  <c:v>-9.6581945964344204E-2</c:v>
                </c:pt>
                <c:pt idx="2373">
                  <c:v>-9.1349057375797293E-2</c:v>
                </c:pt>
                <c:pt idx="2374">
                  <c:v>-8.5888247940605594E-2</c:v>
                </c:pt>
                <c:pt idx="2375">
                  <c:v>-7.9509084385469803E-2</c:v>
                </c:pt>
                <c:pt idx="2376">
                  <c:v>-7.3980143863383196E-2</c:v>
                </c:pt>
                <c:pt idx="2377">
                  <c:v>-7.1046594806815896E-2</c:v>
                </c:pt>
                <c:pt idx="2378">
                  <c:v>-6.9283476225794199E-2</c:v>
                </c:pt>
                <c:pt idx="2379">
                  <c:v>-6.6789443473764296E-2</c:v>
                </c:pt>
                <c:pt idx="2380">
                  <c:v>-6.3485465736243599E-2</c:v>
                </c:pt>
                <c:pt idx="2381">
                  <c:v>-5.9852473689609699E-2</c:v>
                </c:pt>
                <c:pt idx="2382">
                  <c:v>-5.6970240508453403E-2</c:v>
                </c:pt>
                <c:pt idx="2383">
                  <c:v>-5.6476255921435001E-2</c:v>
                </c:pt>
                <c:pt idx="2384">
                  <c:v>-5.7627609319439999E-2</c:v>
                </c:pt>
                <c:pt idx="2385">
                  <c:v>-5.7685459881080599E-2</c:v>
                </c:pt>
                <c:pt idx="2386">
                  <c:v>-5.6354624829607E-2</c:v>
                </c:pt>
                <c:pt idx="2387">
                  <c:v>-5.4749712502172497E-2</c:v>
                </c:pt>
                <c:pt idx="2388">
                  <c:v>-5.0357396630614198E-2</c:v>
                </c:pt>
                <c:pt idx="2389">
                  <c:v>-4.0570215848132599E-2</c:v>
                </c:pt>
                <c:pt idx="2390">
                  <c:v>-2.98095745793979E-2</c:v>
                </c:pt>
                <c:pt idx="2391">
                  <c:v>-2.4396693678109298E-2</c:v>
                </c:pt>
                <c:pt idx="2392">
                  <c:v>-2.2458949354666601E-2</c:v>
                </c:pt>
                <c:pt idx="2393">
                  <c:v>-1.7612709017973498E-2</c:v>
                </c:pt>
                <c:pt idx="2394">
                  <c:v>-1.0141131411563E-2</c:v>
                </c:pt>
                <c:pt idx="2395">
                  <c:v>-4.7529047700814904E-3</c:v>
                </c:pt>
                <c:pt idx="2396">
                  <c:v>-5.6337921265351505E-4</c:v>
                </c:pt>
                <c:pt idx="2397">
                  <c:v>6.4066863224184799E-3</c:v>
                </c:pt>
                <c:pt idx="2398">
                  <c:v>1.3614643031899401E-2</c:v>
                </c:pt>
                <c:pt idx="2399">
                  <c:v>1.54757052875117E-2</c:v>
                </c:pt>
                <c:pt idx="2400">
                  <c:v>1.3798632580943101E-2</c:v>
                </c:pt>
                <c:pt idx="2401">
                  <c:v>1.45840779014316E-2</c:v>
                </c:pt>
                <c:pt idx="2402">
                  <c:v>1.7546772941498302E-2</c:v>
                </c:pt>
                <c:pt idx="2403">
                  <c:v>1.9185221303136799E-2</c:v>
                </c:pt>
                <c:pt idx="2404">
                  <c:v>2.2868077620147201E-2</c:v>
                </c:pt>
                <c:pt idx="2405">
                  <c:v>3.4944235371735001E-2</c:v>
                </c:pt>
                <c:pt idx="2406">
                  <c:v>5.3378344689357399E-2</c:v>
                </c:pt>
                <c:pt idx="2407">
                  <c:v>6.9585995976912604E-2</c:v>
                </c:pt>
                <c:pt idx="2408">
                  <c:v>7.9705662039325303E-2</c:v>
                </c:pt>
                <c:pt idx="2409">
                  <c:v>8.59778371292656E-2</c:v>
                </c:pt>
                <c:pt idx="2410">
                  <c:v>8.9510091675104098E-2</c:v>
                </c:pt>
                <c:pt idx="2411">
                  <c:v>8.9130603141937007E-2</c:v>
                </c:pt>
                <c:pt idx="2412">
                  <c:v>8.7346804569340103E-2</c:v>
                </c:pt>
                <c:pt idx="2413">
                  <c:v>8.9808518848790403E-2</c:v>
                </c:pt>
                <c:pt idx="2414">
                  <c:v>9.6440590207519397E-2</c:v>
                </c:pt>
                <c:pt idx="2415">
                  <c:v>9.9456509286852998E-2</c:v>
                </c:pt>
                <c:pt idx="2416">
                  <c:v>9.4792493994758698E-2</c:v>
                </c:pt>
                <c:pt idx="2417">
                  <c:v>8.8493523756932202E-2</c:v>
                </c:pt>
                <c:pt idx="2418">
                  <c:v>8.46351073044459E-2</c:v>
                </c:pt>
                <c:pt idx="2419">
                  <c:v>7.6935762571251204E-2</c:v>
                </c:pt>
                <c:pt idx="2420">
                  <c:v>6.3163416555351098E-2</c:v>
                </c:pt>
                <c:pt idx="2421">
                  <c:v>5.5256953900269197E-2</c:v>
                </c:pt>
                <c:pt idx="2422">
                  <c:v>6.13856321827966E-2</c:v>
                </c:pt>
                <c:pt idx="2423">
                  <c:v>7.1860913349519606E-2</c:v>
                </c:pt>
                <c:pt idx="2424">
                  <c:v>7.5985540885316297E-2</c:v>
                </c:pt>
                <c:pt idx="2425">
                  <c:v>7.6680775111087202E-2</c:v>
                </c:pt>
                <c:pt idx="2426">
                  <c:v>7.7881568259498102E-2</c:v>
                </c:pt>
                <c:pt idx="2427">
                  <c:v>7.6162970422544995E-2</c:v>
                </c:pt>
                <c:pt idx="2428">
                  <c:v>7.2113501657758497E-2</c:v>
                </c:pt>
                <c:pt idx="2429">
                  <c:v>7.0756571125418999E-2</c:v>
                </c:pt>
                <c:pt idx="2430">
                  <c:v>6.9413747327362704E-2</c:v>
                </c:pt>
                <c:pt idx="2431">
                  <c:v>6.2565409030584093E-2</c:v>
                </c:pt>
                <c:pt idx="2432">
                  <c:v>5.4503671782509498E-2</c:v>
                </c:pt>
                <c:pt idx="2433">
                  <c:v>5.1880027415198399E-2</c:v>
                </c:pt>
                <c:pt idx="2434">
                  <c:v>5.2781572188986603E-2</c:v>
                </c:pt>
                <c:pt idx="2435">
                  <c:v>5.3731216327722597E-2</c:v>
                </c:pt>
                <c:pt idx="2436">
                  <c:v>5.5834591817010899E-2</c:v>
                </c:pt>
                <c:pt idx="2437">
                  <c:v>5.78977063544244E-2</c:v>
                </c:pt>
                <c:pt idx="2438">
                  <c:v>5.6251752065309503E-2</c:v>
                </c:pt>
                <c:pt idx="2439">
                  <c:v>5.2410345923242799E-2</c:v>
                </c:pt>
                <c:pt idx="2440">
                  <c:v>5.0841262119597802E-2</c:v>
                </c:pt>
                <c:pt idx="2441">
                  <c:v>5.1677785983523697E-2</c:v>
                </c:pt>
                <c:pt idx="2442">
                  <c:v>5.2036115663412097E-2</c:v>
                </c:pt>
                <c:pt idx="2443">
                  <c:v>5.0666730185624197E-2</c:v>
                </c:pt>
                <c:pt idx="2444">
                  <c:v>4.8740254190380097E-2</c:v>
                </c:pt>
                <c:pt idx="2445">
                  <c:v>4.8993382529301598E-2</c:v>
                </c:pt>
                <c:pt idx="2446">
                  <c:v>5.1909526242047498E-2</c:v>
                </c:pt>
                <c:pt idx="2447">
                  <c:v>5.3076005741117697E-2</c:v>
                </c:pt>
                <c:pt idx="2448">
                  <c:v>4.9807229409914E-2</c:v>
                </c:pt>
                <c:pt idx="2449">
                  <c:v>4.63059407832873E-2</c:v>
                </c:pt>
                <c:pt idx="2450">
                  <c:v>4.5707277731734802E-2</c:v>
                </c:pt>
                <c:pt idx="2451">
                  <c:v>4.4916107753271303E-2</c:v>
                </c:pt>
                <c:pt idx="2452">
                  <c:v>4.3730359578934501E-2</c:v>
                </c:pt>
                <c:pt idx="2453">
                  <c:v>4.76522627614629E-2</c:v>
                </c:pt>
                <c:pt idx="2454">
                  <c:v>5.7257488164254702E-2</c:v>
                </c:pt>
                <c:pt idx="2455">
                  <c:v>6.5927355706681498E-2</c:v>
                </c:pt>
                <c:pt idx="2456">
                  <c:v>6.9823263954562398E-2</c:v>
                </c:pt>
                <c:pt idx="2457">
                  <c:v>7.0458427418172695E-2</c:v>
                </c:pt>
                <c:pt idx="2458">
                  <c:v>6.9941818131418101E-2</c:v>
                </c:pt>
                <c:pt idx="2459">
                  <c:v>7.0087813300340501E-2</c:v>
                </c:pt>
                <c:pt idx="2460">
                  <c:v>7.0698478449113394E-2</c:v>
                </c:pt>
                <c:pt idx="2461">
                  <c:v>6.6370833919311201E-2</c:v>
                </c:pt>
                <c:pt idx="2462">
                  <c:v>5.3340449514920299E-2</c:v>
                </c:pt>
                <c:pt idx="2463">
                  <c:v>3.84590243025539E-2</c:v>
                </c:pt>
                <c:pt idx="2464">
                  <c:v>3.1360778440736398E-2</c:v>
                </c:pt>
                <c:pt idx="2465">
                  <c:v>3.13200614705713E-2</c:v>
                </c:pt>
                <c:pt idx="2466">
                  <c:v>3.1527956064613401E-2</c:v>
                </c:pt>
                <c:pt idx="2467">
                  <c:v>3.08227065995152E-2</c:v>
                </c:pt>
                <c:pt idx="2468">
                  <c:v>3.2069922645458403E-2</c:v>
                </c:pt>
                <c:pt idx="2469">
                  <c:v>3.4632050899308202E-2</c:v>
                </c:pt>
                <c:pt idx="2470">
                  <c:v>3.6783040310695E-2</c:v>
                </c:pt>
                <c:pt idx="2471">
                  <c:v>4.0515706531862899E-2</c:v>
                </c:pt>
                <c:pt idx="2472">
                  <c:v>4.7448375713758602E-2</c:v>
                </c:pt>
                <c:pt idx="2473">
                  <c:v>5.4350213044268E-2</c:v>
                </c:pt>
                <c:pt idx="2474">
                  <c:v>5.7666523161261501E-2</c:v>
                </c:pt>
                <c:pt idx="2475">
                  <c:v>5.8494447917315201E-2</c:v>
                </c:pt>
                <c:pt idx="2476">
                  <c:v>5.9916325800034101E-2</c:v>
                </c:pt>
                <c:pt idx="2477">
                  <c:v>6.2829967963223599E-2</c:v>
                </c:pt>
                <c:pt idx="2478">
                  <c:v>6.6043063827805198E-2</c:v>
                </c:pt>
                <c:pt idx="2479">
                  <c:v>6.7416345225668306E-2</c:v>
                </c:pt>
                <c:pt idx="2480">
                  <c:v>6.5044411373547203E-2</c:v>
                </c:pt>
                <c:pt idx="2481">
                  <c:v>5.9932655022840703E-2</c:v>
                </c:pt>
                <c:pt idx="2482">
                  <c:v>5.51723079090536E-2</c:v>
                </c:pt>
                <c:pt idx="2483">
                  <c:v>5.1500807740480402E-2</c:v>
                </c:pt>
                <c:pt idx="2484">
                  <c:v>4.8145804777561703E-2</c:v>
                </c:pt>
                <c:pt idx="2485">
                  <c:v>4.7463615623501501E-2</c:v>
                </c:pt>
                <c:pt idx="2486">
                  <c:v>5.1836112134743997E-2</c:v>
                </c:pt>
                <c:pt idx="2487">
                  <c:v>5.8605876523114699E-2</c:v>
                </c:pt>
                <c:pt idx="2488">
                  <c:v>6.4911597805173707E-2</c:v>
                </c:pt>
                <c:pt idx="2489">
                  <c:v>7.1504712204109894E-2</c:v>
                </c:pt>
                <c:pt idx="2490">
                  <c:v>7.6208799565529201E-2</c:v>
                </c:pt>
                <c:pt idx="2491">
                  <c:v>7.4025502458330394E-2</c:v>
                </c:pt>
                <c:pt idx="2492">
                  <c:v>6.77196218870217E-2</c:v>
                </c:pt>
                <c:pt idx="2493">
                  <c:v>6.5056264492667798E-2</c:v>
                </c:pt>
                <c:pt idx="2494">
                  <c:v>6.4385353652803998E-2</c:v>
                </c:pt>
                <c:pt idx="2495">
                  <c:v>5.8386948865863798E-2</c:v>
                </c:pt>
                <c:pt idx="2496">
                  <c:v>4.9257404967613098E-2</c:v>
                </c:pt>
                <c:pt idx="2497">
                  <c:v>4.4044853679573899E-2</c:v>
                </c:pt>
                <c:pt idx="2498">
                  <c:v>4.12629341315605E-2</c:v>
                </c:pt>
                <c:pt idx="2499">
                  <c:v>3.7121766385731898E-2</c:v>
                </c:pt>
                <c:pt idx="2500">
                  <c:v>3.4343688126451E-2</c:v>
                </c:pt>
                <c:pt idx="2501">
                  <c:v>3.3498823333663601E-2</c:v>
                </c:pt>
                <c:pt idx="2502">
                  <c:v>2.88935853897863E-2</c:v>
                </c:pt>
                <c:pt idx="2503">
                  <c:v>2.03813919063713E-2</c:v>
                </c:pt>
                <c:pt idx="2504">
                  <c:v>1.4700050103237E-2</c:v>
                </c:pt>
                <c:pt idx="2505">
                  <c:v>1.29504376812882E-2</c:v>
                </c:pt>
                <c:pt idx="2506">
                  <c:v>1.0657794071461699E-2</c:v>
                </c:pt>
                <c:pt idx="2507">
                  <c:v>7.26334616083578E-3</c:v>
                </c:pt>
                <c:pt idx="2508">
                  <c:v>4.1483201749495198E-3</c:v>
                </c:pt>
                <c:pt idx="2509">
                  <c:v>6.6396555634732105E-4</c:v>
                </c:pt>
                <c:pt idx="2510">
                  <c:v>-1.0692692566434099E-3</c:v>
                </c:pt>
                <c:pt idx="2511">
                  <c:v>1.87455246567802E-3</c:v>
                </c:pt>
                <c:pt idx="2512">
                  <c:v>4.76369771838392E-3</c:v>
                </c:pt>
                <c:pt idx="2513">
                  <c:v>1.75756225452718E-3</c:v>
                </c:pt>
                <c:pt idx="2514">
                  <c:v>-2.3330631336584699E-3</c:v>
                </c:pt>
                <c:pt idx="2515">
                  <c:v>-3.6923350961480398E-4</c:v>
                </c:pt>
                <c:pt idx="2516">
                  <c:v>4.1144817519665504E-3</c:v>
                </c:pt>
                <c:pt idx="2517">
                  <c:v>4.0342981724736E-3</c:v>
                </c:pt>
                <c:pt idx="2518">
                  <c:v>-1.6689309423139801E-4</c:v>
                </c:pt>
                <c:pt idx="2519">
                  <c:v>-4.8704491584498901E-3</c:v>
                </c:pt>
                <c:pt idx="2520">
                  <c:v>-8.5831408785453801E-3</c:v>
                </c:pt>
                <c:pt idx="2521">
                  <c:v>-8.7761620973589999E-3</c:v>
                </c:pt>
                <c:pt idx="2522">
                  <c:v>-4.1051000885344502E-3</c:v>
                </c:pt>
                <c:pt idx="2523">
                  <c:v>-8.5112716701901496E-4</c:v>
                </c:pt>
                <c:pt idx="2524">
                  <c:v>-7.42120367565334E-3</c:v>
                </c:pt>
                <c:pt idx="2525">
                  <c:v>-2.27855283191238E-2</c:v>
                </c:pt>
                <c:pt idx="2526">
                  <c:v>-3.7495676411046001E-2</c:v>
                </c:pt>
                <c:pt idx="2527">
                  <c:v>-4.5409867737014803E-2</c:v>
                </c:pt>
                <c:pt idx="2528">
                  <c:v>-4.9180814806228802E-2</c:v>
                </c:pt>
                <c:pt idx="2529">
                  <c:v>-5.2895444595010201E-2</c:v>
                </c:pt>
                <c:pt idx="2530">
                  <c:v>-5.3620613867427301E-2</c:v>
                </c:pt>
                <c:pt idx="2531">
                  <c:v>-4.6442286065465598E-2</c:v>
                </c:pt>
                <c:pt idx="2532">
                  <c:v>-3.63875294710133E-2</c:v>
                </c:pt>
                <c:pt idx="2533">
                  <c:v>-3.3978903476867599E-2</c:v>
                </c:pt>
                <c:pt idx="2534">
                  <c:v>-3.89597823341147E-2</c:v>
                </c:pt>
                <c:pt idx="2535">
                  <c:v>-4.2653769683795903E-2</c:v>
                </c:pt>
                <c:pt idx="2536">
                  <c:v>-4.5334151926493503E-2</c:v>
                </c:pt>
                <c:pt idx="2537">
                  <c:v>-5.3688313938891501E-2</c:v>
                </c:pt>
                <c:pt idx="2538">
                  <c:v>-6.37519792862868E-2</c:v>
                </c:pt>
                <c:pt idx="2539">
                  <c:v>-6.64950871581724E-2</c:v>
                </c:pt>
                <c:pt idx="2540">
                  <c:v>-6.4944687643314195E-2</c:v>
                </c:pt>
                <c:pt idx="2541">
                  <c:v>-6.6128630125142598E-2</c:v>
                </c:pt>
                <c:pt idx="2542">
                  <c:v>-6.5393264449065805E-2</c:v>
                </c:pt>
                <c:pt idx="2543">
                  <c:v>-5.8075211499043003E-2</c:v>
                </c:pt>
                <c:pt idx="2544">
                  <c:v>-5.3696933450714503E-2</c:v>
                </c:pt>
                <c:pt idx="2545">
                  <c:v>-5.9164900184267899E-2</c:v>
                </c:pt>
                <c:pt idx="2546">
                  <c:v>-6.3230492769810298E-2</c:v>
                </c:pt>
                <c:pt idx="2547">
                  <c:v>-5.5807124505350102E-2</c:v>
                </c:pt>
                <c:pt idx="2548">
                  <c:v>-4.6079482293012203E-2</c:v>
                </c:pt>
                <c:pt idx="2549">
                  <c:v>-4.4382738716995503E-2</c:v>
                </c:pt>
                <c:pt idx="2550">
                  <c:v>-4.35989269495883E-2</c:v>
                </c:pt>
                <c:pt idx="2551">
                  <c:v>-3.4716430910558899E-2</c:v>
                </c:pt>
                <c:pt idx="2552">
                  <c:v>-2.4126229893731099E-2</c:v>
                </c:pt>
                <c:pt idx="2553">
                  <c:v>-2.1432945908157201E-2</c:v>
                </c:pt>
                <c:pt idx="2554">
                  <c:v>-2.47730764835184E-2</c:v>
                </c:pt>
                <c:pt idx="2555">
                  <c:v>-2.8680146755265298E-2</c:v>
                </c:pt>
                <c:pt idx="2556">
                  <c:v>-3.30928021320143E-2</c:v>
                </c:pt>
                <c:pt idx="2557">
                  <c:v>-3.7689528029975397E-2</c:v>
                </c:pt>
                <c:pt idx="2558">
                  <c:v>-3.9331708425466801E-2</c:v>
                </c:pt>
                <c:pt idx="2559">
                  <c:v>-3.8243032203310899E-2</c:v>
                </c:pt>
                <c:pt idx="2560">
                  <c:v>-3.7523137986419097E-2</c:v>
                </c:pt>
                <c:pt idx="2561">
                  <c:v>-3.7117855286674897E-2</c:v>
                </c:pt>
                <c:pt idx="2562">
                  <c:v>-3.4724644348009502E-2</c:v>
                </c:pt>
                <c:pt idx="2563">
                  <c:v>-2.96831956413636E-2</c:v>
                </c:pt>
                <c:pt idx="2564">
                  <c:v>-2.29621128869592E-2</c:v>
                </c:pt>
                <c:pt idx="2565">
                  <c:v>-1.73354311421513E-2</c:v>
                </c:pt>
                <c:pt idx="2566">
                  <c:v>-1.5740613207751299E-2</c:v>
                </c:pt>
                <c:pt idx="2567">
                  <c:v>-1.6393157362382199E-2</c:v>
                </c:pt>
                <c:pt idx="2568">
                  <c:v>-1.51038249180072E-2</c:v>
                </c:pt>
                <c:pt idx="2569">
                  <c:v>-1.30356856879604E-2</c:v>
                </c:pt>
                <c:pt idx="2570">
                  <c:v>-1.2507560280964799E-2</c:v>
                </c:pt>
                <c:pt idx="2571">
                  <c:v>-8.9099044510790003E-3</c:v>
                </c:pt>
                <c:pt idx="2572">
                  <c:v>9.8950770162036092E-4</c:v>
                </c:pt>
                <c:pt idx="2573">
                  <c:v>9.2781975083297101E-3</c:v>
                </c:pt>
                <c:pt idx="2574">
                  <c:v>7.6805991934519296E-3</c:v>
                </c:pt>
                <c:pt idx="2575">
                  <c:v>-4.7334088680229701E-4</c:v>
                </c:pt>
                <c:pt idx="2576">
                  <c:v>-8.2635895070461499E-3</c:v>
                </c:pt>
                <c:pt idx="2577">
                  <c:v>-1.4977441725979399E-2</c:v>
                </c:pt>
                <c:pt idx="2578">
                  <c:v>-2.27304398244043E-2</c:v>
                </c:pt>
                <c:pt idx="2579">
                  <c:v>-3.2234989208022799E-2</c:v>
                </c:pt>
                <c:pt idx="2580">
                  <c:v>-4.2353706876808901E-2</c:v>
                </c:pt>
                <c:pt idx="2581">
                  <c:v>-4.9633698921752498E-2</c:v>
                </c:pt>
                <c:pt idx="2582">
                  <c:v>-5.2596972835814701E-2</c:v>
                </c:pt>
                <c:pt idx="2583">
                  <c:v>-5.5292900412592202E-2</c:v>
                </c:pt>
                <c:pt idx="2584">
                  <c:v>-5.8775693150024497E-2</c:v>
                </c:pt>
                <c:pt idx="2585">
                  <c:v>-5.75241293540113E-2</c:v>
                </c:pt>
                <c:pt idx="2586">
                  <c:v>-5.2701485509682497E-2</c:v>
                </c:pt>
                <c:pt idx="2587">
                  <c:v>-5.3730422491118597E-2</c:v>
                </c:pt>
                <c:pt idx="2588">
                  <c:v>-5.9934832865465998E-2</c:v>
                </c:pt>
                <c:pt idx="2589">
                  <c:v>-6.0969850473172098E-2</c:v>
                </c:pt>
                <c:pt idx="2590">
                  <c:v>-5.78401653892021E-2</c:v>
                </c:pt>
                <c:pt idx="2591">
                  <c:v>-5.99700049380546E-2</c:v>
                </c:pt>
                <c:pt idx="2592">
                  <c:v>-6.4986523812073996E-2</c:v>
                </c:pt>
                <c:pt idx="2593">
                  <c:v>-6.4937380703635694E-2</c:v>
                </c:pt>
                <c:pt idx="2594">
                  <c:v>-6.3784321017023096E-2</c:v>
                </c:pt>
                <c:pt idx="2595">
                  <c:v>-6.76489039411554E-2</c:v>
                </c:pt>
                <c:pt idx="2596">
                  <c:v>-7.1161916548494103E-2</c:v>
                </c:pt>
                <c:pt idx="2597">
                  <c:v>-6.8964985113302693E-2</c:v>
                </c:pt>
                <c:pt idx="2598">
                  <c:v>-6.5560578569049996E-2</c:v>
                </c:pt>
                <c:pt idx="2599">
                  <c:v>-6.4982482197436797E-2</c:v>
                </c:pt>
                <c:pt idx="2600">
                  <c:v>-6.5971605540763395E-2</c:v>
                </c:pt>
                <c:pt idx="2601">
                  <c:v>-6.8719851552910799E-2</c:v>
                </c:pt>
                <c:pt idx="2602">
                  <c:v>-7.3368682883348399E-2</c:v>
                </c:pt>
                <c:pt idx="2603">
                  <c:v>-7.6173103955890303E-2</c:v>
                </c:pt>
                <c:pt idx="2604">
                  <c:v>-7.5813154387943199E-2</c:v>
                </c:pt>
                <c:pt idx="2605">
                  <c:v>-7.5307080387101002E-2</c:v>
                </c:pt>
                <c:pt idx="2606">
                  <c:v>-7.4660010164557603E-2</c:v>
                </c:pt>
                <c:pt idx="2607">
                  <c:v>-7.1879052440013205E-2</c:v>
                </c:pt>
                <c:pt idx="2608">
                  <c:v>-6.9031241276766506E-2</c:v>
                </c:pt>
                <c:pt idx="2609">
                  <c:v>-6.7769875547979502E-2</c:v>
                </c:pt>
                <c:pt idx="2610">
                  <c:v>-6.5309468982690896E-2</c:v>
                </c:pt>
                <c:pt idx="2611">
                  <c:v>-6.1387739797820702E-2</c:v>
                </c:pt>
                <c:pt idx="2612">
                  <c:v>-5.9818979520117298E-2</c:v>
                </c:pt>
                <c:pt idx="2613">
                  <c:v>-6.00244205006287E-2</c:v>
                </c:pt>
                <c:pt idx="2614">
                  <c:v>-5.8130078597627199E-2</c:v>
                </c:pt>
                <c:pt idx="2615">
                  <c:v>-5.5774578164556401E-2</c:v>
                </c:pt>
                <c:pt idx="2616">
                  <c:v>-5.72309657209032E-2</c:v>
                </c:pt>
                <c:pt idx="2617">
                  <c:v>-6.0830113473199103E-2</c:v>
                </c:pt>
                <c:pt idx="2618">
                  <c:v>-6.1939801578375801E-2</c:v>
                </c:pt>
                <c:pt idx="2619">
                  <c:v>-5.9953721739216197E-2</c:v>
                </c:pt>
                <c:pt idx="2620">
                  <c:v>-5.67549582788981E-2</c:v>
                </c:pt>
                <c:pt idx="2621">
                  <c:v>-5.2595187716024297E-2</c:v>
                </c:pt>
                <c:pt idx="2622">
                  <c:v>-4.6527607380746801E-2</c:v>
                </c:pt>
                <c:pt idx="2623">
                  <c:v>-3.7798015666587199E-2</c:v>
                </c:pt>
                <c:pt idx="2624">
                  <c:v>-2.7203103414742399E-2</c:v>
                </c:pt>
                <c:pt idx="2625">
                  <c:v>-1.7876559571538501E-2</c:v>
                </c:pt>
                <c:pt idx="2626">
                  <c:v>-1.2047642541763E-2</c:v>
                </c:pt>
                <c:pt idx="2627">
                  <c:v>-7.2868242971972702E-3</c:v>
                </c:pt>
                <c:pt idx="2628">
                  <c:v>-1.41558974992847E-4</c:v>
                </c:pt>
                <c:pt idx="2629">
                  <c:v>7.6379339519520896E-3</c:v>
                </c:pt>
                <c:pt idx="2630">
                  <c:v>1.1346934430666099E-2</c:v>
                </c:pt>
                <c:pt idx="2631">
                  <c:v>1.04050673370314E-2</c:v>
                </c:pt>
                <c:pt idx="2632">
                  <c:v>9.0472868104528297E-3</c:v>
                </c:pt>
                <c:pt idx="2633">
                  <c:v>1.0520029793884E-2</c:v>
                </c:pt>
                <c:pt idx="2634">
                  <c:v>1.4206157611910099E-2</c:v>
                </c:pt>
                <c:pt idx="2635">
                  <c:v>1.8270145252703901E-2</c:v>
                </c:pt>
                <c:pt idx="2636">
                  <c:v>2.2347886688589599E-2</c:v>
                </c:pt>
                <c:pt idx="2637">
                  <c:v>2.6165189157331601E-2</c:v>
                </c:pt>
                <c:pt idx="2638">
                  <c:v>2.8019218358180401E-2</c:v>
                </c:pt>
                <c:pt idx="2639">
                  <c:v>2.6799451854019801E-2</c:v>
                </c:pt>
                <c:pt idx="2640">
                  <c:v>2.4504048099410099E-2</c:v>
                </c:pt>
                <c:pt idx="2641">
                  <c:v>2.4055877393440801E-2</c:v>
                </c:pt>
                <c:pt idx="2642">
                  <c:v>2.54846288564652E-2</c:v>
                </c:pt>
                <c:pt idx="2643">
                  <c:v>2.6761947341637199E-2</c:v>
                </c:pt>
                <c:pt idx="2644">
                  <c:v>2.78616262225325E-2</c:v>
                </c:pt>
                <c:pt idx="2645">
                  <c:v>3.0535918914867899E-2</c:v>
                </c:pt>
                <c:pt idx="2646">
                  <c:v>3.4805629407967199E-2</c:v>
                </c:pt>
                <c:pt idx="2647">
                  <c:v>3.9812895639185802E-2</c:v>
                </c:pt>
                <c:pt idx="2648">
                  <c:v>4.7029860384143897E-2</c:v>
                </c:pt>
                <c:pt idx="2649">
                  <c:v>5.6707682829492498E-2</c:v>
                </c:pt>
                <c:pt idx="2650">
                  <c:v>6.2974114636069695E-2</c:v>
                </c:pt>
                <c:pt idx="2651">
                  <c:v>6.1048752811627902E-2</c:v>
                </c:pt>
                <c:pt idx="2652">
                  <c:v>5.6681427724063302E-2</c:v>
                </c:pt>
                <c:pt idx="2653">
                  <c:v>5.7829423014326697E-2</c:v>
                </c:pt>
                <c:pt idx="2654">
                  <c:v>6.0986933795778603E-2</c:v>
                </c:pt>
                <c:pt idx="2655">
                  <c:v>5.8740723322905898E-2</c:v>
                </c:pt>
                <c:pt idx="2656">
                  <c:v>5.4703012627065499E-2</c:v>
                </c:pt>
                <c:pt idx="2657">
                  <c:v>5.6336480910052202E-2</c:v>
                </c:pt>
                <c:pt idx="2658">
                  <c:v>6.0271365074924199E-2</c:v>
                </c:pt>
                <c:pt idx="2659">
                  <c:v>5.9460183888226201E-2</c:v>
                </c:pt>
                <c:pt idx="2660">
                  <c:v>5.6042193741858398E-2</c:v>
                </c:pt>
                <c:pt idx="2661">
                  <c:v>5.5340867436256901E-2</c:v>
                </c:pt>
                <c:pt idx="2662">
                  <c:v>5.6676719929299103E-2</c:v>
                </c:pt>
                <c:pt idx="2663">
                  <c:v>5.8574148333760498E-2</c:v>
                </c:pt>
                <c:pt idx="2664">
                  <c:v>6.25191800672147E-2</c:v>
                </c:pt>
                <c:pt idx="2665">
                  <c:v>6.7618805040337404E-2</c:v>
                </c:pt>
                <c:pt idx="2666">
                  <c:v>7.1454839584068897E-2</c:v>
                </c:pt>
                <c:pt idx="2667">
                  <c:v>7.5111823384555895E-2</c:v>
                </c:pt>
                <c:pt idx="2668">
                  <c:v>7.8054994963743796E-2</c:v>
                </c:pt>
                <c:pt idx="2669">
                  <c:v>7.4437188852626304E-2</c:v>
                </c:pt>
                <c:pt idx="2670">
                  <c:v>6.3319127878828901E-2</c:v>
                </c:pt>
                <c:pt idx="2671">
                  <c:v>5.3854094133415499E-2</c:v>
                </c:pt>
                <c:pt idx="2672">
                  <c:v>5.2570180033433E-2</c:v>
                </c:pt>
                <c:pt idx="2673">
                  <c:v>5.48839866637479E-2</c:v>
                </c:pt>
                <c:pt idx="2674">
                  <c:v>5.4203714648071499E-2</c:v>
                </c:pt>
                <c:pt idx="2675">
                  <c:v>5.0604272749015002E-2</c:v>
                </c:pt>
                <c:pt idx="2676">
                  <c:v>4.7936524586967302E-2</c:v>
                </c:pt>
                <c:pt idx="2677">
                  <c:v>4.9373954770673599E-2</c:v>
                </c:pt>
                <c:pt idx="2678">
                  <c:v>5.5216059463112303E-2</c:v>
                </c:pt>
                <c:pt idx="2679">
                  <c:v>6.1555320653781803E-2</c:v>
                </c:pt>
                <c:pt idx="2680">
                  <c:v>6.4591186495176894E-2</c:v>
                </c:pt>
                <c:pt idx="2681">
                  <c:v>6.6503752654859694E-2</c:v>
                </c:pt>
                <c:pt idx="2682">
                  <c:v>7.0766240895285604E-2</c:v>
                </c:pt>
                <c:pt idx="2683">
                  <c:v>7.4869594089462296E-2</c:v>
                </c:pt>
                <c:pt idx="2684">
                  <c:v>7.5249472347073201E-2</c:v>
                </c:pt>
                <c:pt idx="2685">
                  <c:v>7.3881603442531002E-2</c:v>
                </c:pt>
                <c:pt idx="2686">
                  <c:v>7.3095712729989201E-2</c:v>
                </c:pt>
                <c:pt idx="2687">
                  <c:v>7.1668669672907095E-2</c:v>
                </c:pt>
                <c:pt idx="2688">
                  <c:v>7.0356006826623602E-2</c:v>
                </c:pt>
                <c:pt idx="2689">
                  <c:v>7.1238512646132707E-2</c:v>
                </c:pt>
                <c:pt idx="2690">
                  <c:v>7.1096213520766796E-2</c:v>
                </c:pt>
                <c:pt idx="2691">
                  <c:v>6.6603837495937401E-2</c:v>
                </c:pt>
                <c:pt idx="2692">
                  <c:v>6.20831909594683E-2</c:v>
                </c:pt>
                <c:pt idx="2693">
                  <c:v>6.0826475100939699E-2</c:v>
                </c:pt>
                <c:pt idx="2694">
                  <c:v>5.7675919085485E-2</c:v>
                </c:pt>
                <c:pt idx="2695">
                  <c:v>5.0249597523439098E-2</c:v>
                </c:pt>
                <c:pt idx="2696">
                  <c:v>4.5499258739878701E-2</c:v>
                </c:pt>
                <c:pt idx="2697">
                  <c:v>4.7523846053268398E-2</c:v>
                </c:pt>
                <c:pt idx="2698">
                  <c:v>5.1961048111179103E-2</c:v>
                </c:pt>
                <c:pt idx="2699">
                  <c:v>5.5974448805947298E-2</c:v>
                </c:pt>
                <c:pt idx="2700">
                  <c:v>6.0338479236970097E-2</c:v>
                </c:pt>
                <c:pt idx="2701">
                  <c:v>6.3467320171379002E-2</c:v>
                </c:pt>
                <c:pt idx="2702">
                  <c:v>6.4706533375116698E-2</c:v>
                </c:pt>
                <c:pt idx="2703">
                  <c:v>6.7328332879015795E-2</c:v>
                </c:pt>
                <c:pt idx="2704">
                  <c:v>7.0791659343386507E-2</c:v>
                </c:pt>
                <c:pt idx="2705">
                  <c:v>7.0010845104699695E-2</c:v>
                </c:pt>
                <c:pt idx="2706">
                  <c:v>6.6363887617157502E-2</c:v>
                </c:pt>
                <c:pt idx="2707">
                  <c:v>6.6350922068474802E-2</c:v>
                </c:pt>
                <c:pt idx="2708">
                  <c:v>6.90667170862308E-2</c:v>
                </c:pt>
                <c:pt idx="2709">
                  <c:v>6.8773255253080895E-2</c:v>
                </c:pt>
                <c:pt idx="2710">
                  <c:v>6.7287173568964798E-2</c:v>
                </c:pt>
                <c:pt idx="2711">
                  <c:v>7.0508155496710495E-2</c:v>
                </c:pt>
                <c:pt idx="2712">
                  <c:v>7.6642736877219605E-2</c:v>
                </c:pt>
                <c:pt idx="2713">
                  <c:v>7.9077128330756002E-2</c:v>
                </c:pt>
                <c:pt idx="2714">
                  <c:v>7.7356019147164098E-2</c:v>
                </c:pt>
                <c:pt idx="2715">
                  <c:v>7.6401036207562306E-2</c:v>
                </c:pt>
                <c:pt idx="2716">
                  <c:v>7.7039551317766006E-2</c:v>
                </c:pt>
                <c:pt idx="2717">
                  <c:v>7.4134957731222903E-2</c:v>
                </c:pt>
                <c:pt idx="2718">
                  <c:v>6.4670655800643295E-2</c:v>
                </c:pt>
                <c:pt idx="2719">
                  <c:v>5.3829680541303097E-2</c:v>
                </c:pt>
                <c:pt idx="2720">
                  <c:v>4.9503686723744299E-2</c:v>
                </c:pt>
                <c:pt idx="2721">
                  <c:v>5.2197671219765797E-2</c:v>
                </c:pt>
                <c:pt idx="2722">
                  <c:v>5.5264668708055999E-2</c:v>
                </c:pt>
                <c:pt idx="2723">
                  <c:v>5.4770230571448898E-2</c:v>
                </c:pt>
                <c:pt idx="2724">
                  <c:v>5.2563800059223703E-2</c:v>
                </c:pt>
                <c:pt idx="2725">
                  <c:v>4.9723592287033401E-2</c:v>
                </c:pt>
                <c:pt idx="2726">
                  <c:v>4.4080601580198699E-2</c:v>
                </c:pt>
                <c:pt idx="2727">
                  <c:v>3.5819434751771302E-2</c:v>
                </c:pt>
                <c:pt idx="2728">
                  <c:v>2.9041869785381199E-2</c:v>
                </c:pt>
                <c:pt idx="2729">
                  <c:v>2.5874769603228001E-2</c:v>
                </c:pt>
                <c:pt idx="2730">
                  <c:v>2.3526928298059201E-2</c:v>
                </c:pt>
                <c:pt idx="2731">
                  <c:v>1.91539749872E-2</c:v>
                </c:pt>
                <c:pt idx="2732">
                  <c:v>1.4084073248210699E-2</c:v>
                </c:pt>
                <c:pt idx="2733">
                  <c:v>1.0832352195667E-2</c:v>
                </c:pt>
                <c:pt idx="2734">
                  <c:v>7.9335830973060496E-3</c:v>
                </c:pt>
                <c:pt idx="2735">
                  <c:v>8.7914790478453803E-4</c:v>
                </c:pt>
                <c:pt idx="2736">
                  <c:v>-1.1433456453942E-2</c:v>
                </c:pt>
                <c:pt idx="2737">
                  <c:v>-2.4010370918463999E-2</c:v>
                </c:pt>
                <c:pt idx="2738">
                  <c:v>-3.1308255899183603E-2</c:v>
                </c:pt>
                <c:pt idx="2739">
                  <c:v>-3.4038679167658098E-2</c:v>
                </c:pt>
                <c:pt idx="2740">
                  <c:v>-3.7487300427640903E-2</c:v>
                </c:pt>
                <c:pt idx="2741">
                  <c:v>-4.3333014675926998E-2</c:v>
                </c:pt>
                <c:pt idx="2742">
                  <c:v>-4.7967071383730797E-2</c:v>
                </c:pt>
                <c:pt idx="2743">
                  <c:v>-5.0186108838134201E-2</c:v>
                </c:pt>
                <c:pt idx="2744">
                  <c:v>-5.4514023086834097E-2</c:v>
                </c:pt>
                <c:pt idx="2745">
                  <c:v>-6.27190369704239E-2</c:v>
                </c:pt>
                <c:pt idx="2746">
                  <c:v>-6.8984240842244707E-2</c:v>
                </c:pt>
                <c:pt idx="2747">
                  <c:v>-6.9453369576810101E-2</c:v>
                </c:pt>
                <c:pt idx="2748">
                  <c:v>-6.9619425987089201E-2</c:v>
                </c:pt>
                <c:pt idx="2749">
                  <c:v>-7.5574646903847395E-2</c:v>
                </c:pt>
                <c:pt idx="2750">
                  <c:v>-8.4838589147767499E-2</c:v>
                </c:pt>
                <c:pt idx="2751">
                  <c:v>-9.15902090339831E-2</c:v>
                </c:pt>
                <c:pt idx="2752">
                  <c:v>-9.4067163831770995E-2</c:v>
                </c:pt>
                <c:pt idx="2753">
                  <c:v>-9.3248951152800505E-2</c:v>
                </c:pt>
                <c:pt idx="2754">
                  <c:v>-9.1063182688262495E-2</c:v>
                </c:pt>
                <c:pt idx="2755">
                  <c:v>-9.0673362429262494E-2</c:v>
                </c:pt>
                <c:pt idx="2756">
                  <c:v>-9.3079796623580693E-2</c:v>
                </c:pt>
                <c:pt idx="2757">
                  <c:v>-9.5625453054861198E-2</c:v>
                </c:pt>
                <c:pt idx="2758">
                  <c:v>-9.7168100635936505E-2</c:v>
                </c:pt>
                <c:pt idx="2759">
                  <c:v>-9.8956323700923304E-2</c:v>
                </c:pt>
                <c:pt idx="2760">
                  <c:v>-9.8860488468631894E-2</c:v>
                </c:pt>
                <c:pt idx="2761">
                  <c:v>-9.4026871344674107E-2</c:v>
                </c:pt>
                <c:pt idx="2762">
                  <c:v>-8.8471411262063496E-2</c:v>
                </c:pt>
                <c:pt idx="2763">
                  <c:v>-8.8010884752215399E-2</c:v>
                </c:pt>
                <c:pt idx="2764">
                  <c:v>-9.09785990553348E-2</c:v>
                </c:pt>
                <c:pt idx="2765">
                  <c:v>-9.3404251432766497E-2</c:v>
                </c:pt>
                <c:pt idx="2766">
                  <c:v>-9.6650823053392204E-2</c:v>
                </c:pt>
                <c:pt idx="2767">
                  <c:v>-0.101359870092224</c:v>
                </c:pt>
                <c:pt idx="2768">
                  <c:v>-0.103397056934479</c:v>
                </c:pt>
                <c:pt idx="2769">
                  <c:v>-0.102543007708677</c:v>
                </c:pt>
                <c:pt idx="2770">
                  <c:v>-0.103883944918348</c:v>
                </c:pt>
                <c:pt idx="2771">
                  <c:v>-0.106472389965743</c:v>
                </c:pt>
                <c:pt idx="2772">
                  <c:v>-0.103778900184267</c:v>
                </c:pt>
                <c:pt idx="2773">
                  <c:v>-9.7319567149132993E-2</c:v>
                </c:pt>
                <c:pt idx="2774">
                  <c:v>-9.5650718960582595E-2</c:v>
                </c:pt>
                <c:pt idx="2775">
                  <c:v>-9.9319852351231405E-2</c:v>
                </c:pt>
                <c:pt idx="2776">
                  <c:v>-9.9982705793449797E-2</c:v>
                </c:pt>
                <c:pt idx="2777">
                  <c:v>-9.4766712190182595E-2</c:v>
                </c:pt>
                <c:pt idx="2778">
                  <c:v>-8.9706431056510605E-2</c:v>
                </c:pt>
                <c:pt idx="2779">
                  <c:v>-8.8207160157231401E-2</c:v>
                </c:pt>
                <c:pt idx="2780">
                  <c:v>-8.5485851384255199E-2</c:v>
                </c:pt>
                <c:pt idx="2781">
                  <c:v>-7.7358776229157503E-2</c:v>
                </c:pt>
                <c:pt idx="2782">
                  <c:v>-6.7912532540694598E-2</c:v>
                </c:pt>
                <c:pt idx="2783">
                  <c:v>-6.4042790644870604E-2</c:v>
                </c:pt>
                <c:pt idx="2784">
                  <c:v>-6.5418708176540399E-2</c:v>
                </c:pt>
                <c:pt idx="2785">
                  <c:v>-6.5596387140026705E-2</c:v>
                </c:pt>
                <c:pt idx="2786">
                  <c:v>-6.24406727247169E-2</c:v>
                </c:pt>
                <c:pt idx="2787">
                  <c:v>-5.9624882496597399E-2</c:v>
                </c:pt>
                <c:pt idx="2788">
                  <c:v>-5.7967775525687597E-2</c:v>
                </c:pt>
                <c:pt idx="2789">
                  <c:v>-5.46001352975072E-2</c:v>
                </c:pt>
                <c:pt idx="2790">
                  <c:v>-5.1093968060221998E-2</c:v>
                </c:pt>
                <c:pt idx="2791">
                  <c:v>-5.1885054495659097E-2</c:v>
                </c:pt>
                <c:pt idx="2792">
                  <c:v>-5.49365402908569E-2</c:v>
                </c:pt>
                <c:pt idx="2793">
                  <c:v>-5.4499196938043303E-2</c:v>
                </c:pt>
                <c:pt idx="2794">
                  <c:v>-5.1568313300024003E-2</c:v>
                </c:pt>
                <c:pt idx="2795">
                  <c:v>-5.1182723126132298E-2</c:v>
                </c:pt>
                <c:pt idx="2796">
                  <c:v>-5.2146959241194203E-2</c:v>
                </c:pt>
                <c:pt idx="2797">
                  <c:v>-4.8861970025586898E-2</c:v>
                </c:pt>
                <c:pt idx="2798">
                  <c:v>-4.0185029376187002E-2</c:v>
                </c:pt>
                <c:pt idx="2799">
                  <c:v>-2.96904115675647E-2</c:v>
                </c:pt>
                <c:pt idx="2800">
                  <c:v>-2.0764753152308298E-2</c:v>
                </c:pt>
                <c:pt idx="2801">
                  <c:v>-1.5688297678042199E-2</c:v>
                </c:pt>
                <c:pt idx="2802">
                  <c:v>-1.4807903351818001E-2</c:v>
                </c:pt>
                <c:pt idx="2803">
                  <c:v>-1.44030588697354E-2</c:v>
                </c:pt>
                <c:pt idx="2804">
                  <c:v>-9.8408901309180903E-3</c:v>
                </c:pt>
                <c:pt idx="2805">
                  <c:v>-2.261222730039E-3</c:v>
                </c:pt>
                <c:pt idx="2806">
                  <c:v>2.4241161043511701E-3</c:v>
                </c:pt>
                <c:pt idx="2807">
                  <c:v>2.2421758849889102E-3</c:v>
                </c:pt>
                <c:pt idx="2808">
                  <c:v>2.2577945385929199E-3</c:v>
                </c:pt>
                <c:pt idx="2809">
                  <c:v>6.9170941831098098E-3</c:v>
                </c:pt>
                <c:pt idx="2810">
                  <c:v>1.35552832531609E-2</c:v>
                </c:pt>
                <c:pt idx="2811">
                  <c:v>1.6976400769717102E-2</c:v>
                </c:pt>
                <c:pt idx="2812">
                  <c:v>1.71206672016746E-2</c:v>
                </c:pt>
                <c:pt idx="2813">
                  <c:v>1.7605535807717201E-2</c:v>
                </c:pt>
                <c:pt idx="2814">
                  <c:v>1.88351772887068E-2</c:v>
                </c:pt>
                <c:pt idx="2815">
                  <c:v>1.7617322860706601E-2</c:v>
                </c:pt>
                <c:pt idx="2816">
                  <c:v>1.27448466865758E-2</c:v>
                </c:pt>
                <c:pt idx="2817">
                  <c:v>7.0695895310710702E-3</c:v>
                </c:pt>
                <c:pt idx="2818">
                  <c:v>3.3782393123841302E-3</c:v>
                </c:pt>
                <c:pt idx="2819">
                  <c:v>1.3954077292671701E-3</c:v>
                </c:pt>
                <c:pt idx="2820">
                  <c:v>7.3674746482729596E-4</c:v>
                </c:pt>
                <c:pt idx="2821">
                  <c:v>3.6962515406410998E-3</c:v>
                </c:pt>
                <c:pt idx="2822">
                  <c:v>1.0395633667171901E-2</c:v>
                </c:pt>
                <c:pt idx="2823">
                  <c:v>1.4303166560339999E-2</c:v>
                </c:pt>
                <c:pt idx="2824">
                  <c:v>1.03988169353861E-2</c:v>
                </c:pt>
                <c:pt idx="2825">
                  <c:v>4.4017768808840597E-3</c:v>
                </c:pt>
                <c:pt idx="2826">
                  <c:v>3.5679438357588298E-3</c:v>
                </c:pt>
                <c:pt idx="2827">
                  <c:v>3.0804855686599299E-3</c:v>
                </c:pt>
                <c:pt idx="2828">
                  <c:v>-4.9948545711132001E-3</c:v>
                </c:pt>
                <c:pt idx="2829">
                  <c:v>-1.47606620637908E-2</c:v>
                </c:pt>
                <c:pt idx="2830">
                  <c:v>-1.40383007830252E-2</c:v>
                </c:pt>
                <c:pt idx="2831">
                  <c:v>-3.73114100120634E-3</c:v>
                </c:pt>
                <c:pt idx="2832">
                  <c:v>4.8990851398848798E-3</c:v>
                </c:pt>
                <c:pt idx="2833">
                  <c:v>7.5556787789210298E-3</c:v>
                </c:pt>
                <c:pt idx="2834">
                  <c:v>9.1006248996851908E-3</c:v>
                </c:pt>
                <c:pt idx="2835">
                  <c:v>1.2417288136016001E-2</c:v>
                </c:pt>
                <c:pt idx="2836">
                  <c:v>1.5107729444504E-2</c:v>
                </c:pt>
                <c:pt idx="2837">
                  <c:v>1.62365527479468E-2</c:v>
                </c:pt>
                <c:pt idx="2838">
                  <c:v>1.90751500677213E-2</c:v>
                </c:pt>
                <c:pt idx="2839">
                  <c:v>2.4989352790538301E-2</c:v>
                </c:pt>
                <c:pt idx="2840">
                  <c:v>2.89578200529888E-2</c:v>
                </c:pt>
                <c:pt idx="2841">
                  <c:v>2.6487990629641699E-2</c:v>
                </c:pt>
                <c:pt idx="2842">
                  <c:v>2.1626935309238999E-2</c:v>
                </c:pt>
                <c:pt idx="2843">
                  <c:v>2.00910410899547E-2</c:v>
                </c:pt>
                <c:pt idx="2844">
                  <c:v>1.8883158096192201E-2</c:v>
                </c:pt>
                <c:pt idx="2845">
                  <c:v>1.3832644557160999E-2</c:v>
                </c:pt>
                <c:pt idx="2846">
                  <c:v>1.10761618352544E-2</c:v>
                </c:pt>
                <c:pt idx="2847">
                  <c:v>1.7166839397506899E-2</c:v>
                </c:pt>
                <c:pt idx="2848">
                  <c:v>2.5876813132757599E-2</c:v>
                </c:pt>
                <c:pt idx="2849">
                  <c:v>2.8422808652669801E-2</c:v>
                </c:pt>
                <c:pt idx="2850">
                  <c:v>2.7507182318740699E-2</c:v>
                </c:pt>
                <c:pt idx="2851">
                  <c:v>2.9492657703063498E-2</c:v>
                </c:pt>
                <c:pt idx="2852">
                  <c:v>3.2906610542423401E-2</c:v>
                </c:pt>
                <c:pt idx="2853">
                  <c:v>3.4251119844130699E-2</c:v>
                </c:pt>
                <c:pt idx="2854">
                  <c:v>3.5129929970218202E-2</c:v>
                </c:pt>
                <c:pt idx="2855">
                  <c:v>3.7512986283953997E-2</c:v>
                </c:pt>
                <c:pt idx="2856">
                  <c:v>4.0109433930036499E-2</c:v>
                </c:pt>
                <c:pt idx="2857">
                  <c:v>4.1511110982614501E-2</c:v>
                </c:pt>
                <c:pt idx="2858">
                  <c:v>4.1131912693502901E-2</c:v>
                </c:pt>
                <c:pt idx="2859">
                  <c:v>3.8277149036758801E-2</c:v>
                </c:pt>
                <c:pt idx="2860">
                  <c:v>3.3942021791491798E-2</c:v>
                </c:pt>
                <c:pt idx="2861">
                  <c:v>3.08182643118146E-2</c:v>
                </c:pt>
                <c:pt idx="2862">
                  <c:v>3.0203890806856398E-2</c:v>
                </c:pt>
                <c:pt idx="2863">
                  <c:v>3.15864900158195E-2</c:v>
                </c:pt>
                <c:pt idx="2864">
                  <c:v>3.3845723680058303E-2</c:v>
                </c:pt>
                <c:pt idx="2865">
                  <c:v>3.5304559225559501E-2</c:v>
                </c:pt>
                <c:pt idx="2866">
                  <c:v>3.5598560075442397E-2</c:v>
                </c:pt>
                <c:pt idx="2867">
                  <c:v>3.6832106217428801E-2</c:v>
                </c:pt>
                <c:pt idx="2868">
                  <c:v>3.93177470828125E-2</c:v>
                </c:pt>
                <c:pt idx="2869">
                  <c:v>3.95918768810175E-2</c:v>
                </c:pt>
                <c:pt idx="2870">
                  <c:v>3.6905852192068503E-2</c:v>
                </c:pt>
                <c:pt idx="2871">
                  <c:v>3.57679534083572E-2</c:v>
                </c:pt>
                <c:pt idx="2872">
                  <c:v>3.8310478822562201E-2</c:v>
                </c:pt>
                <c:pt idx="2873">
                  <c:v>4.1597284339419498E-2</c:v>
                </c:pt>
                <c:pt idx="2874">
                  <c:v>4.4497093303391203E-2</c:v>
                </c:pt>
                <c:pt idx="2875">
                  <c:v>4.9128378827388498E-2</c:v>
                </c:pt>
                <c:pt idx="2876">
                  <c:v>5.4868837728725403E-2</c:v>
                </c:pt>
                <c:pt idx="2877">
                  <c:v>5.7821471135932001E-2</c:v>
                </c:pt>
                <c:pt idx="2878">
                  <c:v>5.5636332034945002E-2</c:v>
                </c:pt>
                <c:pt idx="2879">
                  <c:v>4.9055826210990298E-2</c:v>
                </c:pt>
                <c:pt idx="2880">
                  <c:v>4.2088257374843903E-2</c:v>
                </c:pt>
                <c:pt idx="2881">
                  <c:v>4.0242955411822698E-2</c:v>
                </c:pt>
                <c:pt idx="2882">
                  <c:v>4.3564222398348597E-2</c:v>
                </c:pt>
                <c:pt idx="2883">
                  <c:v>4.4974016134402599E-2</c:v>
                </c:pt>
                <c:pt idx="2884">
                  <c:v>4.1445020668014199E-2</c:v>
                </c:pt>
                <c:pt idx="2885">
                  <c:v>3.95367951692756E-2</c:v>
                </c:pt>
                <c:pt idx="2886">
                  <c:v>4.3538295319692201E-2</c:v>
                </c:pt>
                <c:pt idx="2887">
                  <c:v>4.7620338879751999E-2</c:v>
                </c:pt>
                <c:pt idx="2888">
                  <c:v>4.59957526901471E-2</c:v>
                </c:pt>
                <c:pt idx="2889">
                  <c:v>4.0641428244873802E-2</c:v>
                </c:pt>
                <c:pt idx="2890">
                  <c:v>3.52986227666163E-2</c:v>
                </c:pt>
                <c:pt idx="2891">
                  <c:v>3.1163683680181301E-2</c:v>
                </c:pt>
                <c:pt idx="2892">
                  <c:v>2.9550433552262501E-2</c:v>
                </c:pt>
                <c:pt idx="2893">
                  <c:v>3.01516181950367E-2</c:v>
                </c:pt>
                <c:pt idx="2894">
                  <c:v>2.8734459110981998E-2</c:v>
                </c:pt>
                <c:pt idx="2895">
                  <c:v>2.3681933940625201E-2</c:v>
                </c:pt>
                <c:pt idx="2896">
                  <c:v>1.9963414348451999E-2</c:v>
                </c:pt>
                <c:pt idx="2897">
                  <c:v>2.1179322557499401E-2</c:v>
                </c:pt>
                <c:pt idx="2898">
                  <c:v>2.3559917618690598E-2</c:v>
                </c:pt>
                <c:pt idx="2899">
                  <c:v>2.2643418061002299E-2</c:v>
                </c:pt>
                <c:pt idx="2900">
                  <c:v>1.9740834266605101E-2</c:v>
                </c:pt>
                <c:pt idx="2901">
                  <c:v>1.8527702549944999E-2</c:v>
                </c:pt>
                <c:pt idx="2902">
                  <c:v>2.0194171949585601E-2</c:v>
                </c:pt>
                <c:pt idx="2903">
                  <c:v>2.38096336880179E-2</c:v>
                </c:pt>
                <c:pt idx="2904">
                  <c:v>2.81551353742754E-2</c:v>
                </c:pt>
                <c:pt idx="2905">
                  <c:v>3.1863808647508998E-2</c:v>
                </c:pt>
                <c:pt idx="2906">
                  <c:v>3.3650932278288602E-2</c:v>
                </c:pt>
                <c:pt idx="2907">
                  <c:v>3.2733346642444101E-2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98-480F-A4AB-4439FDA4D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904351"/>
        <c:axId val="1173276319"/>
      </c:scatterChart>
      <c:valAx>
        <c:axId val="1306904351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276319"/>
        <c:crosses val="autoZero"/>
        <c:crossBetween val="midCat"/>
      </c:valAx>
      <c:valAx>
        <c:axId val="1173276319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04351"/>
        <c:crosses val="autoZero"/>
        <c:crossBetween val="midCat"/>
      </c:valAx>
      <c:spPr>
        <a:noFill/>
        <a:ln w="28575">
          <a:solidFill>
            <a:srgbClr val="FF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TimeDomainResponses21!$H$1</c:f>
              <c:strCache>
                <c:ptCount val="1"/>
                <c:pt idx="0">
                  <c:v>RDX-1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TimeDomainResponses21!$A$2:$A$2909</c:f>
              <c:numCache>
                <c:formatCode>General</c:formatCode>
                <c:ptCount val="2908"/>
                <c:pt idx="0">
                  <c:v>0</c:v>
                </c:pt>
                <c:pt idx="1">
                  <c:v>9.9999999999999898E-3</c:v>
                </c:pt>
                <c:pt idx="2">
                  <c:v>1.99999999999999E-2</c:v>
                </c:pt>
                <c:pt idx="3">
                  <c:v>2.9999999999999801E-2</c:v>
                </c:pt>
                <c:pt idx="4">
                  <c:v>4.0000000000000098E-2</c:v>
                </c:pt>
                <c:pt idx="5">
                  <c:v>5.0000000000000398E-2</c:v>
                </c:pt>
                <c:pt idx="6">
                  <c:v>6.0000000000000601E-2</c:v>
                </c:pt>
                <c:pt idx="7">
                  <c:v>7.0000000000000895E-2</c:v>
                </c:pt>
                <c:pt idx="8">
                  <c:v>8.0000000000001195E-2</c:v>
                </c:pt>
                <c:pt idx="9">
                  <c:v>9.0000000000001495E-2</c:v>
                </c:pt>
                <c:pt idx="10">
                  <c:v>0.100000000000001</c:v>
                </c:pt>
                <c:pt idx="11">
                  <c:v>0.110000000000002</c:v>
                </c:pt>
                <c:pt idx="12">
                  <c:v>0.12000000000000199</c:v>
                </c:pt>
                <c:pt idx="13">
                  <c:v>0.130000000000002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0.159999999999998</c:v>
                </c:pt>
                <c:pt idx="17">
                  <c:v>0.16999999999999699</c:v>
                </c:pt>
                <c:pt idx="18">
                  <c:v>0.179999999999996</c:v>
                </c:pt>
                <c:pt idx="19">
                  <c:v>0.18999999999999501</c:v>
                </c:pt>
                <c:pt idx="20">
                  <c:v>0.19999999999999399</c:v>
                </c:pt>
                <c:pt idx="21">
                  <c:v>0.209999999999993</c:v>
                </c:pt>
                <c:pt idx="22">
                  <c:v>0.21999999999999201</c:v>
                </c:pt>
                <c:pt idx="23">
                  <c:v>0.22999999999999099</c:v>
                </c:pt>
                <c:pt idx="24">
                  <c:v>0.239999999999989</c:v>
                </c:pt>
                <c:pt idx="25">
                  <c:v>0.24999999999998801</c:v>
                </c:pt>
                <c:pt idx="26">
                  <c:v>0.25999999999998702</c:v>
                </c:pt>
                <c:pt idx="27">
                  <c:v>0.26999999999998597</c:v>
                </c:pt>
                <c:pt idx="28">
                  <c:v>0.27999999999998498</c:v>
                </c:pt>
                <c:pt idx="29">
                  <c:v>0.28999999999998399</c:v>
                </c:pt>
                <c:pt idx="30">
                  <c:v>0.299999999999983</c:v>
                </c:pt>
                <c:pt idx="31">
                  <c:v>0.30999999999998201</c:v>
                </c:pt>
                <c:pt idx="32">
                  <c:v>0.31999999999998102</c:v>
                </c:pt>
                <c:pt idx="33">
                  <c:v>0.32999999999997998</c:v>
                </c:pt>
                <c:pt idx="34">
                  <c:v>0.33999999999997799</c:v>
                </c:pt>
                <c:pt idx="35">
                  <c:v>0.349999999999977</c:v>
                </c:pt>
                <c:pt idx="36">
                  <c:v>0.35999999999997601</c:v>
                </c:pt>
                <c:pt idx="37">
                  <c:v>0.36999999999997502</c:v>
                </c:pt>
                <c:pt idx="38">
                  <c:v>0.37999999999997403</c:v>
                </c:pt>
                <c:pt idx="39">
                  <c:v>0.38999999999997298</c:v>
                </c:pt>
                <c:pt idx="40">
                  <c:v>0.39999999999997199</c:v>
                </c:pt>
                <c:pt idx="41">
                  <c:v>0.409999999999971</c:v>
                </c:pt>
                <c:pt idx="42">
                  <c:v>0.41999999999997001</c:v>
                </c:pt>
                <c:pt idx="43">
                  <c:v>0.42999999999996802</c:v>
                </c:pt>
                <c:pt idx="44">
                  <c:v>0.43999999999996697</c:v>
                </c:pt>
                <c:pt idx="45">
                  <c:v>0.44999999999996598</c:v>
                </c:pt>
                <c:pt idx="46">
                  <c:v>0.45999999999996499</c:v>
                </c:pt>
                <c:pt idx="47">
                  <c:v>0.469999999999964</c:v>
                </c:pt>
                <c:pt idx="48">
                  <c:v>0.47999999999996301</c:v>
                </c:pt>
                <c:pt idx="49">
                  <c:v>0.48999999999996202</c:v>
                </c:pt>
                <c:pt idx="50">
                  <c:v>0.49999999999996098</c:v>
                </c:pt>
                <c:pt idx="51">
                  <c:v>0.50999999999996004</c:v>
                </c:pt>
                <c:pt idx="52">
                  <c:v>0.51999999999995905</c:v>
                </c:pt>
                <c:pt idx="53">
                  <c:v>0.52999999999995795</c:v>
                </c:pt>
                <c:pt idx="54">
                  <c:v>0.53999999999995596</c:v>
                </c:pt>
                <c:pt idx="55">
                  <c:v>0.54999999999995497</c:v>
                </c:pt>
                <c:pt idx="56">
                  <c:v>0.55999999999995398</c:v>
                </c:pt>
                <c:pt idx="57">
                  <c:v>0.56999999999995299</c:v>
                </c:pt>
                <c:pt idx="58">
                  <c:v>0.579999999999952</c:v>
                </c:pt>
                <c:pt idx="59">
                  <c:v>0.58999999999995101</c:v>
                </c:pt>
                <c:pt idx="60">
                  <c:v>0.59999999999995002</c:v>
                </c:pt>
                <c:pt idx="61">
                  <c:v>0.60999999999994903</c:v>
                </c:pt>
                <c:pt idx="62">
                  <c:v>0.61999999999994804</c:v>
                </c:pt>
                <c:pt idx="63">
                  <c:v>0.62999999999994605</c:v>
                </c:pt>
                <c:pt idx="64">
                  <c:v>0.63999999999994495</c:v>
                </c:pt>
                <c:pt idx="65">
                  <c:v>0.64999999999994396</c:v>
                </c:pt>
                <c:pt idx="66">
                  <c:v>0.65999999999994297</c:v>
                </c:pt>
                <c:pt idx="67">
                  <c:v>0.66999999999994198</c:v>
                </c:pt>
                <c:pt idx="68">
                  <c:v>0.67999999999994098</c:v>
                </c:pt>
                <c:pt idx="69">
                  <c:v>0.68999999999993999</c:v>
                </c:pt>
                <c:pt idx="70">
                  <c:v>0.699999999999939</c:v>
                </c:pt>
                <c:pt idx="71">
                  <c:v>0.70999999999993801</c:v>
                </c:pt>
                <c:pt idx="72">
                  <c:v>0.71999999999993702</c:v>
                </c:pt>
                <c:pt idx="73">
                  <c:v>0.72999999999993503</c:v>
                </c:pt>
                <c:pt idx="74">
                  <c:v>0.73999999999993404</c:v>
                </c:pt>
                <c:pt idx="75">
                  <c:v>0.74999999999993305</c:v>
                </c:pt>
                <c:pt idx="76">
                  <c:v>0.75999999999993195</c:v>
                </c:pt>
                <c:pt idx="77">
                  <c:v>0.76999999999993096</c:v>
                </c:pt>
                <c:pt idx="78">
                  <c:v>0.77999999999992997</c:v>
                </c:pt>
                <c:pt idx="79">
                  <c:v>0.78999999999992898</c:v>
                </c:pt>
                <c:pt idx="80">
                  <c:v>0.79999999999992799</c:v>
                </c:pt>
                <c:pt idx="81">
                  <c:v>0.809999999999927</c:v>
                </c:pt>
                <c:pt idx="82">
                  <c:v>0.81999999999992601</c:v>
                </c:pt>
                <c:pt idx="83">
                  <c:v>0.82999999999992402</c:v>
                </c:pt>
                <c:pt idx="84">
                  <c:v>0.83999999999992303</c:v>
                </c:pt>
                <c:pt idx="85">
                  <c:v>0.84999999999992204</c:v>
                </c:pt>
                <c:pt idx="86">
                  <c:v>0.85999999999992105</c:v>
                </c:pt>
                <c:pt idx="87">
                  <c:v>0.86999999999991995</c:v>
                </c:pt>
                <c:pt idx="88">
                  <c:v>0.87999999999991896</c:v>
                </c:pt>
                <c:pt idx="89">
                  <c:v>0.88999999999991797</c:v>
                </c:pt>
                <c:pt idx="90">
                  <c:v>0.89999999999991698</c:v>
                </c:pt>
                <c:pt idx="91">
                  <c:v>0.90999999999991599</c:v>
                </c:pt>
                <c:pt idx="92">
                  <c:v>0.919999999999915</c:v>
                </c:pt>
                <c:pt idx="93">
                  <c:v>0.92999999999991301</c:v>
                </c:pt>
                <c:pt idx="94">
                  <c:v>0.93999999999991202</c:v>
                </c:pt>
                <c:pt idx="95">
                  <c:v>0.94999999999991103</c:v>
                </c:pt>
                <c:pt idx="96">
                  <c:v>0.95999999999991004</c:v>
                </c:pt>
                <c:pt idx="97">
                  <c:v>0.96999999999990905</c:v>
                </c:pt>
                <c:pt idx="98">
                  <c:v>0.97999999999990794</c:v>
                </c:pt>
                <c:pt idx="99">
                  <c:v>0.98999999999990695</c:v>
                </c:pt>
                <c:pt idx="100">
                  <c:v>0.99999999999990596</c:v>
                </c:pt>
                <c:pt idx="101">
                  <c:v>1.0099999999999001</c:v>
                </c:pt>
                <c:pt idx="102">
                  <c:v>1.0199999999999001</c:v>
                </c:pt>
                <c:pt idx="103">
                  <c:v>1.0299999999999001</c:v>
                </c:pt>
                <c:pt idx="104">
                  <c:v>1.0399999999998999</c:v>
                </c:pt>
                <c:pt idx="105">
                  <c:v>1.0499999999998999</c:v>
                </c:pt>
                <c:pt idx="106">
                  <c:v>1.0599999999998899</c:v>
                </c:pt>
                <c:pt idx="107">
                  <c:v>1.0699999999998899</c:v>
                </c:pt>
                <c:pt idx="108">
                  <c:v>1.0799999999998899</c:v>
                </c:pt>
                <c:pt idx="109">
                  <c:v>1.0899999999998899</c:v>
                </c:pt>
                <c:pt idx="110">
                  <c:v>1.09999999999989</c:v>
                </c:pt>
                <c:pt idx="111">
                  <c:v>1.10999999999989</c:v>
                </c:pt>
                <c:pt idx="112">
                  <c:v>1.11999999999989</c:v>
                </c:pt>
                <c:pt idx="113">
                  <c:v>1.12999999999989</c:v>
                </c:pt>
                <c:pt idx="114">
                  <c:v>1.13999999999989</c:v>
                </c:pt>
                <c:pt idx="115">
                  <c:v>1.14999999999988</c:v>
                </c:pt>
                <c:pt idx="116">
                  <c:v>1.15999999999988</c:v>
                </c:pt>
                <c:pt idx="117">
                  <c:v>1.16999999999988</c:v>
                </c:pt>
                <c:pt idx="118">
                  <c:v>1.17999999999988</c:v>
                </c:pt>
                <c:pt idx="119">
                  <c:v>1.18999999999988</c:v>
                </c:pt>
                <c:pt idx="120">
                  <c:v>1.1999999999998801</c:v>
                </c:pt>
                <c:pt idx="121">
                  <c:v>1.2099999999998801</c:v>
                </c:pt>
                <c:pt idx="122">
                  <c:v>1.2199999999998801</c:v>
                </c:pt>
                <c:pt idx="123">
                  <c:v>1.2299999999998801</c:v>
                </c:pt>
                <c:pt idx="124">
                  <c:v>1.2399999999998701</c:v>
                </c:pt>
                <c:pt idx="125">
                  <c:v>1.2499999999998701</c:v>
                </c:pt>
                <c:pt idx="126">
                  <c:v>1.2599999999998699</c:v>
                </c:pt>
                <c:pt idx="127">
                  <c:v>1.2699999999998699</c:v>
                </c:pt>
                <c:pt idx="128">
                  <c:v>1.2799999999998699</c:v>
                </c:pt>
                <c:pt idx="129">
                  <c:v>1.2899999999998699</c:v>
                </c:pt>
                <c:pt idx="130">
                  <c:v>1.2999999999998699</c:v>
                </c:pt>
                <c:pt idx="131">
                  <c:v>1.3099999999998699</c:v>
                </c:pt>
                <c:pt idx="132">
                  <c:v>1.3199999999998699</c:v>
                </c:pt>
                <c:pt idx="133">
                  <c:v>1.32999999999987</c:v>
                </c:pt>
                <c:pt idx="134">
                  <c:v>1.33999999999986</c:v>
                </c:pt>
                <c:pt idx="135">
                  <c:v>1.34999999999986</c:v>
                </c:pt>
                <c:pt idx="136">
                  <c:v>1.35999999999986</c:v>
                </c:pt>
                <c:pt idx="137">
                  <c:v>1.36999999999986</c:v>
                </c:pt>
                <c:pt idx="138">
                  <c:v>1.37999999999986</c:v>
                </c:pt>
                <c:pt idx="139">
                  <c:v>1.38999999999986</c:v>
                </c:pt>
                <c:pt idx="140">
                  <c:v>1.39999999999986</c:v>
                </c:pt>
                <c:pt idx="141">
                  <c:v>1.40999999999986</c:v>
                </c:pt>
                <c:pt idx="142">
                  <c:v>1.41999999999986</c:v>
                </c:pt>
                <c:pt idx="143">
                  <c:v>1.4299999999998501</c:v>
                </c:pt>
                <c:pt idx="144">
                  <c:v>1.4399999999998501</c:v>
                </c:pt>
                <c:pt idx="145">
                  <c:v>1.4499999999998501</c:v>
                </c:pt>
                <c:pt idx="146">
                  <c:v>1.4599999999998501</c:v>
                </c:pt>
                <c:pt idx="147">
                  <c:v>1.4699999999998501</c:v>
                </c:pt>
                <c:pt idx="148">
                  <c:v>1.4799999999998501</c:v>
                </c:pt>
                <c:pt idx="149">
                  <c:v>1.4899999999998501</c:v>
                </c:pt>
                <c:pt idx="150">
                  <c:v>1.4999999999998499</c:v>
                </c:pt>
                <c:pt idx="151">
                  <c:v>1.5099999999998499</c:v>
                </c:pt>
                <c:pt idx="152">
                  <c:v>1.5199999999998399</c:v>
                </c:pt>
                <c:pt idx="153">
                  <c:v>1.5299999999998399</c:v>
                </c:pt>
                <c:pt idx="154">
                  <c:v>1.5399999999998399</c:v>
                </c:pt>
                <c:pt idx="155">
                  <c:v>1.54999999999984</c:v>
                </c:pt>
                <c:pt idx="156">
                  <c:v>1.55999999999984</c:v>
                </c:pt>
                <c:pt idx="157">
                  <c:v>1.56999999999984</c:v>
                </c:pt>
                <c:pt idx="158">
                  <c:v>1.57999999999984</c:v>
                </c:pt>
                <c:pt idx="159">
                  <c:v>1.58999999999984</c:v>
                </c:pt>
                <c:pt idx="160">
                  <c:v>1.59999999999984</c:v>
                </c:pt>
                <c:pt idx="161">
                  <c:v>1.60999999999983</c:v>
                </c:pt>
                <c:pt idx="162">
                  <c:v>1.61999999999983</c:v>
                </c:pt>
                <c:pt idx="163">
                  <c:v>1.62999999999983</c:v>
                </c:pt>
                <c:pt idx="164">
                  <c:v>1.63999999999983</c:v>
                </c:pt>
                <c:pt idx="165">
                  <c:v>1.64999999999983</c:v>
                </c:pt>
                <c:pt idx="166">
                  <c:v>1.6599999999998301</c:v>
                </c:pt>
                <c:pt idx="167">
                  <c:v>1.6699999999998301</c:v>
                </c:pt>
                <c:pt idx="168">
                  <c:v>1.6799999999998301</c:v>
                </c:pt>
                <c:pt idx="169">
                  <c:v>1.6899999999998301</c:v>
                </c:pt>
                <c:pt idx="170">
                  <c:v>1.6999999999998201</c:v>
                </c:pt>
                <c:pt idx="171">
                  <c:v>1.7099999999998201</c:v>
                </c:pt>
                <c:pt idx="172">
                  <c:v>1.7199999999998199</c:v>
                </c:pt>
                <c:pt idx="173">
                  <c:v>1.7299999999998199</c:v>
                </c:pt>
                <c:pt idx="174">
                  <c:v>1.7399999999998199</c:v>
                </c:pt>
                <c:pt idx="175">
                  <c:v>1.7499999999998199</c:v>
                </c:pt>
                <c:pt idx="176">
                  <c:v>1.7599999999998199</c:v>
                </c:pt>
                <c:pt idx="177">
                  <c:v>1.7699999999998199</c:v>
                </c:pt>
                <c:pt idx="178">
                  <c:v>1.7799999999998199</c:v>
                </c:pt>
                <c:pt idx="179">
                  <c:v>1.78999999999981</c:v>
                </c:pt>
                <c:pt idx="180">
                  <c:v>1.79999999999981</c:v>
                </c:pt>
                <c:pt idx="181">
                  <c:v>1.80999999999981</c:v>
                </c:pt>
                <c:pt idx="182">
                  <c:v>1.81999999999981</c:v>
                </c:pt>
                <c:pt idx="183">
                  <c:v>1.82999999999981</c:v>
                </c:pt>
                <c:pt idx="184">
                  <c:v>1.83999999999981</c:v>
                </c:pt>
                <c:pt idx="185">
                  <c:v>1.84999999999981</c:v>
                </c:pt>
                <c:pt idx="186">
                  <c:v>1.85999999999981</c:v>
                </c:pt>
                <c:pt idx="187">
                  <c:v>1.86999999999981</c:v>
                </c:pt>
                <c:pt idx="188">
                  <c:v>1.8799999999998001</c:v>
                </c:pt>
                <c:pt idx="189">
                  <c:v>1.8899999999998001</c:v>
                </c:pt>
                <c:pt idx="190">
                  <c:v>1.8999999999998001</c:v>
                </c:pt>
                <c:pt idx="191">
                  <c:v>1.9099999999998001</c:v>
                </c:pt>
                <c:pt idx="192">
                  <c:v>1.9199999999998001</c:v>
                </c:pt>
                <c:pt idx="193">
                  <c:v>1.9299999999998001</c:v>
                </c:pt>
                <c:pt idx="194">
                  <c:v>1.9399999999998001</c:v>
                </c:pt>
                <c:pt idx="195">
                  <c:v>1.9499999999997999</c:v>
                </c:pt>
                <c:pt idx="196">
                  <c:v>1.9599999999997999</c:v>
                </c:pt>
                <c:pt idx="197">
                  <c:v>1.9699999999997899</c:v>
                </c:pt>
                <c:pt idx="198">
                  <c:v>1.9799999999997899</c:v>
                </c:pt>
                <c:pt idx="199">
                  <c:v>1.9899999999997899</c:v>
                </c:pt>
                <c:pt idx="200">
                  <c:v>1.9999999999997899</c:v>
                </c:pt>
                <c:pt idx="201">
                  <c:v>2.0099999999998102</c:v>
                </c:pt>
                <c:pt idx="202">
                  <c:v>2.0199999999998299</c:v>
                </c:pt>
                <c:pt idx="203">
                  <c:v>2.0299999999998501</c:v>
                </c:pt>
                <c:pt idx="204">
                  <c:v>2.0399999999998801</c:v>
                </c:pt>
                <c:pt idx="205">
                  <c:v>2.0499999999998999</c:v>
                </c:pt>
                <c:pt idx="206">
                  <c:v>2.0599999999999201</c:v>
                </c:pt>
                <c:pt idx="207">
                  <c:v>2.0699999999999399</c:v>
                </c:pt>
                <c:pt idx="208">
                  <c:v>2.0799999999999601</c:v>
                </c:pt>
                <c:pt idx="209">
                  <c:v>2.0899999999999799</c:v>
                </c:pt>
                <c:pt idx="210">
                  <c:v>2.1</c:v>
                </c:pt>
                <c:pt idx="211">
                  <c:v>2.1100000000000199</c:v>
                </c:pt>
                <c:pt idx="212">
                  <c:v>2.1200000000000401</c:v>
                </c:pt>
                <c:pt idx="213">
                  <c:v>2.1300000000000701</c:v>
                </c:pt>
                <c:pt idx="214">
                  <c:v>2.1400000000000898</c:v>
                </c:pt>
                <c:pt idx="215">
                  <c:v>2.15000000000011</c:v>
                </c:pt>
                <c:pt idx="216">
                  <c:v>2.1600000000001298</c:v>
                </c:pt>
                <c:pt idx="217">
                  <c:v>2.17000000000015</c:v>
                </c:pt>
                <c:pt idx="218">
                  <c:v>2.1800000000001698</c:v>
                </c:pt>
                <c:pt idx="219">
                  <c:v>2.19000000000019</c:v>
                </c:pt>
                <c:pt idx="220">
                  <c:v>2.2000000000002098</c:v>
                </c:pt>
                <c:pt idx="221">
                  <c:v>2.21000000000023</c:v>
                </c:pt>
                <c:pt idx="222">
                  <c:v>2.22000000000026</c:v>
                </c:pt>
                <c:pt idx="223">
                  <c:v>2.2300000000002802</c:v>
                </c:pt>
                <c:pt idx="224">
                  <c:v>2.2400000000003</c:v>
                </c:pt>
                <c:pt idx="225">
                  <c:v>2.2500000000003202</c:v>
                </c:pt>
                <c:pt idx="226">
                  <c:v>2.26000000000034</c:v>
                </c:pt>
                <c:pt idx="227">
                  <c:v>2.2700000000003602</c:v>
                </c:pt>
                <c:pt idx="228">
                  <c:v>2.2800000000003799</c:v>
                </c:pt>
                <c:pt idx="229">
                  <c:v>2.2900000000004002</c:v>
                </c:pt>
                <c:pt idx="230">
                  <c:v>2.3000000000004199</c:v>
                </c:pt>
                <c:pt idx="231">
                  <c:v>2.3100000000004499</c:v>
                </c:pt>
                <c:pt idx="232">
                  <c:v>2.3200000000004701</c:v>
                </c:pt>
                <c:pt idx="233">
                  <c:v>2.3300000000004899</c:v>
                </c:pt>
                <c:pt idx="234">
                  <c:v>2.3400000000005101</c:v>
                </c:pt>
                <c:pt idx="235">
                  <c:v>2.3500000000005299</c:v>
                </c:pt>
                <c:pt idx="236">
                  <c:v>2.3600000000005501</c:v>
                </c:pt>
                <c:pt idx="237">
                  <c:v>2.3700000000005699</c:v>
                </c:pt>
                <c:pt idx="238">
                  <c:v>2.3800000000005901</c:v>
                </c:pt>
                <c:pt idx="239">
                  <c:v>2.3900000000006099</c:v>
                </c:pt>
                <c:pt idx="240">
                  <c:v>2.4000000000006398</c:v>
                </c:pt>
                <c:pt idx="241">
                  <c:v>2.4100000000006601</c:v>
                </c:pt>
                <c:pt idx="242">
                  <c:v>2.4200000000006798</c:v>
                </c:pt>
                <c:pt idx="243">
                  <c:v>2.4300000000007</c:v>
                </c:pt>
                <c:pt idx="244">
                  <c:v>2.4400000000007198</c:v>
                </c:pt>
                <c:pt idx="245">
                  <c:v>2.45000000000074</c:v>
                </c:pt>
                <c:pt idx="246">
                  <c:v>2.4600000000007598</c:v>
                </c:pt>
                <c:pt idx="247">
                  <c:v>2.47000000000078</c:v>
                </c:pt>
                <c:pt idx="248">
                  <c:v>2.4800000000007998</c:v>
                </c:pt>
                <c:pt idx="249">
                  <c:v>2.4900000000008302</c:v>
                </c:pt>
                <c:pt idx="250">
                  <c:v>2.50000000000085</c:v>
                </c:pt>
                <c:pt idx="251">
                  <c:v>2.5100000000008702</c:v>
                </c:pt>
                <c:pt idx="252">
                  <c:v>2.52000000000089</c:v>
                </c:pt>
                <c:pt idx="253">
                  <c:v>2.5300000000009102</c:v>
                </c:pt>
                <c:pt idx="254">
                  <c:v>2.54000000000093</c:v>
                </c:pt>
                <c:pt idx="255">
                  <c:v>2.5500000000009502</c:v>
                </c:pt>
                <c:pt idx="256">
                  <c:v>2.5600000000009699</c:v>
                </c:pt>
                <c:pt idx="257">
                  <c:v>2.5700000000009902</c:v>
                </c:pt>
                <c:pt idx="258">
                  <c:v>2.5800000000010201</c:v>
                </c:pt>
                <c:pt idx="259">
                  <c:v>2.5900000000010399</c:v>
                </c:pt>
                <c:pt idx="260">
                  <c:v>2.6000000000010601</c:v>
                </c:pt>
                <c:pt idx="261">
                  <c:v>2.6100000000010799</c:v>
                </c:pt>
                <c:pt idx="262">
                  <c:v>2.6200000000011001</c:v>
                </c:pt>
                <c:pt idx="263">
                  <c:v>2.6300000000011199</c:v>
                </c:pt>
                <c:pt idx="264">
                  <c:v>2.6400000000011401</c:v>
                </c:pt>
                <c:pt idx="265">
                  <c:v>2.6500000000011599</c:v>
                </c:pt>
                <c:pt idx="266">
                  <c:v>2.6600000000011801</c:v>
                </c:pt>
                <c:pt idx="267">
                  <c:v>2.6700000000012101</c:v>
                </c:pt>
                <c:pt idx="268">
                  <c:v>2.6800000000012298</c:v>
                </c:pt>
                <c:pt idx="269">
                  <c:v>2.6900000000012501</c:v>
                </c:pt>
                <c:pt idx="270">
                  <c:v>2.7000000000012698</c:v>
                </c:pt>
                <c:pt idx="271">
                  <c:v>2.71000000000129</c:v>
                </c:pt>
                <c:pt idx="272">
                  <c:v>2.7200000000013098</c:v>
                </c:pt>
                <c:pt idx="273">
                  <c:v>2.73000000000133</c:v>
                </c:pt>
                <c:pt idx="274">
                  <c:v>2.7400000000013498</c:v>
                </c:pt>
                <c:pt idx="275">
                  <c:v>2.75000000000137</c:v>
                </c:pt>
                <c:pt idx="276">
                  <c:v>2.7600000000014</c:v>
                </c:pt>
                <c:pt idx="277">
                  <c:v>2.7700000000014202</c:v>
                </c:pt>
                <c:pt idx="278">
                  <c:v>2.78000000000144</c:v>
                </c:pt>
                <c:pt idx="279">
                  <c:v>2.7900000000014602</c:v>
                </c:pt>
                <c:pt idx="280">
                  <c:v>2.80000000000148</c:v>
                </c:pt>
                <c:pt idx="281">
                  <c:v>2.8100000000015002</c:v>
                </c:pt>
                <c:pt idx="282">
                  <c:v>2.82000000000152</c:v>
                </c:pt>
                <c:pt idx="283">
                  <c:v>2.8300000000015402</c:v>
                </c:pt>
                <c:pt idx="284">
                  <c:v>2.8400000000015599</c:v>
                </c:pt>
                <c:pt idx="285">
                  <c:v>2.8500000000015899</c:v>
                </c:pt>
                <c:pt idx="286">
                  <c:v>2.8600000000016101</c:v>
                </c:pt>
                <c:pt idx="287">
                  <c:v>2.8700000000016299</c:v>
                </c:pt>
                <c:pt idx="288">
                  <c:v>2.8800000000016501</c:v>
                </c:pt>
                <c:pt idx="289">
                  <c:v>2.8900000000016699</c:v>
                </c:pt>
                <c:pt idx="290">
                  <c:v>2.9000000000016901</c:v>
                </c:pt>
                <c:pt idx="291">
                  <c:v>2.9100000000017099</c:v>
                </c:pt>
                <c:pt idx="292">
                  <c:v>2.9200000000017301</c:v>
                </c:pt>
                <c:pt idx="293">
                  <c:v>2.9300000000017499</c:v>
                </c:pt>
                <c:pt idx="294">
                  <c:v>2.9400000000017799</c:v>
                </c:pt>
                <c:pt idx="295">
                  <c:v>2.9500000000018001</c:v>
                </c:pt>
                <c:pt idx="296">
                  <c:v>2.9600000000018198</c:v>
                </c:pt>
                <c:pt idx="297">
                  <c:v>2.9700000000018401</c:v>
                </c:pt>
                <c:pt idx="298">
                  <c:v>2.9800000000018598</c:v>
                </c:pt>
                <c:pt idx="299">
                  <c:v>2.99000000000188</c:v>
                </c:pt>
                <c:pt idx="300">
                  <c:v>3.0000000000018998</c:v>
                </c:pt>
                <c:pt idx="301">
                  <c:v>3.01000000000192</c:v>
                </c:pt>
                <c:pt idx="302">
                  <c:v>3.0200000000019398</c:v>
                </c:pt>
                <c:pt idx="303">
                  <c:v>3.0300000000019698</c:v>
                </c:pt>
                <c:pt idx="304">
                  <c:v>3.04000000000199</c:v>
                </c:pt>
                <c:pt idx="305">
                  <c:v>3.0500000000020102</c:v>
                </c:pt>
                <c:pt idx="306">
                  <c:v>3.06000000000203</c:v>
                </c:pt>
                <c:pt idx="307">
                  <c:v>3.0700000000020502</c:v>
                </c:pt>
                <c:pt idx="308">
                  <c:v>3.08000000000207</c:v>
                </c:pt>
                <c:pt idx="309">
                  <c:v>3.0900000000020902</c:v>
                </c:pt>
                <c:pt idx="310">
                  <c:v>3.10000000000211</c:v>
                </c:pt>
                <c:pt idx="311">
                  <c:v>3.1100000000021302</c:v>
                </c:pt>
                <c:pt idx="312">
                  <c:v>3.1200000000021499</c:v>
                </c:pt>
                <c:pt idx="313">
                  <c:v>3.1300000000021799</c:v>
                </c:pt>
                <c:pt idx="314">
                  <c:v>3.1400000000022001</c:v>
                </c:pt>
                <c:pt idx="315">
                  <c:v>3.1500000000022199</c:v>
                </c:pt>
                <c:pt idx="316">
                  <c:v>3.1600000000022401</c:v>
                </c:pt>
                <c:pt idx="317">
                  <c:v>3.1700000000022599</c:v>
                </c:pt>
                <c:pt idx="318">
                  <c:v>3.1800000000022801</c:v>
                </c:pt>
                <c:pt idx="319">
                  <c:v>3.1900000000022999</c:v>
                </c:pt>
                <c:pt idx="320">
                  <c:v>3.2000000000023201</c:v>
                </c:pt>
                <c:pt idx="321">
                  <c:v>3.2100000000023399</c:v>
                </c:pt>
                <c:pt idx="322">
                  <c:v>3.2200000000023699</c:v>
                </c:pt>
                <c:pt idx="323">
                  <c:v>3.2300000000023901</c:v>
                </c:pt>
                <c:pt idx="324">
                  <c:v>3.2400000000024098</c:v>
                </c:pt>
                <c:pt idx="325">
                  <c:v>3.2500000000024301</c:v>
                </c:pt>
                <c:pt idx="326">
                  <c:v>3.2600000000024498</c:v>
                </c:pt>
                <c:pt idx="327">
                  <c:v>3.27000000000247</c:v>
                </c:pt>
                <c:pt idx="328">
                  <c:v>3.2800000000024898</c:v>
                </c:pt>
                <c:pt idx="329">
                  <c:v>3.29000000000251</c:v>
                </c:pt>
                <c:pt idx="330">
                  <c:v>3.3000000000025298</c:v>
                </c:pt>
                <c:pt idx="331">
                  <c:v>3.3100000000025598</c:v>
                </c:pt>
                <c:pt idx="332">
                  <c:v>3.32000000000258</c:v>
                </c:pt>
                <c:pt idx="333">
                  <c:v>3.3300000000026002</c:v>
                </c:pt>
                <c:pt idx="334">
                  <c:v>3.34000000000262</c:v>
                </c:pt>
                <c:pt idx="335">
                  <c:v>3.3500000000026402</c:v>
                </c:pt>
                <c:pt idx="336">
                  <c:v>3.36000000000266</c:v>
                </c:pt>
                <c:pt idx="337">
                  <c:v>3.3700000000026802</c:v>
                </c:pt>
                <c:pt idx="338">
                  <c:v>3.3800000000027</c:v>
                </c:pt>
                <c:pt idx="339">
                  <c:v>3.3900000000027202</c:v>
                </c:pt>
                <c:pt idx="340">
                  <c:v>3.4000000000027502</c:v>
                </c:pt>
                <c:pt idx="341">
                  <c:v>3.4100000000027699</c:v>
                </c:pt>
                <c:pt idx="342">
                  <c:v>3.4200000000027901</c:v>
                </c:pt>
                <c:pt idx="343">
                  <c:v>3.4300000000028099</c:v>
                </c:pt>
                <c:pt idx="344">
                  <c:v>3.4400000000028301</c:v>
                </c:pt>
                <c:pt idx="345">
                  <c:v>3.4500000000028499</c:v>
                </c:pt>
                <c:pt idx="346">
                  <c:v>3.4600000000028701</c:v>
                </c:pt>
                <c:pt idx="347">
                  <c:v>3.4700000000028899</c:v>
                </c:pt>
                <c:pt idx="348">
                  <c:v>3.4800000000029101</c:v>
                </c:pt>
                <c:pt idx="349">
                  <c:v>3.4900000000029401</c:v>
                </c:pt>
                <c:pt idx="350">
                  <c:v>3.5000000000029599</c:v>
                </c:pt>
                <c:pt idx="351">
                  <c:v>3.5100000000029801</c:v>
                </c:pt>
                <c:pt idx="352">
                  <c:v>3.5200000000029998</c:v>
                </c:pt>
                <c:pt idx="353">
                  <c:v>3.5300000000030201</c:v>
                </c:pt>
                <c:pt idx="354">
                  <c:v>3.5400000000030398</c:v>
                </c:pt>
                <c:pt idx="355">
                  <c:v>3.55000000000306</c:v>
                </c:pt>
                <c:pt idx="356">
                  <c:v>3.5600000000030798</c:v>
                </c:pt>
                <c:pt idx="357">
                  <c:v>3.5700000000031</c:v>
                </c:pt>
                <c:pt idx="358">
                  <c:v>3.58000000000313</c:v>
                </c:pt>
                <c:pt idx="359">
                  <c:v>3.5900000000031498</c:v>
                </c:pt>
                <c:pt idx="360">
                  <c:v>3.60000000000317</c:v>
                </c:pt>
                <c:pt idx="361">
                  <c:v>3.6100000000031902</c:v>
                </c:pt>
                <c:pt idx="362">
                  <c:v>3.62000000000321</c:v>
                </c:pt>
                <c:pt idx="363">
                  <c:v>3.6300000000032302</c:v>
                </c:pt>
                <c:pt idx="364">
                  <c:v>3.64000000000325</c:v>
                </c:pt>
                <c:pt idx="365">
                  <c:v>3.6500000000032702</c:v>
                </c:pt>
                <c:pt idx="366">
                  <c:v>3.66000000000329</c:v>
                </c:pt>
                <c:pt idx="367">
                  <c:v>3.6700000000033199</c:v>
                </c:pt>
                <c:pt idx="368">
                  <c:v>3.6800000000033402</c:v>
                </c:pt>
                <c:pt idx="369">
                  <c:v>3.6900000000033599</c:v>
                </c:pt>
                <c:pt idx="370">
                  <c:v>3.7000000000033801</c:v>
                </c:pt>
                <c:pt idx="371">
                  <c:v>3.7100000000033999</c:v>
                </c:pt>
                <c:pt idx="372">
                  <c:v>3.7200000000034201</c:v>
                </c:pt>
                <c:pt idx="373">
                  <c:v>3.7300000000034399</c:v>
                </c:pt>
                <c:pt idx="374">
                  <c:v>3.7400000000034601</c:v>
                </c:pt>
                <c:pt idx="375">
                  <c:v>3.7500000000034799</c:v>
                </c:pt>
                <c:pt idx="376">
                  <c:v>3.7600000000035099</c:v>
                </c:pt>
                <c:pt idx="377">
                  <c:v>3.7700000000035301</c:v>
                </c:pt>
                <c:pt idx="378">
                  <c:v>3.7800000000035499</c:v>
                </c:pt>
                <c:pt idx="379">
                  <c:v>3.7900000000035701</c:v>
                </c:pt>
                <c:pt idx="380">
                  <c:v>3.8000000000035898</c:v>
                </c:pt>
                <c:pt idx="381">
                  <c:v>3.8100000000036101</c:v>
                </c:pt>
                <c:pt idx="382">
                  <c:v>3.8200000000036298</c:v>
                </c:pt>
                <c:pt idx="383">
                  <c:v>3.83000000000365</c:v>
                </c:pt>
                <c:pt idx="384">
                  <c:v>3.8400000000036698</c:v>
                </c:pt>
                <c:pt idx="385">
                  <c:v>3.8500000000036998</c:v>
                </c:pt>
                <c:pt idx="386">
                  <c:v>3.86000000000372</c:v>
                </c:pt>
                <c:pt idx="387">
                  <c:v>3.8700000000037398</c:v>
                </c:pt>
                <c:pt idx="388">
                  <c:v>3.88000000000376</c:v>
                </c:pt>
                <c:pt idx="389">
                  <c:v>3.8900000000037802</c:v>
                </c:pt>
                <c:pt idx="390">
                  <c:v>3.9000000000038</c:v>
                </c:pt>
                <c:pt idx="391">
                  <c:v>3.9100000000038202</c:v>
                </c:pt>
                <c:pt idx="392">
                  <c:v>3.92000000000384</c:v>
                </c:pt>
                <c:pt idx="393">
                  <c:v>3.9300000000038602</c:v>
                </c:pt>
                <c:pt idx="394">
                  <c:v>3.9400000000038902</c:v>
                </c:pt>
                <c:pt idx="395">
                  <c:v>3.9500000000039099</c:v>
                </c:pt>
                <c:pt idx="396">
                  <c:v>3.9600000000039302</c:v>
                </c:pt>
                <c:pt idx="397">
                  <c:v>3.9700000000039499</c:v>
                </c:pt>
                <c:pt idx="398">
                  <c:v>3.9800000000039701</c:v>
                </c:pt>
                <c:pt idx="399">
                  <c:v>3.9900000000039899</c:v>
                </c:pt>
                <c:pt idx="400">
                  <c:v>4.0000000000040101</c:v>
                </c:pt>
                <c:pt idx="401">
                  <c:v>4.0100000000039904</c:v>
                </c:pt>
                <c:pt idx="402">
                  <c:v>4.0200000000039697</c:v>
                </c:pt>
                <c:pt idx="403">
                  <c:v>4.0300000000039402</c:v>
                </c:pt>
                <c:pt idx="404">
                  <c:v>4.0400000000039196</c:v>
                </c:pt>
                <c:pt idx="405">
                  <c:v>4.0500000000038998</c:v>
                </c:pt>
                <c:pt idx="406">
                  <c:v>4.0600000000038703</c:v>
                </c:pt>
                <c:pt idx="407">
                  <c:v>4.0700000000038496</c:v>
                </c:pt>
                <c:pt idx="408">
                  <c:v>4.0800000000038299</c:v>
                </c:pt>
                <c:pt idx="409">
                  <c:v>4.0900000000038004</c:v>
                </c:pt>
                <c:pt idx="410">
                  <c:v>4.1000000000037797</c:v>
                </c:pt>
                <c:pt idx="411">
                  <c:v>4.11000000000376</c:v>
                </c:pt>
                <c:pt idx="412">
                  <c:v>4.1200000000037296</c:v>
                </c:pt>
                <c:pt idx="413">
                  <c:v>4.1300000000037098</c:v>
                </c:pt>
                <c:pt idx="414">
                  <c:v>4.1400000000036901</c:v>
                </c:pt>
                <c:pt idx="415">
                  <c:v>4.1500000000036597</c:v>
                </c:pt>
                <c:pt idx="416">
                  <c:v>4.1600000000036399</c:v>
                </c:pt>
                <c:pt idx="417">
                  <c:v>4.1700000000036201</c:v>
                </c:pt>
                <c:pt idx="418">
                  <c:v>4.1800000000035897</c:v>
                </c:pt>
                <c:pt idx="419">
                  <c:v>4.19000000000357</c:v>
                </c:pt>
                <c:pt idx="420">
                  <c:v>4.2000000000035502</c:v>
                </c:pt>
                <c:pt idx="421">
                  <c:v>4.2100000000035198</c:v>
                </c:pt>
                <c:pt idx="422">
                  <c:v>4.2200000000035001</c:v>
                </c:pt>
                <c:pt idx="423">
                  <c:v>4.2300000000034803</c:v>
                </c:pt>
                <c:pt idx="424">
                  <c:v>4.2400000000034499</c:v>
                </c:pt>
                <c:pt idx="425">
                  <c:v>4.2500000000034301</c:v>
                </c:pt>
                <c:pt idx="426">
                  <c:v>4.2600000000034104</c:v>
                </c:pt>
                <c:pt idx="427">
                  <c:v>4.27000000000338</c:v>
                </c:pt>
                <c:pt idx="428">
                  <c:v>4.2800000000033602</c:v>
                </c:pt>
                <c:pt idx="429">
                  <c:v>4.2900000000033396</c:v>
                </c:pt>
                <c:pt idx="430">
                  <c:v>4.3000000000033101</c:v>
                </c:pt>
                <c:pt idx="431">
                  <c:v>4.3100000000032903</c:v>
                </c:pt>
                <c:pt idx="432">
                  <c:v>4.3200000000032697</c:v>
                </c:pt>
                <c:pt idx="433">
                  <c:v>4.3300000000032401</c:v>
                </c:pt>
                <c:pt idx="434">
                  <c:v>4.3400000000032204</c:v>
                </c:pt>
                <c:pt idx="435">
                  <c:v>4.3500000000031998</c:v>
                </c:pt>
                <c:pt idx="436">
                  <c:v>4.3600000000031702</c:v>
                </c:pt>
                <c:pt idx="437">
                  <c:v>4.3700000000031496</c:v>
                </c:pt>
                <c:pt idx="438">
                  <c:v>4.3800000000031298</c:v>
                </c:pt>
                <c:pt idx="439">
                  <c:v>4.3900000000031003</c:v>
                </c:pt>
                <c:pt idx="440">
                  <c:v>4.4000000000030797</c:v>
                </c:pt>
                <c:pt idx="441">
                  <c:v>4.4100000000030599</c:v>
                </c:pt>
                <c:pt idx="442">
                  <c:v>4.4200000000030304</c:v>
                </c:pt>
                <c:pt idx="443">
                  <c:v>4.4300000000030098</c:v>
                </c:pt>
                <c:pt idx="444">
                  <c:v>4.44000000000299</c:v>
                </c:pt>
                <c:pt idx="445">
                  <c:v>4.4500000000029596</c:v>
                </c:pt>
                <c:pt idx="446">
                  <c:v>4.4600000000029398</c:v>
                </c:pt>
                <c:pt idx="447">
                  <c:v>4.4700000000029201</c:v>
                </c:pt>
                <c:pt idx="448">
                  <c:v>4.4800000000028897</c:v>
                </c:pt>
                <c:pt idx="449">
                  <c:v>4.4900000000028699</c:v>
                </c:pt>
                <c:pt idx="450">
                  <c:v>4.5000000000028502</c:v>
                </c:pt>
                <c:pt idx="451">
                  <c:v>4.5100000000028198</c:v>
                </c:pt>
                <c:pt idx="452">
                  <c:v>4.5200000000028</c:v>
                </c:pt>
                <c:pt idx="453">
                  <c:v>4.5300000000027802</c:v>
                </c:pt>
                <c:pt idx="454">
                  <c:v>4.5400000000027498</c:v>
                </c:pt>
                <c:pt idx="455">
                  <c:v>4.5500000000027301</c:v>
                </c:pt>
                <c:pt idx="456">
                  <c:v>4.5600000000027103</c:v>
                </c:pt>
                <c:pt idx="457">
                  <c:v>4.5700000000026799</c:v>
                </c:pt>
                <c:pt idx="458">
                  <c:v>4.5800000000026602</c:v>
                </c:pt>
                <c:pt idx="459">
                  <c:v>4.5900000000026404</c:v>
                </c:pt>
                <c:pt idx="460">
                  <c:v>4.60000000000261</c:v>
                </c:pt>
                <c:pt idx="461">
                  <c:v>4.6100000000025902</c:v>
                </c:pt>
                <c:pt idx="462">
                  <c:v>4.6200000000025696</c:v>
                </c:pt>
                <c:pt idx="463">
                  <c:v>4.6300000000025401</c:v>
                </c:pt>
                <c:pt idx="464">
                  <c:v>4.6400000000025203</c:v>
                </c:pt>
                <c:pt idx="465">
                  <c:v>4.6500000000024997</c:v>
                </c:pt>
                <c:pt idx="466">
                  <c:v>4.6600000000024702</c:v>
                </c:pt>
                <c:pt idx="467">
                  <c:v>4.6700000000024504</c:v>
                </c:pt>
                <c:pt idx="468">
                  <c:v>4.6800000000024298</c:v>
                </c:pt>
                <c:pt idx="469">
                  <c:v>4.6900000000024002</c:v>
                </c:pt>
                <c:pt idx="470">
                  <c:v>4.7000000000023796</c:v>
                </c:pt>
                <c:pt idx="471">
                  <c:v>4.7100000000023599</c:v>
                </c:pt>
                <c:pt idx="472">
                  <c:v>4.7200000000023303</c:v>
                </c:pt>
                <c:pt idx="473">
                  <c:v>4.7300000000023097</c:v>
                </c:pt>
                <c:pt idx="474">
                  <c:v>4.7400000000022899</c:v>
                </c:pt>
                <c:pt idx="475">
                  <c:v>4.7500000000022604</c:v>
                </c:pt>
                <c:pt idx="476">
                  <c:v>4.7600000000022398</c:v>
                </c:pt>
                <c:pt idx="477">
                  <c:v>4.77000000000222</c:v>
                </c:pt>
                <c:pt idx="478">
                  <c:v>4.7800000000021896</c:v>
                </c:pt>
                <c:pt idx="479">
                  <c:v>4.7900000000021699</c:v>
                </c:pt>
                <c:pt idx="480">
                  <c:v>4.8000000000021501</c:v>
                </c:pt>
                <c:pt idx="481">
                  <c:v>4.8100000000021197</c:v>
                </c:pt>
                <c:pt idx="482">
                  <c:v>4.8200000000020999</c:v>
                </c:pt>
                <c:pt idx="483">
                  <c:v>4.8300000000020802</c:v>
                </c:pt>
                <c:pt idx="484">
                  <c:v>4.8400000000020498</c:v>
                </c:pt>
                <c:pt idx="485">
                  <c:v>4.85000000000203</c:v>
                </c:pt>
                <c:pt idx="486">
                  <c:v>4.8600000000020103</c:v>
                </c:pt>
                <c:pt idx="487">
                  <c:v>4.8700000000019799</c:v>
                </c:pt>
                <c:pt idx="488">
                  <c:v>4.8800000000019601</c:v>
                </c:pt>
                <c:pt idx="489">
                  <c:v>4.8900000000019404</c:v>
                </c:pt>
                <c:pt idx="490">
                  <c:v>4.9000000000019099</c:v>
                </c:pt>
                <c:pt idx="491">
                  <c:v>4.9100000000018902</c:v>
                </c:pt>
                <c:pt idx="492">
                  <c:v>4.9200000000018704</c:v>
                </c:pt>
                <c:pt idx="493">
                  <c:v>4.93000000000184</c:v>
                </c:pt>
                <c:pt idx="494">
                  <c:v>4.9400000000018203</c:v>
                </c:pt>
                <c:pt idx="495">
                  <c:v>4.9500000000017996</c:v>
                </c:pt>
                <c:pt idx="496">
                  <c:v>4.9600000000017701</c:v>
                </c:pt>
                <c:pt idx="497">
                  <c:v>4.9700000000017504</c:v>
                </c:pt>
                <c:pt idx="498">
                  <c:v>4.9800000000017297</c:v>
                </c:pt>
                <c:pt idx="499">
                  <c:v>4.9900000000017002</c:v>
                </c:pt>
                <c:pt idx="500">
                  <c:v>5.0000000000016804</c:v>
                </c:pt>
                <c:pt idx="501">
                  <c:v>5.0100000000016598</c:v>
                </c:pt>
                <c:pt idx="502">
                  <c:v>5.0200000000016303</c:v>
                </c:pt>
                <c:pt idx="503">
                  <c:v>5.0300000000016096</c:v>
                </c:pt>
                <c:pt idx="504">
                  <c:v>5.0400000000015899</c:v>
                </c:pt>
                <c:pt idx="505">
                  <c:v>5.0500000000015604</c:v>
                </c:pt>
                <c:pt idx="506">
                  <c:v>5.0600000000015397</c:v>
                </c:pt>
                <c:pt idx="507">
                  <c:v>5.07000000000152</c:v>
                </c:pt>
                <c:pt idx="508">
                  <c:v>5.0800000000014904</c:v>
                </c:pt>
                <c:pt idx="509">
                  <c:v>5.0900000000014698</c:v>
                </c:pt>
                <c:pt idx="510">
                  <c:v>5.10000000000145</c:v>
                </c:pt>
                <c:pt idx="511">
                  <c:v>5.1100000000014196</c:v>
                </c:pt>
                <c:pt idx="512">
                  <c:v>5.1200000000013999</c:v>
                </c:pt>
                <c:pt idx="513">
                  <c:v>5.1300000000013801</c:v>
                </c:pt>
                <c:pt idx="514">
                  <c:v>5.1400000000013497</c:v>
                </c:pt>
                <c:pt idx="515">
                  <c:v>5.15000000000133</c:v>
                </c:pt>
                <c:pt idx="516">
                  <c:v>5.1600000000013102</c:v>
                </c:pt>
                <c:pt idx="517">
                  <c:v>5.1700000000012896</c:v>
                </c:pt>
                <c:pt idx="518">
                  <c:v>5.18000000000126</c:v>
                </c:pt>
                <c:pt idx="519">
                  <c:v>5.1900000000012403</c:v>
                </c:pt>
                <c:pt idx="520">
                  <c:v>5.2000000000012196</c:v>
                </c:pt>
                <c:pt idx="521">
                  <c:v>5.2100000000011901</c:v>
                </c:pt>
                <c:pt idx="522">
                  <c:v>5.2200000000011704</c:v>
                </c:pt>
                <c:pt idx="523">
                  <c:v>5.2300000000011497</c:v>
                </c:pt>
                <c:pt idx="524">
                  <c:v>5.2400000000011202</c:v>
                </c:pt>
                <c:pt idx="525">
                  <c:v>5.2500000000010996</c:v>
                </c:pt>
                <c:pt idx="526">
                  <c:v>5.2600000000010798</c:v>
                </c:pt>
                <c:pt idx="527">
                  <c:v>5.2700000000010503</c:v>
                </c:pt>
                <c:pt idx="528">
                  <c:v>5.2800000000010296</c:v>
                </c:pt>
                <c:pt idx="529">
                  <c:v>5.2900000000010099</c:v>
                </c:pt>
                <c:pt idx="530">
                  <c:v>5.3000000000009804</c:v>
                </c:pt>
                <c:pt idx="531">
                  <c:v>5.3100000000009597</c:v>
                </c:pt>
                <c:pt idx="532">
                  <c:v>5.32000000000094</c:v>
                </c:pt>
                <c:pt idx="533">
                  <c:v>5.3300000000009096</c:v>
                </c:pt>
                <c:pt idx="534">
                  <c:v>5.3400000000008898</c:v>
                </c:pt>
                <c:pt idx="535">
                  <c:v>5.3500000000008701</c:v>
                </c:pt>
                <c:pt idx="536">
                  <c:v>5.3600000000008396</c:v>
                </c:pt>
                <c:pt idx="537">
                  <c:v>5.3700000000008199</c:v>
                </c:pt>
                <c:pt idx="538">
                  <c:v>5.3800000000008001</c:v>
                </c:pt>
                <c:pt idx="539">
                  <c:v>5.3900000000007697</c:v>
                </c:pt>
                <c:pt idx="540">
                  <c:v>5.40000000000075</c:v>
                </c:pt>
                <c:pt idx="541">
                  <c:v>5.4100000000007302</c:v>
                </c:pt>
                <c:pt idx="542">
                  <c:v>5.4200000000006998</c:v>
                </c:pt>
                <c:pt idx="543">
                  <c:v>5.4300000000006801</c:v>
                </c:pt>
                <c:pt idx="544">
                  <c:v>5.4400000000006603</c:v>
                </c:pt>
                <c:pt idx="545">
                  <c:v>5.4500000000006299</c:v>
                </c:pt>
                <c:pt idx="546">
                  <c:v>5.4600000000006101</c:v>
                </c:pt>
                <c:pt idx="547">
                  <c:v>5.4700000000005904</c:v>
                </c:pt>
                <c:pt idx="548">
                  <c:v>5.48000000000056</c:v>
                </c:pt>
                <c:pt idx="549">
                  <c:v>5.4900000000005402</c:v>
                </c:pt>
                <c:pt idx="550">
                  <c:v>5.5000000000005196</c:v>
                </c:pt>
                <c:pt idx="551">
                  <c:v>5.5100000000004901</c:v>
                </c:pt>
                <c:pt idx="552">
                  <c:v>5.5200000000004703</c:v>
                </c:pt>
                <c:pt idx="553">
                  <c:v>5.5300000000004497</c:v>
                </c:pt>
                <c:pt idx="554">
                  <c:v>5.5400000000004201</c:v>
                </c:pt>
                <c:pt idx="555">
                  <c:v>5.5500000000004004</c:v>
                </c:pt>
                <c:pt idx="556">
                  <c:v>5.5600000000003797</c:v>
                </c:pt>
                <c:pt idx="557">
                  <c:v>5.5700000000003502</c:v>
                </c:pt>
                <c:pt idx="558">
                  <c:v>5.5800000000003296</c:v>
                </c:pt>
                <c:pt idx="559">
                  <c:v>5.5900000000003098</c:v>
                </c:pt>
                <c:pt idx="560">
                  <c:v>5.6000000000002803</c:v>
                </c:pt>
                <c:pt idx="561">
                  <c:v>5.6100000000002597</c:v>
                </c:pt>
                <c:pt idx="562">
                  <c:v>5.6200000000002399</c:v>
                </c:pt>
                <c:pt idx="563">
                  <c:v>5.6300000000002104</c:v>
                </c:pt>
                <c:pt idx="564">
                  <c:v>5.6400000000001898</c:v>
                </c:pt>
                <c:pt idx="565">
                  <c:v>5.65000000000017</c:v>
                </c:pt>
                <c:pt idx="566">
                  <c:v>5.6600000000001396</c:v>
                </c:pt>
                <c:pt idx="567">
                  <c:v>5.6700000000001198</c:v>
                </c:pt>
                <c:pt idx="568">
                  <c:v>5.6800000000001001</c:v>
                </c:pt>
                <c:pt idx="569">
                  <c:v>5.6900000000000697</c:v>
                </c:pt>
                <c:pt idx="570">
                  <c:v>5.7000000000000499</c:v>
                </c:pt>
                <c:pt idx="571">
                  <c:v>5.7100000000000302</c:v>
                </c:pt>
                <c:pt idx="572">
                  <c:v>5.72</c:v>
                </c:pt>
                <c:pt idx="573">
                  <c:v>5.72999999999998</c:v>
                </c:pt>
                <c:pt idx="574">
                  <c:v>5.7399999999999602</c:v>
                </c:pt>
                <c:pt idx="575">
                  <c:v>5.7499999999999298</c:v>
                </c:pt>
                <c:pt idx="576">
                  <c:v>5.7599999999999101</c:v>
                </c:pt>
                <c:pt idx="577">
                  <c:v>5.7699999999998903</c:v>
                </c:pt>
                <c:pt idx="578">
                  <c:v>5.7799999999998599</c:v>
                </c:pt>
                <c:pt idx="579">
                  <c:v>5.7899999999998402</c:v>
                </c:pt>
                <c:pt idx="580">
                  <c:v>5.7999999999998204</c:v>
                </c:pt>
                <c:pt idx="581">
                  <c:v>5.80999999999979</c:v>
                </c:pt>
                <c:pt idx="582">
                  <c:v>5.8199999999997702</c:v>
                </c:pt>
                <c:pt idx="583">
                  <c:v>5.8299999999997496</c:v>
                </c:pt>
                <c:pt idx="584">
                  <c:v>5.8399999999997201</c:v>
                </c:pt>
                <c:pt idx="585">
                  <c:v>5.8499999999997003</c:v>
                </c:pt>
                <c:pt idx="586">
                  <c:v>5.8599999999996797</c:v>
                </c:pt>
                <c:pt idx="587">
                  <c:v>5.8699999999996502</c:v>
                </c:pt>
                <c:pt idx="588">
                  <c:v>5.8799999999996304</c:v>
                </c:pt>
                <c:pt idx="589">
                  <c:v>5.8899999999996098</c:v>
                </c:pt>
                <c:pt idx="590">
                  <c:v>5.8999999999995802</c:v>
                </c:pt>
                <c:pt idx="591">
                  <c:v>5.9099999999995596</c:v>
                </c:pt>
                <c:pt idx="592">
                  <c:v>5.9199999999995399</c:v>
                </c:pt>
                <c:pt idx="593">
                  <c:v>5.9299999999995103</c:v>
                </c:pt>
                <c:pt idx="594">
                  <c:v>5.9399999999994897</c:v>
                </c:pt>
                <c:pt idx="595">
                  <c:v>5.9499999999994699</c:v>
                </c:pt>
                <c:pt idx="596">
                  <c:v>5.9599999999994404</c:v>
                </c:pt>
                <c:pt idx="597">
                  <c:v>5.9699999999994198</c:v>
                </c:pt>
                <c:pt idx="598">
                  <c:v>5.9799999999994</c:v>
                </c:pt>
                <c:pt idx="599">
                  <c:v>5.9899999999993696</c:v>
                </c:pt>
                <c:pt idx="600">
                  <c:v>5.9999999999993499</c:v>
                </c:pt>
                <c:pt idx="601">
                  <c:v>6.0099999999993301</c:v>
                </c:pt>
                <c:pt idx="602">
                  <c:v>6.0199999999992997</c:v>
                </c:pt>
                <c:pt idx="603">
                  <c:v>6.0299999999992799</c:v>
                </c:pt>
                <c:pt idx="604">
                  <c:v>6.0399999999992602</c:v>
                </c:pt>
                <c:pt idx="605">
                  <c:v>6.0499999999992298</c:v>
                </c:pt>
                <c:pt idx="606">
                  <c:v>6.05999999999921</c:v>
                </c:pt>
                <c:pt idx="607">
                  <c:v>6.0699999999991903</c:v>
                </c:pt>
                <c:pt idx="608">
                  <c:v>6.0799999999991599</c:v>
                </c:pt>
                <c:pt idx="609">
                  <c:v>6.0899999999991401</c:v>
                </c:pt>
                <c:pt idx="610">
                  <c:v>6.0999999999991203</c:v>
                </c:pt>
                <c:pt idx="611">
                  <c:v>6.1099999999990899</c:v>
                </c:pt>
                <c:pt idx="612">
                  <c:v>6.1199999999990702</c:v>
                </c:pt>
                <c:pt idx="613">
                  <c:v>6.1299999999990504</c:v>
                </c:pt>
                <c:pt idx="614">
                  <c:v>6.13999999999902</c:v>
                </c:pt>
                <c:pt idx="615">
                  <c:v>6.1499999999990003</c:v>
                </c:pt>
                <c:pt idx="616">
                  <c:v>6.1599999999989796</c:v>
                </c:pt>
                <c:pt idx="617">
                  <c:v>6.1699999999989501</c:v>
                </c:pt>
                <c:pt idx="618">
                  <c:v>6.1799999999989303</c:v>
                </c:pt>
                <c:pt idx="619">
                  <c:v>6.1899999999989097</c:v>
                </c:pt>
                <c:pt idx="620">
                  <c:v>6.1999999999988802</c:v>
                </c:pt>
                <c:pt idx="621">
                  <c:v>6.2099999999988604</c:v>
                </c:pt>
                <c:pt idx="622">
                  <c:v>6.2199999999988398</c:v>
                </c:pt>
                <c:pt idx="623">
                  <c:v>6.2299999999988103</c:v>
                </c:pt>
                <c:pt idx="624">
                  <c:v>6.2399999999987896</c:v>
                </c:pt>
                <c:pt idx="625">
                  <c:v>6.2499999999987699</c:v>
                </c:pt>
                <c:pt idx="626">
                  <c:v>6.2599999999987403</c:v>
                </c:pt>
                <c:pt idx="627">
                  <c:v>6.2699999999987197</c:v>
                </c:pt>
                <c:pt idx="628">
                  <c:v>6.2799999999987</c:v>
                </c:pt>
                <c:pt idx="629">
                  <c:v>6.2899999999986704</c:v>
                </c:pt>
                <c:pt idx="630">
                  <c:v>6.2999999999986498</c:v>
                </c:pt>
                <c:pt idx="631">
                  <c:v>6.30999999999863</c:v>
                </c:pt>
                <c:pt idx="632">
                  <c:v>6.3199999999985996</c:v>
                </c:pt>
                <c:pt idx="633">
                  <c:v>6.3299999999985799</c:v>
                </c:pt>
                <c:pt idx="634">
                  <c:v>6.3399999999985601</c:v>
                </c:pt>
                <c:pt idx="635">
                  <c:v>6.3499999999985297</c:v>
                </c:pt>
                <c:pt idx="636">
                  <c:v>6.35999999999851</c:v>
                </c:pt>
                <c:pt idx="637">
                  <c:v>6.3699999999984902</c:v>
                </c:pt>
                <c:pt idx="638">
                  <c:v>6.3799999999984696</c:v>
                </c:pt>
                <c:pt idx="639">
                  <c:v>6.38999999999844</c:v>
                </c:pt>
                <c:pt idx="640">
                  <c:v>6.3999999999984203</c:v>
                </c:pt>
                <c:pt idx="641">
                  <c:v>6.4099999999983996</c:v>
                </c:pt>
                <c:pt idx="642">
                  <c:v>6.4199999999983701</c:v>
                </c:pt>
                <c:pt idx="643">
                  <c:v>6.4299999999983504</c:v>
                </c:pt>
                <c:pt idx="644">
                  <c:v>6.4399999999983297</c:v>
                </c:pt>
                <c:pt idx="645">
                  <c:v>6.4499999999983002</c:v>
                </c:pt>
                <c:pt idx="646">
                  <c:v>6.4599999999982796</c:v>
                </c:pt>
                <c:pt idx="647">
                  <c:v>6.4699999999982598</c:v>
                </c:pt>
                <c:pt idx="648">
                  <c:v>6.4799999999982303</c:v>
                </c:pt>
                <c:pt idx="649">
                  <c:v>6.4899999999982096</c:v>
                </c:pt>
                <c:pt idx="650">
                  <c:v>6.4999999999981899</c:v>
                </c:pt>
                <c:pt idx="651">
                  <c:v>6.5099999999981604</c:v>
                </c:pt>
                <c:pt idx="652">
                  <c:v>6.5199999999981397</c:v>
                </c:pt>
                <c:pt idx="653">
                  <c:v>6.52999999999812</c:v>
                </c:pt>
                <c:pt idx="654">
                  <c:v>6.5399999999980896</c:v>
                </c:pt>
                <c:pt idx="655">
                  <c:v>6.5499999999980698</c:v>
                </c:pt>
                <c:pt idx="656">
                  <c:v>6.5599999999980501</c:v>
                </c:pt>
                <c:pt idx="657">
                  <c:v>6.5699999999980196</c:v>
                </c:pt>
                <c:pt idx="658">
                  <c:v>6.5799999999979999</c:v>
                </c:pt>
                <c:pt idx="659">
                  <c:v>6.5899999999979801</c:v>
                </c:pt>
                <c:pt idx="660">
                  <c:v>6.5999999999979497</c:v>
                </c:pt>
                <c:pt idx="661">
                  <c:v>6.60999999999793</c:v>
                </c:pt>
                <c:pt idx="662">
                  <c:v>6.6199999999979102</c:v>
                </c:pt>
                <c:pt idx="663">
                  <c:v>6.6299999999978798</c:v>
                </c:pt>
                <c:pt idx="664">
                  <c:v>6.6399999999978601</c:v>
                </c:pt>
                <c:pt idx="665">
                  <c:v>6.6499999999978403</c:v>
                </c:pt>
                <c:pt idx="666">
                  <c:v>6.6599999999978099</c:v>
                </c:pt>
                <c:pt idx="667">
                  <c:v>6.6699999999977901</c:v>
                </c:pt>
                <c:pt idx="668">
                  <c:v>6.6799999999977704</c:v>
                </c:pt>
                <c:pt idx="669">
                  <c:v>6.68999999999774</c:v>
                </c:pt>
                <c:pt idx="670">
                  <c:v>6.6999999999977202</c:v>
                </c:pt>
                <c:pt idx="671">
                  <c:v>6.7099999999976996</c:v>
                </c:pt>
                <c:pt idx="672">
                  <c:v>6.7199999999976701</c:v>
                </c:pt>
                <c:pt idx="673">
                  <c:v>6.7299999999976503</c:v>
                </c:pt>
                <c:pt idx="674">
                  <c:v>6.7399999999976297</c:v>
                </c:pt>
                <c:pt idx="675">
                  <c:v>6.7499999999976001</c:v>
                </c:pt>
                <c:pt idx="676">
                  <c:v>6.7599999999975804</c:v>
                </c:pt>
                <c:pt idx="677">
                  <c:v>6.7699999999975597</c:v>
                </c:pt>
                <c:pt idx="678">
                  <c:v>6.7799999999975302</c:v>
                </c:pt>
                <c:pt idx="679">
                  <c:v>6.7899999999975096</c:v>
                </c:pt>
                <c:pt idx="680">
                  <c:v>6.7999999999974898</c:v>
                </c:pt>
                <c:pt idx="681">
                  <c:v>6.8099999999974603</c:v>
                </c:pt>
                <c:pt idx="682">
                  <c:v>6.8199999999974397</c:v>
                </c:pt>
                <c:pt idx="683">
                  <c:v>6.8299999999974199</c:v>
                </c:pt>
                <c:pt idx="684">
                  <c:v>6.8399999999973904</c:v>
                </c:pt>
                <c:pt idx="685">
                  <c:v>6.8499999999973697</c:v>
                </c:pt>
                <c:pt idx="686">
                  <c:v>6.85999999999735</c:v>
                </c:pt>
                <c:pt idx="687">
                  <c:v>6.8699999999973196</c:v>
                </c:pt>
                <c:pt idx="688">
                  <c:v>6.8799999999972998</c:v>
                </c:pt>
                <c:pt idx="689">
                  <c:v>6.8899999999972801</c:v>
                </c:pt>
                <c:pt idx="690">
                  <c:v>6.8999999999972497</c:v>
                </c:pt>
                <c:pt idx="691">
                  <c:v>6.9099999999972299</c:v>
                </c:pt>
                <c:pt idx="692">
                  <c:v>6.9199999999972102</c:v>
                </c:pt>
                <c:pt idx="693">
                  <c:v>6.9299999999971797</c:v>
                </c:pt>
                <c:pt idx="694">
                  <c:v>6.93999999999716</c:v>
                </c:pt>
                <c:pt idx="695">
                  <c:v>6.9499999999971402</c:v>
                </c:pt>
                <c:pt idx="696">
                  <c:v>6.9599999999971098</c:v>
                </c:pt>
                <c:pt idx="697">
                  <c:v>6.9699999999970901</c:v>
                </c:pt>
                <c:pt idx="698">
                  <c:v>6.9799999999970703</c:v>
                </c:pt>
                <c:pt idx="699">
                  <c:v>6.9899999999970399</c:v>
                </c:pt>
                <c:pt idx="700">
                  <c:v>6.9999999999970202</c:v>
                </c:pt>
                <c:pt idx="701">
                  <c:v>7.0099999999970004</c:v>
                </c:pt>
                <c:pt idx="702">
                  <c:v>7.01999999999697</c:v>
                </c:pt>
                <c:pt idx="703">
                  <c:v>7.0299999999969502</c:v>
                </c:pt>
                <c:pt idx="704">
                  <c:v>7.0399999999969296</c:v>
                </c:pt>
                <c:pt idx="705">
                  <c:v>7.0499999999969001</c:v>
                </c:pt>
                <c:pt idx="706">
                  <c:v>7.0599999999968803</c:v>
                </c:pt>
                <c:pt idx="707">
                  <c:v>7.0699999999968597</c:v>
                </c:pt>
                <c:pt idx="708">
                  <c:v>7.0799999999968302</c:v>
                </c:pt>
                <c:pt idx="709">
                  <c:v>7.0899999999968104</c:v>
                </c:pt>
                <c:pt idx="710">
                  <c:v>7.0999999999967898</c:v>
                </c:pt>
                <c:pt idx="711">
                  <c:v>7.1099999999967602</c:v>
                </c:pt>
                <c:pt idx="712">
                  <c:v>7.1199999999967396</c:v>
                </c:pt>
                <c:pt idx="713">
                  <c:v>7.1299999999967199</c:v>
                </c:pt>
                <c:pt idx="714">
                  <c:v>7.1399999999966903</c:v>
                </c:pt>
                <c:pt idx="715">
                  <c:v>7.1499999999966697</c:v>
                </c:pt>
                <c:pt idx="716">
                  <c:v>7.1599999999966499</c:v>
                </c:pt>
                <c:pt idx="717">
                  <c:v>7.1699999999966204</c:v>
                </c:pt>
                <c:pt idx="718">
                  <c:v>7.1799999999965998</c:v>
                </c:pt>
                <c:pt idx="719">
                  <c:v>7.18999999999658</c:v>
                </c:pt>
                <c:pt idx="720">
                  <c:v>7.1999999999965496</c:v>
                </c:pt>
                <c:pt idx="721">
                  <c:v>7.2099999999965299</c:v>
                </c:pt>
                <c:pt idx="722">
                  <c:v>7.2199999999965101</c:v>
                </c:pt>
                <c:pt idx="723">
                  <c:v>7.2299999999964797</c:v>
                </c:pt>
                <c:pt idx="724">
                  <c:v>7.2399999999964599</c:v>
                </c:pt>
                <c:pt idx="725">
                  <c:v>7.2499999999964402</c:v>
                </c:pt>
                <c:pt idx="726">
                  <c:v>7.2599999999964098</c:v>
                </c:pt>
                <c:pt idx="727">
                  <c:v>7.26999999999639</c:v>
                </c:pt>
                <c:pt idx="728">
                  <c:v>7.2799999999963703</c:v>
                </c:pt>
                <c:pt idx="729">
                  <c:v>7.2899999999963399</c:v>
                </c:pt>
                <c:pt idx="730">
                  <c:v>7.2999999999963201</c:v>
                </c:pt>
                <c:pt idx="731">
                  <c:v>7.3099999999963003</c:v>
                </c:pt>
                <c:pt idx="732">
                  <c:v>7.3199999999962699</c:v>
                </c:pt>
                <c:pt idx="733">
                  <c:v>7.3299999999962502</c:v>
                </c:pt>
                <c:pt idx="734">
                  <c:v>7.3399999999962304</c:v>
                </c:pt>
                <c:pt idx="735">
                  <c:v>7.3499999999962</c:v>
                </c:pt>
                <c:pt idx="736">
                  <c:v>7.3599999999961803</c:v>
                </c:pt>
                <c:pt idx="737">
                  <c:v>7.3699999999961596</c:v>
                </c:pt>
                <c:pt idx="738">
                  <c:v>7.3799999999961301</c:v>
                </c:pt>
                <c:pt idx="739">
                  <c:v>7.3899999999961103</c:v>
                </c:pt>
                <c:pt idx="740">
                  <c:v>7.3999999999960897</c:v>
                </c:pt>
                <c:pt idx="741">
                  <c:v>7.4099999999960602</c:v>
                </c:pt>
                <c:pt idx="742">
                  <c:v>7.4199999999960404</c:v>
                </c:pt>
                <c:pt idx="743">
                  <c:v>7.4299999999960198</c:v>
                </c:pt>
                <c:pt idx="744">
                  <c:v>7.4399999999959903</c:v>
                </c:pt>
                <c:pt idx="745">
                  <c:v>7.4499999999959696</c:v>
                </c:pt>
                <c:pt idx="746">
                  <c:v>7.4599999999959499</c:v>
                </c:pt>
                <c:pt idx="747">
                  <c:v>7.4699999999959203</c:v>
                </c:pt>
                <c:pt idx="748">
                  <c:v>7.4799999999958997</c:v>
                </c:pt>
                <c:pt idx="749">
                  <c:v>7.48999999999588</c:v>
                </c:pt>
                <c:pt idx="750">
                  <c:v>7.4999999999958504</c:v>
                </c:pt>
                <c:pt idx="751">
                  <c:v>7.5099999999958298</c:v>
                </c:pt>
                <c:pt idx="752">
                  <c:v>7.51999999999581</c:v>
                </c:pt>
                <c:pt idx="753">
                  <c:v>7.5299999999957796</c:v>
                </c:pt>
                <c:pt idx="754">
                  <c:v>7.5399999999957599</c:v>
                </c:pt>
                <c:pt idx="755">
                  <c:v>7.5499999999957401</c:v>
                </c:pt>
                <c:pt idx="756">
                  <c:v>7.5599999999957097</c:v>
                </c:pt>
                <c:pt idx="757">
                  <c:v>7.56999999999569</c:v>
                </c:pt>
                <c:pt idx="758">
                  <c:v>7.5799999999956702</c:v>
                </c:pt>
                <c:pt idx="759">
                  <c:v>7.5899999999956496</c:v>
                </c:pt>
                <c:pt idx="760">
                  <c:v>7.59999999999562</c:v>
                </c:pt>
                <c:pt idx="761">
                  <c:v>7.6099999999956003</c:v>
                </c:pt>
                <c:pt idx="762">
                  <c:v>7.6199999999955796</c:v>
                </c:pt>
                <c:pt idx="763">
                  <c:v>7.6299999999955501</c:v>
                </c:pt>
                <c:pt idx="764">
                  <c:v>7.6399999999955304</c:v>
                </c:pt>
                <c:pt idx="765">
                  <c:v>7.6499999999955097</c:v>
                </c:pt>
                <c:pt idx="766">
                  <c:v>7.6599999999954802</c:v>
                </c:pt>
                <c:pt idx="767">
                  <c:v>7.6699999999954596</c:v>
                </c:pt>
                <c:pt idx="768">
                  <c:v>7.6799999999954398</c:v>
                </c:pt>
                <c:pt idx="769">
                  <c:v>7.6899999999954103</c:v>
                </c:pt>
                <c:pt idx="770">
                  <c:v>7.6999999999953896</c:v>
                </c:pt>
                <c:pt idx="771">
                  <c:v>7.7099999999953699</c:v>
                </c:pt>
                <c:pt idx="772">
                  <c:v>7.7199999999953404</c:v>
                </c:pt>
                <c:pt idx="773">
                  <c:v>7.7299999999953197</c:v>
                </c:pt>
                <c:pt idx="774">
                  <c:v>7.7399999999953</c:v>
                </c:pt>
                <c:pt idx="775">
                  <c:v>7.7499999999952696</c:v>
                </c:pt>
                <c:pt idx="776">
                  <c:v>7.7599999999952498</c:v>
                </c:pt>
                <c:pt idx="777">
                  <c:v>7.7699999999952301</c:v>
                </c:pt>
                <c:pt idx="778">
                  <c:v>7.7799999999951996</c:v>
                </c:pt>
                <c:pt idx="779">
                  <c:v>7.7899999999951799</c:v>
                </c:pt>
                <c:pt idx="780">
                  <c:v>7.7999999999951601</c:v>
                </c:pt>
                <c:pt idx="781">
                  <c:v>7.8099999999951297</c:v>
                </c:pt>
                <c:pt idx="782">
                  <c:v>7.81999999999511</c:v>
                </c:pt>
                <c:pt idx="783">
                  <c:v>7.8299999999950902</c:v>
                </c:pt>
                <c:pt idx="784">
                  <c:v>7.8399999999950598</c:v>
                </c:pt>
                <c:pt idx="785">
                  <c:v>7.8499999999950401</c:v>
                </c:pt>
                <c:pt idx="786">
                  <c:v>7.8599999999950203</c:v>
                </c:pt>
                <c:pt idx="787">
                  <c:v>7.8699999999949899</c:v>
                </c:pt>
                <c:pt idx="788">
                  <c:v>7.8799999999949701</c:v>
                </c:pt>
                <c:pt idx="789">
                  <c:v>7.8899999999949504</c:v>
                </c:pt>
                <c:pt idx="790">
                  <c:v>7.89999999999492</c:v>
                </c:pt>
                <c:pt idx="791">
                  <c:v>7.9099999999949002</c:v>
                </c:pt>
                <c:pt idx="792">
                  <c:v>7.9199999999948796</c:v>
                </c:pt>
                <c:pt idx="793">
                  <c:v>7.9299999999948501</c:v>
                </c:pt>
                <c:pt idx="794">
                  <c:v>7.9399999999948303</c:v>
                </c:pt>
                <c:pt idx="795">
                  <c:v>7.9499999999948097</c:v>
                </c:pt>
                <c:pt idx="796">
                  <c:v>7.9599999999947801</c:v>
                </c:pt>
                <c:pt idx="797">
                  <c:v>7.9699999999947604</c:v>
                </c:pt>
                <c:pt idx="798">
                  <c:v>7.9799999999947397</c:v>
                </c:pt>
                <c:pt idx="799">
                  <c:v>7.9899999999947102</c:v>
                </c:pt>
                <c:pt idx="800">
                  <c:v>7.9999999999946896</c:v>
                </c:pt>
                <c:pt idx="801">
                  <c:v>8.0099999999946707</c:v>
                </c:pt>
                <c:pt idx="802">
                  <c:v>8.0199999999946403</c:v>
                </c:pt>
                <c:pt idx="803">
                  <c:v>8.0299999999946206</c:v>
                </c:pt>
                <c:pt idx="804">
                  <c:v>8.0399999999946008</c:v>
                </c:pt>
                <c:pt idx="805">
                  <c:v>8.0499999999945704</c:v>
                </c:pt>
                <c:pt idx="806">
                  <c:v>8.0599999999945506</c:v>
                </c:pt>
                <c:pt idx="807">
                  <c:v>8.0699999999945309</c:v>
                </c:pt>
                <c:pt idx="808">
                  <c:v>8.0799999999945005</c:v>
                </c:pt>
                <c:pt idx="809">
                  <c:v>8.0899999999944807</c:v>
                </c:pt>
                <c:pt idx="810">
                  <c:v>8.0999999999944592</c:v>
                </c:pt>
                <c:pt idx="811">
                  <c:v>8.1099999999944306</c:v>
                </c:pt>
                <c:pt idx="812">
                  <c:v>8.1199999999944108</c:v>
                </c:pt>
                <c:pt idx="813">
                  <c:v>8.1299999999943893</c:v>
                </c:pt>
                <c:pt idx="814">
                  <c:v>8.1399999999943606</c:v>
                </c:pt>
                <c:pt idx="815">
                  <c:v>8.1499999999943409</c:v>
                </c:pt>
                <c:pt idx="816">
                  <c:v>8.1599999999943194</c:v>
                </c:pt>
                <c:pt idx="817">
                  <c:v>8.1699999999942907</c:v>
                </c:pt>
                <c:pt idx="818">
                  <c:v>8.1799999999942692</c:v>
                </c:pt>
                <c:pt idx="819">
                  <c:v>8.1899999999942494</c:v>
                </c:pt>
                <c:pt idx="820">
                  <c:v>8.1999999999942208</c:v>
                </c:pt>
                <c:pt idx="821">
                  <c:v>8.2099999999941993</c:v>
                </c:pt>
                <c:pt idx="822">
                  <c:v>8.2199999999941795</c:v>
                </c:pt>
                <c:pt idx="823">
                  <c:v>8.2299999999941509</c:v>
                </c:pt>
                <c:pt idx="824">
                  <c:v>8.2399999999941294</c:v>
                </c:pt>
                <c:pt idx="825">
                  <c:v>8.2499999999941096</c:v>
                </c:pt>
                <c:pt idx="826">
                  <c:v>8.2599999999940792</c:v>
                </c:pt>
                <c:pt idx="827">
                  <c:v>8.2699999999940594</c:v>
                </c:pt>
                <c:pt idx="828">
                  <c:v>8.2799999999940397</c:v>
                </c:pt>
                <c:pt idx="829">
                  <c:v>8.2899999999940093</c:v>
                </c:pt>
                <c:pt idx="830">
                  <c:v>8.2999999999939895</c:v>
                </c:pt>
                <c:pt idx="831">
                  <c:v>8.3099999999939698</c:v>
                </c:pt>
                <c:pt idx="832">
                  <c:v>8.3199999999939394</c:v>
                </c:pt>
                <c:pt idx="833">
                  <c:v>8.3299999999939196</c:v>
                </c:pt>
                <c:pt idx="834">
                  <c:v>8.3399999999938998</c:v>
                </c:pt>
                <c:pt idx="835">
                  <c:v>8.3499999999938694</c:v>
                </c:pt>
                <c:pt idx="836">
                  <c:v>8.3599999999938497</c:v>
                </c:pt>
                <c:pt idx="837">
                  <c:v>8.3699999999938299</c:v>
                </c:pt>
                <c:pt idx="838">
                  <c:v>8.3799999999937995</c:v>
                </c:pt>
                <c:pt idx="839">
                  <c:v>8.3899999999937798</c:v>
                </c:pt>
                <c:pt idx="840">
                  <c:v>8.39999999999376</c:v>
                </c:pt>
                <c:pt idx="841">
                  <c:v>8.4099999999937296</c:v>
                </c:pt>
                <c:pt idx="842">
                  <c:v>8.4199999999937098</c:v>
                </c:pt>
                <c:pt idx="843">
                  <c:v>8.4299999999936901</c:v>
                </c:pt>
                <c:pt idx="844">
                  <c:v>8.4399999999936597</c:v>
                </c:pt>
                <c:pt idx="845">
                  <c:v>8.4499999999936399</c:v>
                </c:pt>
                <c:pt idx="846">
                  <c:v>8.4599999999936202</c:v>
                </c:pt>
                <c:pt idx="847">
                  <c:v>8.4699999999935898</c:v>
                </c:pt>
                <c:pt idx="848">
                  <c:v>8.47999999999357</c:v>
                </c:pt>
                <c:pt idx="849">
                  <c:v>8.4899999999935503</c:v>
                </c:pt>
                <c:pt idx="850">
                  <c:v>8.4999999999935199</c:v>
                </c:pt>
                <c:pt idx="851">
                  <c:v>8.5099999999935001</c:v>
                </c:pt>
                <c:pt idx="852">
                  <c:v>8.5199999999934803</c:v>
                </c:pt>
                <c:pt idx="853">
                  <c:v>8.5299999999934499</c:v>
                </c:pt>
                <c:pt idx="854">
                  <c:v>8.5399999999934302</c:v>
                </c:pt>
                <c:pt idx="855">
                  <c:v>8.5499999999934104</c:v>
                </c:pt>
                <c:pt idx="856">
                  <c:v>8.55999999999338</c:v>
                </c:pt>
                <c:pt idx="857">
                  <c:v>8.5699999999933603</c:v>
                </c:pt>
                <c:pt idx="858">
                  <c:v>8.5799999999933405</c:v>
                </c:pt>
                <c:pt idx="859">
                  <c:v>8.5899999999933101</c:v>
                </c:pt>
                <c:pt idx="860">
                  <c:v>8.5999999999932903</c:v>
                </c:pt>
                <c:pt idx="861">
                  <c:v>8.6099999999932706</c:v>
                </c:pt>
                <c:pt idx="862">
                  <c:v>8.6199999999932402</c:v>
                </c:pt>
                <c:pt idx="863">
                  <c:v>8.6299999999932204</c:v>
                </c:pt>
                <c:pt idx="864">
                  <c:v>8.6399999999932007</c:v>
                </c:pt>
                <c:pt idx="865">
                  <c:v>8.6499999999931791</c:v>
                </c:pt>
                <c:pt idx="866">
                  <c:v>8.6599999999931505</c:v>
                </c:pt>
                <c:pt idx="867">
                  <c:v>8.6699999999931308</c:v>
                </c:pt>
                <c:pt idx="868">
                  <c:v>8.6799999999931092</c:v>
                </c:pt>
                <c:pt idx="869">
                  <c:v>8.6899999999930806</c:v>
                </c:pt>
                <c:pt idx="870">
                  <c:v>8.6999999999930608</c:v>
                </c:pt>
                <c:pt idx="871">
                  <c:v>8.7099999999930393</c:v>
                </c:pt>
                <c:pt idx="872">
                  <c:v>8.7199999999930107</c:v>
                </c:pt>
                <c:pt idx="873">
                  <c:v>8.7299999999929891</c:v>
                </c:pt>
                <c:pt idx="874">
                  <c:v>8.7399999999929694</c:v>
                </c:pt>
                <c:pt idx="875">
                  <c:v>8.7499999999929408</c:v>
                </c:pt>
                <c:pt idx="876">
                  <c:v>8.7599999999929192</c:v>
                </c:pt>
                <c:pt idx="877">
                  <c:v>8.7699999999928995</c:v>
                </c:pt>
                <c:pt idx="878">
                  <c:v>8.7799999999928708</c:v>
                </c:pt>
                <c:pt idx="879">
                  <c:v>8.7899999999928493</c:v>
                </c:pt>
                <c:pt idx="880">
                  <c:v>8.7999999999928296</c:v>
                </c:pt>
                <c:pt idx="881">
                  <c:v>8.8099999999927991</c:v>
                </c:pt>
                <c:pt idx="882">
                  <c:v>8.8199999999927794</c:v>
                </c:pt>
                <c:pt idx="883">
                  <c:v>8.8299999999927596</c:v>
                </c:pt>
                <c:pt idx="884">
                  <c:v>8.8399999999927292</c:v>
                </c:pt>
                <c:pt idx="885">
                  <c:v>8.8499999999927095</c:v>
                </c:pt>
                <c:pt idx="886">
                  <c:v>8.8599999999926897</c:v>
                </c:pt>
                <c:pt idx="887">
                  <c:v>8.8699999999926593</c:v>
                </c:pt>
                <c:pt idx="888">
                  <c:v>8.8799999999926396</c:v>
                </c:pt>
                <c:pt idx="889">
                  <c:v>8.8899999999926198</c:v>
                </c:pt>
                <c:pt idx="890">
                  <c:v>8.8999999999925894</c:v>
                </c:pt>
                <c:pt idx="891">
                  <c:v>8.9099999999925696</c:v>
                </c:pt>
                <c:pt idx="892">
                  <c:v>8.9199999999925499</c:v>
                </c:pt>
                <c:pt idx="893">
                  <c:v>8.9299999999925195</c:v>
                </c:pt>
                <c:pt idx="894">
                  <c:v>8.9399999999924997</c:v>
                </c:pt>
                <c:pt idx="895">
                  <c:v>8.94999999999248</c:v>
                </c:pt>
                <c:pt idx="896">
                  <c:v>8.9599999999924496</c:v>
                </c:pt>
                <c:pt idx="897">
                  <c:v>8.9699999999924298</c:v>
                </c:pt>
                <c:pt idx="898">
                  <c:v>8.9799999999924101</c:v>
                </c:pt>
                <c:pt idx="899">
                  <c:v>8.9899999999923796</c:v>
                </c:pt>
                <c:pt idx="900">
                  <c:v>8.9999999999923599</c:v>
                </c:pt>
                <c:pt idx="901">
                  <c:v>9.0099999999923401</c:v>
                </c:pt>
                <c:pt idx="902">
                  <c:v>9.0199999999923097</c:v>
                </c:pt>
                <c:pt idx="903">
                  <c:v>9.02999999999229</c:v>
                </c:pt>
                <c:pt idx="904">
                  <c:v>9.0399999999922702</c:v>
                </c:pt>
                <c:pt idx="905">
                  <c:v>9.0499999999922398</c:v>
                </c:pt>
                <c:pt idx="906">
                  <c:v>9.0599999999922201</c:v>
                </c:pt>
                <c:pt idx="907">
                  <c:v>9.0699999999922003</c:v>
                </c:pt>
                <c:pt idx="908">
                  <c:v>9.0799999999921699</c:v>
                </c:pt>
                <c:pt idx="909">
                  <c:v>9.0899999999921501</c:v>
                </c:pt>
                <c:pt idx="910">
                  <c:v>9.0999999999921304</c:v>
                </c:pt>
                <c:pt idx="911">
                  <c:v>9.1099999999921</c:v>
                </c:pt>
                <c:pt idx="912">
                  <c:v>9.1199999999920802</c:v>
                </c:pt>
                <c:pt idx="913">
                  <c:v>9.1299999999920605</c:v>
                </c:pt>
                <c:pt idx="914">
                  <c:v>9.1399999999920301</c:v>
                </c:pt>
                <c:pt idx="915">
                  <c:v>9.1499999999920103</c:v>
                </c:pt>
                <c:pt idx="916">
                  <c:v>9.1599999999919905</c:v>
                </c:pt>
                <c:pt idx="917">
                  <c:v>9.1699999999919601</c:v>
                </c:pt>
                <c:pt idx="918">
                  <c:v>9.1799999999919404</c:v>
                </c:pt>
                <c:pt idx="919">
                  <c:v>9.1899999999919206</c:v>
                </c:pt>
                <c:pt idx="920">
                  <c:v>9.1999999999918902</c:v>
                </c:pt>
                <c:pt idx="921">
                  <c:v>9.2099999999918705</c:v>
                </c:pt>
                <c:pt idx="922">
                  <c:v>9.2199999999918507</c:v>
                </c:pt>
                <c:pt idx="923">
                  <c:v>9.2299999999918203</c:v>
                </c:pt>
                <c:pt idx="924">
                  <c:v>9.2399999999918005</c:v>
                </c:pt>
                <c:pt idx="925">
                  <c:v>9.2499999999917808</c:v>
                </c:pt>
                <c:pt idx="926">
                  <c:v>9.2599999999917504</c:v>
                </c:pt>
                <c:pt idx="927">
                  <c:v>9.2699999999917306</c:v>
                </c:pt>
                <c:pt idx="928">
                  <c:v>9.2799999999917109</c:v>
                </c:pt>
                <c:pt idx="929">
                  <c:v>9.2899999999916805</c:v>
                </c:pt>
                <c:pt idx="930">
                  <c:v>9.2999999999916607</c:v>
                </c:pt>
                <c:pt idx="931">
                  <c:v>9.3099999999916392</c:v>
                </c:pt>
                <c:pt idx="932">
                  <c:v>9.3199999999916106</c:v>
                </c:pt>
                <c:pt idx="933">
                  <c:v>9.3299999999915908</c:v>
                </c:pt>
                <c:pt idx="934">
                  <c:v>9.3399999999915693</c:v>
                </c:pt>
                <c:pt idx="935">
                  <c:v>9.3499999999915406</c:v>
                </c:pt>
                <c:pt idx="936">
                  <c:v>9.3599999999915209</c:v>
                </c:pt>
                <c:pt idx="937">
                  <c:v>9.3699999999914994</c:v>
                </c:pt>
                <c:pt idx="938">
                  <c:v>9.3799999999914707</c:v>
                </c:pt>
                <c:pt idx="939">
                  <c:v>9.3899999999914492</c:v>
                </c:pt>
                <c:pt idx="940">
                  <c:v>9.3999999999914294</c:v>
                </c:pt>
                <c:pt idx="941">
                  <c:v>9.4099999999914008</c:v>
                </c:pt>
                <c:pt idx="942">
                  <c:v>9.4199999999913793</c:v>
                </c:pt>
                <c:pt idx="943">
                  <c:v>9.4299999999913595</c:v>
                </c:pt>
                <c:pt idx="944">
                  <c:v>9.4399999999913309</c:v>
                </c:pt>
                <c:pt idx="945">
                  <c:v>9.4499999999913094</c:v>
                </c:pt>
                <c:pt idx="946">
                  <c:v>9.4599999999912896</c:v>
                </c:pt>
                <c:pt idx="947">
                  <c:v>9.4699999999912592</c:v>
                </c:pt>
                <c:pt idx="948">
                  <c:v>9.4799999999912394</c:v>
                </c:pt>
                <c:pt idx="949">
                  <c:v>9.4899999999912197</c:v>
                </c:pt>
                <c:pt idx="950">
                  <c:v>9.4999999999911893</c:v>
                </c:pt>
                <c:pt idx="951">
                  <c:v>9.5099999999911695</c:v>
                </c:pt>
                <c:pt idx="952">
                  <c:v>9.5199999999911498</c:v>
                </c:pt>
                <c:pt idx="953">
                  <c:v>9.5299999999911194</c:v>
                </c:pt>
                <c:pt idx="954">
                  <c:v>9.5399999999910996</c:v>
                </c:pt>
                <c:pt idx="955">
                  <c:v>9.5499999999910798</c:v>
                </c:pt>
                <c:pt idx="956">
                  <c:v>9.5599999999910494</c:v>
                </c:pt>
                <c:pt idx="957">
                  <c:v>9.5699999999910297</c:v>
                </c:pt>
                <c:pt idx="958">
                  <c:v>9.5799999999910099</c:v>
                </c:pt>
                <c:pt idx="959">
                  <c:v>9.5899999999909795</c:v>
                </c:pt>
                <c:pt idx="960">
                  <c:v>9.5999999999909598</c:v>
                </c:pt>
                <c:pt idx="961">
                  <c:v>9.60999999999094</c:v>
                </c:pt>
                <c:pt idx="962">
                  <c:v>9.6199999999909096</c:v>
                </c:pt>
                <c:pt idx="963">
                  <c:v>9.6299999999908898</c:v>
                </c:pt>
                <c:pt idx="964">
                  <c:v>9.6399999999908701</c:v>
                </c:pt>
                <c:pt idx="965">
                  <c:v>9.6499999999908397</c:v>
                </c:pt>
                <c:pt idx="966">
                  <c:v>9.6599999999908199</c:v>
                </c:pt>
                <c:pt idx="967">
                  <c:v>9.6699999999908002</c:v>
                </c:pt>
                <c:pt idx="968">
                  <c:v>9.6799999999907698</c:v>
                </c:pt>
                <c:pt idx="969">
                  <c:v>9.68999999999075</c:v>
                </c:pt>
                <c:pt idx="970">
                  <c:v>9.6999999999907303</c:v>
                </c:pt>
                <c:pt idx="971">
                  <c:v>9.7099999999906998</c:v>
                </c:pt>
                <c:pt idx="972">
                  <c:v>9.7199999999906801</c:v>
                </c:pt>
                <c:pt idx="973">
                  <c:v>9.7299999999906603</c:v>
                </c:pt>
                <c:pt idx="974">
                  <c:v>9.7399999999906299</c:v>
                </c:pt>
                <c:pt idx="975">
                  <c:v>9.7499999999906102</c:v>
                </c:pt>
                <c:pt idx="976">
                  <c:v>9.7599999999905904</c:v>
                </c:pt>
                <c:pt idx="977">
                  <c:v>9.76999999999056</c:v>
                </c:pt>
                <c:pt idx="978">
                  <c:v>9.7799999999905403</c:v>
                </c:pt>
                <c:pt idx="979">
                  <c:v>9.7899999999905205</c:v>
                </c:pt>
                <c:pt idx="980">
                  <c:v>9.7999999999904901</c:v>
                </c:pt>
                <c:pt idx="981">
                  <c:v>9.8099999999904703</c:v>
                </c:pt>
                <c:pt idx="982">
                  <c:v>9.8199999999904506</c:v>
                </c:pt>
                <c:pt idx="983">
                  <c:v>9.8299999999904202</c:v>
                </c:pt>
                <c:pt idx="984">
                  <c:v>9.8399999999904004</c:v>
                </c:pt>
                <c:pt idx="985">
                  <c:v>9.8499999999903807</c:v>
                </c:pt>
                <c:pt idx="986">
                  <c:v>9.8599999999903591</c:v>
                </c:pt>
                <c:pt idx="987">
                  <c:v>9.8699999999903305</c:v>
                </c:pt>
                <c:pt idx="988">
                  <c:v>9.8799999999903108</c:v>
                </c:pt>
                <c:pt idx="989">
                  <c:v>9.8899999999902892</c:v>
                </c:pt>
                <c:pt idx="990">
                  <c:v>9.8999999999902606</c:v>
                </c:pt>
                <c:pt idx="991">
                  <c:v>9.9099999999902408</c:v>
                </c:pt>
                <c:pt idx="992">
                  <c:v>9.9199999999902193</c:v>
                </c:pt>
                <c:pt idx="993">
                  <c:v>9.9299999999901907</c:v>
                </c:pt>
                <c:pt idx="994">
                  <c:v>9.9399999999901691</c:v>
                </c:pt>
                <c:pt idx="995">
                  <c:v>9.9499999999901494</c:v>
                </c:pt>
                <c:pt idx="996">
                  <c:v>9.9599999999901208</c:v>
                </c:pt>
                <c:pt idx="997">
                  <c:v>9.9699999999900992</c:v>
                </c:pt>
                <c:pt idx="998">
                  <c:v>9.9799999999900795</c:v>
                </c:pt>
                <c:pt idx="999">
                  <c:v>9.9899999999900508</c:v>
                </c:pt>
                <c:pt idx="1000">
                  <c:v>9.9999999999900293</c:v>
                </c:pt>
                <c:pt idx="1001">
                  <c:v>10.009999999990001</c:v>
                </c:pt>
                <c:pt idx="1002">
                  <c:v>10.019999999989899</c:v>
                </c:pt>
                <c:pt idx="1003">
                  <c:v>10.029999999989901</c:v>
                </c:pt>
                <c:pt idx="1004">
                  <c:v>10.039999999989901</c:v>
                </c:pt>
                <c:pt idx="1005">
                  <c:v>10.0499999999899</c:v>
                </c:pt>
                <c:pt idx="1006">
                  <c:v>10.059999999989801</c:v>
                </c:pt>
                <c:pt idx="1007">
                  <c:v>10.0699999999898</c:v>
                </c:pt>
                <c:pt idx="1008">
                  <c:v>10.0799999999898</c:v>
                </c:pt>
                <c:pt idx="1009">
                  <c:v>10.0899999999898</c:v>
                </c:pt>
                <c:pt idx="1010">
                  <c:v>10.0999999999898</c:v>
                </c:pt>
                <c:pt idx="1011">
                  <c:v>10.1099999999897</c:v>
                </c:pt>
                <c:pt idx="1012">
                  <c:v>10.1199999999897</c:v>
                </c:pt>
                <c:pt idx="1013">
                  <c:v>10.1299999999897</c:v>
                </c:pt>
                <c:pt idx="1014">
                  <c:v>10.139999999989699</c:v>
                </c:pt>
                <c:pt idx="1015">
                  <c:v>10.1499999999896</c:v>
                </c:pt>
                <c:pt idx="1016">
                  <c:v>10.1599999999896</c:v>
                </c:pt>
                <c:pt idx="1017">
                  <c:v>10.169999999989599</c:v>
                </c:pt>
                <c:pt idx="1018">
                  <c:v>10.179999999989599</c:v>
                </c:pt>
                <c:pt idx="1019">
                  <c:v>10.189999999989499</c:v>
                </c:pt>
                <c:pt idx="1020">
                  <c:v>10.199999999989499</c:v>
                </c:pt>
                <c:pt idx="1021">
                  <c:v>10.209999999989501</c:v>
                </c:pt>
                <c:pt idx="1022">
                  <c:v>10.219999999989501</c:v>
                </c:pt>
                <c:pt idx="1023">
                  <c:v>10.229999999989399</c:v>
                </c:pt>
                <c:pt idx="1024">
                  <c:v>10.239999999989401</c:v>
                </c:pt>
                <c:pt idx="1025">
                  <c:v>10.2499999999894</c:v>
                </c:pt>
                <c:pt idx="1026">
                  <c:v>10.2599999999894</c:v>
                </c:pt>
                <c:pt idx="1027">
                  <c:v>10.2699999999894</c:v>
                </c:pt>
                <c:pt idx="1028">
                  <c:v>10.2799999999893</c:v>
                </c:pt>
                <c:pt idx="1029">
                  <c:v>10.2899999999893</c:v>
                </c:pt>
                <c:pt idx="1030">
                  <c:v>10.2999999999893</c:v>
                </c:pt>
                <c:pt idx="1031">
                  <c:v>10.3099999999893</c:v>
                </c:pt>
                <c:pt idx="1032">
                  <c:v>10.3199999999892</c:v>
                </c:pt>
                <c:pt idx="1033">
                  <c:v>10.3299999999892</c:v>
                </c:pt>
                <c:pt idx="1034">
                  <c:v>10.3399999999892</c:v>
                </c:pt>
                <c:pt idx="1035">
                  <c:v>10.349999999989199</c:v>
                </c:pt>
                <c:pt idx="1036">
                  <c:v>10.3599999999891</c:v>
                </c:pt>
                <c:pt idx="1037">
                  <c:v>10.369999999989099</c:v>
                </c:pt>
                <c:pt idx="1038">
                  <c:v>10.379999999989099</c:v>
                </c:pt>
                <c:pt idx="1039">
                  <c:v>10.389999999989101</c:v>
                </c:pt>
                <c:pt idx="1040">
                  <c:v>10.399999999989101</c:v>
                </c:pt>
                <c:pt idx="1041">
                  <c:v>10.409999999988999</c:v>
                </c:pt>
                <c:pt idx="1042">
                  <c:v>10.419999999989001</c:v>
                </c:pt>
                <c:pt idx="1043">
                  <c:v>10.429999999989001</c:v>
                </c:pt>
                <c:pt idx="1044">
                  <c:v>10.439999999989</c:v>
                </c:pt>
                <c:pt idx="1045">
                  <c:v>10.449999999988901</c:v>
                </c:pt>
                <c:pt idx="1046">
                  <c:v>10.4599999999889</c:v>
                </c:pt>
                <c:pt idx="1047">
                  <c:v>10.4699999999889</c:v>
                </c:pt>
                <c:pt idx="1048">
                  <c:v>10.4799999999889</c:v>
                </c:pt>
                <c:pt idx="1049">
                  <c:v>10.4899999999888</c:v>
                </c:pt>
                <c:pt idx="1050">
                  <c:v>10.4999999999888</c:v>
                </c:pt>
                <c:pt idx="1051">
                  <c:v>10.5099999999888</c:v>
                </c:pt>
                <c:pt idx="1052">
                  <c:v>10.5199999999888</c:v>
                </c:pt>
                <c:pt idx="1053">
                  <c:v>10.5299999999887</c:v>
                </c:pt>
                <c:pt idx="1054">
                  <c:v>10.5399999999887</c:v>
                </c:pt>
                <c:pt idx="1055">
                  <c:v>10.5499999999887</c:v>
                </c:pt>
                <c:pt idx="1056">
                  <c:v>10.559999999988699</c:v>
                </c:pt>
                <c:pt idx="1057">
                  <c:v>10.569999999988701</c:v>
                </c:pt>
                <c:pt idx="1058">
                  <c:v>10.579999999988599</c:v>
                </c:pt>
                <c:pt idx="1059">
                  <c:v>10.589999999988599</c:v>
                </c:pt>
                <c:pt idx="1060">
                  <c:v>10.599999999988601</c:v>
                </c:pt>
                <c:pt idx="1061">
                  <c:v>10.609999999988601</c:v>
                </c:pt>
                <c:pt idx="1062">
                  <c:v>10.619999999988501</c:v>
                </c:pt>
                <c:pt idx="1063">
                  <c:v>10.629999999988501</c:v>
                </c:pt>
                <c:pt idx="1064">
                  <c:v>10.6399999999885</c:v>
                </c:pt>
                <c:pt idx="1065">
                  <c:v>10.6499999999885</c:v>
                </c:pt>
                <c:pt idx="1066">
                  <c:v>10.659999999988401</c:v>
                </c:pt>
                <c:pt idx="1067">
                  <c:v>10.6699999999884</c:v>
                </c:pt>
                <c:pt idx="1068">
                  <c:v>10.6799999999884</c:v>
                </c:pt>
                <c:pt idx="1069">
                  <c:v>10.6899999999884</c:v>
                </c:pt>
                <c:pt idx="1070">
                  <c:v>10.6999999999884</c:v>
                </c:pt>
                <c:pt idx="1071">
                  <c:v>10.7099999999883</c:v>
                </c:pt>
                <c:pt idx="1072">
                  <c:v>10.7199999999883</c:v>
                </c:pt>
                <c:pt idx="1073">
                  <c:v>10.7299999999883</c:v>
                </c:pt>
                <c:pt idx="1074">
                  <c:v>10.739999999988299</c:v>
                </c:pt>
                <c:pt idx="1075">
                  <c:v>10.7499999999882</c:v>
                </c:pt>
                <c:pt idx="1076">
                  <c:v>10.759999999988199</c:v>
                </c:pt>
                <c:pt idx="1077">
                  <c:v>10.769999999988199</c:v>
                </c:pt>
                <c:pt idx="1078">
                  <c:v>10.779999999988201</c:v>
                </c:pt>
                <c:pt idx="1079">
                  <c:v>10.789999999988099</c:v>
                </c:pt>
                <c:pt idx="1080">
                  <c:v>10.799999999988099</c:v>
                </c:pt>
                <c:pt idx="1081">
                  <c:v>10.809999999988101</c:v>
                </c:pt>
                <c:pt idx="1082">
                  <c:v>10.8199999999881</c:v>
                </c:pt>
                <c:pt idx="1083">
                  <c:v>10.829999999988001</c:v>
                </c:pt>
                <c:pt idx="1084">
                  <c:v>10.839999999988001</c:v>
                </c:pt>
                <c:pt idx="1085">
                  <c:v>10.849999999988</c:v>
                </c:pt>
                <c:pt idx="1086">
                  <c:v>10.859999999988</c:v>
                </c:pt>
                <c:pt idx="1087">
                  <c:v>10.869999999988</c:v>
                </c:pt>
                <c:pt idx="1088">
                  <c:v>10.8799999999879</c:v>
                </c:pt>
                <c:pt idx="1089">
                  <c:v>10.8899999999879</c:v>
                </c:pt>
                <c:pt idx="1090">
                  <c:v>10.8999999999879</c:v>
                </c:pt>
                <c:pt idx="1091">
                  <c:v>10.9099999999879</c:v>
                </c:pt>
                <c:pt idx="1092">
                  <c:v>10.9199999999878</c:v>
                </c:pt>
                <c:pt idx="1093">
                  <c:v>10.9299999999878</c:v>
                </c:pt>
                <c:pt idx="1094">
                  <c:v>10.939999999987799</c:v>
                </c:pt>
                <c:pt idx="1095">
                  <c:v>10.949999999987799</c:v>
                </c:pt>
                <c:pt idx="1096">
                  <c:v>10.9599999999877</c:v>
                </c:pt>
                <c:pt idx="1097">
                  <c:v>10.969999999987699</c:v>
                </c:pt>
                <c:pt idx="1098">
                  <c:v>10.979999999987699</c:v>
                </c:pt>
                <c:pt idx="1099">
                  <c:v>10.989999999987701</c:v>
                </c:pt>
                <c:pt idx="1100">
                  <c:v>10.999999999987701</c:v>
                </c:pt>
                <c:pt idx="1101">
                  <c:v>11.009999999987601</c:v>
                </c:pt>
                <c:pt idx="1102">
                  <c:v>11.019999999987601</c:v>
                </c:pt>
                <c:pt idx="1103">
                  <c:v>11.0299999999876</c:v>
                </c:pt>
                <c:pt idx="1104">
                  <c:v>11.0399999999876</c:v>
                </c:pt>
                <c:pt idx="1105">
                  <c:v>11.0499999999875</c:v>
                </c:pt>
                <c:pt idx="1106">
                  <c:v>11.0599999999875</c:v>
                </c:pt>
                <c:pt idx="1107">
                  <c:v>11.0699999999875</c:v>
                </c:pt>
                <c:pt idx="1108">
                  <c:v>11.0799999999875</c:v>
                </c:pt>
                <c:pt idx="1109">
                  <c:v>11.0899999999874</c:v>
                </c:pt>
                <c:pt idx="1110">
                  <c:v>11.0999999999874</c:v>
                </c:pt>
                <c:pt idx="1111">
                  <c:v>11.1099999999874</c:v>
                </c:pt>
                <c:pt idx="1112">
                  <c:v>11.1199999999874</c:v>
                </c:pt>
                <c:pt idx="1113">
                  <c:v>11.129999999987399</c:v>
                </c:pt>
                <c:pt idx="1114">
                  <c:v>11.1399999999873</c:v>
                </c:pt>
                <c:pt idx="1115">
                  <c:v>11.149999999987299</c:v>
                </c:pt>
                <c:pt idx="1116">
                  <c:v>11.159999999987299</c:v>
                </c:pt>
                <c:pt idx="1117">
                  <c:v>11.169999999987301</c:v>
                </c:pt>
                <c:pt idx="1118">
                  <c:v>11.179999999987199</c:v>
                </c:pt>
                <c:pt idx="1119">
                  <c:v>11.189999999987201</c:v>
                </c:pt>
                <c:pt idx="1120">
                  <c:v>11.199999999987201</c:v>
                </c:pt>
                <c:pt idx="1121">
                  <c:v>11.2099999999872</c:v>
                </c:pt>
                <c:pt idx="1122">
                  <c:v>11.219999999987101</c:v>
                </c:pt>
                <c:pt idx="1123">
                  <c:v>11.229999999987101</c:v>
                </c:pt>
                <c:pt idx="1124">
                  <c:v>11.2399999999871</c:v>
                </c:pt>
                <c:pt idx="1125">
                  <c:v>11.2499999999871</c:v>
                </c:pt>
                <c:pt idx="1126">
                  <c:v>11.259999999987</c:v>
                </c:pt>
                <c:pt idx="1127">
                  <c:v>11.269999999987</c:v>
                </c:pt>
                <c:pt idx="1128">
                  <c:v>11.279999999987</c:v>
                </c:pt>
                <c:pt idx="1129">
                  <c:v>11.289999999987</c:v>
                </c:pt>
                <c:pt idx="1130">
                  <c:v>11.299999999987</c:v>
                </c:pt>
                <c:pt idx="1131">
                  <c:v>11.3099999999869</c:v>
                </c:pt>
                <c:pt idx="1132">
                  <c:v>11.3199999999869</c:v>
                </c:pt>
                <c:pt idx="1133">
                  <c:v>11.329999999986899</c:v>
                </c:pt>
                <c:pt idx="1134">
                  <c:v>11.339999999986899</c:v>
                </c:pt>
                <c:pt idx="1135">
                  <c:v>11.3499999999868</c:v>
                </c:pt>
                <c:pt idx="1136">
                  <c:v>11.359999999986799</c:v>
                </c:pt>
                <c:pt idx="1137">
                  <c:v>11.369999999986801</c:v>
                </c:pt>
                <c:pt idx="1138">
                  <c:v>11.379999999986801</c:v>
                </c:pt>
                <c:pt idx="1139">
                  <c:v>11.389999999986699</c:v>
                </c:pt>
                <c:pt idx="1140">
                  <c:v>11.399999999986701</c:v>
                </c:pt>
                <c:pt idx="1141">
                  <c:v>11.409999999986701</c:v>
                </c:pt>
                <c:pt idx="1142">
                  <c:v>11.4199999999867</c:v>
                </c:pt>
                <c:pt idx="1143">
                  <c:v>11.4299999999867</c:v>
                </c:pt>
                <c:pt idx="1144">
                  <c:v>11.4399999999866</c:v>
                </c:pt>
                <c:pt idx="1145">
                  <c:v>11.4499999999866</c:v>
                </c:pt>
                <c:pt idx="1146">
                  <c:v>11.4599999999866</c:v>
                </c:pt>
                <c:pt idx="1147">
                  <c:v>11.4699999999866</c:v>
                </c:pt>
                <c:pt idx="1148">
                  <c:v>11.4799999999865</c:v>
                </c:pt>
                <c:pt idx="1149">
                  <c:v>11.4899999999865</c:v>
                </c:pt>
                <c:pt idx="1150">
                  <c:v>11.4999999999865</c:v>
                </c:pt>
                <c:pt idx="1151">
                  <c:v>11.509999999986499</c:v>
                </c:pt>
                <c:pt idx="1152">
                  <c:v>11.5199999999864</c:v>
                </c:pt>
                <c:pt idx="1153">
                  <c:v>11.5299999999864</c:v>
                </c:pt>
                <c:pt idx="1154">
                  <c:v>11.539999999986399</c:v>
                </c:pt>
                <c:pt idx="1155">
                  <c:v>11.549999999986399</c:v>
                </c:pt>
                <c:pt idx="1156">
                  <c:v>11.559999999986299</c:v>
                </c:pt>
                <c:pt idx="1157">
                  <c:v>11.569999999986299</c:v>
                </c:pt>
                <c:pt idx="1158">
                  <c:v>11.579999999986301</c:v>
                </c:pt>
                <c:pt idx="1159">
                  <c:v>11.589999999986301</c:v>
                </c:pt>
                <c:pt idx="1160">
                  <c:v>11.5999999999863</c:v>
                </c:pt>
                <c:pt idx="1161">
                  <c:v>11.609999999986201</c:v>
                </c:pt>
                <c:pt idx="1162">
                  <c:v>11.6199999999862</c:v>
                </c:pt>
                <c:pt idx="1163">
                  <c:v>11.6299999999862</c:v>
                </c:pt>
                <c:pt idx="1164">
                  <c:v>11.6399999999862</c:v>
                </c:pt>
                <c:pt idx="1165">
                  <c:v>11.6499999999861</c:v>
                </c:pt>
                <c:pt idx="1166">
                  <c:v>11.6599999999861</c:v>
                </c:pt>
                <c:pt idx="1167">
                  <c:v>11.6699999999861</c:v>
                </c:pt>
                <c:pt idx="1168">
                  <c:v>11.6799999999861</c:v>
                </c:pt>
                <c:pt idx="1169">
                  <c:v>11.689999999986</c:v>
                </c:pt>
                <c:pt idx="1170">
                  <c:v>11.699999999986</c:v>
                </c:pt>
                <c:pt idx="1171">
                  <c:v>11.709999999986</c:v>
                </c:pt>
                <c:pt idx="1172">
                  <c:v>11.719999999985999</c:v>
                </c:pt>
                <c:pt idx="1173">
                  <c:v>11.729999999985999</c:v>
                </c:pt>
                <c:pt idx="1174">
                  <c:v>11.739999999985899</c:v>
                </c:pt>
                <c:pt idx="1175">
                  <c:v>11.749999999985899</c:v>
                </c:pt>
                <c:pt idx="1176">
                  <c:v>11.759999999985901</c:v>
                </c:pt>
                <c:pt idx="1177">
                  <c:v>11.769999999985901</c:v>
                </c:pt>
                <c:pt idx="1178">
                  <c:v>11.779999999985799</c:v>
                </c:pt>
                <c:pt idx="1179">
                  <c:v>11.789999999985801</c:v>
                </c:pt>
                <c:pt idx="1180">
                  <c:v>11.799999999985801</c:v>
                </c:pt>
                <c:pt idx="1181">
                  <c:v>11.8099999999858</c:v>
                </c:pt>
                <c:pt idx="1182">
                  <c:v>11.819999999985701</c:v>
                </c:pt>
                <c:pt idx="1183">
                  <c:v>11.8299999999857</c:v>
                </c:pt>
                <c:pt idx="1184">
                  <c:v>11.8399999999857</c:v>
                </c:pt>
                <c:pt idx="1185">
                  <c:v>11.8499999999857</c:v>
                </c:pt>
                <c:pt idx="1186">
                  <c:v>11.8599999999856</c:v>
                </c:pt>
                <c:pt idx="1187">
                  <c:v>11.8699999999856</c:v>
                </c:pt>
                <c:pt idx="1188">
                  <c:v>11.8799999999856</c:v>
                </c:pt>
                <c:pt idx="1189">
                  <c:v>11.8899999999856</c:v>
                </c:pt>
                <c:pt idx="1190">
                  <c:v>11.899999999985599</c:v>
                </c:pt>
                <c:pt idx="1191">
                  <c:v>11.9099999999855</c:v>
                </c:pt>
                <c:pt idx="1192">
                  <c:v>11.9199999999855</c:v>
                </c:pt>
                <c:pt idx="1193">
                  <c:v>11.929999999985499</c:v>
                </c:pt>
                <c:pt idx="1194">
                  <c:v>11.939999999985501</c:v>
                </c:pt>
                <c:pt idx="1195">
                  <c:v>11.949999999985399</c:v>
                </c:pt>
                <c:pt idx="1196">
                  <c:v>11.959999999985399</c:v>
                </c:pt>
                <c:pt idx="1197">
                  <c:v>11.969999999985401</c:v>
                </c:pt>
                <c:pt idx="1198">
                  <c:v>11.979999999985401</c:v>
                </c:pt>
                <c:pt idx="1199">
                  <c:v>11.989999999985301</c:v>
                </c:pt>
                <c:pt idx="1200">
                  <c:v>11.999999999985301</c:v>
                </c:pt>
                <c:pt idx="1201">
                  <c:v>12.0099999999853</c:v>
                </c:pt>
                <c:pt idx="1202">
                  <c:v>12.0199999999853</c:v>
                </c:pt>
                <c:pt idx="1203">
                  <c:v>12.0299999999853</c:v>
                </c:pt>
                <c:pt idx="1204">
                  <c:v>12.0399999999852</c:v>
                </c:pt>
                <c:pt idx="1205">
                  <c:v>12.0499999999852</c:v>
                </c:pt>
                <c:pt idx="1206">
                  <c:v>12.0599999999852</c:v>
                </c:pt>
                <c:pt idx="1207">
                  <c:v>12.0699999999852</c:v>
                </c:pt>
                <c:pt idx="1208">
                  <c:v>12.0799999999851</c:v>
                </c:pt>
                <c:pt idx="1209">
                  <c:v>12.0899999999851</c:v>
                </c:pt>
                <c:pt idx="1210">
                  <c:v>12.0999999999851</c:v>
                </c:pt>
                <c:pt idx="1211">
                  <c:v>12.109999999985099</c:v>
                </c:pt>
                <c:pt idx="1212">
                  <c:v>12.119999999985</c:v>
                </c:pt>
                <c:pt idx="1213">
                  <c:v>12.129999999984999</c:v>
                </c:pt>
                <c:pt idx="1214">
                  <c:v>12.139999999984999</c:v>
                </c:pt>
                <c:pt idx="1215">
                  <c:v>12.149999999985001</c:v>
                </c:pt>
                <c:pt idx="1216">
                  <c:v>12.159999999984899</c:v>
                </c:pt>
                <c:pt idx="1217">
                  <c:v>12.169999999984899</c:v>
                </c:pt>
                <c:pt idx="1218">
                  <c:v>12.179999999984901</c:v>
                </c:pt>
                <c:pt idx="1219">
                  <c:v>12.1899999999849</c:v>
                </c:pt>
                <c:pt idx="1220">
                  <c:v>12.1999999999849</c:v>
                </c:pt>
                <c:pt idx="1221">
                  <c:v>12.209999999984801</c:v>
                </c:pt>
                <c:pt idx="1222">
                  <c:v>12.2199999999848</c:v>
                </c:pt>
                <c:pt idx="1223">
                  <c:v>12.2299999999848</c:v>
                </c:pt>
                <c:pt idx="1224">
                  <c:v>12.2399999999848</c:v>
                </c:pt>
                <c:pt idx="1225">
                  <c:v>12.2499999999847</c:v>
                </c:pt>
                <c:pt idx="1226">
                  <c:v>12.2599999999847</c:v>
                </c:pt>
                <c:pt idx="1227">
                  <c:v>12.2699999999847</c:v>
                </c:pt>
                <c:pt idx="1228">
                  <c:v>12.2799999999847</c:v>
                </c:pt>
                <c:pt idx="1229">
                  <c:v>12.2899999999846</c:v>
                </c:pt>
                <c:pt idx="1230">
                  <c:v>12.2999999999846</c:v>
                </c:pt>
                <c:pt idx="1231">
                  <c:v>12.309999999984599</c:v>
                </c:pt>
                <c:pt idx="1232">
                  <c:v>12.319999999984599</c:v>
                </c:pt>
                <c:pt idx="1233">
                  <c:v>12.329999999984601</c:v>
                </c:pt>
                <c:pt idx="1234">
                  <c:v>12.339999999984499</c:v>
                </c:pt>
                <c:pt idx="1235">
                  <c:v>12.349999999984499</c:v>
                </c:pt>
                <c:pt idx="1236">
                  <c:v>12.359999999984501</c:v>
                </c:pt>
                <c:pt idx="1237">
                  <c:v>12.369999999984501</c:v>
                </c:pt>
                <c:pt idx="1238">
                  <c:v>12.379999999984401</c:v>
                </c:pt>
                <c:pt idx="1239">
                  <c:v>12.389999999984401</c:v>
                </c:pt>
                <c:pt idx="1240">
                  <c:v>12.3999999999844</c:v>
                </c:pt>
                <c:pt idx="1241">
                  <c:v>12.4099999999844</c:v>
                </c:pt>
                <c:pt idx="1242">
                  <c:v>12.4199999999843</c:v>
                </c:pt>
                <c:pt idx="1243">
                  <c:v>12.4299999999843</c:v>
                </c:pt>
                <c:pt idx="1244">
                  <c:v>12.4399999999843</c:v>
                </c:pt>
                <c:pt idx="1245">
                  <c:v>12.4499999999843</c:v>
                </c:pt>
                <c:pt idx="1246">
                  <c:v>12.4599999999843</c:v>
                </c:pt>
                <c:pt idx="1247">
                  <c:v>12.4699999999842</c:v>
                </c:pt>
                <c:pt idx="1248">
                  <c:v>12.4799999999842</c:v>
                </c:pt>
                <c:pt idx="1249">
                  <c:v>12.4899999999842</c:v>
                </c:pt>
                <c:pt idx="1250">
                  <c:v>12.499999999984199</c:v>
                </c:pt>
                <c:pt idx="1251">
                  <c:v>12.5099999999841</c:v>
                </c:pt>
                <c:pt idx="1252">
                  <c:v>12.519999999984099</c:v>
                </c:pt>
                <c:pt idx="1253">
                  <c:v>12.529999999984099</c:v>
                </c:pt>
                <c:pt idx="1254">
                  <c:v>12.539999999984101</c:v>
                </c:pt>
                <c:pt idx="1255">
                  <c:v>12.549999999983999</c:v>
                </c:pt>
                <c:pt idx="1256">
                  <c:v>12.559999999984001</c:v>
                </c:pt>
                <c:pt idx="1257">
                  <c:v>12.569999999984001</c:v>
                </c:pt>
                <c:pt idx="1258">
                  <c:v>12.579999999984</c:v>
                </c:pt>
                <c:pt idx="1259">
                  <c:v>12.589999999983901</c:v>
                </c:pt>
                <c:pt idx="1260">
                  <c:v>12.599999999983901</c:v>
                </c:pt>
                <c:pt idx="1261">
                  <c:v>12.6099999999839</c:v>
                </c:pt>
                <c:pt idx="1262">
                  <c:v>12.6199999999839</c:v>
                </c:pt>
                <c:pt idx="1263">
                  <c:v>12.6299999999839</c:v>
                </c:pt>
                <c:pt idx="1264">
                  <c:v>12.6399999999838</c:v>
                </c:pt>
                <c:pt idx="1265">
                  <c:v>12.6499999999838</c:v>
                </c:pt>
                <c:pt idx="1266">
                  <c:v>12.6599999999838</c:v>
                </c:pt>
                <c:pt idx="1267">
                  <c:v>12.6699999999838</c:v>
                </c:pt>
                <c:pt idx="1268">
                  <c:v>12.6799999999837</c:v>
                </c:pt>
                <c:pt idx="1269">
                  <c:v>12.6899999999837</c:v>
                </c:pt>
                <c:pt idx="1270">
                  <c:v>12.699999999983699</c:v>
                </c:pt>
                <c:pt idx="1271">
                  <c:v>12.709999999983699</c:v>
                </c:pt>
                <c:pt idx="1272">
                  <c:v>12.7199999999836</c:v>
                </c:pt>
                <c:pt idx="1273">
                  <c:v>12.729999999983599</c:v>
                </c:pt>
                <c:pt idx="1274">
                  <c:v>12.739999999983601</c:v>
                </c:pt>
                <c:pt idx="1275">
                  <c:v>12.749999999983601</c:v>
                </c:pt>
                <c:pt idx="1276">
                  <c:v>12.7599999999836</c:v>
                </c:pt>
                <c:pt idx="1277">
                  <c:v>12.769999999983501</c:v>
                </c:pt>
                <c:pt idx="1278">
                  <c:v>12.779999999983501</c:v>
                </c:pt>
                <c:pt idx="1279">
                  <c:v>12.7899999999835</c:v>
                </c:pt>
                <c:pt idx="1280">
                  <c:v>12.7999999999835</c:v>
                </c:pt>
                <c:pt idx="1281">
                  <c:v>12.8099999999834</c:v>
                </c:pt>
                <c:pt idx="1282">
                  <c:v>12.8199999999834</c:v>
                </c:pt>
                <c:pt idx="1283">
                  <c:v>12.8299999999834</c:v>
                </c:pt>
                <c:pt idx="1284">
                  <c:v>12.8399999999834</c:v>
                </c:pt>
                <c:pt idx="1285">
                  <c:v>12.8499999999833</c:v>
                </c:pt>
                <c:pt idx="1286">
                  <c:v>12.8599999999833</c:v>
                </c:pt>
                <c:pt idx="1287">
                  <c:v>12.8699999999833</c:v>
                </c:pt>
                <c:pt idx="1288">
                  <c:v>12.879999999983299</c:v>
                </c:pt>
                <c:pt idx="1289">
                  <c:v>12.8899999999832</c:v>
                </c:pt>
                <c:pt idx="1290">
                  <c:v>12.8999999999832</c:v>
                </c:pt>
                <c:pt idx="1291">
                  <c:v>12.909999999983199</c:v>
                </c:pt>
                <c:pt idx="1292">
                  <c:v>12.919999999983199</c:v>
                </c:pt>
                <c:pt idx="1293">
                  <c:v>12.929999999983201</c:v>
                </c:pt>
                <c:pt idx="1294">
                  <c:v>12.939999999983099</c:v>
                </c:pt>
                <c:pt idx="1295">
                  <c:v>12.949999999983101</c:v>
                </c:pt>
                <c:pt idx="1296">
                  <c:v>12.959999999983101</c:v>
                </c:pt>
                <c:pt idx="1297">
                  <c:v>12.9699999999831</c:v>
                </c:pt>
                <c:pt idx="1298">
                  <c:v>12.979999999983001</c:v>
                </c:pt>
                <c:pt idx="1299">
                  <c:v>12.989999999983</c:v>
                </c:pt>
                <c:pt idx="1300">
                  <c:v>12.999999999983</c:v>
                </c:pt>
                <c:pt idx="1301">
                  <c:v>13.009999999983</c:v>
                </c:pt>
                <c:pt idx="1302">
                  <c:v>13.0199999999829</c:v>
                </c:pt>
                <c:pt idx="1303">
                  <c:v>13.0299999999829</c:v>
                </c:pt>
                <c:pt idx="1304">
                  <c:v>13.0399999999829</c:v>
                </c:pt>
                <c:pt idx="1305">
                  <c:v>13.0499999999829</c:v>
                </c:pt>
                <c:pt idx="1306">
                  <c:v>13.0599999999829</c:v>
                </c:pt>
                <c:pt idx="1307">
                  <c:v>13.0699999999828</c:v>
                </c:pt>
                <c:pt idx="1308">
                  <c:v>13.0799999999828</c:v>
                </c:pt>
                <c:pt idx="1309">
                  <c:v>13.089999999982799</c:v>
                </c:pt>
                <c:pt idx="1310">
                  <c:v>13.099999999982799</c:v>
                </c:pt>
                <c:pt idx="1311">
                  <c:v>13.109999999982699</c:v>
                </c:pt>
                <c:pt idx="1312">
                  <c:v>13.119999999982699</c:v>
                </c:pt>
                <c:pt idx="1313">
                  <c:v>13.129999999982701</c:v>
                </c:pt>
                <c:pt idx="1314">
                  <c:v>13.139999999982701</c:v>
                </c:pt>
                <c:pt idx="1315">
                  <c:v>13.149999999982599</c:v>
                </c:pt>
                <c:pt idx="1316">
                  <c:v>13.159999999982601</c:v>
                </c:pt>
                <c:pt idx="1317">
                  <c:v>13.169999999982601</c:v>
                </c:pt>
                <c:pt idx="1318">
                  <c:v>13.1799999999826</c:v>
                </c:pt>
                <c:pt idx="1319">
                  <c:v>13.189999999982501</c:v>
                </c:pt>
                <c:pt idx="1320">
                  <c:v>13.1999999999825</c:v>
                </c:pt>
                <c:pt idx="1321">
                  <c:v>13.2099999999825</c:v>
                </c:pt>
                <c:pt idx="1322">
                  <c:v>13.2199999999825</c:v>
                </c:pt>
                <c:pt idx="1323">
                  <c:v>13.2299999999825</c:v>
                </c:pt>
                <c:pt idx="1324">
                  <c:v>13.2399999999824</c:v>
                </c:pt>
                <c:pt idx="1325">
                  <c:v>13.2499999999824</c:v>
                </c:pt>
                <c:pt idx="1326">
                  <c:v>13.2599999999824</c:v>
                </c:pt>
                <c:pt idx="1327">
                  <c:v>13.269999999982399</c:v>
                </c:pt>
                <c:pt idx="1328">
                  <c:v>13.2799999999823</c:v>
                </c:pt>
                <c:pt idx="1329">
                  <c:v>13.2899999999823</c:v>
                </c:pt>
                <c:pt idx="1330">
                  <c:v>13.299999999982299</c:v>
                </c:pt>
                <c:pt idx="1331">
                  <c:v>13.309999999982301</c:v>
                </c:pt>
                <c:pt idx="1332">
                  <c:v>13.319999999982199</c:v>
                </c:pt>
                <c:pt idx="1333">
                  <c:v>13.329999999982199</c:v>
                </c:pt>
                <c:pt idx="1334">
                  <c:v>13.339999999982201</c:v>
                </c:pt>
                <c:pt idx="1335">
                  <c:v>13.349999999982201</c:v>
                </c:pt>
                <c:pt idx="1336">
                  <c:v>13.3599999999822</c:v>
                </c:pt>
                <c:pt idx="1337">
                  <c:v>13.369999999982101</c:v>
                </c:pt>
                <c:pt idx="1338">
                  <c:v>13.3799999999821</c:v>
                </c:pt>
                <c:pt idx="1339">
                  <c:v>13.3899999999821</c:v>
                </c:pt>
                <c:pt idx="1340">
                  <c:v>13.3999999999821</c:v>
                </c:pt>
                <c:pt idx="1341">
                  <c:v>13.409999999982</c:v>
                </c:pt>
                <c:pt idx="1342">
                  <c:v>13.419999999982</c:v>
                </c:pt>
                <c:pt idx="1343">
                  <c:v>13.429999999982</c:v>
                </c:pt>
                <c:pt idx="1344">
                  <c:v>13.439999999982</c:v>
                </c:pt>
                <c:pt idx="1345">
                  <c:v>13.4499999999819</c:v>
                </c:pt>
                <c:pt idx="1346">
                  <c:v>13.4599999999819</c:v>
                </c:pt>
                <c:pt idx="1347">
                  <c:v>13.4699999999819</c:v>
                </c:pt>
                <c:pt idx="1348">
                  <c:v>13.479999999981899</c:v>
                </c:pt>
                <c:pt idx="1349">
                  <c:v>13.489999999981899</c:v>
                </c:pt>
                <c:pt idx="1350">
                  <c:v>13.499999999981799</c:v>
                </c:pt>
                <c:pt idx="1351">
                  <c:v>13.509999999981799</c:v>
                </c:pt>
                <c:pt idx="1352">
                  <c:v>13.519999999981801</c:v>
                </c:pt>
                <c:pt idx="1353">
                  <c:v>13.529999999981801</c:v>
                </c:pt>
                <c:pt idx="1354">
                  <c:v>13.539999999981699</c:v>
                </c:pt>
                <c:pt idx="1355">
                  <c:v>13.549999999981701</c:v>
                </c:pt>
                <c:pt idx="1356">
                  <c:v>13.5599999999817</c:v>
                </c:pt>
                <c:pt idx="1357">
                  <c:v>13.5699999999817</c:v>
                </c:pt>
                <c:pt idx="1358">
                  <c:v>13.579999999981601</c:v>
                </c:pt>
                <c:pt idx="1359">
                  <c:v>13.5899999999816</c:v>
                </c:pt>
                <c:pt idx="1360">
                  <c:v>13.5999999999816</c:v>
                </c:pt>
                <c:pt idx="1361">
                  <c:v>13.6099999999816</c:v>
                </c:pt>
                <c:pt idx="1362">
                  <c:v>13.6199999999815</c:v>
                </c:pt>
                <c:pt idx="1363">
                  <c:v>13.6299999999815</c:v>
                </c:pt>
                <c:pt idx="1364">
                  <c:v>13.6399999999815</c:v>
                </c:pt>
                <c:pt idx="1365">
                  <c:v>13.6499999999815</c:v>
                </c:pt>
                <c:pt idx="1366">
                  <c:v>13.659999999981499</c:v>
                </c:pt>
                <c:pt idx="1367">
                  <c:v>13.6699999999814</c:v>
                </c:pt>
                <c:pt idx="1368">
                  <c:v>13.679999999981399</c:v>
                </c:pt>
                <c:pt idx="1369">
                  <c:v>13.689999999981399</c:v>
                </c:pt>
                <c:pt idx="1370">
                  <c:v>13.699999999981401</c:v>
                </c:pt>
                <c:pt idx="1371">
                  <c:v>13.709999999981299</c:v>
                </c:pt>
                <c:pt idx="1372">
                  <c:v>13.719999999981299</c:v>
                </c:pt>
                <c:pt idx="1373">
                  <c:v>13.729999999981301</c:v>
                </c:pt>
                <c:pt idx="1374">
                  <c:v>13.739999999981301</c:v>
                </c:pt>
                <c:pt idx="1375">
                  <c:v>13.749999999981201</c:v>
                </c:pt>
                <c:pt idx="1376">
                  <c:v>13.759999999981201</c:v>
                </c:pt>
                <c:pt idx="1377">
                  <c:v>13.7699999999812</c:v>
                </c:pt>
                <c:pt idx="1378">
                  <c:v>13.7799999999812</c:v>
                </c:pt>
                <c:pt idx="1379">
                  <c:v>13.7899999999812</c:v>
                </c:pt>
                <c:pt idx="1380">
                  <c:v>13.7999999999811</c:v>
                </c:pt>
                <c:pt idx="1381">
                  <c:v>13.8099999999811</c:v>
                </c:pt>
                <c:pt idx="1382">
                  <c:v>13.8199999999811</c:v>
                </c:pt>
                <c:pt idx="1383">
                  <c:v>13.8299999999811</c:v>
                </c:pt>
                <c:pt idx="1384">
                  <c:v>13.839999999981</c:v>
                </c:pt>
                <c:pt idx="1385">
                  <c:v>13.849999999981</c:v>
                </c:pt>
                <c:pt idx="1386">
                  <c:v>13.859999999981</c:v>
                </c:pt>
                <c:pt idx="1387">
                  <c:v>13.869999999980999</c:v>
                </c:pt>
                <c:pt idx="1388">
                  <c:v>13.8799999999809</c:v>
                </c:pt>
                <c:pt idx="1389">
                  <c:v>13.889999999980899</c:v>
                </c:pt>
                <c:pt idx="1390">
                  <c:v>13.899999999980899</c:v>
                </c:pt>
                <c:pt idx="1391">
                  <c:v>13.909999999980901</c:v>
                </c:pt>
                <c:pt idx="1392">
                  <c:v>13.919999999980799</c:v>
                </c:pt>
                <c:pt idx="1393">
                  <c:v>13.929999999980801</c:v>
                </c:pt>
                <c:pt idx="1394">
                  <c:v>13.939999999980801</c:v>
                </c:pt>
                <c:pt idx="1395">
                  <c:v>13.9499999999808</c:v>
                </c:pt>
                <c:pt idx="1396">
                  <c:v>13.9599999999808</c:v>
                </c:pt>
                <c:pt idx="1397">
                  <c:v>13.969999999980701</c:v>
                </c:pt>
                <c:pt idx="1398">
                  <c:v>13.9799999999807</c:v>
                </c:pt>
                <c:pt idx="1399">
                  <c:v>13.9899999999807</c:v>
                </c:pt>
                <c:pt idx="1400">
                  <c:v>13.9999999999807</c:v>
                </c:pt>
                <c:pt idx="1401">
                  <c:v>14.0099999999806</c:v>
                </c:pt>
                <c:pt idx="1402">
                  <c:v>14.0199999999806</c:v>
                </c:pt>
                <c:pt idx="1403">
                  <c:v>14.0299999999806</c:v>
                </c:pt>
                <c:pt idx="1404">
                  <c:v>14.0399999999806</c:v>
                </c:pt>
                <c:pt idx="1405">
                  <c:v>14.0499999999805</c:v>
                </c:pt>
                <c:pt idx="1406">
                  <c:v>14.0599999999805</c:v>
                </c:pt>
                <c:pt idx="1407">
                  <c:v>14.069999999980499</c:v>
                </c:pt>
                <c:pt idx="1408">
                  <c:v>14.079999999980499</c:v>
                </c:pt>
                <c:pt idx="1409">
                  <c:v>14.089999999980501</c:v>
                </c:pt>
                <c:pt idx="1410">
                  <c:v>14.099999999980399</c:v>
                </c:pt>
                <c:pt idx="1411">
                  <c:v>14.109999999980401</c:v>
                </c:pt>
                <c:pt idx="1412">
                  <c:v>14.119999999980401</c:v>
                </c:pt>
                <c:pt idx="1413">
                  <c:v>14.1299999999804</c:v>
                </c:pt>
                <c:pt idx="1414">
                  <c:v>14.139999999980301</c:v>
                </c:pt>
                <c:pt idx="1415">
                  <c:v>14.149999999980301</c:v>
                </c:pt>
                <c:pt idx="1416">
                  <c:v>14.1599999999803</c:v>
                </c:pt>
                <c:pt idx="1417">
                  <c:v>14.1699999999803</c:v>
                </c:pt>
                <c:pt idx="1418">
                  <c:v>14.1799999999802</c:v>
                </c:pt>
                <c:pt idx="1419">
                  <c:v>14.1899999999802</c:v>
                </c:pt>
                <c:pt idx="1420">
                  <c:v>14.1999999999802</c:v>
                </c:pt>
                <c:pt idx="1421">
                  <c:v>14.2099999999802</c:v>
                </c:pt>
                <c:pt idx="1422">
                  <c:v>14.2199999999801</c:v>
                </c:pt>
                <c:pt idx="1423">
                  <c:v>14.2299999999801</c:v>
                </c:pt>
                <c:pt idx="1424">
                  <c:v>14.2399999999801</c:v>
                </c:pt>
                <c:pt idx="1425">
                  <c:v>14.249999999980099</c:v>
                </c:pt>
                <c:pt idx="1426">
                  <c:v>14.259999999980099</c:v>
                </c:pt>
                <c:pt idx="1427">
                  <c:v>14.26999999998</c:v>
                </c:pt>
                <c:pt idx="1428">
                  <c:v>14.279999999979999</c:v>
                </c:pt>
                <c:pt idx="1429">
                  <c:v>14.289999999979999</c:v>
                </c:pt>
                <c:pt idx="1430">
                  <c:v>14.299999999980001</c:v>
                </c:pt>
                <c:pt idx="1431">
                  <c:v>14.309999999979899</c:v>
                </c:pt>
                <c:pt idx="1432">
                  <c:v>14.319999999979901</c:v>
                </c:pt>
                <c:pt idx="1433">
                  <c:v>14.329999999979901</c:v>
                </c:pt>
                <c:pt idx="1434">
                  <c:v>14.3399999999799</c:v>
                </c:pt>
                <c:pt idx="1435">
                  <c:v>14.349999999979801</c:v>
                </c:pt>
                <c:pt idx="1436">
                  <c:v>14.3599999999798</c:v>
                </c:pt>
                <c:pt idx="1437">
                  <c:v>14.3699999999798</c:v>
                </c:pt>
                <c:pt idx="1438">
                  <c:v>14.3799999999798</c:v>
                </c:pt>
                <c:pt idx="1439">
                  <c:v>14.3899999999798</c:v>
                </c:pt>
                <c:pt idx="1440">
                  <c:v>14.3999999999797</c:v>
                </c:pt>
                <c:pt idx="1441">
                  <c:v>14.4099999999797</c:v>
                </c:pt>
                <c:pt idx="1442">
                  <c:v>14.4199999999797</c:v>
                </c:pt>
                <c:pt idx="1443">
                  <c:v>14.4299999999797</c:v>
                </c:pt>
                <c:pt idx="1444">
                  <c:v>14.4399999999796</c:v>
                </c:pt>
                <c:pt idx="1445">
                  <c:v>14.4499999999796</c:v>
                </c:pt>
                <c:pt idx="1446">
                  <c:v>14.459999999979599</c:v>
                </c:pt>
                <c:pt idx="1447">
                  <c:v>14.469999999979599</c:v>
                </c:pt>
                <c:pt idx="1448">
                  <c:v>14.479999999979499</c:v>
                </c:pt>
                <c:pt idx="1449">
                  <c:v>14.489999999979499</c:v>
                </c:pt>
                <c:pt idx="1450">
                  <c:v>14.499999999979501</c:v>
                </c:pt>
                <c:pt idx="1451">
                  <c:v>14.509999999979501</c:v>
                </c:pt>
                <c:pt idx="1452">
                  <c:v>14.519999999979399</c:v>
                </c:pt>
                <c:pt idx="1453">
                  <c:v>14.529999999979401</c:v>
                </c:pt>
                <c:pt idx="1454">
                  <c:v>14.539999999979401</c:v>
                </c:pt>
                <c:pt idx="1455">
                  <c:v>14.5499999999794</c:v>
                </c:pt>
                <c:pt idx="1456">
                  <c:v>14.5599999999794</c:v>
                </c:pt>
                <c:pt idx="1457">
                  <c:v>14.5699999999793</c:v>
                </c:pt>
                <c:pt idx="1458">
                  <c:v>14.5799999999793</c:v>
                </c:pt>
                <c:pt idx="1459">
                  <c:v>14.5899999999793</c:v>
                </c:pt>
                <c:pt idx="1460">
                  <c:v>14.5999999999793</c:v>
                </c:pt>
                <c:pt idx="1461">
                  <c:v>14.6099999999792</c:v>
                </c:pt>
                <c:pt idx="1462">
                  <c:v>14.6199999999792</c:v>
                </c:pt>
                <c:pt idx="1463">
                  <c:v>14.6299999999792</c:v>
                </c:pt>
                <c:pt idx="1464">
                  <c:v>14.639999999979199</c:v>
                </c:pt>
                <c:pt idx="1465">
                  <c:v>14.6499999999791</c:v>
                </c:pt>
                <c:pt idx="1466">
                  <c:v>14.6599999999791</c:v>
                </c:pt>
                <c:pt idx="1467">
                  <c:v>14.669999999979099</c:v>
                </c:pt>
                <c:pt idx="1468">
                  <c:v>14.679999999979101</c:v>
                </c:pt>
                <c:pt idx="1469">
                  <c:v>14.689999999979101</c:v>
                </c:pt>
                <c:pt idx="1470">
                  <c:v>14.699999999978999</c:v>
                </c:pt>
                <c:pt idx="1471">
                  <c:v>14.709999999979001</c:v>
                </c:pt>
                <c:pt idx="1472">
                  <c:v>14.719999999979001</c:v>
                </c:pt>
                <c:pt idx="1473">
                  <c:v>14.729999999979</c:v>
                </c:pt>
                <c:pt idx="1474">
                  <c:v>14.739999999978901</c:v>
                </c:pt>
                <c:pt idx="1475">
                  <c:v>14.7499999999789</c:v>
                </c:pt>
                <c:pt idx="1476">
                  <c:v>14.7599999999789</c:v>
                </c:pt>
                <c:pt idx="1477">
                  <c:v>14.7699999999789</c:v>
                </c:pt>
                <c:pt idx="1478">
                  <c:v>14.7799999999788</c:v>
                </c:pt>
                <c:pt idx="1479">
                  <c:v>14.7899999999788</c:v>
                </c:pt>
                <c:pt idx="1480">
                  <c:v>14.7999999999788</c:v>
                </c:pt>
                <c:pt idx="1481">
                  <c:v>14.8099999999788</c:v>
                </c:pt>
                <c:pt idx="1482">
                  <c:v>14.819999999978799</c:v>
                </c:pt>
                <c:pt idx="1483">
                  <c:v>14.8299999999787</c:v>
                </c:pt>
                <c:pt idx="1484">
                  <c:v>14.8399999999787</c:v>
                </c:pt>
                <c:pt idx="1485">
                  <c:v>14.849999999978699</c:v>
                </c:pt>
                <c:pt idx="1486">
                  <c:v>14.859999999978699</c:v>
                </c:pt>
                <c:pt idx="1487">
                  <c:v>14.869999999978599</c:v>
                </c:pt>
                <c:pt idx="1488">
                  <c:v>14.879999999978599</c:v>
                </c:pt>
                <c:pt idx="1489">
                  <c:v>14.889999999978601</c:v>
                </c:pt>
                <c:pt idx="1490">
                  <c:v>14.899999999978601</c:v>
                </c:pt>
                <c:pt idx="1491">
                  <c:v>14.909999999978499</c:v>
                </c:pt>
                <c:pt idx="1492">
                  <c:v>14.919999999978501</c:v>
                </c:pt>
                <c:pt idx="1493">
                  <c:v>14.9299999999785</c:v>
                </c:pt>
                <c:pt idx="1494">
                  <c:v>14.9399999999785</c:v>
                </c:pt>
                <c:pt idx="1495">
                  <c:v>14.949999999978401</c:v>
                </c:pt>
                <c:pt idx="1496">
                  <c:v>14.9599999999784</c:v>
                </c:pt>
                <c:pt idx="1497">
                  <c:v>14.9699999999784</c:v>
                </c:pt>
                <c:pt idx="1498">
                  <c:v>14.9799999999784</c:v>
                </c:pt>
                <c:pt idx="1499">
                  <c:v>14.9899999999784</c:v>
                </c:pt>
                <c:pt idx="1500">
                  <c:v>14.9999999999783</c:v>
                </c:pt>
                <c:pt idx="1501">
                  <c:v>15.0099999999783</c:v>
                </c:pt>
                <c:pt idx="1502">
                  <c:v>15.0199999999783</c:v>
                </c:pt>
                <c:pt idx="1503">
                  <c:v>15.029999999978299</c:v>
                </c:pt>
                <c:pt idx="1504">
                  <c:v>15.0399999999782</c:v>
                </c:pt>
                <c:pt idx="1505">
                  <c:v>15.049999999978199</c:v>
                </c:pt>
                <c:pt idx="1506">
                  <c:v>15.059999999978199</c:v>
                </c:pt>
                <c:pt idx="1507">
                  <c:v>15.069999999978201</c:v>
                </c:pt>
                <c:pt idx="1508">
                  <c:v>15.079999999978099</c:v>
                </c:pt>
                <c:pt idx="1509">
                  <c:v>15.089999999978099</c:v>
                </c:pt>
                <c:pt idx="1510">
                  <c:v>15.099999999978101</c:v>
                </c:pt>
                <c:pt idx="1511">
                  <c:v>15.109999999978101</c:v>
                </c:pt>
                <c:pt idx="1512">
                  <c:v>15.1199999999781</c:v>
                </c:pt>
                <c:pt idx="1513">
                  <c:v>15.129999999978001</c:v>
                </c:pt>
                <c:pt idx="1514">
                  <c:v>15.139999999978</c:v>
                </c:pt>
                <c:pt idx="1515">
                  <c:v>15.149999999978</c:v>
                </c:pt>
                <c:pt idx="1516">
                  <c:v>15.159999999978</c:v>
                </c:pt>
                <c:pt idx="1517">
                  <c:v>15.1699999999779</c:v>
                </c:pt>
                <c:pt idx="1518">
                  <c:v>15.1799999999779</c:v>
                </c:pt>
                <c:pt idx="1519">
                  <c:v>15.1899999999779</c:v>
                </c:pt>
                <c:pt idx="1520">
                  <c:v>15.1999999999779</c:v>
                </c:pt>
                <c:pt idx="1521">
                  <c:v>15.2099999999778</c:v>
                </c:pt>
                <c:pt idx="1522">
                  <c:v>15.2199999999778</c:v>
                </c:pt>
                <c:pt idx="1523">
                  <c:v>15.2299999999778</c:v>
                </c:pt>
                <c:pt idx="1524">
                  <c:v>15.239999999977799</c:v>
                </c:pt>
                <c:pt idx="1525">
                  <c:v>15.2499999999777</c:v>
                </c:pt>
                <c:pt idx="1526">
                  <c:v>15.259999999977699</c:v>
                </c:pt>
                <c:pt idx="1527">
                  <c:v>15.269999999977699</c:v>
                </c:pt>
                <c:pt idx="1528">
                  <c:v>15.279999999977701</c:v>
                </c:pt>
                <c:pt idx="1529">
                  <c:v>15.289999999977701</c:v>
                </c:pt>
                <c:pt idx="1530">
                  <c:v>15.299999999977601</c:v>
                </c:pt>
                <c:pt idx="1531">
                  <c:v>15.309999999977601</c:v>
                </c:pt>
                <c:pt idx="1532">
                  <c:v>15.3199999999776</c:v>
                </c:pt>
                <c:pt idx="1533">
                  <c:v>15.3299999999776</c:v>
                </c:pt>
                <c:pt idx="1534">
                  <c:v>15.339999999977501</c:v>
                </c:pt>
                <c:pt idx="1535">
                  <c:v>15.3499999999775</c:v>
                </c:pt>
                <c:pt idx="1536">
                  <c:v>15.3599999999775</c:v>
                </c:pt>
                <c:pt idx="1537">
                  <c:v>15.3699999999775</c:v>
                </c:pt>
                <c:pt idx="1538">
                  <c:v>15.3799999999774</c:v>
                </c:pt>
                <c:pt idx="1539">
                  <c:v>15.3899999999774</c:v>
                </c:pt>
                <c:pt idx="1540">
                  <c:v>15.3999999999774</c:v>
                </c:pt>
                <c:pt idx="1541">
                  <c:v>15.4099999999774</c:v>
                </c:pt>
                <c:pt idx="1542">
                  <c:v>15.419999999977399</c:v>
                </c:pt>
                <c:pt idx="1543">
                  <c:v>15.4299999999773</c:v>
                </c:pt>
                <c:pt idx="1544">
                  <c:v>15.439999999977299</c:v>
                </c:pt>
                <c:pt idx="1545">
                  <c:v>15.449999999977299</c:v>
                </c:pt>
                <c:pt idx="1546">
                  <c:v>15.459999999977301</c:v>
                </c:pt>
                <c:pt idx="1547">
                  <c:v>15.469999999977199</c:v>
                </c:pt>
                <c:pt idx="1548">
                  <c:v>15.479999999977201</c:v>
                </c:pt>
                <c:pt idx="1549">
                  <c:v>15.489999999977201</c:v>
                </c:pt>
                <c:pt idx="1550">
                  <c:v>15.4999999999772</c:v>
                </c:pt>
                <c:pt idx="1551">
                  <c:v>15.509999999977101</c:v>
                </c:pt>
                <c:pt idx="1552">
                  <c:v>15.519999999977101</c:v>
                </c:pt>
                <c:pt idx="1553">
                  <c:v>15.5299999999771</c:v>
                </c:pt>
                <c:pt idx="1554">
                  <c:v>15.5399999999771</c:v>
                </c:pt>
                <c:pt idx="1555">
                  <c:v>15.549999999977</c:v>
                </c:pt>
                <c:pt idx="1556">
                  <c:v>15.559999999977</c:v>
                </c:pt>
                <c:pt idx="1557">
                  <c:v>15.569999999977</c:v>
                </c:pt>
                <c:pt idx="1558">
                  <c:v>15.579999999977</c:v>
                </c:pt>
                <c:pt idx="1559">
                  <c:v>15.589999999977</c:v>
                </c:pt>
                <c:pt idx="1560">
                  <c:v>15.5999999999769</c:v>
                </c:pt>
                <c:pt idx="1561">
                  <c:v>15.6099999999769</c:v>
                </c:pt>
                <c:pt idx="1562">
                  <c:v>15.619999999976899</c:v>
                </c:pt>
                <c:pt idx="1563">
                  <c:v>15.629999999976899</c:v>
                </c:pt>
                <c:pt idx="1564">
                  <c:v>15.6399999999768</c:v>
                </c:pt>
                <c:pt idx="1565">
                  <c:v>15.649999999976799</c:v>
                </c:pt>
                <c:pt idx="1566">
                  <c:v>15.659999999976799</c:v>
                </c:pt>
                <c:pt idx="1567">
                  <c:v>15.669999999976801</c:v>
                </c:pt>
                <c:pt idx="1568">
                  <c:v>15.679999999976699</c:v>
                </c:pt>
                <c:pt idx="1569">
                  <c:v>15.689999999976701</c:v>
                </c:pt>
                <c:pt idx="1570">
                  <c:v>15.699999999976701</c:v>
                </c:pt>
                <c:pt idx="1571">
                  <c:v>15.7099999999767</c:v>
                </c:pt>
                <c:pt idx="1572">
                  <c:v>15.7199999999767</c:v>
                </c:pt>
                <c:pt idx="1573">
                  <c:v>15.7299999999766</c:v>
                </c:pt>
                <c:pt idx="1574">
                  <c:v>15.7399999999766</c:v>
                </c:pt>
                <c:pt idx="1575">
                  <c:v>15.7499999999766</c:v>
                </c:pt>
                <c:pt idx="1576">
                  <c:v>15.7599999999766</c:v>
                </c:pt>
                <c:pt idx="1577">
                  <c:v>15.7699999999765</c:v>
                </c:pt>
                <c:pt idx="1578">
                  <c:v>15.7799999999765</c:v>
                </c:pt>
                <c:pt idx="1579">
                  <c:v>15.7899999999765</c:v>
                </c:pt>
                <c:pt idx="1580">
                  <c:v>15.7999999999765</c:v>
                </c:pt>
                <c:pt idx="1581">
                  <c:v>15.8099999999764</c:v>
                </c:pt>
                <c:pt idx="1582">
                  <c:v>15.8199999999764</c:v>
                </c:pt>
                <c:pt idx="1583">
                  <c:v>15.829999999976399</c:v>
                </c:pt>
                <c:pt idx="1584">
                  <c:v>15.839999999976399</c:v>
                </c:pt>
                <c:pt idx="1585">
                  <c:v>15.849999999976299</c:v>
                </c:pt>
                <c:pt idx="1586">
                  <c:v>15.859999999976299</c:v>
                </c:pt>
                <c:pt idx="1587">
                  <c:v>15.869999999976301</c:v>
                </c:pt>
                <c:pt idx="1588">
                  <c:v>15.879999999976301</c:v>
                </c:pt>
                <c:pt idx="1589">
                  <c:v>15.8899999999763</c:v>
                </c:pt>
                <c:pt idx="1590">
                  <c:v>15.899999999976201</c:v>
                </c:pt>
                <c:pt idx="1591">
                  <c:v>15.909999999976201</c:v>
                </c:pt>
                <c:pt idx="1592">
                  <c:v>15.9199999999762</c:v>
                </c:pt>
                <c:pt idx="1593">
                  <c:v>15.9299999999762</c:v>
                </c:pt>
                <c:pt idx="1594">
                  <c:v>15.9399999999761</c:v>
                </c:pt>
                <c:pt idx="1595">
                  <c:v>15.9499999999761</c:v>
                </c:pt>
                <c:pt idx="1596">
                  <c:v>15.9599999999761</c:v>
                </c:pt>
                <c:pt idx="1597">
                  <c:v>15.9699999999761</c:v>
                </c:pt>
                <c:pt idx="1598">
                  <c:v>15.979999999976</c:v>
                </c:pt>
                <c:pt idx="1599">
                  <c:v>15.989999999976</c:v>
                </c:pt>
                <c:pt idx="1600">
                  <c:v>15.999999999976</c:v>
                </c:pt>
                <c:pt idx="1601">
                  <c:v>16.009999999975999</c:v>
                </c:pt>
                <c:pt idx="1602">
                  <c:v>16.019999999976001</c:v>
                </c:pt>
                <c:pt idx="1603">
                  <c:v>16.0299999999759</c:v>
                </c:pt>
                <c:pt idx="1604">
                  <c:v>16.039999999975901</c:v>
                </c:pt>
                <c:pt idx="1605">
                  <c:v>16.049999999975899</c:v>
                </c:pt>
                <c:pt idx="1606">
                  <c:v>16.059999999975901</c:v>
                </c:pt>
                <c:pt idx="1607">
                  <c:v>16.069999999975799</c:v>
                </c:pt>
                <c:pt idx="1608">
                  <c:v>16.079999999975801</c:v>
                </c:pt>
                <c:pt idx="1609">
                  <c:v>16.089999999975799</c:v>
                </c:pt>
                <c:pt idx="1610">
                  <c:v>16.0999999999758</c:v>
                </c:pt>
                <c:pt idx="1611">
                  <c:v>16.109999999975699</c:v>
                </c:pt>
                <c:pt idx="1612">
                  <c:v>16.1199999999757</c:v>
                </c:pt>
                <c:pt idx="1613">
                  <c:v>16.129999999975698</c:v>
                </c:pt>
                <c:pt idx="1614">
                  <c:v>16.1399999999757</c:v>
                </c:pt>
                <c:pt idx="1615">
                  <c:v>16.149999999975702</c:v>
                </c:pt>
                <c:pt idx="1616">
                  <c:v>16.1599999999756</c:v>
                </c:pt>
                <c:pt idx="1617">
                  <c:v>16.169999999975602</c:v>
                </c:pt>
                <c:pt idx="1618">
                  <c:v>16.1799999999756</c:v>
                </c:pt>
                <c:pt idx="1619">
                  <c:v>16.189999999975601</c:v>
                </c:pt>
                <c:pt idx="1620">
                  <c:v>16.1999999999755</c:v>
                </c:pt>
                <c:pt idx="1621">
                  <c:v>16.209999999975501</c:v>
                </c:pt>
                <c:pt idx="1622">
                  <c:v>16.219999999975499</c:v>
                </c:pt>
                <c:pt idx="1623">
                  <c:v>16.229999999975501</c:v>
                </c:pt>
                <c:pt idx="1624">
                  <c:v>16.239999999975399</c:v>
                </c:pt>
                <c:pt idx="1625">
                  <c:v>16.249999999975401</c:v>
                </c:pt>
                <c:pt idx="1626">
                  <c:v>16.259999999975399</c:v>
                </c:pt>
                <c:pt idx="1627">
                  <c:v>16.269999999975401</c:v>
                </c:pt>
                <c:pt idx="1628">
                  <c:v>16.279999999975399</c:v>
                </c:pt>
                <c:pt idx="1629">
                  <c:v>16.289999999975301</c:v>
                </c:pt>
                <c:pt idx="1630">
                  <c:v>16.299999999975299</c:v>
                </c:pt>
                <c:pt idx="1631">
                  <c:v>16.3099999999753</c:v>
                </c:pt>
                <c:pt idx="1632">
                  <c:v>16.319999999975298</c:v>
                </c:pt>
                <c:pt idx="1633">
                  <c:v>16.3299999999752</c:v>
                </c:pt>
                <c:pt idx="1634">
                  <c:v>16.339999999975198</c:v>
                </c:pt>
                <c:pt idx="1635">
                  <c:v>16.3499999999752</c:v>
                </c:pt>
                <c:pt idx="1636">
                  <c:v>16.359999999975201</c:v>
                </c:pt>
                <c:pt idx="1637">
                  <c:v>16.3699999999751</c:v>
                </c:pt>
                <c:pt idx="1638">
                  <c:v>16.379999999975102</c:v>
                </c:pt>
                <c:pt idx="1639">
                  <c:v>16.3899999999751</c:v>
                </c:pt>
                <c:pt idx="1640">
                  <c:v>16.399999999975101</c:v>
                </c:pt>
                <c:pt idx="1641">
                  <c:v>16.409999999975</c:v>
                </c:pt>
                <c:pt idx="1642">
                  <c:v>16.419999999975001</c:v>
                </c:pt>
                <c:pt idx="1643">
                  <c:v>16.429999999974999</c:v>
                </c:pt>
                <c:pt idx="1644">
                  <c:v>16.439999999975001</c:v>
                </c:pt>
                <c:pt idx="1645">
                  <c:v>16.449999999974999</c:v>
                </c:pt>
                <c:pt idx="1646">
                  <c:v>16.459999999974901</c:v>
                </c:pt>
                <c:pt idx="1647">
                  <c:v>16.469999999974899</c:v>
                </c:pt>
                <c:pt idx="1648">
                  <c:v>16.479999999974901</c:v>
                </c:pt>
                <c:pt idx="1649">
                  <c:v>16.489999999974899</c:v>
                </c:pt>
                <c:pt idx="1650">
                  <c:v>16.499999999974801</c:v>
                </c:pt>
                <c:pt idx="1651">
                  <c:v>16.509999999974799</c:v>
                </c:pt>
                <c:pt idx="1652">
                  <c:v>16.5199999999748</c:v>
                </c:pt>
                <c:pt idx="1653">
                  <c:v>16.529999999974802</c:v>
                </c:pt>
                <c:pt idx="1654">
                  <c:v>16.5399999999747</c:v>
                </c:pt>
                <c:pt idx="1655">
                  <c:v>16.549999999974698</c:v>
                </c:pt>
                <c:pt idx="1656">
                  <c:v>16.5599999999747</c:v>
                </c:pt>
                <c:pt idx="1657">
                  <c:v>16.569999999974701</c:v>
                </c:pt>
                <c:pt idx="1658">
                  <c:v>16.579999999974699</c:v>
                </c:pt>
                <c:pt idx="1659">
                  <c:v>16.589999999974602</c:v>
                </c:pt>
                <c:pt idx="1660">
                  <c:v>16.5999999999746</c:v>
                </c:pt>
                <c:pt idx="1661">
                  <c:v>16.609999999974601</c:v>
                </c:pt>
                <c:pt idx="1662">
                  <c:v>16.619999999974599</c:v>
                </c:pt>
                <c:pt idx="1663">
                  <c:v>16.629999999974501</c:v>
                </c:pt>
                <c:pt idx="1664">
                  <c:v>16.639999999974499</c:v>
                </c:pt>
                <c:pt idx="1665">
                  <c:v>16.649999999974501</c:v>
                </c:pt>
                <c:pt idx="1666">
                  <c:v>16.659999999974499</c:v>
                </c:pt>
                <c:pt idx="1667">
                  <c:v>16.669999999974401</c:v>
                </c:pt>
                <c:pt idx="1668">
                  <c:v>16.679999999974399</c:v>
                </c:pt>
                <c:pt idx="1669">
                  <c:v>16.6899999999744</c:v>
                </c:pt>
                <c:pt idx="1670">
                  <c:v>16.699999999974398</c:v>
                </c:pt>
                <c:pt idx="1671">
                  <c:v>16.709999999974301</c:v>
                </c:pt>
                <c:pt idx="1672">
                  <c:v>16.719999999974299</c:v>
                </c:pt>
                <c:pt idx="1673">
                  <c:v>16.7299999999743</c:v>
                </c:pt>
                <c:pt idx="1674">
                  <c:v>16.739999999974302</c:v>
                </c:pt>
                <c:pt idx="1675">
                  <c:v>16.7499999999743</c:v>
                </c:pt>
                <c:pt idx="1676">
                  <c:v>16.759999999974202</c:v>
                </c:pt>
                <c:pt idx="1677">
                  <c:v>16.7699999999742</c:v>
                </c:pt>
                <c:pt idx="1678">
                  <c:v>16.779999999974201</c:v>
                </c:pt>
                <c:pt idx="1679">
                  <c:v>16.789999999974199</c:v>
                </c:pt>
                <c:pt idx="1680">
                  <c:v>16.799999999974101</c:v>
                </c:pt>
                <c:pt idx="1681">
                  <c:v>16.809999999974099</c:v>
                </c:pt>
                <c:pt idx="1682">
                  <c:v>16.819999999974101</c:v>
                </c:pt>
                <c:pt idx="1683">
                  <c:v>16.829999999974099</c:v>
                </c:pt>
                <c:pt idx="1684">
                  <c:v>16.839999999974001</c:v>
                </c:pt>
                <c:pt idx="1685">
                  <c:v>16.849999999973999</c:v>
                </c:pt>
                <c:pt idx="1686">
                  <c:v>16.859999999974001</c:v>
                </c:pt>
                <c:pt idx="1687">
                  <c:v>16.869999999973999</c:v>
                </c:pt>
                <c:pt idx="1688">
                  <c:v>16.879999999974</c:v>
                </c:pt>
                <c:pt idx="1689">
                  <c:v>16.889999999973899</c:v>
                </c:pt>
                <c:pt idx="1690">
                  <c:v>16.8999999999739</c:v>
                </c:pt>
                <c:pt idx="1691">
                  <c:v>16.909999999973898</c:v>
                </c:pt>
                <c:pt idx="1692">
                  <c:v>16.9199999999739</c:v>
                </c:pt>
                <c:pt idx="1693">
                  <c:v>16.929999999973798</c:v>
                </c:pt>
                <c:pt idx="1694">
                  <c:v>16.9399999999738</c:v>
                </c:pt>
                <c:pt idx="1695">
                  <c:v>16.949999999973802</c:v>
                </c:pt>
                <c:pt idx="1696">
                  <c:v>16.9599999999738</c:v>
                </c:pt>
                <c:pt idx="1697">
                  <c:v>16.969999999973702</c:v>
                </c:pt>
                <c:pt idx="1698">
                  <c:v>16.9799999999737</c:v>
                </c:pt>
                <c:pt idx="1699">
                  <c:v>16.989999999973701</c:v>
                </c:pt>
                <c:pt idx="1700">
                  <c:v>16.999999999973699</c:v>
                </c:pt>
                <c:pt idx="1701">
                  <c:v>17.009999999973601</c:v>
                </c:pt>
                <c:pt idx="1702">
                  <c:v>17.019999999973599</c:v>
                </c:pt>
                <c:pt idx="1703">
                  <c:v>17.029999999973601</c:v>
                </c:pt>
                <c:pt idx="1704">
                  <c:v>17.039999999973599</c:v>
                </c:pt>
                <c:pt idx="1705">
                  <c:v>17.0499999999736</c:v>
                </c:pt>
                <c:pt idx="1706">
                  <c:v>17.059999999973499</c:v>
                </c:pt>
                <c:pt idx="1707">
                  <c:v>17.069999999973501</c:v>
                </c:pt>
                <c:pt idx="1708">
                  <c:v>17.079999999973499</c:v>
                </c:pt>
                <c:pt idx="1709">
                  <c:v>17.0899999999735</c:v>
                </c:pt>
                <c:pt idx="1710">
                  <c:v>17.099999999973399</c:v>
                </c:pt>
                <c:pt idx="1711">
                  <c:v>17.1099999999734</c:v>
                </c:pt>
                <c:pt idx="1712">
                  <c:v>17.119999999973398</c:v>
                </c:pt>
                <c:pt idx="1713">
                  <c:v>17.1299999999734</c:v>
                </c:pt>
                <c:pt idx="1714">
                  <c:v>17.139999999973298</c:v>
                </c:pt>
                <c:pt idx="1715">
                  <c:v>17.1499999999733</c:v>
                </c:pt>
                <c:pt idx="1716">
                  <c:v>17.159999999973301</c:v>
                </c:pt>
                <c:pt idx="1717">
                  <c:v>17.1699999999733</c:v>
                </c:pt>
                <c:pt idx="1718">
                  <c:v>17.179999999973301</c:v>
                </c:pt>
                <c:pt idx="1719">
                  <c:v>17.1899999999732</c:v>
                </c:pt>
                <c:pt idx="1720">
                  <c:v>17.199999999973201</c:v>
                </c:pt>
                <c:pt idx="1721">
                  <c:v>17.209999999973199</c:v>
                </c:pt>
                <c:pt idx="1722">
                  <c:v>17.219999999973201</c:v>
                </c:pt>
                <c:pt idx="1723">
                  <c:v>17.229999999973099</c:v>
                </c:pt>
                <c:pt idx="1724">
                  <c:v>17.239999999973101</c:v>
                </c:pt>
                <c:pt idx="1725">
                  <c:v>17.249999999973099</c:v>
                </c:pt>
                <c:pt idx="1726">
                  <c:v>17.2599999999731</c:v>
                </c:pt>
                <c:pt idx="1727">
                  <c:v>17.269999999972999</c:v>
                </c:pt>
                <c:pt idx="1728">
                  <c:v>17.279999999973001</c:v>
                </c:pt>
                <c:pt idx="1729">
                  <c:v>17.289999999972999</c:v>
                </c:pt>
                <c:pt idx="1730">
                  <c:v>17.299999999973</c:v>
                </c:pt>
                <c:pt idx="1731">
                  <c:v>17.309999999972899</c:v>
                </c:pt>
                <c:pt idx="1732">
                  <c:v>17.3199999999729</c:v>
                </c:pt>
                <c:pt idx="1733">
                  <c:v>17.329999999972902</c:v>
                </c:pt>
                <c:pt idx="1734">
                  <c:v>17.3399999999729</c:v>
                </c:pt>
                <c:pt idx="1735">
                  <c:v>17.349999999972901</c:v>
                </c:pt>
                <c:pt idx="1736">
                  <c:v>17.3599999999728</c:v>
                </c:pt>
                <c:pt idx="1737">
                  <c:v>17.369999999972801</c:v>
                </c:pt>
                <c:pt idx="1738">
                  <c:v>17.379999999972799</c:v>
                </c:pt>
                <c:pt idx="1739">
                  <c:v>17.389999999972801</c:v>
                </c:pt>
                <c:pt idx="1740">
                  <c:v>17.3999999999727</c:v>
                </c:pt>
                <c:pt idx="1741">
                  <c:v>17.409999999972701</c:v>
                </c:pt>
                <c:pt idx="1742">
                  <c:v>17.419999999972699</c:v>
                </c:pt>
                <c:pt idx="1743">
                  <c:v>17.429999999972701</c:v>
                </c:pt>
                <c:pt idx="1744">
                  <c:v>17.439999999972599</c:v>
                </c:pt>
                <c:pt idx="1745">
                  <c:v>17.449999999972601</c:v>
                </c:pt>
                <c:pt idx="1746">
                  <c:v>17.459999999972599</c:v>
                </c:pt>
                <c:pt idx="1747">
                  <c:v>17.4699999999726</c:v>
                </c:pt>
                <c:pt idx="1748">
                  <c:v>17.479999999972598</c:v>
                </c:pt>
                <c:pt idx="1749">
                  <c:v>17.4899999999725</c:v>
                </c:pt>
                <c:pt idx="1750">
                  <c:v>17.499999999972498</c:v>
                </c:pt>
                <c:pt idx="1751">
                  <c:v>17.5099999999725</c:v>
                </c:pt>
                <c:pt idx="1752">
                  <c:v>17.519999999972502</c:v>
                </c:pt>
                <c:pt idx="1753">
                  <c:v>17.5299999999724</c:v>
                </c:pt>
                <c:pt idx="1754">
                  <c:v>17.539999999972402</c:v>
                </c:pt>
                <c:pt idx="1755">
                  <c:v>17.5499999999724</c:v>
                </c:pt>
                <c:pt idx="1756">
                  <c:v>17.559999999972401</c:v>
                </c:pt>
                <c:pt idx="1757">
                  <c:v>17.5699999999723</c:v>
                </c:pt>
                <c:pt idx="1758">
                  <c:v>17.579999999972301</c:v>
                </c:pt>
                <c:pt idx="1759">
                  <c:v>17.589999999972299</c:v>
                </c:pt>
                <c:pt idx="1760">
                  <c:v>17.599999999972301</c:v>
                </c:pt>
                <c:pt idx="1761">
                  <c:v>17.609999999972299</c:v>
                </c:pt>
                <c:pt idx="1762">
                  <c:v>17.619999999972201</c:v>
                </c:pt>
                <c:pt idx="1763">
                  <c:v>17.629999999972199</c:v>
                </c:pt>
                <c:pt idx="1764">
                  <c:v>17.639999999972201</c:v>
                </c:pt>
                <c:pt idx="1765">
                  <c:v>17.649999999972199</c:v>
                </c:pt>
                <c:pt idx="1766">
                  <c:v>17.659999999972101</c:v>
                </c:pt>
                <c:pt idx="1767">
                  <c:v>17.669999999972099</c:v>
                </c:pt>
                <c:pt idx="1768">
                  <c:v>17.6799999999721</c:v>
                </c:pt>
                <c:pt idx="1769">
                  <c:v>17.689999999972098</c:v>
                </c:pt>
                <c:pt idx="1770">
                  <c:v>17.699999999972</c:v>
                </c:pt>
                <c:pt idx="1771">
                  <c:v>17.709999999971998</c:v>
                </c:pt>
                <c:pt idx="1772">
                  <c:v>17.719999999972</c:v>
                </c:pt>
                <c:pt idx="1773">
                  <c:v>17.729999999972001</c:v>
                </c:pt>
                <c:pt idx="1774">
                  <c:v>17.7399999999719</c:v>
                </c:pt>
                <c:pt idx="1775">
                  <c:v>17.749999999971902</c:v>
                </c:pt>
                <c:pt idx="1776">
                  <c:v>17.7599999999719</c:v>
                </c:pt>
                <c:pt idx="1777">
                  <c:v>17.769999999971901</c:v>
                </c:pt>
                <c:pt idx="1778">
                  <c:v>17.779999999971899</c:v>
                </c:pt>
                <c:pt idx="1779">
                  <c:v>17.789999999971801</c:v>
                </c:pt>
                <c:pt idx="1780">
                  <c:v>17.799999999971799</c:v>
                </c:pt>
                <c:pt idx="1781">
                  <c:v>17.809999999971801</c:v>
                </c:pt>
                <c:pt idx="1782">
                  <c:v>17.819999999971799</c:v>
                </c:pt>
                <c:pt idx="1783">
                  <c:v>17.829999999971701</c:v>
                </c:pt>
                <c:pt idx="1784">
                  <c:v>17.839999999971699</c:v>
                </c:pt>
                <c:pt idx="1785">
                  <c:v>17.849999999971701</c:v>
                </c:pt>
                <c:pt idx="1786">
                  <c:v>17.859999999971699</c:v>
                </c:pt>
                <c:pt idx="1787">
                  <c:v>17.869999999971601</c:v>
                </c:pt>
                <c:pt idx="1788">
                  <c:v>17.879999999971599</c:v>
                </c:pt>
                <c:pt idx="1789">
                  <c:v>17.8899999999716</c:v>
                </c:pt>
                <c:pt idx="1790">
                  <c:v>17.899999999971602</c:v>
                </c:pt>
                <c:pt idx="1791">
                  <c:v>17.9099999999716</c:v>
                </c:pt>
                <c:pt idx="1792">
                  <c:v>17.919999999971498</c:v>
                </c:pt>
                <c:pt idx="1793">
                  <c:v>17.9299999999715</c:v>
                </c:pt>
                <c:pt idx="1794">
                  <c:v>17.939999999971501</c:v>
                </c:pt>
                <c:pt idx="1795">
                  <c:v>17.949999999971499</c:v>
                </c:pt>
                <c:pt idx="1796">
                  <c:v>17.959999999971402</c:v>
                </c:pt>
                <c:pt idx="1797">
                  <c:v>17.9699999999714</c:v>
                </c:pt>
                <c:pt idx="1798">
                  <c:v>17.979999999971401</c:v>
                </c:pt>
                <c:pt idx="1799">
                  <c:v>17.989999999971399</c:v>
                </c:pt>
                <c:pt idx="1800">
                  <c:v>17.999999999971301</c:v>
                </c:pt>
                <c:pt idx="1801">
                  <c:v>18.009999999971299</c:v>
                </c:pt>
                <c:pt idx="1802">
                  <c:v>18.019999999971301</c:v>
                </c:pt>
                <c:pt idx="1803">
                  <c:v>18.029999999971299</c:v>
                </c:pt>
                <c:pt idx="1804">
                  <c:v>18.039999999971201</c:v>
                </c:pt>
                <c:pt idx="1805">
                  <c:v>18.049999999971199</c:v>
                </c:pt>
                <c:pt idx="1806">
                  <c:v>18.0599999999712</c:v>
                </c:pt>
                <c:pt idx="1807">
                  <c:v>18.069999999971198</c:v>
                </c:pt>
                <c:pt idx="1808">
                  <c:v>18.0799999999712</c:v>
                </c:pt>
                <c:pt idx="1809">
                  <c:v>18.089999999971099</c:v>
                </c:pt>
                <c:pt idx="1810">
                  <c:v>18.0999999999711</c:v>
                </c:pt>
                <c:pt idx="1811">
                  <c:v>18.109999999971102</c:v>
                </c:pt>
                <c:pt idx="1812">
                  <c:v>18.1199999999711</c:v>
                </c:pt>
                <c:pt idx="1813">
                  <c:v>18.129999999971002</c:v>
                </c:pt>
                <c:pt idx="1814">
                  <c:v>18.139999999971</c:v>
                </c:pt>
                <c:pt idx="1815">
                  <c:v>18.149999999971001</c:v>
                </c:pt>
                <c:pt idx="1816">
                  <c:v>18.159999999970999</c:v>
                </c:pt>
                <c:pt idx="1817">
                  <c:v>18.169999999970901</c:v>
                </c:pt>
                <c:pt idx="1818">
                  <c:v>18.179999999970899</c:v>
                </c:pt>
                <c:pt idx="1819">
                  <c:v>18.189999999970901</c:v>
                </c:pt>
                <c:pt idx="1820">
                  <c:v>18.199999999970899</c:v>
                </c:pt>
                <c:pt idx="1821">
                  <c:v>18.209999999970901</c:v>
                </c:pt>
                <c:pt idx="1822">
                  <c:v>18.219999999970799</c:v>
                </c:pt>
                <c:pt idx="1823">
                  <c:v>18.229999999970801</c:v>
                </c:pt>
                <c:pt idx="1824">
                  <c:v>18.239999999970799</c:v>
                </c:pt>
                <c:pt idx="1825">
                  <c:v>18.2499999999708</c:v>
                </c:pt>
                <c:pt idx="1826">
                  <c:v>18.259999999970699</c:v>
                </c:pt>
                <c:pt idx="1827">
                  <c:v>18.2699999999707</c:v>
                </c:pt>
                <c:pt idx="1828">
                  <c:v>18.279999999970698</c:v>
                </c:pt>
                <c:pt idx="1829">
                  <c:v>18.2899999999707</c:v>
                </c:pt>
                <c:pt idx="1830">
                  <c:v>18.299999999970598</c:v>
                </c:pt>
                <c:pt idx="1831">
                  <c:v>18.3099999999706</c:v>
                </c:pt>
                <c:pt idx="1832">
                  <c:v>18.319999999970602</c:v>
                </c:pt>
                <c:pt idx="1833">
                  <c:v>18.3299999999706</c:v>
                </c:pt>
                <c:pt idx="1834">
                  <c:v>18.339999999970502</c:v>
                </c:pt>
                <c:pt idx="1835">
                  <c:v>18.3499999999705</c:v>
                </c:pt>
                <c:pt idx="1836">
                  <c:v>18.359999999970501</c:v>
                </c:pt>
                <c:pt idx="1837">
                  <c:v>18.369999999970499</c:v>
                </c:pt>
                <c:pt idx="1838">
                  <c:v>18.379999999970501</c:v>
                </c:pt>
                <c:pt idx="1839">
                  <c:v>18.389999999970399</c:v>
                </c:pt>
                <c:pt idx="1840">
                  <c:v>18.399999999970401</c:v>
                </c:pt>
                <c:pt idx="1841">
                  <c:v>18.409999999970399</c:v>
                </c:pt>
                <c:pt idx="1842">
                  <c:v>18.4199999999704</c:v>
                </c:pt>
                <c:pt idx="1843">
                  <c:v>18.429999999970299</c:v>
                </c:pt>
                <c:pt idx="1844">
                  <c:v>18.439999999970301</c:v>
                </c:pt>
                <c:pt idx="1845">
                  <c:v>18.449999999970299</c:v>
                </c:pt>
                <c:pt idx="1846">
                  <c:v>18.4599999999703</c:v>
                </c:pt>
                <c:pt idx="1847">
                  <c:v>18.469999999970199</c:v>
                </c:pt>
                <c:pt idx="1848">
                  <c:v>18.4799999999702</c:v>
                </c:pt>
                <c:pt idx="1849">
                  <c:v>18.489999999970198</c:v>
                </c:pt>
                <c:pt idx="1850">
                  <c:v>18.4999999999702</c:v>
                </c:pt>
                <c:pt idx="1851">
                  <c:v>18.509999999970201</c:v>
                </c:pt>
                <c:pt idx="1852">
                  <c:v>18.5199999999701</c:v>
                </c:pt>
                <c:pt idx="1853">
                  <c:v>18.529999999970101</c:v>
                </c:pt>
                <c:pt idx="1854">
                  <c:v>18.5399999999701</c:v>
                </c:pt>
                <c:pt idx="1855">
                  <c:v>18.549999999970101</c:v>
                </c:pt>
                <c:pt idx="1856">
                  <c:v>18.55999999997</c:v>
                </c:pt>
                <c:pt idx="1857">
                  <c:v>18.569999999970001</c:v>
                </c:pt>
                <c:pt idx="1858">
                  <c:v>18.579999999969999</c:v>
                </c:pt>
                <c:pt idx="1859">
                  <c:v>18.589999999970001</c:v>
                </c:pt>
                <c:pt idx="1860">
                  <c:v>18.599999999969899</c:v>
                </c:pt>
                <c:pt idx="1861">
                  <c:v>18.609999999969901</c:v>
                </c:pt>
                <c:pt idx="1862">
                  <c:v>18.619999999969899</c:v>
                </c:pt>
                <c:pt idx="1863">
                  <c:v>18.6299999999699</c:v>
                </c:pt>
                <c:pt idx="1864">
                  <c:v>18.639999999969898</c:v>
                </c:pt>
                <c:pt idx="1865">
                  <c:v>18.649999999969801</c:v>
                </c:pt>
                <c:pt idx="1866">
                  <c:v>18.659999999969799</c:v>
                </c:pt>
                <c:pt idx="1867">
                  <c:v>18.6699999999698</c:v>
                </c:pt>
                <c:pt idx="1868">
                  <c:v>18.679999999969802</c:v>
                </c:pt>
                <c:pt idx="1869">
                  <c:v>18.6899999999697</c:v>
                </c:pt>
                <c:pt idx="1870">
                  <c:v>18.699999999969702</c:v>
                </c:pt>
                <c:pt idx="1871">
                  <c:v>18.7099999999697</c:v>
                </c:pt>
                <c:pt idx="1872">
                  <c:v>18.719999999969701</c:v>
                </c:pt>
                <c:pt idx="1873">
                  <c:v>18.7299999999696</c:v>
                </c:pt>
                <c:pt idx="1874">
                  <c:v>18.739999999969601</c:v>
                </c:pt>
                <c:pt idx="1875">
                  <c:v>18.749999999969599</c:v>
                </c:pt>
                <c:pt idx="1876">
                  <c:v>18.759999999969601</c:v>
                </c:pt>
                <c:pt idx="1877">
                  <c:v>18.7699999999695</c:v>
                </c:pt>
                <c:pt idx="1878">
                  <c:v>18.779999999969501</c:v>
                </c:pt>
                <c:pt idx="1879">
                  <c:v>18.789999999969499</c:v>
                </c:pt>
                <c:pt idx="1880">
                  <c:v>18.799999999969501</c:v>
                </c:pt>
                <c:pt idx="1881">
                  <c:v>18.809999999969499</c:v>
                </c:pt>
                <c:pt idx="1882">
                  <c:v>18.819999999969401</c:v>
                </c:pt>
                <c:pt idx="1883">
                  <c:v>18.829999999969399</c:v>
                </c:pt>
                <c:pt idx="1884">
                  <c:v>18.8399999999694</c:v>
                </c:pt>
                <c:pt idx="1885">
                  <c:v>18.849999999969398</c:v>
                </c:pt>
                <c:pt idx="1886">
                  <c:v>18.8599999999693</c:v>
                </c:pt>
                <c:pt idx="1887">
                  <c:v>18.869999999969298</c:v>
                </c:pt>
                <c:pt idx="1888">
                  <c:v>18.8799999999693</c:v>
                </c:pt>
                <c:pt idx="1889">
                  <c:v>18.889999999969302</c:v>
                </c:pt>
                <c:pt idx="1890">
                  <c:v>18.8999999999692</c:v>
                </c:pt>
                <c:pt idx="1891">
                  <c:v>18.909999999969202</c:v>
                </c:pt>
                <c:pt idx="1892">
                  <c:v>18.9199999999692</c:v>
                </c:pt>
                <c:pt idx="1893">
                  <c:v>18.929999999969201</c:v>
                </c:pt>
                <c:pt idx="1894">
                  <c:v>18.939999999969199</c:v>
                </c:pt>
                <c:pt idx="1895">
                  <c:v>18.949999999969101</c:v>
                </c:pt>
                <c:pt idx="1896">
                  <c:v>18.959999999969099</c:v>
                </c:pt>
                <c:pt idx="1897">
                  <c:v>18.969999999969101</c:v>
                </c:pt>
                <c:pt idx="1898">
                  <c:v>18.979999999969099</c:v>
                </c:pt>
                <c:pt idx="1899">
                  <c:v>18.989999999969001</c:v>
                </c:pt>
                <c:pt idx="1900">
                  <c:v>18.999999999968999</c:v>
                </c:pt>
                <c:pt idx="1901">
                  <c:v>19.009999999969001</c:v>
                </c:pt>
                <c:pt idx="1902">
                  <c:v>19.019999999968999</c:v>
                </c:pt>
                <c:pt idx="1903">
                  <c:v>19.029999999968901</c:v>
                </c:pt>
                <c:pt idx="1904">
                  <c:v>19.039999999968899</c:v>
                </c:pt>
                <c:pt idx="1905">
                  <c:v>19.0499999999689</c:v>
                </c:pt>
                <c:pt idx="1906">
                  <c:v>19.059999999968898</c:v>
                </c:pt>
                <c:pt idx="1907">
                  <c:v>19.0699999999688</c:v>
                </c:pt>
                <c:pt idx="1908">
                  <c:v>19.079999999968798</c:v>
                </c:pt>
                <c:pt idx="1909">
                  <c:v>19.0899999999688</c:v>
                </c:pt>
                <c:pt idx="1910">
                  <c:v>19.099999999968801</c:v>
                </c:pt>
                <c:pt idx="1911">
                  <c:v>19.1099999999688</c:v>
                </c:pt>
                <c:pt idx="1912">
                  <c:v>19.119999999968702</c:v>
                </c:pt>
                <c:pt idx="1913">
                  <c:v>19.1299999999687</c:v>
                </c:pt>
                <c:pt idx="1914">
                  <c:v>19.139999999968701</c:v>
                </c:pt>
                <c:pt idx="1915">
                  <c:v>19.149999999968699</c:v>
                </c:pt>
                <c:pt idx="1916">
                  <c:v>19.159999999968601</c:v>
                </c:pt>
                <c:pt idx="1917">
                  <c:v>19.169999999968599</c:v>
                </c:pt>
                <c:pt idx="1918">
                  <c:v>19.179999999968601</c:v>
                </c:pt>
                <c:pt idx="1919">
                  <c:v>19.189999999968599</c:v>
                </c:pt>
                <c:pt idx="1920">
                  <c:v>19.199999999968501</c:v>
                </c:pt>
                <c:pt idx="1921">
                  <c:v>19.209999999968499</c:v>
                </c:pt>
                <c:pt idx="1922">
                  <c:v>19.219999999968501</c:v>
                </c:pt>
                <c:pt idx="1923">
                  <c:v>19.229999999968499</c:v>
                </c:pt>
                <c:pt idx="1924">
                  <c:v>19.2399999999685</c:v>
                </c:pt>
                <c:pt idx="1925">
                  <c:v>19.249999999968399</c:v>
                </c:pt>
                <c:pt idx="1926">
                  <c:v>19.2599999999684</c:v>
                </c:pt>
                <c:pt idx="1927">
                  <c:v>19.269999999968402</c:v>
                </c:pt>
                <c:pt idx="1928">
                  <c:v>19.2799999999684</c:v>
                </c:pt>
                <c:pt idx="1929">
                  <c:v>19.289999999968298</c:v>
                </c:pt>
                <c:pt idx="1930">
                  <c:v>19.2999999999683</c:v>
                </c:pt>
                <c:pt idx="1931">
                  <c:v>19.309999999968301</c:v>
                </c:pt>
                <c:pt idx="1932">
                  <c:v>19.319999999968299</c:v>
                </c:pt>
                <c:pt idx="1933">
                  <c:v>19.329999999968202</c:v>
                </c:pt>
                <c:pt idx="1934">
                  <c:v>19.3399999999682</c:v>
                </c:pt>
                <c:pt idx="1935">
                  <c:v>19.349999999968201</c:v>
                </c:pt>
                <c:pt idx="1936">
                  <c:v>19.359999999968199</c:v>
                </c:pt>
                <c:pt idx="1937">
                  <c:v>19.369999999968101</c:v>
                </c:pt>
                <c:pt idx="1938">
                  <c:v>19.379999999968099</c:v>
                </c:pt>
                <c:pt idx="1939">
                  <c:v>19.389999999968101</c:v>
                </c:pt>
                <c:pt idx="1940">
                  <c:v>19.399999999968099</c:v>
                </c:pt>
                <c:pt idx="1941">
                  <c:v>19.4099999999681</c:v>
                </c:pt>
                <c:pt idx="1942">
                  <c:v>19.419999999967999</c:v>
                </c:pt>
                <c:pt idx="1943">
                  <c:v>19.429999999968</c:v>
                </c:pt>
                <c:pt idx="1944">
                  <c:v>19.439999999967998</c:v>
                </c:pt>
                <c:pt idx="1945">
                  <c:v>19.449999999968</c:v>
                </c:pt>
                <c:pt idx="1946">
                  <c:v>19.459999999967899</c:v>
                </c:pt>
                <c:pt idx="1947">
                  <c:v>19.4699999999679</c:v>
                </c:pt>
                <c:pt idx="1948">
                  <c:v>19.479999999967902</c:v>
                </c:pt>
                <c:pt idx="1949">
                  <c:v>19.4899999999679</c:v>
                </c:pt>
                <c:pt idx="1950">
                  <c:v>19.499999999967802</c:v>
                </c:pt>
                <c:pt idx="1951">
                  <c:v>19.5099999999678</c:v>
                </c:pt>
                <c:pt idx="1952">
                  <c:v>19.519999999967801</c:v>
                </c:pt>
                <c:pt idx="1953">
                  <c:v>19.529999999967799</c:v>
                </c:pt>
                <c:pt idx="1954">
                  <c:v>19.539999999967801</c:v>
                </c:pt>
                <c:pt idx="1955">
                  <c:v>19.549999999967699</c:v>
                </c:pt>
                <c:pt idx="1956">
                  <c:v>19.559999999967701</c:v>
                </c:pt>
                <c:pt idx="1957">
                  <c:v>19.569999999967699</c:v>
                </c:pt>
                <c:pt idx="1958">
                  <c:v>19.579999999967701</c:v>
                </c:pt>
                <c:pt idx="1959">
                  <c:v>19.589999999967599</c:v>
                </c:pt>
                <c:pt idx="1960">
                  <c:v>19.599999999967601</c:v>
                </c:pt>
                <c:pt idx="1961">
                  <c:v>19.609999999967599</c:v>
                </c:pt>
                <c:pt idx="1962">
                  <c:v>19.6199999999676</c:v>
                </c:pt>
                <c:pt idx="1963">
                  <c:v>19.629999999967499</c:v>
                </c:pt>
                <c:pt idx="1964">
                  <c:v>19.6399999999675</c:v>
                </c:pt>
                <c:pt idx="1965">
                  <c:v>19.649999999967498</c:v>
                </c:pt>
                <c:pt idx="1966">
                  <c:v>19.6599999999675</c:v>
                </c:pt>
                <c:pt idx="1967">
                  <c:v>19.669999999967398</c:v>
                </c:pt>
                <c:pt idx="1968">
                  <c:v>19.6799999999674</c:v>
                </c:pt>
                <c:pt idx="1969">
                  <c:v>19.689999999967402</c:v>
                </c:pt>
                <c:pt idx="1970">
                  <c:v>19.6999999999674</c:v>
                </c:pt>
                <c:pt idx="1971">
                  <c:v>19.709999999967401</c:v>
                </c:pt>
                <c:pt idx="1972">
                  <c:v>19.7199999999673</c:v>
                </c:pt>
                <c:pt idx="1973">
                  <c:v>19.729999999967301</c:v>
                </c:pt>
                <c:pt idx="1974">
                  <c:v>19.739999999967299</c:v>
                </c:pt>
                <c:pt idx="1975">
                  <c:v>19.749999999967301</c:v>
                </c:pt>
                <c:pt idx="1976">
                  <c:v>19.759999999967199</c:v>
                </c:pt>
                <c:pt idx="1977">
                  <c:v>19.769999999967201</c:v>
                </c:pt>
                <c:pt idx="1978">
                  <c:v>19.779999999967199</c:v>
                </c:pt>
                <c:pt idx="1979">
                  <c:v>19.7899999999672</c:v>
                </c:pt>
                <c:pt idx="1980">
                  <c:v>19.799999999967099</c:v>
                </c:pt>
                <c:pt idx="1981">
                  <c:v>19.809999999967101</c:v>
                </c:pt>
                <c:pt idx="1982">
                  <c:v>19.819999999967099</c:v>
                </c:pt>
                <c:pt idx="1983">
                  <c:v>19.8299999999671</c:v>
                </c:pt>
                <c:pt idx="1984">
                  <c:v>19.839999999967102</c:v>
                </c:pt>
                <c:pt idx="1985">
                  <c:v>19.849999999967</c:v>
                </c:pt>
                <c:pt idx="1986">
                  <c:v>19.859999999966998</c:v>
                </c:pt>
                <c:pt idx="1987">
                  <c:v>19.869999999967</c:v>
                </c:pt>
                <c:pt idx="1988">
                  <c:v>19.879999999967001</c:v>
                </c:pt>
                <c:pt idx="1989">
                  <c:v>19.8899999999669</c:v>
                </c:pt>
                <c:pt idx="1990">
                  <c:v>19.899999999966901</c:v>
                </c:pt>
                <c:pt idx="1991">
                  <c:v>19.9099999999669</c:v>
                </c:pt>
                <c:pt idx="1992">
                  <c:v>19.919999999966901</c:v>
                </c:pt>
                <c:pt idx="1993">
                  <c:v>19.9299999999668</c:v>
                </c:pt>
                <c:pt idx="1994">
                  <c:v>19.939999999966801</c:v>
                </c:pt>
                <c:pt idx="1995">
                  <c:v>19.949999999966799</c:v>
                </c:pt>
                <c:pt idx="1996">
                  <c:v>19.959999999966801</c:v>
                </c:pt>
                <c:pt idx="1997">
                  <c:v>19.969999999966799</c:v>
                </c:pt>
                <c:pt idx="1998">
                  <c:v>19.979999999966701</c:v>
                </c:pt>
                <c:pt idx="1999">
                  <c:v>19.989999999966699</c:v>
                </c:pt>
                <c:pt idx="2000">
                  <c:v>19.9999999999667</c:v>
                </c:pt>
                <c:pt idx="2001">
                  <c:v>20.009999999966698</c:v>
                </c:pt>
                <c:pt idx="2002">
                  <c:v>20.019999999966601</c:v>
                </c:pt>
                <c:pt idx="2003">
                  <c:v>20.029999999966599</c:v>
                </c:pt>
                <c:pt idx="2004">
                  <c:v>20.0399999999666</c:v>
                </c:pt>
                <c:pt idx="2005">
                  <c:v>20.049999999966602</c:v>
                </c:pt>
                <c:pt idx="2006">
                  <c:v>20.0599999999665</c:v>
                </c:pt>
                <c:pt idx="2007">
                  <c:v>20.069999999966502</c:v>
                </c:pt>
                <c:pt idx="2008">
                  <c:v>20.0799999999665</c:v>
                </c:pt>
                <c:pt idx="2009">
                  <c:v>20.089999999966501</c:v>
                </c:pt>
                <c:pt idx="2010">
                  <c:v>20.0999999999664</c:v>
                </c:pt>
                <c:pt idx="2011">
                  <c:v>20.109999999966401</c:v>
                </c:pt>
                <c:pt idx="2012">
                  <c:v>20.119999999966399</c:v>
                </c:pt>
                <c:pt idx="2013">
                  <c:v>20.129999999966401</c:v>
                </c:pt>
                <c:pt idx="2014">
                  <c:v>20.139999999966399</c:v>
                </c:pt>
                <c:pt idx="2015">
                  <c:v>20.149999999966301</c:v>
                </c:pt>
                <c:pt idx="2016">
                  <c:v>20.159999999966299</c:v>
                </c:pt>
                <c:pt idx="2017">
                  <c:v>20.169999999966301</c:v>
                </c:pt>
                <c:pt idx="2018">
                  <c:v>20.179999999966299</c:v>
                </c:pt>
                <c:pt idx="2019">
                  <c:v>20.189999999966201</c:v>
                </c:pt>
                <c:pt idx="2020">
                  <c:v>20.199999999966199</c:v>
                </c:pt>
                <c:pt idx="2021">
                  <c:v>20.2099999999662</c:v>
                </c:pt>
                <c:pt idx="2022">
                  <c:v>20.219999999966198</c:v>
                </c:pt>
                <c:pt idx="2023">
                  <c:v>20.2299999999661</c:v>
                </c:pt>
                <c:pt idx="2024">
                  <c:v>20.239999999966098</c:v>
                </c:pt>
                <c:pt idx="2025">
                  <c:v>20.2499999999661</c:v>
                </c:pt>
                <c:pt idx="2026">
                  <c:v>20.259999999966102</c:v>
                </c:pt>
                <c:pt idx="2027">
                  <c:v>20.2699999999661</c:v>
                </c:pt>
                <c:pt idx="2028">
                  <c:v>20.279999999966002</c:v>
                </c:pt>
                <c:pt idx="2029">
                  <c:v>20.289999999966</c:v>
                </c:pt>
                <c:pt idx="2030">
                  <c:v>20.299999999966001</c:v>
                </c:pt>
                <c:pt idx="2031">
                  <c:v>20.309999999965999</c:v>
                </c:pt>
                <c:pt idx="2032">
                  <c:v>20.319999999965901</c:v>
                </c:pt>
                <c:pt idx="2033">
                  <c:v>20.329999999965899</c:v>
                </c:pt>
                <c:pt idx="2034">
                  <c:v>20.339999999965901</c:v>
                </c:pt>
                <c:pt idx="2035">
                  <c:v>20.349999999965899</c:v>
                </c:pt>
                <c:pt idx="2036">
                  <c:v>20.359999999965801</c:v>
                </c:pt>
                <c:pt idx="2037">
                  <c:v>20.369999999965799</c:v>
                </c:pt>
                <c:pt idx="2038">
                  <c:v>20.379999999965801</c:v>
                </c:pt>
                <c:pt idx="2039">
                  <c:v>20.389999999965799</c:v>
                </c:pt>
                <c:pt idx="2040">
                  <c:v>20.399999999965701</c:v>
                </c:pt>
                <c:pt idx="2041">
                  <c:v>20.409999999965699</c:v>
                </c:pt>
                <c:pt idx="2042">
                  <c:v>20.4199999999657</c:v>
                </c:pt>
                <c:pt idx="2043">
                  <c:v>20.429999999965698</c:v>
                </c:pt>
                <c:pt idx="2044">
                  <c:v>20.4399999999657</c:v>
                </c:pt>
                <c:pt idx="2045">
                  <c:v>20.449999999965598</c:v>
                </c:pt>
                <c:pt idx="2046">
                  <c:v>20.4599999999656</c:v>
                </c:pt>
                <c:pt idx="2047">
                  <c:v>20.469999999965601</c:v>
                </c:pt>
                <c:pt idx="2048">
                  <c:v>20.479999999965599</c:v>
                </c:pt>
                <c:pt idx="2049">
                  <c:v>20.489999999965502</c:v>
                </c:pt>
                <c:pt idx="2050">
                  <c:v>20.4999999999655</c:v>
                </c:pt>
                <c:pt idx="2051">
                  <c:v>20.509999999965501</c:v>
                </c:pt>
                <c:pt idx="2052">
                  <c:v>20.519999999965499</c:v>
                </c:pt>
                <c:pt idx="2053">
                  <c:v>20.529999999965401</c:v>
                </c:pt>
                <c:pt idx="2054">
                  <c:v>20.539999999965399</c:v>
                </c:pt>
                <c:pt idx="2055">
                  <c:v>20.549999999965401</c:v>
                </c:pt>
                <c:pt idx="2056">
                  <c:v>20.559999999965399</c:v>
                </c:pt>
                <c:pt idx="2057">
                  <c:v>20.5699999999654</c:v>
                </c:pt>
                <c:pt idx="2058">
                  <c:v>20.579999999965299</c:v>
                </c:pt>
                <c:pt idx="2059">
                  <c:v>20.589999999965301</c:v>
                </c:pt>
                <c:pt idx="2060">
                  <c:v>20.599999999965299</c:v>
                </c:pt>
                <c:pt idx="2061">
                  <c:v>20.6099999999653</c:v>
                </c:pt>
                <c:pt idx="2062">
                  <c:v>20.619999999965199</c:v>
                </c:pt>
                <c:pt idx="2063">
                  <c:v>20.6299999999652</c:v>
                </c:pt>
                <c:pt idx="2064">
                  <c:v>20.639999999965202</c:v>
                </c:pt>
                <c:pt idx="2065">
                  <c:v>20.6499999999652</c:v>
                </c:pt>
                <c:pt idx="2066">
                  <c:v>20.659999999965098</c:v>
                </c:pt>
                <c:pt idx="2067">
                  <c:v>20.6699999999651</c:v>
                </c:pt>
                <c:pt idx="2068">
                  <c:v>20.679999999965101</c:v>
                </c:pt>
                <c:pt idx="2069">
                  <c:v>20.689999999965099</c:v>
                </c:pt>
                <c:pt idx="2070">
                  <c:v>20.699999999965002</c:v>
                </c:pt>
                <c:pt idx="2071">
                  <c:v>20.709999999965</c:v>
                </c:pt>
                <c:pt idx="2072">
                  <c:v>20.719999999965001</c:v>
                </c:pt>
                <c:pt idx="2073">
                  <c:v>20.729999999964999</c:v>
                </c:pt>
                <c:pt idx="2074">
                  <c:v>20.739999999965001</c:v>
                </c:pt>
                <c:pt idx="2075">
                  <c:v>20.749999999964899</c:v>
                </c:pt>
                <c:pt idx="2076">
                  <c:v>20.759999999964901</c:v>
                </c:pt>
                <c:pt idx="2077">
                  <c:v>20.769999999964899</c:v>
                </c:pt>
                <c:pt idx="2078">
                  <c:v>20.7799999999649</c:v>
                </c:pt>
                <c:pt idx="2079">
                  <c:v>20.789999999964799</c:v>
                </c:pt>
                <c:pt idx="2080">
                  <c:v>20.7999999999648</c:v>
                </c:pt>
                <c:pt idx="2081">
                  <c:v>20.809999999964798</c:v>
                </c:pt>
                <c:pt idx="2082">
                  <c:v>20.8199999999648</c:v>
                </c:pt>
                <c:pt idx="2083">
                  <c:v>20.829999999964699</c:v>
                </c:pt>
                <c:pt idx="2084">
                  <c:v>20.8399999999647</c:v>
                </c:pt>
                <c:pt idx="2085">
                  <c:v>20.849999999964702</c:v>
                </c:pt>
                <c:pt idx="2086">
                  <c:v>20.8599999999647</c:v>
                </c:pt>
                <c:pt idx="2087">
                  <c:v>20.869999999964701</c:v>
                </c:pt>
                <c:pt idx="2088">
                  <c:v>20.8799999999646</c:v>
                </c:pt>
                <c:pt idx="2089">
                  <c:v>20.889999999964601</c:v>
                </c:pt>
                <c:pt idx="2090">
                  <c:v>20.899999999964599</c:v>
                </c:pt>
                <c:pt idx="2091">
                  <c:v>20.909999999964601</c:v>
                </c:pt>
                <c:pt idx="2092">
                  <c:v>20.919999999964499</c:v>
                </c:pt>
                <c:pt idx="2093">
                  <c:v>20.929999999964501</c:v>
                </c:pt>
                <c:pt idx="2094">
                  <c:v>20.939999999964499</c:v>
                </c:pt>
                <c:pt idx="2095">
                  <c:v>20.949999999964501</c:v>
                </c:pt>
                <c:pt idx="2096">
                  <c:v>20.959999999964399</c:v>
                </c:pt>
                <c:pt idx="2097">
                  <c:v>20.969999999964401</c:v>
                </c:pt>
                <c:pt idx="2098">
                  <c:v>20.979999999964399</c:v>
                </c:pt>
                <c:pt idx="2099">
                  <c:v>20.9899999999644</c:v>
                </c:pt>
                <c:pt idx="2100">
                  <c:v>20.999999999964398</c:v>
                </c:pt>
                <c:pt idx="2101">
                  <c:v>21.0099999999643</c:v>
                </c:pt>
                <c:pt idx="2102">
                  <c:v>21.019999999964298</c:v>
                </c:pt>
                <c:pt idx="2103">
                  <c:v>21.0299999999643</c:v>
                </c:pt>
                <c:pt idx="2104">
                  <c:v>21.039999999964301</c:v>
                </c:pt>
                <c:pt idx="2105">
                  <c:v>21.0499999999642</c:v>
                </c:pt>
                <c:pt idx="2106">
                  <c:v>21.059999999964202</c:v>
                </c:pt>
                <c:pt idx="2107">
                  <c:v>21.0699999999642</c:v>
                </c:pt>
                <c:pt idx="2108">
                  <c:v>21.079999999964201</c:v>
                </c:pt>
                <c:pt idx="2109">
                  <c:v>21.0899999999641</c:v>
                </c:pt>
                <c:pt idx="2110">
                  <c:v>21.099999999964101</c:v>
                </c:pt>
                <c:pt idx="2111">
                  <c:v>21.109999999964099</c:v>
                </c:pt>
                <c:pt idx="2112">
                  <c:v>21.119999999964101</c:v>
                </c:pt>
                <c:pt idx="2113">
                  <c:v>21.129999999963999</c:v>
                </c:pt>
                <c:pt idx="2114">
                  <c:v>21.139999999964001</c:v>
                </c:pt>
                <c:pt idx="2115">
                  <c:v>21.149999999963999</c:v>
                </c:pt>
                <c:pt idx="2116">
                  <c:v>21.159999999964</c:v>
                </c:pt>
                <c:pt idx="2117">
                  <c:v>21.169999999963999</c:v>
                </c:pt>
                <c:pt idx="2118">
                  <c:v>21.179999999963901</c:v>
                </c:pt>
                <c:pt idx="2119">
                  <c:v>21.189999999963899</c:v>
                </c:pt>
                <c:pt idx="2120">
                  <c:v>21.1999999999639</c:v>
                </c:pt>
                <c:pt idx="2121">
                  <c:v>21.209999999963902</c:v>
                </c:pt>
                <c:pt idx="2122">
                  <c:v>21.2199999999638</c:v>
                </c:pt>
                <c:pt idx="2123">
                  <c:v>21.229999999963798</c:v>
                </c:pt>
                <c:pt idx="2124">
                  <c:v>21.2399999999638</c:v>
                </c:pt>
                <c:pt idx="2125">
                  <c:v>21.249999999963801</c:v>
                </c:pt>
                <c:pt idx="2126">
                  <c:v>21.2599999999637</c:v>
                </c:pt>
                <c:pt idx="2127">
                  <c:v>21.269999999963701</c:v>
                </c:pt>
                <c:pt idx="2128">
                  <c:v>21.2799999999637</c:v>
                </c:pt>
                <c:pt idx="2129">
                  <c:v>21.289999999963701</c:v>
                </c:pt>
                <c:pt idx="2130">
                  <c:v>21.299999999963699</c:v>
                </c:pt>
                <c:pt idx="2131">
                  <c:v>21.309999999963601</c:v>
                </c:pt>
                <c:pt idx="2132">
                  <c:v>21.319999999963599</c:v>
                </c:pt>
                <c:pt idx="2133">
                  <c:v>21.329999999963601</c:v>
                </c:pt>
                <c:pt idx="2134">
                  <c:v>21.339999999963599</c:v>
                </c:pt>
                <c:pt idx="2135">
                  <c:v>21.349999999963501</c:v>
                </c:pt>
                <c:pt idx="2136">
                  <c:v>21.359999999963499</c:v>
                </c:pt>
                <c:pt idx="2137">
                  <c:v>21.3699999999635</c:v>
                </c:pt>
                <c:pt idx="2138">
                  <c:v>21.379999999963498</c:v>
                </c:pt>
                <c:pt idx="2139">
                  <c:v>21.389999999963401</c:v>
                </c:pt>
                <c:pt idx="2140">
                  <c:v>21.399999999963399</c:v>
                </c:pt>
                <c:pt idx="2141">
                  <c:v>21.4099999999634</c:v>
                </c:pt>
                <c:pt idx="2142">
                  <c:v>21.419999999963402</c:v>
                </c:pt>
                <c:pt idx="2143">
                  <c:v>21.4299999999633</c:v>
                </c:pt>
                <c:pt idx="2144">
                  <c:v>21.439999999963302</c:v>
                </c:pt>
                <c:pt idx="2145">
                  <c:v>21.4499999999633</c:v>
                </c:pt>
                <c:pt idx="2146">
                  <c:v>21.459999999963301</c:v>
                </c:pt>
                <c:pt idx="2147">
                  <c:v>21.469999999963299</c:v>
                </c:pt>
                <c:pt idx="2148">
                  <c:v>21.479999999963201</c:v>
                </c:pt>
                <c:pt idx="2149">
                  <c:v>21.489999999963199</c:v>
                </c:pt>
                <c:pt idx="2150">
                  <c:v>21.499999999963201</c:v>
                </c:pt>
                <c:pt idx="2151">
                  <c:v>21.509999999963199</c:v>
                </c:pt>
                <c:pt idx="2152">
                  <c:v>21.519999999963101</c:v>
                </c:pt>
                <c:pt idx="2153">
                  <c:v>21.529999999963099</c:v>
                </c:pt>
                <c:pt idx="2154">
                  <c:v>21.539999999963101</c:v>
                </c:pt>
                <c:pt idx="2155">
                  <c:v>21.549999999963099</c:v>
                </c:pt>
                <c:pt idx="2156">
                  <c:v>21.559999999963001</c:v>
                </c:pt>
                <c:pt idx="2157">
                  <c:v>21.569999999962999</c:v>
                </c:pt>
                <c:pt idx="2158">
                  <c:v>21.579999999963</c:v>
                </c:pt>
                <c:pt idx="2159">
                  <c:v>21.589999999962998</c:v>
                </c:pt>
                <c:pt idx="2160">
                  <c:v>21.599999999963</c:v>
                </c:pt>
                <c:pt idx="2161">
                  <c:v>21.609999999962898</c:v>
                </c:pt>
                <c:pt idx="2162">
                  <c:v>21.6199999999629</c:v>
                </c:pt>
                <c:pt idx="2163">
                  <c:v>21.629999999962902</c:v>
                </c:pt>
                <c:pt idx="2164">
                  <c:v>21.6399999999629</c:v>
                </c:pt>
                <c:pt idx="2165">
                  <c:v>21.649999999962802</c:v>
                </c:pt>
                <c:pt idx="2166">
                  <c:v>21.6599999999628</c:v>
                </c:pt>
                <c:pt idx="2167">
                  <c:v>21.669999999962801</c:v>
                </c:pt>
                <c:pt idx="2168">
                  <c:v>21.679999999962799</c:v>
                </c:pt>
                <c:pt idx="2169">
                  <c:v>21.689999999962701</c:v>
                </c:pt>
                <c:pt idx="2170">
                  <c:v>21.699999999962699</c:v>
                </c:pt>
                <c:pt idx="2171">
                  <c:v>21.709999999962701</c:v>
                </c:pt>
                <c:pt idx="2172">
                  <c:v>21.719999999962699</c:v>
                </c:pt>
                <c:pt idx="2173">
                  <c:v>21.729999999962601</c:v>
                </c:pt>
                <c:pt idx="2174">
                  <c:v>21.739999999962599</c:v>
                </c:pt>
                <c:pt idx="2175">
                  <c:v>21.749999999962601</c:v>
                </c:pt>
                <c:pt idx="2176">
                  <c:v>21.759999999962599</c:v>
                </c:pt>
                <c:pt idx="2177">
                  <c:v>21.7699999999626</c:v>
                </c:pt>
                <c:pt idx="2178">
                  <c:v>21.779999999962499</c:v>
                </c:pt>
                <c:pt idx="2179">
                  <c:v>21.7899999999625</c:v>
                </c:pt>
                <c:pt idx="2180">
                  <c:v>21.799999999962498</c:v>
                </c:pt>
                <c:pt idx="2181">
                  <c:v>21.8099999999625</c:v>
                </c:pt>
                <c:pt idx="2182">
                  <c:v>21.819999999962398</c:v>
                </c:pt>
                <c:pt idx="2183">
                  <c:v>21.8299999999624</c:v>
                </c:pt>
                <c:pt idx="2184">
                  <c:v>21.839999999962401</c:v>
                </c:pt>
                <c:pt idx="2185">
                  <c:v>21.849999999962399</c:v>
                </c:pt>
                <c:pt idx="2186">
                  <c:v>21.859999999962302</c:v>
                </c:pt>
                <c:pt idx="2187">
                  <c:v>21.8699999999623</c:v>
                </c:pt>
                <c:pt idx="2188">
                  <c:v>21.879999999962301</c:v>
                </c:pt>
                <c:pt idx="2189">
                  <c:v>21.889999999962299</c:v>
                </c:pt>
                <c:pt idx="2190">
                  <c:v>21.899999999962301</c:v>
                </c:pt>
                <c:pt idx="2191">
                  <c:v>21.909999999962199</c:v>
                </c:pt>
                <c:pt idx="2192">
                  <c:v>21.919999999962201</c:v>
                </c:pt>
                <c:pt idx="2193">
                  <c:v>21.929999999962199</c:v>
                </c:pt>
                <c:pt idx="2194">
                  <c:v>21.9399999999622</c:v>
                </c:pt>
                <c:pt idx="2195">
                  <c:v>21.949999999962099</c:v>
                </c:pt>
                <c:pt idx="2196">
                  <c:v>21.959999999962101</c:v>
                </c:pt>
                <c:pt idx="2197">
                  <c:v>21.969999999962099</c:v>
                </c:pt>
                <c:pt idx="2198">
                  <c:v>21.9799999999621</c:v>
                </c:pt>
                <c:pt idx="2199">
                  <c:v>21.989999999961999</c:v>
                </c:pt>
                <c:pt idx="2200">
                  <c:v>21.999999999962</c:v>
                </c:pt>
                <c:pt idx="2201">
                  <c:v>22.009999999962002</c:v>
                </c:pt>
                <c:pt idx="2202">
                  <c:v>22.019999999962</c:v>
                </c:pt>
                <c:pt idx="2203">
                  <c:v>22.029999999961898</c:v>
                </c:pt>
                <c:pt idx="2204">
                  <c:v>22.0399999999619</c:v>
                </c:pt>
                <c:pt idx="2205">
                  <c:v>22.049999999961901</c:v>
                </c:pt>
                <c:pt idx="2206">
                  <c:v>22.059999999961899</c:v>
                </c:pt>
                <c:pt idx="2207">
                  <c:v>22.069999999961901</c:v>
                </c:pt>
                <c:pt idx="2208">
                  <c:v>22.0799999999618</c:v>
                </c:pt>
                <c:pt idx="2209">
                  <c:v>22.089999999961801</c:v>
                </c:pt>
                <c:pt idx="2210">
                  <c:v>22.099999999961799</c:v>
                </c:pt>
                <c:pt idx="2211">
                  <c:v>22.109999999961801</c:v>
                </c:pt>
                <c:pt idx="2212">
                  <c:v>22.119999999961699</c:v>
                </c:pt>
                <c:pt idx="2213">
                  <c:v>22.129999999961701</c:v>
                </c:pt>
                <c:pt idx="2214">
                  <c:v>22.139999999961699</c:v>
                </c:pt>
                <c:pt idx="2215">
                  <c:v>22.1499999999617</c:v>
                </c:pt>
                <c:pt idx="2216">
                  <c:v>22.159999999961599</c:v>
                </c:pt>
                <c:pt idx="2217">
                  <c:v>22.1699999999616</c:v>
                </c:pt>
                <c:pt idx="2218">
                  <c:v>22.179999999961598</c:v>
                </c:pt>
                <c:pt idx="2219">
                  <c:v>22.1899999999616</c:v>
                </c:pt>
                <c:pt idx="2220">
                  <c:v>22.199999999961602</c:v>
                </c:pt>
                <c:pt idx="2221">
                  <c:v>22.2099999999615</c:v>
                </c:pt>
                <c:pt idx="2222">
                  <c:v>22.219999999961502</c:v>
                </c:pt>
                <c:pt idx="2223">
                  <c:v>22.2299999999615</c:v>
                </c:pt>
                <c:pt idx="2224">
                  <c:v>22.239999999961501</c:v>
                </c:pt>
                <c:pt idx="2225">
                  <c:v>22.2499999999614</c:v>
                </c:pt>
                <c:pt idx="2226">
                  <c:v>22.259999999961401</c:v>
                </c:pt>
                <c:pt idx="2227">
                  <c:v>22.269999999961399</c:v>
                </c:pt>
                <c:pt idx="2228">
                  <c:v>22.279999999961401</c:v>
                </c:pt>
                <c:pt idx="2229">
                  <c:v>22.289999999961299</c:v>
                </c:pt>
                <c:pt idx="2230">
                  <c:v>22.299999999961301</c:v>
                </c:pt>
                <c:pt idx="2231">
                  <c:v>22.309999999961299</c:v>
                </c:pt>
                <c:pt idx="2232">
                  <c:v>22.319999999961301</c:v>
                </c:pt>
                <c:pt idx="2233">
                  <c:v>22.329999999961299</c:v>
                </c:pt>
                <c:pt idx="2234">
                  <c:v>22.339999999961201</c:v>
                </c:pt>
                <c:pt idx="2235">
                  <c:v>22.349999999961199</c:v>
                </c:pt>
                <c:pt idx="2236">
                  <c:v>22.3599999999612</c:v>
                </c:pt>
                <c:pt idx="2237">
                  <c:v>22.369999999961198</c:v>
                </c:pt>
                <c:pt idx="2238">
                  <c:v>22.3799999999611</c:v>
                </c:pt>
                <c:pt idx="2239">
                  <c:v>22.389999999961098</c:v>
                </c:pt>
                <c:pt idx="2240">
                  <c:v>22.3999999999611</c:v>
                </c:pt>
                <c:pt idx="2241">
                  <c:v>22.409999999961101</c:v>
                </c:pt>
                <c:pt idx="2242">
                  <c:v>22.419999999961</c:v>
                </c:pt>
                <c:pt idx="2243">
                  <c:v>22.429999999961002</c:v>
                </c:pt>
                <c:pt idx="2244">
                  <c:v>22.439999999961</c:v>
                </c:pt>
                <c:pt idx="2245">
                  <c:v>22.449999999961001</c:v>
                </c:pt>
                <c:pt idx="2246">
                  <c:v>22.4599999999609</c:v>
                </c:pt>
                <c:pt idx="2247">
                  <c:v>22.469999999960901</c:v>
                </c:pt>
                <c:pt idx="2248">
                  <c:v>22.479999999960899</c:v>
                </c:pt>
                <c:pt idx="2249">
                  <c:v>22.489999999960901</c:v>
                </c:pt>
                <c:pt idx="2250">
                  <c:v>22.499999999960899</c:v>
                </c:pt>
                <c:pt idx="2251">
                  <c:v>22.509999999960801</c:v>
                </c:pt>
                <c:pt idx="2252">
                  <c:v>22.519999999960799</c:v>
                </c:pt>
                <c:pt idx="2253">
                  <c:v>22.5299999999608</c:v>
                </c:pt>
                <c:pt idx="2254">
                  <c:v>22.539999999960799</c:v>
                </c:pt>
                <c:pt idx="2255">
                  <c:v>22.549999999960701</c:v>
                </c:pt>
                <c:pt idx="2256">
                  <c:v>22.559999999960699</c:v>
                </c:pt>
                <c:pt idx="2257">
                  <c:v>22.5699999999607</c:v>
                </c:pt>
                <c:pt idx="2258">
                  <c:v>22.579999999960702</c:v>
                </c:pt>
                <c:pt idx="2259">
                  <c:v>22.5899999999606</c:v>
                </c:pt>
                <c:pt idx="2260">
                  <c:v>22.599999999960598</c:v>
                </c:pt>
                <c:pt idx="2261">
                  <c:v>22.6099999999606</c:v>
                </c:pt>
                <c:pt idx="2262">
                  <c:v>22.619999999960601</c:v>
                </c:pt>
                <c:pt idx="2263">
                  <c:v>22.629999999960599</c:v>
                </c:pt>
                <c:pt idx="2264">
                  <c:v>22.639999999960501</c:v>
                </c:pt>
                <c:pt idx="2265">
                  <c:v>22.6499999999605</c:v>
                </c:pt>
                <c:pt idx="2266">
                  <c:v>22.659999999960501</c:v>
                </c:pt>
                <c:pt idx="2267">
                  <c:v>22.669999999960499</c:v>
                </c:pt>
                <c:pt idx="2268">
                  <c:v>22.679999999960401</c:v>
                </c:pt>
                <c:pt idx="2269">
                  <c:v>22.689999999960399</c:v>
                </c:pt>
                <c:pt idx="2270">
                  <c:v>22.699999999960401</c:v>
                </c:pt>
                <c:pt idx="2271">
                  <c:v>22.709999999960399</c:v>
                </c:pt>
                <c:pt idx="2272">
                  <c:v>22.719999999960301</c:v>
                </c:pt>
                <c:pt idx="2273">
                  <c:v>22.729999999960299</c:v>
                </c:pt>
                <c:pt idx="2274">
                  <c:v>22.7399999999603</c:v>
                </c:pt>
                <c:pt idx="2275">
                  <c:v>22.749999999960298</c:v>
                </c:pt>
                <c:pt idx="2276">
                  <c:v>22.759999999960201</c:v>
                </c:pt>
                <c:pt idx="2277">
                  <c:v>22.769999999960199</c:v>
                </c:pt>
                <c:pt idx="2278">
                  <c:v>22.7799999999602</c:v>
                </c:pt>
                <c:pt idx="2279">
                  <c:v>22.789999999960202</c:v>
                </c:pt>
                <c:pt idx="2280">
                  <c:v>22.7999999999602</c:v>
                </c:pt>
                <c:pt idx="2281">
                  <c:v>22.809999999960102</c:v>
                </c:pt>
                <c:pt idx="2282">
                  <c:v>22.8199999999601</c:v>
                </c:pt>
                <c:pt idx="2283">
                  <c:v>22.829999999960101</c:v>
                </c:pt>
                <c:pt idx="2284">
                  <c:v>22.839999999960099</c:v>
                </c:pt>
                <c:pt idx="2285">
                  <c:v>22.849999999960001</c:v>
                </c:pt>
                <c:pt idx="2286">
                  <c:v>22.859999999959999</c:v>
                </c:pt>
                <c:pt idx="2287">
                  <c:v>22.869999999960001</c:v>
                </c:pt>
                <c:pt idx="2288">
                  <c:v>22.879999999959999</c:v>
                </c:pt>
                <c:pt idx="2289">
                  <c:v>22.889999999959901</c:v>
                </c:pt>
                <c:pt idx="2290">
                  <c:v>22.899999999959899</c:v>
                </c:pt>
                <c:pt idx="2291">
                  <c:v>22.909999999959901</c:v>
                </c:pt>
                <c:pt idx="2292">
                  <c:v>22.919999999959899</c:v>
                </c:pt>
                <c:pt idx="2293">
                  <c:v>22.9299999999599</c:v>
                </c:pt>
                <c:pt idx="2294">
                  <c:v>22.939999999959799</c:v>
                </c:pt>
                <c:pt idx="2295">
                  <c:v>22.9499999999598</c:v>
                </c:pt>
                <c:pt idx="2296">
                  <c:v>22.959999999959798</c:v>
                </c:pt>
                <c:pt idx="2297">
                  <c:v>22.9699999999598</c:v>
                </c:pt>
                <c:pt idx="2298">
                  <c:v>22.979999999959698</c:v>
                </c:pt>
                <c:pt idx="2299">
                  <c:v>22.9899999999597</c:v>
                </c:pt>
                <c:pt idx="2300">
                  <c:v>22.999999999959702</c:v>
                </c:pt>
                <c:pt idx="2301">
                  <c:v>23.0099999999597</c:v>
                </c:pt>
                <c:pt idx="2302">
                  <c:v>23.019999999959602</c:v>
                </c:pt>
                <c:pt idx="2303">
                  <c:v>23.0299999999596</c:v>
                </c:pt>
                <c:pt idx="2304">
                  <c:v>23.039999999959601</c:v>
                </c:pt>
                <c:pt idx="2305">
                  <c:v>23.049999999959599</c:v>
                </c:pt>
                <c:pt idx="2306">
                  <c:v>23.059999999959501</c:v>
                </c:pt>
                <c:pt idx="2307">
                  <c:v>23.069999999959499</c:v>
                </c:pt>
                <c:pt idx="2308">
                  <c:v>23.079999999959501</c:v>
                </c:pt>
                <c:pt idx="2309">
                  <c:v>23.089999999959499</c:v>
                </c:pt>
                <c:pt idx="2310">
                  <c:v>23.0999999999595</c:v>
                </c:pt>
                <c:pt idx="2311">
                  <c:v>23.109999999959399</c:v>
                </c:pt>
                <c:pt idx="2312">
                  <c:v>23.119999999959401</c:v>
                </c:pt>
                <c:pt idx="2313">
                  <c:v>23.129999999959399</c:v>
                </c:pt>
                <c:pt idx="2314">
                  <c:v>23.1399999999594</c:v>
                </c:pt>
                <c:pt idx="2315">
                  <c:v>23.149999999959299</c:v>
                </c:pt>
                <c:pt idx="2316">
                  <c:v>23.1599999999593</c:v>
                </c:pt>
                <c:pt idx="2317">
                  <c:v>23.169999999959298</c:v>
                </c:pt>
                <c:pt idx="2318">
                  <c:v>23.1799999999593</c:v>
                </c:pt>
                <c:pt idx="2319">
                  <c:v>23.189999999959198</c:v>
                </c:pt>
                <c:pt idx="2320">
                  <c:v>23.1999999999592</c:v>
                </c:pt>
                <c:pt idx="2321">
                  <c:v>23.209999999959201</c:v>
                </c:pt>
                <c:pt idx="2322">
                  <c:v>23.219999999959199</c:v>
                </c:pt>
                <c:pt idx="2323">
                  <c:v>23.229999999959201</c:v>
                </c:pt>
                <c:pt idx="2324">
                  <c:v>23.2399999999591</c:v>
                </c:pt>
                <c:pt idx="2325">
                  <c:v>23.249999999959101</c:v>
                </c:pt>
                <c:pt idx="2326">
                  <c:v>23.259999999959099</c:v>
                </c:pt>
                <c:pt idx="2327">
                  <c:v>23.269999999959101</c:v>
                </c:pt>
                <c:pt idx="2328">
                  <c:v>23.279999999958999</c:v>
                </c:pt>
                <c:pt idx="2329">
                  <c:v>23.289999999959001</c:v>
                </c:pt>
                <c:pt idx="2330">
                  <c:v>23.299999999958999</c:v>
                </c:pt>
                <c:pt idx="2331">
                  <c:v>23.309999999959</c:v>
                </c:pt>
                <c:pt idx="2332">
                  <c:v>23.319999999958899</c:v>
                </c:pt>
                <c:pt idx="2333">
                  <c:v>23.329999999958901</c:v>
                </c:pt>
                <c:pt idx="2334">
                  <c:v>23.339999999958899</c:v>
                </c:pt>
                <c:pt idx="2335">
                  <c:v>23.3499999999589</c:v>
                </c:pt>
                <c:pt idx="2336">
                  <c:v>23.359999999958799</c:v>
                </c:pt>
                <c:pt idx="2337">
                  <c:v>23.3699999999588</c:v>
                </c:pt>
                <c:pt idx="2338">
                  <c:v>23.379999999958802</c:v>
                </c:pt>
                <c:pt idx="2339">
                  <c:v>23.3899999999588</c:v>
                </c:pt>
                <c:pt idx="2340">
                  <c:v>23.399999999958801</c:v>
                </c:pt>
                <c:pt idx="2341">
                  <c:v>23.4099999999587</c:v>
                </c:pt>
                <c:pt idx="2342">
                  <c:v>23.419999999958701</c:v>
                </c:pt>
                <c:pt idx="2343">
                  <c:v>23.429999999958699</c:v>
                </c:pt>
                <c:pt idx="2344">
                  <c:v>23.439999999958701</c:v>
                </c:pt>
                <c:pt idx="2345">
                  <c:v>23.4499999999586</c:v>
                </c:pt>
                <c:pt idx="2346">
                  <c:v>23.459999999958601</c:v>
                </c:pt>
                <c:pt idx="2347">
                  <c:v>23.469999999958599</c:v>
                </c:pt>
                <c:pt idx="2348">
                  <c:v>23.479999999958601</c:v>
                </c:pt>
                <c:pt idx="2349">
                  <c:v>23.489999999958499</c:v>
                </c:pt>
                <c:pt idx="2350">
                  <c:v>23.499999999958501</c:v>
                </c:pt>
                <c:pt idx="2351">
                  <c:v>23.509999999958499</c:v>
                </c:pt>
                <c:pt idx="2352">
                  <c:v>23.5199999999585</c:v>
                </c:pt>
                <c:pt idx="2353">
                  <c:v>23.529999999958498</c:v>
                </c:pt>
                <c:pt idx="2354">
                  <c:v>23.5399999999584</c:v>
                </c:pt>
                <c:pt idx="2355">
                  <c:v>23.549999999958398</c:v>
                </c:pt>
                <c:pt idx="2356">
                  <c:v>23.5599999999584</c:v>
                </c:pt>
                <c:pt idx="2357">
                  <c:v>23.569999999958402</c:v>
                </c:pt>
                <c:pt idx="2358">
                  <c:v>23.5799999999583</c:v>
                </c:pt>
                <c:pt idx="2359">
                  <c:v>23.589999999958302</c:v>
                </c:pt>
                <c:pt idx="2360">
                  <c:v>23.5999999999583</c:v>
                </c:pt>
                <c:pt idx="2361">
                  <c:v>23.609999999958301</c:v>
                </c:pt>
                <c:pt idx="2362">
                  <c:v>23.6199999999582</c:v>
                </c:pt>
                <c:pt idx="2363">
                  <c:v>23.629999999958201</c:v>
                </c:pt>
                <c:pt idx="2364">
                  <c:v>23.639999999958199</c:v>
                </c:pt>
                <c:pt idx="2365">
                  <c:v>23.649999999958201</c:v>
                </c:pt>
                <c:pt idx="2366">
                  <c:v>23.659999999958199</c:v>
                </c:pt>
                <c:pt idx="2367">
                  <c:v>23.669999999958101</c:v>
                </c:pt>
                <c:pt idx="2368">
                  <c:v>23.679999999958099</c:v>
                </c:pt>
                <c:pt idx="2369">
                  <c:v>23.689999999958101</c:v>
                </c:pt>
                <c:pt idx="2370">
                  <c:v>23.699999999958099</c:v>
                </c:pt>
                <c:pt idx="2371">
                  <c:v>23.709999999958001</c:v>
                </c:pt>
                <c:pt idx="2372">
                  <c:v>23.719999999957999</c:v>
                </c:pt>
                <c:pt idx="2373">
                  <c:v>23.729999999958</c:v>
                </c:pt>
                <c:pt idx="2374">
                  <c:v>23.739999999957998</c:v>
                </c:pt>
                <c:pt idx="2375">
                  <c:v>23.7499999999579</c:v>
                </c:pt>
                <c:pt idx="2376">
                  <c:v>23.759999999957898</c:v>
                </c:pt>
                <c:pt idx="2377">
                  <c:v>23.7699999999579</c:v>
                </c:pt>
                <c:pt idx="2378">
                  <c:v>23.779999999957901</c:v>
                </c:pt>
                <c:pt idx="2379">
                  <c:v>23.7899999999578</c:v>
                </c:pt>
                <c:pt idx="2380">
                  <c:v>23.799999999957802</c:v>
                </c:pt>
                <c:pt idx="2381">
                  <c:v>23.8099999999578</c:v>
                </c:pt>
                <c:pt idx="2382">
                  <c:v>23.819999999957801</c:v>
                </c:pt>
                <c:pt idx="2383">
                  <c:v>23.829999999957799</c:v>
                </c:pt>
                <c:pt idx="2384">
                  <c:v>23.839999999957701</c:v>
                </c:pt>
                <c:pt idx="2385">
                  <c:v>23.849999999957699</c:v>
                </c:pt>
                <c:pt idx="2386">
                  <c:v>23.859999999957701</c:v>
                </c:pt>
                <c:pt idx="2387">
                  <c:v>23.869999999957699</c:v>
                </c:pt>
                <c:pt idx="2388">
                  <c:v>23.879999999957601</c:v>
                </c:pt>
                <c:pt idx="2389">
                  <c:v>23.889999999957599</c:v>
                </c:pt>
                <c:pt idx="2390">
                  <c:v>23.8999999999576</c:v>
                </c:pt>
                <c:pt idx="2391">
                  <c:v>23.909999999957599</c:v>
                </c:pt>
                <c:pt idx="2392">
                  <c:v>23.919999999957501</c:v>
                </c:pt>
                <c:pt idx="2393">
                  <c:v>23.929999999957499</c:v>
                </c:pt>
                <c:pt idx="2394">
                  <c:v>23.9399999999575</c:v>
                </c:pt>
                <c:pt idx="2395">
                  <c:v>23.949999999957502</c:v>
                </c:pt>
                <c:pt idx="2396">
                  <c:v>23.9599999999575</c:v>
                </c:pt>
                <c:pt idx="2397">
                  <c:v>23.969999999957398</c:v>
                </c:pt>
                <c:pt idx="2398">
                  <c:v>23.9799999999574</c:v>
                </c:pt>
                <c:pt idx="2399">
                  <c:v>23.989999999957401</c:v>
                </c:pt>
                <c:pt idx="2400">
                  <c:v>23.999999999957399</c:v>
                </c:pt>
                <c:pt idx="2401">
                  <c:v>24.009999999957301</c:v>
                </c:pt>
                <c:pt idx="2402">
                  <c:v>24.0199999999573</c:v>
                </c:pt>
                <c:pt idx="2403">
                  <c:v>24.029999999957301</c:v>
                </c:pt>
                <c:pt idx="2404">
                  <c:v>24.039999999957299</c:v>
                </c:pt>
                <c:pt idx="2405">
                  <c:v>24.049999999957201</c:v>
                </c:pt>
                <c:pt idx="2406">
                  <c:v>24.059999999957199</c:v>
                </c:pt>
                <c:pt idx="2407">
                  <c:v>24.069999999957201</c:v>
                </c:pt>
                <c:pt idx="2408">
                  <c:v>24.079999999957199</c:v>
                </c:pt>
                <c:pt idx="2409">
                  <c:v>24.089999999957101</c:v>
                </c:pt>
                <c:pt idx="2410">
                  <c:v>24.099999999957099</c:v>
                </c:pt>
                <c:pt idx="2411">
                  <c:v>24.1099999999571</c:v>
                </c:pt>
                <c:pt idx="2412">
                  <c:v>24.119999999957098</c:v>
                </c:pt>
                <c:pt idx="2413">
                  <c:v>24.1299999999571</c:v>
                </c:pt>
                <c:pt idx="2414">
                  <c:v>24.139999999956999</c:v>
                </c:pt>
                <c:pt idx="2415">
                  <c:v>24.149999999957</c:v>
                </c:pt>
                <c:pt idx="2416">
                  <c:v>24.159999999957002</c:v>
                </c:pt>
                <c:pt idx="2417">
                  <c:v>24.169999999957</c:v>
                </c:pt>
                <c:pt idx="2418">
                  <c:v>24.179999999956902</c:v>
                </c:pt>
                <c:pt idx="2419">
                  <c:v>24.1899999999569</c:v>
                </c:pt>
                <c:pt idx="2420">
                  <c:v>24.199999999956901</c:v>
                </c:pt>
                <c:pt idx="2421">
                  <c:v>24.209999999956899</c:v>
                </c:pt>
                <c:pt idx="2422">
                  <c:v>24.219999999956801</c:v>
                </c:pt>
                <c:pt idx="2423">
                  <c:v>24.229999999956799</c:v>
                </c:pt>
                <c:pt idx="2424">
                  <c:v>24.239999999956801</c:v>
                </c:pt>
                <c:pt idx="2425">
                  <c:v>24.249999999956799</c:v>
                </c:pt>
                <c:pt idx="2426">
                  <c:v>24.259999999956801</c:v>
                </c:pt>
                <c:pt idx="2427">
                  <c:v>24.269999999956699</c:v>
                </c:pt>
                <c:pt idx="2428">
                  <c:v>24.279999999956701</c:v>
                </c:pt>
                <c:pt idx="2429">
                  <c:v>24.289999999956699</c:v>
                </c:pt>
                <c:pt idx="2430">
                  <c:v>24.2999999999567</c:v>
                </c:pt>
                <c:pt idx="2431">
                  <c:v>24.309999999956599</c:v>
                </c:pt>
                <c:pt idx="2432">
                  <c:v>24.3199999999566</c:v>
                </c:pt>
                <c:pt idx="2433">
                  <c:v>24.329999999956598</c:v>
                </c:pt>
                <c:pt idx="2434">
                  <c:v>24.3399999999566</c:v>
                </c:pt>
                <c:pt idx="2435">
                  <c:v>24.349999999956498</c:v>
                </c:pt>
                <c:pt idx="2436">
                  <c:v>24.3599999999565</c:v>
                </c:pt>
                <c:pt idx="2437">
                  <c:v>24.369999999956502</c:v>
                </c:pt>
                <c:pt idx="2438">
                  <c:v>24.3799999999565</c:v>
                </c:pt>
                <c:pt idx="2439">
                  <c:v>24.389999999956402</c:v>
                </c:pt>
                <c:pt idx="2440">
                  <c:v>24.3999999999564</c:v>
                </c:pt>
                <c:pt idx="2441">
                  <c:v>24.409999999956401</c:v>
                </c:pt>
                <c:pt idx="2442">
                  <c:v>24.419999999956399</c:v>
                </c:pt>
                <c:pt idx="2443">
                  <c:v>24.429999999956401</c:v>
                </c:pt>
                <c:pt idx="2444">
                  <c:v>24.439999999956299</c:v>
                </c:pt>
                <c:pt idx="2445">
                  <c:v>24.449999999956301</c:v>
                </c:pt>
                <c:pt idx="2446">
                  <c:v>24.459999999956299</c:v>
                </c:pt>
                <c:pt idx="2447">
                  <c:v>24.4699999999563</c:v>
                </c:pt>
                <c:pt idx="2448">
                  <c:v>24.479999999956199</c:v>
                </c:pt>
                <c:pt idx="2449">
                  <c:v>24.489999999956201</c:v>
                </c:pt>
                <c:pt idx="2450">
                  <c:v>24.499999999956199</c:v>
                </c:pt>
                <c:pt idx="2451">
                  <c:v>24.5099999999562</c:v>
                </c:pt>
                <c:pt idx="2452">
                  <c:v>24.519999999956099</c:v>
                </c:pt>
                <c:pt idx="2453">
                  <c:v>24.5299999999561</c:v>
                </c:pt>
                <c:pt idx="2454">
                  <c:v>24.539999999956098</c:v>
                </c:pt>
                <c:pt idx="2455">
                  <c:v>24.5499999999561</c:v>
                </c:pt>
                <c:pt idx="2456">
                  <c:v>24.559999999956101</c:v>
                </c:pt>
                <c:pt idx="2457">
                  <c:v>24.569999999956</c:v>
                </c:pt>
                <c:pt idx="2458">
                  <c:v>24.579999999956001</c:v>
                </c:pt>
                <c:pt idx="2459">
                  <c:v>24.589999999955999</c:v>
                </c:pt>
                <c:pt idx="2460">
                  <c:v>24.599999999956001</c:v>
                </c:pt>
                <c:pt idx="2461">
                  <c:v>24.6099999999559</c:v>
                </c:pt>
                <c:pt idx="2462">
                  <c:v>24.619999999955901</c:v>
                </c:pt>
                <c:pt idx="2463">
                  <c:v>24.629999999955899</c:v>
                </c:pt>
                <c:pt idx="2464">
                  <c:v>24.639999999955901</c:v>
                </c:pt>
                <c:pt idx="2465">
                  <c:v>24.649999999955799</c:v>
                </c:pt>
                <c:pt idx="2466">
                  <c:v>24.659999999955801</c:v>
                </c:pt>
                <c:pt idx="2467">
                  <c:v>24.669999999955799</c:v>
                </c:pt>
                <c:pt idx="2468">
                  <c:v>24.6799999999558</c:v>
                </c:pt>
                <c:pt idx="2469">
                  <c:v>24.689999999955798</c:v>
                </c:pt>
                <c:pt idx="2470">
                  <c:v>24.699999999955701</c:v>
                </c:pt>
                <c:pt idx="2471">
                  <c:v>24.709999999955699</c:v>
                </c:pt>
                <c:pt idx="2472">
                  <c:v>24.7199999999557</c:v>
                </c:pt>
                <c:pt idx="2473">
                  <c:v>24.729999999955702</c:v>
                </c:pt>
                <c:pt idx="2474">
                  <c:v>24.7399999999556</c:v>
                </c:pt>
                <c:pt idx="2475">
                  <c:v>24.749999999955602</c:v>
                </c:pt>
                <c:pt idx="2476">
                  <c:v>24.7599999999556</c:v>
                </c:pt>
                <c:pt idx="2477">
                  <c:v>24.769999999955601</c:v>
                </c:pt>
                <c:pt idx="2478">
                  <c:v>24.7799999999555</c:v>
                </c:pt>
                <c:pt idx="2479">
                  <c:v>24.789999999955501</c:v>
                </c:pt>
                <c:pt idx="2480">
                  <c:v>24.799999999955499</c:v>
                </c:pt>
                <c:pt idx="2481">
                  <c:v>24.809999999955501</c:v>
                </c:pt>
                <c:pt idx="2482">
                  <c:v>24.8199999999554</c:v>
                </c:pt>
                <c:pt idx="2483">
                  <c:v>24.829999999955401</c:v>
                </c:pt>
                <c:pt idx="2484">
                  <c:v>24.839999999955399</c:v>
                </c:pt>
                <c:pt idx="2485">
                  <c:v>24.849999999955401</c:v>
                </c:pt>
                <c:pt idx="2486">
                  <c:v>24.859999999955399</c:v>
                </c:pt>
                <c:pt idx="2487">
                  <c:v>24.869999999955301</c:v>
                </c:pt>
                <c:pt idx="2488">
                  <c:v>24.879999999955299</c:v>
                </c:pt>
                <c:pt idx="2489">
                  <c:v>24.8899999999553</c:v>
                </c:pt>
                <c:pt idx="2490">
                  <c:v>24.899999999955298</c:v>
                </c:pt>
                <c:pt idx="2491">
                  <c:v>24.9099999999552</c:v>
                </c:pt>
                <c:pt idx="2492">
                  <c:v>24.919999999955198</c:v>
                </c:pt>
                <c:pt idx="2493">
                  <c:v>24.9299999999552</c:v>
                </c:pt>
                <c:pt idx="2494">
                  <c:v>24.939999999955202</c:v>
                </c:pt>
                <c:pt idx="2495">
                  <c:v>24.9499999999551</c:v>
                </c:pt>
                <c:pt idx="2496">
                  <c:v>24.959999999955102</c:v>
                </c:pt>
                <c:pt idx="2497">
                  <c:v>24.9699999999551</c:v>
                </c:pt>
                <c:pt idx="2498">
                  <c:v>24.979999999955101</c:v>
                </c:pt>
                <c:pt idx="2499">
                  <c:v>24.989999999955099</c:v>
                </c:pt>
                <c:pt idx="2500">
                  <c:v>24.999999999955001</c:v>
                </c:pt>
                <c:pt idx="2501">
                  <c:v>25.009999999954999</c:v>
                </c:pt>
                <c:pt idx="2502">
                  <c:v>25.019999999955001</c:v>
                </c:pt>
                <c:pt idx="2503">
                  <c:v>25.029999999954999</c:v>
                </c:pt>
                <c:pt idx="2504">
                  <c:v>25.039999999954901</c:v>
                </c:pt>
                <c:pt idx="2505">
                  <c:v>25.049999999954899</c:v>
                </c:pt>
                <c:pt idx="2506">
                  <c:v>25.059999999954901</c:v>
                </c:pt>
                <c:pt idx="2507">
                  <c:v>25.069999999954899</c:v>
                </c:pt>
                <c:pt idx="2508">
                  <c:v>25.079999999954801</c:v>
                </c:pt>
                <c:pt idx="2509">
                  <c:v>25.089999999954799</c:v>
                </c:pt>
                <c:pt idx="2510">
                  <c:v>25.0999999999548</c:v>
                </c:pt>
                <c:pt idx="2511">
                  <c:v>25.109999999954798</c:v>
                </c:pt>
                <c:pt idx="2512">
                  <c:v>25.1199999999547</c:v>
                </c:pt>
                <c:pt idx="2513">
                  <c:v>25.129999999954698</c:v>
                </c:pt>
                <c:pt idx="2514">
                  <c:v>25.1399999999547</c:v>
                </c:pt>
                <c:pt idx="2515">
                  <c:v>25.149999999954701</c:v>
                </c:pt>
                <c:pt idx="2516">
                  <c:v>25.159999999954699</c:v>
                </c:pt>
                <c:pt idx="2517">
                  <c:v>25.169999999954602</c:v>
                </c:pt>
                <c:pt idx="2518">
                  <c:v>25.1799999999546</c:v>
                </c:pt>
                <c:pt idx="2519">
                  <c:v>25.189999999954601</c:v>
                </c:pt>
                <c:pt idx="2520">
                  <c:v>25.199999999954599</c:v>
                </c:pt>
                <c:pt idx="2521">
                  <c:v>25.209999999954501</c:v>
                </c:pt>
                <c:pt idx="2522">
                  <c:v>25.219999999954499</c:v>
                </c:pt>
                <c:pt idx="2523">
                  <c:v>25.229999999954501</c:v>
                </c:pt>
                <c:pt idx="2524">
                  <c:v>25.239999999954499</c:v>
                </c:pt>
                <c:pt idx="2525">
                  <c:v>25.249999999954401</c:v>
                </c:pt>
                <c:pt idx="2526">
                  <c:v>25.259999999954399</c:v>
                </c:pt>
                <c:pt idx="2527">
                  <c:v>25.2699999999544</c:v>
                </c:pt>
                <c:pt idx="2528">
                  <c:v>25.279999999954399</c:v>
                </c:pt>
                <c:pt idx="2529">
                  <c:v>25.2899999999544</c:v>
                </c:pt>
                <c:pt idx="2530">
                  <c:v>25.299999999954299</c:v>
                </c:pt>
                <c:pt idx="2531">
                  <c:v>25.3099999999543</c:v>
                </c:pt>
                <c:pt idx="2532">
                  <c:v>25.319999999954302</c:v>
                </c:pt>
                <c:pt idx="2533">
                  <c:v>25.3299999999543</c:v>
                </c:pt>
                <c:pt idx="2534">
                  <c:v>25.339999999954198</c:v>
                </c:pt>
                <c:pt idx="2535">
                  <c:v>25.3499999999542</c:v>
                </c:pt>
                <c:pt idx="2536">
                  <c:v>25.359999999954201</c:v>
                </c:pt>
                <c:pt idx="2537">
                  <c:v>25.369999999954199</c:v>
                </c:pt>
                <c:pt idx="2538">
                  <c:v>25.379999999954101</c:v>
                </c:pt>
                <c:pt idx="2539">
                  <c:v>25.3899999999541</c:v>
                </c:pt>
                <c:pt idx="2540">
                  <c:v>25.399999999954101</c:v>
                </c:pt>
                <c:pt idx="2541">
                  <c:v>25.409999999954099</c:v>
                </c:pt>
                <c:pt idx="2542">
                  <c:v>25.419999999954001</c:v>
                </c:pt>
                <c:pt idx="2543">
                  <c:v>25.429999999953999</c:v>
                </c:pt>
                <c:pt idx="2544">
                  <c:v>25.439999999954001</c:v>
                </c:pt>
                <c:pt idx="2545">
                  <c:v>25.449999999953999</c:v>
                </c:pt>
                <c:pt idx="2546">
                  <c:v>25.459999999954</c:v>
                </c:pt>
                <c:pt idx="2547">
                  <c:v>25.469999999953899</c:v>
                </c:pt>
                <c:pt idx="2548">
                  <c:v>25.4799999999539</c:v>
                </c:pt>
                <c:pt idx="2549">
                  <c:v>25.489999999953898</c:v>
                </c:pt>
                <c:pt idx="2550">
                  <c:v>25.4999999999539</c:v>
                </c:pt>
                <c:pt idx="2551">
                  <c:v>25.509999999953799</c:v>
                </c:pt>
                <c:pt idx="2552">
                  <c:v>25.5199999999538</c:v>
                </c:pt>
                <c:pt idx="2553">
                  <c:v>25.529999999953802</c:v>
                </c:pt>
                <c:pt idx="2554">
                  <c:v>25.5399999999538</c:v>
                </c:pt>
                <c:pt idx="2555">
                  <c:v>25.549999999953702</c:v>
                </c:pt>
                <c:pt idx="2556">
                  <c:v>25.5599999999537</c:v>
                </c:pt>
                <c:pt idx="2557">
                  <c:v>25.569999999953701</c:v>
                </c:pt>
                <c:pt idx="2558">
                  <c:v>25.579999999953699</c:v>
                </c:pt>
                <c:pt idx="2559">
                  <c:v>25.589999999953701</c:v>
                </c:pt>
                <c:pt idx="2560">
                  <c:v>25.599999999953599</c:v>
                </c:pt>
                <c:pt idx="2561">
                  <c:v>25.609999999953601</c:v>
                </c:pt>
                <c:pt idx="2562">
                  <c:v>25.619999999953599</c:v>
                </c:pt>
                <c:pt idx="2563">
                  <c:v>25.629999999953601</c:v>
                </c:pt>
                <c:pt idx="2564">
                  <c:v>25.639999999953499</c:v>
                </c:pt>
                <c:pt idx="2565">
                  <c:v>25.649999999953501</c:v>
                </c:pt>
                <c:pt idx="2566">
                  <c:v>25.659999999953499</c:v>
                </c:pt>
                <c:pt idx="2567">
                  <c:v>25.6699999999535</c:v>
                </c:pt>
                <c:pt idx="2568">
                  <c:v>25.679999999953399</c:v>
                </c:pt>
                <c:pt idx="2569">
                  <c:v>25.6899999999534</c:v>
                </c:pt>
                <c:pt idx="2570">
                  <c:v>25.699999999953398</c:v>
                </c:pt>
                <c:pt idx="2571">
                  <c:v>25.7099999999534</c:v>
                </c:pt>
                <c:pt idx="2572">
                  <c:v>25.719999999953298</c:v>
                </c:pt>
                <c:pt idx="2573">
                  <c:v>25.7299999999533</c:v>
                </c:pt>
                <c:pt idx="2574">
                  <c:v>25.739999999953302</c:v>
                </c:pt>
                <c:pt idx="2575">
                  <c:v>25.7499999999533</c:v>
                </c:pt>
                <c:pt idx="2576">
                  <c:v>25.759999999953301</c:v>
                </c:pt>
                <c:pt idx="2577">
                  <c:v>25.7699999999532</c:v>
                </c:pt>
                <c:pt idx="2578">
                  <c:v>25.779999999953201</c:v>
                </c:pt>
                <c:pt idx="2579">
                  <c:v>25.789999999953199</c:v>
                </c:pt>
                <c:pt idx="2580">
                  <c:v>25.799999999953201</c:v>
                </c:pt>
                <c:pt idx="2581">
                  <c:v>25.809999999953099</c:v>
                </c:pt>
                <c:pt idx="2582">
                  <c:v>25.819999999953101</c:v>
                </c:pt>
                <c:pt idx="2583">
                  <c:v>25.829999999953099</c:v>
                </c:pt>
                <c:pt idx="2584">
                  <c:v>25.8399999999531</c:v>
                </c:pt>
                <c:pt idx="2585">
                  <c:v>25.849999999952999</c:v>
                </c:pt>
                <c:pt idx="2586">
                  <c:v>25.859999999953001</c:v>
                </c:pt>
                <c:pt idx="2587">
                  <c:v>25.869999999952999</c:v>
                </c:pt>
                <c:pt idx="2588">
                  <c:v>25.879999999953</c:v>
                </c:pt>
                <c:pt idx="2589">
                  <c:v>25.889999999953002</c:v>
                </c:pt>
                <c:pt idx="2590">
                  <c:v>25.8999999999529</c:v>
                </c:pt>
                <c:pt idx="2591">
                  <c:v>25.909999999952898</c:v>
                </c:pt>
                <c:pt idx="2592">
                  <c:v>25.9199999999529</c:v>
                </c:pt>
                <c:pt idx="2593">
                  <c:v>25.929999999952901</c:v>
                </c:pt>
                <c:pt idx="2594">
                  <c:v>25.9399999999528</c:v>
                </c:pt>
                <c:pt idx="2595">
                  <c:v>25.949999999952801</c:v>
                </c:pt>
                <c:pt idx="2596">
                  <c:v>25.959999999952799</c:v>
                </c:pt>
                <c:pt idx="2597">
                  <c:v>25.969999999952801</c:v>
                </c:pt>
                <c:pt idx="2598">
                  <c:v>25.9799999999527</c:v>
                </c:pt>
                <c:pt idx="2599">
                  <c:v>25.989999999952701</c:v>
                </c:pt>
                <c:pt idx="2600">
                  <c:v>25.999999999952699</c:v>
                </c:pt>
                <c:pt idx="2601">
                  <c:v>26.009999999952701</c:v>
                </c:pt>
                <c:pt idx="2602">
                  <c:v>26.019999999952699</c:v>
                </c:pt>
                <c:pt idx="2603">
                  <c:v>26.029999999952601</c:v>
                </c:pt>
                <c:pt idx="2604">
                  <c:v>26.039999999952599</c:v>
                </c:pt>
                <c:pt idx="2605">
                  <c:v>26.0499999999526</c:v>
                </c:pt>
                <c:pt idx="2606">
                  <c:v>26.059999999952598</c:v>
                </c:pt>
                <c:pt idx="2607">
                  <c:v>26.069999999952501</c:v>
                </c:pt>
                <c:pt idx="2608">
                  <c:v>26.079999999952499</c:v>
                </c:pt>
                <c:pt idx="2609">
                  <c:v>26.0899999999525</c:v>
                </c:pt>
                <c:pt idx="2610">
                  <c:v>26.099999999952502</c:v>
                </c:pt>
                <c:pt idx="2611">
                  <c:v>26.1099999999524</c:v>
                </c:pt>
                <c:pt idx="2612">
                  <c:v>26.119999999952402</c:v>
                </c:pt>
                <c:pt idx="2613">
                  <c:v>26.1299999999524</c:v>
                </c:pt>
                <c:pt idx="2614">
                  <c:v>26.139999999952401</c:v>
                </c:pt>
                <c:pt idx="2615">
                  <c:v>26.1499999999523</c:v>
                </c:pt>
                <c:pt idx="2616">
                  <c:v>26.159999999952301</c:v>
                </c:pt>
                <c:pt idx="2617">
                  <c:v>26.169999999952299</c:v>
                </c:pt>
                <c:pt idx="2618">
                  <c:v>26.179999999952301</c:v>
                </c:pt>
                <c:pt idx="2619">
                  <c:v>26.189999999952299</c:v>
                </c:pt>
                <c:pt idx="2620">
                  <c:v>26.199999999952201</c:v>
                </c:pt>
                <c:pt idx="2621">
                  <c:v>26.209999999952199</c:v>
                </c:pt>
                <c:pt idx="2622">
                  <c:v>26.219999999952201</c:v>
                </c:pt>
                <c:pt idx="2623">
                  <c:v>26.229999999952199</c:v>
                </c:pt>
                <c:pt idx="2624">
                  <c:v>26.239999999952101</c:v>
                </c:pt>
                <c:pt idx="2625">
                  <c:v>26.249999999952099</c:v>
                </c:pt>
                <c:pt idx="2626">
                  <c:v>26.2599999999521</c:v>
                </c:pt>
                <c:pt idx="2627">
                  <c:v>26.269999999952098</c:v>
                </c:pt>
                <c:pt idx="2628">
                  <c:v>26.279999999952</c:v>
                </c:pt>
                <c:pt idx="2629">
                  <c:v>26.289999999951998</c:v>
                </c:pt>
                <c:pt idx="2630">
                  <c:v>26.299999999952</c:v>
                </c:pt>
                <c:pt idx="2631">
                  <c:v>26.309999999952002</c:v>
                </c:pt>
                <c:pt idx="2632">
                  <c:v>26.319999999952</c:v>
                </c:pt>
                <c:pt idx="2633">
                  <c:v>26.329999999951902</c:v>
                </c:pt>
                <c:pt idx="2634">
                  <c:v>26.3399999999519</c:v>
                </c:pt>
                <c:pt idx="2635">
                  <c:v>26.349999999951901</c:v>
                </c:pt>
                <c:pt idx="2636">
                  <c:v>26.359999999951899</c:v>
                </c:pt>
                <c:pt idx="2637">
                  <c:v>26.369999999951801</c:v>
                </c:pt>
                <c:pt idx="2638">
                  <c:v>26.379999999951799</c:v>
                </c:pt>
                <c:pt idx="2639">
                  <c:v>26.389999999951801</c:v>
                </c:pt>
                <c:pt idx="2640">
                  <c:v>26.399999999951799</c:v>
                </c:pt>
                <c:pt idx="2641">
                  <c:v>26.409999999951701</c:v>
                </c:pt>
                <c:pt idx="2642">
                  <c:v>26.419999999951699</c:v>
                </c:pt>
                <c:pt idx="2643">
                  <c:v>26.429999999951701</c:v>
                </c:pt>
                <c:pt idx="2644">
                  <c:v>26.439999999951699</c:v>
                </c:pt>
                <c:pt idx="2645">
                  <c:v>26.449999999951601</c:v>
                </c:pt>
                <c:pt idx="2646">
                  <c:v>26.459999999951599</c:v>
                </c:pt>
                <c:pt idx="2647">
                  <c:v>26.4699999999516</c:v>
                </c:pt>
                <c:pt idx="2648">
                  <c:v>26.479999999951598</c:v>
                </c:pt>
                <c:pt idx="2649">
                  <c:v>26.4899999999516</c:v>
                </c:pt>
                <c:pt idx="2650">
                  <c:v>26.499999999951498</c:v>
                </c:pt>
                <c:pt idx="2651">
                  <c:v>26.5099999999515</c:v>
                </c:pt>
                <c:pt idx="2652">
                  <c:v>26.519999999951501</c:v>
                </c:pt>
                <c:pt idx="2653">
                  <c:v>26.529999999951499</c:v>
                </c:pt>
                <c:pt idx="2654">
                  <c:v>26.539999999951402</c:v>
                </c:pt>
                <c:pt idx="2655">
                  <c:v>26.5499999999514</c:v>
                </c:pt>
                <c:pt idx="2656">
                  <c:v>26.559999999951401</c:v>
                </c:pt>
                <c:pt idx="2657">
                  <c:v>26.569999999951399</c:v>
                </c:pt>
                <c:pt idx="2658">
                  <c:v>26.579999999951301</c:v>
                </c:pt>
                <c:pt idx="2659">
                  <c:v>26.589999999951299</c:v>
                </c:pt>
                <c:pt idx="2660">
                  <c:v>26.599999999951301</c:v>
                </c:pt>
                <c:pt idx="2661">
                  <c:v>26.609999999951299</c:v>
                </c:pt>
                <c:pt idx="2662">
                  <c:v>26.6199999999513</c:v>
                </c:pt>
                <c:pt idx="2663">
                  <c:v>26.629999999951199</c:v>
                </c:pt>
                <c:pt idx="2664">
                  <c:v>26.6399999999512</c:v>
                </c:pt>
                <c:pt idx="2665">
                  <c:v>26.649999999951199</c:v>
                </c:pt>
                <c:pt idx="2666">
                  <c:v>26.6599999999512</c:v>
                </c:pt>
                <c:pt idx="2667">
                  <c:v>26.669999999951099</c:v>
                </c:pt>
                <c:pt idx="2668">
                  <c:v>26.6799999999511</c:v>
                </c:pt>
                <c:pt idx="2669">
                  <c:v>26.689999999951102</c:v>
                </c:pt>
                <c:pt idx="2670">
                  <c:v>26.6999999999511</c:v>
                </c:pt>
                <c:pt idx="2671">
                  <c:v>26.709999999950998</c:v>
                </c:pt>
                <c:pt idx="2672">
                  <c:v>26.719999999951</c:v>
                </c:pt>
                <c:pt idx="2673">
                  <c:v>26.729999999951001</c:v>
                </c:pt>
                <c:pt idx="2674">
                  <c:v>26.739999999950999</c:v>
                </c:pt>
                <c:pt idx="2675">
                  <c:v>26.749999999950901</c:v>
                </c:pt>
                <c:pt idx="2676">
                  <c:v>26.7599999999509</c:v>
                </c:pt>
                <c:pt idx="2677">
                  <c:v>26.769999999950901</c:v>
                </c:pt>
                <c:pt idx="2678">
                  <c:v>26.779999999950899</c:v>
                </c:pt>
                <c:pt idx="2679">
                  <c:v>26.789999999950901</c:v>
                </c:pt>
                <c:pt idx="2680">
                  <c:v>26.799999999950799</c:v>
                </c:pt>
                <c:pt idx="2681">
                  <c:v>26.809999999950801</c:v>
                </c:pt>
                <c:pt idx="2682">
                  <c:v>26.819999999950799</c:v>
                </c:pt>
                <c:pt idx="2683">
                  <c:v>26.8299999999508</c:v>
                </c:pt>
                <c:pt idx="2684">
                  <c:v>26.839999999950699</c:v>
                </c:pt>
                <c:pt idx="2685">
                  <c:v>26.8499999999507</c:v>
                </c:pt>
                <c:pt idx="2686">
                  <c:v>26.859999999950698</c:v>
                </c:pt>
                <c:pt idx="2687">
                  <c:v>26.8699999999507</c:v>
                </c:pt>
                <c:pt idx="2688">
                  <c:v>26.879999999950599</c:v>
                </c:pt>
                <c:pt idx="2689">
                  <c:v>26.8899999999506</c:v>
                </c:pt>
                <c:pt idx="2690">
                  <c:v>26.899999999950602</c:v>
                </c:pt>
                <c:pt idx="2691">
                  <c:v>26.9099999999506</c:v>
                </c:pt>
                <c:pt idx="2692">
                  <c:v>26.919999999950601</c:v>
                </c:pt>
                <c:pt idx="2693">
                  <c:v>26.9299999999505</c:v>
                </c:pt>
                <c:pt idx="2694">
                  <c:v>26.939999999950501</c:v>
                </c:pt>
                <c:pt idx="2695">
                  <c:v>26.949999999950499</c:v>
                </c:pt>
                <c:pt idx="2696">
                  <c:v>26.959999999950501</c:v>
                </c:pt>
                <c:pt idx="2697">
                  <c:v>26.969999999950399</c:v>
                </c:pt>
                <c:pt idx="2698">
                  <c:v>26.979999999950401</c:v>
                </c:pt>
                <c:pt idx="2699">
                  <c:v>26.989999999950399</c:v>
                </c:pt>
                <c:pt idx="2700">
                  <c:v>26.999999999950401</c:v>
                </c:pt>
                <c:pt idx="2701">
                  <c:v>27.009999999950299</c:v>
                </c:pt>
                <c:pt idx="2702">
                  <c:v>27.019999999950301</c:v>
                </c:pt>
                <c:pt idx="2703">
                  <c:v>27.029999999950299</c:v>
                </c:pt>
                <c:pt idx="2704">
                  <c:v>27.0399999999503</c:v>
                </c:pt>
                <c:pt idx="2705">
                  <c:v>27.049999999950298</c:v>
                </c:pt>
                <c:pt idx="2706">
                  <c:v>27.0599999999502</c:v>
                </c:pt>
                <c:pt idx="2707">
                  <c:v>27.069999999950198</c:v>
                </c:pt>
                <c:pt idx="2708">
                  <c:v>27.0799999999502</c:v>
                </c:pt>
                <c:pt idx="2709">
                  <c:v>27.089999999950201</c:v>
                </c:pt>
                <c:pt idx="2710">
                  <c:v>27.0999999999501</c:v>
                </c:pt>
                <c:pt idx="2711">
                  <c:v>27.109999999950102</c:v>
                </c:pt>
                <c:pt idx="2712">
                  <c:v>27.1199999999501</c:v>
                </c:pt>
                <c:pt idx="2713">
                  <c:v>27.129999999950101</c:v>
                </c:pt>
                <c:pt idx="2714">
                  <c:v>27.13999999995</c:v>
                </c:pt>
                <c:pt idx="2715">
                  <c:v>27.149999999950001</c:v>
                </c:pt>
                <c:pt idx="2716">
                  <c:v>27.159999999949999</c:v>
                </c:pt>
                <c:pt idx="2717">
                  <c:v>27.169999999950001</c:v>
                </c:pt>
                <c:pt idx="2718">
                  <c:v>27.179999999949899</c:v>
                </c:pt>
                <c:pt idx="2719">
                  <c:v>27.189999999949901</c:v>
                </c:pt>
                <c:pt idx="2720">
                  <c:v>27.199999999949899</c:v>
                </c:pt>
                <c:pt idx="2721">
                  <c:v>27.2099999999499</c:v>
                </c:pt>
                <c:pt idx="2722">
                  <c:v>27.219999999949898</c:v>
                </c:pt>
                <c:pt idx="2723">
                  <c:v>27.229999999949801</c:v>
                </c:pt>
                <c:pt idx="2724">
                  <c:v>27.239999999949799</c:v>
                </c:pt>
                <c:pt idx="2725">
                  <c:v>27.2499999999498</c:v>
                </c:pt>
                <c:pt idx="2726">
                  <c:v>27.259999999949802</c:v>
                </c:pt>
                <c:pt idx="2727">
                  <c:v>27.2699999999497</c:v>
                </c:pt>
                <c:pt idx="2728">
                  <c:v>27.279999999949698</c:v>
                </c:pt>
                <c:pt idx="2729">
                  <c:v>27.2899999999497</c:v>
                </c:pt>
                <c:pt idx="2730">
                  <c:v>27.299999999949701</c:v>
                </c:pt>
                <c:pt idx="2731">
                  <c:v>27.3099999999496</c:v>
                </c:pt>
                <c:pt idx="2732">
                  <c:v>27.319999999949601</c:v>
                </c:pt>
                <c:pt idx="2733">
                  <c:v>27.329999999949599</c:v>
                </c:pt>
                <c:pt idx="2734">
                  <c:v>27.339999999949601</c:v>
                </c:pt>
                <c:pt idx="2735">
                  <c:v>27.349999999949599</c:v>
                </c:pt>
                <c:pt idx="2736">
                  <c:v>27.359999999949501</c:v>
                </c:pt>
                <c:pt idx="2737">
                  <c:v>27.369999999949499</c:v>
                </c:pt>
                <c:pt idx="2738">
                  <c:v>27.379999999949501</c:v>
                </c:pt>
                <c:pt idx="2739">
                  <c:v>27.389999999949499</c:v>
                </c:pt>
                <c:pt idx="2740">
                  <c:v>27.399999999949401</c:v>
                </c:pt>
                <c:pt idx="2741">
                  <c:v>27.409999999949399</c:v>
                </c:pt>
                <c:pt idx="2742">
                  <c:v>27.4199999999494</c:v>
                </c:pt>
                <c:pt idx="2743">
                  <c:v>27.429999999949398</c:v>
                </c:pt>
                <c:pt idx="2744">
                  <c:v>27.439999999949301</c:v>
                </c:pt>
                <c:pt idx="2745">
                  <c:v>27.449999999949299</c:v>
                </c:pt>
                <c:pt idx="2746">
                  <c:v>27.4599999999493</c:v>
                </c:pt>
                <c:pt idx="2747">
                  <c:v>27.469999999949302</c:v>
                </c:pt>
                <c:pt idx="2748">
                  <c:v>27.4799999999492</c:v>
                </c:pt>
                <c:pt idx="2749">
                  <c:v>27.489999999949202</c:v>
                </c:pt>
                <c:pt idx="2750">
                  <c:v>27.4999999999492</c:v>
                </c:pt>
                <c:pt idx="2751">
                  <c:v>27.509999999949201</c:v>
                </c:pt>
                <c:pt idx="2752">
                  <c:v>27.519999999949199</c:v>
                </c:pt>
                <c:pt idx="2753">
                  <c:v>27.529999999949101</c:v>
                </c:pt>
                <c:pt idx="2754">
                  <c:v>27.539999999949099</c:v>
                </c:pt>
                <c:pt idx="2755">
                  <c:v>27.549999999949101</c:v>
                </c:pt>
                <c:pt idx="2756">
                  <c:v>27.559999999949099</c:v>
                </c:pt>
                <c:pt idx="2757">
                  <c:v>27.569999999949001</c:v>
                </c:pt>
                <c:pt idx="2758">
                  <c:v>27.579999999948999</c:v>
                </c:pt>
                <c:pt idx="2759">
                  <c:v>27.589999999949001</c:v>
                </c:pt>
                <c:pt idx="2760">
                  <c:v>27.599999999948999</c:v>
                </c:pt>
                <c:pt idx="2761">
                  <c:v>27.609999999948901</c:v>
                </c:pt>
                <c:pt idx="2762">
                  <c:v>27.619999999948899</c:v>
                </c:pt>
                <c:pt idx="2763">
                  <c:v>27.6299999999489</c:v>
                </c:pt>
                <c:pt idx="2764">
                  <c:v>27.639999999948898</c:v>
                </c:pt>
                <c:pt idx="2765">
                  <c:v>27.6499999999489</c:v>
                </c:pt>
                <c:pt idx="2766">
                  <c:v>27.659999999948798</c:v>
                </c:pt>
                <c:pt idx="2767">
                  <c:v>27.6699999999488</c:v>
                </c:pt>
                <c:pt idx="2768">
                  <c:v>27.679999999948802</c:v>
                </c:pt>
                <c:pt idx="2769">
                  <c:v>27.6899999999488</c:v>
                </c:pt>
                <c:pt idx="2770">
                  <c:v>27.699999999948702</c:v>
                </c:pt>
                <c:pt idx="2771">
                  <c:v>27.7099999999487</c:v>
                </c:pt>
                <c:pt idx="2772">
                  <c:v>27.719999999948701</c:v>
                </c:pt>
                <c:pt idx="2773">
                  <c:v>27.729999999948699</c:v>
                </c:pt>
                <c:pt idx="2774">
                  <c:v>27.739999999948601</c:v>
                </c:pt>
                <c:pt idx="2775">
                  <c:v>27.749999999948599</c:v>
                </c:pt>
                <c:pt idx="2776">
                  <c:v>27.759999999948601</c:v>
                </c:pt>
                <c:pt idx="2777">
                  <c:v>27.769999999948599</c:v>
                </c:pt>
                <c:pt idx="2778">
                  <c:v>27.779999999948501</c:v>
                </c:pt>
                <c:pt idx="2779">
                  <c:v>27.789999999948499</c:v>
                </c:pt>
                <c:pt idx="2780">
                  <c:v>27.799999999948501</c:v>
                </c:pt>
                <c:pt idx="2781">
                  <c:v>27.809999999948499</c:v>
                </c:pt>
                <c:pt idx="2782">
                  <c:v>27.8199999999485</c:v>
                </c:pt>
                <c:pt idx="2783">
                  <c:v>27.829999999948399</c:v>
                </c:pt>
                <c:pt idx="2784">
                  <c:v>27.8399999999484</c:v>
                </c:pt>
                <c:pt idx="2785">
                  <c:v>27.849999999948398</c:v>
                </c:pt>
                <c:pt idx="2786">
                  <c:v>27.8599999999484</c:v>
                </c:pt>
                <c:pt idx="2787">
                  <c:v>27.869999999948298</c:v>
                </c:pt>
                <c:pt idx="2788">
                  <c:v>27.8799999999483</c:v>
                </c:pt>
                <c:pt idx="2789">
                  <c:v>27.889999999948301</c:v>
                </c:pt>
                <c:pt idx="2790">
                  <c:v>27.899999999948299</c:v>
                </c:pt>
                <c:pt idx="2791">
                  <c:v>27.909999999948202</c:v>
                </c:pt>
                <c:pt idx="2792">
                  <c:v>27.9199999999482</c:v>
                </c:pt>
                <c:pt idx="2793">
                  <c:v>27.929999999948201</c:v>
                </c:pt>
                <c:pt idx="2794">
                  <c:v>27.939999999948199</c:v>
                </c:pt>
                <c:pt idx="2795">
                  <c:v>27.949999999948201</c:v>
                </c:pt>
                <c:pt idx="2796">
                  <c:v>27.959999999948099</c:v>
                </c:pt>
                <c:pt idx="2797">
                  <c:v>27.969999999948101</c:v>
                </c:pt>
                <c:pt idx="2798">
                  <c:v>27.979999999948099</c:v>
                </c:pt>
                <c:pt idx="2799">
                  <c:v>27.9899999999481</c:v>
                </c:pt>
                <c:pt idx="2800">
                  <c:v>27.999999999947999</c:v>
                </c:pt>
                <c:pt idx="2801">
                  <c:v>28.009999999948</c:v>
                </c:pt>
                <c:pt idx="2802">
                  <c:v>28.019999999947999</c:v>
                </c:pt>
                <c:pt idx="2803">
                  <c:v>28.029999999948</c:v>
                </c:pt>
                <c:pt idx="2804">
                  <c:v>28.039999999947899</c:v>
                </c:pt>
                <c:pt idx="2805">
                  <c:v>28.0499999999479</c:v>
                </c:pt>
                <c:pt idx="2806">
                  <c:v>28.059999999947902</c:v>
                </c:pt>
                <c:pt idx="2807">
                  <c:v>28.0699999999479</c:v>
                </c:pt>
                <c:pt idx="2808">
                  <c:v>28.079999999947798</c:v>
                </c:pt>
                <c:pt idx="2809">
                  <c:v>28.0899999999478</c:v>
                </c:pt>
                <c:pt idx="2810">
                  <c:v>28.099999999947801</c:v>
                </c:pt>
                <c:pt idx="2811">
                  <c:v>28.109999999947799</c:v>
                </c:pt>
                <c:pt idx="2812">
                  <c:v>28.119999999947801</c:v>
                </c:pt>
                <c:pt idx="2813">
                  <c:v>28.1299999999477</c:v>
                </c:pt>
                <c:pt idx="2814">
                  <c:v>28.139999999947701</c:v>
                </c:pt>
                <c:pt idx="2815">
                  <c:v>28.149999999947699</c:v>
                </c:pt>
                <c:pt idx="2816">
                  <c:v>28.159999999947701</c:v>
                </c:pt>
                <c:pt idx="2817">
                  <c:v>28.169999999947599</c:v>
                </c:pt>
                <c:pt idx="2818">
                  <c:v>28.179999999947601</c:v>
                </c:pt>
                <c:pt idx="2819">
                  <c:v>28.189999999947599</c:v>
                </c:pt>
                <c:pt idx="2820">
                  <c:v>28.1999999999476</c:v>
                </c:pt>
                <c:pt idx="2821">
                  <c:v>28.209999999947499</c:v>
                </c:pt>
                <c:pt idx="2822">
                  <c:v>28.2199999999475</c:v>
                </c:pt>
                <c:pt idx="2823">
                  <c:v>28.229999999947498</c:v>
                </c:pt>
                <c:pt idx="2824">
                  <c:v>28.2399999999475</c:v>
                </c:pt>
                <c:pt idx="2825">
                  <c:v>28.249999999947502</c:v>
                </c:pt>
                <c:pt idx="2826">
                  <c:v>28.2599999999474</c:v>
                </c:pt>
                <c:pt idx="2827">
                  <c:v>28.269999999947402</c:v>
                </c:pt>
                <c:pt idx="2828">
                  <c:v>28.2799999999474</c:v>
                </c:pt>
                <c:pt idx="2829">
                  <c:v>28.289999999947401</c:v>
                </c:pt>
                <c:pt idx="2830">
                  <c:v>28.2999999999473</c:v>
                </c:pt>
                <c:pt idx="2831">
                  <c:v>28.309999999947301</c:v>
                </c:pt>
                <c:pt idx="2832">
                  <c:v>28.319999999947299</c:v>
                </c:pt>
                <c:pt idx="2833">
                  <c:v>28.329999999947301</c:v>
                </c:pt>
                <c:pt idx="2834">
                  <c:v>28.339999999947199</c:v>
                </c:pt>
                <c:pt idx="2835">
                  <c:v>28.349999999947201</c:v>
                </c:pt>
                <c:pt idx="2836">
                  <c:v>28.359999999947199</c:v>
                </c:pt>
                <c:pt idx="2837">
                  <c:v>28.369999999947201</c:v>
                </c:pt>
                <c:pt idx="2838">
                  <c:v>28.379999999947199</c:v>
                </c:pt>
                <c:pt idx="2839">
                  <c:v>28.389999999947101</c:v>
                </c:pt>
                <c:pt idx="2840">
                  <c:v>28.399999999947099</c:v>
                </c:pt>
                <c:pt idx="2841">
                  <c:v>28.4099999999471</c:v>
                </c:pt>
                <c:pt idx="2842">
                  <c:v>28.419999999947098</c:v>
                </c:pt>
                <c:pt idx="2843">
                  <c:v>28.429999999947</c:v>
                </c:pt>
                <c:pt idx="2844">
                  <c:v>28.439999999946998</c:v>
                </c:pt>
                <c:pt idx="2845">
                  <c:v>28.449999999947</c:v>
                </c:pt>
                <c:pt idx="2846">
                  <c:v>28.459999999947001</c:v>
                </c:pt>
                <c:pt idx="2847">
                  <c:v>28.4699999999469</c:v>
                </c:pt>
                <c:pt idx="2848">
                  <c:v>28.479999999946902</c:v>
                </c:pt>
                <c:pt idx="2849">
                  <c:v>28.4899999999469</c:v>
                </c:pt>
                <c:pt idx="2850">
                  <c:v>28.499999999946901</c:v>
                </c:pt>
                <c:pt idx="2851">
                  <c:v>28.5099999999468</c:v>
                </c:pt>
                <c:pt idx="2852">
                  <c:v>28.519999999946801</c:v>
                </c:pt>
                <c:pt idx="2853">
                  <c:v>28.529999999946799</c:v>
                </c:pt>
                <c:pt idx="2854">
                  <c:v>28.539999999946801</c:v>
                </c:pt>
                <c:pt idx="2855">
                  <c:v>28.549999999946799</c:v>
                </c:pt>
                <c:pt idx="2856">
                  <c:v>28.559999999946701</c:v>
                </c:pt>
                <c:pt idx="2857">
                  <c:v>28.569999999946699</c:v>
                </c:pt>
                <c:pt idx="2858">
                  <c:v>28.5799999999467</c:v>
                </c:pt>
                <c:pt idx="2859">
                  <c:v>28.589999999946698</c:v>
                </c:pt>
                <c:pt idx="2860">
                  <c:v>28.599999999946601</c:v>
                </c:pt>
                <c:pt idx="2861">
                  <c:v>28.609999999946599</c:v>
                </c:pt>
                <c:pt idx="2862">
                  <c:v>28.6199999999466</c:v>
                </c:pt>
                <c:pt idx="2863">
                  <c:v>28.629999999946602</c:v>
                </c:pt>
                <c:pt idx="2864">
                  <c:v>28.6399999999465</c:v>
                </c:pt>
                <c:pt idx="2865">
                  <c:v>28.649999999946498</c:v>
                </c:pt>
                <c:pt idx="2866">
                  <c:v>28.6599999999465</c:v>
                </c:pt>
                <c:pt idx="2867">
                  <c:v>28.669999999946501</c:v>
                </c:pt>
                <c:pt idx="2868">
                  <c:v>28.679999999946499</c:v>
                </c:pt>
                <c:pt idx="2869">
                  <c:v>28.689999999946401</c:v>
                </c:pt>
                <c:pt idx="2870">
                  <c:v>28.699999999946399</c:v>
                </c:pt>
                <c:pt idx="2871">
                  <c:v>28.709999999946401</c:v>
                </c:pt>
                <c:pt idx="2872">
                  <c:v>28.719999999946399</c:v>
                </c:pt>
                <c:pt idx="2873">
                  <c:v>28.729999999946301</c:v>
                </c:pt>
                <c:pt idx="2874">
                  <c:v>28.739999999946299</c:v>
                </c:pt>
                <c:pt idx="2875">
                  <c:v>28.749999999946301</c:v>
                </c:pt>
                <c:pt idx="2876">
                  <c:v>28.759999999946299</c:v>
                </c:pt>
                <c:pt idx="2877">
                  <c:v>28.769999999946201</c:v>
                </c:pt>
                <c:pt idx="2878">
                  <c:v>28.779999999946199</c:v>
                </c:pt>
                <c:pt idx="2879">
                  <c:v>28.7899999999462</c:v>
                </c:pt>
                <c:pt idx="2880">
                  <c:v>28.799999999946198</c:v>
                </c:pt>
                <c:pt idx="2881">
                  <c:v>28.809999999946101</c:v>
                </c:pt>
                <c:pt idx="2882">
                  <c:v>28.819999999946099</c:v>
                </c:pt>
                <c:pt idx="2883">
                  <c:v>28.8299999999461</c:v>
                </c:pt>
                <c:pt idx="2884">
                  <c:v>28.839999999946102</c:v>
                </c:pt>
                <c:pt idx="2885">
                  <c:v>28.8499999999461</c:v>
                </c:pt>
                <c:pt idx="2886">
                  <c:v>28.859999999946002</c:v>
                </c:pt>
                <c:pt idx="2887">
                  <c:v>28.869999999946</c:v>
                </c:pt>
                <c:pt idx="2888">
                  <c:v>28.879999999946001</c:v>
                </c:pt>
                <c:pt idx="2889">
                  <c:v>28.889999999945999</c:v>
                </c:pt>
                <c:pt idx="2890">
                  <c:v>28.899999999945901</c:v>
                </c:pt>
                <c:pt idx="2891">
                  <c:v>28.909999999945899</c:v>
                </c:pt>
                <c:pt idx="2892">
                  <c:v>28.919999999945901</c:v>
                </c:pt>
                <c:pt idx="2893">
                  <c:v>28.929999999945899</c:v>
                </c:pt>
                <c:pt idx="2894">
                  <c:v>28.939999999945801</c:v>
                </c:pt>
                <c:pt idx="2895">
                  <c:v>28.949999999945799</c:v>
                </c:pt>
                <c:pt idx="2896">
                  <c:v>28.959999999945801</c:v>
                </c:pt>
                <c:pt idx="2897">
                  <c:v>28.969999999945799</c:v>
                </c:pt>
                <c:pt idx="2898">
                  <c:v>28.9799999999458</c:v>
                </c:pt>
                <c:pt idx="2899">
                  <c:v>28.989999999945699</c:v>
                </c:pt>
                <c:pt idx="2900">
                  <c:v>28.9999999999457</c:v>
                </c:pt>
                <c:pt idx="2901">
                  <c:v>29.009999999945698</c:v>
                </c:pt>
                <c:pt idx="2902">
                  <c:v>29.0199999999457</c:v>
                </c:pt>
                <c:pt idx="2903">
                  <c:v>29.029999999945598</c:v>
                </c:pt>
                <c:pt idx="2904">
                  <c:v>29.0399999999456</c:v>
                </c:pt>
                <c:pt idx="2905">
                  <c:v>29.049999999945602</c:v>
                </c:pt>
                <c:pt idx="2906">
                  <c:v>29.0599999999456</c:v>
                </c:pt>
                <c:pt idx="2907">
                  <c:v>29.069999999945502</c:v>
                </c:pt>
              </c:numCache>
            </c:numRef>
          </c:xVal>
          <c:yVal>
            <c:numRef>
              <c:f>TimeDomainResponses21!$H$2:$H$2909</c:f>
              <c:numCache>
                <c:formatCode>0.00E+00</c:formatCode>
                <c:ptCount val="2908"/>
                <c:pt idx="0" formatCode="General">
                  <c:v>0</c:v>
                </c:pt>
                <c:pt idx="1">
                  <c:v>2.52319360669263E-7</c:v>
                </c:pt>
                <c:pt idx="2">
                  <c:v>7.4448167855782896E-7</c:v>
                </c:pt>
                <c:pt idx="3">
                  <c:v>1.1320415576372E-6</c:v>
                </c:pt>
                <c:pt idx="4">
                  <c:v>1.2480393802076699E-6</c:v>
                </c:pt>
                <c:pt idx="5">
                  <c:v>6.8637222991294096E-7</c:v>
                </c:pt>
                <c:pt idx="6">
                  <c:v>-1.04902328262903E-6</c:v>
                </c:pt>
                <c:pt idx="7">
                  <c:v>-3.5997725244310001E-6</c:v>
                </c:pt>
                <c:pt idx="8">
                  <c:v>-5.8048534500268404E-6</c:v>
                </c:pt>
                <c:pt idx="9">
                  <c:v>-7.1206908130298298E-6</c:v>
                </c:pt>
                <c:pt idx="10">
                  <c:v>-8.1707073399620304E-6</c:v>
                </c:pt>
                <c:pt idx="11">
                  <c:v>-9.5040448894891908E-6</c:v>
                </c:pt>
                <c:pt idx="12">
                  <c:v>-1.0654405712113001E-5</c:v>
                </c:pt>
                <c:pt idx="13">
                  <c:v>-1.09043890456477E-5</c:v>
                </c:pt>
                <c:pt idx="14">
                  <c:v>-1.03266559400297E-5</c:v>
                </c:pt>
                <c:pt idx="15">
                  <c:v>-9.5836502227142702E-6</c:v>
                </c:pt>
                <c:pt idx="16">
                  <c:v>-9.0176465434474204E-6</c:v>
                </c:pt>
                <c:pt idx="17">
                  <c:v>-8.2632678941552797E-6</c:v>
                </c:pt>
                <c:pt idx="18">
                  <c:v>-6.72521187478579E-6</c:v>
                </c:pt>
                <c:pt idx="19">
                  <c:v>-4.2737904181229496E-6</c:v>
                </c:pt>
                <c:pt idx="20">
                  <c:v>-1.1935420182370799E-6</c:v>
                </c:pt>
                <c:pt idx="21">
                  <c:v>2.5310570925020199E-6</c:v>
                </c:pt>
                <c:pt idx="22">
                  <c:v>7.24375654274019E-6</c:v>
                </c:pt>
                <c:pt idx="23">
                  <c:v>1.2711748557630401E-5</c:v>
                </c:pt>
                <c:pt idx="24">
                  <c:v>1.8018692051316301E-5</c:v>
                </c:pt>
                <c:pt idx="25">
                  <c:v>2.27446443148292E-5</c:v>
                </c:pt>
                <c:pt idx="26">
                  <c:v>2.7467622363515399E-5</c:v>
                </c:pt>
                <c:pt idx="27">
                  <c:v>3.2859537262988599E-5</c:v>
                </c:pt>
                <c:pt idx="28">
                  <c:v>3.91064086129371E-5</c:v>
                </c:pt>
                <c:pt idx="29">
                  <c:v>4.6210573194795698E-5</c:v>
                </c:pt>
                <c:pt idx="30">
                  <c:v>5.3985949984775299E-5</c:v>
                </c:pt>
                <c:pt idx="31">
                  <c:v>6.1935263970492094E-5</c:v>
                </c:pt>
                <c:pt idx="32">
                  <c:v>6.9830460318095504E-5</c:v>
                </c:pt>
                <c:pt idx="33">
                  <c:v>7.7934394135877001E-5</c:v>
                </c:pt>
                <c:pt idx="34">
                  <c:v>8.6241852231211006E-5</c:v>
                </c:pt>
                <c:pt idx="35">
                  <c:v>9.4432999713802904E-5</c:v>
                </c:pt>
                <c:pt idx="36" formatCode="General">
                  <c:v>1.0281334095123801E-4</c:v>
                </c:pt>
                <c:pt idx="37" formatCode="General">
                  <c:v>1.12003080025959E-4</c:v>
                </c:pt>
                <c:pt idx="38" formatCode="General">
                  <c:v>1.2155972346898E-4</c:v>
                </c:pt>
                <c:pt idx="39" formatCode="General">
                  <c:v>1.30350363662112E-4</c:v>
                </c:pt>
                <c:pt idx="40" formatCode="General">
                  <c:v>1.3832452877191601E-4</c:v>
                </c:pt>
                <c:pt idx="41" formatCode="General">
                  <c:v>1.4655116503368201E-4</c:v>
                </c:pt>
                <c:pt idx="42" formatCode="General">
                  <c:v>1.5566403131918899E-4</c:v>
                </c:pt>
                <c:pt idx="43" formatCode="General">
                  <c:v>1.65505523558735E-4</c:v>
                </c:pt>
                <c:pt idx="44" formatCode="General">
                  <c:v>1.7599288073470601E-4</c:v>
                </c:pt>
                <c:pt idx="45" formatCode="General">
                  <c:v>1.8727048606591399E-4</c:v>
                </c:pt>
                <c:pt idx="46" formatCode="General">
                  <c:v>1.9923783753172299E-4</c:v>
                </c:pt>
                <c:pt idx="47" formatCode="General">
                  <c:v>2.1149996709622399E-4</c:v>
                </c:pt>
                <c:pt idx="48" formatCode="General">
                  <c:v>2.2353033976929901E-4</c:v>
                </c:pt>
                <c:pt idx="49" formatCode="General">
                  <c:v>2.3485544201724999E-4</c:v>
                </c:pt>
                <c:pt idx="50" formatCode="General">
                  <c:v>2.455122064409E-4</c:v>
                </c:pt>
                <c:pt idx="51" formatCode="General">
                  <c:v>2.5614124249466599E-4</c:v>
                </c:pt>
                <c:pt idx="52" formatCode="General">
                  <c:v>2.67337209365552E-4</c:v>
                </c:pt>
                <c:pt idx="53" formatCode="General">
                  <c:v>2.7928389242530099E-4</c:v>
                </c:pt>
                <c:pt idx="54" formatCode="General">
                  <c:v>2.9192670582835401E-4</c:v>
                </c:pt>
                <c:pt idx="55" formatCode="General">
                  <c:v>3.0474285012543998E-4</c:v>
                </c:pt>
                <c:pt idx="56" formatCode="General">
                  <c:v>3.1665036537661202E-4</c:v>
                </c:pt>
                <c:pt idx="57" formatCode="General">
                  <c:v>3.27094003299813E-4</c:v>
                </c:pt>
                <c:pt idx="58" formatCode="General">
                  <c:v>3.3678154189430799E-4</c:v>
                </c:pt>
                <c:pt idx="59" formatCode="General">
                  <c:v>3.4655320490829502E-4</c:v>
                </c:pt>
                <c:pt idx="60" formatCode="General">
                  <c:v>3.5632043511942099E-4</c:v>
                </c:pt>
                <c:pt idx="61" formatCode="General">
                  <c:v>3.6580714301059501E-4</c:v>
                </c:pt>
                <c:pt idx="62" formatCode="General">
                  <c:v>3.75245089906682E-4</c:v>
                </c:pt>
                <c:pt idx="63" formatCode="General">
                  <c:v>3.8462422657994602E-4</c:v>
                </c:pt>
                <c:pt idx="64" formatCode="General">
                  <c:v>3.9321945334970499E-4</c:v>
                </c:pt>
                <c:pt idx="65" formatCode="General">
                  <c:v>4.0031421641901002E-4</c:v>
                </c:pt>
                <c:pt idx="66" formatCode="General">
                  <c:v>4.0572262033154098E-4</c:v>
                </c:pt>
                <c:pt idx="67" formatCode="General">
                  <c:v>4.0965606265748803E-4</c:v>
                </c:pt>
                <c:pt idx="68" formatCode="General">
                  <c:v>4.1267229367930201E-4</c:v>
                </c:pt>
                <c:pt idx="69" formatCode="General">
                  <c:v>4.1550628821799402E-4</c:v>
                </c:pt>
                <c:pt idx="70" formatCode="General">
                  <c:v>4.18637630464541E-4</c:v>
                </c:pt>
                <c:pt idx="71" formatCode="General">
                  <c:v>4.22257597663899E-4</c:v>
                </c:pt>
                <c:pt idx="72" formatCode="General">
                  <c:v>4.2630993148149598E-4</c:v>
                </c:pt>
                <c:pt idx="73" formatCode="General">
                  <c:v>4.3006389271276803E-4</c:v>
                </c:pt>
                <c:pt idx="74" formatCode="General">
                  <c:v>4.3238787095364298E-4</c:v>
                </c:pt>
                <c:pt idx="75" formatCode="General">
                  <c:v>4.3309499904792698E-4</c:v>
                </c:pt>
                <c:pt idx="76" formatCode="General">
                  <c:v>4.3322659455818799E-4</c:v>
                </c:pt>
                <c:pt idx="77" formatCode="General">
                  <c:v>4.3367058685806501E-4</c:v>
                </c:pt>
                <c:pt idx="78" formatCode="General">
                  <c:v>4.34471739498724E-4</c:v>
                </c:pt>
                <c:pt idx="79" formatCode="General">
                  <c:v>4.3550104225771499E-4</c:v>
                </c:pt>
                <c:pt idx="80" formatCode="General">
                  <c:v>4.3666995994078901E-4</c:v>
                </c:pt>
                <c:pt idx="81" formatCode="General">
                  <c:v>4.3759963637421498E-4</c:v>
                </c:pt>
                <c:pt idx="82" formatCode="General">
                  <c:v>4.3789187798802699E-4</c:v>
                </c:pt>
                <c:pt idx="83" formatCode="General">
                  <c:v>4.3732197219556598E-4</c:v>
                </c:pt>
                <c:pt idx="84" formatCode="General">
                  <c:v>4.3552307110404003E-4</c:v>
                </c:pt>
                <c:pt idx="85" formatCode="General">
                  <c:v>4.3245288738233601E-4</c:v>
                </c:pt>
                <c:pt idx="86" formatCode="General">
                  <c:v>4.2906022304131202E-4</c:v>
                </c:pt>
                <c:pt idx="87" formatCode="General">
                  <c:v>4.2613985232870698E-4</c:v>
                </c:pt>
                <c:pt idx="88" formatCode="General">
                  <c:v>4.2294167193751298E-4</c:v>
                </c:pt>
                <c:pt idx="89" formatCode="General">
                  <c:v>4.1835717722248002E-4</c:v>
                </c:pt>
                <c:pt idx="90" formatCode="General">
                  <c:v>4.1268694969508402E-4</c:v>
                </c:pt>
                <c:pt idx="91" formatCode="General">
                  <c:v>4.0680403624004902E-4</c:v>
                </c:pt>
                <c:pt idx="92" formatCode="General">
                  <c:v>4.0066827395221098E-4</c:v>
                </c:pt>
                <c:pt idx="93" formatCode="General">
                  <c:v>3.9397803690347698E-4</c:v>
                </c:pt>
                <c:pt idx="94" formatCode="General">
                  <c:v>3.8711834518551601E-4</c:v>
                </c:pt>
                <c:pt idx="95" formatCode="General">
                  <c:v>3.8047153831563801E-4</c:v>
                </c:pt>
                <c:pt idx="96" formatCode="General">
                  <c:v>3.7382259580385802E-4</c:v>
                </c:pt>
                <c:pt idx="97" formatCode="General">
                  <c:v>3.6680083224134E-4</c:v>
                </c:pt>
                <c:pt idx="98" formatCode="General">
                  <c:v>3.5897969632697502E-4</c:v>
                </c:pt>
                <c:pt idx="99" formatCode="General">
                  <c:v>3.4983602910579797E-4</c:v>
                </c:pt>
                <c:pt idx="100" formatCode="General">
                  <c:v>3.39479745520428E-4</c:v>
                </c:pt>
                <c:pt idx="101" formatCode="General">
                  <c:v>3.2873738981821802E-4</c:v>
                </c:pt>
                <c:pt idx="102" formatCode="General">
                  <c:v>3.1799496380615098E-4</c:v>
                </c:pt>
                <c:pt idx="103" formatCode="General">
                  <c:v>3.0702743488286201E-4</c:v>
                </c:pt>
                <c:pt idx="104" formatCode="General">
                  <c:v>2.9607636399119302E-4</c:v>
                </c:pt>
                <c:pt idx="105" formatCode="General">
                  <c:v>2.8567498705559999E-4</c:v>
                </c:pt>
                <c:pt idx="106" formatCode="General">
                  <c:v>2.7554630497025201E-4</c:v>
                </c:pt>
                <c:pt idx="107" formatCode="General">
                  <c:v>2.6511649689316699E-4</c:v>
                </c:pt>
                <c:pt idx="108" formatCode="General">
                  <c:v>2.54729315599326E-4</c:v>
                </c:pt>
                <c:pt idx="109" formatCode="General">
                  <c:v>2.4511780767582698E-4</c:v>
                </c:pt>
                <c:pt idx="110" formatCode="General">
                  <c:v>2.3635556606979699E-4</c:v>
                </c:pt>
                <c:pt idx="111" formatCode="General">
                  <c:v>2.2827951995759601E-4</c:v>
                </c:pt>
                <c:pt idx="112" formatCode="General">
                  <c:v>2.2098327270439399E-4</c:v>
                </c:pt>
                <c:pt idx="113" formatCode="General">
                  <c:v>2.1410173761932401E-4</c:v>
                </c:pt>
                <c:pt idx="114" formatCode="General">
                  <c:v>2.0658974571207401E-4</c:v>
                </c:pt>
                <c:pt idx="115" formatCode="General">
                  <c:v>1.97864785676169E-4</c:v>
                </c:pt>
                <c:pt idx="116" formatCode="General">
                  <c:v>1.88508726609448E-4</c:v>
                </c:pt>
                <c:pt idx="117" formatCode="General">
                  <c:v>1.7956959671772699E-4</c:v>
                </c:pt>
                <c:pt idx="118" formatCode="General">
                  <c:v>1.71628599016083E-4</c:v>
                </c:pt>
                <c:pt idx="119" formatCode="General">
                  <c:v>1.64620509995241E-4</c:v>
                </c:pt>
                <c:pt idx="120" formatCode="General">
                  <c:v>1.58353012561638E-4</c:v>
                </c:pt>
                <c:pt idx="121" formatCode="General">
                  <c:v>1.53029321790713E-4</c:v>
                </c:pt>
                <c:pt idx="122" formatCode="General">
                  <c:v>1.4882846800890999E-4</c:v>
                </c:pt>
                <c:pt idx="123" formatCode="General">
                  <c:v>1.44986707613607E-4</c:v>
                </c:pt>
                <c:pt idx="124" formatCode="General">
                  <c:v>1.40255149963717E-4</c:v>
                </c:pt>
                <c:pt idx="125" formatCode="General">
                  <c:v>1.34528791434466E-4</c:v>
                </c:pt>
                <c:pt idx="126" formatCode="General">
                  <c:v>1.2896559233799699E-4</c:v>
                </c:pt>
                <c:pt idx="127" formatCode="General">
                  <c:v>1.2438138687473501E-4</c:v>
                </c:pt>
                <c:pt idx="128" formatCode="General">
                  <c:v>1.2073150520709801E-4</c:v>
                </c:pt>
                <c:pt idx="129" formatCode="General">
                  <c:v>1.18005906936553E-4</c:v>
                </c:pt>
                <c:pt idx="130" formatCode="General">
                  <c:v>1.1621117027718701E-4</c:v>
                </c:pt>
                <c:pt idx="131" formatCode="General">
                  <c:v>1.14758618524243E-4</c:v>
                </c:pt>
                <c:pt idx="132" formatCode="General">
                  <c:v>1.1320143845904001E-4</c:v>
                </c:pt>
                <c:pt idx="133" formatCode="General">
                  <c:v>1.12050141388763E-4</c:v>
                </c:pt>
                <c:pt idx="134" formatCode="General">
                  <c:v>1.1177485955059399E-4</c:v>
                </c:pt>
                <c:pt idx="135" formatCode="General">
                  <c:v>1.11876242207477E-4</c:v>
                </c:pt>
                <c:pt idx="136" formatCode="General">
                  <c:v>1.1185728243257101E-4</c:v>
                </c:pt>
                <c:pt idx="137" formatCode="General">
                  <c:v>1.1209482857174199E-4</c:v>
                </c:pt>
                <c:pt idx="138" formatCode="General">
                  <c:v>1.13121327352427E-4</c:v>
                </c:pt>
                <c:pt idx="139" formatCode="General">
                  <c:v>1.1502672147199E-4</c:v>
                </c:pt>
                <c:pt idx="140" formatCode="General">
                  <c:v>1.1777569504509499E-4</c:v>
                </c:pt>
                <c:pt idx="141" formatCode="General">
                  <c:v>1.21206105805302E-4</c:v>
                </c:pt>
                <c:pt idx="142" formatCode="General">
                  <c:v>1.24843763425628E-4</c:v>
                </c:pt>
                <c:pt idx="143" formatCode="General">
                  <c:v>1.2839873360778501E-4</c:v>
                </c:pt>
                <c:pt idx="144" formatCode="General">
                  <c:v>1.3211275210810999E-4</c:v>
                </c:pt>
                <c:pt idx="145" formatCode="General">
                  <c:v>1.3638471168756901E-4</c:v>
                </c:pt>
                <c:pt idx="146" formatCode="General">
                  <c:v>1.41524543627771E-4</c:v>
                </c:pt>
                <c:pt idx="147" formatCode="General">
                  <c:v>1.4754926459286001E-4</c:v>
                </c:pt>
                <c:pt idx="148" formatCode="General">
                  <c:v>1.53598894787913E-4</c:v>
                </c:pt>
                <c:pt idx="149" formatCode="General">
                  <c:v>1.58302835326227E-4</c:v>
                </c:pt>
                <c:pt idx="150" formatCode="General">
                  <c:v>1.6137601335126201E-4</c:v>
                </c:pt>
                <c:pt idx="151" formatCode="General">
                  <c:v>1.6397415007456901E-4</c:v>
                </c:pt>
                <c:pt idx="152" formatCode="General">
                  <c:v>1.6720707066097699E-4</c:v>
                </c:pt>
                <c:pt idx="153" formatCode="General">
                  <c:v>1.7131837663218399E-4</c:v>
                </c:pt>
                <c:pt idx="154" formatCode="General">
                  <c:v>1.7608601418289899E-4</c:v>
                </c:pt>
                <c:pt idx="155" formatCode="General">
                  <c:v>1.8086457946402701E-4</c:v>
                </c:pt>
                <c:pt idx="156" formatCode="General">
                  <c:v>1.8480391821812801E-4</c:v>
                </c:pt>
                <c:pt idx="157" formatCode="General">
                  <c:v>1.8795207787974201E-4</c:v>
                </c:pt>
                <c:pt idx="158" formatCode="General">
                  <c:v>1.9118319127782099E-4</c:v>
                </c:pt>
                <c:pt idx="159" formatCode="General">
                  <c:v>1.94623023040235E-4</c:v>
                </c:pt>
                <c:pt idx="160" formatCode="General">
                  <c:v>1.9770014645129999E-4</c:v>
                </c:pt>
                <c:pt idx="161" formatCode="General">
                  <c:v>2.0076545407461601E-4</c:v>
                </c:pt>
                <c:pt idx="162" formatCode="General">
                  <c:v>2.0461926362039601E-4</c:v>
                </c:pt>
                <c:pt idx="163" formatCode="General">
                  <c:v>2.0865838460640401E-4</c:v>
                </c:pt>
                <c:pt idx="164" formatCode="General">
                  <c:v>2.1164998077424801E-4</c:v>
                </c:pt>
                <c:pt idx="165" formatCode="General">
                  <c:v>2.13823006607744E-4</c:v>
                </c:pt>
                <c:pt idx="166" formatCode="General">
                  <c:v>2.16175081081452E-4</c:v>
                </c:pt>
                <c:pt idx="167" formatCode="General">
                  <c:v>2.1862679692025299E-4</c:v>
                </c:pt>
                <c:pt idx="168" formatCode="General">
                  <c:v>2.20714415578528E-4</c:v>
                </c:pt>
                <c:pt idx="169" formatCode="General">
                  <c:v>2.2291737752421799E-4</c:v>
                </c:pt>
                <c:pt idx="170" formatCode="General">
                  <c:v>2.2571718833860001E-4</c:v>
                </c:pt>
                <c:pt idx="171" formatCode="General">
                  <c:v>2.2862782386161499E-4</c:v>
                </c:pt>
                <c:pt idx="172" formatCode="General">
                  <c:v>2.3126180449220001E-4</c:v>
                </c:pt>
                <c:pt idx="173" formatCode="General">
                  <c:v>2.3391775719176501E-4</c:v>
                </c:pt>
                <c:pt idx="174" formatCode="General">
                  <c:v>2.36406934641724E-4</c:v>
                </c:pt>
                <c:pt idx="175" formatCode="General">
                  <c:v>2.3780995796572301E-4</c:v>
                </c:pt>
                <c:pt idx="176" formatCode="General">
                  <c:v>2.3788745926093001E-4</c:v>
                </c:pt>
                <c:pt idx="177" formatCode="General">
                  <c:v>2.37442188031373E-4</c:v>
                </c:pt>
                <c:pt idx="178" formatCode="General">
                  <c:v>2.3701762532359801E-4</c:v>
                </c:pt>
                <c:pt idx="179" formatCode="General">
                  <c:v>2.3620630496407101E-4</c:v>
                </c:pt>
                <c:pt idx="180" formatCode="General">
                  <c:v>2.34341210093126E-4</c:v>
                </c:pt>
                <c:pt idx="181" formatCode="General">
                  <c:v>2.31264628385227E-4</c:v>
                </c:pt>
                <c:pt idx="182" formatCode="General">
                  <c:v>2.27357493937827E-4</c:v>
                </c:pt>
                <c:pt idx="183" formatCode="General">
                  <c:v>2.23048286996821E-4</c:v>
                </c:pt>
                <c:pt idx="184" formatCode="General">
                  <c:v>2.18490391069836E-4</c:v>
                </c:pt>
                <c:pt idx="185" formatCode="General">
                  <c:v>2.13940549608598E-4</c:v>
                </c:pt>
                <c:pt idx="186" formatCode="General">
                  <c:v>2.1004425610437601E-4</c:v>
                </c:pt>
                <c:pt idx="187" formatCode="General">
                  <c:v>2.0701701291218999E-4</c:v>
                </c:pt>
                <c:pt idx="188" formatCode="General">
                  <c:v>2.03976947737427E-4</c:v>
                </c:pt>
                <c:pt idx="189" formatCode="General">
                  <c:v>2.0000905473312199E-4</c:v>
                </c:pt>
                <c:pt idx="190" formatCode="General">
                  <c:v>1.9537518480011799E-4</c:v>
                </c:pt>
                <c:pt idx="191" formatCode="General">
                  <c:v>1.9081527374809699E-4</c:v>
                </c:pt>
                <c:pt idx="192" formatCode="General">
                  <c:v>1.86388874526594E-4</c:v>
                </c:pt>
                <c:pt idx="193" formatCode="General">
                  <c:v>1.81830250113952E-4</c:v>
                </c:pt>
                <c:pt idx="194" formatCode="General">
                  <c:v>1.7732466330761901E-4</c:v>
                </c:pt>
                <c:pt idx="195" formatCode="General">
                  <c:v>1.7334449530195399E-4</c:v>
                </c:pt>
                <c:pt idx="196" formatCode="General">
                  <c:v>1.7023160214057101E-4</c:v>
                </c:pt>
                <c:pt idx="197" formatCode="General">
                  <c:v>1.6793432500283601E-4</c:v>
                </c:pt>
                <c:pt idx="198" formatCode="General">
                  <c:v>1.6566998469552099E-4</c:v>
                </c:pt>
                <c:pt idx="199" formatCode="General">
                  <c:v>1.62369588839868E-4</c:v>
                </c:pt>
                <c:pt idx="200" formatCode="General">
                  <c:v>1.57950249695088E-4</c:v>
                </c:pt>
                <c:pt idx="201" formatCode="General">
                  <c:v>1.5336594368920299E-4</c:v>
                </c:pt>
                <c:pt idx="202" formatCode="General">
                  <c:v>1.4912796878634299E-4</c:v>
                </c:pt>
                <c:pt idx="203" formatCode="General">
                  <c:v>1.44814769191296E-4</c:v>
                </c:pt>
                <c:pt idx="204" formatCode="General">
                  <c:v>1.4012312773360901E-4</c:v>
                </c:pt>
                <c:pt idx="205" formatCode="General">
                  <c:v>1.3523743265249499E-4</c:v>
                </c:pt>
                <c:pt idx="206" formatCode="General">
                  <c:v>1.3020207323902899E-4</c:v>
                </c:pt>
                <c:pt idx="207" formatCode="General">
                  <c:v>1.2499058538811801E-4</c:v>
                </c:pt>
                <c:pt idx="208" formatCode="General">
                  <c:v>1.20033299013151E-4</c:v>
                </c:pt>
                <c:pt idx="209" formatCode="General">
                  <c:v>1.15878036476934E-4</c:v>
                </c:pt>
                <c:pt idx="210" formatCode="General">
                  <c:v>1.1263327495975201E-4</c:v>
                </c:pt>
                <c:pt idx="211" formatCode="General">
                  <c:v>1.1020348511965001E-4</c:v>
                </c:pt>
                <c:pt idx="212" formatCode="General">
                  <c:v>1.08532299809715E-4</c:v>
                </c:pt>
                <c:pt idx="213" formatCode="General">
                  <c:v>1.07307288562468E-4</c:v>
                </c:pt>
                <c:pt idx="214" formatCode="General">
                  <c:v>1.0599913923952099E-4</c:v>
                </c:pt>
                <c:pt idx="215" formatCode="General">
                  <c:v>1.04408984404691E-4</c:v>
                </c:pt>
                <c:pt idx="216" formatCode="General">
                  <c:v>1.02811910389666E-4</c:v>
                </c:pt>
                <c:pt idx="217" formatCode="General">
                  <c:v>1.01624244190781E-4</c:v>
                </c:pt>
                <c:pt idx="218" formatCode="General">
                  <c:v>1.01222760281146E-4</c:v>
                </c:pt>
                <c:pt idx="219" formatCode="General">
                  <c:v>1.01850445207909E-4</c:v>
                </c:pt>
                <c:pt idx="220" formatCode="General">
                  <c:v>1.03373454127279E-4</c:v>
                </c:pt>
                <c:pt idx="221" formatCode="General">
                  <c:v>1.05230933606405E-4</c:v>
                </c:pt>
                <c:pt idx="222" formatCode="General">
                  <c:v>1.0668112090207601E-4</c:v>
                </c:pt>
                <c:pt idx="223" formatCode="General">
                  <c:v>1.070332753316E-4</c:v>
                </c:pt>
                <c:pt idx="224" formatCode="General">
                  <c:v>1.0596760098742801E-4</c:v>
                </c:pt>
                <c:pt idx="225" formatCode="General">
                  <c:v>1.03965848011801E-4</c:v>
                </c:pt>
                <c:pt idx="226" formatCode="General">
                  <c:v>1.0212405135770901E-4</c:v>
                </c:pt>
                <c:pt idx="227" formatCode="General">
                  <c:v>1.01221022382341E-4</c:v>
                </c:pt>
                <c:pt idx="228" formatCode="General">
                  <c:v>1.01287776347155E-4</c:v>
                </c:pt>
                <c:pt idx="229" formatCode="General">
                  <c:v>1.0220387725975199E-4</c:v>
                </c:pt>
                <c:pt idx="230" formatCode="General">
                  <c:v>1.0401794884748601E-4</c:v>
                </c:pt>
                <c:pt idx="231" formatCode="General">
                  <c:v>1.06320587838878E-4</c:v>
                </c:pt>
                <c:pt idx="232" formatCode="General">
                  <c:v>1.08053227161902E-4</c:v>
                </c:pt>
                <c:pt idx="233" formatCode="General">
                  <c:v>1.08573554675201E-4</c:v>
                </c:pt>
                <c:pt idx="234" formatCode="General">
                  <c:v>1.08471536056106E-4</c:v>
                </c:pt>
                <c:pt idx="235" formatCode="General">
                  <c:v>1.08833176140262E-4</c:v>
                </c:pt>
                <c:pt idx="236" formatCode="General">
                  <c:v>1.1010317011169999E-4</c:v>
                </c:pt>
                <c:pt idx="237" formatCode="General">
                  <c:v>1.1215209284301999E-4</c:v>
                </c:pt>
                <c:pt idx="238" formatCode="General">
                  <c:v>1.15007703575047E-4</c:v>
                </c:pt>
                <c:pt idx="239" formatCode="General">
                  <c:v>1.18757797019606E-4</c:v>
                </c:pt>
                <c:pt idx="240" formatCode="General">
                  <c:v>1.2285423435287699E-4</c:v>
                </c:pt>
                <c:pt idx="241" formatCode="General">
                  <c:v>1.2626503876905201E-4</c:v>
                </c:pt>
                <c:pt idx="242" formatCode="General">
                  <c:v>1.28432349945854E-4</c:v>
                </c:pt>
                <c:pt idx="243" formatCode="General">
                  <c:v>1.2948564276161101E-4</c:v>
                </c:pt>
                <c:pt idx="244" formatCode="General">
                  <c:v>1.29455843187681E-4</c:v>
                </c:pt>
                <c:pt idx="245" formatCode="General">
                  <c:v>1.279437938772E-4</c:v>
                </c:pt>
                <c:pt idx="246" formatCode="General">
                  <c:v>1.24558314429323E-4</c:v>
                </c:pt>
                <c:pt idx="247" formatCode="General">
                  <c:v>1.18903012330815E-4</c:v>
                </c:pt>
                <c:pt idx="248" formatCode="General">
                  <c:v>1.1026961910447799E-4</c:v>
                </c:pt>
                <c:pt idx="249">
                  <c:v>9.8375827622430894E-5</c:v>
                </c:pt>
                <c:pt idx="250">
                  <c:v>8.4367697069326306E-5</c:v>
                </c:pt>
                <c:pt idx="251">
                  <c:v>7.0123413703733196E-5</c:v>
                </c:pt>
                <c:pt idx="252">
                  <c:v>5.6663567137192999E-5</c:v>
                </c:pt>
                <c:pt idx="253">
                  <c:v>4.39827604546128E-5</c:v>
                </c:pt>
                <c:pt idx="254">
                  <c:v>3.19578566648559E-5</c:v>
                </c:pt>
                <c:pt idx="255">
                  <c:v>2.0592066132564101E-5</c:v>
                </c:pt>
                <c:pt idx="256">
                  <c:v>9.86793809212486E-6</c:v>
                </c:pt>
                <c:pt idx="257">
                  <c:v>-7.3870326578338205E-8</c:v>
                </c:pt>
                <c:pt idx="258">
                  <c:v>-9.2739788494347595E-6</c:v>
                </c:pt>
                <c:pt idx="259">
                  <c:v>-1.8788787446797899E-5</c:v>
                </c:pt>
                <c:pt idx="260">
                  <c:v>-3.0396724281909E-5</c:v>
                </c:pt>
                <c:pt idx="261">
                  <c:v>-4.5271702249234099E-5</c:v>
                </c:pt>
                <c:pt idx="262">
                  <c:v>-6.3455179262754402E-5</c:v>
                </c:pt>
                <c:pt idx="263">
                  <c:v>-8.4218727993555696E-5</c:v>
                </c:pt>
                <c:pt idx="264" formatCode="General">
                  <c:v>-1.06188866200743E-4</c:v>
                </c:pt>
                <c:pt idx="265" formatCode="General">
                  <c:v>-1.2765796127724001E-4</c:v>
                </c:pt>
                <c:pt idx="266" formatCode="General">
                  <c:v>-1.4772830175529999E-4</c:v>
                </c:pt>
                <c:pt idx="267" formatCode="General">
                  <c:v>-1.6713742178276901E-4</c:v>
                </c:pt>
                <c:pt idx="268" formatCode="General">
                  <c:v>-1.8769978654333501E-4</c:v>
                </c:pt>
                <c:pt idx="269" formatCode="General">
                  <c:v>-2.1097789700242199E-4</c:v>
                </c:pt>
                <c:pt idx="270" formatCode="General">
                  <c:v>-2.37174669487572E-4</c:v>
                </c:pt>
                <c:pt idx="271" formatCode="General">
                  <c:v>-2.6492043653860402E-4</c:v>
                </c:pt>
                <c:pt idx="272" formatCode="General">
                  <c:v>-2.9238004458681901E-4</c:v>
                </c:pt>
                <c:pt idx="273" formatCode="General">
                  <c:v>-3.1885247281675401E-4</c:v>
                </c:pt>
                <c:pt idx="274" formatCode="General">
                  <c:v>-3.4528530038367098E-4</c:v>
                </c:pt>
                <c:pt idx="275" formatCode="General">
                  <c:v>-3.73508365965649E-4</c:v>
                </c:pt>
                <c:pt idx="276" formatCode="General">
                  <c:v>-4.0507366951748701E-4</c:v>
                </c:pt>
                <c:pt idx="277" formatCode="General">
                  <c:v>-4.4014730706341999E-4</c:v>
                </c:pt>
                <c:pt idx="278" formatCode="General">
                  <c:v>-4.7712043134939998E-4</c:v>
                </c:pt>
                <c:pt idx="279" formatCode="General">
                  <c:v>-5.1371716584129698E-4</c:v>
                </c:pt>
                <c:pt idx="280" formatCode="General">
                  <c:v>-5.4847591682638302E-4</c:v>
                </c:pt>
                <c:pt idx="281" formatCode="General">
                  <c:v>-5.8092042913186499E-4</c:v>
                </c:pt>
                <c:pt idx="282" formatCode="General">
                  <c:v>-6.1129457841703895E-4</c:v>
                </c:pt>
                <c:pt idx="283" formatCode="General">
                  <c:v>-6.4114082999534795E-4</c:v>
                </c:pt>
                <c:pt idx="284" formatCode="General">
                  <c:v>-6.7313439276163304E-4</c:v>
                </c:pt>
                <c:pt idx="285" formatCode="General">
                  <c:v>-7.0892183279486903E-4</c:v>
                </c:pt>
                <c:pt idx="286" formatCode="General">
                  <c:v>-7.4742314621948399E-4</c:v>
                </c:pt>
                <c:pt idx="287" formatCode="General">
                  <c:v>-7.8578930425057196E-4</c:v>
                </c:pt>
                <c:pt idx="288" formatCode="General">
                  <c:v>-8.2135625464789801E-4</c:v>
                </c:pt>
                <c:pt idx="289" formatCode="General">
                  <c:v>-8.5253142776463905E-4</c:v>
                </c:pt>
                <c:pt idx="290" formatCode="General">
                  <c:v>-8.79060252817786E-4</c:v>
                </c:pt>
                <c:pt idx="291" formatCode="General">
                  <c:v>-9.0224765964459102E-4</c:v>
                </c:pt>
                <c:pt idx="292" formatCode="General">
                  <c:v>-9.2455584268432496E-4</c:v>
                </c:pt>
                <c:pt idx="293" formatCode="General">
                  <c:v>-9.4867880074851101E-4</c:v>
                </c:pt>
                <c:pt idx="294" formatCode="General">
                  <c:v>-9.7682327110010909E-4</c:v>
                </c:pt>
                <c:pt idx="295" formatCode="General">
                  <c:v>-1.0101912167228E-3</c:v>
                </c:pt>
                <c:pt idx="296" formatCode="General">
                  <c:v>-1.04879612331414E-3</c:v>
                </c:pt>
                <c:pt idx="297" formatCode="General">
                  <c:v>-1.09230534426175E-3</c:v>
                </c:pt>
                <c:pt idx="298" formatCode="General">
                  <c:v>-1.14117064926372E-3</c:v>
                </c:pt>
                <c:pt idx="299" formatCode="General">
                  <c:v>-1.19599850865733E-3</c:v>
                </c:pt>
                <c:pt idx="300" formatCode="General">
                  <c:v>-1.2552356672501301E-3</c:v>
                </c:pt>
                <c:pt idx="301" formatCode="General">
                  <c:v>-1.31413015773396E-3</c:v>
                </c:pt>
                <c:pt idx="302" formatCode="General">
                  <c:v>-1.3668960343475799E-3</c:v>
                </c:pt>
                <c:pt idx="303" formatCode="General">
                  <c:v>-1.4101533666979001E-3</c:v>
                </c:pt>
                <c:pt idx="304" formatCode="General">
                  <c:v>-1.4441180817431701E-3</c:v>
                </c:pt>
                <c:pt idx="305" formatCode="General">
                  <c:v>-1.4707375223128999E-3</c:v>
                </c:pt>
                <c:pt idx="306" formatCode="General">
                  <c:v>-1.49159041471624E-3</c:v>
                </c:pt>
                <c:pt idx="307" formatCode="General">
                  <c:v>-1.5080870350883801E-3</c:v>
                </c:pt>
                <c:pt idx="308" formatCode="General">
                  <c:v>-1.52273407440411E-3</c:v>
                </c:pt>
                <c:pt idx="309" formatCode="General">
                  <c:v>-1.538813928428E-3</c:v>
                </c:pt>
                <c:pt idx="310" formatCode="General">
                  <c:v>-1.5588316847822E-3</c:v>
                </c:pt>
                <c:pt idx="311" formatCode="General">
                  <c:v>-1.5839429873274399E-3</c:v>
                </c:pt>
                <c:pt idx="312" formatCode="General">
                  <c:v>-1.6142857344497699E-3</c:v>
                </c:pt>
                <c:pt idx="313" formatCode="General">
                  <c:v>-1.64873023847437E-3</c:v>
                </c:pt>
                <c:pt idx="314" formatCode="General">
                  <c:v>-1.6847049240136601E-3</c:v>
                </c:pt>
                <c:pt idx="315" formatCode="General">
                  <c:v>-1.7194464741752901E-3</c:v>
                </c:pt>
                <c:pt idx="316" formatCode="General">
                  <c:v>-1.7513089845862099E-3</c:v>
                </c:pt>
                <c:pt idx="317" formatCode="General">
                  <c:v>-1.7791929552080201E-3</c:v>
                </c:pt>
                <c:pt idx="318" formatCode="General">
                  <c:v>-1.8015844999132999E-3</c:v>
                </c:pt>
                <c:pt idx="319" formatCode="General">
                  <c:v>-1.81795433432502E-3</c:v>
                </c:pt>
                <c:pt idx="320" formatCode="General">
                  <c:v>-1.8313447971035201E-3</c:v>
                </c:pt>
                <c:pt idx="321" formatCode="General">
                  <c:v>-1.84793041227636E-3</c:v>
                </c:pt>
                <c:pt idx="322" formatCode="General">
                  <c:v>-1.87260317471882E-3</c:v>
                </c:pt>
                <c:pt idx="323" formatCode="General">
                  <c:v>-1.9046977737815799E-3</c:v>
                </c:pt>
                <c:pt idx="324" formatCode="General">
                  <c:v>-1.9373798354190199E-3</c:v>
                </c:pt>
                <c:pt idx="325" formatCode="General">
                  <c:v>-1.9600088112227002E-3</c:v>
                </c:pt>
                <c:pt idx="326" formatCode="General">
                  <c:v>-1.96224332745721E-3</c:v>
                </c:pt>
                <c:pt idx="327" formatCode="General">
                  <c:v>-1.9397825663509101E-3</c:v>
                </c:pt>
                <c:pt idx="328" formatCode="General">
                  <c:v>-1.8981913316800201E-3</c:v>
                </c:pt>
                <c:pt idx="329" formatCode="General">
                  <c:v>-1.8493521638894999E-3</c:v>
                </c:pt>
                <c:pt idx="330" formatCode="General">
                  <c:v>-1.80286796100811E-3</c:v>
                </c:pt>
                <c:pt idx="331" formatCode="General">
                  <c:v>-1.7617833107048801E-3</c:v>
                </c:pt>
                <c:pt idx="332" formatCode="General">
                  <c:v>-1.72554219484652E-3</c:v>
                </c:pt>
                <c:pt idx="333" formatCode="General">
                  <c:v>-1.6938914635346101E-3</c:v>
                </c:pt>
                <c:pt idx="334" formatCode="General">
                  <c:v>-1.6679236191106E-3</c:v>
                </c:pt>
                <c:pt idx="335" formatCode="General">
                  <c:v>-1.64992212597793E-3</c:v>
                </c:pt>
                <c:pt idx="336" formatCode="General">
                  <c:v>-1.6414544875851299E-3</c:v>
                </c:pt>
                <c:pt idx="337" formatCode="General">
                  <c:v>-1.63875697466606E-3</c:v>
                </c:pt>
                <c:pt idx="338" formatCode="General">
                  <c:v>-1.6309196499972899E-3</c:v>
                </c:pt>
                <c:pt idx="339" formatCode="General">
                  <c:v>-1.60570105572025E-3</c:v>
                </c:pt>
                <c:pt idx="340" formatCode="General">
                  <c:v>-1.5570361718806E-3</c:v>
                </c:pt>
                <c:pt idx="341" formatCode="General">
                  <c:v>-1.48574955923649E-3</c:v>
                </c:pt>
                <c:pt idx="342" formatCode="General">
                  <c:v>-1.3955341723243999E-3</c:v>
                </c:pt>
                <c:pt idx="343" formatCode="General">
                  <c:v>-1.2913730922822901E-3</c:v>
                </c:pt>
                <c:pt idx="344" formatCode="General">
                  <c:v>-1.18007474899872E-3</c:v>
                </c:pt>
                <c:pt idx="345" formatCode="General">
                  <c:v>-1.0683178474241799E-3</c:v>
                </c:pt>
                <c:pt idx="346" formatCode="General">
                  <c:v>-9.6013519271421197E-4</c:v>
                </c:pt>
                <c:pt idx="347" formatCode="General">
                  <c:v>-8.5876583450363703E-4</c:v>
                </c:pt>
                <c:pt idx="348" formatCode="General">
                  <c:v>-7.6982010514237197E-4</c:v>
                </c:pt>
                <c:pt idx="349" formatCode="General">
                  <c:v>-6.9888927931042902E-4</c:v>
                </c:pt>
                <c:pt idx="350" formatCode="General">
                  <c:v>-6.4614975500350703E-4</c:v>
                </c:pt>
                <c:pt idx="351" formatCode="General">
                  <c:v>-6.0647551260488105E-4</c:v>
                </c:pt>
                <c:pt idx="352" formatCode="General">
                  <c:v>-5.7403880472537902E-4</c:v>
                </c:pt>
                <c:pt idx="353" formatCode="General">
                  <c:v>-5.4287945902923695E-4</c:v>
                </c:pt>
                <c:pt idx="354" formatCode="General">
                  <c:v>-5.0397971244957405E-4</c:v>
                </c:pt>
                <c:pt idx="355" formatCode="General">
                  <c:v>-4.4733326943063601E-4</c:v>
                </c:pt>
                <c:pt idx="356" formatCode="General">
                  <c:v>-3.6838003805204E-4</c:v>
                </c:pt>
                <c:pt idx="357" formatCode="General">
                  <c:v>-2.6943928393960198E-4</c:v>
                </c:pt>
                <c:pt idx="358" formatCode="General">
                  <c:v>-1.5525507026657601E-4</c:v>
                </c:pt>
                <c:pt idx="359">
                  <c:v>-3.1270801892866701E-5</c:v>
                </c:pt>
                <c:pt idx="360">
                  <c:v>9.3554023182576904E-5</c:v>
                </c:pt>
                <c:pt idx="361" formatCode="General">
                  <c:v>2.0734159515292501E-4</c:v>
                </c:pt>
                <c:pt idx="362" formatCode="General">
                  <c:v>3.0234639751877099E-4</c:v>
                </c:pt>
                <c:pt idx="363" formatCode="General">
                  <c:v>3.8017700739226599E-4</c:v>
                </c:pt>
                <c:pt idx="364" formatCode="General">
                  <c:v>4.4743334600352098E-4</c:v>
                </c:pt>
                <c:pt idx="365" formatCode="General">
                  <c:v>5.0644304099738797E-4</c:v>
                </c:pt>
                <c:pt idx="366" formatCode="General">
                  <c:v>5.5299300230406601E-4</c:v>
                </c:pt>
                <c:pt idx="367" formatCode="General">
                  <c:v>5.8405358194241598E-4</c:v>
                </c:pt>
                <c:pt idx="368" formatCode="General">
                  <c:v>6.0509859581364602E-4</c:v>
                </c:pt>
                <c:pt idx="369" formatCode="General">
                  <c:v>6.2804710657888695E-4</c:v>
                </c:pt>
                <c:pt idx="370" formatCode="General">
                  <c:v>6.6409888694181503E-4</c:v>
                </c:pt>
                <c:pt idx="371" formatCode="General">
                  <c:v>7.1994869834838496E-4</c:v>
                </c:pt>
                <c:pt idx="372" formatCode="General">
                  <c:v>7.9775227429104299E-4</c:v>
                </c:pt>
                <c:pt idx="373" formatCode="General">
                  <c:v>8.9531818818621497E-4</c:v>
                </c:pt>
                <c:pt idx="374" formatCode="General">
                  <c:v>1.0067106907678601E-3</c:v>
                </c:pt>
                <c:pt idx="375" formatCode="General">
                  <c:v>1.1237223455417601E-3</c:v>
                </c:pt>
                <c:pt idx="376" formatCode="General">
                  <c:v>1.23656673645955E-3</c:v>
                </c:pt>
                <c:pt idx="377" formatCode="General">
                  <c:v>1.3350796690309601E-3</c:v>
                </c:pt>
                <c:pt idx="378" formatCode="General">
                  <c:v>1.41312796305091E-3</c:v>
                </c:pt>
                <c:pt idx="379" formatCode="General">
                  <c:v>1.47322199256159E-3</c:v>
                </c:pt>
                <c:pt idx="380" formatCode="General">
                  <c:v>1.5259586996334E-3</c:v>
                </c:pt>
                <c:pt idx="381" formatCode="General">
                  <c:v>1.58471147191313E-3</c:v>
                </c:pt>
                <c:pt idx="382" formatCode="General">
                  <c:v>1.65935566019585E-3</c:v>
                </c:pt>
                <c:pt idx="383" formatCode="General">
                  <c:v>1.75121733309522E-3</c:v>
                </c:pt>
                <c:pt idx="384" formatCode="General">
                  <c:v>1.85243442855795E-3</c:v>
                </c:pt>
                <c:pt idx="385" formatCode="General">
                  <c:v>1.9527629260954801E-3</c:v>
                </c:pt>
                <c:pt idx="386" formatCode="General">
                  <c:v>2.0488249604302599E-3</c:v>
                </c:pt>
                <c:pt idx="387" formatCode="General">
                  <c:v>2.1456709161164801E-3</c:v>
                </c:pt>
                <c:pt idx="388" formatCode="General">
                  <c:v>2.2490238111845902E-3</c:v>
                </c:pt>
                <c:pt idx="389" formatCode="General">
                  <c:v>2.3573958383502E-3</c:v>
                </c:pt>
                <c:pt idx="390" formatCode="General">
                  <c:v>2.4619357043683299E-3</c:v>
                </c:pt>
                <c:pt idx="391" formatCode="General">
                  <c:v>2.55283689328705E-3</c:v>
                </c:pt>
                <c:pt idx="392" formatCode="General">
                  <c:v>2.6259238841939399E-3</c:v>
                </c:pt>
                <c:pt idx="393" formatCode="General">
                  <c:v>2.68413916849035E-3</c:v>
                </c:pt>
                <c:pt idx="394" formatCode="General">
                  <c:v>2.7331035729520601E-3</c:v>
                </c:pt>
                <c:pt idx="395" formatCode="General">
                  <c:v>2.7746828713054702E-3</c:v>
                </c:pt>
                <c:pt idx="396" formatCode="General">
                  <c:v>2.8041196590542E-3</c:v>
                </c:pt>
                <c:pt idx="397" formatCode="General">
                  <c:v>2.8131550178162601E-3</c:v>
                </c:pt>
                <c:pt idx="398" formatCode="General">
                  <c:v>2.7961174163150201E-3</c:v>
                </c:pt>
                <c:pt idx="399" formatCode="General">
                  <c:v>2.7532218899558999E-3</c:v>
                </c:pt>
                <c:pt idx="400" formatCode="General">
                  <c:v>2.68899716409656E-3</c:v>
                </c:pt>
                <c:pt idx="401" formatCode="General">
                  <c:v>2.61015659984526E-3</c:v>
                </c:pt>
                <c:pt idx="402" formatCode="General">
                  <c:v>2.5268167536349499E-3</c:v>
                </c:pt>
                <c:pt idx="403" formatCode="General">
                  <c:v>2.45349959750206E-3</c:v>
                </c:pt>
                <c:pt idx="404" formatCode="General">
                  <c:v>2.4047017244500698E-3</c:v>
                </c:pt>
                <c:pt idx="405" formatCode="General">
                  <c:v>2.3879218318197202E-3</c:v>
                </c:pt>
                <c:pt idx="406" formatCode="General">
                  <c:v>2.4029845183944701E-3</c:v>
                </c:pt>
                <c:pt idx="407" formatCode="General">
                  <c:v>2.44250913858501E-3</c:v>
                </c:pt>
                <c:pt idx="408" formatCode="General">
                  <c:v>2.4927380059369501E-3</c:v>
                </c:pt>
                <c:pt idx="409" formatCode="General">
                  <c:v>2.5329335410166701E-3</c:v>
                </c:pt>
                <c:pt idx="410" formatCode="General">
                  <c:v>2.5416933187001698E-3</c:v>
                </c:pt>
                <c:pt idx="411" formatCode="General">
                  <c:v>2.5074061217806999E-3</c:v>
                </c:pt>
                <c:pt idx="412" formatCode="General">
                  <c:v>2.43201960912725E-3</c:v>
                </c:pt>
                <c:pt idx="413" formatCode="General">
                  <c:v>2.32699518508002E-3</c:v>
                </c:pt>
                <c:pt idx="414" formatCode="General">
                  <c:v>2.21034146241609E-3</c:v>
                </c:pt>
                <c:pt idx="415" formatCode="General">
                  <c:v>2.1056091116616899E-3</c:v>
                </c:pt>
                <c:pt idx="416" formatCode="General">
                  <c:v>2.0323303398795301E-3</c:v>
                </c:pt>
                <c:pt idx="417" formatCode="General">
                  <c:v>1.9936656310991598E-3</c:v>
                </c:pt>
                <c:pt idx="418" formatCode="General">
                  <c:v>1.9893625831554902E-3</c:v>
                </c:pt>
                <c:pt idx="419" formatCode="General">
                  <c:v>2.0190187319334002E-3</c:v>
                </c:pt>
                <c:pt idx="420" formatCode="General">
                  <c:v>2.0820775442753599E-3</c:v>
                </c:pt>
                <c:pt idx="421" formatCode="General">
                  <c:v>2.1629580974435402E-3</c:v>
                </c:pt>
                <c:pt idx="422" formatCode="General">
                  <c:v>2.23568780272852E-3</c:v>
                </c:pt>
                <c:pt idx="423" formatCode="General">
                  <c:v>2.28791578136165E-3</c:v>
                </c:pt>
                <c:pt idx="424" formatCode="General">
                  <c:v>2.3094510766979502E-3</c:v>
                </c:pt>
                <c:pt idx="425" formatCode="General">
                  <c:v>2.2889184268300102E-3</c:v>
                </c:pt>
                <c:pt idx="426" formatCode="General">
                  <c:v>2.2224534954222198E-3</c:v>
                </c:pt>
                <c:pt idx="427" formatCode="General">
                  <c:v>2.1105512471966E-3</c:v>
                </c:pt>
                <c:pt idx="428" formatCode="General">
                  <c:v>1.9540204398315699E-3</c:v>
                </c:pt>
                <c:pt idx="429" formatCode="General">
                  <c:v>1.7828447168403399E-3</c:v>
                </c:pt>
                <c:pt idx="430" formatCode="General">
                  <c:v>1.63993912740299E-3</c:v>
                </c:pt>
                <c:pt idx="431" formatCode="General">
                  <c:v>1.53170805625848E-3</c:v>
                </c:pt>
                <c:pt idx="432" formatCode="General">
                  <c:v>1.4581959682470301E-3</c:v>
                </c:pt>
                <c:pt idx="433" formatCode="General">
                  <c:v>1.41934967627741E-3</c:v>
                </c:pt>
                <c:pt idx="434" formatCode="General">
                  <c:v>1.41497015034896E-3</c:v>
                </c:pt>
                <c:pt idx="435" formatCode="General">
                  <c:v>1.4092987594290199E-3</c:v>
                </c:pt>
                <c:pt idx="436" formatCode="General">
                  <c:v>1.3644415010642501E-3</c:v>
                </c:pt>
                <c:pt idx="437" formatCode="General">
                  <c:v>1.28977957996462E-3</c:v>
                </c:pt>
                <c:pt idx="438" formatCode="General">
                  <c:v>1.2112587703872E-3</c:v>
                </c:pt>
                <c:pt idx="439" formatCode="General">
                  <c:v>1.1505670719706501E-3</c:v>
                </c:pt>
                <c:pt idx="440" formatCode="General">
                  <c:v>1.1050612961677E-3</c:v>
                </c:pt>
                <c:pt idx="441" formatCode="General">
                  <c:v>1.04844545814214E-3</c:v>
                </c:pt>
                <c:pt idx="442" formatCode="General">
                  <c:v>9.5481140407669405E-4</c:v>
                </c:pt>
                <c:pt idx="443" formatCode="General">
                  <c:v>8.1973210069801405E-4</c:v>
                </c:pt>
                <c:pt idx="444" formatCode="General">
                  <c:v>6.5702733471121905E-4</c:v>
                </c:pt>
                <c:pt idx="445" formatCode="General">
                  <c:v>4.9911062577150101E-4</c:v>
                </c:pt>
                <c:pt idx="446" formatCode="General">
                  <c:v>3.6984411411799802E-4</c:v>
                </c:pt>
                <c:pt idx="447" formatCode="General">
                  <c:v>2.7882670188249698E-4</c:v>
                </c:pt>
                <c:pt idx="448" formatCode="General">
                  <c:v>2.2654496820891901E-4</c:v>
                </c:pt>
                <c:pt idx="449" formatCode="General">
                  <c:v>2.12609594802968E-4</c:v>
                </c:pt>
                <c:pt idx="450" formatCode="General">
                  <c:v>2.22124232877726E-4</c:v>
                </c:pt>
                <c:pt idx="451" formatCode="General">
                  <c:v>2.3851677522475801E-4</c:v>
                </c:pt>
                <c:pt idx="452" formatCode="General">
                  <c:v>2.5553139584816298E-4</c:v>
                </c:pt>
                <c:pt idx="453" formatCode="General">
                  <c:v>2.6714939200145598E-4</c:v>
                </c:pt>
                <c:pt idx="454" formatCode="General">
                  <c:v>2.6078756373528502E-4</c:v>
                </c:pt>
                <c:pt idx="455" formatCode="General">
                  <c:v>2.19702564294004E-4</c:v>
                </c:pt>
                <c:pt idx="456" formatCode="General">
                  <c:v>1.3918898620772499E-4</c:v>
                </c:pt>
                <c:pt idx="457">
                  <c:v>1.9867261227276499E-5</c:v>
                </c:pt>
                <c:pt idx="458" formatCode="General">
                  <c:v>-1.37494375551436E-4</c:v>
                </c:pt>
                <c:pt idx="459" formatCode="General">
                  <c:v>-3.05572337897919E-4</c:v>
                </c:pt>
                <c:pt idx="460" formatCode="General">
                  <c:v>-4.4563016736889302E-4</c:v>
                </c:pt>
                <c:pt idx="461" formatCode="General">
                  <c:v>-5.5261296609697495E-4</c:v>
                </c:pt>
                <c:pt idx="462" formatCode="General">
                  <c:v>-6.4048810583120397E-4</c:v>
                </c:pt>
                <c:pt idx="463" formatCode="General">
                  <c:v>-7.36454295134798E-4</c:v>
                </c:pt>
                <c:pt idx="464" formatCode="General">
                  <c:v>-8.6426525169281602E-4</c:v>
                </c:pt>
                <c:pt idx="465" formatCode="General">
                  <c:v>-1.0266037773139301E-3</c:v>
                </c:pt>
                <c:pt idx="466" formatCode="General">
                  <c:v>-1.2209414040686201E-3</c:v>
                </c:pt>
                <c:pt idx="467" formatCode="General">
                  <c:v>-1.3990712641082799E-3</c:v>
                </c:pt>
                <c:pt idx="468" formatCode="General">
                  <c:v>-1.53212734709498E-3</c:v>
                </c:pt>
                <c:pt idx="469" formatCode="General">
                  <c:v>-1.61987400328953E-3</c:v>
                </c:pt>
                <c:pt idx="470" formatCode="General">
                  <c:v>-1.6624312585150501E-3</c:v>
                </c:pt>
                <c:pt idx="471" formatCode="General">
                  <c:v>-1.66006316115959E-3</c:v>
                </c:pt>
                <c:pt idx="472" formatCode="General">
                  <c:v>-1.61734292423752E-3</c:v>
                </c:pt>
                <c:pt idx="473" formatCode="General">
                  <c:v>-1.59085297611537E-3</c:v>
                </c:pt>
                <c:pt idx="474" formatCode="General">
                  <c:v>-1.5984469374982499E-3</c:v>
                </c:pt>
                <c:pt idx="475" formatCode="General">
                  <c:v>-1.64010223925815E-3</c:v>
                </c:pt>
                <c:pt idx="476" formatCode="General">
                  <c:v>-1.7156765823242001E-3</c:v>
                </c:pt>
                <c:pt idx="477" formatCode="General">
                  <c:v>-1.7847916125744801E-3</c:v>
                </c:pt>
                <c:pt idx="478" formatCode="General">
                  <c:v>-1.8098007675497699E-3</c:v>
                </c:pt>
                <c:pt idx="479" formatCode="General">
                  <c:v>-1.79114070695612E-3</c:v>
                </c:pt>
                <c:pt idx="480" formatCode="General">
                  <c:v>-1.7293600371612299E-3</c:v>
                </c:pt>
                <c:pt idx="481" formatCode="General">
                  <c:v>-1.62543512684644E-3</c:v>
                </c:pt>
                <c:pt idx="482" formatCode="General">
                  <c:v>-1.52522480740585E-3</c:v>
                </c:pt>
                <c:pt idx="483" formatCode="General">
                  <c:v>-1.46063292849969E-3</c:v>
                </c:pt>
                <c:pt idx="484" formatCode="General">
                  <c:v>-1.4155429244016499E-3</c:v>
                </c:pt>
                <c:pt idx="485" formatCode="General">
                  <c:v>-1.37707382104173E-3</c:v>
                </c:pt>
                <c:pt idx="486" formatCode="General">
                  <c:v>-1.3441396220514E-3</c:v>
                </c:pt>
                <c:pt idx="487" formatCode="General">
                  <c:v>-1.31527588786539E-3</c:v>
                </c:pt>
                <c:pt idx="488" formatCode="General">
                  <c:v>-1.2846084021054199E-3</c:v>
                </c:pt>
                <c:pt idx="489" formatCode="General">
                  <c:v>-1.2519729169949E-3</c:v>
                </c:pt>
                <c:pt idx="490" formatCode="General">
                  <c:v>-1.22949582113663E-3</c:v>
                </c:pt>
                <c:pt idx="491" formatCode="General">
                  <c:v>-1.2327847160261199E-3</c:v>
                </c:pt>
                <c:pt idx="492" formatCode="General">
                  <c:v>-1.2702085395850801E-3</c:v>
                </c:pt>
                <c:pt idx="493" formatCode="General">
                  <c:v>-1.3437762994261699E-3</c:v>
                </c:pt>
                <c:pt idx="494" formatCode="General">
                  <c:v>-1.4529096498225899E-3</c:v>
                </c:pt>
                <c:pt idx="495" formatCode="General">
                  <c:v>-1.5960801889522199E-3</c:v>
                </c:pt>
                <c:pt idx="496" formatCode="General">
                  <c:v>-1.7512755382222201E-3</c:v>
                </c:pt>
                <c:pt idx="497" formatCode="General">
                  <c:v>-1.8837107975267901E-3</c:v>
                </c:pt>
                <c:pt idx="498" formatCode="General">
                  <c:v>-1.9751412259363401E-3</c:v>
                </c:pt>
                <c:pt idx="499" formatCode="General">
                  <c:v>-2.0289964301412199E-3</c:v>
                </c:pt>
                <c:pt idx="500" formatCode="General">
                  <c:v>-2.05783189872321E-3</c:v>
                </c:pt>
                <c:pt idx="501" formatCode="General">
                  <c:v>-2.06980979053534E-3</c:v>
                </c:pt>
                <c:pt idx="502" formatCode="General">
                  <c:v>-2.0692318484603401E-3</c:v>
                </c:pt>
                <c:pt idx="503" formatCode="General">
                  <c:v>-2.06241859561034E-3</c:v>
                </c:pt>
                <c:pt idx="504" formatCode="General">
                  <c:v>-2.05486981899629E-3</c:v>
                </c:pt>
                <c:pt idx="505" formatCode="General">
                  <c:v>-2.04232749962665E-3</c:v>
                </c:pt>
                <c:pt idx="506" formatCode="General">
                  <c:v>-2.00978590109597E-3</c:v>
                </c:pt>
                <c:pt idx="507" formatCode="General">
                  <c:v>-1.94340381559175E-3</c:v>
                </c:pt>
                <c:pt idx="508" formatCode="General">
                  <c:v>-1.8440554210098501E-3</c:v>
                </c:pt>
                <c:pt idx="509" formatCode="General">
                  <c:v>-1.7291337384805199E-3</c:v>
                </c:pt>
                <c:pt idx="510" formatCode="General">
                  <c:v>-1.6233202442883299E-3</c:v>
                </c:pt>
                <c:pt idx="511" formatCode="General">
                  <c:v>-1.54704499261182E-3</c:v>
                </c:pt>
                <c:pt idx="512" formatCode="General">
                  <c:v>-1.50466352112087E-3</c:v>
                </c:pt>
                <c:pt idx="513" formatCode="General">
                  <c:v>-1.4960834779948499E-3</c:v>
                </c:pt>
                <c:pt idx="514" formatCode="General">
                  <c:v>-1.52111361651339E-3</c:v>
                </c:pt>
                <c:pt idx="515" formatCode="General">
                  <c:v>-1.5794664644012901E-3</c:v>
                </c:pt>
                <c:pt idx="516" formatCode="General">
                  <c:v>-1.66372065566698E-3</c:v>
                </c:pt>
                <c:pt idx="517" formatCode="General">
                  <c:v>-1.7225464393016601E-3</c:v>
                </c:pt>
                <c:pt idx="518" formatCode="General">
                  <c:v>-1.7440081088006701E-3</c:v>
                </c:pt>
                <c:pt idx="519" formatCode="General">
                  <c:v>-1.7393371721119101E-3</c:v>
                </c:pt>
                <c:pt idx="520" formatCode="General">
                  <c:v>-1.7291118100675601E-3</c:v>
                </c:pt>
                <c:pt idx="521" formatCode="General">
                  <c:v>-1.7354775589749399E-3</c:v>
                </c:pt>
                <c:pt idx="522" formatCode="General">
                  <c:v>-1.7729285238727399E-3</c:v>
                </c:pt>
                <c:pt idx="523" formatCode="General">
                  <c:v>-1.8431578298885999E-3</c:v>
                </c:pt>
                <c:pt idx="524" formatCode="General">
                  <c:v>-1.9445985786802401E-3</c:v>
                </c:pt>
                <c:pt idx="525" formatCode="General">
                  <c:v>-2.0493920133944198E-3</c:v>
                </c:pt>
                <c:pt idx="526" formatCode="General">
                  <c:v>-2.1216161017981899E-3</c:v>
                </c:pt>
                <c:pt idx="527" formatCode="General">
                  <c:v>-2.1481993534428001E-3</c:v>
                </c:pt>
                <c:pt idx="528" formatCode="General">
                  <c:v>-2.12919870927945E-3</c:v>
                </c:pt>
                <c:pt idx="529" formatCode="General">
                  <c:v>-2.0651964062659402E-3</c:v>
                </c:pt>
                <c:pt idx="530" formatCode="General">
                  <c:v>-1.9660595078957398E-3</c:v>
                </c:pt>
                <c:pt idx="531" formatCode="General">
                  <c:v>-1.8896943308237301E-3</c:v>
                </c:pt>
                <c:pt idx="532" formatCode="General">
                  <c:v>-1.8477360214961601E-3</c:v>
                </c:pt>
                <c:pt idx="533" formatCode="General">
                  <c:v>-1.84018237981178E-3</c:v>
                </c:pt>
                <c:pt idx="534" formatCode="General">
                  <c:v>-1.8669357245529501E-3</c:v>
                </c:pt>
                <c:pt idx="535" formatCode="General">
                  <c:v>-1.92775518533308E-3</c:v>
                </c:pt>
                <c:pt idx="536" formatCode="General">
                  <c:v>-2.02221563278454E-3</c:v>
                </c:pt>
                <c:pt idx="537" formatCode="General">
                  <c:v>-2.1497167551391598E-3</c:v>
                </c:pt>
                <c:pt idx="538" formatCode="General">
                  <c:v>-2.3070902726740499E-3</c:v>
                </c:pt>
                <c:pt idx="539" formatCode="General">
                  <c:v>-2.4400491590546901E-3</c:v>
                </c:pt>
                <c:pt idx="540" formatCode="General">
                  <c:v>-2.5264765712050101E-3</c:v>
                </c:pt>
                <c:pt idx="541" formatCode="General">
                  <c:v>-2.56642826946712E-3</c:v>
                </c:pt>
                <c:pt idx="542" formatCode="General">
                  <c:v>-2.5601039364026999E-3</c:v>
                </c:pt>
                <c:pt idx="543" formatCode="General">
                  <c:v>-2.5078737758524299E-3</c:v>
                </c:pt>
                <c:pt idx="544" formatCode="General">
                  <c:v>-2.4140919748748598E-3</c:v>
                </c:pt>
                <c:pt idx="545" formatCode="General">
                  <c:v>-2.3340288882735699E-3</c:v>
                </c:pt>
                <c:pt idx="546" formatCode="General">
                  <c:v>-2.2872745273980299E-3</c:v>
                </c:pt>
                <c:pt idx="547" formatCode="General">
                  <c:v>-2.2737312333978299E-3</c:v>
                </c:pt>
                <c:pt idx="548" formatCode="General">
                  <c:v>-2.29315596669376E-3</c:v>
                </c:pt>
                <c:pt idx="549" formatCode="General">
                  <c:v>-2.3451868036520299E-3</c:v>
                </c:pt>
                <c:pt idx="550" formatCode="General">
                  <c:v>-2.4293225310788799E-3</c:v>
                </c:pt>
                <c:pt idx="551" formatCode="General">
                  <c:v>-2.5448877815098599E-3</c:v>
                </c:pt>
                <c:pt idx="552" formatCode="General">
                  <c:v>-2.6910350173145999E-3</c:v>
                </c:pt>
                <c:pt idx="553" formatCode="General">
                  <c:v>-2.8667866977673201E-3</c:v>
                </c:pt>
                <c:pt idx="554" formatCode="General">
                  <c:v>-3.07107460595422E-3</c:v>
                </c:pt>
                <c:pt idx="555" formatCode="General">
                  <c:v>-3.3027581139656102E-3</c:v>
                </c:pt>
                <c:pt idx="556" formatCode="General">
                  <c:v>-3.5491303836777599E-3</c:v>
                </c:pt>
                <c:pt idx="557" formatCode="General">
                  <c:v>-3.7541299638417101E-3</c:v>
                </c:pt>
                <c:pt idx="558" formatCode="General">
                  <c:v>-3.9059834099029601E-3</c:v>
                </c:pt>
                <c:pt idx="559" formatCode="General">
                  <c:v>-4.0044957698892299E-3</c:v>
                </c:pt>
                <c:pt idx="560" formatCode="General">
                  <c:v>-4.0497276148834397E-3</c:v>
                </c:pt>
                <c:pt idx="561" formatCode="General">
                  <c:v>-4.0456457849310902E-3</c:v>
                </c:pt>
                <c:pt idx="562" formatCode="General">
                  <c:v>-4.0185115158727696E-3</c:v>
                </c:pt>
                <c:pt idx="563" formatCode="General">
                  <c:v>-3.9717040573287003E-3</c:v>
                </c:pt>
                <c:pt idx="564" formatCode="General">
                  <c:v>-3.8931104376947099E-3</c:v>
                </c:pt>
                <c:pt idx="565" formatCode="General">
                  <c:v>-3.7695730645909602E-3</c:v>
                </c:pt>
                <c:pt idx="566" formatCode="General">
                  <c:v>-3.5968038015585201E-3</c:v>
                </c:pt>
                <c:pt idx="567" formatCode="General">
                  <c:v>-3.37600888349826E-3</c:v>
                </c:pt>
                <c:pt idx="568" formatCode="General">
                  <c:v>-3.10877079522821E-3</c:v>
                </c:pt>
                <c:pt idx="569" formatCode="General">
                  <c:v>-2.7967904265566701E-3</c:v>
                </c:pt>
                <c:pt idx="570" formatCode="General">
                  <c:v>-2.44184719580102E-3</c:v>
                </c:pt>
                <c:pt idx="571" formatCode="General">
                  <c:v>-2.0837021426192899E-3</c:v>
                </c:pt>
                <c:pt idx="572" formatCode="General">
                  <c:v>-1.7638059963674599E-3</c:v>
                </c:pt>
                <c:pt idx="573" formatCode="General">
                  <c:v>-1.48326055371398E-3</c:v>
                </c:pt>
                <c:pt idx="574" formatCode="General">
                  <c:v>-1.24296764753228E-3</c:v>
                </c:pt>
                <c:pt idx="575" formatCode="General">
                  <c:v>-1.04359077346475E-3</c:v>
                </c:pt>
                <c:pt idx="576" formatCode="General">
                  <c:v>-8.8552377338353596E-4</c:v>
                </c:pt>
                <c:pt idx="577" formatCode="General">
                  <c:v>-7.6888255449636205E-4</c:v>
                </c:pt>
                <c:pt idx="578" formatCode="General">
                  <c:v>-6.9352477931753699E-4</c:v>
                </c:pt>
                <c:pt idx="579" formatCode="General">
                  <c:v>-6.5907723013416996E-4</c:v>
                </c:pt>
                <c:pt idx="580" formatCode="General">
                  <c:v>-6.6494939302089802E-4</c:v>
                </c:pt>
                <c:pt idx="581" formatCode="General">
                  <c:v>-7.1034845832832795E-4</c:v>
                </c:pt>
                <c:pt idx="582" formatCode="General">
                  <c:v>-7.9430862886659603E-4</c:v>
                </c:pt>
                <c:pt idx="583" formatCode="General">
                  <c:v>-9.1569815467683498E-4</c:v>
                </c:pt>
                <c:pt idx="584" formatCode="General">
                  <c:v>-1.073083230994E-3</c:v>
                </c:pt>
                <c:pt idx="585" formatCode="General">
                  <c:v>-1.25913500895718E-3</c:v>
                </c:pt>
                <c:pt idx="586" formatCode="General">
                  <c:v>-1.4772611873417199E-3</c:v>
                </c:pt>
                <c:pt idx="587" formatCode="General">
                  <c:v>-1.72655474208294E-3</c:v>
                </c:pt>
                <c:pt idx="588" formatCode="General">
                  <c:v>-2.0052523545293702E-3</c:v>
                </c:pt>
                <c:pt idx="589" formatCode="General">
                  <c:v>-2.3070428011022302E-3</c:v>
                </c:pt>
                <c:pt idx="590" formatCode="General">
                  <c:v>-2.5795601335974702E-3</c:v>
                </c:pt>
                <c:pt idx="591" formatCode="General">
                  <c:v>-2.7992755534399501E-3</c:v>
                </c:pt>
                <c:pt idx="592" formatCode="General">
                  <c:v>-2.9652797026753701E-3</c:v>
                </c:pt>
                <c:pt idx="593" formatCode="General">
                  <c:v>-3.0772114832940101E-3</c:v>
                </c:pt>
                <c:pt idx="594" formatCode="General">
                  <c:v>-3.1349642330494301E-3</c:v>
                </c:pt>
                <c:pt idx="595" formatCode="General">
                  <c:v>-3.1387147033009699E-3</c:v>
                </c:pt>
                <c:pt idx="596" formatCode="General">
                  <c:v>-3.0889397924996499E-3</c:v>
                </c:pt>
                <c:pt idx="597" formatCode="General">
                  <c:v>-2.9864010602077399E-3</c:v>
                </c:pt>
                <c:pt idx="598" formatCode="General">
                  <c:v>-2.8321280951504198E-3</c:v>
                </c:pt>
                <c:pt idx="599" formatCode="General">
                  <c:v>-2.6274180092826799E-3</c:v>
                </c:pt>
                <c:pt idx="600" formatCode="General">
                  <c:v>-2.3738430334220399E-3</c:v>
                </c:pt>
                <c:pt idx="601" formatCode="General">
                  <c:v>-2.0732552315906299E-3</c:v>
                </c:pt>
                <c:pt idx="602" formatCode="General">
                  <c:v>-1.7277697321310501E-3</c:v>
                </c:pt>
                <c:pt idx="603" formatCode="General">
                  <c:v>-1.3582847378154699E-3</c:v>
                </c:pt>
                <c:pt idx="604" formatCode="General">
                  <c:v>-1.02253348050187E-3</c:v>
                </c:pt>
                <c:pt idx="605" formatCode="General">
                  <c:v>-7.2588970914486703E-4</c:v>
                </c:pt>
                <c:pt idx="606" formatCode="General">
                  <c:v>-4.6981790424623001E-4</c:v>
                </c:pt>
                <c:pt idx="607" formatCode="General">
                  <c:v>-2.2262358143504499E-4</c:v>
                </c:pt>
                <c:pt idx="608">
                  <c:v>4.0972290101101602E-5</c:v>
                </c:pt>
                <c:pt idx="609" formatCode="General">
                  <c:v>2.9352495222499398E-4</c:v>
                </c:pt>
                <c:pt idx="610" formatCode="General">
                  <c:v>5.0967364252453497E-4</c:v>
                </c:pt>
                <c:pt idx="611" formatCode="General">
                  <c:v>6.7959026406789395E-4</c:v>
                </c:pt>
                <c:pt idx="612" formatCode="General">
                  <c:v>8.02638785600816E-4</c:v>
                </c:pt>
                <c:pt idx="613" formatCode="General">
                  <c:v>8.7869377796741699E-4</c:v>
                </c:pt>
                <c:pt idx="614" formatCode="General">
                  <c:v>9.0781186157007495E-4</c:v>
                </c:pt>
                <c:pt idx="615" formatCode="General">
                  <c:v>8.9042913897294999E-4</c:v>
                </c:pt>
                <c:pt idx="616" formatCode="General">
                  <c:v>8.7078595678528198E-4</c:v>
                </c:pt>
                <c:pt idx="617" formatCode="General">
                  <c:v>8.8135157761233605E-4</c:v>
                </c:pt>
                <c:pt idx="618" formatCode="General">
                  <c:v>8.8627901066211704E-4</c:v>
                </c:pt>
                <c:pt idx="619" formatCode="General">
                  <c:v>8.5903874465594401E-4</c:v>
                </c:pt>
                <c:pt idx="620" formatCode="General">
                  <c:v>8.1163227605355595E-4</c:v>
                </c:pt>
                <c:pt idx="621" formatCode="General">
                  <c:v>7.7429727220053703E-4</c:v>
                </c:pt>
                <c:pt idx="622" formatCode="General">
                  <c:v>7.6845500809822297E-4</c:v>
                </c:pt>
                <c:pt idx="623" formatCode="General">
                  <c:v>7.9756627532744703E-4</c:v>
                </c:pt>
                <c:pt idx="624" formatCode="General">
                  <c:v>8.6172190243767697E-4</c:v>
                </c:pt>
                <c:pt idx="625" formatCode="General">
                  <c:v>9.6084941472757905E-4</c:v>
                </c:pt>
                <c:pt idx="626" formatCode="General">
                  <c:v>1.0947113854356599E-3</c:v>
                </c:pt>
                <c:pt idx="627" formatCode="General">
                  <c:v>1.2629212664348299E-3</c:v>
                </c:pt>
                <c:pt idx="628" formatCode="General">
                  <c:v>1.4649723691517601E-3</c:v>
                </c:pt>
                <c:pt idx="629" formatCode="General">
                  <c:v>1.7002776401020901E-3</c:v>
                </c:pt>
                <c:pt idx="630" formatCode="General">
                  <c:v>1.9681798525363801E-3</c:v>
                </c:pt>
                <c:pt idx="631" formatCode="General">
                  <c:v>2.2678960535535398E-3</c:v>
                </c:pt>
                <c:pt idx="632" formatCode="General">
                  <c:v>2.5984373579948702E-3</c:v>
                </c:pt>
                <c:pt idx="633" formatCode="General">
                  <c:v>2.9559537837546201E-3</c:v>
                </c:pt>
                <c:pt idx="634" formatCode="General">
                  <c:v>3.2944227723364899E-3</c:v>
                </c:pt>
                <c:pt idx="635" formatCode="General">
                  <c:v>3.6046843347555101E-3</c:v>
                </c:pt>
                <c:pt idx="636" formatCode="General">
                  <c:v>3.87706169258123E-3</c:v>
                </c:pt>
                <c:pt idx="637" formatCode="General">
                  <c:v>4.0988893165864997E-3</c:v>
                </c:pt>
                <c:pt idx="638" formatCode="General">
                  <c:v>4.26939000798172E-3</c:v>
                </c:pt>
                <c:pt idx="639" formatCode="General">
                  <c:v>4.38873944942851E-3</c:v>
                </c:pt>
                <c:pt idx="640" formatCode="General">
                  <c:v>4.45729117611199E-3</c:v>
                </c:pt>
                <c:pt idx="641" formatCode="General">
                  <c:v>4.4755840292465699E-3</c:v>
                </c:pt>
                <c:pt idx="642" formatCode="General">
                  <c:v>4.4443423879649098E-3</c:v>
                </c:pt>
                <c:pt idx="643" formatCode="General">
                  <c:v>4.3644476866809096E-3</c:v>
                </c:pt>
                <c:pt idx="644" formatCode="General">
                  <c:v>4.2368903278424096E-3</c:v>
                </c:pt>
                <c:pt idx="645" formatCode="General">
                  <c:v>4.0627508729776801E-3</c:v>
                </c:pt>
                <c:pt idx="646" formatCode="General">
                  <c:v>3.8432372637184301E-3</c:v>
                </c:pt>
                <c:pt idx="647" formatCode="General">
                  <c:v>3.57972690618311E-3</c:v>
                </c:pt>
                <c:pt idx="648" formatCode="General">
                  <c:v>3.3100556042076601E-3</c:v>
                </c:pt>
                <c:pt idx="649" formatCode="General">
                  <c:v>3.0768115036039398E-3</c:v>
                </c:pt>
                <c:pt idx="650" formatCode="General">
                  <c:v>2.8806395264712099E-3</c:v>
                </c:pt>
                <c:pt idx="651" formatCode="General">
                  <c:v>2.7219337375683798E-3</c:v>
                </c:pt>
                <c:pt idx="652" formatCode="General">
                  <c:v>2.6008465933950301E-3</c:v>
                </c:pt>
                <c:pt idx="653" formatCode="General">
                  <c:v>2.5172697656222001E-3</c:v>
                </c:pt>
                <c:pt idx="654" formatCode="General">
                  <c:v>2.4708570936892698E-3</c:v>
                </c:pt>
                <c:pt idx="655" formatCode="General">
                  <c:v>2.4610503078014798E-3</c:v>
                </c:pt>
                <c:pt idx="656" formatCode="General">
                  <c:v>2.4870807959754999E-3</c:v>
                </c:pt>
                <c:pt idx="657" formatCode="General">
                  <c:v>2.5479901275878999E-3</c:v>
                </c:pt>
                <c:pt idx="658" formatCode="General">
                  <c:v>2.6426755202313E-3</c:v>
                </c:pt>
                <c:pt idx="659" formatCode="General">
                  <c:v>2.7699013760654201E-3</c:v>
                </c:pt>
                <c:pt idx="660" formatCode="General">
                  <c:v>2.9282732155951501E-3</c:v>
                </c:pt>
                <c:pt idx="661" formatCode="General">
                  <c:v>3.0909943158814799E-3</c:v>
                </c:pt>
                <c:pt idx="662" formatCode="General">
                  <c:v>3.2055851015561502E-3</c:v>
                </c:pt>
                <c:pt idx="663" formatCode="General">
                  <c:v>3.2697507374570001E-3</c:v>
                </c:pt>
                <c:pt idx="664" formatCode="General">
                  <c:v>3.2827636491994899E-3</c:v>
                </c:pt>
                <c:pt idx="665" formatCode="General">
                  <c:v>3.2441115733404702E-3</c:v>
                </c:pt>
                <c:pt idx="666" formatCode="General">
                  <c:v>3.1536278821402198E-3</c:v>
                </c:pt>
                <c:pt idx="667" formatCode="General">
                  <c:v>3.02086287992998E-3</c:v>
                </c:pt>
                <c:pt idx="668" formatCode="General">
                  <c:v>2.9045960401309599E-3</c:v>
                </c:pt>
                <c:pt idx="669" formatCode="General">
                  <c:v>2.8149001324117399E-3</c:v>
                </c:pt>
                <c:pt idx="670" formatCode="General">
                  <c:v>2.7517001646786901E-3</c:v>
                </c:pt>
                <c:pt idx="671" formatCode="General">
                  <c:v>2.7149317605432298E-3</c:v>
                </c:pt>
                <c:pt idx="672" formatCode="General">
                  <c:v>2.7044692475929398E-3</c:v>
                </c:pt>
                <c:pt idx="673" formatCode="General">
                  <c:v>2.7200349728807899E-3</c:v>
                </c:pt>
                <c:pt idx="674" formatCode="General">
                  <c:v>2.74804187557817E-3</c:v>
                </c:pt>
                <c:pt idx="675" formatCode="General">
                  <c:v>2.7722259490236302E-3</c:v>
                </c:pt>
                <c:pt idx="676" formatCode="General">
                  <c:v>2.81611573418286E-3</c:v>
                </c:pt>
                <c:pt idx="677" formatCode="General">
                  <c:v>2.8759685972521202E-3</c:v>
                </c:pt>
                <c:pt idx="678" formatCode="General">
                  <c:v>2.9464605073939E-3</c:v>
                </c:pt>
                <c:pt idx="679" formatCode="General">
                  <c:v>3.03880554846769E-3</c:v>
                </c:pt>
                <c:pt idx="680" formatCode="General">
                  <c:v>3.15526678233247E-3</c:v>
                </c:pt>
                <c:pt idx="681" formatCode="General">
                  <c:v>3.2955237579697701E-3</c:v>
                </c:pt>
                <c:pt idx="682" formatCode="General">
                  <c:v>3.4592930456920799E-3</c:v>
                </c:pt>
                <c:pt idx="683" formatCode="General">
                  <c:v>3.6269144448731298E-3</c:v>
                </c:pt>
                <c:pt idx="684" formatCode="General">
                  <c:v>3.7762077580687499E-3</c:v>
                </c:pt>
                <c:pt idx="685" formatCode="General">
                  <c:v>3.9374285305973896E-3</c:v>
                </c:pt>
                <c:pt idx="686" formatCode="General">
                  <c:v>4.1212381130379403E-3</c:v>
                </c:pt>
                <c:pt idx="687" formatCode="General">
                  <c:v>4.3274639595791602E-3</c:v>
                </c:pt>
                <c:pt idx="688" formatCode="General">
                  <c:v>4.5557173651099197E-3</c:v>
                </c:pt>
                <c:pt idx="689" formatCode="General">
                  <c:v>4.805495669862E-3</c:v>
                </c:pt>
                <c:pt idx="690" formatCode="General">
                  <c:v>5.0762387075238401E-3</c:v>
                </c:pt>
                <c:pt idx="691" formatCode="General">
                  <c:v>5.3674057016392697E-3</c:v>
                </c:pt>
                <c:pt idx="692" formatCode="General">
                  <c:v>5.6784700810243198E-3</c:v>
                </c:pt>
                <c:pt idx="693" formatCode="General">
                  <c:v>6.0088335670400997E-3</c:v>
                </c:pt>
                <c:pt idx="694" formatCode="General">
                  <c:v>6.34845450549379E-3</c:v>
                </c:pt>
                <c:pt idx="695" formatCode="General">
                  <c:v>6.64519487034217E-3</c:v>
                </c:pt>
                <c:pt idx="696" formatCode="General">
                  <c:v>6.9098215162669502E-3</c:v>
                </c:pt>
                <c:pt idx="697" formatCode="General">
                  <c:v>7.1625590887857303E-3</c:v>
                </c:pt>
                <c:pt idx="698" formatCode="General">
                  <c:v>7.42151699638931E-3</c:v>
                </c:pt>
                <c:pt idx="699" formatCode="General">
                  <c:v>7.6967412835517498E-3</c:v>
                </c:pt>
                <c:pt idx="700" formatCode="General">
                  <c:v>7.9880132333807804E-3</c:v>
                </c:pt>
                <c:pt idx="701" formatCode="General">
                  <c:v>8.29453099694967E-3</c:v>
                </c:pt>
                <c:pt idx="702" formatCode="General">
                  <c:v>8.6154273689086E-3</c:v>
                </c:pt>
                <c:pt idx="703" formatCode="General">
                  <c:v>8.9498394355207091E-3</c:v>
                </c:pt>
                <c:pt idx="704" formatCode="General">
                  <c:v>9.2969423162307593E-3</c:v>
                </c:pt>
                <c:pt idx="705" formatCode="General">
                  <c:v>9.6559030787967699E-3</c:v>
                </c:pt>
                <c:pt idx="706" formatCode="General">
                  <c:v>1.00257816471987E-2</c:v>
                </c:pt>
                <c:pt idx="707" formatCode="General">
                  <c:v>1.0405454852874699E-2</c:v>
                </c:pt>
                <c:pt idx="708" formatCode="General">
                  <c:v>1.07892355249569E-2</c:v>
                </c:pt>
                <c:pt idx="709" formatCode="General">
                  <c:v>1.1119547786806801E-2</c:v>
                </c:pt>
                <c:pt idx="710" formatCode="General">
                  <c:v>1.1378579399965101E-2</c:v>
                </c:pt>
                <c:pt idx="711" formatCode="General">
                  <c:v>1.15661512242417E-2</c:v>
                </c:pt>
                <c:pt idx="712" formatCode="General">
                  <c:v>1.16823848319439E-2</c:v>
                </c:pt>
                <c:pt idx="713" formatCode="General">
                  <c:v>1.1727623643781101E-2</c:v>
                </c:pt>
                <c:pt idx="714" formatCode="General">
                  <c:v>1.17140046812419E-2</c:v>
                </c:pt>
                <c:pt idx="715" formatCode="General">
                  <c:v>1.1700245523381701E-2</c:v>
                </c:pt>
                <c:pt idx="716" formatCode="General">
                  <c:v>1.1694430860171001E-2</c:v>
                </c:pt>
                <c:pt idx="717" formatCode="General">
                  <c:v>1.16965860486662E-2</c:v>
                </c:pt>
                <c:pt idx="718" formatCode="General">
                  <c:v>1.1706735682450399E-2</c:v>
                </c:pt>
                <c:pt idx="719" formatCode="General">
                  <c:v>1.17248576848596E-2</c:v>
                </c:pt>
                <c:pt idx="720" formatCode="General">
                  <c:v>1.1750841422843701E-2</c:v>
                </c:pt>
                <c:pt idx="721" formatCode="General">
                  <c:v>1.17844782765513E-2</c:v>
                </c:pt>
                <c:pt idx="722" formatCode="General">
                  <c:v>1.18254714788183E-2</c:v>
                </c:pt>
                <c:pt idx="723" formatCode="General">
                  <c:v>1.1873438690576501E-2</c:v>
                </c:pt>
                <c:pt idx="724" formatCode="General">
                  <c:v>1.19234533037114E-2</c:v>
                </c:pt>
                <c:pt idx="725" formatCode="General">
                  <c:v>1.1918729498671799E-2</c:v>
                </c:pt>
                <c:pt idx="726" formatCode="General">
                  <c:v>1.1842485802699299E-2</c:v>
                </c:pt>
                <c:pt idx="727" formatCode="General">
                  <c:v>1.16953319088466E-2</c:v>
                </c:pt>
                <c:pt idx="728" formatCode="General">
                  <c:v>1.14781145757843E-2</c:v>
                </c:pt>
                <c:pt idx="729" formatCode="General">
                  <c:v>1.1191895508216801E-2</c:v>
                </c:pt>
                <c:pt idx="730" formatCode="General">
                  <c:v>1.0837959826851901E-2</c:v>
                </c:pt>
                <c:pt idx="731" formatCode="General">
                  <c:v>1.04178437156689E-2</c:v>
                </c:pt>
                <c:pt idx="732" formatCode="General">
                  <c:v>9.9333527657250193E-3</c:v>
                </c:pt>
                <c:pt idx="733" formatCode="General">
                  <c:v>9.3865534222280292E-3</c:v>
                </c:pt>
                <c:pt idx="734" formatCode="General">
                  <c:v>8.7797455650479792E-3</c:v>
                </c:pt>
                <c:pt idx="735" formatCode="General">
                  <c:v>8.1154347317954102E-3</c:v>
                </c:pt>
                <c:pt idx="736" formatCode="General">
                  <c:v>7.3963100680266196E-3</c:v>
                </c:pt>
                <c:pt idx="737" formatCode="General">
                  <c:v>6.6436439424315801E-3</c:v>
                </c:pt>
                <c:pt idx="738" formatCode="General">
                  <c:v>5.9157425929703897E-3</c:v>
                </c:pt>
                <c:pt idx="739" formatCode="General">
                  <c:v>5.2185162307205601E-3</c:v>
                </c:pt>
                <c:pt idx="740" formatCode="General">
                  <c:v>4.5538600966109101E-3</c:v>
                </c:pt>
                <c:pt idx="741" formatCode="General">
                  <c:v>3.89968965885674E-3</c:v>
                </c:pt>
                <c:pt idx="742" formatCode="General">
                  <c:v>3.2293460764768302E-3</c:v>
                </c:pt>
                <c:pt idx="743" formatCode="General">
                  <c:v>2.5469275641714002E-3</c:v>
                </c:pt>
                <c:pt idx="744" formatCode="General">
                  <c:v>1.8598323215653801E-3</c:v>
                </c:pt>
                <c:pt idx="745" formatCode="General">
                  <c:v>1.16293931944979E-3</c:v>
                </c:pt>
                <c:pt idx="746" formatCode="General">
                  <c:v>4.3934568040176E-4</c:v>
                </c:pt>
                <c:pt idx="747" formatCode="General">
                  <c:v>-3.1637515156399701E-4</c:v>
                </c:pt>
                <c:pt idx="748" formatCode="General">
                  <c:v>-1.1021453303666901E-3</c:v>
                </c:pt>
                <c:pt idx="749" formatCode="General">
                  <c:v>-1.9128849995952799E-3</c:v>
                </c:pt>
                <c:pt idx="750" formatCode="General">
                  <c:v>-2.7052542007253298E-3</c:v>
                </c:pt>
                <c:pt idx="751" formatCode="General">
                  <c:v>-3.4462934446717799E-3</c:v>
                </c:pt>
                <c:pt idx="752" formatCode="General">
                  <c:v>-4.1323775180385604E-3</c:v>
                </c:pt>
                <c:pt idx="753" formatCode="General">
                  <c:v>-4.7626039305122599E-3</c:v>
                </c:pt>
                <c:pt idx="754" formatCode="General">
                  <c:v>-5.3362928414571404E-3</c:v>
                </c:pt>
                <c:pt idx="755" formatCode="General">
                  <c:v>-5.8529587248064398E-3</c:v>
                </c:pt>
                <c:pt idx="756" formatCode="General">
                  <c:v>-6.3122947848073298E-3</c:v>
                </c:pt>
                <c:pt idx="757" formatCode="General">
                  <c:v>-6.7141880321613702E-3</c:v>
                </c:pt>
                <c:pt idx="758" formatCode="General">
                  <c:v>-7.0587509813591701E-3</c:v>
                </c:pt>
                <c:pt idx="759" formatCode="General">
                  <c:v>-7.3463250346404198E-3</c:v>
                </c:pt>
                <c:pt idx="760" formatCode="General">
                  <c:v>-7.57744360356745E-3</c:v>
                </c:pt>
                <c:pt idx="761" formatCode="General">
                  <c:v>-7.75279294159208E-3</c:v>
                </c:pt>
                <c:pt idx="762" formatCode="General">
                  <c:v>-7.8731954518628001E-3</c:v>
                </c:pt>
                <c:pt idx="763" formatCode="General">
                  <c:v>-7.9395981500560205E-3</c:v>
                </c:pt>
                <c:pt idx="764" formatCode="General">
                  <c:v>-7.9530503268835494E-3</c:v>
                </c:pt>
                <c:pt idx="765" formatCode="General">
                  <c:v>-7.9146797546907101E-3</c:v>
                </c:pt>
                <c:pt idx="766" formatCode="General">
                  <c:v>-7.8320773146017403E-3</c:v>
                </c:pt>
                <c:pt idx="767" formatCode="General">
                  <c:v>-7.7640184731304204E-3</c:v>
                </c:pt>
                <c:pt idx="768" formatCode="General">
                  <c:v>-7.7246812621154801E-3</c:v>
                </c:pt>
                <c:pt idx="769" formatCode="General">
                  <c:v>-7.7141159557029401E-3</c:v>
                </c:pt>
                <c:pt idx="770" formatCode="General">
                  <c:v>-7.7320792799271502E-3</c:v>
                </c:pt>
                <c:pt idx="771" formatCode="General">
                  <c:v>-7.7780283989534599E-3</c:v>
                </c:pt>
                <c:pt idx="772" formatCode="General">
                  <c:v>-7.8511314707914604E-3</c:v>
                </c:pt>
                <c:pt idx="773" formatCode="General">
                  <c:v>-7.9502957220932702E-3</c:v>
                </c:pt>
                <c:pt idx="774" formatCode="General">
                  <c:v>-8.0741971368649499E-3</c:v>
                </c:pt>
                <c:pt idx="775" formatCode="General">
                  <c:v>-8.2212987037071899E-3</c:v>
                </c:pt>
                <c:pt idx="776" formatCode="General">
                  <c:v>-8.3898601597077894E-3</c:v>
                </c:pt>
                <c:pt idx="777" formatCode="General">
                  <c:v>-8.5779504133173708E-3</c:v>
                </c:pt>
                <c:pt idx="778" formatCode="General">
                  <c:v>-8.7834666533199608E-3</c:v>
                </c:pt>
                <c:pt idx="779" formatCode="General">
                  <c:v>-9.0041566729027207E-3</c:v>
                </c:pt>
                <c:pt idx="780" formatCode="General">
                  <c:v>-9.2376480646746105E-3</c:v>
                </c:pt>
                <c:pt idx="781" formatCode="General">
                  <c:v>-9.4814956297928996E-3</c:v>
                </c:pt>
                <c:pt idx="782" formatCode="General">
                  <c:v>-9.7332455467590093E-3</c:v>
                </c:pt>
                <c:pt idx="783" formatCode="General">
                  <c:v>-9.9904949118502697E-3</c:v>
                </c:pt>
                <c:pt idx="784" formatCode="General">
                  <c:v>-1.02509260407086E-2</c:v>
                </c:pt>
                <c:pt idx="785" formatCode="General">
                  <c:v>-1.05123141284519E-2</c:v>
                </c:pt>
                <c:pt idx="786" formatCode="General">
                  <c:v>-1.07725246256747E-2</c:v>
                </c:pt>
                <c:pt idx="787" formatCode="General">
                  <c:v>-1.10295231488965E-2</c:v>
                </c:pt>
                <c:pt idx="788" formatCode="General">
                  <c:v>-1.1281409383485199E-2</c:v>
                </c:pt>
                <c:pt idx="789" formatCode="General">
                  <c:v>-1.15264603968716E-2</c:v>
                </c:pt>
                <c:pt idx="790" formatCode="General">
                  <c:v>-1.17631574567268E-2</c:v>
                </c:pt>
                <c:pt idx="791" formatCode="General">
                  <c:v>-1.1990191823586E-2</c:v>
                </c:pt>
                <c:pt idx="792" formatCode="General">
                  <c:v>-1.22064675405942E-2</c:v>
                </c:pt>
                <c:pt idx="793" formatCode="General">
                  <c:v>-1.24111101584911E-2</c:v>
                </c:pt>
                <c:pt idx="794" formatCode="General">
                  <c:v>-1.26034707051498E-2</c:v>
                </c:pt>
                <c:pt idx="795" formatCode="General">
                  <c:v>-1.2783118386361401E-2</c:v>
                </c:pt>
                <c:pt idx="796" formatCode="General">
                  <c:v>-1.2949832883802999E-2</c:v>
                </c:pt>
                <c:pt idx="797" formatCode="General">
                  <c:v>-1.3103607554554701E-2</c:v>
                </c:pt>
                <c:pt idx="798" formatCode="General">
                  <c:v>-1.3244658786557E-2</c:v>
                </c:pt>
                <c:pt idx="799" formatCode="General">
                  <c:v>-1.33734265575681E-2</c:v>
                </c:pt>
                <c:pt idx="800" formatCode="General">
                  <c:v>-1.3490557009750799E-2</c:v>
                </c:pt>
                <c:pt idx="801" formatCode="General">
                  <c:v>-1.3596871753100001E-2</c:v>
                </c:pt>
                <c:pt idx="802" formatCode="General">
                  <c:v>-1.3693337154855999E-2</c:v>
                </c:pt>
                <c:pt idx="803" formatCode="General">
                  <c:v>-1.3781041594841101E-2</c:v>
                </c:pt>
                <c:pt idx="804" formatCode="General">
                  <c:v>-1.3861175855307901E-2</c:v>
                </c:pt>
                <c:pt idx="805" formatCode="General">
                  <c:v>-1.3935007739204201E-2</c:v>
                </c:pt>
                <c:pt idx="806" formatCode="General">
                  <c:v>-1.40038502462558E-2</c:v>
                </c:pt>
                <c:pt idx="807" formatCode="General">
                  <c:v>-1.40690293710135E-2</c:v>
                </c:pt>
                <c:pt idx="808" formatCode="General">
                  <c:v>-1.41165539961164E-2</c:v>
                </c:pt>
                <c:pt idx="809" formatCode="General">
                  <c:v>-1.41329320387437E-2</c:v>
                </c:pt>
                <c:pt idx="810" formatCode="General">
                  <c:v>-1.4127444849099099E-2</c:v>
                </c:pt>
                <c:pt idx="811" formatCode="General">
                  <c:v>-1.4107891444688599E-2</c:v>
                </c:pt>
                <c:pt idx="812" formatCode="General">
                  <c:v>-1.40777136304224E-2</c:v>
                </c:pt>
                <c:pt idx="813" formatCode="General">
                  <c:v>-1.4036212143562699E-2</c:v>
                </c:pt>
                <c:pt idx="814" formatCode="General">
                  <c:v>-1.39816248252765E-2</c:v>
                </c:pt>
                <c:pt idx="815" formatCode="General">
                  <c:v>-1.39148333385194E-2</c:v>
                </c:pt>
                <c:pt idx="816" formatCode="General">
                  <c:v>-1.38406505891199E-2</c:v>
                </c:pt>
                <c:pt idx="817" formatCode="General">
                  <c:v>-1.37655754196239E-2</c:v>
                </c:pt>
                <c:pt idx="818" formatCode="General">
                  <c:v>-1.3695136580238E-2</c:v>
                </c:pt>
                <c:pt idx="819" formatCode="General">
                  <c:v>-1.36343034438864E-2</c:v>
                </c:pt>
                <c:pt idx="820" formatCode="General">
                  <c:v>-1.3585534930658101E-2</c:v>
                </c:pt>
                <c:pt idx="821" formatCode="General">
                  <c:v>-1.35489089315144E-2</c:v>
                </c:pt>
                <c:pt idx="822" formatCode="General">
                  <c:v>-1.3524234380916799E-2</c:v>
                </c:pt>
                <c:pt idx="823" formatCode="General">
                  <c:v>-1.35111022807842E-2</c:v>
                </c:pt>
                <c:pt idx="824" formatCode="General">
                  <c:v>-1.3508904995102501E-2</c:v>
                </c:pt>
                <c:pt idx="825" formatCode="General">
                  <c:v>-1.3516856251179999E-2</c:v>
                </c:pt>
                <c:pt idx="826" formatCode="General">
                  <c:v>-1.35340066487665E-2</c:v>
                </c:pt>
                <c:pt idx="827" formatCode="General">
                  <c:v>-1.35592515088444E-2</c:v>
                </c:pt>
                <c:pt idx="828" formatCode="General">
                  <c:v>-1.3591339885082101E-2</c:v>
                </c:pt>
                <c:pt idx="829" formatCode="General">
                  <c:v>-1.36288952498338E-2</c:v>
                </c:pt>
                <c:pt idx="830" formatCode="General">
                  <c:v>-1.36704438581184E-2</c:v>
                </c:pt>
                <c:pt idx="831" formatCode="General">
                  <c:v>-1.37144391910555E-2</c:v>
                </c:pt>
                <c:pt idx="832" formatCode="General">
                  <c:v>-1.3759281460990799E-2</c:v>
                </c:pt>
                <c:pt idx="833" formatCode="General">
                  <c:v>-1.3791389979917501E-2</c:v>
                </c:pt>
                <c:pt idx="834" formatCode="General">
                  <c:v>-1.3765596229106201E-2</c:v>
                </c:pt>
                <c:pt idx="835" formatCode="General">
                  <c:v>-1.3683525709233599E-2</c:v>
                </c:pt>
                <c:pt idx="836" formatCode="General">
                  <c:v>-1.3555494068820499E-2</c:v>
                </c:pt>
                <c:pt idx="837" formatCode="General">
                  <c:v>-1.3394985695982299E-2</c:v>
                </c:pt>
                <c:pt idx="838" formatCode="General">
                  <c:v>-1.32163405812461E-2</c:v>
                </c:pt>
                <c:pt idx="839" formatCode="General">
                  <c:v>-1.3030418121687599E-2</c:v>
                </c:pt>
                <c:pt idx="840" formatCode="General">
                  <c:v>-1.28394381225342E-2</c:v>
                </c:pt>
                <c:pt idx="841" formatCode="General">
                  <c:v>-1.26432314579904E-2</c:v>
                </c:pt>
                <c:pt idx="842" formatCode="General">
                  <c:v>-1.24417532231768E-2</c:v>
                </c:pt>
                <c:pt idx="843" formatCode="General">
                  <c:v>-1.2235091932099301E-2</c:v>
                </c:pt>
                <c:pt idx="844" formatCode="General">
                  <c:v>-1.2023481476782E-2</c:v>
                </c:pt>
                <c:pt idx="845" formatCode="General">
                  <c:v>-1.18073021697358E-2</c:v>
                </c:pt>
                <c:pt idx="846" formatCode="General">
                  <c:v>-1.15870704553771E-2</c:v>
                </c:pt>
                <c:pt idx="847" formatCode="General">
                  <c:v>-1.13634343945663E-2</c:v>
                </c:pt>
                <c:pt idx="848" formatCode="General">
                  <c:v>-1.1133478096914401E-2</c:v>
                </c:pt>
                <c:pt idx="849" formatCode="General">
                  <c:v>-1.08688635609264E-2</c:v>
                </c:pt>
                <c:pt idx="850" formatCode="General">
                  <c:v>-1.0549737327750001E-2</c:v>
                </c:pt>
                <c:pt idx="851" formatCode="General">
                  <c:v>-1.01616564531738E-2</c:v>
                </c:pt>
                <c:pt idx="852" formatCode="General">
                  <c:v>-9.7003796313371096E-3</c:v>
                </c:pt>
                <c:pt idx="853" formatCode="General">
                  <c:v>-9.16858945480673E-3</c:v>
                </c:pt>
                <c:pt idx="854" formatCode="General">
                  <c:v>-8.5695348759759499E-3</c:v>
                </c:pt>
                <c:pt idx="855" formatCode="General">
                  <c:v>-7.9067731924313701E-3</c:v>
                </c:pt>
                <c:pt idx="856" formatCode="General">
                  <c:v>-7.1841742777986103E-3</c:v>
                </c:pt>
                <c:pt idx="857" formatCode="General">
                  <c:v>-6.4156002409862904E-3</c:v>
                </c:pt>
                <c:pt idx="858" formatCode="General">
                  <c:v>-5.6170810156345903E-3</c:v>
                </c:pt>
                <c:pt idx="859" formatCode="General">
                  <c:v>-4.7983119330321303E-3</c:v>
                </c:pt>
                <c:pt idx="860" formatCode="General">
                  <c:v>-3.9690080068951403E-3</c:v>
                </c:pt>
                <c:pt idx="861" formatCode="General">
                  <c:v>-3.13970567203675E-3</c:v>
                </c:pt>
                <c:pt idx="862" formatCode="General">
                  <c:v>-2.3202418587241901E-3</c:v>
                </c:pt>
                <c:pt idx="863" formatCode="General">
                  <c:v>-1.5161050554490399E-3</c:v>
                </c:pt>
                <c:pt idx="864" formatCode="General">
                  <c:v>-7.2623867392437999E-4</c:v>
                </c:pt>
                <c:pt idx="865">
                  <c:v>5.5649531380523298E-5</c:v>
                </c:pt>
                <c:pt idx="866" formatCode="General">
                  <c:v>8.3809152577246301E-4</c:v>
                </c:pt>
                <c:pt idx="867" formatCode="General">
                  <c:v>1.62940192952137E-3</c:v>
                </c:pt>
                <c:pt idx="868" formatCode="General">
                  <c:v>2.4352741425640902E-3</c:v>
                </c:pt>
                <c:pt idx="869" formatCode="General">
                  <c:v>3.25536533671197E-3</c:v>
                </c:pt>
                <c:pt idx="870" formatCode="General">
                  <c:v>4.0870322616652103E-3</c:v>
                </c:pt>
                <c:pt idx="871" formatCode="General">
                  <c:v>4.9277407546204997E-3</c:v>
                </c:pt>
                <c:pt idx="872" formatCode="General">
                  <c:v>5.7750972672537901E-3</c:v>
                </c:pt>
                <c:pt idx="873" formatCode="General">
                  <c:v>6.6268581405544901E-3</c:v>
                </c:pt>
                <c:pt idx="874" formatCode="General">
                  <c:v>7.48094193588678E-3</c:v>
                </c:pt>
                <c:pt idx="875" formatCode="General">
                  <c:v>8.3354315330397902E-3</c:v>
                </c:pt>
                <c:pt idx="876" formatCode="General">
                  <c:v>9.1852608686344098E-3</c:v>
                </c:pt>
                <c:pt idx="877" formatCode="General">
                  <c:v>1.00160981883421E-2</c:v>
                </c:pt>
                <c:pt idx="878" formatCode="General">
                  <c:v>1.08205964791725E-2</c:v>
                </c:pt>
                <c:pt idx="879" formatCode="General">
                  <c:v>1.1595889027855501E-2</c:v>
                </c:pt>
                <c:pt idx="880" formatCode="General">
                  <c:v>1.23445194616359E-2</c:v>
                </c:pt>
                <c:pt idx="881" formatCode="General">
                  <c:v>1.30732780855585E-2</c:v>
                </c:pt>
                <c:pt idx="882" formatCode="General">
                  <c:v>1.37905725524918E-2</c:v>
                </c:pt>
                <c:pt idx="883" formatCode="General">
                  <c:v>1.4500000832552999E-2</c:v>
                </c:pt>
                <c:pt idx="884" formatCode="General">
                  <c:v>1.5201101777187399E-2</c:v>
                </c:pt>
                <c:pt idx="885" formatCode="General">
                  <c:v>1.5893329114140702E-2</c:v>
                </c:pt>
                <c:pt idx="886" formatCode="General">
                  <c:v>1.6576144555264401E-2</c:v>
                </c:pt>
                <c:pt idx="887" formatCode="General">
                  <c:v>1.7248995872086201E-2</c:v>
                </c:pt>
                <c:pt idx="888" formatCode="General">
                  <c:v>1.7911298123058101E-2</c:v>
                </c:pt>
                <c:pt idx="889" formatCode="General">
                  <c:v>1.8562419519683699E-2</c:v>
                </c:pt>
                <c:pt idx="890" formatCode="General">
                  <c:v>1.9201668809404802E-2</c:v>
                </c:pt>
                <c:pt idx="891" formatCode="General">
                  <c:v>1.9828285215707099E-2</c:v>
                </c:pt>
                <c:pt idx="892" formatCode="General">
                  <c:v>2.0441432156650001E-2</c:v>
                </c:pt>
                <c:pt idx="893" formatCode="General">
                  <c:v>2.1040188549014099E-2</c:v>
                </c:pt>
                <c:pt idx="894" formatCode="General">
                  <c:v>2.1623534639528801E-2</c:v>
                </c:pt>
                <c:pt idx="895" formatCode="General">
                  <c:v>2.2190344010105601E-2</c:v>
                </c:pt>
                <c:pt idx="896" formatCode="General">
                  <c:v>2.2739392603311301E-2</c:v>
                </c:pt>
                <c:pt idx="897" formatCode="General">
                  <c:v>2.3257465369432798E-2</c:v>
                </c:pt>
                <c:pt idx="898" formatCode="General">
                  <c:v>2.37233903747699E-2</c:v>
                </c:pt>
                <c:pt idx="899" formatCode="General">
                  <c:v>2.4130844835158101E-2</c:v>
                </c:pt>
                <c:pt idx="900" formatCode="General">
                  <c:v>2.44774518369422E-2</c:v>
                </c:pt>
                <c:pt idx="901" formatCode="General">
                  <c:v>2.47629420814682E-2</c:v>
                </c:pt>
                <c:pt idx="902" formatCode="General">
                  <c:v>2.49881912993213E-2</c:v>
                </c:pt>
                <c:pt idx="903" formatCode="General">
                  <c:v>2.51562818029662E-2</c:v>
                </c:pt>
                <c:pt idx="904" formatCode="General">
                  <c:v>2.5272326071322099E-2</c:v>
                </c:pt>
                <c:pt idx="905" formatCode="General">
                  <c:v>2.5341627766620099E-2</c:v>
                </c:pt>
                <c:pt idx="906" formatCode="General">
                  <c:v>2.5369110482924399E-2</c:v>
                </c:pt>
                <c:pt idx="907" formatCode="General">
                  <c:v>2.5360634563562402E-2</c:v>
                </c:pt>
                <c:pt idx="908" formatCode="General">
                  <c:v>2.5323049371660501E-2</c:v>
                </c:pt>
                <c:pt idx="909" formatCode="General">
                  <c:v>2.5257994965528999E-2</c:v>
                </c:pt>
                <c:pt idx="910" formatCode="General">
                  <c:v>2.5164877499707399E-2</c:v>
                </c:pt>
                <c:pt idx="911" formatCode="General">
                  <c:v>2.50431409818417E-2</c:v>
                </c:pt>
                <c:pt idx="912" formatCode="General">
                  <c:v>2.4892297818396199E-2</c:v>
                </c:pt>
                <c:pt idx="913" formatCode="General">
                  <c:v>2.4711942580473201E-2</c:v>
                </c:pt>
                <c:pt idx="914" formatCode="General">
                  <c:v>2.4501752548614201E-2</c:v>
                </c:pt>
                <c:pt idx="915" formatCode="General">
                  <c:v>2.4261491610961E-2</c:v>
                </c:pt>
                <c:pt idx="916" formatCode="General">
                  <c:v>2.3991029630536901E-2</c:v>
                </c:pt>
                <c:pt idx="917" formatCode="General">
                  <c:v>2.3690368984279401E-2</c:v>
                </c:pt>
                <c:pt idx="918" formatCode="General">
                  <c:v>2.3359659468188399E-2</c:v>
                </c:pt>
                <c:pt idx="919" formatCode="General">
                  <c:v>2.2999194835287399E-2</c:v>
                </c:pt>
                <c:pt idx="920" formatCode="General">
                  <c:v>2.2609404993249899E-2</c:v>
                </c:pt>
                <c:pt idx="921" formatCode="General">
                  <c:v>2.2190861471753601E-2</c:v>
                </c:pt>
                <c:pt idx="922" formatCode="General">
                  <c:v>2.1744294805112901E-2</c:v>
                </c:pt>
                <c:pt idx="923" formatCode="General">
                  <c:v>2.1270608125190899E-2</c:v>
                </c:pt>
                <c:pt idx="924" formatCode="General">
                  <c:v>2.0770881086347101E-2</c:v>
                </c:pt>
                <c:pt idx="925" formatCode="General">
                  <c:v>2.0246371296980301E-2</c:v>
                </c:pt>
                <c:pt idx="926" formatCode="General">
                  <c:v>1.9698514460198401E-2</c:v>
                </c:pt>
                <c:pt idx="927" formatCode="General">
                  <c:v>1.9128916222347799E-2</c:v>
                </c:pt>
                <c:pt idx="928" formatCode="General">
                  <c:v>1.8539337094876599E-2</c:v>
                </c:pt>
                <c:pt idx="929" formatCode="General">
                  <c:v>1.79316799940673E-2</c:v>
                </c:pt>
                <c:pt idx="930" formatCode="General">
                  <c:v>1.7307982022684399E-2</c:v>
                </c:pt>
                <c:pt idx="931" formatCode="General">
                  <c:v>1.6670403777786998E-2</c:v>
                </c:pt>
                <c:pt idx="932" formatCode="General">
                  <c:v>1.6021213389669501E-2</c:v>
                </c:pt>
                <c:pt idx="933" formatCode="General">
                  <c:v>1.53627671609125E-2</c:v>
                </c:pt>
                <c:pt idx="934" formatCode="General">
                  <c:v>1.46974880473584E-2</c:v>
                </c:pt>
                <c:pt idx="935" formatCode="General">
                  <c:v>1.4027845682359701E-2</c:v>
                </c:pt>
                <c:pt idx="936" formatCode="General">
                  <c:v>1.33563437992803E-2</c:v>
                </c:pt>
                <c:pt idx="937" formatCode="General">
                  <c:v>1.2685512591301301E-2</c:v>
                </c:pt>
                <c:pt idx="938" formatCode="General">
                  <c:v>1.20178941732203E-2</c:v>
                </c:pt>
                <c:pt idx="939" formatCode="General">
                  <c:v>1.1356015906167201E-2</c:v>
                </c:pt>
                <c:pt idx="940" formatCode="General">
                  <c:v>1.07023622010266E-2</c:v>
                </c:pt>
                <c:pt idx="941" formatCode="General">
                  <c:v>1.00593580948674E-2</c:v>
                </c:pt>
                <c:pt idx="942" formatCode="General">
                  <c:v>9.42936299561138E-3</c:v>
                </c:pt>
                <c:pt idx="943" formatCode="General">
                  <c:v>8.8146608526001192E-3</c:v>
                </c:pt>
                <c:pt idx="944" formatCode="General">
                  <c:v>8.2174399413866093E-3</c:v>
                </c:pt>
                <c:pt idx="945" formatCode="General">
                  <c:v>7.6397703363756302E-3</c:v>
                </c:pt>
                <c:pt idx="946" formatCode="General">
                  <c:v>7.0835886561812899E-3</c:v>
                </c:pt>
                <c:pt idx="947" formatCode="General">
                  <c:v>6.5506894854837003E-3</c:v>
                </c:pt>
                <c:pt idx="948" formatCode="General">
                  <c:v>6.0427192127298001E-3</c:v>
                </c:pt>
                <c:pt idx="949" formatCode="General">
                  <c:v>5.56117104296029E-3</c:v>
                </c:pt>
                <c:pt idx="950" formatCode="General">
                  <c:v>5.1073775477141897E-3</c:v>
                </c:pt>
                <c:pt idx="951" formatCode="General">
                  <c:v>4.6824969573305503E-3</c:v>
                </c:pt>
                <c:pt idx="952" formatCode="General">
                  <c:v>4.2875016997769204E-3</c:v>
                </c:pt>
                <c:pt idx="953" formatCode="General">
                  <c:v>3.9231824149662201E-3</c:v>
                </c:pt>
                <c:pt idx="954" formatCode="General">
                  <c:v>3.5809937105649599E-3</c:v>
                </c:pt>
                <c:pt idx="955" formatCode="General">
                  <c:v>3.2149303052209201E-3</c:v>
                </c:pt>
                <c:pt idx="956" formatCode="General">
                  <c:v>2.8193089653165298E-3</c:v>
                </c:pt>
                <c:pt idx="957" formatCode="General">
                  <c:v>2.4004710992259299E-3</c:v>
                </c:pt>
                <c:pt idx="958" formatCode="General">
                  <c:v>1.9693116115870098E-3</c:v>
                </c:pt>
                <c:pt idx="959" formatCode="General">
                  <c:v>1.53801036272184E-3</c:v>
                </c:pt>
                <c:pt idx="960" formatCode="General">
                  <c:v>1.1168274632736099E-3</c:v>
                </c:pt>
                <c:pt idx="961" formatCode="General">
                  <c:v>7.1109449610547105E-4</c:v>
                </c:pt>
                <c:pt idx="962" formatCode="General">
                  <c:v>3.2052119025083298E-4</c:v>
                </c:pt>
                <c:pt idx="963">
                  <c:v>-5.7841509492248897E-5</c:v>
                </c:pt>
                <c:pt idx="964" formatCode="General">
                  <c:v>-4.2628373748299401E-4</c:v>
                </c:pt>
                <c:pt idx="965" formatCode="General">
                  <c:v>-7.8623811751737699E-4</c:v>
                </c:pt>
                <c:pt idx="966" formatCode="General">
                  <c:v>-1.13964706752998E-3</c:v>
                </c:pt>
                <c:pt idx="967" formatCode="General">
                  <c:v>-1.48867032264987E-3</c:v>
                </c:pt>
                <c:pt idx="968" formatCode="General">
                  <c:v>-1.8341156442942799E-3</c:v>
                </c:pt>
                <c:pt idx="969" formatCode="General">
                  <c:v>-2.17532751498561E-3</c:v>
                </c:pt>
                <c:pt idx="970" formatCode="General">
                  <c:v>-2.5121233363339401E-3</c:v>
                </c:pt>
                <c:pt idx="971" formatCode="General">
                  <c:v>-2.84633147220434E-3</c:v>
                </c:pt>
                <c:pt idx="972" formatCode="General">
                  <c:v>-3.1808780755672099E-3</c:v>
                </c:pt>
                <c:pt idx="973" formatCode="General">
                  <c:v>-3.51785060074364E-3</c:v>
                </c:pt>
                <c:pt idx="974" formatCode="General">
                  <c:v>-3.85858398352062E-3</c:v>
                </c:pt>
                <c:pt idx="975" formatCode="General">
                  <c:v>-4.2057681533417502E-3</c:v>
                </c:pt>
                <c:pt idx="976" formatCode="General">
                  <c:v>-4.5644595801974499E-3</c:v>
                </c:pt>
                <c:pt idx="977" formatCode="General">
                  <c:v>-4.9406619702649203E-3</c:v>
                </c:pt>
                <c:pt idx="978" formatCode="General">
                  <c:v>-5.3390480115677701E-3</c:v>
                </c:pt>
                <c:pt idx="979" formatCode="General">
                  <c:v>-5.7597826621382901E-3</c:v>
                </c:pt>
                <c:pt idx="980" formatCode="General">
                  <c:v>-6.2011620405398298E-3</c:v>
                </c:pt>
                <c:pt idx="981" formatCode="General">
                  <c:v>-6.6613744415975297E-3</c:v>
                </c:pt>
                <c:pt idx="982" formatCode="General">
                  <c:v>-7.1385194922819403E-3</c:v>
                </c:pt>
                <c:pt idx="983" formatCode="General">
                  <c:v>-7.6306221149158799E-3</c:v>
                </c:pt>
                <c:pt idx="984" formatCode="General">
                  <c:v>-8.1356546128861802E-3</c:v>
                </c:pt>
                <c:pt idx="985" formatCode="General">
                  <c:v>-8.6515592336351803E-3</c:v>
                </c:pt>
                <c:pt idx="986" formatCode="General">
                  <c:v>-9.1762629729979697E-3</c:v>
                </c:pt>
                <c:pt idx="987" formatCode="General">
                  <c:v>-9.7076885817532106E-3</c:v>
                </c:pt>
                <c:pt idx="988" formatCode="General">
                  <c:v>-1.02437690380157E-2</c:v>
                </c:pt>
                <c:pt idx="989" formatCode="General">
                  <c:v>-1.07824631709744E-2</c:v>
                </c:pt>
                <c:pt idx="990" formatCode="General">
                  <c:v>-1.1321768061688499E-2</c:v>
                </c:pt>
                <c:pt idx="991" formatCode="General">
                  <c:v>-1.1859731729783799E-2</c:v>
                </c:pt>
                <c:pt idx="992" formatCode="General">
                  <c:v>-1.2394468771904799E-2</c:v>
                </c:pt>
                <c:pt idx="993" formatCode="General">
                  <c:v>-1.29241737071658E-2</c:v>
                </c:pt>
                <c:pt idx="994" formatCode="General">
                  <c:v>-1.3447129637E-2</c:v>
                </c:pt>
                <c:pt idx="995" formatCode="General">
                  <c:v>-1.39617171252395E-2</c:v>
                </c:pt>
                <c:pt idx="996" formatCode="General">
                  <c:v>-1.4466422774255E-2</c:v>
                </c:pt>
                <c:pt idx="997" formatCode="General">
                  <c:v>-1.4959840451231899E-2</c:v>
                </c:pt>
                <c:pt idx="998" formatCode="General">
                  <c:v>-1.5440667847249E-2</c:v>
                </c:pt>
                <c:pt idx="999" formatCode="General">
                  <c:v>-1.5907709884626298E-2</c:v>
                </c:pt>
                <c:pt idx="1000" formatCode="General">
                  <c:v>-1.6359888454639499E-2</c:v>
                </c:pt>
                <c:pt idx="1001" formatCode="General">
                  <c:v>-1.67962453758994E-2</c:v>
                </c:pt>
                <c:pt idx="1002" formatCode="General">
                  <c:v>-1.72159367952779E-2</c:v>
                </c:pt>
                <c:pt idx="1003" formatCode="General">
                  <c:v>-1.7618232627677699E-2</c:v>
                </c:pt>
                <c:pt idx="1004" formatCode="General">
                  <c:v>-1.8002524927422998E-2</c:v>
                </c:pt>
                <c:pt idx="1005" formatCode="General">
                  <c:v>-1.8368329915686401E-2</c:v>
                </c:pt>
                <c:pt idx="1006" formatCode="General">
                  <c:v>-1.8715273321252501E-2</c:v>
                </c:pt>
                <c:pt idx="1007" formatCode="General">
                  <c:v>-1.90430705245654E-2</c:v>
                </c:pt>
                <c:pt idx="1008" formatCode="General">
                  <c:v>-1.9351516649781901E-2</c:v>
                </c:pt>
                <c:pt idx="1009" formatCode="General">
                  <c:v>-1.9640483903548198E-2</c:v>
                </c:pt>
                <c:pt idx="1010" formatCode="General">
                  <c:v>-1.99099147152592E-2</c:v>
                </c:pt>
                <c:pt idx="1011" formatCode="General">
                  <c:v>-2.01598095319299E-2</c:v>
                </c:pt>
                <c:pt idx="1012" formatCode="General">
                  <c:v>-2.0390214739205399E-2</c:v>
                </c:pt>
                <c:pt idx="1013" formatCode="General">
                  <c:v>-2.0601210264483E-2</c:v>
                </c:pt>
                <c:pt idx="1014" formatCode="General">
                  <c:v>-2.0792895475020799E-2</c:v>
                </c:pt>
                <c:pt idx="1015" formatCode="General">
                  <c:v>-2.096537896783E-2</c:v>
                </c:pt>
                <c:pt idx="1016" formatCode="General">
                  <c:v>-2.1118775928026499E-2</c:v>
                </c:pt>
                <c:pt idx="1017" formatCode="General">
                  <c:v>-2.1253207802778298E-2</c:v>
                </c:pt>
                <c:pt idx="1018" formatCode="General">
                  <c:v>-2.1368800169743001E-2</c:v>
                </c:pt>
                <c:pt idx="1019" formatCode="General">
                  <c:v>-2.1465680614930101E-2</c:v>
                </c:pt>
                <c:pt idx="1020" formatCode="General">
                  <c:v>-2.1543975100877501E-2</c:v>
                </c:pt>
                <c:pt idx="1021" formatCode="General">
                  <c:v>-2.1603798708831799E-2</c:v>
                </c:pt>
                <c:pt idx="1022" formatCode="General">
                  <c:v>-2.1645244966503899E-2</c:v>
                </c:pt>
                <c:pt idx="1023" formatCode="General">
                  <c:v>-2.16683815166521E-2</c:v>
                </c:pt>
                <c:pt idx="1024" formatCode="General">
                  <c:v>-2.16732508428551E-2</c:v>
                </c:pt>
                <c:pt idx="1025" formatCode="General">
                  <c:v>-2.1659871355019698E-2</c:v>
                </c:pt>
                <c:pt idx="1026" formatCode="General">
                  <c:v>-2.16282405746883E-2</c:v>
                </c:pt>
                <c:pt idx="1027" formatCode="General">
                  <c:v>-2.15783409812671E-2</c:v>
                </c:pt>
                <c:pt idx="1028" formatCode="General">
                  <c:v>-2.1510142991082701E-2</c:v>
                </c:pt>
                <c:pt idx="1029" formatCode="General">
                  <c:v>-2.1423605681928901E-2</c:v>
                </c:pt>
                <c:pt idx="1030" formatCode="General">
                  <c:v>-2.13186839894016E-2</c:v>
                </c:pt>
                <c:pt idx="1031" formatCode="General">
                  <c:v>-2.11953422774767E-2</c:v>
                </c:pt>
                <c:pt idx="1032" formatCode="General">
                  <c:v>-2.1053563180861701E-2</c:v>
                </c:pt>
                <c:pt idx="1033" formatCode="General">
                  <c:v>-2.0893348513724701E-2</c:v>
                </c:pt>
                <c:pt idx="1034" formatCode="General">
                  <c:v>-2.0714721424737299E-2</c:v>
                </c:pt>
                <c:pt idx="1035" formatCode="General">
                  <c:v>-2.0508713548324699E-2</c:v>
                </c:pt>
                <c:pt idx="1036" formatCode="General">
                  <c:v>-2.02519086282337E-2</c:v>
                </c:pt>
                <c:pt idx="1037" formatCode="General">
                  <c:v>-1.9943363178481301E-2</c:v>
                </c:pt>
                <c:pt idx="1038" formatCode="General">
                  <c:v>-1.9586127239308901E-2</c:v>
                </c:pt>
                <c:pt idx="1039" formatCode="General">
                  <c:v>-1.91852092645238E-2</c:v>
                </c:pt>
                <c:pt idx="1040" formatCode="General">
                  <c:v>-1.87449958409475E-2</c:v>
                </c:pt>
                <c:pt idx="1041" formatCode="General">
                  <c:v>-1.8267709972817701E-2</c:v>
                </c:pt>
                <c:pt idx="1042" formatCode="General">
                  <c:v>-1.7754605053007601E-2</c:v>
                </c:pt>
                <c:pt idx="1043" formatCode="General">
                  <c:v>-1.7208246367553099E-2</c:v>
                </c:pt>
                <c:pt idx="1044" formatCode="General">
                  <c:v>-1.6632973274296199E-2</c:v>
                </c:pt>
                <c:pt idx="1045" formatCode="General">
                  <c:v>-1.6033432354818598E-2</c:v>
                </c:pt>
                <c:pt idx="1046" formatCode="General">
                  <c:v>-1.54135412258671E-2</c:v>
                </c:pt>
                <c:pt idx="1047" formatCode="General">
                  <c:v>-1.47768045336263E-2</c:v>
                </c:pt>
                <c:pt idx="1048" formatCode="General">
                  <c:v>-1.4126907955458101E-2</c:v>
                </c:pt>
                <c:pt idx="1049" formatCode="General">
                  <c:v>-1.3468182363502E-2</c:v>
                </c:pt>
                <c:pt idx="1050" formatCode="General">
                  <c:v>-1.28062026678338E-2</c:v>
                </c:pt>
                <c:pt idx="1051" formatCode="General">
                  <c:v>-1.21471000336671E-2</c:v>
                </c:pt>
                <c:pt idx="1052" formatCode="General">
                  <c:v>-1.14938420628937E-2</c:v>
                </c:pt>
                <c:pt idx="1053" formatCode="General">
                  <c:v>-1.08482487459256E-2</c:v>
                </c:pt>
                <c:pt idx="1054" formatCode="General">
                  <c:v>-1.02121085568417E-2</c:v>
                </c:pt>
                <c:pt idx="1055" formatCode="General">
                  <c:v>-9.5871720994065608E-3</c:v>
                </c:pt>
                <c:pt idx="1056" formatCode="General">
                  <c:v>-8.9751440858281493E-3</c:v>
                </c:pt>
                <c:pt idx="1057" formatCode="General">
                  <c:v>-8.3776741630878001E-3</c:v>
                </c:pt>
                <c:pt idx="1058" formatCode="General">
                  <c:v>-7.7955884289863404E-3</c:v>
                </c:pt>
                <c:pt idx="1059" formatCode="General">
                  <c:v>-7.22085242906274E-3</c:v>
                </c:pt>
                <c:pt idx="1060" formatCode="General">
                  <c:v>-6.6501617359830201E-3</c:v>
                </c:pt>
                <c:pt idx="1061" formatCode="General">
                  <c:v>-6.0821033206578997E-3</c:v>
                </c:pt>
                <c:pt idx="1062" formatCode="General">
                  <c:v>-5.5143266115316204E-3</c:v>
                </c:pt>
                <c:pt idx="1063" formatCode="General">
                  <c:v>-4.9434197852653398E-3</c:v>
                </c:pt>
                <c:pt idx="1064" formatCode="General">
                  <c:v>-4.3655573673725004E-3</c:v>
                </c:pt>
                <c:pt idx="1065" formatCode="General">
                  <c:v>-3.77823093791297E-3</c:v>
                </c:pt>
                <c:pt idx="1066" formatCode="General">
                  <c:v>-3.1819731489739298E-3</c:v>
                </c:pt>
                <c:pt idx="1067" formatCode="General">
                  <c:v>-2.5805783222287099E-3</c:v>
                </c:pt>
                <c:pt idx="1068" formatCode="General">
                  <c:v>-1.9795308917516801E-3</c:v>
                </c:pt>
                <c:pt idx="1069" formatCode="General">
                  <c:v>-1.3839067364068E-3</c:v>
                </c:pt>
                <c:pt idx="1070" formatCode="General">
                  <c:v>-7.9751876745844E-4</c:v>
                </c:pt>
                <c:pt idx="1071" formatCode="General">
                  <c:v>-2.2379073737722899E-4</c:v>
                </c:pt>
                <c:pt idx="1072" formatCode="General">
                  <c:v>3.3319660088090901E-4</c:v>
                </c:pt>
                <c:pt idx="1073" formatCode="General">
                  <c:v>8.6931101512491998E-4</c:v>
                </c:pt>
                <c:pt idx="1074" formatCode="General">
                  <c:v>1.3825089218436101E-3</c:v>
                </c:pt>
                <c:pt idx="1075" formatCode="General">
                  <c:v>1.8745728398570599E-3</c:v>
                </c:pt>
                <c:pt idx="1076" formatCode="General">
                  <c:v>2.35052546627431E-3</c:v>
                </c:pt>
                <c:pt idx="1077" formatCode="General">
                  <c:v>2.8155300583390902E-3</c:v>
                </c:pt>
                <c:pt idx="1078" formatCode="General">
                  <c:v>3.2715535101301898E-3</c:v>
                </c:pt>
                <c:pt idx="1079" formatCode="General">
                  <c:v>3.7169170337164898E-3</c:v>
                </c:pt>
                <c:pt idx="1080" formatCode="General">
                  <c:v>4.14902852700083E-3</c:v>
                </c:pt>
                <c:pt idx="1081" formatCode="General">
                  <c:v>4.5669015292361496E-3</c:v>
                </c:pt>
                <c:pt idx="1082" formatCode="General">
                  <c:v>4.9708003613170701E-3</c:v>
                </c:pt>
                <c:pt idx="1083" formatCode="General">
                  <c:v>5.36068197458393E-3</c:v>
                </c:pt>
                <c:pt idx="1084" formatCode="General">
                  <c:v>5.7365531416681903E-3</c:v>
                </c:pt>
                <c:pt idx="1085" formatCode="General">
                  <c:v>6.10048575718866E-3</c:v>
                </c:pt>
                <c:pt idx="1086" formatCode="General">
                  <c:v>6.4572884153760697E-3</c:v>
                </c:pt>
                <c:pt idx="1087" formatCode="General">
                  <c:v>6.8126699790654697E-3</c:v>
                </c:pt>
                <c:pt idx="1088" formatCode="General">
                  <c:v>7.1709945274060398E-3</c:v>
                </c:pt>
                <c:pt idx="1089" formatCode="General">
                  <c:v>7.5348567171666502E-3</c:v>
                </c:pt>
                <c:pt idx="1090" formatCode="General">
                  <c:v>7.9061728224595808E-3</c:v>
                </c:pt>
                <c:pt idx="1091" formatCode="General">
                  <c:v>8.2869615964926008E-3</c:v>
                </c:pt>
                <c:pt idx="1092" formatCode="General">
                  <c:v>8.6788877779078299E-3</c:v>
                </c:pt>
                <c:pt idx="1093" formatCode="General">
                  <c:v>9.08165719212254E-3</c:v>
                </c:pt>
                <c:pt idx="1094" formatCode="General">
                  <c:v>9.4939351487860306E-3</c:v>
                </c:pt>
                <c:pt idx="1095" formatCode="General">
                  <c:v>9.9142949657443896E-3</c:v>
                </c:pt>
                <c:pt idx="1096" formatCode="General">
                  <c:v>1.0341283093283299E-2</c:v>
                </c:pt>
                <c:pt idx="1097" formatCode="General">
                  <c:v>1.0773427849627201E-2</c:v>
                </c:pt>
                <c:pt idx="1098" formatCode="General">
                  <c:v>1.12092477716094E-2</c:v>
                </c:pt>
                <c:pt idx="1099" formatCode="General">
                  <c:v>1.1647260905654801E-2</c:v>
                </c:pt>
                <c:pt idx="1100" formatCode="General">
                  <c:v>1.20859975109816E-2</c:v>
                </c:pt>
                <c:pt idx="1101" formatCode="General">
                  <c:v>1.25240130850278E-2</c:v>
                </c:pt>
                <c:pt idx="1102" formatCode="General">
                  <c:v>1.29598952387997E-2</c:v>
                </c:pt>
                <c:pt idx="1103" formatCode="General">
                  <c:v>1.33922653152158E-2</c:v>
                </c:pt>
                <c:pt idx="1104" formatCode="General">
                  <c:v>1.38197828864329E-2</c:v>
                </c:pt>
                <c:pt idx="1105" formatCode="General">
                  <c:v>1.42411552991392E-2</c:v>
                </c:pt>
                <c:pt idx="1106" formatCode="General">
                  <c:v>1.4655145195447399E-2</c:v>
                </c:pt>
                <c:pt idx="1107" formatCode="General">
                  <c:v>1.5060572522406701E-2</c:v>
                </c:pt>
                <c:pt idx="1108" formatCode="General">
                  <c:v>1.5456316936852999E-2</c:v>
                </c:pt>
                <c:pt idx="1109" formatCode="General">
                  <c:v>1.5841325096498798E-2</c:v>
                </c:pt>
                <c:pt idx="1110" formatCode="General">
                  <c:v>1.6214618125049499E-2</c:v>
                </c:pt>
                <c:pt idx="1111" formatCode="General">
                  <c:v>1.6575293028273302E-2</c:v>
                </c:pt>
                <c:pt idx="1112" formatCode="General">
                  <c:v>1.6922519611303501E-2</c:v>
                </c:pt>
                <c:pt idx="1113" formatCode="General">
                  <c:v>1.72555391556855E-2</c:v>
                </c:pt>
                <c:pt idx="1114" formatCode="General">
                  <c:v>1.7573666426409298E-2</c:v>
                </c:pt>
                <c:pt idx="1115" formatCode="General">
                  <c:v>1.7876290370250701E-2</c:v>
                </c:pt>
                <c:pt idx="1116" formatCode="General">
                  <c:v>1.81628709603694E-2</c:v>
                </c:pt>
                <c:pt idx="1117" formatCode="General">
                  <c:v>1.8432936269610699E-2</c:v>
                </c:pt>
                <c:pt idx="1118" formatCode="General">
                  <c:v>1.8686082905496299E-2</c:v>
                </c:pt>
                <c:pt idx="1119" formatCode="General">
                  <c:v>1.8921975510182199E-2</c:v>
                </c:pt>
                <c:pt idx="1120" formatCode="General">
                  <c:v>1.9140341067721701E-2</c:v>
                </c:pt>
                <c:pt idx="1121" formatCode="General">
                  <c:v>1.93409618978444E-2</c:v>
                </c:pt>
                <c:pt idx="1122" formatCode="General">
                  <c:v>1.9523672547309301E-2</c:v>
                </c:pt>
                <c:pt idx="1123" formatCode="General">
                  <c:v>1.96883584696908E-2</c:v>
                </c:pt>
                <c:pt idx="1124" formatCode="General">
                  <c:v>1.9834952583511201E-2</c:v>
                </c:pt>
                <c:pt idx="1125" formatCode="General">
                  <c:v>1.9963431309915299E-2</c:v>
                </c:pt>
                <c:pt idx="1126" formatCode="General">
                  <c:v>2.0073812428975199E-2</c:v>
                </c:pt>
                <c:pt idx="1127" formatCode="General">
                  <c:v>2.01661525745345E-2</c:v>
                </c:pt>
                <c:pt idx="1128" formatCode="General">
                  <c:v>2.0240542262123001E-2</c:v>
                </c:pt>
                <c:pt idx="1129" formatCode="General">
                  <c:v>2.02970999065532E-2</c:v>
                </c:pt>
                <c:pt idx="1130" formatCode="General">
                  <c:v>2.03359657907803E-2</c:v>
                </c:pt>
                <c:pt idx="1131" formatCode="General">
                  <c:v>2.0357294900986801E-2</c:v>
                </c:pt>
                <c:pt idx="1132" formatCode="General">
                  <c:v>2.0361249869229301E-2</c:v>
                </c:pt>
                <c:pt idx="1133" formatCode="General">
                  <c:v>2.0347998205966399E-2</c:v>
                </c:pt>
                <c:pt idx="1134" formatCode="General">
                  <c:v>2.03177151855502E-2</c:v>
                </c:pt>
                <c:pt idx="1135" formatCode="General">
                  <c:v>2.0270588109516499E-2</c:v>
                </c:pt>
                <c:pt idx="1136" formatCode="General">
                  <c:v>2.0206817680887001E-2</c:v>
                </c:pt>
                <c:pt idx="1137" formatCode="General">
                  <c:v>2.0126618121544301E-2</c:v>
                </c:pt>
                <c:pt idx="1138" formatCode="General">
                  <c:v>2.00302195876697E-2</c:v>
                </c:pt>
                <c:pt idx="1139" formatCode="General">
                  <c:v>1.9917870399996901E-2</c:v>
                </c:pt>
                <c:pt idx="1140" formatCode="General">
                  <c:v>1.9789833794008199E-2</c:v>
                </c:pt>
                <c:pt idx="1141" formatCode="General">
                  <c:v>1.96412043305811E-2</c:v>
                </c:pt>
                <c:pt idx="1142" formatCode="General">
                  <c:v>1.9458591344066498E-2</c:v>
                </c:pt>
                <c:pt idx="1143" formatCode="General">
                  <c:v>1.9241998559254701E-2</c:v>
                </c:pt>
                <c:pt idx="1144" formatCode="General">
                  <c:v>1.8991620856300601E-2</c:v>
                </c:pt>
                <c:pt idx="1145" formatCode="General">
                  <c:v>1.8706905702671799E-2</c:v>
                </c:pt>
                <c:pt idx="1146" formatCode="General">
                  <c:v>1.8386524088798199E-2</c:v>
                </c:pt>
                <c:pt idx="1147" formatCode="General">
                  <c:v>1.8028076958249699E-2</c:v>
                </c:pt>
                <c:pt idx="1148" formatCode="General">
                  <c:v>1.7628827145821001E-2</c:v>
                </c:pt>
                <c:pt idx="1149" formatCode="General">
                  <c:v>1.7187602080203899E-2</c:v>
                </c:pt>
                <c:pt idx="1150" formatCode="General">
                  <c:v>1.67059703270892E-2</c:v>
                </c:pt>
                <c:pt idx="1151" formatCode="General">
                  <c:v>1.61874394116788E-2</c:v>
                </c:pt>
                <c:pt idx="1152" formatCode="General">
                  <c:v>1.5635741857888599E-2</c:v>
                </c:pt>
                <c:pt idx="1153" formatCode="General">
                  <c:v>1.5053731302264801E-2</c:v>
                </c:pt>
                <c:pt idx="1154" formatCode="General">
                  <c:v>1.4442780193748899E-2</c:v>
                </c:pt>
                <c:pt idx="1155" formatCode="General">
                  <c:v>1.3802250573153801E-2</c:v>
                </c:pt>
                <c:pt idx="1156" formatCode="General">
                  <c:v>1.31302979523317E-2</c:v>
                </c:pt>
                <c:pt idx="1157" formatCode="General">
                  <c:v>1.2426782098672101E-2</c:v>
                </c:pt>
                <c:pt idx="1158" formatCode="General">
                  <c:v>1.16955844116363E-2</c:v>
                </c:pt>
                <c:pt idx="1159" formatCode="General">
                  <c:v>1.0943368284450699E-2</c:v>
                </c:pt>
                <c:pt idx="1160" formatCode="General">
                  <c:v>1.0176554690919701E-2</c:v>
                </c:pt>
                <c:pt idx="1161" formatCode="General">
                  <c:v>9.40019499119806E-3</c:v>
                </c:pt>
                <c:pt idx="1162" formatCode="General">
                  <c:v>8.6183709555328909E-3</c:v>
                </c:pt>
                <c:pt idx="1163" formatCode="General">
                  <c:v>7.8336977856940503E-3</c:v>
                </c:pt>
                <c:pt idx="1164" formatCode="General">
                  <c:v>7.0468663192172496E-3</c:v>
                </c:pt>
                <c:pt idx="1165" formatCode="General">
                  <c:v>6.2583087694425598E-3</c:v>
                </c:pt>
                <c:pt idx="1166" formatCode="General">
                  <c:v>5.4702105437490697E-3</c:v>
                </c:pt>
                <c:pt idx="1167" formatCode="General">
                  <c:v>4.6858237011549401E-3</c:v>
                </c:pt>
                <c:pt idx="1168" formatCode="General">
                  <c:v>3.90716686567932E-3</c:v>
                </c:pt>
                <c:pt idx="1169" formatCode="General">
                  <c:v>3.13460858107184E-3</c:v>
                </c:pt>
                <c:pt idx="1170" formatCode="General">
                  <c:v>2.3687301630263601E-3</c:v>
                </c:pt>
                <c:pt idx="1171" formatCode="General">
                  <c:v>1.6114957195480001E-3</c:v>
                </c:pt>
                <c:pt idx="1172" formatCode="General">
                  <c:v>8.6502850919472902E-4</c:v>
                </c:pt>
                <c:pt idx="1173" formatCode="General">
                  <c:v>1.2989285049997399E-4</c:v>
                </c:pt>
                <c:pt idx="1174" formatCode="General">
                  <c:v>-5.9464538905716602E-4</c:v>
                </c:pt>
                <c:pt idx="1175" formatCode="General">
                  <c:v>-1.30897185465652E-3</c:v>
                </c:pt>
                <c:pt idx="1176" formatCode="General">
                  <c:v>-2.01226167654231E-3</c:v>
                </c:pt>
                <c:pt idx="1177" formatCode="General">
                  <c:v>-2.7023112708762401E-3</c:v>
                </c:pt>
                <c:pt idx="1178" formatCode="General">
                  <c:v>-3.3748172130989001E-3</c:v>
                </c:pt>
                <c:pt idx="1179" formatCode="General">
                  <c:v>-4.0234827457080197E-3</c:v>
                </c:pt>
                <c:pt idx="1180" formatCode="General">
                  <c:v>-4.64297518582092E-3</c:v>
                </c:pt>
                <c:pt idx="1181" formatCode="General">
                  <c:v>-5.2325078146250297E-3</c:v>
                </c:pt>
                <c:pt idx="1182" formatCode="General">
                  <c:v>-5.7958654981785599E-3</c:v>
                </c:pt>
                <c:pt idx="1183" formatCode="General">
                  <c:v>-6.3381419343899398E-3</c:v>
                </c:pt>
                <c:pt idx="1184" formatCode="General">
                  <c:v>-6.86325173474551E-3</c:v>
                </c:pt>
                <c:pt idx="1185" formatCode="General">
                  <c:v>-7.3739738407355999E-3</c:v>
                </c:pt>
                <c:pt idx="1186" formatCode="General">
                  <c:v>-7.8726705661470893E-3</c:v>
                </c:pt>
                <c:pt idx="1187" formatCode="General">
                  <c:v>-8.3609891041820407E-3</c:v>
                </c:pt>
                <c:pt idx="1188" formatCode="General">
                  <c:v>-8.8388961940268698E-3</c:v>
                </c:pt>
                <c:pt idx="1189" formatCode="General">
                  <c:v>-9.3042299814198298E-3</c:v>
                </c:pt>
                <c:pt idx="1190" formatCode="General">
                  <c:v>-9.7535248186185995E-3</c:v>
                </c:pt>
                <c:pt idx="1191" formatCode="General">
                  <c:v>-1.01838232052694E-2</c:v>
                </c:pt>
                <c:pt idx="1192" formatCode="General">
                  <c:v>-1.05942270594943E-2</c:v>
                </c:pt>
                <c:pt idx="1193" formatCode="General">
                  <c:v>-1.0986142547960299E-2</c:v>
                </c:pt>
                <c:pt idx="1194" formatCode="General">
                  <c:v>-1.13623000452476E-2</c:v>
                </c:pt>
                <c:pt idx="1195" formatCode="General">
                  <c:v>-1.1725290994171E-2</c:v>
                </c:pt>
                <c:pt idx="1196" formatCode="General">
                  <c:v>-1.20764215076053E-2</c:v>
                </c:pt>
                <c:pt idx="1197" formatCode="General">
                  <c:v>-1.24156743976393E-2</c:v>
                </c:pt>
                <c:pt idx="1198" formatCode="General">
                  <c:v>-1.27428349336504E-2</c:v>
                </c:pt>
                <c:pt idx="1199" formatCode="General">
                  <c:v>-1.30583187420124E-2</c:v>
                </c:pt>
                <c:pt idx="1200" formatCode="General">
                  <c:v>-1.3362265809283701E-2</c:v>
                </c:pt>
                <c:pt idx="1201" formatCode="General">
                  <c:v>-1.3652981946992399E-2</c:v>
                </c:pt>
                <c:pt idx="1202" formatCode="General">
                  <c:v>-1.39271604409535E-2</c:v>
                </c:pt>
                <c:pt idx="1203" formatCode="General">
                  <c:v>-1.41816746959152E-2</c:v>
                </c:pt>
                <c:pt idx="1204" formatCode="General">
                  <c:v>-1.4414231383883E-2</c:v>
                </c:pt>
                <c:pt idx="1205" formatCode="General">
                  <c:v>-1.46225598774036E-2</c:v>
                </c:pt>
                <c:pt idx="1206" formatCode="General">
                  <c:v>-1.4804856085365499E-2</c:v>
                </c:pt>
                <c:pt idx="1207" formatCode="General">
                  <c:v>-1.49617279531953E-2</c:v>
                </c:pt>
                <c:pt idx="1208" formatCode="General">
                  <c:v>-1.5096254491128501E-2</c:v>
                </c:pt>
                <c:pt idx="1209" formatCode="General">
                  <c:v>-1.5211304669655701E-2</c:v>
                </c:pt>
                <c:pt idx="1210" formatCode="General">
                  <c:v>-1.5307713067495701E-2</c:v>
                </c:pt>
                <c:pt idx="1211" formatCode="General">
                  <c:v>-1.53851514194618E-2</c:v>
                </c:pt>
                <c:pt idx="1212" formatCode="General">
                  <c:v>-1.54431676001596E-2</c:v>
                </c:pt>
                <c:pt idx="1213" formatCode="General">
                  <c:v>-1.54806921363042E-2</c:v>
                </c:pt>
                <c:pt idx="1214" formatCode="General">
                  <c:v>-1.54956328580572E-2</c:v>
                </c:pt>
                <c:pt idx="1215" formatCode="General">
                  <c:v>-1.54856625318782E-2</c:v>
                </c:pt>
                <c:pt idx="1216" formatCode="General">
                  <c:v>-1.5449184254750699E-2</c:v>
                </c:pt>
                <c:pt idx="1217" formatCode="General">
                  <c:v>-1.53858907156239E-2</c:v>
                </c:pt>
                <c:pt idx="1218" formatCode="General">
                  <c:v>-1.5297147749184101E-2</c:v>
                </c:pt>
                <c:pt idx="1219" formatCode="General">
                  <c:v>-1.5185821685865899E-2</c:v>
                </c:pt>
                <c:pt idx="1220" formatCode="General">
                  <c:v>-1.5055503038471E-2</c:v>
                </c:pt>
                <c:pt idx="1221" formatCode="General">
                  <c:v>-1.49100968122108E-2</c:v>
                </c:pt>
                <c:pt idx="1222" formatCode="General">
                  <c:v>-1.4753730480508201E-2</c:v>
                </c:pt>
                <c:pt idx="1223" formatCode="General">
                  <c:v>-1.45898162363957E-2</c:v>
                </c:pt>
                <c:pt idx="1224" formatCode="General">
                  <c:v>-1.4419769795346499E-2</c:v>
                </c:pt>
                <c:pt idx="1225" formatCode="General">
                  <c:v>-1.42430456912499E-2</c:v>
                </c:pt>
                <c:pt idx="1226" formatCode="General">
                  <c:v>-1.40580448039991E-2</c:v>
                </c:pt>
                <c:pt idx="1227" formatCode="General">
                  <c:v>-1.38624093843002E-2</c:v>
                </c:pt>
                <c:pt idx="1228" formatCode="General">
                  <c:v>-1.36534927455681E-2</c:v>
                </c:pt>
                <c:pt idx="1229" formatCode="General">
                  <c:v>-1.3430072528253E-2</c:v>
                </c:pt>
                <c:pt idx="1230" formatCode="General">
                  <c:v>-1.3193258843934999E-2</c:v>
                </c:pt>
                <c:pt idx="1231" formatCode="General">
                  <c:v>-1.2944618105904899E-2</c:v>
                </c:pt>
                <c:pt idx="1232" formatCode="General">
                  <c:v>-1.2683808837345E-2</c:v>
                </c:pt>
                <c:pt idx="1233" formatCode="General">
                  <c:v>-1.2408927338561899E-2</c:v>
                </c:pt>
                <c:pt idx="1234" formatCode="General">
                  <c:v>-1.21186268186155E-2</c:v>
                </c:pt>
                <c:pt idx="1235" formatCode="General">
                  <c:v>-1.1813168250525001E-2</c:v>
                </c:pt>
                <c:pt idx="1236" formatCode="General">
                  <c:v>-1.1494209822216E-2</c:v>
                </c:pt>
                <c:pt idx="1237" formatCode="General">
                  <c:v>-1.11647761899254E-2</c:v>
                </c:pt>
                <c:pt idx="1238" formatCode="General">
                  <c:v>-1.0829172546198401E-2</c:v>
                </c:pt>
                <c:pt idx="1239" formatCode="General">
                  <c:v>-1.0491594952663099E-2</c:v>
                </c:pt>
                <c:pt idx="1240" formatCode="General">
                  <c:v>-1.0154030056868201E-2</c:v>
                </c:pt>
                <c:pt idx="1241" formatCode="General">
                  <c:v>-9.8158019629039101E-3</c:v>
                </c:pt>
                <c:pt idx="1242" formatCode="General">
                  <c:v>-9.47557606121276E-3</c:v>
                </c:pt>
                <c:pt idx="1243" formatCode="General">
                  <c:v>-9.1333021284351699E-3</c:v>
                </c:pt>
                <c:pt idx="1244" formatCode="General">
                  <c:v>-8.7894953407022993E-3</c:v>
                </c:pt>
                <c:pt idx="1245" formatCode="General">
                  <c:v>-8.4432037068300995E-3</c:v>
                </c:pt>
                <c:pt idx="1246" formatCode="General">
                  <c:v>-8.0919385817776E-3</c:v>
                </c:pt>
                <c:pt idx="1247" formatCode="General">
                  <c:v>-7.7336393202134803E-3</c:v>
                </c:pt>
                <c:pt idx="1248" formatCode="General">
                  <c:v>-7.36802153229754E-3</c:v>
                </c:pt>
                <c:pt idx="1249" formatCode="General">
                  <c:v>-6.99647080290662E-3</c:v>
                </c:pt>
                <c:pt idx="1250" formatCode="General">
                  <c:v>-6.6215738801728603E-3</c:v>
                </c:pt>
                <c:pt idx="1251" formatCode="General">
                  <c:v>-6.2462478142893997E-3</c:v>
                </c:pt>
                <c:pt idx="1252" formatCode="General">
                  <c:v>-5.8720317868982304E-3</c:v>
                </c:pt>
                <c:pt idx="1253" formatCode="General">
                  <c:v>-5.4980375650724601E-3</c:v>
                </c:pt>
                <c:pt idx="1254" formatCode="General">
                  <c:v>-5.1221086897662998E-3</c:v>
                </c:pt>
                <c:pt idx="1255" formatCode="General">
                  <c:v>-4.7430271401701198E-3</c:v>
                </c:pt>
                <c:pt idx="1256" formatCode="General">
                  <c:v>-4.3615413542940299E-3</c:v>
                </c:pt>
                <c:pt idx="1257" formatCode="General">
                  <c:v>-3.9798470297959104E-3</c:v>
                </c:pt>
                <c:pt idx="1258" formatCode="General">
                  <c:v>-3.6005271803439499E-3</c:v>
                </c:pt>
                <c:pt idx="1259" formatCode="General">
                  <c:v>-3.2255353270126599E-3</c:v>
                </c:pt>
                <c:pt idx="1260" formatCode="General">
                  <c:v>-2.85558307005623E-3</c:v>
                </c:pt>
                <c:pt idx="1261" formatCode="General">
                  <c:v>-2.4905798676029302E-3</c:v>
                </c:pt>
                <c:pt idx="1262" formatCode="General">
                  <c:v>-2.1308112660464902E-3</c:v>
                </c:pt>
                <c:pt idx="1263" formatCode="General">
                  <c:v>-1.7771558963115301E-3</c:v>
                </c:pt>
                <c:pt idx="1264" formatCode="General">
                  <c:v>-1.42972272249049E-3</c:v>
                </c:pt>
                <c:pt idx="1265" formatCode="General">
                  <c:v>-1.0868817100301001E-3</c:v>
                </c:pt>
                <c:pt idx="1266" formatCode="General">
                  <c:v>-7.4636887822816301E-4</c:v>
                </c:pt>
                <c:pt idx="1267" formatCode="General">
                  <c:v>-4.0704371520886799E-4</c:v>
                </c:pt>
                <c:pt idx="1268">
                  <c:v>-6.9188868038948706E-5</c:v>
                </c:pt>
                <c:pt idx="1269" formatCode="General">
                  <c:v>2.6612734905072702E-4</c:v>
                </c:pt>
                <c:pt idx="1270" formatCode="General">
                  <c:v>5.97112875530773E-4</c:v>
                </c:pt>
                <c:pt idx="1271" formatCode="General">
                  <c:v>9.2108284810049005E-4</c:v>
                </c:pt>
                <c:pt idx="1272" formatCode="General">
                  <c:v>1.2350227418808301E-3</c:v>
                </c:pt>
                <c:pt idx="1273" formatCode="General">
                  <c:v>1.5365448429746501E-3</c:v>
                </c:pt>
                <c:pt idx="1274" formatCode="General">
                  <c:v>1.8246235601262601E-3</c:v>
                </c:pt>
                <c:pt idx="1275" formatCode="General">
                  <c:v>2.0998507098213899E-3</c:v>
                </c:pt>
                <c:pt idx="1276" formatCode="General">
                  <c:v>2.36348390703177E-3</c:v>
                </c:pt>
                <c:pt idx="1277" formatCode="General">
                  <c:v>2.6155355851989501E-3</c:v>
                </c:pt>
                <c:pt idx="1278" formatCode="General">
                  <c:v>2.8544501512754298E-3</c:v>
                </c:pt>
                <c:pt idx="1279" formatCode="General">
                  <c:v>3.0794397599959301E-3</c:v>
                </c:pt>
                <c:pt idx="1280" formatCode="General">
                  <c:v>3.29202076008903E-3</c:v>
                </c:pt>
                <c:pt idx="1281" formatCode="General">
                  <c:v>3.49391000866139E-3</c:v>
                </c:pt>
                <c:pt idx="1282" formatCode="General">
                  <c:v>3.6844258869632301E-3</c:v>
                </c:pt>
                <c:pt idx="1283" formatCode="General">
                  <c:v>3.86156884339048E-3</c:v>
                </c:pt>
                <c:pt idx="1284" formatCode="General">
                  <c:v>4.0249428391466698E-3</c:v>
                </c:pt>
                <c:pt idx="1285" formatCode="General">
                  <c:v>4.1762317539396996E-3</c:v>
                </c:pt>
                <c:pt idx="1286" formatCode="General">
                  <c:v>4.3176929212252598E-3</c:v>
                </c:pt>
                <c:pt idx="1287" formatCode="General">
                  <c:v>4.45170571092968E-3</c:v>
                </c:pt>
                <c:pt idx="1288" formatCode="General">
                  <c:v>4.5810247142802499E-3</c:v>
                </c:pt>
                <c:pt idx="1289" formatCode="General">
                  <c:v>4.7077749491789703E-3</c:v>
                </c:pt>
                <c:pt idx="1290" formatCode="General">
                  <c:v>4.8321877818110802E-3</c:v>
                </c:pt>
                <c:pt idx="1291" formatCode="General">
                  <c:v>4.9529257844715202E-3</c:v>
                </c:pt>
                <c:pt idx="1292" formatCode="General">
                  <c:v>5.0680062266043602E-3</c:v>
                </c:pt>
                <c:pt idx="1293" formatCode="General">
                  <c:v>5.1748021287456999E-3</c:v>
                </c:pt>
                <c:pt idx="1294" formatCode="General">
                  <c:v>5.27000501276667E-3</c:v>
                </c:pt>
                <c:pt idx="1295" formatCode="General">
                  <c:v>5.3505331767997504E-3</c:v>
                </c:pt>
                <c:pt idx="1296" formatCode="General">
                  <c:v>5.4143462526249596E-3</c:v>
                </c:pt>
                <c:pt idx="1297" formatCode="General">
                  <c:v>5.4603301805251402E-3</c:v>
                </c:pt>
                <c:pt idx="1298" formatCode="General">
                  <c:v>5.4880330302091397E-3</c:v>
                </c:pt>
                <c:pt idx="1299" formatCode="General">
                  <c:v>5.49768735954942E-3</c:v>
                </c:pt>
                <c:pt idx="1300" formatCode="General">
                  <c:v>5.4899555934701302E-3</c:v>
                </c:pt>
                <c:pt idx="1301" formatCode="General">
                  <c:v>5.46545862980967E-3</c:v>
                </c:pt>
                <c:pt idx="1302" formatCode="General">
                  <c:v>5.4247176545326103E-3</c:v>
                </c:pt>
                <c:pt idx="1303" formatCode="General">
                  <c:v>5.3684158415300701E-3</c:v>
                </c:pt>
                <c:pt idx="1304" formatCode="General">
                  <c:v>5.2976335717361597E-3</c:v>
                </c:pt>
                <c:pt idx="1305" formatCode="General">
                  <c:v>5.2141453673862602E-3</c:v>
                </c:pt>
                <c:pt idx="1306" formatCode="General">
                  <c:v>5.1204661786606199E-3</c:v>
                </c:pt>
                <c:pt idx="1307" formatCode="General">
                  <c:v>5.0192016489915003E-3</c:v>
                </c:pt>
                <c:pt idx="1308" formatCode="General">
                  <c:v>4.9125103606073002E-3</c:v>
                </c:pt>
                <c:pt idx="1309" formatCode="General">
                  <c:v>4.8025447841366104E-3</c:v>
                </c:pt>
                <c:pt idx="1310" formatCode="General">
                  <c:v>4.69175068798291E-3</c:v>
                </c:pt>
                <c:pt idx="1311" formatCode="General">
                  <c:v>4.5818674792524597E-3</c:v>
                </c:pt>
                <c:pt idx="1312" formatCode="General">
                  <c:v>4.4730245786896604E-3</c:v>
                </c:pt>
                <c:pt idx="1313" formatCode="General">
                  <c:v>4.3643515572466202E-3</c:v>
                </c:pt>
                <c:pt idx="1314" formatCode="General">
                  <c:v>4.2546689299981701E-3</c:v>
                </c:pt>
                <c:pt idx="1315" formatCode="General">
                  <c:v>4.1419193869871498E-3</c:v>
                </c:pt>
                <c:pt idx="1316" formatCode="General">
                  <c:v>4.0229555768401502E-3</c:v>
                </c:pt>
                <c:pt idx="1317" formatCode="General">
                  <c:v>3.8949575226446299E-3</c:v>
                </c:pt>
                <c:pt idx="1318" formatCode="General">
                  <c:v>3.7567045067012101E-3</c:v>
                </c:pt>
                <c:pt idx="1319" formatCode="General">
                  <c:v>3.60826457528538E-3</c:v>
                </c:pt>
                <c:pt idx="1320" formatCode="General">
                  <c:v>3.4504224923678998E-3</c:v>
                </c:pt>
                <c:pt idx="1321" formatCode="General">
                  <c:v>3.2849455832576098E-3</c:v>
                </c:pt>
                <c:pt idx="1322" formatCode="General">
                  <c:v>3.1148182874641702E-3</c:v>
                </c:pt>
                <c:pt idx="1323" formatCode="General">
                  <c:v>2.9438510992949602E-3</c:v>
                </c:pt>
                <c:pt idx="1324" formatCode="General">
                  <c:v>2.7760576270439799E-3</c:v>
                </c:pt>
                <c:pt idx="1325" formatCode="General">
                  <c:v>2.6148159684100799E-3</c:v>
                </c:pt>
                <c:pt idx="1326" formatCode="General">
                  <c:v>2.4620082602836201E-3</c:v>
                </c:pt>
                <c:pt idx="1327" formatCode="General">
                  <c:v>2.3180646444847298E-3</c:v>
                </c:pt>
                <c:pt idx="1328" formatCode="General">
                  <c:v>2.18268238843906E-3</c:v>
                </c:pt>
                <c:pt idx="1329" formatCode="General">
                  <c:v>2.0548087292525802E-3</c:v>
                </c:pt>
                <c:pt idx="1330" formatCode="General">
                  <c:v>1.9321491947631999E-3</c:v>
                </c:pt>
                <c:pt idx="1331" formatCode="General">
                  <c:v>1.8118802382034399E-3</c:v>
                </c:pt>
                <c:pt idx="1332" formatCode="General">
                  <c:v>1.6922823752936599E-3</c:v>
                </c:pt>
                <c:pt idx="1333" formatCode="General">
                  <c:v>1.57330991770554E-3</c:v>
                </c:pt>
                <c:pt idx="1334" formatCode="General">
                  <c:v>1.4557131900684299E-3</c:v>
                </c:pt>
                <c:pt idx="1335" formatCode="General">
                  <c:v>1.34004902383381E-3</c:v>
                </c:pt>
                <c:pt idx="1336" formatCode="General">
                  <c:v>1.2263595744736401E-3</c:v>
                </c:pt>
                <c:pt idx="1337" formatCode="General">
                  <c:v>1.1144399031783399E-3</c:v>
                </c:pt>
                <c:pt idx="1338" formatCode="General">
                  <c:v>1.00439102203766E-3</c:v>
                </c:pt>
                <c:pt idx="1339" formatCode="General">
                  <c:v>8.9683856225062698E-4</c:v>
                </c:pt>
                <c:pt idx="1340" formatCode="General">
                  <c:v>7.9259658731444904E-4</c:v>
                </c:pt>
                <c:pt idx="1341" formatCode="General">
                  <c:v>6.9246399805380696E-4</c:v>
                </c:pt>
                <c:pt idx="1342" formatCode="General">
                  <c:v>5.9720446240924799E-4</c:v>
                </c:pt>
                <c:pt idx="1343" formatCode="General">
                  <c:v>5.0681224736790604E-4</c:v>
                </c:pt>
                <c:pt idx="1344" formatCode="General">
                  <c:v>4.1961601940357298E-4</c:v>
                </c:pt>
                <c:pt idx="1345" formatCode="General">
                  <c:v>3.3305482872777699E-4</c:v>
                </c:pt>
                <c:pt idx="1346" formatCode="General">
                  <c:v>2.4566863797605002E-4</c:v>
                </c:pt>
                <c:pt idx="1347" formatCode="General">
                  <c:v>1.57686232039985E-4</c:v>
                </c:pt>
                <c:pt idx="1348">
                  <c:v>6.9745546203349697E-5</c:v>
                </c:pt>
                <c:pt idx="1349">
                  <c:v>-1.8191946874058499E-5</c:v>
                </c:pt>
                <c:pt idx="1350" formatCode="General">
                  <c:v>-1.0699630971325599E-4</c:v>
                </c:pt>
                <c:pt idx="1351" formatCode="General">
                  <c:v>-1.9844519036598201E-4</c:v>
                </c:pt>
                <c:pt idx="1352" formatCode="General">
                  <c:v>-2.9486243005250599E-4</c:v>
                </c:pt>
                <c:pt idx="1353" formatCode="General">
                  <c:v>-3.9760402958197502E-4</c:v>
                </c:pt>
                <c:pt idx="1354" formatCode="General">
                  <c:v>-5.0587728790262596E-4</c:v>
                </c:pt>
                <c:pt idx="1355" formatCode="General">
                  <c:v>-6.1765950219481395E-4</c:v>
                </c:pt>
                <c:pt idx="1356" formatCode="General">
                  <c:v>-7.3156596146329504E-4</c:v>
                </c:pt>
                <c:pt idx="1357" formatCode="General">
                  <c:v>-8.4728649017305996E-4</c:v>
                </c:pt>
                <c:pt idx="1358" formatCode="General">
                  <c:v>-9.6451228198842301E-4</c:v>
                </c:pt>
                <c:pt idx="1359" formatCode="General">
                  <c:v>-1.0820665388541E-3</c:v>
                </c:pt>
                <c:pt idx="1360" formatCode="General">
                  <c:v>-1.1980209042080001E-3</c:v>
                </c:pt>
                <c:pt idx="1361" formatCode="General">
                  <c:v>-1.3102331183904199E-3</c:v>
                </c:pt>
                <c:pt idx="1362" formatCode="General">
                  <c:v>-1.41684674363021E-3</c:v>
                </c:pt>
                <c:pt idx="1363" formatCode="General">
                  <c:v>-1.5168609312247901E-3</c:v>
                </c:pt>
                <c:pt idx="1364" formatCode="General">
                  <c:v>-1.6106037702991599E-3</c:v>
                </c:pt>
                <c:pt idx="1365" formatCode="General">
                  <c:v>-1.6993008310880501E-3</c:v>
                </c:pt>
                <c:pt idx="1366" formatCode="General">
                  <c:v>-1.7835867856293901E-3</c:v>
                </c:pt>
                <c:pt idx="1367" formatCode="General">
                  <c:v>-1.8625080271128999E-3</c:v>
                </c:pt>
                <c:pt idx="1368" formatCode="General">
                  <c:v>-1.9342978304437699E-3</c:v>
                </c:pt>
                <c:pt idx="1369" formatCode="General">
                  <c:v>-1.9975351289652598E-3</c:v>
                </c:pt>
                <c:pt idx="1370" formatCode="General">
                  <c:v>-2.05077118175423E-3</c:v>
                </c:pt>
                <c:pt idx="1371" formatCode="General">
                  <c:v>-2.0917539324361799E-3</c:v>
                </c:pt>
                <c:pt idx="1372" formatCode="General">
                  <c:v>-2.1184507252334801E-3</c:v>
                </c:pt>
                <c:pt idx="1373" formatCode="General">
                  <c:v>-2.1308203743579798E-3</c:v>
                </c:pt>
                <c:pt idx="1374" formatCode="General">
                  <c:v>-2.13073055435731E-3</c:v>
                </c:pt>
                <c:pt idx="1375" formatCode="General">
                  <c:v>-2.1204519357497101E-3</c:v>
                </c:pt>
                <c:pt idx="1376" formatCode="General">
                  <c:v>-2.1021041591601499E-3</c:v>
                </c:pt>
                <c:pt idx="1377" formatCode="General">
                  <c:v>-2.0781661286887201E-3</c:v>
                </c:pt>
                <c:pt idx="1378" formatCode="General">
                  <c:v>-2.05133970680775E-3</c:v>
                </c:pt>
                <c:pt idx="1379" formatCode="General">
                  <c:v>-2.0235029411730401E-3</c:v>
                </c:pt>
                <c:pt idx="1380" formatCode="General">
                  <c:v>-1.9950504674463602E-3</c:v>
                </c:pt>
                <c:pt idx="1381" formatCode="General">
                  <c:v>-1.96526144684316E-3</c:v>
                </c:pt>
                <c:pt idx="1382" formatCode="General">
                  <c:v>-1.9328959498841601E-3</c:v>
                </c:pt>
                <c:pt idx="1383" formatCode="General">
                  <c:v>-1.8960099995463499E-3</c:v>
                </c:pt>
                <c:pt idx="1384" formatCode="General">
                  <c:v>-1.85142741129324E-3</c:v>
                </c:pt>
                <c:pt idx="1385" formatCode="General">
                  <c:v>-1.79549083953275E-3</c:v>
                </c:pt>
                <c:pt idx="1386" formatCode="General">
                  <c:v>-1.7261989055028101E-3</c:v>
                </c:pt>
                <c:pt idx="1387" formatCode="General">
                  <c:v>-1.6444019331722599E-3</c:v>
                </c:pt>
                <c:pt idx="1388" formatCode="General">
                  <c:v>-1.5525754860183699E-3</c:v>
                </c:pt>
                <c:pt idx="1389" formatCode="General">
                  <c:v>-1.4527299280487E-3</c:v>
                </c:pt>
                <c:pt idx="1390" formatCode="General">
                  <c:v>-1.34543672078313E-3</c:v>
                </c:pt>
                <c:pt idx="1391" formatCode="General">
                  <c:v>-1.2299586017779499E-3</c:v>
                </c:pt>
                <c:pt idx="1392" formatCode="General">
                  <c:v>-1.10476468652974E-3</c:v>
                </c:pt>
                <c:pt idx="1393" formatCode="General">
                  <c:v>-9.6816536683109198E-4</c:v>
                </c:pt>
                <c:pt idx="1394" formatCode="General">
                  <c:v>-8.1869763060283304E-4</c:v>
                </c:pt>
                <c:pt idx="1395" formatCode="General">
                  <c:v>-6.5528860516991902E-4</c:v>
                </c:pt>
                <c:pt idx="1396" formatCode="General">
                  <c:v>-4.7808072755661102E-4</c:v>
                </c:pt>
                <c:pt idx="1397" formatCode="General">
                  <c:v>-2.8972604148226399E-4</c:v>
                </c:pt>
                <c:pt idx="1398">
                  <c:v>-9.5156236774854302E-5</c:v>
                </c:pt>
                <c:pt idx="1399" formatCode="General">
                  <c:v>1.00846649965851E-4</c:v>
                </c:pt>
                <c:pt idx="1400" formatCode="General">
                  <c:v>2.9584488029588601E-4</c:v>
                </c:pt>
                <c:pt idx="1401" formatCode="General">
                  <c:v>4.8947031620057797E-4</c:v>
                </c:pt>
                <c:pt idx="1402" formatCode="General">
                  <c:v>6.8177146671441295E-4</c:v>
                </c:pt>
                <c:pt idx="1403" formatCode="General">
                  <c:v>8.7252574700481301E-4</c:v>
                </c:pt>
                <c:pt idx="1404" formatCode="General">
                  <c:v>1.0616454464728101E-3</c:v>
                </c:pt>
                <c:pt idx="1405" formatCode="General">
                  <c:v>1.24921369058025E-3</c:v>
                </c:pt>
                <c:pt idx="1406" formatCode="General">
                  <c:v>1.4349601870429301E-3</c:v>
                </c:pt>
                <c:pt idx="1407" formatCode="General">
                  <c:v>1.61825201830774E-3</c:v>
                </c:pt>
                <c:pt idx="1408" formatCode="General">
                  <c:v>1.79862699964828E-3</c:v>
                </c:pt>
                <c:pt idx="1409" formatCode="General">
                  <c:v>1.97577429758143E-3</c:v>
                </c:pt>
                <c:pt idx="1410" formatCode="General">
                  <c:v>2.1488988047420501E-3</c:v>
                </c:pt>
                <c:pt idx="1411" formatCode="General">
                  <c:v>2.3166672236929501E-3</c:v>
                </c:pt>
                <c:pt idx="1412" formatCode="General">
                  <c:v>2.4780930811468299E-3</c:v>
                </c:pt>
                <c:pt idx="1413" formatCode="General">
                  <c:v>2.6332762667618599E-3</c:v>
                </c:pt>
                <c:pt idx="1414" formatCode="General">
                  <c:v>2.7831717582681402E-3</c:v>
                </c:pt>
                <c:pt idx="1415" formatCode="General">
                  <c:v>2.9287884446727299E-3</c:v>
                </c:pt>
                <c:pt idx="1416" formatCode="General">
                  <c:v>3.0705892423275802E-3</c:v>
                </c:pt>
                <c:pt idx="1417" formatCode="General">
                  <c:v>3.2083883916676401E-3</c:v>
                </c:pt>
                <c:pt idx="1418" formatCode="General">
                  <c:v>3.3416626541546901E-3</c:v>
                </c:pt>
                <c:pt idx="1419" formatCode="General">
                  <c:v>3.47001330872539E-3</c:v>
                </c:pt>
                <c:pt idx="1420" formatCode="General">
                  <c:v>3.5932864544348199E-3</c:v>
                </c:pt>
                <c:pt idx="1421" formatCode="General">
                  <c:v>3.7110763684228098E-3</c:v>
                </c:pt>
                <c:pt idx="1422" formatCode="General">
                  <c:v>3.8223301101499101E-3</c:v>
                </c:pt>
                <c:pt idx="1423" formatCode="General">
                  <c:v>3.9261995719004896E-3</c:v>
                </c:pt>
                <c:pt idx="1424" formatCode="General">
                  <c:v>4.0237686115420701E-3</c:v>
                </c:pt>
                <c:pt idx="1425" formatCode="General">
                  <c:v>4.1185634753999204E-3</c:v>
                </c:pt>
                <c:pt idx="1426" formatCode="General">
                  <c:v>4.2146934916303903E-3</c:v>
                </c:pt>
                <c:pt idx="1427" formatCode="General">
                  <c:v>4.31406303061005E-3</c:v>
                </c:pt>
                <c:pt idx="1428" formatCode="General">
                  <c:v>4.4148427745032996E-3</c:v>
                </c:pt>
                <c:pt idx="1429" formatCode="General">
                  <c:v>4.5119688326279396E-3</c:v>
                </c:pt>
                <c:pt idx="1430" formatCode="General">
                  <c:v>4.59914395515544E-3</c:v>
                </c:pt>
                <c:pt idx="1431" formatCode="General">
                  <c:v>4.6712631099885297E-3</c:v>
                </c:pt>
                <c:pt idx="1432" formatCode="General">
                  <c:v>4.7258511014242601E-3</c:v>
                </c:pt>
                <c:pt idx="1433" formatCode="General">
                  <c:v>4.7626580719735802E-3</c:v>
                </c:pt>
                <c:pt idx="1434" formatCode="General">
                  <c:v>4.7820956263725199E-3</c:v>
                </c:pt>
                <c:pt idx="1435" formatCode="General">
                  <c:v>4.7841312723560497E-3</c:v>
                </c:pt>
                <c:pt idx="1436" formatCode="General">
                  <c:v>4.7686086648406102E-3</c:v>
                </c:pt>
                <c:pt idx="1437" formatCode="General">
                  <c:v>4.7362678368620802E-3</c:v>
                </c:pt>
                <c:pt idx="1438" formatCode="General">
                  <c:v>4.6887009161943596E-3</c:v>
                </c:pt>
                <c:pt idx="1439" formatCode="General">
                  <c:v>4.6268314542732497E-3</c:v>
                </c:pt>
                <c:pt idx="1440" formatCode="General">
                  <c:v>4.5500407815145701E-3</c:v>
                </c:pt>
                <c:pt idx="1441" formatCode="General">
                  <c:v>4.4576036019125902E-3</c:v>
                </c:pt>
                <c:pt idx="1442" formatCode="General">
                  <c:v>4.3505774809506998E-3</c:v>
                </c:pt>
                <c:pt idx="1443" formatCode="General">
                  <c:v>4.2314020223906497E-3</c:v>
                </c:pt>
                <c:pt idx="1444" formatCode="General">
                  <c:v>4.1019190985455501E-3</c:v>
                </c:pt>
                <c:pt idx="1445" formatCode="General">
                  <c:v>3.9625183582338696E-3</c:v>
                </c:pt>
                <c:pt idx="1446" formatCode="General">
                  <c:v>3.8128799304388201E-3</c:v>
                </c:pt>
                <c:pt idx="1447" formatCode="General">
                  <c:v>3.6528536699589101E-3</c:v>
                </c:pt>
                <c:pt idx="1448" formatCode="General">
                  <c:v>3.4828808296318999E-3</c:v>
                </c:pt>
                <c:pt idx="1449" formatCode="General">
                  <c:v>3.3041389152826698E-3</c:v>
                </c:pt>
                <c:pt idx="1450" formatCode="General">
                  <c:v>3.1182540933119701E-3</c:v>
                </c:pt>
                <c:pt idx="1451" formatCode="General">
                  <c:v>2.9268117659343399E-3</c:v>
                </c:pt>
                <c:pt idx="1452" formatCode="General">
                  <c:v>2.73131519954691E-3</c:v>
                </c:pt>
                <c:pt idx="1453" formatCode="General">
                  <c:v>2.5332406517783899E-3</c:v>
                </c:pt>
                <c:pt idx="1454" formatCode="General">
                  <c:v>2.3333939133522098E-3</c:v>
                </c:pt>
                <c:pt idx="1455" formatCode="General">
                  <c:v>2.13120050115536E-3</c:v>
                </c:pt>
                <c:pt idx="1456" formatCode="General">
                  <c:v>1.92515948530365E-3</c:v>
                </c:pt>
                <c:pt idx="1457" formatCode="General">
                  <c:v>1.7140887042113499E-3</c:v>
                </c:pt>
                <c:pt idx="1458" formatCode="General">
                  <c:v>1.4977988767073101E-3</c:v>
                </c:pt>
                <c:pt idx="1459" formatCode="General">
                  <c:v>1.2769091612680999E-3</c:v>
                </c:pt>
                <c:pt idx="1460" formatCode="General">
                  <c:v>1.05240419793664E-3</c:v>
                </c:pt>
                <c:pt idx="1461" formatCode="General">
                  <c:v>8.2521950395303596E-4</c:v>
                </c:pt>
                <c:pt idx="1462" formatCode="General">
                  <c:v>5.9599142175961902E-4</c:v>
                </c:pt>
                <c:pt idx="1463" formatCode="General">
                  <c:v>3.6516492674478997E-4</c:v>
                </c:pt>
                <c:pt idx="1464" formatCode="General">
                  <c:v>1.3311470312561401E-4</c:v>
                </c:pt>
                <c:pt idx="1465" formatCode="General">
                  <c:v>-1.00145301316912E-4</c:v>
                </c:pt>
                <c:pt idx="1466" formatCode="General">
                  <c:v>-3.3512903141686101E-4</c:v>
                </c:pt>
                <c:pt idx="1467" formatCode="General">
                  <c:v>-5.7229933891005797E-4</c:v>
                </c:pt>
                <c:pt idx="1468" formatCode="General">
                  <c:v>-8.11425340018825E-4</c:v>
                </c:pt>
                <c:pt idx="1469" formatCode="General">
                  <c:v>-1.0518540995594801E-3</c:v>
                </c:pt>
                <c:pt idx="1470" formatCode="General">
                  <c:v>-1.2932895940158801E-3</c:v>
                </c:pt>
                <c:pt idx="1471" formatCode="General">
                  <c:v>-1.53589960923551E-3</c:v>
                </c:pt>
                <c:pt idx="1472" formatCode="General">
                  <c:v>-1.7794099633251801E-3</c:v>
                </c:pt>
                <c:pt idx="1473" formatCode="General">
                  <c:v>-2.0219872626389E-3</c:v>
                </c:pt>
                <c:pt idx="1474" formatCode="General">
                  <c:v>-2.2601058718877899E-3</c:v>
                </c:pt>
                <c:pt idx="1475" formatCode="General">
                  <c:v>-2.4897514893581899E-3</c:v>
                </c:pt>
                <c:pt idx="1476" formatCode="General">
                  <c:v>-2.7076492265409799E-3</c:v>
                </c:pt>
                <c:pt idx="1477" formatCode="General">
                  <c:v>-2.9111124595246601E-3</c:v>
                </c:pt>
                <c:pt idx="1478" formatCode="General">
                  <c:v>-3.0974044088370001E-3</c:v>
                </c:pt>
                <c:pt idx="1479" formatCode="General">
                  <c:v>-3.26451153713518E-3</c:v>
                </c:pt>
                <c:pt idx="1480" formatCode="General">
                  <c:v>-3.4128294222170201E-3</c:v>
                </c:pt>
                <c:pt idx="1481" formatCode="General">
                  <c:v>-3.5454499497362402E-3</c:v>
                </c:pt>
                <c:pt idx="1482" formatCode="General">
                  <c:v>-3.6665909414050901E-3</c:v>
                </c:pt>
                <c:pt idx="1483" formatCode="General">
                  <c:v>-3.7798967371620298E-3</c:v>
                </c:pt>
                <c:pt idx="1484" formatCode="General">
                  <c:v>-3.8877422968261401E-3</c:v>
                </c:pt>
                <c:pt idx="1485" formatCode="General">
                  <c:v>-3.9912567981733697E-3</c:v>
                </c:pt>
                <c:pt idx="1486" formatCode="General">
                  <c:v>-4.09054337611027E-3</c:v>
                </c:pt>
                <c:pt idx="1487" formatCode="General">
                  <c:v>-4.18482729900838E-3</c:v>
                </c:pt>
                <c:pt idx="1488" formatCode="General">
                  <c:v>-4.2725459819013996E-3</c:v>
                </c:pt>
                <c:pt idx="1489" formatCode="General">
                  <c:v>-4.3516853634728301E-3</c:v>
                </c:pt>
                <c:pt idx="1490" formatCode="General">
                  <c:v>-4.4203955715536201E-3</c:v>
                </c:pt>
                <c:pt idx="1491" formatCode="General">
                  <c:v>-4.4775633469362596E-3</c:v>
                </c:pt>
                <c:pt idx="1492" formatCode="General">
                  <c:v>-4.5233647102120699E-3</c:v>
                </c:pt>
                <c:pt idx="1493" formatCode="General">
                  <c:v>-4.5596831033482398E-3</c:v>
                </c:pt>
                <c:pt idx="1494" formatCode="General">
                  <c:v>-4.5895031687143498E-3</c:v>
                </c:pt>
                <c:pt idx="1495" formatCode="General">
                  <c:v>-4.6152577743002196E-3</c:v>
                </c:pt>
                <c:pt idx="1496" formatCode="General">
                  <c:v>-4.6379220906619398E-3</c:v>
                </c:pt>
                <c:pt idx="1497" formatCode="General">
                  <c:v>-4.6576886449385697E-3</c:v>
                </c:pt>
                <c:pt idx="1498" formatCode="General">
                  <c:v>-4.6745223322821302E-3</c:v>
                </c:pt>
                <c:pt idx="1499" formatCode="General">
                  <c:v>-4.6875749256198498E-3</c:v>
                </c:pt>
                <c:pt idx="1500" formatCode="General">
                  <c:v>-4.6950219092611297E-3</c:v>
                </c:pt>
                <c:pt idx="1501" formatCode="General">
                  <c:v>-4.6952599491465003E-3</c:v>
                </c:pt>
                <c:pt idx="1502" formatCode="General">
                  <c:v>-4.6878649445221002E-3</c:v>
                </c:pt>
                <c:pt idx="1503" formatCode="General">
                  <c:v>-4.6730825535718397E-3</c:v>
                </c:pt>
                <c:pt idx="1504" formatCode="General">
                  <c:v>-4.6509037035242801E-3</c:v>
                </c:pt>
                <c:pt idx="1505" formatCode="General">
                  <c:v>-4.6209368471145798E-3</c:v>
                </c:pt>
                <c:pt idx="1506" formatCode="General">
                  <c:v>-4.5827864282910599E-3</c:v>
                </c:pt>
                <c:pt idx="1507" formatCode="General">
                  <c:v>-4.5361703376486998E-3</c:v>
                </c:pt>
                <c:pt idx="1508" formatCode="General">
                  <c:v>-4.4805803513923402E-3</c:v>
                </c:pt>
                <c:pt idx="1509" formatCode="General">
                  <c:v>-4.4148130407839501E-3</c:v>
                </c:pt>
                <c:pt idx="1510" formatCode="General">
                  <c:v>-4.3369767992407701E-3</c:v>
                </c:pt>
                <c:pt idx="1511" formatCode="General">
                  <c:v>-4.2452722484680799E-3</c:v>
                </c:pt>
                <c:pt idx="1512" formatCode="General">
                  <c:v>-4.1388817922055196E-3</c:v>
                </c:pt>
                <c:pt idx="1513" formatCode="General">
                  <c:v>-4.0179591607660999E-3</c:v>
                </c:pt>
                <c:pt idx="1514" formatCode="General">
                  <c:v>-3.8827587778925599E-3</c:v>
                </c:pt>
                <c:pt idx="1515" formatCode="General">
                  <c:v>-3.7330923922077202E-3</c:v>
                </c:pt>
                <c:pt idx="1516" formatCode="General">
                  <c:v>-3.5688947843763199E-3</c:v>
                </c:pt>
                <c:pt idx="1517" formatCode="General">
                  <c:v>-3.3910483902553201E-3</c:v>
                </c:pt>
                <c:pt idx="1518" formatCode="General">
                  <c:v>-3.2010303525458E-3</c:v>
                </c:pt>
                <c:pt idx="1519" formatCode="General">
                  <c:v>-2.9996311663146001E-3</c:v>
                </c:pt>
                <c:pt idx="1520" formatCode="General">
                  <c:v>-2.7867010411595501E-3</c:v>
                </c:pt>
                <c:pt idx="1521" formatCode="General">
                  <c:v>-2.56259991995475E-3</c:v>
                </c:pt>
                <c:pt idx="1522" formatCode="General">
                  <c:v>-2.32934526165509E-3</c:v>
                </c:pt>
                <c:pt idx="1523" formatCode="General">
                  <c:v>-2.0897123100822399E-3</c:v>
                </c:pt>
                <c:pt idx="1524" formatCode="General">
                  <c:v>-1.8454800492385601E-3</c:v>
                </c:pt>
                <c:pt idx="1525" formatCode="General">
                  <c:v>-1.59700853808104E-3</c:v>
                </c:pt>
                <c:pt idx="1526" formatCode="General">
                  <c:v>-1.34420078364416E-3</c:v>
                </c:pt>
                <c:pt idx="1527" formatCode="General">
                  <c:v>-1.08735414423269E-3</c:v>
                </c:pt>
                <c:pt idx="1528" formatCode="General">
                  <c:v>-8.2728250615109005E-4</c:v>
                </c:pt>
                <c:pt idx="1529" formatCode="General">
                  <c:v>-5.6516763721129999E-4</c:v>
                </c:pt>
                <c:pt idx="1530" formatCode="General">
                  <c:v>-3.0234128048345902E-4</c:v>
                </c:pt>
                <c:pt idx="1531">
                  <c:v>-3.9747525933569899E-5</c:v>
                </c:pt>
                <c:pt idx="1532" formatCode="General">
                  <c:v>2.2283720982787999E-4</c:v>
                </c:pt>
                <c:pt idx="1533" formatCode="General">
                  <c:v>4.8720833779662698E-4</c:v>
                </c:pt>
                <c:pt idx="1534" formatCode="General">
                  <c:v>7.5616482229027995E-4</c:v>
                </c:pt>
                <c:pt idx="1535" formatCode="General">
                  <c:v>1.0321714230442599E-3</c:v>
                </c:pt>
                <c:pt idx="1536" formatCode="General">
                  <c:v>1.3163877872217999E-3</c:v>
                </c:pt>
                <c:pt idx="1537" formatCode="General">
                  <c:v>1.6089257636405299E-3</c:v>
                </c:pt>
                <c:pt idx="1538" formatCode="General">
                  <c:v>1.90967571384852E-3</c:v>
                </c:pt>
                <c:pt idx="1539" formatCode="General">
                  <c:v>2.21845185680225E-3</c:v>
                </c:pt>
                <c:pt idx="1540" formatCode="General">
                  <c:v>2.5345969985865399E-3</c:v>
                </c:pt>
                <c:pt idx="1541" formatCode="General">
                  <c:v>2.8571707455014202E-3</c:v>
                </c:pt>
                <c:pt idx="1542" formatCode="General">
                  <c:v>3.1856851012322801E-3</c:v>
                </c:pt>
                <c:pt idx="1543" formatCode="General">
                  <c:v>3.5201845193582699E-3</c:v>
                </c:pt>
                <c:pt idx="1544" formatCode="General">
                  <c:v>3.8603646296286702E-3</c:v>
                </c:pt>
                <c:pt idx="1545" formatCode="General">
                  <c:v>4.20471951712857E-3</c:v>
                </c:pt>
                <c:pt idx="1546" formatCode="General">
                  <c:v>4.5505123927918898E-3</c:v>
                </c:pt>
                <c:pt idx="1547" formatCode="General">
                  <c:v>4.8945329089660804E-3</c:v>
                </c:pt>
                <c:pt idx="1548" formatCode="General">
                  <c:v>5.2341932479786496E-3</c:v>
                </c:pt>
                <c:pt idx="1549" formatCode="General">
                  <c:v>5.5681787004080597E-3</c:v>
                </c:pt>
                <c:pt idx="1550" formatCode="General">
                  <c:v>5.8959779169266502E-3</c:v>
                </c:pt>
                <c:pt idx="1551" formatCode="General">
                  <c:v>6.2167653355379203E-3</c:v>
                </c:pt>
                <c:pt idx="1552" formatCode="General">
                  <c:v>6.5289627557766402E-3</c:v>
                </c:pt>
                <c:pt idx="1553" formatCode="General">
                  <c:v>6.8309756003644704E-3</c:v>
                </c:pt>
                <c:pt idx="1554" formatCode="General">
                  <c:v>7.1221872415862201E-3</c:v>
                </c:pt>
                <c:pt idx="1555" formatCode="General">
                  <c:v>7.4031147319981901E-3</c:v>
                </c:pt>
                <c:pt idx="1556" formatCode="General">
                  <c:v>7.6746632386856702E-3</c:v>
                </c:pt>
                <c:pt idx="1557" formatCode="General">
                  <c:v>7.9374446211012695E-3</c:v>
                </c:pt>
                <c:pt idx="1558" formatCode="General">
                  <c:v>8.19198870318078E-3</c:v>
                </c:pt>
                <c:pt idx="1559" formatCode="General">
                  <c:v>8.4394106504438807E-3</c:v>
                </c:pt>
                <c:pt idx="1560" formatCode="General">
                  <c:v>8.6813915457732895E-3</c:v>
                </c:pt>
                <c:pt idx="1561" formatCode="General">
                  <c:v>8.9193086153492307E-3</c:v>
                </c:pt>
                <c:pt idx="1562" formatCode="General">
                  <c:v>9.1533605196962107E-3</c:v>
                </c:pt>
                <c:pt idx="1563" formatCode="General">
                  <c:v>9.3820955113746805E-3</c:v>
                </c:pt>
                <c:pt idx="1564" formatCode="General">
                  <c:v>9.6022502541627808E-3</c:v>
                </c:pt>
                <c:pt idx="1565" formatCode="General">
                  <c:v>9.8092828671409605E-3</c:v>
                </c:pt>
                <c:pt idx="1566" formatCode="General">
                  <c:v>9.9988377346733309E-3</c:v>
                </c:pt>
                <c:pt idx="1567" formatCode="General">
                  <c:v>1.01681776602546E-2</c:v>
                </c:pt>
                <c:pt idx="1568" formatCode="General">
                  <c:v>1.0316403892641501E-2</c:v>
                </c:pt>
                <c:pt idx="1569" formatCode="General">
                  <c:v>1.04435081494522E-2</c:v>
                </c:pt>
                <c:pt idx="1570" formatCode="General">
                  <c:v>1.05492680649391E-2</c:v>
                </c:pt>
                <c:pt idx="1571" formatCode="General">
                  <c:v>1.06331183619506E-2</c:v>
                </c:pt>
                <c:pt idx="1572" formatCode="General">
                  <c:v>1.0695461414947699E-2</c:v>
                </c:pt>
                <c:pt idx="1573" formatCode="General">
                  <c:v>1.0739107950567499E-2</c:v>
                </c:pt>
                <c:pt idx="1574" formatCode="General">
                  <c:v>1.0768542212772399E-2</c:v>
                </c:pt>
                <c:pt idx="1575" formatCode="General">
                  <c:v>1.07871040152648E-2</c:v>
                </c:pt>
                <c:pt idx="1576" formatCode="General">
                  <c:v>1.07953158661247E-2</c:v>
                </c:pt>
                <c:pt idx="1577" formatCode="General">
                  <c:v>1.0792230159398101E-2</c:v>
                </c:pt>
                <c:pt idx="1578" formatCode="General">
                  <c:v>1.07774654859864E-2</c:v>
                </c:pt>
                <c:pt idx="1579" formatCode="General">
                  <c:v>1.0751212141311599E-2</c:v>
                </c:pt>
                <c:pt idx="1580" formatCode="General">
                  <c:v>1.07130871041335E-2</c:v>
                </c:pt>
                <c:pt idx="1581" formatCode="General">
                  <c:v>1.0661985288081899E-2</c:v>
                </c:pt>
                <c:pt idx="1582" formatCode="General">
                  <c:v>1.05966185860692E-2</c:v>
                </c:pt>
                <c:pt idx="1583" formatCode="General">
                  <c:v>1.05153423461286E-2</c:v>
                </c:pt>
                <c:pt idx="1584" formatCode="General">
                  <c:v>1.04157435707996E-2</c:v>
                </c:pt>
                <c:pt idx="1585" formatCode="General">
                  <c:v>1.0295254411192801E-2</c:v>
                </c:pt>
                <c:pt idx="1586" formatCode="General">
                  <c:v>1.0152309199781001E-2</c:v>
                </c:pt>
                <c:pt idx="1587" formatCode="General">
                  <c:v>9.9866308977316701E-3</c:v>
                </c:pt>
                <c:pt idx="1588" formatCode="General">
                  <c:v>9.7985500811215501E-3</c:v>
                </c:pt>
                <c:pt idx="1589" formatCode="General">
                  <c:v>9.5883456297201491E-3</c:v>
                </c:pt>
                <c:pt idx="1590" formatCode="General">
                  <c:v>9.3561878555267208E-3</c:v>
                </c:pt>
                <c:pt idx="1591" formatCode="General">
                  <c:v>9.1026003455819092E-3</c:v>
                </c:pt>
                <c:pt idx="1592" formatCode="General">
                  <c:v>8.8289457256031101E-3</c:v>
                </c:pt>
                <c:pt idx="1593" formatCode="General">
                  <c:v>8.5371209556532497E-3</c:v>
                </c:pt>
                <c:pt idx="1594" formatCode="General">
                  <c:v>8.2283242924639007E-3</c:v>
                </c:pt>
                <c:pt idx="1595" formatCode="General">
                  <c:v>7.9022256282972603E-3</c:v>
                </c:pt>
                <c:pt idx="1596" formatCode="General">
                  <c:v>7.5577079705931704E-3</c:v>
                </c:pt>
                <c:pt idx="1597" formatCode="General">
                  <c:v>7.1942356793178097E-3</c:v>
                </c:pt>
                <c:pt idx="1598" formatCode="General">
                  <c:v>6.8121881863295796E-3</c:v>
                </c:pt>
                <c:pt idx="1599" formatCode="General">
                  <c:v>6.4123717650818798E-3</c:v>
                </c:pt>
                <c:pt idx="1600" formatCode="General">
                  <c:v>5.99595802247387E-3</c:v>
                </c:pt>
                <c:pt idx="1601" formatCode="General">
                  <c:v>5.5646118680688699E-3</c:v>
                </c:pt>
                <c:pt idx="1602" formatCode="General">
                  <c:v>5.1197735723055304E-3</c:v>
                </c:pt>
                <c:pt idx="1603" formatCode="General">
                  <c:v>4.6617071749108204E-3</c:v>
                </c:pt>
                <c:pt idx="1604" formatCode="General">
                  <c:v>4.1897813127670901E-3</c:v>
                </c:pt>
                <c:pt idx="1605" formatCode="General">
                  <c:v>3.7036489597609898E-3</c:v>
                </c:pt>
                <c:pt idx="1606" formatCode="General">
                  <c:v>3.2037252516701098E-3</c:v>
                </c:pt>
                <c:pt idx="1607" formatCode="General">
                  <c:v>2.6907355468976202E-3</c:v>
                </c:pt>
                <c:pt idx="1608" formatCode="General">
                  <c:v>2.1653614456244698E-3</c:v>
                </c:pt>
                <c:pt idx="1609" formatCode="General">
                  <c:v>1.6282551239937099E-3</c:v>
                </c:pt>
                <c:pt idx="1610" formatCode="General">
                  <c:v>1.0800566446905501E-3</c:v>
                </c:pt>
                <c:pt idx="1611" formatCode="General">
                  <c:v>5.2163744782640804E-4</c:v>
                </c:pt>
                <c:pt idx="1612">
                  <c:v>-4.53566359338737E-5</c:v>
                </c:pt>
                <c:pt idx="1613" formatCode="General">
                  <c:v>-6.1853264146935895E-4</c:v>
                </c:pt>
                <c:pt idx="1614" formatCode="General">
                  <c:v>-1.19571422902989E-3</c:v>
                </c:pt>
                <c:pt idx="1615" formatCode="General">
                  <c:v>-1.7757714680057401E-3</c:v>
                </c:pt>
                <c:pt idx="1616" formatCode="General">
                  <c:v>-2.3584016723491499E-3</c:v>
                </c:pt>
                <c:pt idx="1617" formatCode="General">
                  <c:v>-2.9432968128426601E-3</c:v>
                </c:pt>
                <c:pt idx="1618" formatCode="General">
                  <c:v>-3.5295948132149802E-3</c:v>
                </c:pt>
                <c:pt idx="1619" formatCode="General">
                  <c:v>-4.1160787496047398E-3</c:v>
                </c:pt>
                <c:pt idx="1620" formatCode="General">
                  <c:v>-4.7019223277482104E-3</c:v>
                </c:pt>
                <c:pt idx="1621" formatCode="General">
                  <c:v>-5.2869394931548503E-3</c:v>
                </c:pt>
                <c:pt idx="1622" formatCode="General">
                  <c:v>-5.8706372938096803E-3</c:v>
                </c:pt>
                <c:pt idx="1623" formatCode="General">
                  <c:v>-6.4513747430321698E-3</c:v>
                </c:pt>
                <c:pt idx="1624" formatCode="General">
                  <c:v>-7.0273320025682597E-3</c:v>
                </c:pt>
                <c:pt idx="1625" formatCode="General">
                  <c:v>-7.5982476075868799E-3</c:v>
                </c:pt>
                <c:pt idx="1626" formatCode="General">
                  <c:v>-8.1654065152200594E-3</c:v>
                </c:pt>
                <c:pt idx="1627" formatCode="General">
                  <c:v>-8.7299271989065997E-3</c:v>
                </c:pt>
                <c:pt idx="1628" formatCode="General">
                  <c:v>-9.2916085138353595E-3</c:v>
                </c:pt>
                <c:pt idx="1629" formatCode="General">
                  <c:v>-9.8491641535680199E-3</c:v>
                </c:pt>
                <c:pt idx="1630" formatCode="General">
                  <c:v>-1.04008775951001E-2</c:v>
                </c:pt>
                <c:pt idx="1631" formatCode="General">
                  <c:v>-1.09450318140434E-2</c:v>
                </c:pt>
                <c:pt idx="1632" formatCode="General">
                  <c:v>-1.14800047098364E-2</c:v>
                </c:pt>
                <c:pt idx="1633" formatCode="General">
                  <c:v>-1.20039580549237E-2</c:v>
                </c:pt>
                <c:pt idx="1634" formatCode="General">
                  <c:v>-1.2514657696703501E-2</c:v>
                </c:pt>
                <c:pt idx="1635" formatCode="General">
                  <c:v>-1.3009979066881601E-2</c:v>
                </c:pt>
                <c:pt idx="1636" formatCode="General">
                  <c:v>-1.34884319629113E-2</c:v>
                </c:pt>
                <c:pt idx="1637" formatCode="General">
                  <c:v>-1.39490061274698E-2</c:v>
                </c:pt>
                <c:pt idx="1638" formatCode="General">
                  <c:v>-1.43910742694801E-2</c:v>
                </c:pt>
                <c:pt idx="1639" formatCode="General">
                  <c:v>-1.4814855012756501E-2</c:v>
                </c:pt>
                <c:pt idx="1640" formatCode="General">
                  <c:v>-1.5221353102236299E-2</c:v>
                </c:pt>
                <c:pt idx="1641" formatCode="General">
                  <c:v>-1.5611279914653499E-2</c:v>
                </c:pt>
                <c:pt idx="1642" formatCode="General">
                  <c:v>-1.59843371269121E-2</c:v>
                </c:pt>
                <c:pt idx="1643" formatCode="General">
                  <c:v>-1.6339728150846101E-2</c:v>
                </c:pt>
                <c:pt idx="1644" formatCode="General">
                  <c:v>-1.66768800338792E-2</c:v>
                </c:pt>
                <c:pt idx="1645" formatCode="General">
                  <c:v>-1.6995554448690098E-2</c:v>
                </c:pt>
                <c:pt idx="1646" formatCode="General">
                  <c:v>-1.7295825645444199E-2</c:v>
                </c:pt>
                <c:pt idx="1647" formatCode="General">
                  <c:v>-1.75781008072395E-2</c:v>
                </c:pt>
                <c:pt idx="1648" formatCode="General">
                  <c:v>-1.78426717560097E-2</c:v>
                </c:pt>
                <c:pt idx="1649" formatCode="General">
                  <c:v>-1.8089168128407801E-2</c:v>
                </c:pt>
                <c:pt idx="1650" formatCode="General">
                  <c:v>-1.83169093038991E-2</c:v>
                </c:pt>
                <c:pt idx="1651" formatCode="General">
                  <c:v>-1.85257000779172E-2</c:v>
                </c:pt>
                <c:pt idx="1652" formatCode="General">
                  <c:v>-1.8715552935145999E-2</c:v>
                </c:pt>
                <c:pt idx="1653" formatCode="General">
                  <c:v>-1.8885528308892001E-2</c:v>
                </c:pt>
                <c:pt idx="1654" formatCode="General">
                  <c:v>-1.90335950468692E-2</c:v>
                </c:pt>
                <c:pt idx="1655" formatCode="General">
                  <c:v>-1.9157844718199601E-2</c:v>
                </c:pt>
                <c:pt idx="1656" formatCode="General">
                  <c:v>-1.9257135643697399E-2</c:v>
                </c:pt>
                <c:pt idx="1657" formatCode="General">
                  <c:v>-1.9330295260021401E-2</c:v>
                </c:pt>
                <c:pt idx="1658" formatCode="General">
                  <c:v>-1.9375465518258798E-2</c:v>
                </c:pt>
                <c:pt idx="1659" formatCode="General">
                  <c:v>-1.9390737530640099E-2</c:v>
                </c:pt>
                <c:pt idx="1660" formatCode="General">
                  <c:v>-1.9375066948085901E-2</c:v>
                </c:pt>
                <c:pt idx="1661" formatCode="General">
                  <c:v>-1.9328445223087298E-2</c:v>
                </c:pt>
                <c:pt idx="1662" formatCode="General">
                  <c:v>-1.92517722878312E-2</c:v>
                </c:pt>
                <c:pt idx="1663" formatCode="General">
                  <c:v>-1.9146751076075798E-2</c:v>
                </c:pt>
                <c:pt idx="1664" formatCode="General">
                  <c:v>-1.9015172425461201E-2</c:v>
                </c:pt>
                <c:pt idx="1665" formatCode="General">
                  <c:v>-1.8857795980238599E-2</c:v>
                </c:pt>
                <c:pt idx="1666" formatCode="General">
                  <c:v>-1.86743322466951E-2</c:v>
                </c:pt>
                <c:pt idx="1667" formatCode="General">
                  <c:v>-1.8464689806066099E-2</c:v>
                </c:pt>
                <c:pt idx="1668" formatCode="General">
                  <c:v>-1.8229408724792898E-2</c:v>
                </c:pt>
                <c:pt idx="1669" formatCode="General">
                  <c:v>-1.7968374880485999E-2</c:v>
                </c:pt>
                <c:pt idx="1670" formatCode="General">
                  <c:v>-1.7679979454653501E-2</c:v>
                </c:pt>
                <c:pt idx="1671" formatCode="General">
                  <c:v>-1.73621747085256E-2</c:v>
                </c:pt>
                <c:pt idx="1672" formatCode="General">
                  <c:v>-1.7013422680761E-2</c:v>
                </c:pt>
                <c:pt idx="1673" formatCode="General">
                  <c:v>-1.6632060864705998E-2</c:v>
                </c:pt>
                <c:pt idx="1674" formatCode="General">
                  <c:v>-1.6216215617697E-2</c:v>
                </c:pt>
                <c:pt idx="1675" formatCode="General">
                  <c:v>-1.5765587406466899E-2</c:v>
                </c:pt>
                <c:pt idx="1676" formatCode="General">
                  <c:v>-1.52823579520168E-2</c:v>
                </c:pt>
                <c:pt idx="1677" formatCode="General">
                  <c:v>-1.47693697519432E-2</c:v>
                </c:pt>
                <c:pt idx="1678" formatCode="General">
                  <c:v>-1.42283465618947E-2</c:v>
                </c:pt>
                <c:pt idx="1679" formatCode="General">
                  <c:v>-1.36606459935991E-2</c:v>
                </c:pt>
                <c:pt idx="1680" formatCode="General">
                  <c:v>-1.30686486193957E-2</c:v>
                </c:pt>
                <c:pt idx="1681" formatCode="General">
                  <c:v>-1.2455347132098799E-2</c:v>
                </c:pt>
                <c:pt idx="1682" formatCode="General">
                  <c:v>-1.18230284710584E-2</c:v>
                </c:pt>
                <c:pt idx="1683" formatCode="General">
                  <c:v>-1.11729743218327E-2</c:v>
                </c:pt>
                <c:pt idx="1684" formatCode="General">
                  <c:v>-1.0506095158867501E-2</c:v>
                </c:pt>
                <c:pt idx="1685" formatCode="General">
                  <c:v>-9.8232195690733399E-3</c:v>
                </c:pt>
                <c:pt idx="1686" formatCode="General">
                  <c:v>-9.1246786763012899E-3</c:v>
                </c:pt>
                <c:pt idx="1687" formatCode="General">
                  <c:v>-8.4101076211446808E-3</c:v>
                </c:pt>
                <c:pt idx="1688" formatCode="General">
                  <c:v>-7.6791269543265098E-3</c:v>
                </c:pt>
                <c:pt idx="1689" formatCode="General">
                  <c:v>-6.9320086905813099E-3</c:v>
                </c:pt>
                <c:pt idx="1690" formatCode="General">
                  <c:v>-6.1693008056853699E-3</c:v>
                </c:pt>
                <c:pt idx="1691" formatCode="General">
                  <c:v>-5.3913373140054201E-3</c:v>
                </c:pt>
                <c:pt idx="1692" formatCode="General">
                  <c:v>-4.5988806595190597E-3</c:v>
                </c:pt>
                <c:pt idx="1693" formatCode="General">
                  <c:v>-3.7937973876289201E-3</c:v>
                </c:pt>
                <c:pt idx="1694" formatCode="General">
                  <c:v>-2.9782721462822299E-3</c:v>
                </c:pt>
                <c:pt idx="1695" formatCode="General">
                  <c:v>-2.1536564275079998E-3</c:v>
                </c:pt>
                <c:pt idx="1696" formatCode="General">
                  <c:v>-1.3205910654008599E-3</c:v>
                </c:pt>
                <c:pt idx="1697" formatCode="General">
                  <c:v>-4.79690626722183E-4</c:v>
                </c:pt>
                <c:pt idx="1698" formatCode="General">
                  <c:v>3.6838188913848E-4</c:v>
                </c:pt>
                <c:pt idx="1699" formatCode="General">
                  <c:v>1.22284452834446E-3</c:v>
                </c:pt>
                <c:pt idx="1700" formatCode="General">
                  <c:v>2.08219145441234E-3</c:v>
                </c:pt>
                <c:pt idx="1701" formatCode="General">
                  <c:v>2.9439645717475801E-3</c:v>
                </c:pt>
                <c:pt idx="1702" formatCode="General">
                  <c:v>3.8053699027094899E-3</c:v>
                </c:pt>
                <c:pt idx="1703" formatCode="General">
                  <c:v>4.66388392628441E-3</c:v>
                </c:pt>
                <c:pt idx="1704" formatCode="General">
                  <c:v>5.5173229267323704E-3</c:v>
                </c:pt>
                <c:pt idx="1705" formatCode="General">
                  <c:v>6.36376794772047E-3</c:v>
                </c:pt>
                <c:pt idx="1706" formatCode="General">
                  <c:v>7.2016013035470098E-3</c:v>
                </c:pt>
                <c:pt idx="1707" formatCode="General">
                  <c:v>8.0295510045111495E-3</c:v>
                </c:pt>
                <c:pt idx="1708" formatCode="General">
                  <c:v>8.8467482602203208E-3</c:v>
                </c:pt>
                <c:pt idx="1709" formatCode="General">
                  <c:v>9.6527828522386099E-3</c:v>
                </c:pt>
                <c:pt idx="1710" formatCode="General">
                  <c:v>1.0447587876909701E-2</c:v>
                </c:pt>
                <c:pt idx="1711" formatCode="General">
                  <c:v>1.12311307600485E-2</c:v>
                </c:pt>
                <c:pt idx="1712" formatCode="General">
                  <c:v>1.20030398130389E-2</c:v>
                </c:pt>
                <c:pt idx="1713" formatCode="General">
                  <c:v>1.27623009949695E-2</c:v>
                </c:pt>
                <c:pt idx="1714" formatCode="General">
                  <c:v>1.35071948941217E-2</c:v>
                </c:pt>
                <c:pt idx="1715" formatCode="General">
                  <c:v>1.42354668969474E-2</c:v>
                </c:pt>
                <c:pt idx="1716" formatCode="General">
                  <c:v>1.49444741615971E-2</c:v>
                </c:pt>
                <c:pt idx="1717" formatCode="General">
                  <c:v>1.5631354646008701E-2</c:v>
                </c:pt>
                <c:pt idx="1718" formatCode="General">
                  <c:v>1.6293601570644099E-2</c:v>
                </c:pt>
                <c:pt idx="1719" formatCode="General">
                  <c:v>1.69298507045384E-2</c:v>
                </c:pt>
                <c:pt idx="1720" formatCode="General">
                  <c:v>1.7540107484992601E-2</c:v>
                </c:pt>
                <c:pt idx="1721" formatCode="General">
                  <c:v>1.8125316034680799E-2</c:v>
                </c:pt>
                <c:pt idx="1722" formatCode="General">
                  <c:v>1.8686943243632601E-2</c:v>
                </c:pt>
                <c:pt idx="1723" formatCode="General">
                  <c:v>1.9226740065194599E-2</c:v>
                </c:pt>
                <c:pt idx="1724" formatCode="General">
                  <c:v>1.9746206957745201E-2</c:v>
                </c:pt>
                <c:pt idx="1725" formatCode="General">
                  <c:v>2.0245799672028001E-2</c:v>
                </c:pt>
                <c:pt idx="1726" formatCode="General">
                  <c:v>2.0724577405389299E-2</c:v>
                </c:pt>
                <c:pt idx="1727" formatCode="General">
                  <c:v>2.1180707889316999E-2</c:v>
                </c:pt>
                <c:pt idx="1728" formatCode="General">
                  <c:v>2.1612453092562999E-2</c:v>
                </c:pt>
                <c:pt idx="1729" formatCode="General">
                  <c:v>2.20188117060056E-2</c:v>
                </c:pt>
                <c:pt idx="1730" formatCode="General">
                  <c:v>2.23993072292616E-2</c:v>
                </c:pt>
                <c:pt idx="1731" formatCode="General">
                  <c:v>2.2753299302463299E-2</c:v>
                </c:pt>
                <c:pt idx="1732" formatCode="General">
                  <c:v>2.3079606917763201E-2</c:v>
                </c:pt>
                <c:pt idx="1733" formatCode="General">
                  <c:v>2.3376679852599599E-2</c:v>
                </c:pt>
                <c:pt idx="1734" formatCode="General">
                  <c:v>2.3643137213500202E-2</c:v>
                </c:pt>
                <c:pt idx="1735" formatCode="General">
                  <c:v>2.3878559544309799E-2</c:v>
                </c:pt>
                <c:pt idx="1736" formatCode="General">
                  <c:v>2.4083441024771501E-2</c:v>
                </c:pt>
                <c:pt idx="1737" formatCode="General">
                  <c:v>2.42575147895241E-2</c:v>
                </c:pt>
                <c:pt idx="1738" formatCode="General">
                  <c:v>2.4400369122602902E-2</c:v>
                </c:pt>
                <c:pt idx="1739" formatCode="General">
                  <c:v>2.4511679206268299E-2</c:v>
                </c:pt>
                <c:pt idx="1740" formatCode="General">
                  <c:v>2.4591220177710801E-2</c:v>
                </c:pt>
                <c:pt idx="1741" formatCode="General">
                  <c:v>2.4638864935617E-2</c:v>
                </c:pt>
                <c:pt idx="1742" formatCode="General">
                  <c:v>2.4654586101700401E-2</c:v>
                </c:pt>
                <c:pt idx="1743" formatCode="General">
                  <c:v>2.4638458562733001E-2</c:v>
                </c:pt>
                <c:pt idx="1744" formatCode="General">
                  <c:v>2.4590658515605698E-2</c:v>
                </c:pt>
                <c:pt idx="1745" formatCode="General">
                  <c:v>2.4511461681862901E-2</c:v>
                </c:pt>
                <c:pt idx="1746" formatCode="General">
                  <c:v>2.4401244147393201E-2</c:v>
                </c:pt>
                <c:pt idx="1747" formatCode="General">
                  <c:v>2.42604825498671E-2</c:v>
                </c:pt>
                <c:pt idx="1748" formatCode="General">
                  <c:v>2.4089749262816498E-2</c:v>
                </c:pt>
                <c:pt idx="1749" formatCode="General">
                  <c:v>2.3889706007263201E-2</c:v>
                </c:pt>
                <c:pt idx="1750" formatCode="General">
                  <c:v>2.3661102293676999E-2</c:v>
                </c:pt>
                <c:pt idx="1751" formatCode="General">
                  <c:v>2.34047771298437E-2</c:v>
                </c:pt>
                <c:pt idx="1752" formatCode="General">
                  <c:v>2.31216563786639E-2</c:v>
                </c:pt>
                <c:pt idx="1753" formatCode="General">
                  <c:v>2.2812743838418598E-2</c:v>
                </c:pt>
                <c:pt idx="1754" formatCode="General">
                  <c:v>2.2479112221691001E-2</c:v>
                </c:pt>
                <c:pt idx="1755" formatCode="General">
                  <c:v>2.2121898456232501E-2</c:v>
                </c:pt>
                <c:pt idx="1756" formatCode="General">
                  <c:v>2.1740909475877701E-2</c:v>
                </c:pt>
                <c:pt idx="1757" formatCode="General">
                  <c:v>2.13329428021483E-2</c:v>
                </c:pt>
                <c:pt idx="1758" formatCode="General">
                  <c:v>2.08998312360371E-2</c:v>
                </c:pt>
                <c:pt idx="1759" formatCode="General">
                  <c:v>2.04445118969214E-2</c:v>
                </c:pt>
                <c:pt idx="1760" formatCode="General">
                  <c:v>1.99694141135748E-2</c:v>
                </c:pt>
                <c:pt idx="1761" formatCode="General">
                  <c:v>1.9475897909209401E-2</c:v>
                </c:pt>
                <c:pt idx="1762" formatCode="General">
                  <c:v>1.89646496658861E-2</c:v>
                </c:pt>
                <c:pt idx="1763" formatCode="General">
                  <c:v>1.84361264523723E-2</c:v>
                </c:pt>
                <c:pt idx="1764" formatCode="General">
                  <c:v>1.7890873417644101E-2</c:v>
                </c:pt>
                <c:pt idx="1765" formatCode="General">
                  <c:v>1.7329745222339401E-2</c:v>
                </c:pt>
                <c:pt idx="1766" formatCode="General">
                  <c:v>1.6753395682706999E-2</c:v>
                </c:pt>
                <c:pt idx="1767" formatCode="General">
                  <c:v>1.6161469816422601E-2</c:v>
                </c:pt>
                <c:pt idx="1768" formatCode="General">
                  <c:v>1.55532046328476E-2</c:v>
                </c:pt>
                <c:pt idx="1769" formatCode="General">
                  <c:v>1.4929152424685401E-2</c:v>
                </c:pt>
                <c:pt idx="1770" formatCode="General">
                  <c:v>1.42915425976014E-2</c:v>
                </c:pt>
                <c:pt idx="1771" formatCode="General">
                  <c:v>1.3642900919338201E-2</c:v>
                </c:pt>
                <c:pt idx="1772" formatCode="General">
                  <c:v>1.29851916921443E-2</c:v>
                </c:pt>
                <c:pt idx="1773" formatCode="General">
                  <c:v>1.23201233122725E-2</c:v>
                </c:pt>
                <c:pt idx="1774" formatCode="General">
                  <c:v>1.16490593532E-2</c:v>
                </c:pt>
                <c:pt idx="1775" formatCode="General">
                  <c:v>1.0972343536269399E-2</c:v>
                </c:pt>
                <c:pt idx="1776" formatCode="General">
                  <c:v>1.02893349641356E-2</c:v>
                </c:pt>
                <c:pt idx="1777" formatCode="General">
                  <c:v>9.5992064960388895E-3</c:v>
                </c:pt>
                <c:pt idx="1778" formatCode="General">
                  <c:v>8.9015608291446603E-3</c:v>
                </c:pt>
                <c:pt idx="1779" formatCode="General">
                  <c:v>8.19662168172384E-3</c:v>
                </c:pt>
                <c:pt idx="1780" formatCode="General">
                  <c:v>7.4850931523040903E-3</c:v>
                </c:pt>
                <c:pt idx="1781" formatCode="General">
                  <c:v>6.7677660497308997E-3</c:v>
                </c:pt>
                <c:pt idx="1782" formatCode="General">
                  <c:v>6.0454646309704603E-3</c:v>
                </c:pt>
                <c:pt idx="1783" formatCode="General">
                  <c:v>5.3194320618637301E-3</c:v>
                </c:pt>
                <c:pt idx="1784" formatCode="General">
                  <c:v>4.5910269381231996E-3</c:v>
                </c:pt>
                <c:pt idx="1785" formatCode="General">
                  <c:v>3.8606092301704301E-3</c:v>
                </c:pt>
                <c:pt idx="1786" formatCode="General">
                  <c:v>3.1274107397802902E-3</c:v>
                </c:pt>
                <c:pt idx="1787" formatCode="General">
                  <c:v>2.3908885898630298E-3</c:v>
                </c:pt>
                <c:pt idx="1788" formatCode="General">
                  <c:v>1.6514878109451501E-3</c:v>
                </c:pt>
                <c:pt idx="1789" formatCode="General">
                  <c:v>9.0987963187895296E-4</c:v>
                </c:pt>
                <c:pt idx="1790" formatCode="General">
                  <c:v>1.66454292954245E-4</c:v>
                </c:pt>
                <c:pt idx="1791" formatCode="General">
                  <c:v>-5.7815271338505097E-4</c:v>
                </c:pt>
                <c:pt idx="1792" formatCode="General">
                  <c:v>-1.3231722051701201E-3</c:v>
                </c:pt>
                <c:pt idx="1793" formatCode="General">
                  <c:v>-2.0688536737439099E-3</c:v>
                </c:pt>
                <c:pt idx="1794" formatCode="General">
                  <c:v>-2.8166182627567299E-3</c:v>
                </c:pt>
                <c:pt idx="1795" formatCode="General">
                  <c:v>-3.5675523772785499E-3</c:v>
                </c:pt>
                <c:pt idx="1796" formatCode="General">
                  <c:v>-4.32118884069802E-3</c:v>
                </c:pt>
                <c:pt idx="1797" formatCode="General">
                  <c:v>-5.0756573832159198E-3</c:v>
                </c:pt>
                <c:pt idx="1798" formatCode="General">
                  <c:v>-5.8282310148526804E-3</c:v>
                </c:pt>
                <c:pt idx="1799" formatCode="General">
                  <c:v>-6.5757632090544397E-3</c:v>
                </c:pt>
                <c:pt idx="1800" formatCode="General">
                  <c:v>-7.3154644955726097E-3</c:v>
                </c:pt>
                <c:pt idx="1801" formatCode="General">
                  <c:v>-8.0456283110361508E-3</c:v>
                </c:pt>
                <c:pt idx="1802" formatCode="General">
                  <c:v>-8.7655317455815496E-3</c:v>
                </c:pt>
                <c:pt idx="1803" formatCode="General">
                  <c:v>-9.4749236140249295E-3</c:v>
                </c:pt>
                <c:pt idx="1804" formatCode="General">
                  <c:v>-1.0173822014532201E-2</c:v>
                </c:pt>
                <c:pt idx="1805" formatCode="General">
                  <c:v>-1.08623688551256E-2</c:v>
                </c:pt>
                <c:pt idx="1806" formatCode="General">
                  <c:v>-1.1540342541680799E-2</c:v>
                </c:pt>
                <c:pt idx="1807" formatCode="General">
                  <c:v>-1.22066349658752E-2</c:v>
                </c:pt>
                <c:pt idx="1808" formatCode="General">
                  <c:v>-1.2859177686182501E-2</c:v>
                </c:pt>
                <c:pt idx="1809" formatCode="General">
                  <c:v>-1.34955729111692E-2</c:v>
                </c:pt>
                <c:pt idx="1810" formatCode="General">
                  <c:v>-1.4114245920015899E-2</c:v>
                </c:pt>
                <c:pt idx="1811" formatCode="General">
                  <c:v>-1.4715209862480601E-2</c:v>
                </c:pt>
                <c:pt idx="1812" formatCode="General">
                  <c:v>-1.52997747275407E-2</c:v>
                </c:pt>
                <c:pt idx="1813" formatCode="General">
                  <c:v>-1.5869865108608199E-2</c:v>
                </c:pt>
                <c:pt idx="1814" formatCode="General">
                  <c:v>-1.6427534458720701E-2</c:v>
                </c:pt>
                <c:pt idx="1815" formatCode="General">
                  <c:v>-1.6972822551834899E-2</c:v>
                </c:pt>
                <c:pt idx="1816" formatCode="General">
                  <c:v>-1.7504296902017501E-2</c:v>
                </c:pt>
                <c:pt idx="1817" formatCode="General">
                  <c:v>-1.8020546221475399E-2</c:v>
                </c:pt>
                <c:pt idx="1818" formatCode="General">
                  <c:v>-1.8520220031814399E-2</c:v>
                </c:pt>
                <c:pt idx="1819" formatCode="General">
                  <c:v>-1.90020312476076E-2</c:v>
                </c:pt>
                <c:pt idx="1820" formatCode="General">
                  <c:v>-1.9464760328044801E-2</c:v>
                </c:pt>
                <c:pt idx="1821" formatCode="General">
                  <c:v>-1.9907258164458201E-2</c:v>
                </c:pt>
                <c:pt idx="1822" formatCode="General">
                  <c:v>-2.03284471644277E-2</c:v>
                </c:pt>
                <c:pt idx="1823" formatCode="General">
                  <c:v>-2.0727323184658801E-2</c:v>
                </c:pt>
                <c:pt idx="1824" formatCode="General">
                  <c:v>-2.1102958345430401E-2</c:v>
                </c:pt>
                <c:pt idx="1825" formatCode="General">
                  <c:v>-2.1454502920571002E-2</c:v>
                </c:pt>
                <c:pt idx="1826" formatCode="General">
                  <c:v>-2.1781187493181298E-2</c:v>
                </c:pt>
                <c:pt idx="1827" formatCode="General">
                  <c:v>-2.20823265740317E-2</c:v>
                </c:pt>
                <c:pt idx="1828" formatCode="General">
                  <c:v>-2.23573205980327E-2</c:v>
                </c:pt>
                <c:pt idx="1829" formatCode="General">
                  <c:v>-2.2605654222712001E-2</c:v>
                </c:pt>
                <c:pt idx="1830" formatCode="General">
                  <c:v>-2.2826894522398701E-2</c:v>
                </c:pt>
                <c:pt idx="1831" formatCode="General">
                  <c:v>-2.3020691701554099E-2</c:v>
                </c:pt>
                <c:pt idx="1832" formatCode="General">
                  <c:v>-2.31867789546139E-2</c:v>
                </c:pt>
                <c:pt idx="1833" formatCode="General">
                  <c:v>-2.3324969126488099E-2</c:v>
                </c:pt>
                <c:pt idx="1834" formatCode="General">
                  <c:v>-2.34351519163945E-2</c:v>
                </c:pt>
                <c:pt idx="1835" formatCode="General">
                  <c:v>-2.35172940939085E-2</c:v>
                </c:pt>
                <c:pt idx="1836" formatCode="General">
                  <c:v>-2.3571438674748001E-2</c:v>
                </c:pt>
                <c:pt idx="1837" formatCode="General">
                  <c:v>-2.3597700029436602E-2</c:v>
                </c:pt>
                <c:pt idx="1838" formatCode="General">
                  <c:v>-2.35962589221369E-2</c:v>
                </c:pt>
                <c:pt idx="1839" formatCode="General">
                  <c:v>-2.35673615282808E-2</c:v>
                </c:pt>
                <c:pt idx="1840" formatCode="General">
                  <c:v>-2.3511319640260799E-2</c:v>
                </c:pt>
                <c:pt idx="1841" formatCode="General">
                  <c:v>-2.34285079593217E-2</c:v>
                </c:pt>
                <c:pt idx="1842" formatCode="General">
                  <c:v>-2.3319359995259501E-2</c:v>
                </c:pt>
                <c:pt idx="1843" formatCode="General">
                  <c:v>-2.3184365706613801E-2</c:v>
                </c:pt>
                <c:pt idx="1844" formatCode="General">
                  <c:v>-2.3024069571319201E-2</c:v>
                </c:pt>
                <c:pt idx="1845" formatCode="General">
                  <c:v>-2.2839066808923499E-2</c:v>
                </c:pt>
                <c:pt idx="1846" formatCode="General">
                  <c:v>-2.2629999777739801E-2</c:v>
                </c:pt>
                <c:pt idx="1847" formatCode="General">
                  <c:v>-2.2397557386644201E-2</c:v>
                </c:pt>
                <c:pt idx="1848" formatCode="General">
                  <c:v>-2.2142476003481799E-2</c:v>
                </c:pt>
                <c:pt idx="1849" formatCode="General">
                  <c:v>-2.1865538800174399E-2</c:v>
                </c:pt>
                <c:pt idx="1850" formatCode="General">
                  <c:v>-2.1567573448191799E-2</c:v>
                </c:pt>
                <c:pt idx="1851" formatCode="General">
                  <c:v>-2.1249449146976299E-2</c:v>
                </c:pt>
                <c:pt idx="1852" formatCode="General">
                  <c:v>-2.0912072700415899E-2</c:v>
                </c:pt>
                <c:pt idx="1853" formatCode="General">
                  <c:v>-2.0556384542969399E-2</c:v>
                </c:pt>
                <c:pt idx="1854" formatCode="General">
                  <c:v>-2.0183357165683199E-2</c:v>
                </c:pt>
                <c:pt idx="1855" formatCode="General">
                  <c:v>-1.9793995465502201E-2</c:v>
                </c:pt>
                <c:pt idx="1856" formatCode="General">
                  <c:v>-1.9389335535895402E-2</c:v>
                </c:pt>
                <c:pt idx="1857" formatCode="General">
                  <c:v>-1.8970441275832601E-2</c:v>
                </c:pt>
                <c:pt idx="1858" formatCode="General">
                  <c:v>-1.8538401803895901E-2</c:v>
                </c:pt>
                <c:pt idx="1859" formatCode="General">
                  <c:v>-1.8094330481311101E-2</c:v>
                </c:pt>
                <c:pt idx="1860" formatCode="General">
                  <c:v>-1.76393634138334E-2</c:v>
                </c:pt>
                <c:pt idx="1861" formatCode="General">
                  <c:v>-1.7174657355204199E-2</c:v>
                </c:pt>
                <c:pt idx="1862" formatCode="General">
                  <c:v>-1.6701388790831401E-2</c:v>
                </c:pt>
                <c:pt idx="1863" formatCode="General">
                  <c:v>-1.6220753363830099E-2</c:v>
                </c:pt>
                <c:pt idx="1864" formatCode="General">
                  <c:v>-1.5733963496507099E-2</c:v>
                </c:pt>
                <c:pt idx="1865" formatCode="General">
                  <c:v>-1.52415671481448E-2</c:v>
                </c:pt>
                <c:pt idx="1866" formatCode="General">
                  <c:v>-1.4736421709642801E-2</c:v>
                </c:pt>
                <c:pt idx="1867" formatCode="General">
                  <c:v>-1.4217298013211799E-2</c:v>
                </c:pt>
                <c:pt idx="1868" formatCode="General">
                  <c:v>-1.3684898990627799E-2</c:v>
                </c:pt>
                <c:pt idx="1869" formatCode="General">
                  <c:v>-1.31395546739385E-2</c:v>
                </c:pt>
                <c:pt idx="1870" formatCode="General">
                  <c:v>-1.25818999959158E-2</c:v>
                </c:pt>
                <c:pt idx="1871" formatCode="General">
                  <c:v>-1.2013104736814099E-2</c:v>
                </c:pt>
                <c:pt idx="1872" formatCode="General">
                  <c:v>-1.1434182671379099E-2</c:v>
                </c:pt>
                <c:pt idx="1873" formatCode="General">
                  <c:v>-1.08451853644805E-2</c:v>
                </c:pt>
                <c:pt idx="1874" formatCode="General">
                  <c:v>-1.0245513331282E-2</c:v>
                </c:pt>
                <c:pt idx="1875" formatCode="General">
                  <c:v>-9.6349057831410095E-3</c:v>
                </c:pt>
                <c:pt idx="1876" formatCode="General">
                  <c:v>-9.0137061042853198E-3</c:v>
                </c:pt>
                <c:pt idx="1877" formatCode="General">
                  <c:v>-8.3825315614467506E-3</c:v>
                </c:pt>
                <c:pt idx="1878" formatCode="General">
                  <c:v>-7.7423687049462502E-3</c:v>
                </c:pt>
                <c:pt idx="1879" formatCode="General">
                  <c:v>-7.09474773108277E-3</c:v>
                </c:pt>
                <c:pt idx="1880" formatCode="General">
                  <c:v>-6.44117280425314E-3</c:v>
                </c:pt>
                <c:pt idx="1881" formatCode="General">
                  <c:v>-5.78243496393634E-3</c:v>
                </c:pt>
                <c:pt idx="1882" formatCode="General">
                  <c:v>-5.1187171648531303E-3</c:v>
                </c:pt>
                <c:pt idx="1883" formatCode="General">
                  <c:v>-4.4501140738159896E-3</c:v>
                </c:pt>
                <c:pt idx="1884" formatCode="General">
                  <c:v>-3.77688540788427E-3</c:v>
                </c:pt>
                <c:pt idx="1885" formatCode="General">
                  <c:v>-3.0994676138557699E-3</c:v>
                </c:pt>
                <c:pt idx="1886" formatCode="General">
                  <c:v>-2.41841104541139E-3</c:v>
                </c:pt>
                <c:pt idx="1887" formatCode="General">
                  <c:v>-1.73429392399727E-3</c:v>
                </c:pt>
                <c:pt idx="1888" formatCode="General">
                  <c:v>-1.04770903660912E-3</c:v>
                </c:pt>
                <c:pt idx="1889" formatCode="General">
                  <c:v>-3.5919946800667301E-4</c:v>
                </c:pt>
                <c:pt idx="1890" formatCode="General">
                  <c:v>3.3084627436973102E-4</c:v>
                </c:pt>
                <c:pt idx="1891" formatCode="General">
                  <c:v>1.0217995148998501E-3</c:v>
                </c:pt>
                <c:pt idx="1892" formatCode="General">
                  <c:v>1.7120058285889799E-3</c:v>
                </c:pt>
                <c:pt idx="1893" formatCode="General">
                  <c:v>2.3988367190516998E-3</c:v>
                </c:pt>
                <c:pt idx="1894" formatCode="General">
                  <c:v>3.0797678350516599E-3</c:v>
                </c:pt>
                <c:pt idx="1895" formatCode="General">
                  <c:v>3.75287517091745E-3</c:v>
                </c:pt>
                <c:pt idx="1896" formatCode="General">
                  <c:v>4.4161462717541696E-3</c:v>
                </c:pt>
                <c:pt idx="1897" formatCode="General">
                  <c:v>5.0671936037738098E-3</c:v>
                </c:pt>
                <c:pt idx="1898" formatCode="General">
                  <c:v>5.7042435496625996E-3</c:v>
                </c:pt>
                <c:pt idx="1899" formatCode="General">
                  <c:v>6.3269771637812699E-3</c:v>
                </c:pt>
                <c:pt idx="1900" formatCode="General">
                  <c:v>6.9359695537477301E-3</c:v>
                </c:pt>
                <c:pt idx="1901" formatCode="General">
                  <c:v>7.5315557152287197E-3</c:v>
                </c:pt>
                <c:pt idx="1902" formatCode="General">
                  <c:v>8.1135363244158407E-3</c:v>
                </c:pt>
                <c:pt idx="1903" formatCode="General">
                  <c:v>8.6818292974853196E-3</c:v>
                </c:pt>
                <c:pt idx="1904" formatCode="General">
                  <c:v>9.2370726688781307E-3</c:v>
                </c:pt>
                <c:pt idx="1905" formatCode="General">
                  <c:v>9.7804081839497001E-3</c:v>
                </c:pt>
                <c:pt idx="1906" formatCode="General">
                  <c:v>1.0312783322134001E-2</c:v>
                </c:pt>
                <c:pt idx="1907" formatCode="General">
                  <c:v>1.0834740778976899E-2</c:v>
                </c:pt>
                <c:pt idx="1908" formatCode="General">
                  <c:v>1.1346858410886399E-2</c:v>
                </c:pt>
                <c:pt idx="1909" formatCode="General">
                  <c:v>1.18498487877451E-2</c:v>
                </c:pt>
                <c:pt idx="1910" formatCode="General">
                  <c:v>1.23438444674675E-2</c:v>
                </c:pt>
                <c:pt idx="1911" formatCode="General">
                  <c:v>1.28279269544418E-2</c:v>
                </c:pt>
                <c:pt idx="1912" formatCode="General">
                  <c:v>1.33008532099173E-2</c:v>
                </c:pt>
                <c:pt idx="1913" formatCode="General">
                  <c:v>1.37621668725065E-2</c:v>
                </c:pt>
                <c:pt idx="1914" formatCode="General">
                  <c:v>1.42122984533206E-2</c:v>
                </c:pt>
                <c:pt idx="1915" formatCode="General">
                  <c:v>1.4651734784694399E-2</c:v>
                </c:pt>
                <c:pt idx="1916" formatCode="General">
                  <c:v>1.50804391217856E-2</c:v>
                </c:pt>
                <c:pt idx="1917" formatCode="General">
                  <c:v>1.5497964248636E-2</c:v>
                </c:pt>
                <c:pt idx="1918" formatCode="General">
                  <c:v>1.5903685364094599E-2</c:v>
                </c:pt>
                <c:pt idx="1919" formatCode="General">
                  <c:v>1.6296795651763799E-2</c:v>
                </c:pt>
                <c:pt idx="1920" formatCode="General">
                  <c:v>1.6676363768175499E-2</c:v>
                </c:pt>
                <c:pt idx="1921" formatCode="General">
                  <c:v>1.70416246933662E-2</c:v>
                </c:pt>
                <c:pt idx="1922" formatCode="General">
                  <c:v>1.73921810718786E-2</c:v>
                </c:pt>
                <c:pt idx="1923" formatCode="General">
                  <c:v>1.7727916147826098E-2</c:v>
                </c:pt>
                <c:pt idx="1924" formatCode="General">
                  <c:v>1.8048888794031999E-2</c:v>
                </c:pt>
                <c:pt idx="1925" formatCode="General">
                  <c:v>1.8355383790279199E-2</c:v>
                </c:pt>
                <c:pt idx="1926" formatCode="General">
                  <c:v>1.8647374267618401E-2</c:v>
                </c:pt>
                <c:pt idx="1927" formatCode="General">
                  <c:v>1.8924113717327402E-2</c:v>
                </c:pt>
                <c:pt idx="1928" formatCode="General">
                  <c:v>1.91847654150612E-2</c:v>
                </c:pt>
                <c:pt idx="1929" formatCode="General">
                  <c:v>1.9428516347171399E-2</c:v>
                </c:pt>
                <c:pt idx="1930" formatCode="General">
                  <c:v>1.9654596272247801E-2</c:v>
                </c:pt>
                <c:pt idx="1931" formatCode="General">
                  <c:v>1.9862282282215399E-2</c:v>
                </c:pt>
                <c:pt idx="1932" formatCode="General">
                  <c:v>2.0050903144822801E-2</c:v>
                </c:pt>
                <c:pt idx="1933" formatCode="General">
                  <c:v>2.0219241543793901E-2</c:v>
                </c:pt>
                <c:pt idx="1934" formatCode="General">
                  <c:v>2.0365770817255699E-2</c:v>
                </c:pt>
                <c:pt idx="1935" formatCode="General">
                  <c:v>2.0490118874143499E-2</c:v>
                </c:pt>
                <c:pt idx="1936" formatCode="General">
                  <c:v>2.05918562756526E-2</c:v>
                </c:pt>
                <c:pt idx="1937" formatCode="General">
                  <c:v>2.06706761824486E-2</c:v>
                </c:pt>
                <c:pt idx="1938" formatCode="General">
                  <c:v>2.0726325365803801E-2</c:v>
                </c:pt>
                <c:pt idx="1939" formatCode="General">
                  <c:v>2.07585082305142E-2</c:v>
                </c:pt>
                <c:pt idx="1940" formatCode="General">
                  <c:v>2.0767216801340999E-2</c:v>
                </c:pt>
                <c:pt idx="1941" formatCode="General">
                  <c:v>2.07528491167716E-2</c:v>
                </c:pt>
                <c:pt idx="1942" formatCode="General">
                  <c:v>2.0715616976103898E-2</c:v>
                </c:pt>
                <c:pt idx="1943" formatCode="General">
                  <c:v>2.0655260932136502E-2</c:v>
                </c:pt>
                <c:pt idx="1944" formatCode="General">
                  <c:v>2.0571755427658701E-2</c:v>
                </c:pt>
                <c:pt idx="1945" formatCode="General">
                  <c:v>2.0465792090728799E-2</c:v>
                </c:pt>
                <c:pt idx="1946" formatCode="General">
                  <c:v>2.03382409114366E-2</c:v>
                </c:pt>
                <c:pt idx="1947" formatCode="General">
                  <c:v>2.01897545365868E-2</c:v>
                </c:pt>
                <c:pt idx="1948" formatCode="General">
                  <c:v>2.0021117805858999E-2</c:v>
                </c:pt>
                <c:pt idx="1949" formatCode="General">
                  <c:v>1.98331502883459E-2</c:v>
                </c:pt>
                <c:pt idx="1950" formatCode="General">
                  <c:v>1.96259608032858E-2</c:v>
                </c:pt>
                <c:pt idx="1951" formatCode="General">
                  <c:v>1.93991112394984E-2</c:v>
                </c:pt>
                <c:pt idx="1952" formatCode="General">
                  <c:v>1.91528187924817E-2</c:v>
                </c:pt>
                <c:pt idx="1953" formatCode="General">
                  <c:v>1.8888320856386E-2</c:v>
                </c:pt>
                <c:pt idx="1954" formatCode="General">
                  <c:v>1.8606913545141601E-2</c:v>
                </c:pt>
                <c:pt idx="1955" formatCode="General">
                  <c:v>1.8309274558743101E-2</c:v>
                </c:pt>
                <c:pt idx="1956" formatCode="General">
                  <c:v>1.7995821934232901E-2</c:v>
                </c:pt>
                <c:pt idx="1957" formatCode="General">
                  <c:v>1.7667143621282601E-2</c:v>
                </c:pt>
                <c:pt idx="1958" formatCode="General">
                  <c:v>1.73238927441778E-2</c:v>
                </c:pt>
                <c:pt idx="1959" formatCode="General">
                  <c:v>1.6966628445161999E-2</c:v>
                </c:pt>
                <c:pt idx="1960" formatCode="General">
                  <c:v>1.6595940005370999E-2</c:v>
                </c:pt>
                <c:pt idx="1961" formatCode="General">
                  <c:v>1.6212531454968201E-2</c:v>
                </c:pt>
                <c:pt idx="1962" formatCode="General">
                  <c:v>1.5816920534028899E-2</c:v>
                </c:pt>
                <c:pt idx="1963" formatCode="General">
                  <c:v>1.5409008507068099E-2</c:v>
                </c:pt>
                <c:pt idx="1964" formatCode="General">
                  <c:v>1.49881802852015E-2</c:v>
                </c:pt>
                <c:pt idx="1965" formatCode="General">
                  <c:v>1.4554008733704001E-2</c:v>
                </c:pt>
                <c:pt idx="1966" formatCode="General">
                  <c:v>1.4106688774333199E-2</c:v>
                </c:pt>
                <c:pt idx="1967" formatCode="General">
                  <c:v>1.3646679735794901E-2</c:v>
                </c:pt>
                <c:pt idx="1968" formatCode="General">
                  <c:v>1.3174292478477701E-2</c:v>
                </c:pt>
                <c:pt idx="1969" formatCode="General">
                  <c:v>1.26898919205575E-2</c:v>
                </c:pt>
                <c:pt idx="1970" formatCode="General">
                  <c:v>1.2194160482266301E-2</c:v>
                </c:pt>
                <c:pt idx="1971" formatCode="General">
                  <c:v>1.16878600496248E-2</c:v>
                </c:pt>
                <c:pt idx="1972" formatCode="General">
                  <c:v>1.1171612762854799E-2</c:v>
                </c:pt>
                <c:pt idx="1973" formatCode="General">
                  <c:v>1.0646234434833301E-2</c:v>
                </c:pt>
                <c:pt idx="1974" formatCode="General">
                  <c:v>1.0113110022854499E-2</c:v>
                </c:pt>
                <c:pt idx="1975" formatCode="General">
                  <c:v>9.5739115392014292E-3</c:v>
                </c:pt>
                <c:pt idx="1976" formatCode="General">
                  <c:v>9.0299426222481202E-3</c:v>
                </c:pt>
                <c:pt idx="1977" formatCode="General">
                  <c:v>8.4819689787884091E-3</c:v>
                </c:pt>
                <c:pt idx="1978" formatCode="General">
                  <c:v>7.9307261671015903E-3</c:v>
                </c:pt>
                <c:pt idx="1979" formatCode="General">
                  <c:v>7.37730205731503E-3</c:v>
                </c:pt>
                <c:pt idx="1980" formatCode="General">
                  <c:v>6.8227553403694598E-3</c:v>
                </c:pt>
                <c:pt idx="1981" formatCode="General">
                  <c:v>6.2675035902088703E-3</c:v>
                </c:pt>
                <c:pt idx="1982" formatCode="General">
                  <c:v>5.71135702735072E-3</c:v>
                </c:pt>
                <c:pt idx="1983" formatCode="General">
                  <c:v>5.1540019930731203E-3</c:v>
                </c:pt>
                <c:pt idx="1984" formatCode="General">
                  <c:v>4.5951342186283297E-3</c:v>
                </c:pt>
                <c:pt idx="1985" formatCode="General">
                  <c:v>4.0343046957925901E-3</c:v>
                </c:pt>
                <c:pt idx="1986" formatCode="General">
                  <c:v>3.4711270246084E-3</c:v>
                </c:pt>
                <c:pt idx="1987" formatCode="General">
                  <c:v>2.9057081197616302E-3</c:v>
                </c:pt>
                <c:pt idx="1988" formatCode="General">
                  <c:v>2.3385877059791198E-3</c:v>
                </c:pt>
                <c:pt idx="1989" formatCode="General">
                  <c:v>1.7701642546290499E-3</c:v>
                </c:pt>
                <c:pt idx="1990" formatCode="General">
                  <c:v>1.2002397719090899E-3</c:v>
                </c:pt>
                <c:pt idx="1991" formatCode="General">
                  <c:v>6.2806455006133395E-4</c:v>
                </c:pt>
                <c:pt idx="1992">
                  <c:v>5.28773126111796E-5</c:v>
                </c:pt>
                <c:pt idx="1993" formatCode="General">
                  <c:v>-5.2528876222214798E-4</c:v>
                </c:pt>
                <c:pt idx="1994" formatCode="General">
                  <c:v>-1.10520757998469E-3</c:v>
                </c:pt>
                <c:pt idx="1995" formatCode="General">
                  <c:v>-1.6850690349060401E-3</c:v>
                </c:pt>
                <c:pt idx="1996" formatCode="General">
                  <c:v>-2.2635534283238301E-3</c:v>
                </c:pt>
                <c:pt idx="1997" formatCode="General">
                  <c:v>-2.8401524008814199E-3</c:v>
                </c:pt>
                <c:pt idx="1998" formatCode="General">
                  <c:v>-3.4145415238910101E-3</c:v>
                </c:pt>
                <c:pt idx="1999" formatCode="General">
                  <c:v>-3.9859832358581197E-3</c:v>
                </c:pt>
                <c:pt idx="2000" formatCode="General">
                  <c:v>-4.5534001030277703E-3</c:v>
                </c:pt>
                <c:pt idx="2001" formatCode="General">
                  <c:v>-5.1158149084464897E-3</c:v>
                </c:pt>
                <c:pt idx="2002" formatCode="General">
                  <c:v>-5.6725937457927696E-3</c:v>
                </c:pt>
                <c:pt idx="2003" formatCode="General">
                  <c:v>-6.2232038799057603E-3</c:v>
                </c:pt>
                <c:pt idx="2004" formatCode="General">
                  <c:v>-6.7667305517536899E-3</c:v>
                </c:pt>
                <c:pt idx="2005" formatCode="General">
                  <c:v>-7.3019003092852199E-3</c:v>
                </c:pt>
                <c:pt idx="2006" formatCode="General">
                  <c:v>-7.8278176001495003E-3</c:v>
                </c:pt>
                <c:pt idx="2007" formatCode="General">
                  <c:v>-8.3444423798650601E-3</c:v>
                </c:pt>
                <c:pt idx="2008" formatCode="General">
                  <c:v>-8.8521689490359007E-3</c:v>
                </c:pt>
                <c:pt idx="2009" formatCode="General">
                  <c:v>-9.3513439807925199E-3</c:v>
                </c:pt>
                <c:pt idx="2010" formatCode="General">
                  <c:v>-9.8423989699443007E-3</c:v>
                </c:pt>
                <c:pt idx="2011" formatCode="General">
                  <c:v>-1.0325882435967401E-2</c:v>
                </c:pt>
                <c:pt idx="2012" formatCode="General">
                  <c:v>-1.08019720421466E-2</c:v>
                </c:pt>
                <c:pt idx="2013" formatCode="General">
                  <c:v>-1.12703025928348E-2</c:v>
                </c:pt>
                <c:pt idx="2014" formatCode="General">
                  <c:v>-1.1730410575074599E-2</c:v>
                </c:pt>
                <c:pt idx="2015" formatCode="General">
                  <c:v>-1.2182002408662599E-2</c:v>
                </c:pt>
                <c:pt idx="2016" formatCode="General">
                  <c:v>-1.2624900586528201E-2</c:v>
                </c:pt>
                <c:pt idx="2017" formatCode="General">
                  <c:v>-1.3059198452658899E-2</c:v>
                </c:pt>
                <c:pt idx="2018" formatCode="General">
                  <c:v>-1.3485366972505601E-2</c:v>
                </c:pt>
                <c:pt idx="2019" formatCode="General">
                  <c:v>-1.39039180998156E-2</c:v>
                </c:pt>
                <c:pt idx="2020" formatCode="General">
                  <c:v>-1.43151898195997E-2</c:v>
                </c:pt>
                <c:pt idx="2021" formatCode="General">
                  <c:v>-1.47194536091539E-2</c:v>
                </c:pt>
                <c:pt idx="2022" formatCode="General">
                  <c:v>-1.51164053967353E-2</c:v>
                </c:pt>
                <c:pt idx="2023" formatCode="General">
                  <c:v>-1.5505017200949401E-2</c:v>
                </c:pt>
                <c:pt idx="2024" formatCode="General">
                  <c:v>-1.5883739305095401E-2</c:v>
                </c:pt>
                <c:pt idx="2025" formatCode="General">
                  <c:v>-1.6251245322452E-2</c:v>
                </c:pt>
                <c:pt idx="2026" formatCode="General">
                  <c:v>-1.66071136507276E-2</c:v>
                </c:pt>
                <c:pt idx="2027" formatCode="General">
                  <c:v>-1.6950575764279399E-2</c:v>
                </c:pt>
                <c:pt idx="2028" formatCode="General">
                  <c:v>-1.7280809725044002E-2</c:v>
                </c:pt>
                <c:pt idx="2029" formatCode="General">
                  <c:v>-1.7596985498673098E-2</c:v>
                </c:pt>
                <c:pt idx="2030" formatCode="General">
                  <c:v>-1.7898332996984199E-2</c:v>
                </c:pt>
                <c:pt idx="2031" formatCode="General">
                  <c:v>-1.8184144488986399E-2</c:v>
                </c:pt>
                <c:pt idx="2032" formatCode="General">
                  <c:v>-1.84537751803764E-2</c:v>
                </c:pt>
                <c:pt idx="2033" formatCode="General">
                  <c:v>-1.87066429728543E-2</c:v>
                </c:pt>
                <c:pt idx="2034" formatCode="General">
                  <c:v>-1.8942228037205099E-2</c:v>
                </c:pt>
                <c:pt idx="2035" formatCode="General">
                  <c:v>-1.91600718300656E-2</c:v>
                </c:pt>
                <c:pt idx="2036" formatCode="General">
                  <c:v>-1.9359777123312001E-2</c:v>
                </c:pt>
                <c:pt idx="2037" formatCode="General">
                  <c:v>-1.9541009740777399E-2</c:v>
                </c:pt>
                <c:pt idx="2038" formatCode="General">
                  <c:v>-1.97034986384928E-2</c:v>
                </c:pt>
                <c:pt idx="2039" formatCode="General">
                  <c:v>-1.98470329199712E-2</c:v>
                </c:pt>
                <c:pt idx="2040" formatCode="General">
                  <c:v>-1.9971459558963699E-2</c:v>
                </c:pt>
                <c:pt idx="2041" formatCode="General">
                  <c:v>-2.0076682784342201E-2</c:v>
                </c:pt>
                <c:pt idx="2042" formatCode="General">
                  <c:v>-2.01626612630369E-2</c:v>
                </c:pt>
                <c:pt idx="2043" formatCode="General">
                  <c:v>-2.02294037308796E-2</c:v>
                </c:pt>
                <c:pt idx="2044" formatCode="General">
                  <c:v>-2.0276967556147898E-2</c:v>
                </c:pt>
                <c:pt idx="2045" formatCode="General">
                  <c:v>-2.0305458048977799E-2</c:v>
                </c:pt>
                <c:pt idx="2046" formatCode="General">
                  <c:v>-2.0315023765352699E-2</c:v>
                </c:pt>
                <c:pt idx="2047" formatCode="General">
                  <c:v>-2.0305852129427301E-2</c:v>
                </c:pt>
                <c:pt idx="2048" formatCode="General">
                  <c:v>-2.0278171183292899E-2</c:v>
                </c:pt>
                <c:pt idx="2049" formatCode="General">
                  <c:v>-2.02322517705022E-2</c:v>
                </c:pt>
                <c:pt idx="2050" formatCode="General">
                  <c:v>-2.0168402609702901E-2</c:v>
                </c:pt>
                <c:pt idx="2051" formatCode="General">
                  <c:v>-2.0086962881991799E-2</c:v>
                </c:pt>
                <c:pt idx="2052" formatCode="General">
                  <c:v>-1.9988299897448498E-2</c:v>
                </c:pt>
                <c:pt idx="2053" formatCode="General">
                  <c:v>-1.9872809435481101E-2</c:v>
                </c:pt>
                <c:pt idx="2054" formatCode="General">
                  <c:v>-1.9740913789203399E-2</c:v>
                </c:pt>
                <c:pt idx="2055" formatCode="General">
                  <c:v>-1.9593059458813698E-2</c:v>
                </c:pt>
                <c:pt idx="2056" formatCode="General">
                  <c:v>-1.9429717162435901E-2</c:v>
                </c:pt>
                <c:pt idx="2057" formatCode="General">
                  <c:v>-1.9251381829620998E-2</c:v>
                </c:pt>
                <c:pt idx="2058" formatCode="General">
                  <c:v>-1.9058570833238201E-2</c:v>
                </c:pt>
                <c:pt idx="2059" formatCode="General">
                  <c:v>-1.8851822469662698E-2</c:v>
                </c:pt>
                <c:pt idx="2060" formatCode="General">
                  <c:v>-1.86316957788955E-2</c:v>
                </c:pt>
                <c:pt idx="2061" formatCode="General">
                  <c:v>-1.83987701219319E-2</c:v>
                </c:pt>
                <c:pt idx="2062" formatCode="General">
                  <c:v>-1.8153643605688399E-2</c:v>
                </c:pt>
                <c:pt idx="2063" formatCode="General">
                  <c:v>-1.7896931613410001E-2</c:v>
                </c:pt>
                <c:pt idx="2064" formatCode="General">
                  <c:v>-1.7629267064725201E-2</c:v>
                </c:pt>
                <c:pt idx="2065" formatCode="General">
                  <c:v>-1.7351302219095501E-2</c:v>
                </c:pt>
                <c:pt idx="2066" formatCode="General">
                  <c:v>-1.7063709828277901E-2</c:v>
                </c:pt>
                <c:pt idx="2067" formatCode="General">
                  <c:v>-1.67671822803067E-2</c:v>
                </c:pt>
                <c:pt idx="2068" formatCode="General">
                  <c:v>-1.6462430240602E-2</c:v>
                </c:pt>
                <c:pt idx="2069" formatCode="General">
                  <c:v>-1.61501823018654E-2</c:v>
                </c:pt>
                <c:pt idx="2070" formatCode="General">
                  <c:v>-1.58286178491624E-2</c:v>
                </c:pt>
                <c:pt idx="2071" formatCode="General">
                  <c:v>-1.5490989735505899E-2</c:v>
                </c:pt>
                <c:pt idx="2072" formatCode="General">
                  <c:v>-1.5137371370315299E-2</c:v>
                </c:pt>
                <c:pt idx="2073" formatCode="General">
                  <c:v>-1.47682677537477E-2</c:v>
                </c:pt>
                <c:pt idx="2074" formatCode="General">
                  <c:v>-1.43842172554428E-2</c:v>
                </c:pt>
                <c:pt idx="2075" formatCode="General">
                  <c:v>-1.3986055936187999E-2</c:v>
                </c:pt>
                <c:pt idx="2076" formatCode="General">
                  <c:v>-1.35745893551823E-2</c:v>
                </c:pt>
                <c:pt idx="2077" formatCode="General">
                  <c:v>-1.3149996296518199E-2</c:v>
                </c:pt>
                <c:pt idx="2078" formatCode="General">
                  <c:v>-1.2711875820161801E-2</c:v>
                </c:pt>
                <c:pt idx="2079" formatCode="General">
                  <c:v>-1.2259802131555499E-2</c:v>
                </c:pt>
                <c:pt idx="2080" formatCode="General">
                  <c:v>-1.1793713969695901E-2</c:v>
                </c:pt>
                <c:pt idx="2081" formatCode="General">
                  <c:v>-1.13140199060999E-2</c:v>
                </c:pt>
                <c:pt idx="2082" formatCode="General">
                  <c:v>-1.08214402783026E-2</c:v>
                </c:pt>
                <c:pt idx="2083" formatCode="General">
                  <c:v>-1.0316593525409199E-2</c:v>
                </c:pt>
                <c:pt idx="2084" formatCode="General">
                  <c:v>-9.7998331833747E-3</c:v>
                </c:pt>
                <c:pt idx="2085" formatCode="General">
                  <c:v>-9.2716299560722405E-3</c:v>
                </c:pt>
                <c:pt idx="2086" formatCode="General">
                  <c:v>-8.7328195420564407E-3</c:v>
                </c:pt>
                <c:pt idx="2087" formatCode="General">
                  <c:v>-8.1842886161419392E-3</c:v>
                </c:pt>
                <c:pt idx="2088" formatCode="General">
                  <c:v>-7.6267202590140602E-3</c:v>
                </c:pt>
                <c:pt idx="2089" formatCode="General">
                  <c:v>-7.0606839606375598E-3</c:v>
                </c:pt>
                <c:pt idx="2090" formatCode="General">
                  <c:v>-6.4865560289701701E-3</c:v>
                </c:pt>
                <c:pt idx="2091" formatCode="General">
                  <c:v>-5.9044146287318897E-3</c:v>
                </c:pt>
                <c:pt idx="2092" formatCode="General">
                  <c:v>-5.3145105016904797E-3</c:v>
                </c:pt>
                <c:pt idx="2093" formatCode="General">
                  <c:v>-4.7177182839687904E-3</c:v>
                </c:pt>
                <c:pt idx="2094" formatCode="General">
                  <c:v>-4.1150832031974401E-3</c:v>
                </c:pt>
                <c:pt idx="2095" formatCode="General">
                  <c:v>-3.5072676190097398E-3</c:v>
                </c:pt>
                <c:pt idx="2096" formatCode="General">
                  <c:v>-2.8950077986229202E-3</c:v>
                </c:pt>
                <c:pt idx="2097" formatCode="General">
                  <c:v>-2.27972246480555E-3</c:v>
                </c:pt>
                <c:pt idx="2098" formatCode="General">
                  <c:v>-1.6630705750535601E-3</c:v>
                </c:pt>
                <c:pt idx="2099" formatCode="General">
                  <c:v>-1.0462704355815901E-3</c:v>
                </c:pt>
                <c:pt idx="2100" formatCode="General">
                  <c:v>-4.3031427876544801E-4</c:v>
                </c:pt>
                <c:pt idx="2101" formatCode="General">
                  <c:v>1.8369083271192499E-4</c:v>
                </c:pt>
                <c:pt idx="2102" formatCode="General">
                  <c:v>7.9499737256907203E-4</c:v>
                </c:pt>
                <c:pt idx="2103" formatCode="General">
                  <c:v>1.4036578134763E-3</c:v>
                </c:pt>
                <c:pt idx="2104" formatCode="General">
                  <c:v>2.0100943382574E-3</c:v>
                </c:pt>
                <c:pt idx="2105" formatCode="General">
                  <c:v>2.6146482487904299E-3</c:v>
                </c:pt>
                <c:pt idx="2106" formatCode="General">
                  <c:v>3.2178033780267501E-3</c:v>
                </c:pt>
                <c:pt idx="2107" formatCode="General">
                  <c:v>3.82024502708532E-3</c:v>
                </c:pt>
                <c:pt idx="2108" formatCode="General">
                  <c:v>4.4222345431562497E-3</c:v>
                </c:pt>
                <c:pt idx="2109" formatCode="General">
                  <c:v>5.0232113340696397E-3</c:v>
                </c:pt>
                <c:pt idx="2110" formatCode="General">
                  <c:v>5.6221786217109104E-3</c:v>
                </c:pt>
                <c:pt idx="2111" formatCode="General">
                  <c:v>6.2181383369179196E-3</c:v>
                </c:pt>
                <c:pt idx="2112" formatCode="General">
                  <c:v>6.8100577731853799E-3</c:v>
                </c:pt>
                <c:pt idx="2113" formatCode="General">
                  <c:v>7.3968311099481604E-3</c:v>
                </c:pt>
                <c:pt idx="2114" formatCode="General">
                  <c:v>7.9775793968079201E-3</c:v>
                </c:pt>
                <c:pt idx="2115" formatCode="General">
                  <c:v>8.5519561094017493E-3</c:v>
                </c:pt>
                <c:pt idx="2116" formatCode="General">
                  <c:v>9.1201133657879702E-3</c:v>
                </c:pt>
                <c:pt idx="2117" formatCode="General">
                  <c:v>9.6824051782254499E-3</c:v>
                </c:pt>
                <c:pt idx="2118" formatCode="General">
                  <c:v>1.02391456581113E-2</c:v>
                </c:pt>
                <c:pt idx="2119" formatCode="General">
                  <c:v>1.0790592523838601E-2</c:v>
                </c:pt>
                <c:pt idx="2120" formatCode="General">
                  <c:v>1.13369003532535E-2</c:v>
                </c:pt>
                <c:pt idx="2121" formatCode="General">
                  <c:v>1.18778406240446E-2</c:v>
                </c:pt>
                <c:pt idx="2122" formatCode="General">
                  <c:v>1.24127834552868E-2</c:v>
                </c:pt>
                <c:pt idx="2123" formatCode="General">
                  <c:v>1.29413085169315E-2</c:v>
                </c:pt>
                <c:pt idx="2124" formatCode="General">
                  <c:v>1.34636478320556E-2</c:v>
                </c:pt>
                <c:pt idx="2125" formatCode="General">
                  <c:v>1.39802090958028E-2</c:v>
                </c:pt>
                <c:pt idx="2126" formatCode="General">
                  <c:v>1.4490957463637299E-2</c:v>
                </c:pt>
                <c:pt idx="2127" formatCode="General">
                  <c:v>1.4995558467194799E-2</c:v>
                </c:pt>
                <c:pt idx="2128" formatCode="General">
                  <c:v>1.54934366104539E-2</c:v>
                </c:pt>
                <c:pt idx="2129" formatCode="General">
                  <c:v>1.5983333496313298E-2</c:v>
                </c:pt>
                <c:pt idx="2130" formatCode="General">
                  <c:v>1.6463894574986499E-2</c:v>
                </c:pt>
                <c:pt idx="2131" formatCode="General">
                  <c:v>1.69337383815708E-2</c:v>
                </c:pt>
                <c:pt idx="2132" formatCode="General">
                  <c:v>1.73915078876123E-2</c:v>
                </c:pt>
                <c:pt idx="2133" formatCode="General">
                  <c:v>1.7835877236871099E-2</c:v>
                </c:pt>
                <c:pt idx="2134" formatCode="General">
                  <c:v>1.8265558608501799E-2</c:v>
                </c:pt>
                <c:pt idx="2135" formatCode="General">
                  <c:v>1.8679307585881901E-2</c:v>
                </c:pt>
                <c:pt idx="2136" formatCode="General">
                  <c:v>1.9075928141454999E-2</c:v>
                </c:pt>
                <c:pt idx="2137" formatCode="General">
                  <c:v>1.9454278861450802E-2</c:v>
                </c:pt>
                <c:pt idx="2138" formatCode="General">
                  <c:v>1.98132800196705E-2</c:v>
                </c:pt>
                <c:pt idx="2139" formatCode="General">
                  <c:v>2.0151919697571099E-2</c:v>
                </c:pt>
                <c:pt idx="2140" formatCode="General">
                  <c:v>2.0469257982492099E-2</c:v>
                </c:pt>
                <c:pt idx="2141" formatCode="General">
                  <c:v>2.0764430365235599E-2</c:v>
                </c:pt>
                <c:pt idx="2142" formatCode="General">
                  <c:v>2.1036651832274999E-2</c:v>
                </c:pt>
                <c:pt idx="2143" formatCode="General">
                  <c:v>2.1285221047832901E-2</c:v>
                </c:pt>
                <c:pt idx="2144" formatCode="General">
                  <c:v>2.1509523193161399E-2</c:v>
                </c:pt>
                <c:pt idx="2145" formatCode="General">
                  <c:v>2.17090318032797E-2</c:v>
                </c:pt>
                <c:pt idx="2146" formatCode="General">
                  <c:v>2.18833103051496E-2</c:v>
                </c:pt>
                <c:pt idx="2147" formatCode="General">
                  <c:v>2.2032012353757E-2</c:v>
                </c:pt>
                <c:pt idx="2148" formatCode="General">
                  <c:v>2.2154880991125302E-2</c:v>
                </c:pt>
                <c:pt idx="2149" formatCode="General">
                  <c:v>2.2251748742605201E-2</c:v>
                </c:pt>
                <c:pt idx="2150" formatCode="General">
                  <c:v>2.2322538765047601E-2</c:v>
                </c:pt>
                <c:pt idx="2151" formatCode="General">
                  <c:v>2.2367264242723901E-2</c:v>
                </c:pt>
                <c:pt idx="2152" formatCode="General">
                  <c:v>2.2386025397339301E-2</c:v>
                </c:pt>
                <c:pt idx="2153" formatCode="General">
                  <c:v>2.2379006573000699E-2</c:v>
                </c:pt>
                <c:pt idx="2154" formatCode="General">
                  <c:v>2.2346474181309001E-2</c:v>
                </c:pt>
                <c:pt idx="2155" formatCode="General">
                  <c:v>2.2288774007111E-2</c:v>
                </c:pt>
                <c:pt idx="2156" formatCode="General">
                  <c:v>2.22063275866018E-2</c:v>
                </c:pt>
                <c:pt idx="2157" formatCode="General">
                  <c:v>2.2099628332484401E-2</c:v>
                </c:pt>
                <c:pt idx="2158" formatCode="General">
                  <c:v>2.19692371769208E-2</c:v>
                </c:pt>
                <c:pt idx="2159" formatCode="General">
                  <c:v>2.1815778011812899E-2</c:v>
                </c:pt>
                <c:pt idx="2160" formatCode="General">
                  <c:v>2.1639933871871301E-2</c:v>
                </c:pt>
                <c:pt idx="2161" formatCode="General">
                  <c:v>2.1442443035806301E-2</c:v>
                </c:pt>
                <c:pt idx="2162" formatCode="General">
                  <c:v>2.1224093691764E-2</c:v>
                </c:pt>
                <c:pt idx="2163" formatCode="General">
                  <c:v>2.0985718343005499E-2</c:v>
                </c:pt>
                <c:pt idx="2164" formatCode="General">
                  <c:v>2.07281894860053E-2</c:v>
                </c:pt>
                <c:pt idx="2165" formatCode="General">
                  <c:v>2.04524155111631E-2</c:v>
                </c:pt>
                <c:pt idx="2166" formatCode="General">
                  <c:v>2.0159335875117701E-2</c:v>
                </c:pt>
                <c:pt idx="2167" formatCode="General">
                  <c:v>1.98499167170328E-2</c:v>
                </c:pt>
                <c:pt idx="2168" formatCode="General">
                  <c:v>1.95251471110361E-2</c:v>
                </c:pt>
                <c:pt idx="2169" formatCode="General">
                  <c:v>1.9186034660771598E-2</c:v>
                </c:pt>
                <c:pt idx="2170" formatCode="General">
                  <c:v>1.8833601148966199E-2</c:v>
                </c:pt>
                <c:pt idx="2171" formatCode="General">
                  <c:v>1.8466819208895899E-2</c:v>
                </c:pt>
                <c:pt idx="2172" formatCode="General">
                  <c:v>1.8081587796634602E-2</c:v>
                </c:pt>
                <c:pt idx="2173" formatCode="General">
                  <c:v>1.7678812547564399E-2</c:v>
                </c:pt>
                <c:pt idx="2174" formatCode="General">
                  <c:v>1.7260088459315301E-2</c:v>
                </c:pt>
                <c:pt idx="2175" formatCode="General">
                  <c:v>1.6826629681882799E-2</c:v>
                </c:pt>
                <c:pt idx="2176" formatCode="General">
                  <c:v>1.63785977177155E-2</c:v>
                </c:pt>
                <c:pt idx="2177" formatCode="General">
                  <c:v>1.5915629967560602E-2</c:v>
                </c:pt>
                <c:pt idx="2178" formatCode="General">
                  <c:v>1.54376400705423E-2</c:v>
                </c:pt>
                <c:pt idx="2179" formatCode="General">
                  <c:v>1.49449050193799E-2</c:v>
                </c:pt>
                <c:pt idx="2180" formatCode="General">
                  <c:v>1.44379013617218E-2</c:v>
                </c:pt>
                <c:pt idx="2181" formatCode="General">
                  <c:v>1.3917315106210601E-2</c:v>
                </c:pt>
                <c:pt idx="2182" formatCode="General">
                  <c:v>1.33839004471717E-2</c:v>
                </c:pt>
                <c:pt idx="2183" formatCode="General">
                  <c:v>1.28383064478815E-2</c:v>
                </c:pt>
                <c:pt idx="2184" formatCode="General">
                  <c:v>1.2281266620922099E-2</c:v>
                </c:pt>
                <c:pt idx="2185" formatCode="General">
                  <c:v>1.1713777779128701E-2</c:v>
                </c:pt>
                <c:pt idx="2186" formatCode="General">
                  <c:v>1.1136911152608101E-2</c:v>
                </c:pt>
                <c:pt idx="2187" formatCode="General">
                  <c:v>1.0551672831099999E-2</c:v>
                </c:pt>
                <c:pt idx="2188" formatCode="General">
                  <c:v>9.9590801522929494E-3</c:v>
                </c:pt>
                <c:pt idx="2189" formatCode="General">
                  <c:v>9.3601187800725905E-3</c:v>
                </c:pt>
                <c:pt idx="2190" formatCode="General">
                  <c:v>8.7557338088334498E-3</c:v>
                </c:pt>
                <c:pt idx="2191" formatCode="General">
                  <c:v>8.1469602779031501E-3</c:v>
                </c:pt>
                <c:pt idx="2192" formatCode="General">
                  <c:v>7.5346243762106496E-3</c:v>
                </c:pt>
                <c:pt idx="2193" formatCode="General">
                  <c:v>6.9188517001503502E-3</c:v>
                </c:pt>
                <c:pt idx="2194" formatCode="General">
                  <c:v>6.2994672894503599E-3</c:v>
                </c:pt>
                <c:pt idx="2195" formatCode="General">
                  <c:v>5.6767186899632999E-3</c:v>
                </c:pt>
                <c:pt idx="2196" formatCode="General">
                  <c:v>5.0507935995445404E-3</c:v>
                </c:pt>
                <c:pt idx="2197" formatCode="General">
                  <c:v>4.4210715455310703E-3</c:v>
                </c:pt>
                <c:pt idx="2198" formatCode="General">
                  <c:v>3.7870116178543699E-3</c:v>
                </c:pt>
                <c:pt idx="2199" formatCode="General">
                  <c:v>3.1494303380909701E-3</c:v>
                </c:pt>
                <c:pt idx="2200" formatCode="General">
                  <c:v>2.5099802293624702E-3</c:v>
                </c:pt>
                <c:pt idx="2201" formatCode="General">
                  <c:v>1.87005102306088E-3</c:v>
                </c:pt>
                <c:pt idx="2202" formatCode="General">
                  <c:v>1.2310815002327901E-3</c:v>
                </c:pt>
                <c:pt idx="2203" formatCode="General">
                  <c:v>5.9511668562867604E-4</c:v>
                </c:pt>
                <c:pt idx="2204">
                  <c:v>-3.5836308051696301E-5</c:v>
                </c:pt>
                <c:pt idx="2205" formatCode="General">
                  <c:v>-6.60479419968752E-4</c:v>
                </c:pt>
                <c:pt idx="2206" formatCode="General">
                  <c:v>-1.2780419095669801E-3</c:v>
                </c:pt>
                <c:pt idx="2207" formatCode="General">
                  <c:v>-1.8881548317553E-3</c:v>
                </c:pt>
                <c:pt idx="2208" formatCode="General">
                  <c:v>-2.4908429607819601E-3</c:v>
                </c:pt>
                <c:pt idx="2209" formatCode="General">
                  <c:v>-3.0859955220635298E-3</c:v>
                </c:pt>
                <c:pt idx="2210" formatCode="General">
                  <c:v>-3.67317512225119E-3</c:v>
                </c:pt>
                <c:pt idx="2211" formatCode="General">
                  <c:v>-4.2523131701300704E-3</c:v>
                </c:pt>
                <c:pt idx="2212" formatCode="General">
                  <c:v>-4.8238028460215101E-3</c:v>
                </c:pt>
                <c:pt idx="2213" formatCode="General">
                  <c:v>-5.3875099191438899E-3</c:v>
                </c:pt>
                <c:pt idx="2214" formatCode="General">
                  <c:v>-5.9424717804984102E-3</c:v>
                </c:pt>
                <c:pt idx="2215" formatCode="General">
                  <c:v>-6.4877703873660302E-3</c:v>
                </c:pt>
                <c:pt idx="2216" formatCode="General">
                  <c:v>-7.0230260651884101E-3</c:v>
                </c:pt>
                <c:pt idx="2217" formatCode="General">
                  <c:v>-7.5480727047313404E-3</c:v>
                </c:pt>
                <c:pt idx="2218" formatCode="General">
                  <c:v>-8.0626695203211002E-3</c:v>
                </c:pt>
                <c:pt idx="2219" formatCode="General">
                  <c:v>-8.5664569737457993E-3</c:v>
                </c:pt>
                <c:pt idx="2220" formatCode="General">
                  <c:v>-9.0592115356297308E-3</c:v>
                </c:pt>
                <c:pt idx="2221" formatCode="General">
                  <c:v>-9.54150130208937E-3</c:v>
                </c:pt>
                <c:pt idx="2222" formatCode="General">
                  <c:v>-1.0014721727763199E-2</c:v>
                </c:pt>
                <c:pt idx="2223" formatCode="General">
                  <c:v>-1.0480011746738301E-2</c:v>
                </c:pt>
                <c:pt idx="2224" formatCode="General">
                  <c:v>-1.09378226281487E-2</c:v>
                </c:pt>
                <c:pt idx="2225" formatCode="General">
                  <c:v>-1.1388851024552799E-2</c:v>
                </c:pt>
                <c:pt idx="2226" formatCode="General">
                  <c:v>-1.18340733793599E-2</c:v>
                </c:pt>
                <c:pt idx="2227" formatCode="General">
                  <c:v>-1.22732761112946E-2</c:v>
                </c:pt>
                <c:pt idx="2228" formatCode="General">
                  <c:v>-1.2704862492564001E-2</c:v>
                </c:pt>
                <c:pt idx="2229" formatCode="General">
                  <c:v>-1.3127534139967799E-2</c:v>
                </c:pt>
                <c:pt idx="2230" formatCode="General">
                  <c:v>-1.3540876504863899E-2</c:v>
                </c:pt>
                <c:pt idx="2231" formatCode="General">
                  <c:v>-1.3944157493515E-2</c:v>
                </c:pt>
                <c:pt idx="2232" formatCode="General">
                  <c:v>-1.43359518263639E-2</c:v>
                </c:pt>
                <c:pt idx="2233" formatCode="General">
                  <c:v>-1.4715162455507099E-2</c:v>
                </c:pt>
                <c:pt idx="2234" formatCode="General">
                  <c:v>-1.5081423338887401E-2</c:v>
                </c:pt>
                <c:pt idx="2235" formatCode="General">
                  <c:v>-1.5434522454150701E-2</c:v>
                </c:pt>
                <c:pt idx="2236" formatCode="General">
                  <c:v>-1.57741400703026E-2</c:v>
                </c:pt>
                <c:pt idx="2237" formatCode="General">
                  <c:v>-1.6100004280622901E-2</c:v>
                </c:pt>
                <c:pt idx="2238" formatCode="General">
                  <c:v>-1.6411873260242401E-2</c:v>
                </c:pt>
                <c:pt idx="2239" formatCode="General">
                  <c:v>-1.6709495203751999E-2</c:v>
                </c:pt>
                <c:pt idx="2240" formatCode="General">
                  <c:v>-1.6992637651536299E-2</c:v>
                </c:pt>
                <c:pt idx="2241" formatCode="General">
                  <c:v>-1.72609942845851E-2</c:v>
                </c:pt>
                <c:pt idx="2242" formatCode="General">
                  <c:v>-1.7514266359468601E-2</c:v>
                </c:pt>
                <c:pt idx="2243" formatCode="General">
                  <c:v>-1.7752524861773099E-2</c:v>
                </c:pt>
                <c:pt idx="2244" formatCode="General">
                  <c:v>-1.79762060849183E-2</c:v>
                </c:pt>
                <c:pt idx="2245" formatCode="General">
                  <c:v>-1.81852080107179E-2</c:v>
                </c:pt>
                <c:pt idx="2246" formatCode="General">
                  <c:v>-1.83791332292218E-2</c:v>
                </c:pt>
                <c:pt idx="2247" formatCode="General">
                  <c:v>-1.8557544425793299E-2</c:v>
                </c:pt>
                <c:pt idx="2248" formatCode="General">
                  <c:v>-1.8720055311771101E-2</c:v>
                </c:pt>
                <c:pt idx="2249" formatCode="General">
                  <c:v>-1.88663325447181E-2</c:v>
                </c:pt>
                <c:pt idx="2250" formatCode="General">
                  <c:v>-1.8996095179623002E-2</c:v>
                </c:pt>
                <c:pt idx="2251" formatCode="General">
                  <c:v>-1.9109113236050201E-2</c:v>
                </c:pt>
                <c:pt idx="2252" formatCode="General">
                  <c:v>-1.9205207349815099E-2</c:v>
                </c:pt>
                <c:pt idx="2253" formatCode="General">
                  <c:v>-1.9284248314098602E-2</c:v>
                </c:pt>
                <c:pt idx="2254" formatCode="General">
                  <c:v>-1.9346155601895499E-2</c:v>
                </c:pt>
                <c:pt idx="2255" formatCode="General">
                  <c:v>-1.9390896635640299E-2</c:v>
                </c:pt>
                <c:pt idx="2256" formatCode="General">
                  <c:v>-1.9418487384049998E-2</c:v>
                </c:pt>
                <c:pt idx="2257" formatCode="General">
                  <c:v>-1.94289922242094E-2</c:v>
                </c:pt>
                <c:pt idx="2258" formatCode="General">
                  <c:v>-1.9422522463191799E-2</c:v>
                </c:pt>
                <c:pt idx="2259" formatCode="General">
                  <c:v>-1.9399235107674401E-2</c:v>
                </c:pt>
                <c:pt idx="2260" formatCode="General">
                  <c:v>-1.93593316526476E-2</c:v>
                </c:pt>
                <c:pt idx="2261" formatCode="General">
                  <c:v>-1.9303016787063702E-2</c:v>
                </c:pt>
                <c:pt idx="2262" formatCode="General">
                  <c:v>-1.9227967582684299E-2</c:v>
                </c:pt>
                <c:pt idx="2263" formatCode="General">
                  <c:v>-1.9133591825444302E-2</c:v>
                </c:pt>
                <c:pt idx="2264" formatCode="General">
                  <c:v>-1.9020851190386701E-2</c:v>
                </c:pt>
                <c:pt idx="2265" formatCode="General">
                  <c:v>-1.8890126424374501E-2</c:v>
                </c:pt>
                <c:pt idx="2266" formatCode="General">
                  <c:v>-1.8741651183129301E-2</c:v>
                </c:pt>
                <c:pt idx="2267" formatCode="General">
                  <c:v>-1.8575718649752999E-2</c:v>
                </c:pt>
                <c:pt idx="2268" formatCode="General">
                  <c:v>-1.83923745877318E-2</c:v>
                </c:pt>
                <c:pt idx="2269" formatCode="General">
                  <c:v>-1.8191395101810798E-2</c:v>
                </c:pt>
                <c:pt idx="2270" formatCode="General">
                  <c:v>-1.7972680861318601E-2</c:v>
                </c:pt>
                <c:pt idx="2271" formatCode="General">
                  <c:v>-1.7736317673416099E-2</c:v>
                </c:pt>
                <c:pt idx="2272" formatCode="General">
                  <c:v>-1.7482219691585501E-2</c:v>
                </c:pt>
                <c:pt idx="2273" formatCode="General">
                  <c:v>-1.7210151499126001E-2</c:v>
                </c:pt>
                <c:pt idx="2274" formatCode="General">
                  <c:v>-1.6920302424529798E-2</c:v>
                </c:pt>
                <c:pt idx="2275" formatCode="General">
                  <c:v>-1.6613531609142598E-2</c:v>
                </c:pt>
                <c:pt idx="2276" formatCode="General">
                  <c:v>-1.6290759873087101E-2</c:v>
                </c:pt>
                <c:pt idx="2277" formatCode="General">
                  <c:v>-1.5952235368906501E-2</c:v>
                </c:pt>
                <c:pt idx="2278" formatCode="General">
                  <c:v>-1.5597583755262399E-2</c:v>
                </c:pt>
                <c:pt idx="2279" formatCode="General">
                  <c:v>-1.52264661250714E-2</c:v>
                </c:pt>
                <c:pt idx="2280" formatCode="General">
                  <c:v>-1.4839008468745101E-2</c:v>
                </c:pt>
                <c:pt idx="2281" formatCode="General">
                  <c:v>-1.44356847608116E-2</c:v>
                </c:pt>
                <c:pt idx="2282" formatCode="General">
                  <c:v>-1.4017010147094699E-2</c:v>
                </c:pt>
                <c:pt idx="2283" formatCode="General">
                  <c:v>-1.3583408211914E-2</c:v>
                </c:pt>
                <c:pt idx="2284" formatCode="General">
                  <c:v>-1.31353053719564E-2</c:v>
                </c:pt>
                <c:pt idx="2285" formatCode="General">
                  <c:v>-1.2673282426838101E-2</c:v>
                </c:pt>
                <c:pt idx="2286" formatCode="General">
                  <c:v>-1.2198114514192299E-2</c:v>
                </c:pt>
                <c:pt idx="2287" formatCode="General">
                  <c:v>-1.1710708383178E-2</c:v>
                </c:pt>
                <c:pt idx="2288" formatCode="General">
                  <c:v>-1.1211971978355601E-2</c:v>
                </c:pt>
                <c:pt idx="2289" formatCode="General">
                  <c:v>-1.07025392315293E-2</c:v>
                </c:pt>
                <c:pt idx="2290" formatCode="General">
                  <c:v>-1.0182575214213299E-2</c:v>
                </c:pt>
                <c:pt idx="2291" formatCode="General">
                  <c:v>-9.65215662543039E-3</c:v>
                </c:pt>
                <c:pt idx="2292" formatCode="General">
                  <c:v>-9.1119647076925991E-3</c:v>
                </c:pt>
                <c:pt idx="2293" formatCode="General">
                  <c:v>-8.5633112984990992E-3</c:v>
                </c:pt>
                <c:pt idx="2294" formatCode="General">
                  <c:v>-8.0074706501356094E-3</c:v>
                </c:pt>
                <c:pt idx="2295" formatCode="General">
                  <c:v>-7.4454095253214999E-3</c:v>
                </c:pt>
                <c:pt idx="2296" formatCode="General">
                  <c:v>-6.8781609381522004E-3</c:v>
                </c:pt>
                <c:pt idx="2297" formatCode="General">
                  <c:v>-6.3069422729445197E-3</c:v>
                </c:pt>
                <c:pt idx="2298" formatCode="General">
                  <c:v>-5.7328153807569499E-3</c:v>
                </c:pt>
                <c:pt idx="2299" formatCode="General">
                  <c:v>-5.1565735840803303E-3</c:v>
                </c:pt>
                <c:pt idx="2300" formatCode="General">
                  <c:v>-4.5789482219379301E-3</c:v>
                </c:pt>
                <c:pt idx="2301" formatCode="General">
                  <c:v>-4.0006635713052399E-3</c:v>
                </c:pt>
                <c:pt idx="2302" formatCode="General">
                  <c:v>-3.4223423838610199E-3</c:v>
                </c:pt>
                <c:pt idx="2303" formatCode="General">
                  <c:v>-2.84453188522518E-3</c:v>
                </c:pt>
                <c:pt idx="2304" formatCode="General">
                  <c:v>-2.26780799087253E-3</c:v>
                </c:pt>
                <c:pt idx="2305" formatCode="General">
                  <c:v>-1.69282821574532E-3</c:v>
                </c:pt>
                <c:pt idx="2306" formatCode="General">
                  <c:v>-1.12022149412107E-3</c:v>
                </c:pt>
                <c:pt idx="2307" formatCode="General">
                  <c:v>-5.5027982588242699E-4</c:v>
                </c:pt>
                <c:pt idx="2308">
                  <c:v>1.7151520456669599E-5</c:v>
                </c:pt>
                <c:pt idx="2309" formatCode="General">
                  <c:v>5.8223460453329197E-4</c:v>
                </c:pt>
                <c:pt idx="2310" formatCode="General">
                  <c:v>1.14468108012653E-3</c:v>
                </c:pt>
                <c:pt idx="2311" formatCode="General">
                  <c:v>1.70389925644647E-3</c:v>
                </c:pt>
                <c:pt idx="2312" formatCode="General">
                  <c:v>2.2593343413905699E-3</c:v>
                </c:pt>
                <c:pt idx="2313" formatCode="General">
                  <c:v>2.81048493086291E-3</c:v>
                </c:pt>
                <c:pt idx="2314" formatCode="General">
                  <c:v>3.3568235716361699E-3</c:v>
                </c:pt>
                <c:pt idx="2315" formatCode="General">
                  <c:v>3.8976744521205101E-3</c:v>
                </c:pt>
                <c:pt idx="2316" formatCode="General">
                  <c:v>4.4318640643190004E-3</c:v>
                </c:pt>
                <c:pt idx="2317" formatCode="General">
                  <c:v>4.9577864264780096E-3</c:v>
                </c:pt>
                <c:pt idx="2318" formatCode="General">
                  <c:v>5.4742515925296498E-3</c:v>
                </c:pt>
                <c:pt idx="2319" formatCode="General">
                  <c:v>5.9808306570349398E-3</c:v>
                </c:pt>
                <c:pt idx="2320" formatCode="General">
                  <c:v>6.4769542103566497E-3</c:v>
                </c:pt>
                <c:pt idx="2321" formatCode="General">
                  <c:v>6.9614006906666996E-3</c:v>
                </c:pt>
                <c:pt idx="2322" formatCode="General">
                  <c:v>7.4332458538233399E-3</c:v>
                </c:pt>
                <c:pt idx="2323" formatCode="General">
                  <c:v>7.8926076342282197E-3</c:v>
                </c:pt>
                <c:pt idx="2324" formatCode="General">
                  <c:v>8.33996343315427E-3</c:v>
                </c:pt>
                <c:pt idx="2325" formatCode="General">
                  <c:v>8.7753997823367506E-3</c:v>
                </c:pt>
                <c:pt idx="2326" formatCode="General">
                  <c:v>9.1988220016117495E-3</c:v>
                </c:pt>
                <c:pt idx="2327" formatCode="General">
                  <c:v>9.6101903489446607E-3</c:v>
                </c:pt>
                <c:pt idx="2328" formatCode="General">
                  <c:v>1.0009307995194301E-2</c:v>
                </c:pt>
                <c:pt idx="2329" formatCode="General">
                  <c:v>1.03958387499502E-2</c:v>
                </c:pt>
                <c:pt idx="2330" formatCode="General">
                  <c:v>1.0769481135563501E-2</c:v>
                </c:pt>
                <c:pt idx="2331" formatCode="General">
                  <c:v>1.1129781763180101E-2</c:v>
                </c:pt>
                <c:pt idx="2332" formatCode="General">
                  <c:v>1.1476044746268101E-2</c:v>
                </c:pt>
                <c:pt idx="2333" formatCode="General">
                  <c:v>1.18077210859736E-2</c:v>
                </c:pt>
                <c:pt idx="2334" formatCode="General">
                  <c:v>1.21246471163531E-2</c:v>
                </c:pt>
                <c:pt idx="2335" formatCode="General">
                  <c:v>1.24269052008771E-2</c:v>
                </c:pt>
                <c:pt idx="2336" formatCode="General">
                  <c:v>1.27147464945716E-2</c:v>
                </c:pt>
                <c:pt idx="2337" formatCode="General">
                  <c:v>1.29884073795534E-2</c:v>
                </c:pt>
                <c:pt idx="2338" formatCode="General">
                  <c:v>1.32476840615045E-2</c:v>
                </c:pt>
                <c:pt idx="2339" formatCode="General">
                  <c:v>1.34920260948551E-2</c:v>
                </c:pt>
                <c:pt idx="2340" formatCode="General">
                  <c:v>1.3721094241292199E-2</c:v>
                </c:pt>
                <c:pt idx="2341" formatCode="General">
                  <c:v>1.39345393310617E-2</c:v>
                </c:pt>
                <c:pt idx="2342" formatCode="General">
                  <c:v>1.41313244401189E-2</c:v>
                </c:pt>
                <c:pt idx="2343" formatCode="General">
                  <c:v>1.4310321647597201E-2</c:v>
                </c:pt>
                <c:pt idx="2344" formatCode="General">
                  <c:v>1.4471645327143E-2</c:v>
                </c:pt>
                <c:pt idx="2345" formatCode="General">
                  <c:v>1.4616438377378501E-2</c:v>
                </c:pt>
                <c:pt idx="2346" formatCode="General">
                  <c:v>1.47453968070287E-2</c:v>
                </c:pt>
                <c:pt idx="2347" formatCode="General">
                  <c:v>1.4858374830345401E-2</c:v>
                </c:pt>
                <c:pt idx="2348" formatCode="General">
                  <c:v>1.49552114738381E-2</c:v>
                </c:pt>
                <c:pt idx="2349" formatCode="General">
                  <c:v>1.50360394822325E-2</c:v>
                </c:pt>
                <c:pt idx="2350" formatCode="General">
                  <c:v>1.5100910267258299E-2</c:v>
                </c:pt>
                <c:pt idx="2351" formatCode="General">
                  <c:v>1.5149766048299399E-2</c:v>
                </c:pt>
                <c:pt idx="2352" formatCode="General">
                  <c:v>1.51826527137545E-2</c:v>
                </c:pt>
                <c:pt idx="2353" formatCode="General">
                  <c:v>1.51996358793401E-2</c:v>
                </c:pt>
                <c:pt idx="2354" formatCode="General">
                  <c:v>1.5200767335331799E-2</c:v>
                </c:pt>
                <c:pt idx="2355" formatCode="General">
                  <c:v>1.5186329929849401E-2</c:v>
                </c:pt>
                <c:pt idx="2356" formatCode="General">
                  <c:v>1.5156856953452799E-2</c:v>
                </c:pt>
                <c:pt idx="2357" formatCode="General">
                  <c:v>1.5112778925584E-2</c:v>
                </c:pt>
                <c:pt idx="2358" formatCode="General">
                  <c:v>1.5054166598504301E-2</c:v>
                </c:pt>
                <c:pt idx="2359" formatCode="General">
                  <c:v>1.49807820286027E-2</c:v>
                </c:pt>
                <c:pt idx="2360" formatCode="General">
                  <c:v>1.4892309031066401E-2</c:v>
                </c:pt>
                <c:pt idx="2361" formatCode="General">
                  <c:v>1.47886091407447E-2</c:v>
                </c:pt>
                <c:pt idx="2362" formatCode="General">
                  <c:v>1.4669790740060799E-2</c:v>
                </c:pt>
                <c:pt idx="2363" formatCode="General">
                  <c:v>1.45360325161319E-2</c:v>
                </c:pt>
                <c:pt idx="2364" formatCode="General">
                  <c:v>1.4387460634239801E-2</c:v>
                </c:pt>
                <c:pt idx="2365" formatCode="General">
                  <c:v>1.42242119834324E-2</c:v>
                </c:pt>
                <c:pt idx="2366" formatCode="General">
                  <c:v>1.40464826441899E-2</c:v>
                </c:pt>
                <c:pt idx="2367" formatCode="General">
                  <c:v>1.38545971247395E-2</c:v>
                </c:pt>
                <c:pt idx="2368" formatCode="General">
                  <c:v>1.36492188207251E-2</c:v>
                </c:pt>
                <c:pt idx="2369" formatCode="General">
                  <c:v>1.3431377681971E-2</c:v>
                </c:pt>
                <c:pt idx="2370" formatCode="General">
                  <c:v>1.32021022633777E-2</c:v>
                </c:pt>
                <c:pt idx="2371" formatCode="General">
                  <c:v>1.29621173975864E-2</c:v>
                </c:pt>
                <c:pt idx="2372" formatCode="General">
                  <c:v>1.27119524044551E-2</c:v>
                </c:pt>
                <c:pt idx="2373" formatCode="General">
                  <c:v>1.24521277706632E-2</c:v>
                </c:pt>
                <c:pt idx="2374" formatCode="General">
                  <c:v>1.21831712972352E-2</c:v>
                </c:pt>
                <c:pt idx="2375" formatCode="General">
                  <c:v>1.1905640568748099E-2</c:v>
                </c:pt>
                <c:pt idx="2376" formatCode="General">
                  <c:v>1.1620144013437901E-2</c:v>
                </c:pt>
                <c:pt idx="2377" formatCode="General">
                  <c:v>1.13272053989766E-2</c:v>
                </c:pt>
                <c:pt idx="2378" formatCode="General">
                  <c:v>1.1027141788302001E-2</c:v>
                </c:pt>
                <c:pt idx="2379" formatCode="General">
                  <c:v>1.07201611711684E-2</c:v>
                </c:pt>
                <c:pt idx="2380" formatCode="General">
                  <c:v>1.0406514276131901E-2</c:v>
                </c:pt>
                <c:pt idx="2381" formatCode="General">
                  <c:v>1.00865234932334E-2</c:v>
                </c:pt>
                <c:pt idx="2382" formatCode="General">
                  <c:v>9.76053412358888E-3</c:v>
                </c:pt>
                <c:pt idx="2383" formatCode="General">
                  <c:v>9.4288070781201102E-3</c:v>
                </c:pt>
                <c:pt idx="2384" formatCode="General">
                  <c:v>9.0914041128898095E-3</c:v>
                </c:pt>
                <c:pt idx="2385" formatCode="General">
                  <c:v>8.7482557495783698E-3</c:v>
                </c:pt>
                <c:pt idx="2386" formatCode="General">
                  <c:v>8.3993611629965895E-3</c:v>
                </c:pt>
                <c:pt idx="2387" formatCode="General">
                  <c:v>8.0448348982532104E-3</c:v>
                </c:pt>
                <c:pt idx="2388" formatCode="General">
                  <c:v>7.6848793909691003E-3</c:v>
                </c:pt>
                <c:pt idx="2389" formatCode="General">
                  <c:v>7.3199774349089397E-3</c:v>
                </c:pt>
                <c:pt idx="2390" formatCode="General">
                  <c:v>6.9510341531090203E-3</c:v>
                </c:pt>
                <c:pt idx="2391" formatCode="General">
                  <c:v>6.5790202661774998E-3</c:v>
                </c:pt>
                <c:pt idx="2392" formatCode="General">
                  <c:v>6.2045082507196196E-3</c:v>
                </c:pt>
                <c:pt idx="2393" formatCode="General">
                  <c:v>5.8277983280877197E-3</c:v>
                </c:pt>
                <c:pt idx="2394" formatCode="General">
                  <c:v>5.4493705126386904E-3</c:v>
                </c:pt>
                <c:pt idx="2395" formatCode="General">
                  <c:v>5.0698935563726101E-3</c:v>
                </c:pt>
                <c:pt idx="2396" formatCode="General">
                  <c:v>4.6899210706732898E-3</c:v>
                </c:pt>
                <c:pt idx="2397" formatCode="General">
                  <c:v>4.3099384184075501E-3</c:v>
                </c:pt>
                <c:pt idx="2398" formatCode="General">
                  <c:v>3.9306003340221799E-3</c:v>
                </c:pt>
                <c:pt idx="2399" formatCode="General">
                  <c:v>3.5525345732704801E-3</c:v>
                </c:pt>
                <c:pt idx="2400" formatCode="General">
                  <c:v>3.1759573986669199E-3</c:v>
                </c:pt>
                <c:pt idx="2401" formatCode="General">
                  <c:v>2.8008011916757598E-3</c:v>
                </c:pt>
                <c:pt idx="2402" formatCode="General">
                  <c:v>2.42713986955299E-3</c:v>
                </c:pt>
                <c:pt idx="2403" formatCode="General">
                  <c:v>2.0552114392904698E-3</c:v>
                </c:pt>
                <c:pt idx="2404" formatCode="General">
                  <c:v>1.6852359844700801E-3</c:v>
                </c:pt>
                <c:pt idx="2405" formatCode="General">
                  <c:v>1.3176877814617301E-3</c:v>
                </c:pt>
                <c:pt idx="2406" formatCode="General">
                  <c:v>9.53740734752449E-4</c:v>
                </c:pt>
                <c:pt idx="2407" formatCode="General">
                  <c:v>5.9509530182053701E-4</c:v>
                </c:pt>
                <c:pt idx="2408" formatCode="General">
                  <c:v>2.4330790169423399E-4</c:v>
                </c:pt>
                <c:pt idx="2409" formatCode="General">
                  <c:v>-1.0057216160583401E-4</c:v>
                </c:pt>
                <c:pt idx="2410" formatCode="General">
                  <c:v>-4.3589919085043502E-4</c:v>
                </c:pt>
                <c:pt idx="2411" formatCode="General">
                  <c:v>-7.6233947580234599E-4</c:v>
                </c:pt>
                <c:pt idx="2412" formatCode="General">
                  <c:v>-1.07988915339832E-3</c:v>
                </c:pt>
                <c:pt idx="2413" formatCode="General">
                  <c:v>-1.38863235499125E-3</c:v>
                </c:pt>
                <c:pt idx="2414" formatCode="General">
                  <c:v>-1.6883240354659201E-3</c:v>
                </c:pt>
                <c:pt idx="2415" formatCode="General">
                  <c:v>-1.9784307086103E-3</c:v>
                </c:pt>
                <c:pt idx="2416" formatCode="General">
                  <c:v>-2.2587185640452301E-3</c:v>
                </c:pt>
                <c:pt idx="2417" formatCode="General">
                  <c:v>-2.52955329514514E-3</c:v>
                </c:pt>
                <c:pt idx="2418" formatCode="General">
                  <c:v>-2.7914968363624698E-3</c:v>
                </c:pt>
                <c:pt idx="2419" formatCode="General">
                  <c:v>-3.0450397083587998E-3</c:v>
                </c:pt>
                <c:pt idx="2420" formatCode="General">
                  <c:v>-3.2909891128812502E-3</c:v>
                </c:pt>
                <c:pt idx="2421" formatCode="General">
                  <c:v>-3.5305232938207601E-3</c:v>
                </c:pt>
                <c:pt idx="2422" formatCode="General">
                  <c:v>-3.7642965702850799E-3</c:v>
                </c:pt>
                <c:pt idx="2423" formatCode="General">
                  <c:v>-3.9918573955842803E-3</c:v>
                </c:pt>
                <c:pt idx="2424" formatCode="General">
                  <c:v>-4.2123365520637703E-3</c:v>
                </c:pt>
                <c:pt idx="2425" formatCode="General">
                  <c:v>-4.4252729831251404E-3</c:v>
                </c:pt>
                <c:pt idx="2426" formatCode="General">
                  <c:v>-4.6305316240651002E-3</c:v>
                </c:pt>
                <c:pt idx="2427" formatCode="General">
                  <c:v>-4.8280495201376197E-3</c:v>
                </c:pt>
                <c:pt idx="2428" formatCode="General">
                  <c:v>-5.0179887934448698E-3</c:v>
                </c:pt>
                <c:pt idx="2429" formatCode="General">
                  <c:v>-5.20067069577013E-3</c:v>
                </c:pt>
                <c:pt idx="2430" formatCode="General">
                  <c:v>-5.3762755737442203E-3</c:v>
                </c:pt>
                <c:pt idx="2431" formatCode="General">
                  <c:v>-5.54502978990683E-3</c:v>
                </c:pt>
                <c:pt idx="2432" formatCode="General">
                  <c:v>-5.7075467437741698E-3</c:v>
                </c:pt>
                <c:pt idx="2433" formatCode="General">
                  <c:v>-5.8645217632858097E-3</c:v>
                </c:pt>
                <c:pt idx="2434" formatCode="General">
                  <c:v>-6.01624907038856E-3</c:v>
                </c:pt>
                <c:pt idx="2435" formatCode="General">
                  <c:v>-6.1626964863333803E-3</c:v>
                </c:pt>
                <c:pt idx="2436" formatCode="General">
                  <c:v>-6.3037506664203801E-3</c:v>
                </c:pt>
                <c:pt idx="2437" formatCode="General">
                  <c:v>-6.4392212230167502E-3</c:v>
                </c:pt>
                <c:pt idx="2438" formatCode="General">
                  <c:v>-6.56896308471531E-3</c:v>
                </c:pt>
                <c:pt idx="2439" formatCode="General">
                  <c:v>-6.6931157334511899E-3</c:v>
                </c:pt>
                <c:pt idx="2440" formatCode="General">
                  <c:v>-6.8119889116994804E-3</c:v>
                </c:pt>
                <c:pt idx="2441" formatCode="General">
                  <c:v>-6.9257373337738596E-3</c:v>
                </c:pt>
                <c:pt idx="2442" formatCode="General">
                  <c:v>-7.0343254622812898E-3</c:v>
                </c:pt>
                <c:pt idx="2443" formatCode="General">
                  <c:v>-7.1377383769069599E-3</c:v>
                </c:pt>
                <c:pt idx="2444" formatCode="General">
                  <c:v>-7.23609359430451E-3</c:v>
                </c:pt>
                <c:pt idx="2445" formatCode="General">
                  <c:v>-7.3295382062595E-3</c:v>
                </c:pt>
                <c:pt idx="2446" formatCode="General">
                  <c:v>-7.4180388714878698E-3</c:v>
                </c:pt>
                <c:pt idx="2447" formatCode="General">
                  <c:v>-7.5013775812571397E-3</c:v>
                </c:pt>
                <c:pt idx="2448" formatCode="General">
                  <c:v>-7.5794825675241399E-3</c:v>
                </c:pt>
                <c:pt idx="2449" formatCode="General">
                  <c:v>-7.6526107683683297E-3</c:v>
                </c:pt>
                <c:pt idx="2450" formatCode="General">
                  <c:v>-7.7210601031439102E-3</c:v>
                </c:pt>
                <c:pt idx="2451" formatCode="General">
                  <c:v>-7.7849420642339901E-3</c:v>
                </c:pt>
                <c:pt idx="2452" formatCode="General">
                  <c:v>-7.8443392025382801E-3</c:v>
                </c:pt>
                <c:pt idx="2453" formatCode="General">
                  <c:v>-7.8992784076015402E-3</c:v>
                </c:pt>
                <c:pt idx="2454" formatCode="General">
                  <c:v>-7.9493578584874103E-3</c:v>
                </c:pt>
                <c:pt idx="2455" formatCode="General">
                  <c:v>-7.9937273549636097E-3</c:v>
                </c:pt>
                <c:pt idx="2456" formatCode="General">
                  <c:v>-8.0315839819309395E-3</c:v>
                </c:pt>
                <c:pt idx="2457" formatCode="General">
                  <c:v>-8.0625130384207599E-3</c:v>
                </c:pt>
                <c:pt idx="2458" formatCode="General">
                  <c:v>-8.08641593329632E-3</c:v>
                </c:pt>
                <c:pt idx="2459" formatCode="General">
                  <c:v>-8.1033141243193104E-3</c:v>
                </c:pt>
                <c:pt idx="2460" formatCode="General">
                  <c:v>-8.1131963280707195E-3</c:v>
                </c:pt>
                <c:pt idx="2461" formatCode="General">
                  <c:v>-8.1160915861796801E-3</c:v>
                </c:pt>
                <c:pt idx="2462" formatCode="General">
                  <c:v>-8.1124955333353004E-3</c:v>
                </c:pt>
                <c:pt idx="2463" formatCode="General">
                  <c:v>-8.1035971104725501E-3</c:v>
                </c:pt>
                <c:pt idx="2464" formatCode="General">
                  <c:v>-8.0907238415981603E-3</c:v>
                </c:pt>
                <c:pt idx="2465" formatCode="General">
                  <c:v>-8.0745975150414706E-3</c:v>
                </c:pt>
                <c:pt idx="2466" formatCode="General">
                  <c:v>-8.0553356101398608E-3</c:v>
                </c:pt>
                <c:pt idx="2467" formatCode="General">
                  <c:v>-8.0329366854002705E-3</c:v>
                </c:pt>
                <c:pt idx="2468" formatCode="General">
                  <c:v>-8.0074234690302101E-3</c:v>
                </c:pt>
                <c:pt idx="2469" formatCode="General">
                  <c:v>-7.9786818023812392E-3</c:v>
                </c:pt>
                <c:pt idx="2470" formatCode="General">
                  <c:v>-7.9464841897374898E-3</c:v>
                </c:pt>
                <c:pt idx="2471" formatCode="General">
                  <c:v>-7.9105822587162301E-3</c:v>
                </c:pt>
                <c:pt idx="2472" formatCode="General">
                  <c:v>-7.8705756733365492E-3</c:v>
                </c:pt>
                <c:pt idx="2473" formatCode="General">
                  <c:v>-7.8258249236673304E-3</c:v>
                </c:pt>
                <c:pt idx="2474" formatCode="General">
                  <c:v>-7.77569903180572E-3</c:v>
                </c:pt>
                <c:pt idx="2475" formatCode="General">
                  <c:v>-7.7198480572638799E-3</c:v>
                </c:pt>
                <c:pt idx="2476" formatCode="General">
                  <c:v>-7.6581377714533298E-3</c:v>
                </c:pt>
                <c:pt idx="2477" formatCode="General">
                  <c:v>-7.5904109215356903E-3</c:v>
                </c:pt>
                <c:pt idx="2478" formatCode="General">
                  <c:v>-7.5163959125945003E-3</c:v>
                </c:pt>
                <c:pt idx="2479" formatCode="General">
                  <c:v>-7.4358070123255104E-3</c:v>
                </c:pt>
                <c:pt idx="2480" formatCode="General">
                  <c:v>-7.3485386043117898E-3</c:v>
                </c:pt>
                <c:pt idx="2481" formatCode="General">
                  <c:v>-7.2548110870496903E-3</c:v>
                </c:pt>
                <c:pt idx="2482" formatCode="General">
                  <c:v>-7.1550840426269496E-3</c:v>
                </c:pt>
                <c:pt idx="2483" formatCode="General">
                  <c:v>-7.0498211104907003E-3</c:v>
                </c:pt>
                <c:pt idx="2484" formatCode="General">
                  <c:v>-6.9394022102890699E-3</c:v>
                </c:pt>
                <c:pt idx="2485" formatCode="General">
                  <c:v>-6.8241234563961896E-3</c:v>
                </c:pt>
                <c:pt idx="2486" formatCode="General">
                  <c:v>-6.7040132188429498E-3</c:v>
                </c:pt>
                <c:pt idx="2487" formatCode="General">
                  <c:v>-6.5786783931727402E-3</c:v>
                </c:pt>
                <c:pt idx="2488" formatCode="General">
                  <c:v>-6.4474895972502604E-3</c:v>
                </c:pt>
                <c:pt idx="2489" formatCode="General">
                  <c:v>-6.3098036636883102E-3</c:v>
                </c:pt>
                <c:pt idx="2490" formatCode="General">
                  <c:v>-6.1649975012544296E-3</c:v>
                </c:pt>
                <c:pt idx="2491" formatCode="General">
                  <c:v>-6.0126840208946999E-3</c:v>
                </c:pt>
                <c:pt idx="2492" formatCode="General">
                  <c:v>-5.85303551234436E-3</c:v>
                </c:pt>
                <c:pt idx="2493" formatCode="General">
                  <c:v>-5.68655310446431E-3</c:v>
                </c:pt>
                <c:pt idx="2494" formatCode="General">
                  <c:v>-5.5135305503187697E-3</c:v>
                </c:pt>
                <c:pt idx="2495" formatCode="General">
                  <c:v>-5.3341569405127897E-3</c:v>
                </c:pt>
                <c:pt idx="2496" formatCode="General">
                  <c:v>-5.1489955625812897E-3</c:v>
                </c:pt>
                <c:pt idx="2497" formatCode="General">
                  <c:v>-4.9588418864892998E-3</c:v>
                </c:pt>
                <c:pt idx="2498" formatCode="General">
                  <c:v>-4.7642418870398702E-3</c:v>
                </c:pt>
                <c:pt idx="2499" formatCode="General">
                  <c:v>-4.56553692185095E-3</c:v>
                </c:pt>
                <c:pt idx="2500" formatCode="General">
                  <c:v>-4.3630957548757999E-3</c:v>
                </c:pt>
                <c:pt idx="2501" formatCode="General">
                  <c:v>-4.15718669289461E-3</c:v>
                </c:pt>
                <c:pt idx="2502" formatCode="General">
                  <c:v>-3.9479891689260397E-3</c:v>
                </c:pt>
                <c:pt idx="2503" formatCode="General">
                  <c:v>-3.7359662615990799E-3</c:v>
                </c:pt>
                <c:pt idx="2504" formatCode="General">
                  <c:v>-3.5218569585111002E-3</c:v>
                </c:pt>
                <c:pt idx="2505" formatCode="General">
                  <c:v>-3.3062110531653401E-3</c:v>
                </c:pt>
                <c:pt idx="2506" formatCode="General">
                  <c:v>-3.0892781297765502E-3</c:v>
                </c:pt>
                <c:pt idx="2507" formatCode="General">
                  <c:v>-2.8712968591141199E-3</c:v>
                </c:pt>
                <c:pt idx="2508" formatCode="General">
                  <c:v>-2.6525837590464698E-3</c:v>
                </c:pt>
                <c:pt idx="2509" formatCode="General">
                  <c:v>-2.4334612383864699E-3</c:v>
                </c:pt>
                <c:pt idx="2510" formatCode="General">
                  <c:v>-2.2142424788158298E-3</c:v>
                </c:pt>
                <c:pt idx="2511" formatCode="General">
                  <c:v>-1.9950520876298298E-3</c:v>
                </c:pt>
                <c:pt idx="2512" formatCode="General">
                  <c:v>-1.77567461371634E-3</c:v>
                </c:pt>
                <c:pt idx="2513" formatCode="General">
                  <c:v>-1.55591864753769E-3</c:v>
                </c:pt>
                <c:pt idx="2514" formatCode="General">
                  <c:v>-1.33600479600106E-3</c:v>
                </c:pt>
                <c:pt idx="2515" formatCode="General">
                  <c:v>-1.1162232137173699E-3</c:v>
                </c:pt>
                <c:pt idx="2516" formatCode="General">
                  <c:v>-8.9643647241374996E-4</c:v>
                </c:pt>
                <c:pt idx="2517" formatCode="General">
                  <c:v>-6.7631439871444201E-4</c:v>
                </c:pt>
                <c:pt idx="2518" formatCode="General">
                  <c:v>-4.5585782016519102E-4</c:v>
                </c:pt>
                <c:pt idx="2519" formatCode="General">
                  <c:v>-2.3542670048162399E-4</c:v>
                </c:pt>
                <c:pt idx="2520">
                  <c:v>-1.54666183063474E-5</c:v>
                </c:pt>
                <c:pt idx="2521" formatCode="General">
                  <c:v>2.0369323062744801E-4</c:v>
                </c:pt>
                <c:pt idx="2522" formatCode="General">
                  <c:v>4.2205591435755902E-4</c:v>
                </c:pt>
                <c:pt idx="2523" formatCode="General">
                  <c:v>6.39983779366323E-4</c:v>
                </c:pt>
                <c:pt idx="2524" formatCode="General">
                  <c:v>8.5766191498834303E-4</c:v>
                </c:pt>
                <c:pt idx="2525" formatCode="General">
                  <c:v>1.0744502286245601E-3</c:v>
                </c:pt>
                <c:pt idx="2526" formatCode="General">
                  <c:v>1.28896960805638E-3</c:v>
                </c:pt>
                <c:pt idx="2527" formatCode="General">
                  <c:v>1.49985138668226E-3</c:v>
                </c:pt>
                <c:pt idx="2528" formatCode="General">
                  <c:v>1.7062599561335501E-3</c:v>
                </c:pt>
                <c:pt idx="2529" formatCode="General">
                  <c:v>1.90775008067296E-3</c:v>
                </c:pt>
                <c:pt idx="2530" formatCode="General">
                  <c:v>2.1039991568703701E-3</c:v>
                </c:pt>
                <c:pt idx="2531" formatCode="General">
                  <c:v>2.29501661812103E-3</c:v>
                </c:pt>
                <c:pt idx="2532" formatCode="General">
                  <c:v>2.4814365716483598E-3</c:v>
                </c:pt>
                <c:pt idx="2533" formatCode="General">
                  <c:v>2.6640890551201698E-3</c:v>
                </c:pt>
                <c:pt idx="2534" formatCode="General">
                  <c:v>2.8432190696797001E-3</c:v>
                </c:pt>
                <c:pt idx="2535" formatCode="General">
                  <c:v>3.0184730807371499E-3</c:v>
                </c:pt>
                <c:pt idx="2536" formatCode="General">
                  <c:v>3.1894771621605801E-3</c:v>
                </c:pt>
                <c:pt idx="2537" formatCode="General">
                  <c:v>3.35585179750122E-3</c:v>
                </c:pt>
                <c:pt idx="2538" formatCode="General">
                  <c:v>3.51682760617163E-3</c:v>
                </c:pt>
                <c:pt idx="2539" formatCode="General">
                  <c:v>3.6715488054516999E-3</c:v>
                </c:pt>
                <c:pt idx="2540" formatCode="General">
                  <c:v>3.8196907757742102E-3</c:v>
                </c:pt>
                <c:pt idx="2541" formatCode="General">
                  <c:v>3.9612914916426099E-3</c:v>
                </c:pt>
                <c:pt idx="2542" formatCode="General">
                  <c:v>4.0963101725186501E-3</c:v>
                </c:pt>
                <c:pt idx="2543" formatCode="General">
                  <c:v>4.2248982164196603E-3</c:v>
                </c:pt>
                <c:pt idx="2544" formatCode="General">
                  <c:v>4.34762882474201E-3</c:v>
                </c:pt>
                <c:pt idx="2545" formatCode="General">
                  <c:v>4.4648246879881396E-3</c:v>
                </c:pt>
                <c:pt idx="2546" formatCode="General">
                  <c:v>4.5761264979215302E-3</c:v>
                </c:pt>
                <c:pt idx="2547" formatCode="General">
                  <c:v>4.6812960001220696E-3</c:v>
                </c:pt>
                <c:pt idx="2548" formatCode="General">
                  <c:v>4.7809226589740099E-3</c:v>
                </c:pt>
                <c:pt idx="2549" formatCode="General">
                  <c:v>4.8758070288711696E-3</c:v>
                </c:pt>
                <c:pt idx="2550" formatCode="General">
                  <c:v>4.9662374338389501E-3</c:v>
                </c:pt>
                <c:pt idx="2551" formatCode="General">
                  <c:v>5.0524426018042296E-3</c:v>
                </c:pt>
                <c:pt idx="2552" formatCode="General">
                  <c:v>5.1352044408289298E-3</c:v>
                </c:pt>
                <c:pt idx="2553" formatCode="General">
                  <c:v>5.2154219324492598E-3</c:v>
                </c:pt>
                <c:pt idx="2554" formatCode="General">
                  <c:v>5.2933954342038502E-3</c:v>
                </c:pt>
                <c:pt idx="2555" formatCode="General">
                  <c:v>5.3688820702839299E-3</c:v>
                </c:pt>
                <c:pt idx="2556" formatCode="General">
                  <c:v>5.4414922282469804E-3</c:v>
                </c:pt>
                <c:pt idx="2557" formatCode="General">
                  <c:v>5.5107900718103396E-3</c:v>
                </c:pt>
                <c:pt idx="2558" formatCode="General">
                  <c:v>5.5763683334888996E-3</c:v>
                </c:pt>
                <c:pt idx="2559" formatCode="General">
                  <c:v>5.6380591811445602E-3</c:v>
                </c:pt>
                <c:pt idx="2560" formatCode="General">
                  <c:v>5.6959199020561102E-3</c:v>
                </c:pt>
                <c:pt idx="2561" formatCode="General">
                  <c:v>5.7500234370475196E-3</c:v>
                </c:pt>
                <c:pt idx="2562" formatCode="General">
                  <c:v>5.8004487522060498E-3</c:v>
                </c:pt>
                <c:pt idx="2563" formatCode="General">
                  <c:v>5.8474462545289397E-3</c:v>
                </c:pt>
                <c:pt idx="2564" formatCode="General">
                  <c:v>5.8915040171837697E-3</c:v>
                </c:pt>
                <c:pt idx="2565" formatCode="General">
                  <c:v>5.93324794815169E-3</c:v>
                </c:pt>
                <c:pt idx="2566" formatCode="General">
                  <c:v>5.9731917367512799E-3</c:v>
                </c:pt>
                <c:pt idx="2567" formatCode="General">
                  <c:v>6.0115245689615297E-3</c:v>
                </c:pt>
                <c:pt idx="2568" formatCode="General">
                  <c:v>6.0482510173658502E-3</c:v>
                </c:pt>
                <c:pt idx="2569" formatCode="General">
                  <c:v>6.0834806563075496E-3</c:v>
                </c:pt>
                <c:pt idx="2570" formatCode="General">
                  <c:v>6.1173816428876301E-3</c:v>
                </c:pt>
                <c:pt idx="2571" formatCode="General">
                  <c:v>6.1500836192020696E-3</c:v>
                </c:pt>
                <c:pt idx="2572" formatCode="General">
                  <c:v>6.1820002860741297E-3</c:v>
                </c:pt>
                <c:pt idx="2573" formatCode="General">
                  <c:v>6.2139897307561601E-3</c:v>
                </c:pt>
                <c:pt idx="2574" formatCode="General">
                  <c:v>6.2467427758719999E-3</c:v>
                </c:pt>
                <c:pt idx="2575" formatCode="General">
                  <c:v>6.2801549945020697E-3</c:v>
                </c:pt>
                <c:pt idx="2576" formatCode="General">
                  <c:v>6.3135262429445402E-3</c:v>
                </c:pt>
                <c:pt idx="2577" formatCode="General">
                  <c:v>6.3460893522434298E-3</c:v>
                </c:pt>
                <c:pt idx="2578" formatCode="General">
                  <c:v>6.3771376410220997E-3</c:v>
                </c:pt>
                <c:pt idx="2579" formatCode="General">
                  <c:v>6.4058838727882698E-3</c:v>
                </c:pt>
                <c:pt idx="2580" formatCode="General">
                  <c:v>6.4313964874895902E-3</c:v>
                </c:pt>
                <c:pt idx="2581" formatCode="General">
                  <c:v>6.4527211375015698E-3</c:v>
                </c:pt>
                <c:pt idx="2582" formatCode="General">
                  <c:v>6.4691544735821097E-3</c:v>
                </c:pt>
                <c:pt idx="2583" formatCode="General">
                  <c:v>6.4803326735960098E-3</c:v>
                </c:pt>
                <c:pt idx="2584" formatCode="General">
                  <c:v>6.4859685263732097E-3</c:v>
                </c:pt>
                <c:pt idx="2585" formatCode="General">
                  <c:v>6.4858057628353798E-3</c:v>
                </c:pt>
                <c:pt idx="2586" formatCode="General">
                  <c:v>6.4799501787373296E-3</c:v>
                </c:pt>
                <c:pt idx="2587" formatCode="General">
                  <c:v>6.4687269329634896E-3</c:v>
                </c:pt>
                <c:pt idx="2588" formatCode="General">
                  <c:v>6.4520442660470001E-3</c:v>
                </c:pt>
                <c:pt idx="2589" formatCode="General">
                  <c:v>6.4294541108379901E-3</c:v>
                </c:pt>
                <c:pt idx="2590" formatCode="General">
                  <c:v>6.4008362598279101E-3</c:v>
                </c:pt>
                <c:pt idx="2591" formatCode="General">
                  <c:v>6.3663465629626298E-3</c:v>
                </c:pt>
                <c:pt idx="2592" formatCode="General">
                  <c:v>6.3258114766602596E-3</c:v>
                </c:pt>
                <c:pt idx="2593" formatCode="General">
                  <c:v>6.2788618685410101E-3</c:v>
                </c:pt>
                <c:pt idx="2594" formatCode="General">
                  <c:v>6.2254366383675099E-3</c:v>
                </c:pt>
                <c:pt idx="2595" formatCode="General">
                  <c:v>6.1655489957759399E-3</c:v>
                </c:pt>
                <c:pt idx="2596" formatCode="General">
                  <c:v>6.0989018925755598E-3</c:v>
                </c:pt>
                <c:pt idx="2597" formatCode="General">
                  <c:v>6.0252333472835097E-3</c:v>
                </c:pt>
                <c:pt idx="2598" formatCode="General">
                  <c:v>5.9446880324666796E-3</c:v>
                </c:pt>
                <c:pt idx="2599" formatCode="General">
                  <c:v>5.8575391072325797E-3</c:v>
                </c:pt>
                <c:pt idx="2600" formatCode="General">
                  <c:v>5.7638652903037402E-3</c:v>
                </c:pt>
                <c:pt idx="2601" formatCode="General">
                  <c:v>5.6635644034883801E-3</c:v>
                </c:pt>
                <c:pt idx="2602" formatCode="General">
                  <c:v>5.5563591933324996E-3</c:v>
                </c:pt>
                <c:pt idx="2603" formatCode="General">
                  <c:v>5.44184715167187E-3</c:v>
                </c:pt>
                <c:pt idx="2604" formatCode="General">
                  <c:v>5.3197698360782798E-3</c:v>
                </c:pt>
                <c:pt idx="2605" formatCode="General">
                  <c:v>5.1901129228012401E-3</c:v>
                </c:pt>
                <c:pt idx="2606" formatCode="General">
                  <c:v>5.0529268931853496E-3</c:v>
                </c:pt>
                <c:pt idx="2607" formatCode="General">
                  <c:v>4.90830964502944E-3</c:v>
                </c:pt>
                <c:pt idx="2608" formatCode="General">
                  <c:v>4.7565047988406099E-3</c:v>
                </c:pt>
                <c:pt idx="2609" formatCode="General">
                  <c:v>4.5977695249314098E-3</c:v>
                </c:pt>
                <c:pt idx="2610" formatCode="General">
                  <c:v>4.4322763389498402E-3</c:v>
                </c:pt>
                <c:pt idx="2611" formatCode="General">
                  <c:v>4.2602756339264504E-3</c:v>
                </c:pt>
                <c:pt idx="2612" formatCode="General">
                  <c:v>4.0820959637106998E-3</c:v>
                </c:pt>
                <c:pt idx="2613" formatCode="General">
                  <c:v>3.8979037774220702E-3</c:v>
                </c:pt>
                <c:pt idx="2614" formatCode="General">
                  <c:v>3.7077430641939998E-3</c:v>
                </c:pt>
                <c:pt idx="2615" formatCode="General">
                  <c:v>3.5117759363788299E-3</c:v>
                </c:pt>
                <c:pt idx="2616" formatCode="General">
                  <c:v>3.31016666866273E-3</c:v>
                </c:pt>
                <c:pt idx="2617" formatCode="General">
                  <c:v>3.1027973650513299E-3</c:v>
                </c:pt>
                <c:pt idx="2618" formatCode="General">
                  <c:v>2.8893852959648702E-3</c:v>
                </c:pt>
                <c:pt idx="2619" formatCode="General">
                  <c:v>2.6698296285250001E-3</c:v>
                </c:pt>
                <c:pt idx="2620" formatCode="General">
                  <c:v>2.4442976117066998E-3</c:v>
                </c:pt>
                <c:pt idx="2621" formatCode="General">
                  <c:v>2.2131049412422699E-3</c:v>
                </c:pt>
                <c:pt idx="2622" formatCode="General">
                  <c:v>1.9766834008978999E-3</c:v>
                </c:pt>
                <c:pt idx="2623" formatCode="General">
                  <c:v>1.73565236707183E-3</c:v>
                </c:pt>
                <c:pt idx="2624" formatCode="General">
                  <c:v>1.4908715765262E-3</c:v>
                </c:pt>
                <c:pt idx="2625" formatCode="General">
                  <c:v>1.24334832308799E-3</c:v>
                </c:pt>
                <c:pt idx="2626" formatCode="General">
                  <c:v>9.9397810065944407E-4</c:v>
                </c:pt>
                <c:pt idx="2627" formatCode="General">
                  <c:v>7.4338429701099299E-4</c:v>
                </c:pt>
                <c:pt idx="2628" formatCode="General">
                  <c:v>4.92100598513577E-4</c:v>
                </c:pt>
                <c:pt idx="2629" formatCode="General">
                  <c:v>2.4081244653061901E-4</c:v>
                </c:pt>
                <c:pt idx="2630">
                  <c:v>-9.7805823249848306E-6</c:v>
                </c:pt>
                <c:pt idx="2631" formatCode="General">
                  <c:v>-2.5931725781679998E-4</c:v>
                </c:pt>
                <c:pt idx="2632" formatCode="General">
                  <c:v>-5.0782114205930701E-4</c:v>
                </c:pt>
                <c:pt idx="2633" formatCode="General">
                  <c:v>-7.55373792823851E-4</c:v>
                </c:pt>
                <c:pt idx="2634" formatCode="General">
                  <c:v>-1.0018380786657999E-3</c:v>
                </c:pt>
                <c:pt idx="2635" formatCode="General">
                  <c:v>-1.2468758495492E-3</c:v>
                </c:pt>
                <c:pt idx="2636" formatCode="General">
                  <c:v>-1.4900866576366501E-3</c:v>
                </c:pt>
                <c:pt idx="2637" formatCode="General">
                  <c:v>-1.73106718043911E-3</c:v>
                </c:pt>
                <c:pt idx="2638" formatCode="General">
                  <c:v>-1.96946396138215E-3</c:v>
                </c:pt>
                <c:pt idx="2639" formatCode="General">
                  <c:v>-2.2051100186242399E-3</c:v>
                </c:pt>
                <c:pt idx="2640" formatCode="General">
                  <c:v>-2.43809392755739E-3</c:v>
                </c:pt>
                <c:pt idx="2641" formatCode="General">
                  <c:v>-2.6685963713691699E-3</c:v>
                </c:pt>
                <c:pt idx="2642" formatCode="General">
                  <c:v>-2.8966615031213302E-3</c:v>
                </c:pt>
                <c:pt idx="2643" formatCode="General">
                  <c:v>-3.1221801006975202E-3</c:v>
                </c:pt>
                <c:pt idx="2644" formatCode="General">
                  <c:v>-3.34502473404395E-3</c:v>
                </c:pt>
                <c:pt idx="2645" formatCode="General">
                  <c:v>-3.5650560832344298E-3</c:v>
                </c:pt>
                <c:pt idx="2646" formatCode="General">
                  <c:v>-3.7820062123735702E-3</c:v>
                </c:pt>
                <c:pt idx="2647" formatCode="General">
                  <c:v>-3.9954622993360498E-3</c:v>
                </c:pt>
                <c:pt idx="2648" formatCode="General">
                  <c:v>-4.2048989330474903E-3</c:v>
                </c:pt>
                <c:pt idx="2649" formatCode="General">
                  <c:v>-4.4095900741090797E-3</c:v>
                </c:pt>
                <c:pt idx="2650" formatCode="General">
                  <c:v>-4.6086657090790503E-3</c:v>
                </c:pt>
                <c:pt idx="2651" formatCode="General">
                  <c:v>-4.8015788648661699E-3</c:v>
                </c:pt>
                <c:pt idx="2652" formatCode="General">
                  <c:v>-4.98842624579212E-3</c:v>
                </c:pt>
                <c:pt idx="2653" formatCode="General">
                  <c:v>-5.1695118570518504E-3</c:v>
                </c:pt>
                <c:pt idx="2654" formatCode="General">
                  <c:v>-5.3447791975329397E-3</c:v>
                </c:pt>
                <c:pt idx="2655" formatCode="General">
                  <c:v>-5.5140360431682398E-3</c:v>
                </c:pt>
                <c:pt idx="2656" formatCode="General">
                  <c:v>-5.6774468298613299E-3</c:v>
                </c:pt>
                <c:pt idx="2657" formatCode="General">
                  <c:v>-5.8352908897095898E-3</c:v>
                </c:pt>
                <c:pt idx="2658" formatCode="General">
                  <c:v>-5.9874609572559004E-3</c:v>
                </c:pt>
                <c:pt idx="2659" formatCode="General">
                  <c:v>-6.1336810231001002E-3</c:v>
                </c:pt>
                <c:pt idx="2660" formatCode="General">
                  <c:v>-6.2739966282226896E-3</c:v>
                </c:pt>
                <c:pt idx="2661" formatCode="General">
                  <c:v>-6.4086608760195998E-3</c:v>
                </c:pt>
                <c:pt idx="2662" formatCode="General">
                  <c:v>-6.5377552281416099E-3</c:v>
                </c:pt>
                <c:pt idx="2663" formatCode="General">
                  <c:v>-6.6611707293336101E-3</c:v>
                </c:pt>
                <c:pt idx="2664" formatCode="General">
                  <c:v>-6.7786929198216401E-3</c:v>
                </c:pt>
                <c:pt idx="2665" formatCode="General">
                  <c:v>-6.8899422381361996E-3</c:v>
                </c:pt>
                <c:pt idx="2666" formatCode="General">
                  <c:v>-6.9944491232562496E-3</c:v>
                </c:pt>
                <c:pt idx="2667" formatCode="General">
                  <c:v>-7.09181201716817E-3</c:v>
                </c:pt>
                <c:pt idx="2668" formatCode="General">
                  <c:v>-7.1816742611014797E-3</c:v>
                </c:pt>
                <c:pt idx="2669" formatCode="General">
                  <c:v>-7.2638391808691498E-3</c:v>
                </c:pt>
                <c:pt idx="2670" formatCode="General">
                  <c:v>-7.3386844676464396E-3</c:v>
                </c:pt>
                <c:pt idx="2671" formatCode="General">
                  <c:v>-7.4071695667610503E-3</c:v>
                </c:pt>
                <c:pt idx="2672" formatCode="General">
                  <c:v>-7.4701322473914797E-3</c:v>
                </c:pt>
                <c:pt idx="2673" formatCode="General">
                  <c:v>-7.5277773458433698E-3</c:v>
                </c:pt>
                <c:pt idx="2674" formatCode="General">
                  <c:v>-7.5799834963544404E-3</c:v>
                </c:pt>
                <c:pt idx="2675" formatCode="General">
                  <c:v>-7.6268176851268599E-3</c:v>
                </c:pt>
                <c:pt idx="2676" formatCode="General">
                  <c:v>-7.6685758490603103E-3</c:v>
                </c:pt>
                <c:pt idx="2677" formatCode="General">
                  <c:v>-7.7054719838392099E-3</c:v>
                </c:pt>
                <c:pt idx="2678" formatCode="General">
                  <c:v>-7.7373574338855302E-3</c:v>
                </c:pt>
                <c:pt idx="2679" formatCode="General">
                  <c:v>-7.7637132179593296E-3</c:v>
                </c:pt>
                <c:pt idx="2680" formatCode="General">
                  <c:v>-7.7839689144585398E-3</c:v>
                </c:pt>
                <c:pt idx="2681" formatCode="General">
                  <c:v>-7.7977847692584203E-3</c:v>
                </c:pt>
                <c:pt idx="2682" formatCode="General">
                  <c:v>-7.80491174882231E-3</c:v>
                </c:pt>
                <c:pt idx="2683" formatCode="General">
                  <c:v>-7.8049655130687399E-3</c:v>
                </c:pt>
                <c:pt idx="2684" formatCode="General">
                  <c:v>-7.79759526278533E-3</c:v>
                </c:pt>
                <c:pt idx="2685" formatCode="General">
                  <c:v>-7.7827302123638E-3</c:v>
                </c:pt>
                <c:pt idx="2686" formatCode="General">
                  <c:v>-7.7604684009391998E-3</c:v>
                </c:pt>
                <c:pt idx="2687" formatCode="General">
                  <c:v>-7.7309088603014497E-3</c:v>
                </c:pt>
                <c:pt idx="2688" formatCode="General">
                  <c:v>-7.6941817486249802E-3</c:v>
                </c:pt>
                <c:pt idx="2689" formatCode="General">
                  <c:v>-7.6503836589394197E-3</c:v>
                </c:pt>
                <c:pt idx="2690" formatCode="General">
                  <c:v>-7.5994800071016904E-3</c:v>
                </c:pt>
                <c:pt idx="2691" formatCode="General">
                  <c:v>-7.5415404836274196E-3</c:v>
                </c:pt>
                <c:pt idx="2692" formatCode="General">
                  <c:v>-7.4769423110791098E-3</c:v>
                </c:pt>
                <c:pt idx="2693" formatCode="General">
                  <c:v>-7.4060826191220301E-3</c:v>
                </c:pt>
                <c:pt idx="2694" formatCode="General">
                  <c:v>-7.3291729774643396E-3</c:v>
                </c:pt>
                <c:pt idx="2695" formatCode="General">
                  <c:v>-7.2465681244627796E-3</c:v>
                </c:pt>
                <c:pt idx="2696" formatCode="General">
                  <c:v>-7.1588947610896304E-3</c:v>
                </c:pt>
                <c:pt idx="2697" formatCode="General">
                  <c:v>-7.0665594300876704E-3</c:v>
                </c:pt>
                <c:pt idx="2698" formatCode="General">
                  <c:v>-6.9694321920541896E-3</c:v>
                </c:pt>
                <c:pt idx="2699" formatCode="General">
                  <c:v>-6.8671164636609399E-3</c:v>
                </c:pt>
                <c:pt idx="2700" formatCode="General">
                  <c:v>-6.7591978679962103E-3</c:v>
                </c:pt>
                <c:pt idx="2701" formatCode="General">
                  <c:v>-6.6452663005997E-3</c:v>
                </c:pt>
                <c:pt idx="2702" formatCode="General">
                  <c:v>-6.5250196644572704E-3</c:v>
                </c:pt>
                <c:pt idx="2703" formatCode="General">
                  <c:v>-6.3982793532282199E-3</c:v>
                </c:pt>
                <c:pt idx="2704" formatCode="General">
                  <c:v>-6.2647920292213501E-3</c:v>
                </c:pt>
                <c:pt idx="2705" formatCode="General">
                  <c:v>-6.1242959904543696E-3</c:v>
                </c:pt>
                <c:pt idx="2706" formatCode="General">
                  <c:v>-5.9768462518066997E-3</c:v>
                </c:pt>
                <c:pt idx="2707" formatCode="General">
                  <c:v>-5.8226990079985304E-3</c:v>
                </c:pt>
                <c:pt idx="2708" formatCode="General">
                  <c:v>-5.6618704326073998E-3</c:v>
                </c:pt>
                <c:pt idx="2709" formatCode="General">
                  <c:v>-5.4941844297030102E-3</c:v>
                </c:pt>
                <c:pt idx="2710" formatCode="General">
                  <c:v>-5.3196399569166502E-3</c:v>
                </c:pt>
                <c:pt idx="2711" formatCode="General">
                  <c:v>-5.13828712513726E-3</c:v>
                </c:pt>
                <c:pt idx="2712" formatCode="General">
                  <c:v>-4.9498335317823602E-3</c:v>
                </c:pt>
                <c:pt idx="2713" formatCode="General">
                  <c:v>-4.7537758336960098E-3</c:v>
                </c:pt>
                <c:pt idx="2714" formatCode="General">
                  <c:v>-4.5498781360530701E-3</c:v>
                </c:pt>
                <c:pt idx="2715" formatCode="General">
                  <c:v>-4.3382304529360396E-3</c:v>
                </c:pt>
                <c:pt idx="2716" formatCode="General">
                  <c:v>-4.1189143879183402E-3</c:v>
                </c:pt>
                <c:pt idx="2717" formatCode="General">
                  <c:v>-3.89195164458148E-3</c:v>
                </c:pt>
                <c:pt idx="2718" formatCode="General">
                  <c:v>-3.6576829873099402E-3</c:v>
                </c:pt>
                <c:pt idx="2719" formatCode="General">
                  <c:v>-3.4169684876906E-3</c:v>
                </c:pt>
                <c:pt idx="2720" formatCode="General">
                  <c:v>-3.1707606461331499E-3</c:v>
                </c:pt>
                <c:pt idx="2721" formatCode="General">
                  <c:v>-2.9194835203748401E-3</c:v>
                </c:pt>
                <c:pt idx="2722" formatCode="General">
                  <c:v>-2.6629784366658201E-3</c:v>
                </c:pt>
                <c:pt idx="2723" formatCode="General">
                  <c:v>-2.4010043156448301E-3</c:v>
                </c:pt>
                <c:pt idx="2724" formatCode="General">
                  <c:v>-2.13357985573938E-3</c:v>
                </c:pt>
                <c:pt idx="2725" formatCode="General">
                  <c:v>-1.8609077981734099E-3</c:v>
                </c:pt>
                <c:pt idx="2726" formatCode="General">
                  <c:v>-1.58330840539601E-3</c:v>
                </c:pt>
                <c:pt idx="2727" formatCode="General">
                  <c:v>-1.30134302137251E-3</c:v>
                </c:pt>
                <c:pt idx="2728" formatCode="General">
                  <c:v>-1.01576949791344E-3</c:v>
                </c:pt>
                <c:pt idx="2729" formatCode="General">
                  <c:v>-7.2723020092855595E-4</c:v>
                </c:pt>
                <c:pt idx="2730" formatCode="General">
                  <c:v>-4.3608843375164501E-4</c:v>
                </c:pt>
                <c:pt idx="2731" formatCode="General">
                  <c:v>-1.42626516867727E-4</c:v>
                </c:pt>
                <c:pt idx="2732" formatCode="General">
                  <c:v>1.52740239160893E-4</c:v>
                </c:pt>
                <c:pt idx="2733" formatCode="General">
                  <c:v>4.49546636978473E-4</c:v>
                </c:pt>
                <c:pt idx="2734" formatCode="General">
                  <c:v>7.4744296098429601E-4</c:v>
                </c:pt>
                <c:pt idx="2735" formatCode="General">
                  <c:v>1.04606401252811E-3</c:v>
                </c:pt>
                <c:pt idx="2736" formatCode="General">
                  <c:v>1.34468574397367E-3</c:v>
                </c:pt>
                <c:pt idx="2737" formatCode="General">
                  <c:v>1.64215992711902E-3</c:v>
                </c:pt>
                <c:pt idx="2738" formatCode="General">
                  <c:v>1.9373211484231101E-3</c:v>
                </c:pt>
                <c:pt idx="2739" formatCode="General">
                  <c:v>2.2294276897301098E-3</c:v>
                </c:pt>
                <c:pt idx="2740" formatCode="General">
                  <c:v>2.51811829495119E-3</c:v>
                </c:pt>
                <c:pt idx="2741" formatCode="General">
                  <c:v>2.8030199445654401E-3</c:v>
                </c:pt>
                <c:pt idx="2742" formatCode="General">
                  <c:v>3.0836080567954302E-3</c:v>
                </c:pt>
                <c:pt idx="2743" formatCode="General">
                  <c:v>3.3594391707074999E-3</c:v>
                </c:pt>
                <c:pt idx="2744" formatCode="General">
                  <c:v>3.6302158501396501E-3</c:v>
                </c:pt>
                <c:pt idx="2745" formatCode="General">
                  <c:v>3.8954756518540098E-3</c:v>
                </c:pt>
                <c:pt idx="2746" formatCode="General">
                  <c:v>4.15449488208227E-3</c:v>
                </c:pt>
                <c:pt idx="2747" formatCode="General">
                  <c:v>4.4067112393497603E-3</c:v>
                </c:pt>
                <c:pt idx="2748" formatCode="General">
                  <c:v>4.65198620245695E-3</c:v>
                </c:pt>
                <c:pt idx="2749" formatCode="General">
                  <c:v>4.8902014804786597E-3</c:v>
                </c:pt>
                <c:pt idx="2750" formatCode="General">
                  <c:v>5.1208027216998802E-3</c:v>
                </c:pt>
                <c:pt idx="2751" formatCode="General">
                  <c:v>5.3429604572739799E-3</c:v>
                </c:pt>
                <c:pt idx="2752" formatCode="General">
                  <c:v>5.5560288780788902E-3</c:v>
                </c:pt>
                <c:pt idx="2753" formatCode="General">
                  <c:v>5.7597439594939499E-3</c:v>
                </c:pt>
                <c:pt idx="2754" formatCode="General">
                  <c:v>5.9541553760238796E-3</c:v>
                </c:pt>
                <c:pt idx="2755" formatCode="General">
                  <c:v>6.1394289253112301E-3</c:v>
                </c:pt>
                <c:pt idx="2756" formatCode="General">
                  <c:v>6.3155868368217098E-3</c:v>
                </c:pt>
                <c:pt idx="2757" formatCode="General">
                  <c:v>6.4824326923938001E-3</c:v>
                </c:pt>
                <c:pt idx="2758" formatCode="General">
                  <c:v>6.6397309449647002E-3</c:v>
                </c:pt>
                <c:pt idx="2759" formatCode="General">
                  <c:v>6.7873065082259603E-3</c:v>
                </c:pt>
                <c:pt idx="2760" formatCode="General">
                  <c:v>6.9250160568035801E-3</c:v>
                </c:pt>
                <c:pt idx="2761" formatCode="General">
                  <c:v>7.05291678856823E-3</c:v>
                </c:pt>
                <c:pt idx="2762" formatCode="General">
                  <c:v>7.1714251823910098E-3</c:v>
                </c:pt>
                <c:pt idx="2763" formatCode="General">
                  <c:v>7.2809998111230002E-3</c:v>
                </c:pt>
                <c:pt idx="2764" formatCode="General">
                  <c:v>7.3817144498345396E-3</c:v>
                </c:pt>
                <c:pt idx="2765" formatCode="General">
                  <c:v>7.4733384962660998E-3</c:v>
                </c:pt>
                <c:pt idx="2766" formatCode="General">
                  <c:v>7.5556066936522601E-3</c:v>
                </c:pt>
                <c:pt idx="2767" formatCode="General">
                  <c:v>7.6281837051779804E-3</c:v>
                </c:pt>
                <c:pt idx="2768" formatCode="General">
                  <c:v>7.6906675789188998E-3</c:v>
                </c:pt>
                <c:pt idx="2769" formatCode="General">
                  <c:v>7.7428583409735099E-3</c:v>
                </c:pt>
                <c:pt idx="2770" formatCode="General">
                  <c:v>7.7847566777262201E-3</c:v>
                </c:pt>
                <c:pt idx="2771" formatCode="General">
                  <c:v>7.8162443077594203E-3</c:v>
                </c:pt>
                <c:pt idx="2772" formatCode="General">
                  <c:v>7.8371712985739507E-3</c:v>
                </c:pt>
                <c:pt idx="2773" formatCode="General">
                  <c:v>7.8477818650359195E-3</c:v>
                </c:pt>
                <c:pt idx="2774" formatCode="General">
                  <c:v>7.8485793876966296E-3</c:v>
                </c:pt>
                <c:pt idx="2775" formatCode="General">
                  <c:v>7.8397216055485705E-3</c:v>
                </c:pt>
                <c:pt idx="2776" formatCode="General">
                  <c:v>7.8209807240800702E-3</c:v>
                </c:pt>
                <c:pt idx="2777" formatCode="General">
                  <c:v>7.7923384793227701E-3</c:v>
                </c:pt>
                <c:pt idx="2778" formatCode="General">
                  <c:v>7.7542160159564397E-3</c:v>
                </c:pt>
                <c:pt idx="2779" formatCode="General">
                  <c:v>7.7070626512589901E-3</c:v>
                </c:pt>
                <c:pt idx="2780" formatCode="General">
                  <c:v>7.6511080877002596E-3</c:v>
                </c:pt>
                <c:pt idx="2781" formatCode="General">
                  <c:v>7.58669432054224E-3</c:v>
                </c:pt>
                <c:pt idx="2782" formatCode="General">
                  <c:v>7.5145660856315803E-3</c:v>
                </c:pt>
                <c:pt idx="2783" formatCode="General">
                  <c:v>7.43555312672792E-3</c:v>
                </c:pt>
                <c:pt idx="2784" formatCode="General">
                  <c:v>7.3500479250154698E-3</c:v>
                </c:pt>
                <c:pt idx="2785" formatCode="General">
                  <c:v>7.2580203378669701E-3</c:v>
                </c:pt>
                <c:pt idx="2786" formatCode="General">
                  <c:v>7.1594883069866699E-3</c:v>
                </c:pt>
                <c:pt idx="2787" formatCode="General">
                  <c:v>7.0547062928122996E-3</c:v>
                </c:pt>
                <c:pt idx="2788" formatCode="General">
                  <c:v>6.9439423013484504E-3</c:v>
                </c:pt>
                <c:pt idx="2789" formatCode="General">
                  <c:v>6.8274099534034903E-3</c:v>
                </c:pt>
                <c:pt idx="2790" formatCode="General">
                  <c:v>6.7054199129214197E-3</c:v>
                </c:pt>
                <c:pt idx="2791" formatCode="General">
                  <c:v>6.5782489150913804E-3</c:v>
                </c:pt>
                <c:pt idx="2792" formatCode="General">
                  <c:v>6.4458518250257099E-3</c:v>
                </c:pt>
                <c:pt idx="2793" formatCode="General">
                  <c:v>6.3080194043535097E-3</c:v>
                </c:pt>
                <c:pt idx="2794" formatCode="General">
                  <c:v>6.1647789266410704E-3</c:v>
                </c:pt>
                <c:pt idx="2795" formatCode="General">
                  <c:v>6.0163395732739404E-3</c:v>
                </c:pt>
                <c:pt idx="2796" formatCode="General">
                  <c:v>5.8627598654645598E-3</c:v>
                </c:pt>
                <c:pt idx="2797" formatCode="General">
                  <c:v>5.7040367883351498E-3</c:v>
                </c:pt>
                <c:pt idx="2798" formatCode="General">
                  <c:v>5.5405180301636098E-3</c:v>
                </c:pt>
                <c:pt idx="2799" formatCode="General">
                  <c:v>5.3730118327018099E-3</c:v>
                </c:pt>
                <c:pt idx="2800" formatCode="General">
                  <c:v>5.2025112690651798E-3</c:v>
                </c:pt>
                <c:pt idx="2801" formatCode="General">
                  <c:v>5.0298709030392099E-3</c:v>
                </c:pt>
                <c:pt idx="2802" formatCode="General">
                  <c:v>4.8555925729952196E-3</c:v>
                </c:pt>
                <c:pt idx="2803" formatCode="General">
                  <c:v>4.6798263226061803E-3</c:v>
                </c:pt>
                <c:pt idx="2804" formatCode="General">
                  <c:v>4.5026899102558098E-3</c:v>
                </c:pt>
                <c:pt idx="2805" formatCode="General">
                  <c:v>4.3246206375937698E-3</c:v>
                </c:pt>
                <c:pt idx="2806" formatCode="General">
                  <c:v>4.1462779561245999E-3</c:v>
                </c:pt>
                <c:pt idx="2807" formatCode="General">
                  <c:v>3.9680974584715102E-3</c:v>
                </c:pt>
                <c:pt idx="2808" formatCode="General">
                  <c:v>3.7901453242609601E-3</c:v>
                </c:pt>
                <c:pt idx="2809" formatCode="General">
                  <c:v>3.6124972497150001E-3</c:v>
                </c:pt>
                <c:pt idx="2810" formatCode="General">
                  <c:v>3.4355747915456899E-3</c:v>
                </c:pt>
                <c:pt idx="2811" formatCode="General">
                  <c:v>3.2599551356653901E-3</c:v>
                </c:pt>
                <c:pt idx="2812" formatCode="General">
                  <c:v>3.0859793123467201E-3</c:v>
                </c:pt>
                <c:pt idx="2813" formatCode="General">
                  <c:v>2.9137219770325302E-3</c:v>
                </c:pt>
                <c:pt idx="2814" formatCode="General">
                  <c:v>2.7432383180337398E-3</c:v>
                </c:pt>
                <c:pt idx="2815" formatCode="General">
                  <c:v>2.5745980306231E-3</c:v>
                </c:pt>
                <c:pt idx="2816" formatCode="General">
                  <c:v>2.4076591033430099E-3</c:v>
                </c:pt>
                <c:pt idx="2817" formatCode="General">
                  <c:v>2.2419817206197601E-3</c:v>
                </c:pt>
                <c:pt idx="2818" formatCode="General">
                  <c:v>2.0770447458449601E-3</c:v>
                </c:pt>
                <c:pt idx="2819" formatCode="General">
                  <c:v>1.9124744158044999E-3</c:v>
                </c:pt>
                <c:pt idx="2820" formatCode="General">
                  <c:v>1.74806599449059E-3</c:v>
                </c:pt>
                <c:pt idx="2821" formatCode="General">
                  <c:v>1.5837918158648199E-3</c:v>
                </c:pt>
                <c:pt idx="2822" formatCode="General">
                  <c:v>1.41994984466306E-3</c:v>
                </c:pt>
                <c:pt idx="2823" formatCode="General">
                  <c:v>1.2571010880834399E-3</c:v>
                </c:pt>
                <c:pt idx="2824" formatCode="General">
                  <c:v>1.09555246584809E-3</c:v>
                </c:pt>
                <c:pt idx="2825" formatCode="General">
                  <c:v>9.3500870297179295E-4</c:v>
                </c:pt>
                <c:pt idx="2826" formatCode="General">
                  <c:v>7.7499097797281203E-4</c:v>
                </c:pt>
                <c:pt idx="2827" formatCode="General">
                  <c:v>6.1533560065519903E-4</c:v>
                </c:pt>
                <c:pt idx="2828" formatCode="General">
                  <c:v>4.55861456425343E-4</c:v>
                </c:pt>
                <c:pt idx="2829" formatCode="General">
                  <c:v>2.9585915642545298E-4</c:v>
                </c:pt>
                <c:pt idx="2830" formatCode="General">
                  <c:v>1.3455510857657499E-4</c:v>
                </c:pt>
                <c:pt idx="2831">
                  <c:v>-2.7993395710806199E-5</c:v>
                </c:pt>
                <c:pt idx="2832" formatCode="General">
                  <c:v>-1.9094332153170101E-4</c:v>
                </c:pt>
                <c:pt idx="2833" formatCode="General">
                  <c:v>-3.5350336874174902E-4</c:v>
                </c:pt>
                <c:pt idx="2834" formatCode="General">
                  <c:v>-5.1532694475146497E-4</c:v>
                </c:pt>
                <c:pt idx="2835" formatCode="General">
                  <c:v>-6.7621152689459005E-4</c:v>
                </c:pt>
                <c:pt idx="2836" formatCode="General">
                  <c:v>-8.3586543166088204E-4</c:v>
                </c:pt>
                <c:pt idx="2837" formatCode="General">
                  <c:v>-9.94035243212645E-4</c:v>
                </c:pt>
                <c:pt idx="2838" formatCode="General">
                  <c:v>-1.1505535676149801E-3</c:v>
                </c:pt>
                <c:pt idx="2839" formatCode="General">
                  <c:v>-1.30511374653916E-3</c:v>
                </c:pt>
                <c:pt idx="2840" formatCode="General">
                  <c:v>-1.4572080375558701E-3</c:v>
                </c:pt>
                <c:pt idx="2841" formatCode="General">
                  <c:v>-1.6065145319570299E-3</c:v>
                </c:pt>
                <c:pt idx="2842" formatCode="General">
                  <c:v>-1.7532128204397E-3</c:v>
                </c:pt>
                <c:pt idx="2843" formatCode="General">
                  <c:v>-1.8976937053233501E-3</c:v>
                </c:pt>
                <c:pt idx="2844" formatCode="General">
                  <c:v>-2.0401606689607801E-3</c:v>
                </c:pt>
                <c:pt idx="2845" formatCode="General">
                  <c:v>-2.1808040050197998E-3</c:v>
                </c:pt>
                <c:pt idx="2846" formatCode="General">
                  <c:v>-2.3200264593661998E-3</c:v>
                </c:pt>
                <c:pt idx="2847" formatCode="General">
                  <c:v>-2.4579943208834702E-3</c:v>
                </c:pt>
                <c:pt idx="2848" formatCode="General">
                  <c:v>-2.5942021707092999E-3</c:v>
                </c:pt>
                <c:pt idx="2849" formatCode="General">
                  <c:v>-2.72792537212228E-3</c:v>
                </c:pt>
                <c:pt idx="2850" formatCode="General">
                  <c:v>-2.8588643059695201E-3</c:v>
                </c:pt>
                <c:pt idx="2851" formatCode="General">
                  <c:v>-2.9870044288895399E-3</c:v>
                </c:pt>
                <c:pt idx="2852" formatCode="General">
                  <c:v>-3.1121716319144899E-3</c:v>
                </c:pt>
                <c:pt idx="2853" formatCode="General">
                  <c:v>-3.2340827524725501E-3</c:v>
                </c:pt>
                <c:pt idx="2854" formatCode="General">
                  <c:v>-3.35257655846872E-3</c:v>
                </c:pt>
                <c:pt idx="2855" formatCode="General">
                  <c:v>-3.46753225271659E-3</c:v>
                </c:pt>
                <c:pt idx="2856" formatCode="General">
                  <c:v>-3.5787329534126E-3</c:v>
                </c:pt>
                <c:pt idx="2857" formatCode="General">
                  <c:v>-3.6859424171790398E-3</c:v>
                </c:pt>
                <c:pt idx="2858" formatCode="General">
                  <c:v>-3.7890301938874201E-3</c:v>
                </c:pt>
                <c:pt idx="2859" formatCode="General">
                  <c:v>-3.8880457424867502E-3</c:v>
                </c:pt>
                <c:pt idx="2860" formatCode="General">
                  <c:v>-3.9832579126965698E-3</c:v>
                </c:pt>
                <c:pt idx="2861" formatCode="General">
                  <c:v>-4.0750552861634499E-3</c:v>
                </c:pt>
                <c:pt idx="2862" formatCode="General">
                  <c:v>-4.1637285052147401E-3</c:v>
                </c:pt>
                <c:pt idx="2863" formatCode="General">
                  <c:v>-4.2493474439909999E-3</c:v>
                </c:pt>
                <c:pt idx="2864" formatCode="General">
                  <c:v>-4.3317924287517E-3</c:v>
                </c:pt>
                <c:pt idx="2865" formatCode="General">
                  <c:v>-4.4108654280954201E-3</c:v>
                </c:pt>
                <c:pt idx="2866" formatCode="General">
                  <c:v>-4.4864265954641701E-3</c:v>
                </c:pt>
                <c:pt idx="2867" formatCode="General">
                  <c:v>-4.5584114109619399E-3</c:v>
                </c:pt>
                <c:pt idx="2868" formatCode="General">
                  <c:v>-4.62669124874823E-3</c:v>
                </c:pt>
                <c:pt idx="2869" formatCode="General">
                  <c:v>-4.69107524146831E-3</c:v>
                </c:pt>
                <c:pt idx="2870" formatCode="General">
                  <c:v>-4.7515484648523801E-3</c:v>
                </c:pt>
                <c:pt idx="2871" formatCode="General">
                  <c:v>-4.8083043690436899E-3</c:v>
                </c:pt>
                <c:pt idx="2872" formatCode="General">
                  <c:v>-4.8614211414412202E-3</c:v>
                </c:pt>
                <c:pt idx="2873" formatCode="General">
                  <c:v>-4.9106934140411302E-3</c:v>
                </c:pt>
                <c:pt idx="2874" formatCode="General">
                  <c:v>-4.9558113502649803E-3</c:v>
                </c:pt>
                <c:pt idx="2875" formatCode="General">
                  <c:v>-4.9964496486045598E-3</c:v>
                </c:pt>
                <c:pt idx="2876" formatCode="General">
                  <c:v>-5.0321555330275101E-3</c:v>
                </c:pt>
                <c:pt idx="2877" formatCode="General">
                  <c:v>-5.06241993262521E-3</c:v>
                </c:pt>
                <c:pt idx="2878" formatCode="General">
                  <c:v>-5.0869868336040997E-3</c:v>
                </c:pt>
                <c:pt idx="2879" formatCode="General">
                  <c:v>-5.1060624798117101E-3</c:v>
                </c:pt>
                <c:pt idx="2880" formatCode="General">
                  <c:v>-5.1202381859476896E-3</c:v>
                </c:pt>
                <c:pt idx="2881" formatCode="General">
                  <c:v>-5.1301188811233803E-3</c:v>
                </c:pt>
                <c:pt idx="2882" formatCode="General">
                  <c:v>-5.1358883096577802E-3</c:v>
                </c:pt>
                <c:pt idx="2883" formatCode="General">
                  <c:v>-5.1373323285101901E-3</c:v>
                </c:pt>
                <c:pt idx="2884" formatCode="General">
                  <c:v>-5.1343605192467499E-3</c:v>
                </c:pt>
                <c:pt idx="2885" formatCode="General">
                  <c:v>-5.1272165350587503E-3</c:v>
                </c:pt>
                <c:pt idx="2886" formatCode="General">
                  <c:v>-5.1160197071659702E-3</c:v>
                </c:pt>
                <c:pt idx="2887" formatCode="General">
                  <c:v>-5.1004670453720403E-3</c:v>
                </c:pt>
                <c:pt idx="2888" formatCode="General">
                  <c:v>-5.0802469050657698E-3</c:v>
                </c:pt>
                <c:pt idx="2889" formatCode="General">
                  <c:v>-5.0554889374057697E-3</c:v>
                </c:pt>
                <c:pt idx="2890" formatCode="General">
                  <c:v>-5.0266663143270001E-3</c:v>
                </c:pt>
                <c:pt idx="2891" formatCode="General">
                  <c:v>-4.9942934301152701E-3</c:v>
                </c:pt>
                <c:pt idx="2892" formatCode="General">
                  <c:v>-4.9587619134579299E-3</c:v>
                </c:pt>
                <c:pt idx="2893" formatCode="General">
                  <c:v>-4.9202382331203602E-3</c:v>
                </c:pt>
                <c:pt idx="2894" formatCode="General">
                  <c:v>-4.8787328770958701E-3</c:v>
                </c:pt>
                <c:pt idx="2895" formatCode="General">
                  <c:v>-4.8344146197855497E-3</c:v>
                </c:pt>
                <c:pt idx="2896" formatCode="General">
                  <c:v>-4.78770596891672E-3</c:v>
                </c:pt>
                <c:pt idx="2897" formatCode="General">
                  <c:v>-4.7389187729043099E-3</c:v>
                </c:pt>
                <c:pt idx="2898" formatCode="General">
                  <c:v>-4.6879942720786296E-3</c:v>
                </c:pt>
                <c:pt idx="2899" formatCode="General">
                  <c:v>-4.6347688384266198E-3</c:v>
                </c:pt>
                <c:pt idx="2900" formatCode="General">
                  <c:v>-4.5793123634680598E-3</c:v>
                </c:pt>
                <c:pt idx="2901" formatCode="General">
                  <c:v>-4.5218538927648804E-3</c:v>
                </c:pt>
                <c:pt idx="2902" formatCode="General">
                  <c:v>-4.46249490489984E-3</c:v>
                </c:pt>
                <c:pt idx="2903" formatCode="General">
                  <c:v>-4.4010842579949496E-3</c:v>
                </c:pt>
                <c:pt idx="2904" formatCode="General">
                  <c:v>-4.3372807304711799E-3</c:v>
                </c:pt>
                <c:pt idx="2905" formatCode="General">
                  <c:v>-4.27067257939038E-3</c:v>
                </c:pt>
                <c:pt idx="2906" formatCode="General">
                  <c:v>-4.2009103934320304E-3</c:v>
                </c:pt>
                <c:pt idx="2907" formatCode="General">
                  <c:v>-4.1278285698953003E-3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E1-45B9-93BA-CCE358822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542671"/>
        <c:axId val="1430388831"/>
      </c:scatterChart>
      <c:valAx>
        <c:axId val="1433542671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388831"/>
        <c:crosses val="autoZero"/>
        <c:crossBetween val="midCat"/>
      </c:valAx>
      <c:valAx>
        <c:axId val="1430388831"/>
        <c:scaling>
          <c:orientation val="minMax"/>
          <c:max val="5.000000000000001E-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542671"/>
        <c:crosses val="autoZero"/>
        <c:crossBetween val="midCat"/>
      </c:valAx>
      <c:spPr>
        <a:noFill/>
        <a:ln w="28575">
          <a:solidFill>
            <a:srgbClr val="FF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541243520"/>
        <c:axId val="1542596000"/>
      </c:scatterChart>
      <c:valAx>
        <c:axId val="154124352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596000"/>
        <c:crosses val="autoZero"/>
        <c:crossBetween val="midCat"/>
      </c:valAx>
      <c:valAx>
        <c:axId val="1542596000"/>
        <c:scaling>
          <c:orientation val="minMax"/>
          <c:max val="12"/>
          <c:min val="-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24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065064636862255E-2"/>
          <c:y val="2.4196121960525858E-2"/>
          <c:w val="0.93231251298317774"/>
          <c:h val="0.95160775607894832"/>
        </c:manualLayout>
      </c:layout>
      <c:scatterChart>
        <c:scatterStyle val="lineMarker"/>
        <c:varyColors val="0"/>
        <c:ser>
          <c:idx val="0"/>
          <c:order val="0"/>
          <c:tx>
            <c:strRef>
              <c:f>osbifixed!$E$1</c:f>
              <c:strCache>
                <c:ptCount val="1"/>
                <c:pt idx="0">
                  <c:v>AAX1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osbifixed!$A$2:$A$1002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1.99999999999999E-2</c:v>
                </c:pt>
                <c:pt idx="2">
                  <c:v>3.99999999999998E-2</c:v>
                </c:pt>
                <c:pt idx="3">
                  <c:v>5.9999999999999699E-2</c:v>
                </c:pt>
                <c:pt idx="4">
                  <c:v>8.0000000000000196E-2</c:v>
                </c:pt>
                <c:pt idx="5">
                  <c:v>0.1</c:v>
                </c:pt>
                <c:pt idx="6">
                  <c:v>0.12000000000000099</c:v>
                </c:pt>
                <c:pt idx="7">
                  <c:v>0.14000000000000101</c:v>
                </c:pt>
                <c:pt idx="8">
                  <c:v>0.160000000000002</c:v>
                </c:pt>
                <c:pt idx="9">
                  <c:v>0.18000000000000299</c:v>
                </c:pt>
                <c:pt idx="10">
                  <c:v>0.20000000000000301</c:v>
                </c:pt>
                <c:pt idx="11">
                  <c:v>0.220000000000004</c:v>
                </c:pt>
                <c:pt idx="12">
                  <c:v>0.24000000000000399</c:v>
                </c:pt>
                <c:pt idx="13">
                  <c:v>0.26000000000000401</c:v>
                </c:pt>
                <c:pt idx="14">
                  <c:v>0.28000000000000103</c:v>
                </c:pt>
                <c:pt idx="15">
                  <c:v>0.29999999999999899</c:v>
                </c:pt>
                <c:pt idx="16">
                  <c:v>0.31999999999999701</c:v>
                </c:pt>
                <c:pt idx="17">
                  <c:v>0.33999999999999497</c:v>
                </c:pt>
                <c:pt idx="18">
                  <c:v>0.35999999999999299</c:v>
                </c:pt>
                <c:pt idx="19">
                  <c:v>0.37999999999999001</c:v>
                </c:pt>
                <c:pt idx="20">
                  <c:v>0.39999999999998798</c:v>
                </c:pt>
                <c:pt idx="21">
                  <c:v>0.419999999999986</c:v>
                </c:pt>
                <c:pt idx="22">
                  <c:v>0.43999999999998402</c:v>
                </c:pt>
                <c:pt idx="23">
                  <c:v>0.45999999999998198</c:v>
                </c:pt>
                <c:pt idx="24">
                  <c:v>0.479999999999979</c:v>
                </c:pt>
                <c:pt idx="25">
                  <c:v>0.49999999999997702</c:v>
                </c:pt>
                <c:pt idx="26">
                  <c:v>0.51999999999997504</c:v>
                </c:pt>
                <c:pt idx="27">
                  <c:v>0.53999999999997295</c:v>
                </c:pt>
                <c:pt idx="28">
                  <c:v>0.55999999999997097</c:v>
                </c:pt>
                <c:pt idx="29">
                  <c:v>0.57999999999996799</c:v>
                </c:pt>
                <c:pt idx="30">
                  <c:v>0.599999999999966</c:v>
                </c:pt>
                <c:pt idx="31">
                  <c:v>0.61999999999996402</c:v>
                </c:pt>
                <c:pt idx="32">
                  <c:v>0.63999999999996204</c:v>
                </c:pt>
                <c:pt idx="33">
                  <c:v>0.65999999999995995</c:v>
                </c:pt>
                <c:pt idx="34">
                  <c:v>0.67999999999995697</c:v>
                </c:pt>
                <c:pt idx="35">
                  <c:v>0.69999999999995499</c:v>
                </c:pt>
                <c:pt idx="36">
                  <c:v>0.71999999999995301</c:v>
                </c:pt>
                <c:pt idx="37">
                  <c:v>0.73999999999995103</c:v>
                </c:pt>
                <c:pt idx="38">
                  <c:v>0.75999999999994805</c:v>
                </c:pt>
                <c:pt idx="39">
                  <c:v>0.77999999999994596</c:v>
                </c:pt>
                <c:pt idx="40">
                  <c:v>0.79999999999994398</c:v>
                </c:pt>
                <c:pt idx="41">
                  <c:v>0.819999999999942</c:v>
                </c:pt>
                <c:pt idx="42">
                  <c:v>0.83999999999994002</c:v>
                </c:pt>
                <c:pt idx="43">
                  <c:v>0.85999999999993704</c:v>
                </c:pt>
                <c:pt idx="44">
                  <c:v>0.87999999999993495</c:v>
                </c:pt>
                <c:pt idx="45">
                  <c:v>0.89999999999993296</c:v>
                </c:pt>
                <c:pt idx="46">
                  <c:v>0.91999999999993098</c:v>
                </c:pt>
                <c:pt idx="47">
                  <c:v>0.939999999999929</c:v>
                </c:pt>
                <c:pt idx="48">
                  <c:v>0.95999999999992602</c:v>
                </c:pt>
                <c:pt idx="49">
                  <c:v>0.97999999999992404</c:v>
                </c:pt>
                <c:pt idx="50">
                  <c:v>0.99999999999992195</c:v>
                </c:pt>
                <c:pt idx="51">
                  <c:v>1.0199999999999201</c:v>
                </c:pt>
                <c:pt idx="52">
                  <c:v>1.0399999999999101</c:v>
                </c:pt>
                <c:pt idx="53">
                  <c:v>1.0599999999999099</c:v>
                </c:pt>
                <c:pt idx="54">
                  <c:v>1.0799999999999099</c:v>
                </c:pt>
                <c:pt idx="55">
                  <c:v>1.0999999999999099</c:v>
                </c:pt>
                <c:pt idx="56">
                  <c:v>1.1199999999999</c:v>
                </c:pt>
                <c:pt idx="57">
                  <c:v>1.1399999999999</c:v>
                </c:pt>
                <c:pt idx="58">
                  <c:v>1.1599999999999</c:v>
                </c:pt>
                <c:pt idx="59">
                  <c:v>1.1799999999999</c:v>
                </c:pt>
                <c:pt idx="60">
                  <c:v>1.1999999999999</c:v>
                </c:pt>
                <c:pt idx="61">
                  <c:v>1.2199999999998901</c:v>
                </c:pt>
                <c:pt idx="62">
                  <c:v>1.2399999999998901</c:v>
                </c:pt>
                <c:pt idx="63">
                  <c:v>1.2599999999998901</c:v>
                </c:pt>
                <c:pt idx="64">
                  <c:v>1.2799999999998899</c:v>
                </c:pt>
                <c:pt idx="65">
                  <c:v>1.2999999999998799</c:v>
                </c:pt>
                <c:pt idx="66">
                  <c:v>1.3199999999998799</c:v>
                </c:pt>
                <c:pt idx="67">
                  <c:v>1.33999999999988</c:v>
                </c:pt>
                <c:pt idx="68">
                  <c:v>1.35999999999988</c:v>
                </c:pt>
                <c:pt idx="69">
                  <c:v>1.37999999999988</c:v>
                </c:pt>
                <c:pt idx="70">
                  <c:v>1.39999999999987</c:v>
                </c:pt>
                <c:pt idx="71">
                  <c:v>1.41999999999987</c:v>
                </c:pt>
                <c:pt idx="72">
                  <c:v>1.4399999999998701</c:v>
                </c:pt>
                <c:pt idx="73">
                  <c:v>1.4599999999998701</c:v>
                </c:pt>
                <c:pt idx="74">
                  <c:v>1.4799999999998601</c:v>
                </c:pt>
                <c:pt idx="75">
                  <c:v>1.4999999999998599</c:v>
                </c:pt>
                <c:pt idx="76">
                  <c:v>1.5199999999998599</c:v>
                </c:pt>
                <c:pt idx="77">
                  <c:v>1.5399999999998599</c:v>
                </c:pt>
                <c:pt idx="78">
                  <c:v>1.5599999999998599</c:v>
                </c:pt>
                <c:pt idx="79">
                  <c:v>1.57999999999985</c:v>
                </c:pt>
                <c:pt idx="80">
                  <c:v>1.59999999999985</c:v>
                </c:pt>
                <c:pt idx="81">
                  <c:v>1.61999999999985</c:v>
                </c:pt>
                <c:pt idx="82">
                  <c:v>1.63999999999985</c:v>
                </c:pt>
                <c:pt idx="83">
                  <c:v>1.65999999999984</c:v>
                </c:pt>
                <c:pt idx="84">
                  <c:v>1.6799999999998401</c:v>
                </c:pt>
                <c:pt idx="85">
                  <c:v>1.6999999999998401</c:v>
                </c:pt>
                <c:pt idx="86">
                  <c:v>1.7199999999998401</c:v>
                </c:pt>
                <c:pt idx="87">
                  <c:v>1.7399999999998399</c:v>
                </c:pt>
                <c:pt idx="88">
                  <c:v>1.7599999999998299</c:v>
                </c:pt>
                <c:pt idx="89">
                  <c:v>1.7799999999998299</c:v>
                </c:pt>
                <c:pt idx="90">
                  <c:v>1.79999999999983</c:v>
                </c:pt>
                <c:pt idx="91">
                  <c:v>1.81999999999983</c:v>
                </c:pt>
                <c:pt idx="92">
                  <c:v>1.83999999999983</c:v>
                </c:pt>
                <c:pt idx="93">
                  <c:v>1.85999999999982</c:v>
                </c:pt>
                <c:pt idx="94">
                  <c:v>1.87999999999982</c:v>
                </c:pt>
                <c:pt idx="95">
                  <c:v>1.8999999999998201</c:v>
                </c:pt>
                <c:pt idx="96">
                  <c:v>1.9199999999998201</c:v>
                </c:pt>
                <c:pt idx="97">
                  <c:v>1.9399999999998101</c:v>
                </c:pt>
                <c:pt idx="98">
                  <c:v>1.9599999999998099</c:v>
                </c:pt>
                <c:pt idx="99">
                  <c:v>1.9799999999998099</c:v>
                </c:pt>
                <c:pt idx="100">
                  <c:v>1.9999999999998099</c:v>
                </c:pt>
                <c:pt idx="101">
                  <c:v>2.0199999999998099</c:v>
                </c:pt>
                <c:pt idx="102">
                  <c:v>2.0399999999998002</c:v>
                </c:pt>
                <c:pt idx="103">
                  <c:v>2.0599999999998002</c:v>
                </c:pt>
                <c:pt idx="104">
                  <c:v>2.0799999999997998</c:v>
                </c:pt>
                <c:pt idx="105">
                  <c:v>2.0999999999997998</c:v>
                </c:pt>
                <c:pt idx="106">
                  <c:v>2.1199999999997901</c:v>
                </c:pt>
                <c:pt idx="107">
                  <c:v>2.1399999999997901</c:v>
                </c:pt>
                <c:pt idx="108">
                  <c:v>2.1599999999997901</c:v>
                </c:pt>
                <c:pt idx="109">
                  <c:v>2.1799999999997901</c:v>
                </c:pt>
                <c:pt idx="110">
                  <c:v>2.1999999999997901</c:v>
                </c:pt>
                <c:pt idx="111">
                  <c:v>2.2199999999997799</c:v>
                </c:pt>
                <c:pt idx="112">
                  <c:v>2.2399999999997799</c:v>
                </c:pt>
                <c:pt idx="113">
                  <c:v>2.25999999999978</c:v>
                </c:pt>
                <c:pt idx="114">
                  <c:v>2.27999999999978</c:v>
                </c:pt>
                <c:pt idx="115">
                  <c:v>2.2999999999997698</c:v>
                </c:pt>
                <c:pt idx="116">
                  <c:v>2.3199999999997698</c:v>
                </c:pt>
                <c:pt idx="117">
                  <c:v>2.3399999999997698</c:v>
                </c:pt>
                <c:pt idx="118">
                  <c:v>2.3599999999997698</c:v>
                </c:pt>
                <c:pt idx="119">
                  <c:v>2.3799999999997699</c:v>
                </c:pt>
                <c:pt idx="120">
                  <c:v>2.3999999999997601</c:v>
                </c:pt>
                <c:pt idx="121">
                  <c:v>2.4199999999997601</c:v>
                </c:pt>
                <c:pt idx="122">
                  <c:v>2.4399999999997601</c:v>
                </c:pt>
                <c:pt idx="123">
                  <c:v>2.4599999999997602</c:v>
                </c:pt>
                <c:pt idx="124">
                  <c:v>2.47999999999975</c:v>
                </c:pt>
                <c:pt idx="125">
                  <c:v>2.49999999999975</c:v>
                </c:pt>
                <c:pt idx="126">
                  <c:v>2.51999999999975</c:v>
                </c:pt>
                <c:pt idx="127">
                  <c:v>2.53999999999975</c:v>
                </c:pt>
                <c:pt idx="128">
                  <c:v>2.55999999999975</c:v>
                </c:pt>
                <c:pt idx="129">
                  <c:v>2.5799999999997398</c:v>
                </c:pt>
                <c:pt idx="130">
                  <c:v>2.5999999999997399</c:v>
                </c:pt>
                <c:pt idx="131">
                  <c:v>2.6199999999997399</c:v>
                </c:pt>
                <c:pt idx="132">
                  <c:v>2.6399999999997399</c:v>
                </c:pt>
                <c:pt idx="133">
                  <c:v>2.6599999999997399</c:v>
                </c:pt>
                <c:pt idx="134">
                  <c:v>2.6799999999997302</c:v>
                </c:pt>
                <c:pt idx="135">
                  <c:v>2.6999999999997302</c:v>
                </c:pt>
                <c:pt idx="136">
                  <c:v>2.7199999999997302</c:v>
                </c:pt>
                <c:pt idx="137">
                  <c:v>2.7399999999997302</c:v>
                </c:pt>
                <c:pt idx="138">
                  <c:v>2.75999999999972</c:v>
                </c:pt>
                <c:pt idx="139">
                  <c:v>2.77999999999972</c:v>
                </c:pt>
                <c:pt idx="140">
                  <c:v>2.79999999999972</c:v>
                </c:pt>
                <c:pt idx="141">
                  <c:v>2.8199999999997201</c:v>
                </c:pt>
                <c:pt idx="142">
                  <c:v>2.8399999999997201</c:v>
                </c:pt>
                <c:pt idx="143">
                  <c:v>2.8599999999997099</c:v>
                </c:pt>
                <c:pt idx="144">
                  <c:v>2.8799999999997099</c:v>
                </c:pt>
                <c:pt idx="145">
                  <c:v>2.8999999999997099</c:v>
                </c:pt>
                <c:pt idx="146">
                  <c:v>2.9199999999997099</c:v>
                </c:pt>
                <c:pt idx="147">
                  <c:v>2.9399999999997002</c:v>
                </c:pt>
                <c:pt idx="148">
                  <c:v>2.9599999999997002</c:v>
                </c:pt>
                <c:pt idx="149">
                  <c:v>2.9799999999997002</c:v>
                </c:pt>
                <c:pt idx="150">
                  <c:v>2.9999999999996998</c:v>
                </c:pt>
                <c:pt idx="151">
                  <c:v>3.0199999999996998</c:v>
                </c:pt>
                <c:pt idx="152">
                  <c:v>3.0399999999996901</c:v>
                </c:pt>
                <c:pt idx="153">
                  <c:v>3.0599999999996901</c:v>
                </c:pt>
                <c:pt idx="154">
                  <c:v>3.0799999999996901</c:v>
                </c:pt>
                <c:pt idx="155">
                  <c:v>3.0999999999996901</c:v>
                </c:pt>
                <c:pt idx="156">
                  <c:v>3.1199999999996799</c:v>
                </c:pt>
                <c:pt idx="157">
                  <c:v>3.1399999999996799</c:v>
                </c:pt>
                <c:pt idx="158">
                  <c:v>3.15999999999968</c:v>
                </c:pt>
                <c:pt idx="159">
                  <c:v>3.17999999999968</c:v>
                </c:pt>
                <c:pt idx="160">
                  <c:v>3.19999999999968</c:v>
                </c:pt>
                <c:pt idx="161">
                  <c:v>3.2199999999996698</c:v>
                </c:pt>
                <c:pt idx="162">
                  <c:v>3.2399999999996698</c:v>
                </c:pt>
                <c:pt idx="163">
                  <c:v>3.2599999999996698</c:v>
                </c:pt>
                <c:pt idx="164">
                  <c:v>3.2799999999996698</c:v>
                </c:pt>
                <c:pt idx="165">
                  <c:v>3.2999999999996601</c:v>
                </c:pt>
                <c:pt idx="166">
                  <c:v>3.3199999999996601</c:v>
                </c:pt>
                <c:pt idx="167">
                  <c:v>3.3399999999996601</c:v>
                </c:pt>
                <c:pt idx="168">
                  <c:v>3.3599999999996601</c:v>
                </c:pt>
                <c:pt idx="169">
                  <c:v>3.3799999999996602</c:v>
                </c:pt>
                <c:pt idx="170">
                  <c:v>3.39999999999965</c:v>
                </c:pt>
                <c:pt idx="171">
                  <c:v>3.41999999999965</c:v>
                </c:pt>
                <c:pt idx="172">
                  <c:v>3.43999999999965</c:v>
                </c:pt>
                <c:pt idx="173">
                  <c:v>3.45999999999965</c:v>
                </c:pt>
                <c:pt idx="174">
                  <c:v>3.4799999999996398</c:v>
                </c:pt>
                <c:pt idx="175">
                  <c:v>3.4999999999996398</c:v>
                </c:pt>
                <c:pt idx="176">
                  <c:v>3.5199999999996399</c:v>
                </c:pt>
                <c:pt idx="177">
                  <c:v>3.5399999999996399</c:v>
                </c:pt>
                <c:pt idx="178">
                  <c:v>3.5599999999996399</c:v>
                </c:pt>
                <c:pt idx="179">
                  <c:v>3.5799999999996301</c:v>
                </c:pt>
                <c:pt idx="180">
                  <c:v>3.5999999999996302</c:v>
                </c:pt>
                <c:pt idx="181">
                  <c:v>3.6199999999996302</c:v>
                </c:pt>
                <c:pt idx="182">
                  <c:v>3.6399999999996302</c:v>
                </c:pt>
                <c:pt idx="183">
                  <c:v>3.65999999999962</c:v>
                </c:pt>
                <c:pt idx="184">
                  <c:v>3.67999999999962</c:v>
                </c:pt>
                <c:pt idx="185">
                  <c:v>3.69999999999962</c:v>
                </c:pt>
                <c:pt idx="186">
                  <c:v>3.7199999999996201</c:v>
                </c:pt>
                <c:pt idx="187">
                  <c:v>3.7399999999996201</c:v>
                </c:pt>
                <c:pt idx="188">
                  <c:v>3.7599999999996099</c:v>
                </c:pt>
                <c:pt idx="189">
                  <c:v>3.7799999999996099</c:v>
                </c:pt>
                <c:pt idx="190">
                  <c:v>3.7999999999996099</c:v>
                </c:pt>
                <c:pt idx="191">
                  <c:v>3.8199999999996099</c:v>
                </c:pt>
                <c:pt idx="192">
                  <c:v>3.8399999999996099</c:v>
                </c:pt>
                <c:pt idx="193">
                  <c:v>3.8599999999996002</c:v>
                </c:pt>
                <c:pt idx="194">
                  <c:v>3.8799999999996002</c:v>
                </c:pt>
                <c:pt idx="195">
                  <c:v>3.8999999999995998</c:v>
                </c:pt>
                <c:pt idx="196">
                  <c:v>3.9199999999995998</c:v>
                </c:pt>
                <c:pt idx="197">
                  <c:v>3.9399999999995901</c:v>
                </c:pt>
                <c:pt idx="198">
                  <c:v>3.9599999999995901</c:v>
                </c:pt>
                <c:pt idx="199">
                  <c:v>3.9799999999995901</c:v>
                </c:pt>
                <c:pt idx="200">
                  <c:v>3.9999999999995901</c:v>
                </c:pt>
                <c:pt idx="201">
                  <c:v>4.0199999999996301</c:v>
                </c:pt>
                <c:pt idx="202">
                  <c:v>4.0399999999996696</c:v>
                </c:pt>
                <c:pt idx="203">
                  <c:v>4.0599999999997101</c:v>
                </c:pt>
                <c:pt idx="204">
                  <c:v>4.0799999999997603</c:v>
                </c:pt>
                <c:pt idx="205">
                  <c:v>4.0999999999997998</c:v>
                </c:pt>
                <c:pt idx="206">
                  <c:v>4.1199999999998402</c:v>
                </c:pt>
                <c:pt idx="207">
                  <c:v>4.1399999999998798</c:v>
                </c:pt>
                <c:pt idx="208">
                  <c:v>4.15999999999993</c:v>
                </c:pt>
                <c:pt idx="209">
                  <c:v>4.1799999999999704</c:v>
                </c:pt>
                <c:pt idx="210">
                  <c:v>4.2000000000000099</c:v>
                </c:pt>
                <c:pt idx="211">
                  <c:v>4.2200000000000504</c:v>
                </c:pt>
                <c:pt idx="212">
                  <c:v>4.2400000000000899</c:v>
                </c:pt>
                <c:pt idx="213">
                  <c:v>4.2600000000001401</c:v>
                </c:pt>
                <c:pt idx="214">
                  <c:v>4.2800000000001797</c:v>
                </c:pt>
                <c:pt idx="215">
                  <c:v>4.3000000000002201</c:v>
                </c:pt>
                <c:pt idx="216">
                  <c:v>4.3200000000002596</c:v>
                </c:pt>
                <c:pt idx="217">
                  <c:v>4.3400000000003098</c:v>
                </c:pt>
                <c:pt idx="218">
                  <c:v>4.3600000000003503</c:v>
                </c:pt>
                <c:pt idx="219">
                  <c:v>4.3800000000003898</c:v>
                </c:pt>
                <c:pt idx="220">
                  <c:v>4.4000000000004302</c:v>
                </c:pt>
                <c:pt idx="221">
                  <c:v>4.4200000000004698</c:v>
                </c:pt>
                <c:pt idx="222">
                  <c:v>4.44000000000052</c:v>
                </c:pt>
                <c:pt idx="223">
                  <c:v>4.4600000000005604</c:v>
                </c:pt>
                <c:pt idx="224">
                  <c:v>4.4800000000005999</c:v>
                </c:pt>
                <c:pt idx="225">
                  <c:v>4.5000000000006404</c:v>
                </c:pt>
                <c:pt idx="226">
                  <c:v>4.5200000000006897</c:v>
                </c:pt>
                <c:pt idx="227">
                  <c:v>4.5400000000007301</c:v>
                </c:pt>
                <c:pt idx="228">
                  <c:v>4.5600000000007697</c:v>
                </c:pt>
                <c:pt idx="229">
                  <c:v>4.5800000000008101</c:v>
                </c:pt>
                <c:pt idx="230">
                  <c:v>4.6000000000008496</c:v>
                </c:pt>
                <c:pt idx="231">
                  <c:v>4.6200000000008998</c:v>
                </c:pt>
                <c:pt idx="232">
                  <c:v>4.6400000000009403</c:v>
                </c:pt>
                <c:pt idx="233">
                  <c:v>4.6600000000009798</c:v>
                </c:pt>
                <c:pt idx="234">
                  <c:v>4.6800000000010202</c:v>
                </c:pt>
                <c:pt idx="235">
                  <c:v>4.7000000000010598</c:v>
                </c:pt>
                <c:pt idx="236">
                  <c:v>4.72000000000111</c:v>
                </c:pt>
                <c:pt idx="237">
                  <c:v>4.7400000000011504</c:v>
                </c:pt>
                <c:pt idx="238">
                  <c:v>4.7600000000011899</c:v>
                </c:pt>
                <c:pt idx="239">
                  <c:v>4.7800000000012304</c:v>
                </c:pt>
                <c:pt idx="240">
                  <c:v>4.8000000000012797</c:v>
                </c:pt>
                <c:pt idx="241">
                  <c:v>4.8200000000013201</c:v>
                </c:pt>
                <c:pt idx="242">
                  <c:v>4.8400000000013597</c:v>
                </c:pt>
                <c:pt idx="243">
                  <c:v>4.8600000000014001</c:v>
                </c:pt>
                <c:pt idx="244">
                  <c:v>4.8800000000014396</c:v>
                </c:pt>
                <c:pt idx="245">
                  <c:v>4.9000000000014898</c:v>
                </c:pt>
                <c:pt idx="246">
                  <c:v>4.9200000000015303</c:v>
                </c:pt>
                <c:pt idx="247">
                  <c:v>4.9400000000015698</c:v>
                </c:pt>
                <c:pt idx="248">
                  <c:v>4.9600000000016102</c:v>
                </c:pt>
                <c:pt idx="249">
                  <c:v>4.9800000000016604</c:v>
                </c:pt>
                <c:pt idx="250">
                  <c:v>5.0000000000017</c:v>
                </c:pt>
                <c:pt idx="251">
                  <c:v>5.0200000000017404</c:v>
                </c:pt>
                <c:pt idx="252">
                  <c:v>5.0400000000017799</c:v>
                </c:pt>
                <c:pt idx="253">
                  <c:v>5.0600000000018204</c:v>
                </c:pt>
                <c:pt idx="254">
                  <c:v>5.0800000000018697</c:v>
                </c:pt>
                <c:pt idx="255">
                  <c:v>5.1000000000019101</c:v>
                </c:pt>
                <c:pt idx="256">
                  <c:v>5.1200000000019497</c:v>
                </c:pt>
                <c:pt idx="257">
                  <c:v>5.1400000000019901</c:v>
                </c:pt>
                <c:pt idx="258">
                  <c:v>5.1600000000020403</c:v>
                </c:pt>
                <c:pt idx="259">
                  <c:v>5.1800000000020798</c:v>
                </c:pt>
                <c:pt idx="260">
                  <c:v>5.2000000000021203</c:v>
                </c:pt>
                <c:pt idx="261">
                  <c:v>5.2200000000021598</c:v>
                </c:pt>
                <c:pt idx="262">
                  <c:v>5.2400000000022002</c:v>
                </c:pt>
                <c:pt idx="263">
                  <c:v>5.2600000000022504</c:v>
                </c:pt>
                <c:pt idx="264">
                  <c:v>5.28000000000229</c:v>
                </c:pt>
                <c:pt idx="265">
                  <c:v>5.3000000000023304</c:v>
                </c:pt>
                <c:pt idx="266">
                  <c:v>5.3200000000023699</c:v>
                </c:pt>
                <c:pt idx="267">
                  <c:v>5.3400000000024201</c:v>
                </c:pt>
                <c:pt idx="268">
                  <c:v>5.3600000000024597</c:v>
                </c:pt>
                <c:pt idx="269">
                  <c:v>5.3800000000025001</c:v>
                </c:pt>
                <c:pt idx="270">
                  <c:v>5.4000000000025397</c:v>
                </c:pt>
                <c:pt idx="271">
                  <c:v>5.4200000000025801</c:v>
                </c:pt>
                <c:pt idx="272">
                  <c:v>5.4400000000026303</c:v>
                </c:pt>
                <c:pt idx="273">
                  <c:v>5.4600000000026698</c:v>
                </c:pt>
                <c:pt idx="274">
                  <c:v>5.4800000000027103</c:v>
                </c:pt>
                <c:pt idx="275">
                  <c:v>5.5000000000027498</c:v>
                </c:pt>
                <c:pt idx="276">
                  <c:v>5.5200000000028</c:v>
                </c:pt>
                <c:pt idx="277">
                  <c:v>5.5400000000028404</c:v>
                </c:pt>
                <c:pt idx="278">
                  <c:v>5.56000000000288</c:v>
                </c:pt>
                <c:pt idx="279">
                  <c:v>5.5800000000029204</c:v>
                </c:pt>
                <c:pt idx="280">
                  <c:v>5.6000000000029599</c:v>
                </c:pt>
                <c:pt idx="281">
                  <c:v>5.6200000000030101</c:v>
                </c:pt>
                <c:pt idx="282">
                  <c:v>5.6400000000030497</c:v>
                </c:pt>
                <c:pt idx="283">
                  <c:v>5.6600000000030901</c:v>
                </c:pt>
                <c:pt idx="284">
                  <c:v>5.6800000000031297</c:v>
                </c:pt>
                <c:pt idx="285">
                  <c:v>5.7000000000031799</c:v>
                </c:pt>
                <c:pt idx="286">
                  <c:v>5.7200000000032203</c:v>
                </c:pt>
                <c:pt idx="287">
                  <c:v>5.7400000000032598</c:v>
                </c:pt>
                <c:pt idx="288">
                  <c:v>5.7600000000033003</c:v>
                </c:pt>
                <c:pt idx="289">
                  <c:v>5.7800000000033398</c:v>
                </c:pt>
                <c:pt idx="290">
                  <c:v>5.80000000000339</c:v>
                </c:pt>
                <c:pt idx="291">
                  <c:v>5.8200000000034304</c:v>
                </c:pt>
                <c:pt idx="292">
                  <c:v>5.84000000000347</c:v>
                </c:pt>
                <c:pt idx="293">
                  <c:v>5.8600000000035104</c:v>
                </c:pt>
                <c:pt idx="294">
                  <c:v>5.8800000000035597</c:v>
                </c:pt>
                <c:pt idx="295">
                  <c:v>5.9000000000036001</c:v>
                </c:pt>
                <c:pt idx="296">
                  <c:v>5.9200000000036397</c:v>
                </c:pt>
                <c:pt idx="297">
                  <c:v>5.9400000000036801</c:v>
                </c:pt>
                <c:pt idx="298">
                  <c:v>5.9600000000037197</c:v>
                </c:pt>
                <c:pt idx="299">
                  <c:v>5.9800000000037699</c:v>
                </c:pt>
                <c:pt idx="300">
                  <c:v>6.0000000000038103</c:v>
                </c:pt>
                <c:pt idx="301">
                  <c:v>6.0200000000038498</c:v>
                </c:pt>
                <c:pt idx="302">
                  <c:v>6.0400000000038903</c:v>
                </c:pt>
                <c:pt idx="303">
                  <c:v>6.0600000000039396</c:v>
                </c:pt>
                <c:pt idx="304">
                  <c:v>6.08000000000398</c:v>
                </c:pt>
                <c:pt idx="305">
                  <c:v>6.1000000000040204</c:v>
                </c:pt>
                <c:pt idx="306">
                  <c:v>6.12000000000406</c:v>
                </c:pt>
                <c:pt idx="307">
                  <c:v>6.1400000000041004</c:v>
                </c:pt>
                <c:pt idx="308">
                  <c:v>6.1600000000041497</c:v>
                </c:pt>
                <c:pt idx="309">
                  <c:v>6.1800000000041901</c:v>
                </c:pt>
                <c:pt idx="310">
                  <c:v>6.2000000000042297</c:v>
                </c:pt>
                <c:pt idx="311">
                  <c:v>6.2200000000042701</c:v>
                </c:pt>
                <c:pt idx="312">
                  <c:v>6.2400000000043097</c:v>
                </c:pt>
                <c:pt idx="313">
                  <c:v>6.2600000000043599</c:v>
                </c:pt>
                <c:pt idx="314">
                  <c:v>6.2800000000044003</c:v>
                </c:pt>
                <c:pt idx="315">
                  <c:v>6.3000000000044398</c:v>
                </c:pt>
                <c:pt idx="316">
                  <c:v>6.3200000000044803</c:v>
                </c:pt>
                <c:pt idx="317">
                  <c:v>6.3400000000045296</c:v>
                </c:pt>
                <c:pt idx="318">
                  <c:v>6.36000000000457</c:v>
                </c:pt>
                <c:pt idx="319">
                  <c:v>6.3800000000046104</c:v>
                </c:pt>
                <c:pt idx="320">
                  <c:v>6.40000000000465</c:v>
                </c:pt>
                <c:pt idx="321">
                  <c:v>6.4200000000046904</c:v>
                </c:pt>
                <c:pt idx="322">
                  <c:v>6.4400000000047397</c:v>
                </c:pt>
                <c:pt idx="323">
                  <c:v>6.4600000000047801</c:v>
                </c:pt>
                <c:pt idx="324">
                  <c:v>6.4800000000048197</c:v>
                </c:pt>
                <c:pt idx="325">
                  <c:v>6.5000000000048601</c:v>
                </c:pt>
                <c:pt idx="326">
                  <c:v>6.5200000000049103</c:v>
                </c:pt>
                <c:pt idx="327">
                  <c:v>6.5400000000049499</c:v>
                </c:pt>
                <c:pt idx="328">
                  <c:v>6.5600000000049903</c:v>
                </c:pt>
                <c:pt idx="329">
                  <c:v>6.5800000000050298</c:v>
                </c:pt>
                <c:pt idx="330">
                  <c:v>6.6000000000050703</c:v>
                </c:pt>
                <c:pt idx="331">
                  <c:v>6.6200000000051196</c:v>
                </c:pt>
                <c:pt idx="332">
                  <c:v>6.64000000000516</c:v>
                </c:pt>
                <c:pt idx="333">
                  <c:v>6.6600000000052004</c:v>
                </c:pt>
                <c:pt idx="334">
                  <c:v>6.68000000000524</c:v>
                </c:pt>
                <c:pt idx="335">
                  <c:v>6.7000000000052902</c:v>
                </c:pt>
                <c:pt idx="336">
                  <c:v>6.7200000000053297</c:v>
                </c:pt>
                <c:pt idx="337">
                  <c:v>6.7400000000053701</c:v>
                </c:pt>
                <c:pt idx="338">
                  <c:v>6.7600000000054097</c:v>
                </c:pt>
                <c:pt idx="339">
                  <c:v>6.7800000000054501</c:v>
                </c:pt>
                <c:pt idx="340">
                  <c:v>6.8000000000055003</c:v>
                </c:pt>
                <c:pt idx="341">
                  <c:v>6.8200000000055399</c:v>
                </c:pt>
                <c:pt idx="342">
                  <c:v>6.8400000000055803</c:v>
                </c:pt>
                <c:pt idx="343">
                  <c:v>6.8600000000056198</c:v>
                </c:pt>
                <c:pt idx="344">
                  <c:v>6.88000000000567</c:v>
                </c:pt>
                <c:pt idx="345">
                  <c:v>6.9000000000057096</c:v>
                </c:pt>
                <c:pt idx="346">
                  <c:v>6.92000000000575</c:v>
                </c:pt>
                <c:pt idx="347">
                  <c:v>6.9400000000057904</c:v>
                </c:pt>
                <c:pt idx="348">
                  <c:v>6.96000000000583</c:v>
                </c:pt>
                <c:pt idx="349">
                  <c:v>6.9800000000058802</c:v>
                </c:pt>
                <c:pt idx="350">
                  <c:v>7.0000000000059197</c:v>
                </c:pt>
                <c:pt idx="351">
                  <c:v>7.0200000000059601</c:v>
                </c:pt>
                <c:pt idx="352">
                  <c:v>7.0400000000059997</c:v>
                </c:pt>
                <c:pt idx="353">
                  <c:v>7.0600000000060499</c:v>
                </c:pt>
                <c:pt idx="354">
                  <c:v>7.0800000000060903</c:v>
                </c:pt>
                <c:pt idx="355">
                  <c:v>7.1000000000061299</c:v>
                </c:pt>
                <c:pt idx="356">
                  <c:v>7.1200000000061703</c:v>
                </c:pt>
                <c:pt idx="357">
                  <c:v>7.1400000000062098</c:v>
                </c:pt>
                <c:pt idx="358">
                  <c:v>7.16000000000626</c:v>
                </c:pt>
                <c:pt idx="359">
                  <c:v>7.1800000000062996</c:v>
                </c:pt>
                <c:pt idx="360">
                  <c:v>7.20000000000634</c:v>
                </c:pt>
                <c:pt idx="361">
                  <c:v>7.2200000000063804</c:v>
                </c:pt>
                <c:pt idx="362">
                  <c:v>7.2400000000064297</c:v>
                </c:pt>
                <c:pt idx="363">
                  <c:v>7.2600000000064702</c:v>
                </c:pt>
                <c:pt idx="364">
                  <c:v>7.2800000000065097</c:v>
                </c:pt>
                <c:pt idx="365">
                  <c:v>7.3000000000065501</c:v>
                </c:pt>
                <c:pt idx="366">
                  <c:v>7.3200000000065897</c:v>
                </c:pt>
                <c:pt idx="367">
                  <c:v>7.3400000000066399</c:v>
                </c:pt>
                <c:pt idx="368">
                  <c:v>7.3600000000066803</c:v>
                </c:pt>
                <c:pt idx="369">
                  <c:v>7.3800000000067199</c:v>
                </c:pt>
                <c:pt idx="370">
                  <c:v>7.4000000000067603</c:v>
                </c:pt>
                <c:pt idx="371">
                  <c:v>7.4200000000068096</c:v>
                </c:pt>
                <c:pt idx="372">
                  <c:v>7.44000000000685</c:v>
                </c:pt>
                <c:pt idx="373">
                  <c:v>7.4600000000068896</c:v>
                </c:pt>
                <c:pt idx="374">
                  <c:v>7.48000000000693</c:v>
                </c:pt>
                <c:pt idx="375">
                  <c:v>7.5000000000069704</c:v>
                </c:pt>
                <c:pt idx="376">
                  <c:v>7.5200000000070197</c:v>
                </c:pt>
                <c:pt idx="377">
                  <c:v>7.5400000000070602</c:v>
                </c:pt>
                <c:pt idx="378">
                  <c:v>7.5600000000070997</c:v>
                </c:pt>
                <c:pt idx="379">
                  <c:v>7.5800000000071401</c:v>
                </c:pt>
                <c:pt idx="380">
                  <c:v>7.6000000000071797</c:v>
                </c:pt>
                <c:pt idx="381">
                  <c:v>7.6200000000072299</c:v>
                </c:pt>
                <c:pt idx="382">
                  <c:v>7.6400000000072703</c:v>
                </c:pt>
                <c:pt idx="383">
                  <c:v>7.6600000000073099</c:v>
                </c:pt>
                <c:pt idx="384">
                  <c:v>7.6800000000073503</c:v>
                </c:pt>
                <c:pt idx="385">
                  <c:v>7.7000000000073996</c:v>
                </c:pt>
                <c:pt idx="386">
                  <c:v>7.72000000000744</c:v>
                </c:pt>
                <c:pt idx="387">
                  <c:v>7.7400000000074796</c:v>
                </c:pt>
                <c:pt idx="388">
                  <c:v>7.76000000000752</c:v>
                </c:pt>
                <c:pt idx="389">
                  <c:v>7.7800000000075604</c:v>
                </c:pt>
                <c:pt idx="390">
                  <c:v>7.8000000000076097</c:v>
                </c:pt>
                <c:pt idx="391">
                  <c:v>7.8200000000076502</c:v>
                </c:pt>
                <c:pt idx="392">
                  <c:v>7.8400000000076897</c:v>
                </c:pt>
                <c:pt idx="393">
                  <c:v>7.8600000000077301</c:v>
                </c:pt>
                <c:pt idx="394">
                  <c:v>7.8800000000077803</c:v>
                </c:pt>
                <c:pt idx="395">
                  <c:v>7.9000000000078199</c:v>
                </c:pt>
                <c:pt idx="396">
                  <c:v>7.9200000000078603</c:v>
                </c:pt>
                <c:pt idx="397">
                  <c:v>7.9400000000078998</c:v>
                </c:pt>
                <c:pt idx="398">
                  <c:v>7.9600000000079403</c:v>
                </c:pt>
                <c:pt idx="399">
                  <c:v>7.9800000000079896</c:v>
                </c:pt>
                <c:pt idx="400">
                  <c:v>8.0000000000080291</c:v>
                </c:pt>
                <c:pt idx="401">
                  <c:v>8.0200000000079807</c:v>
                </c:pt>
                <c:pt idx="402">
                  <c:v>8.0400000000079395</c:v>
                </c:pt>
                <c:pt idx="403">
                  <c:v>8.0600000000078893</c:v>
                </c:pt>
                <c:pt idx="404">
                  <c:v>8.0800000000078391</c:v>
                </c:pt>
                <c:pt idx="405">
                  <c:v>8.1000000000077996</c:v>
                </c:pt>
                <c:pt idx="406">
                  <c:v>8.1200000000077495</c:v>
                </c:pt>
                <c:pt idx="407">
                  <c:v>8.1400000000076993</c:v>
                </c:pt>
                <c:pt idx="408">
                  <c:v>8.1600000000076598</c:v>
                </c:pt>
                <c:pt idx="409">
                  <c:v>8.1800000000076096</c:v>
                </c:pt>
                <c:pt idx="410">
                  <c:v>8.2000000000075595</c:v>
                </c:pt>
                <c:pt idx="411">
                  <c:v>8.22000000000752</c:v>
                </c:pt>
                <c:pt idx="412">
                  <c:v>8.2400000000074698</c:v>
                </c:pt>
                <c:pt idx="413">
                  <c:v>8.2600000000074196</c:v>
                </c:pt>
                <c:pt idx="414">
                  <c:v>8.2800000000073801</c:v>
                </c:pt>
                <c:pt idx="415">
                  <c:v>8.30000000000733</c:v>
                </c:pt>
                <c:pt idx="416">
                  <c:v>8.3200000000072798</c:v>
                </c:pt>
                <c:pt idx="417">
                  <c:v>8.3400000000072403</c:v>
                </c:pt>
                <c:pt idx="418">
                  <c:v>8.3600000000071901</c:v>
                </c:pt>
                <c:pt idx="419">
                  <c:v>8.38000000000714</c:v>
                </c:pt>
                <c:pt idx="420">
                  <c:v>8.4000000000071005</c:v>
                </c:pt>
                <c:pt idx="421">
                  <c:v>8.4200000000070503</c:v>
                </c:pt>
                <c:pt idx="422">
                  <c:v>8.4400000000070001</c:v>
                </c:pt>
                <c:pt idx="423">
                  <c:v>8.4600000000069606</c:v>
                </c:pt>
                <c:pt idx="424">
                  <c:v>8.4800000000069105</c:v>
                </c:pt>
                <c:pt idx="425">
                  <c:v>8.5000000000068603</c:v>
                </c:pt>
                <c:pt idx="426">
                  <c:v>8.5200000000068208</c:v>
                </c:pt>
                <c:pt idx="427">
                  <c:v>8.5400000000067706</c:v>
                </c:pt>
                <c:pt idx="428">
                  <c:v>8.5600000000067205</c:v>
                </c:pt>
                <c:pt idx="429">
                  <c:v>8.5800000000066792</c:v>
                </c:pt>
                <c:pt idx="430">
                  <c:v>8.6000000000066308</c:v>
                </c:pt>
                <c:pt idx="431">
                  <c:v>8.6200000000065806</c:v>
                </c:pt>
                <c:pt idx="432">
                  <c:v>8.6400000000065393</c:v>
                </c:pt>
                <c:pt idx="433">
                  <c:v>8.6600000000064892</c:v>
                </c:pt>
                <c:pt idx="434">
                  <c:v>8.6800000000064408</c:v>
                </c:pt>
                <c:pt idx="435">
                  <c:v>8.7000000000063995</c:v>
                </c:pt>
                <c:pt idx="436">
                  <c:v>8.7200000000063493</c:v>
                </c:pt>
                <c:pt idx="437">
                  <c:v>8.7400000000062992</c:v>
                </c:pt>
                <c:pt idx="438">
                  <c:v>8.7600000000062597</c:v>
                </c:pt>
                <c:pt idx="439">
                  <c:v>8.7800000000062095</c:v>
                </c:pt>
                <c:pt idx="440">
                  <c:v>8.8000000000061593</c:v>
                </c:pt>
                <c:pt idx="441">
                  <c:v>8.8200000000061198</c:v>
                </c:pt>
                <c:pt idx="442">
                  <c:v>8.8400000000060697</c:v>
                </c:pt>
                <c:pt idx="443">
                  <c:v>8.8600000000060195</c:v>
                </c:pt>
                <c:pt idx="444">
                  <c:v>8.88000000000598</c:v>
                </c:pt>
                <c:pt idx="445">
                  <c:v>8.9000000000059298</c:v>
                </c:pt>
                <c:pt idx="446">
                  <c:v>8.9200000000058797</c:v>
                </c:pt>
                <c:pt idx="447">
                  <c:v>8.9400000000058402</c:v>
                </c:pt>
                <c:pt idx="448">
                  <c:v>8.96000000000579</c:v>
                </c:pt>
                <c:pt idx="449">
                  <c:v>8.9800000000057398</c:v>
                </c:pt>
                <c:pt idx="450">
                  <c:v>9.0000000000057003</c:v>
                </c:pt>
                <c:pt idx="451">
                  <c:v>9.0200000000056502</c:v>
                </c:pt>
                <c:pt idx="452">
                  <c:v>9.0400000000056</c:v>
                </c:pt>
                <c:pt idx="453">
                  <c:v>9.0600000000055605</c:v>
                </c:pt>
                <c:pt idx="454">
                  <c:v>9.0800000000055103</c:v>
                </c:pt>
                <c:pt idx="455">
                  <c:v>9.1000000000054602</c:v>
                </c:pt>
                <c:pt idx="456">
                  <c:v>9.1200000000054207</c:v>
                </c:pt>
                <c:pt idx="457">
                  <c:v>9.1400000000053705</c:v>
                </c:pt>
                <c:pt idx="458">
                  <c:v>9.1600000000053292</c:v>
                </c:pt>
                <c:pt idx="459">
                  <c:v>9.1800000000052808</c:v>
                </c:pt>
                <c:pt idx="460">
                  <c:v>9.2000000000052307</c:v>
                </c:pt>
                <c:pt idx="461">
                  <c:v>9.2200000000051894</c:v>
                </c:pt>
                <c:pt idx="462">
                  <c:v>9.2400000000051392</c:v>
                </c:pt>
                <c:pt idx="463">
                  <c:v>9.2600000000050908</c:v>
                </c:pt>
                <c:pt idx="464">
                  <c:v>9.2800000000050495</c:v>
                </c:pt>
                <c:pt idx="465">
                  <c:v>9.3000000000049994</c:v>
                </c:pt>
                <c:pt idx="466">
                  <c:v>9.3200000000049492</c:v>
                </c:pt>
                <c:pt idx="467">
                  <c:v>9.3400000000049097</c:v>
                </c:pt>
                <c:pt idx="468">
                  <c:v>9.3600000000048595</c:v>
                </c:pt>
                <c:pt idx="469">
                  <c:v>9.3800000000048094</c:v>
                </c:pt>
                <c:pt idx="470">
                  <c:v>9.4000000000047699</c:v>
                </c:pt>
                <c:pt idx="471">
                  <c:v>9.4200000000047197</c:v>
                </c:pt>
                <c:pt idx="472">
                  <c:v>9.4400000000046695</c:v>
                </c:pt>
                <c:pt idx="473">
                  <c:v>9.46000000000463</c:v>
                </c:pt>
                <c:pt idx="474">
                  <c:v>9.4800000000045799</c:v>
                </c:pt>
                <c:pt idx="475">
                  <c:v>9.5000000000045297</c:v>
                </c:pt>
                <c:pt idx="476">
                  <c:v>9.5200000000044902</c:v>
                </c:pt>
                <c:pt idx="477">
                  <c:v>9.54000000000444</c:v>
                </c:pt>
                <c:pt idx="478">
                  <c:v>9.5600000000043899</c:v>
                </c:pt>
                <c:pt idx="479">
                  <c:v>9.5800000000043504</c:v>
                </c:pt>
                <c:pt idx="480">
                  <c:v>9.6000000000043002</c:v>
                </c:pt>
                <c:pt idx="481">
                  <c:v>9.62000000000425</c:v>
                </c:pt>
                <c:pt idx="482">
                  <c:v>9.6400000000042105</c:v>
                </c:pt>
                <c:pt idx="483">
                  <c:v>9.6600000000041604</c:v>
                </c:pt>
                <c:pt idx="484">
                  <c:v>9.6800000000041102</c:v>
                </c:pt>
                <c:pt idx="485">
                  <c:v>9.7000000000040707</c:v>
                </c:pt>
                <c:pt idx="486">
                  <c:v>9.7200000000040205</c:v>
                </c:pt>
                <c:pt idx="487">
                  <c:v>9.7400000000039704</c:v>
                </c:pt>
                <c:pt idx="488">
                  <c:v>9.7600000000039309</c:v>
                </c:pt>
                <c:pt idx="489">
                  <c:v>9.7800000000038807</c:v>
                </c:pt>
                <c:pt idx="490">
                  <c:v>9.8000000000038305</c:v>
                </c:pt>
                <c:pt idx="491">
                  <c:v>9.8200000000037893</c:v>
                </c:pt>
                <c:pt idx="492">
                  <c:v>9.8400000000037409</c:v>
                </c:pt>
                <c:pt idx="493">
                  <c:v>9.8600000000036907</c:v>
                </c:pt>
                <c:pt idx="494">
                  <c:v>9.8800000000036494</c:v>
                </c:pt>
                <c:pt idx="495">
                  <c:v>9.9000000000035993</c:v>
                </c:pt>
                <c:pt idx="496">
                  <c:v>9.9200000000035509</c:v>
                </c:pt>
                <c:pt idx="497">
                  <c:v>9.9400000000035096</c:v>
                </c:pt>
                <c:pt idx="498">
                  <c:v>9.9600000000034594</c:v>
                </c:pt>
                <c:pt idx="499">
                  <c:v>9.9800000000034093</c:v>
                </c:pt>
                <c:pt idx="500">
                  <c:v>10.0000000000033</c:v>
                </c:pt>
                <c:pt idx="501">
                  <c:v>10.0200000000033</c:v>
                </c:pt>
                <c:pt idx="502">
                  <c:v>10.0400000000032</c:v>
                </c:pt>
                <c:pt idx="503">
                  <c:v>10.0600000000032</c:v>
                </c:pt>
                <c:pt idx="504">
                  <c:v>10.0800000000031</c:v>
                </c:pt>
                <c:pt idx="505">
                  <c:v>10.100000000003099</c:v>
                </c:pt>
                <c:pt idx="506">
                  <c:v>10.120000000002999</c:v>
                </c:pt>
                <c:pt idx="507">
                  <c:v>10.140000000003001</c:v>
                </c:pt>
                <c:pt idx="508">
                  <c:v>10.160000000002899</c:v>
                </c:pt>
                <c:pt idx="509">
                  <c:v>10.180000000002901</c:v>
                </c:pt>
                <c:pt idx="510">
                  <c:v>10.2000000000029</c:v>
                </c:pt>
                <c:pt idx="511">
                  <c:v>10.2200000000028</c:v>
                </c:pt>
                <c:pt idx="512">
                  <c:v>10.2400000000028</c:v>
                </c:pt>
                <c:pt idx="513">
                  <c:v>10.2600000000027</c:v>
                </c:pt>
                <c:pt idx="514">
                  <c:v>10.280000000002699</c:v>
                </c:pt>
                <c:pt idx="515">
                  <c:v>10.3000000000026</c:v>
                </c:pt>
                <c:pt idx="516">
                  <c:v>10.320000000002601</c:v>
                </c:pt>
                <c:pt idx="517">
                  <c:v>10.340000000002499</c:v>
                </c:pt>
                <c:pt idx="518">
                  <c:v>10.360000000002501</c:v>
                </c:pt>
                <c:pt idx="519">
                  <c:v>10.380000000002401</c:v>
                </c:pt>
                <c:pt idx="520">
                  <c:v>10.4000000000024</c:v>
                </c:pt>
                <c:pt idx="521">
                  <c:v>10.4200000000023</c:v>
                </c:pt>
                <c:pt idx="522">
                  <c:v>10.4400000000023</c:v>
                </c:pt>
                <c:pt idx="523">
                  <c:v>10.460000000002299</c:v>
                </c:pt>
                <c:pt idx="524">
                  <c:v>10.4800000000022</c:v>
                </c:pt>
                <c:pt idx="525">
                  <c:v>10.500000000002199</c:v>
                </c:pt>
                <c:pt idx="526">
                  <c:v>10.520000000002099</c:v>
                </c:pt>
                <c:pt idx="527">
                  <c:v>10.540000000002101</c:v>
                </c:pt>
                <c:pt idx="528">
                  <c:v>10.560000000002001</c:v>
                </c:pt>
                <c:pt idx="529">
                  <c:v>10.580000000002</c:v>
                </c:pt>
                <c:pt idx="530">
                  <c:v>10.6000000000019</c:v>
                </c:pt>
                <c:pt idx="531">
                  <c:v>10.6200000000019</c:v>
                </c:pt>
                <c:pt idx="532">
                  <c:v>10.6400000000018</c:v>
                </c:pt>
                <c:pt idx="533">
                  <c:v>10.6600000000018</c:v>
                </c:pt>
                <c:pt idx="534">
                  <c:v>10.6800000000017</c:v>
                </c:pt>
                <c:pt idx="535">
                  <c:v>10.700000000001699</c:v>
                </c:pt>
                <c:pt idx="536">
                  <c:v>10.720000000001599</c:v>
                </c:pt>
                <c:pt idx="537">
                  <c:v>10.740000000001601</c:v>
                </c:pt>
                <c:pt idx="538">
                  <c:v>10.7600000000016</c:v>
                </c:pt>
                <c:pt idx="539">
                  <c:v>10.7800000000015</c:v>
                </c:pt>
                <c:pt idx="540">
                  <c:v>10.8000000000015</c:v>
                </c:pt>
                <c:pt idx="541">
                  <c:v>10.8200000000014</c:v>
                </c:pt>
                <c:pt idx="542">
                  <c:v>10.8400000000014</c:v>
                </c:pt>
                <c:pt idx="543">
                  <c:v>10.8600000000013</c:v>
                </c:pt>
                <c:pt idx="544">
                  <c:v>10.880000000001299</c:v>
                </c:pt>
                <c:pt idx="545">
                  <c:v>10.900000000001199</c:v>
                </c:pt>
                <c:pt idx="546">
                  <c:v>10.920000000001201</c:v>
                </c:pt>
                <c:pt idx="547">
                  <c:v>10.940000000001101</c:v>
                </c:pt>
                <c:pt idx="548">
                  <c:v>10.9600000000011</c:v>
                </c:pt>
                <c:pt idx="549">
                  <c:v>10.980000000001001</c:v>
                </c:pt>
                <c:pt idx="550">
                  <c:v>11.000000000001</c:v>
                </c:pt>
                <c:pt idx="551">
                  <c:v>11.0200000000009</c:v>
                </c:pt>
                <c:pt idx="552">
                  <c:v>11.0400000000009</c:v>
                </c:pt>
                <c:pt idx="553">
                  <c:v>11.060000000000899</c:v>
                </c:pt>
                <c:pt idx="554">
                  <c:v>11.080000000000799</c:v>
                </c:pt>
                <c:pt idx="555">
                  <c:v>11.100000000000801</c:v>
                </c:pt>
                <c:pt idx="556">
                  <c:v>11.120000000000701</c:v>
                </c:pt>
                <c:pt idx="557">
                  <c:v>11.1400000000007</c:v>
                </c:pt>
                <c:pt idx="558">
                  <c:v>11.160000000000601</c:v>
                </c:pt>
                <c:pt idx="559">
                  <c:v>11.1800000000006</c:v>
                </c:pt>
                <c:pt idx="560">
                  <c:v>11.2000000000005</c:v>
                </c:pt>
                <c:pt idx="561">
                  <c:v>11.2200000000005</c:v>
                </c:pt>
                <c:pt idx="562">
                  <c:v>11.2400000000004</c:v>
                </c:pt>
                <c:pt idx="563">
                  <c:v>11.260000000000399</c:v>
                </c:pt>
                <c:pt idx="564">
                  <c:v>11.2800000000003</c:v>
                </c:pt>
                <c:pt idx="565">
                  <c:v>11.300000000000299</c:v>
                </c:pt>
                <c:pt idx="566">
                  <c:v>11.320000000000199</c:v>
                </c:pt>
                <c:pt idx="567">
                  <c:v>11.340000000000201</c:v>
                </c:pt>
                <c:pt idx="568">
                  <c:v>11.3600000000002</c:v>
                </c:pt>
                <c:pt idx="569">
                  <c:v>11.3800000000001</c:v>
                </c:pt>
                <c:pt idx="570">
                  <c:v>11.4000000000001</c:v>
                </c:pt>
                <c:pt idx="571">
                  <c:v>11.42</c:v>
                </c:pt>
                <c:pt idx="572">
                  <c:v>11.44</c:v>
                </c:pt>
                <c:pt idx="573">
                  <c:v>11.4599999999999</c:v>
                </c:pt>
                <c:pt idx="574">
                  <c:v>11.479999999999899</c:v>
                </c:pt>
                <c:pt idx="575">
                  <c:v>11.499999999999799</c:v>
                </c:pt>
                <c:pt idx="576">
                  <c:v>11.519999999999801</c:v>
                </c:pt>
                <c:pt idx="577">
                  <c:v>11.539999999999701</c:v>
                </c:pt>
                <c:pt idx="578">
                  <c:v>11.5599999999997</c:v>
                </c:pt>
                <c:pt idx="579">
                  <c:v>11.5799999999996</c:v>
                </c:pt>
                <c:pt idx="580">
                  <c:v>11.5999999999996</c:v>
                </c:pt>
                <c:pt idx="581">
                  <c:v>11.6199999999995</c:v>
                </c:pt>
                <c:pt idx="582">
                  <c:v>11.6399999999995</c:v>
                </c:pt>
                <c:pt idx="583">
                  <c:v>11.659999999999499</c:v>
                </c:pt>
                <c:pt idx="584">
                  <c:v>11.679999999999399</c:v>
                </c:pt>
                <c:pt idx="585">
                  <c:v>11.699999999999401</c:v>
                </c:pt>
                <c:pt idx="586">
                  <c:v>11.719999999999301</c:v>
                </c:pt>
                <c:pt idx="587">
                  <c:v>11.7399999999993</c:v>
                </c:pt>
                <c:pt idx="588">
                  <c:v>11.7599999999992</c:v>
                </c:pt>
                <c:pt idx="589">
                  <c:v>11.7799999999992</c:v>
                </c:pt>
                <c:pt idx="590">
                  <c:v>11.7999999999991</c:v>
                </c:pt>
                <c:pt idx="591">
                  <c:v>11.8199999999991</c:v>
                </c:pt>
                <c:pt idx="592">
                  <c:v>11.839999999999</c:v>
                </c:pt>
                <c:pt idx="593">
                  <c:v>11.859999999998999</c:v>
                </c:pt>
                <c:pt idx="594">
                  <c:v>11.879999999998899</c:v>
                </c:pt>
                <c:pt idx="595">
                  <c:v>11.899999999998901</c:v>
                </c:pt>
                <c:pt idx="596">
                  <c:v>11.919999999998801</c:v>
                </c:pt>
                <c:pt idx="597">
                  <c:v>11.9399999999988</c:v>
                </c:pt>
                <c:pt idx="598">
                  <c:v>11.9599999999988</c:v>
                </c:pt>
                <c:pt idx="599">
                  <c:v>11.9799999999987</c:v>
                </c:pt>
                <c:pt idx="600">
                  <c:v>11.9999999999987</c:v>
                </c:pt>
                <c:pt idx="601">
                  <c:v>12.0199999999986</c:v>
                </c:pt>
                <c:pt idx="602">
                  <c:v>12.039999999998599</c:v>
                </c:pt>
                <c:pt idx="603">
                  <c:v>12.059999999998499</c:v>
                </c:pt>
                <c:pt idx="604">
                  <c:v>12.079999999998501</c:v>
                </c:pt>
                <c:pt idx="605">
                  <c:v>12.099999999998399</c:v>
                </c:pt>
                <c:pt idx="606">
                  <c:v>12.1199999999984</c:v>
                </c:pt>
                <c:pt idx="607">
                  <c:v>12.139999999998301</c:v>
                </c:pt>
                <c:pt idx="608">
                  <c:v>12.1599999999983</c:v>
                </c:pt>
                <c:pt idx="609">
                  <c:v>12.1799999999982</c:v>
                </c:pt>
                <c:pt idx="610">
                  <c:v>12.1999999999982</c:v>
                </c:pt>
                <c:pt idx="611">
                  <c:v>12.2199999999981</c:v>
                </c:pt>
                <c:pt idx="612">
                  <c:v>12.2399999999981</c:v>
                </c:pt>
                <c:pt idx="613">
                  <c:v>12.259999999998101</c:v>
                </c:pt>
                <c:pt idx="614">
                  <c:v>12.279999999997999</c:v>
                </c:pt>
                <c:pt idx="615">
                  <c:v>12.299999999998001</c:v>
                </c:pt>
                <c:pt idx="616">
                  <c:v>12.319999999997901</c:v>
                </c:pt>
                <c:pt idx="617">
                  <c:v>12.3399999999979</c:v>
                </c:pt>
                <c:pt idx="618">
                  <c:v>12.3599999999978</c:v>
                </c:pt>
                <c:pt idx="619">
                  <c:v>12.3799999999978</c:v>
                </c:pt>
                <c:pt idx="620">
                  <c:v>12.3999999999977</c:v>
                </c:pt>
                <c:pt idx="621">
                  <c:v>12.4199999999977</c:v>
                </c:pt>
                <c:pt idx="622">
                  <c:v>12.4399999999976</c:v>
                </c:pt>
                <c:pt idx="623">
                  <c:v>12.459999999997599</c:v>
                </c:pt>
                <c:pt idx="624">
                  <c:v>12.479999999997499</c:v>
                </c:pt>
                <c:pt idx="625">
                  <c:v>12.499999999997501</c:v>
                </c:pt>
                <c:pt idx="626">
                  <c:v>12.519999999997401</c:v>
                </c:pt>
                <c:pt idx="627">
                  <c:v>12.5399999999974</c:v>
                </c:pt>
                <c:pt idx="628">
                  <c:v>12.5599999999974</c:v>
                </c:pt>
                <c:pt idx="629">
                  <c:v>12.5799999999973</c:v>
                </c:pt>
                <c:pt idx="630">
                  <c:v>12.5999999999973</c:v>
                </c:pt>
                <c:pt idx="631">
                  <c:v>12.6199999999972</c:v>
                </c:pt>
                <c:pt idx="632">
                  <c:v>12.639999999997199</c:v>
                </c:pt>
                <c:pt idx="633">
                  <c:v>12.659999999997099</c:v>
                </c:pt>
                <c:pt idx="634">
                  <c:v>12.679999999997101</c:v>
                </c:pt>
                <c:pt idx="635">
                  <c:v>12.699999999997001</c:v>
                </c:pt>
                <c:pt idx="636">
                  <c:v>12.719999999997</c:v>
                </c:pt>
                <c:pt idx="637">
                  <c:v>12.7399999999969</c:v>
                </c:pt>
                <c:pt idx="638">
                  <c:v>12.7599999999969</c:v>
                </c:pt>
                <c:pt idx="639">
                  <c:v>12.7799999999968</c:v>
                </c:pt>
                <c:pt idx="640">
                  <c:v>12.7999999999968</c:v>
                </c:pt>
                <c:pt idx="641">
                  <c:v>12.819999999996799</c:v>
                </c:pt>
                <c:pt idx="642">
                  <c:v>12.839999999996699</c:v>
                </c:pt>
                <c:pt idx="643">
                  <c:v>12.859999999996701</c:v>
                </c:pt>
                <c:pt idx="644">
                  <c:v>12.879999999996601</c:v>
                </c:pt>
                <c:pt idx="645">
                  <c:v>12.8999999999966</c:v>
                </c:pt>
                <c:pt idx="646">
                  <c:v>12.919999999996501</c:v>
                </c:pt>
                <c:pt idx="647">
                  <c:v>12.9399999999965</c:v>
                </c:pt>
                <c:pt idx="648">
                  <c:v>12.9599999999964</c:v>
                </c:pt>
                <c:pt idx="649">
                  <c:v>12.9799999999964</c:v>
                </c:pt>
                <c:pt idx="650">
                  <c:v>12.9999999999963</c:v>
                </c:pt>
                <c:pt idx="651">
                  <c:v>13.019999999996299</c:v>
                </c:pt>
                <c:pt idx="652">
                  <c:v>13.0399999999962</c:v>
                </c:pt>
                <c:pt idx="653">
                  <c:v>13.059999999996201</c:v>
                </c:pt>
                <c:pt idx="654">
                  <c:v>13.079999999996099</c:v>
                </c:pt>
                <c:pt idx="655">
                  <c:v>13.099999999996101</c:v>
                </c:pt>
                <c:pt idx="656">
                  <c:v>13.1199999999961</c:v>
                </c:pt>
                <c:pt idx="657">
                  <c:v>13.139999999996</c:v>
                </c:pt>
                <c:pt idx="658">
                  <c:v>13.159999999996</c:v>
                </c:pt>
                <c:pt idx="659">
                  <c:v>13.1799999999959</c:v>
                </c:pt>
                <c:pt idx="660">
                  <c:v>13.199999999995899</c:v>
                </c:pt>
                <c:pt idx="661">
                  <c:v>13.2199999999958</c:v>
                </c:pt>
                <c:pt idx="662">
                  <c:v>13.239999999995799</c:v>
                </c:pt>
                <c:pt idx="663">
                  <c:v>13.259999999995699</c:v>
                </c:pt>
                <c:pt idx="664">
                  <c:v>13.279999999995701</c:v>
                </c:pt>
                <c:pt idx="665">
                  <c:v>13.299999999995601</c:v>
                </c:pt>
                <c:pt idx="666">
                  <c:v>13.3199999999956</c:v>
                </c:pt>
                <c:pt idx="667">
                  <c:v>13.3399999999955</c:v>
                </c:pt>
                <c:pt idx="668">
                  <c:v>13.3599999999955</c:v>
                </c:pt>
                <c:pt idx="669">
                  <c:v>13.3799999999954</c:v>
                </c:pt>
                <c:pt idx="670">
                  <c:v>13.3999999999954</c:v>
                </c:pt>
                <c:pt idx="671">
                  <c:v>13.419999999995399</c:v>
                </c:pt>
                <c:pt idx="672">
                  <c:v>13.439999999995299</c:v>
                </c:pt>
                <c:pt idx="673">
                  <c:v>13.459999999995301</c:v>
                </c:pt>
                <c:pt idx="674">
                  <c:v>13.479999999995201</c:v>
                </c:pt>
                <c:pt idx="675">
                  <c:v>13.4999999999952</c:v>
                </c:pt>
                <c:pt idx="676">
                  <c:v>13.5199999999951</c:v>
                </c:pt>
                <c:pt idx="677">
                  <c:v>13.5399999999951</c:v>
                </c:pt>
                <c:pt idx="678">
                  <c:v>13.559999999995</c:v>
                </c:pt>
                <c:pt idx="679">
                  <c:v>13.579999999995</c:v>
                </c:pt>
                <c:pt idx="680">
                  <c:v>13.5999999999949</c:v>
                </c:pt>
                <c:pt idx="681">
                  <c:v>13.619999999994899</c:v>
                </c:pt>
                <c:pt idx="682">
                  <c:v>13.639999999994799</c:v>
                </c:pt>
                <c:pt idx="683">
                  <c:v>13.659999999994801</c:v>
                </c:pt>
                <c:pt idx="684">
                  <c:v>13.679999999994701</c:v>
                </c:pt>
                <c:pt idx="685">
                  <c:v>13.6999999999947</c:v>
                </c:pt>
                <c:pt idx="686">
                  <c:v>13.7199999999947</c:v>
                </c:pt>
                <c:pt idx="687">
                  <c:v>13.7399999999946</c:v>
                </c:pt>
                <c:pt idx="688">
                  <c:v>13.7599999999946</c:v>
                </c:pt>
                <c:pt idx="689">
                  <c:v>13.7799999999945</c:v>
                </c:pt>
                <c:pt idx="690">
                  <c:v>13.799999999994499</c:v>
                </c:pt>
                <c:pt idx="691">
                  <c:v>13.819999999994399</c:v>
                </c:pt>
                <c:pt idx="692">
                  <c:v>13.839999999994401</c:v>
                </c:pt>
                <c:pt idx="693">
                  <c:v>13.859999999994301</c:v>
                </c:pt>
                <c:pt idx="694">
                  <c:v>13.8799999999943</c:v>
                </c:pt>
                <c:pt idx="695">
                  <c:v>13.899999999994201</c:v>
                </c:pt>
                <c:pt idx="696">
                  <c:v>13.9199999999942</c:v>
                </c:pt>
                <c:pt idx="697">
                  <c:v>13.9399999999941</c:v>
                </c:pt>
                <c:pt idx="698">
                  <c:v>13.9599999999941</c:v>
                </c:pt>
                <c:pt idx="699">
                  <c:v>13.979999999994</c:v>
                </c:pt>
                <c:pt idx="700">
                  <c:v>13.999999999993999</c:v>
                </c:pt>
                <c:pt idx="701">
                  <c:v>14.019999999994001</c:v>
                </c:pt>
                <c:pt idx="702">
                  <c:v>14.039999999993899</c:v>
                </c:pt>
                <c:pt idx="703">
                  <c:v>14.0599999999939</c:v>
                </c:pt>
                <c:pt idx="704">
                  <c:v>14.079999999993801</c:v>
                </c:pt>
                <c:pt idx="705">
                  <c:v>14.0999999999938</c:v>
                </c:pt>
                <c:pt idx="706">
                  <c:v>14.1199999999937</c:v>
                </c:pt>
                <c:pt idx="707">
                  <c:v>14.1399999999937</c:v>
                </c:pt>
                <c:pt idx="708">
                  <c:v>14.1599999999936</c:v>
                </c:pt>
                <c:pt idx="709">
                  <c:v>14.1799999999936</c:v>
                </c:pt>
                <c:pt idx="710">
                  <c:v>14.1999999999935</c:v>
                </c:pt>
                <c:pt idx="711">
                  <c:v>14.219999999993499</c:v>
                </c:pt>
                <c:pt idx="712">
                  <c:v>14.239999999993399</c:v>
                </c:pt>
                <c:pt idx="713">
                  <c:v>14.259999999993401</c:v>
                </c:pt>
                <c:pt idx="714">
                  <c:v>14.279999999993301</c:v>
                </c:pt>
                <c:pt idx="715">
                  <c:v>14.2999999999933</c:v>
                </c:pt>
                <c:pt idx="716">
                  <c:v>14.3199999999933</c:v>
                </c:pt>
                <c:pt idx="717">
                  <c:v>14.3399999999932</c:v>
                </c:pt>
                <c:pt idx="718">
                  <c:v>14.3599999999932</c:v>
                </c:pt>
                <c:pt idx="719">
                  <c:v>14.3799999999931</c:v>
                </c:pt>
                <c:pt idx="720">
                  <c:v>14.399999999993099</c:v>
                </c:pt>
                <c:pt idx="721">
                  <c:v>14.419999999992999</c:v>
                </c:pt>
                <c:pt idx="722">
                  <c:v>14.439999999993001</c:v>
                </c:pt>
                <c:pt idx="723">
                  <c:v>14.459999999992901</c:v>
                </c:pt>
                <c:pt idx="724">
                  <c:v>14.4799999999929</c:v>
                </c:pt>
                <c:pt idx="725">
                  <c:v>14.4999999999928</c:v>
                </c:pt>
                <c:pt idx="726">
                  <c:v>14.5199999999928</c:v>
                </c:pt>
                <c:pt idx="727">
                  <c:v>14.5399999999927</c:v>
                </c:pt>
                <c:pt idx="728">
                  <c:v>14.5599999999927</c:v>
                </c:pt>
                <c:pt idx="729">
                  <c:v>14.5799999999926</c:v>
                </c:pt>
                <c:pt idx="730">
                  <c:v>14.599999999992599</c:v>
                </c:pt>
                <c:pt idx="731">
                  <c:v>14.619999999992601</c:v>
                </c:pt>
                <c:pt idx="732">
                  <c:v>14.639999999992501</c:v>
                </c:pt>
                <c:pt idx="733">
                  <c:v>14.6599999999925</c:v>
                </c:pt>
                <c:pt idx="734">
                  <c:v>14.6799999999924</c:v>
                </c:pt>
                <c:pt idx="735">
                  <c:v>14.6999999999924</c:v>
                </c:pt>
                <c:pt idx="736">
                  <c:v>14.7199999999923</c:v>
                </c:pt>
                <c:pt idx="737">
                  <c:v>14.7399999999923</c:v>
                </c:pt>
                <c:pt idx="738">
                  <c:v>14.7599999999922</c:v>
                </c:pt>
                <c:pt idx="739">
                  <c:v>14.779999999992199</c:v>
                </c:pt>
                <c:pt idx="740">
                  <c:v>14.799999999992099</c:v>
                </c:pt>
                <c:pt idx="741">
                  <c:v>14.819999999992101</c:v>
                </c:pt>
                <c:pt idx="742">
                  <c:v>14.839999999991999</c:v>
                </c:pt>
                <c:pt idx="743">
                  <c:v>14.859999999992</c:v>
                </c:pt>
                <c:pt idx="744">
                  <c:v>14.879999999991901</c:v>
                </c:pt>
                <c:pt idx="745">
                  <c:v>14.8999999999919</c:v>
                </c:pt>
                <c:pt idx="746">
                  <c:v>14.9199999999919</c:v>
                </c:pt>
                <c:pt idx="747">
                  <c:v>14.9399999999918</c:v>
                </c:pt>
                <c:pt idx="748">
                  <c:v>14.959999999991799</c:v>
                </c:pt>
                <c:pt idx="749">
                  <c:v>14.9799999999917</c:v>
                </c:pt>
                <c:pt idx="750">
                  <c:v>14.999999999991701</c:v>
                </c:pt>
                <c:pt idx="751">
                  <c:v>15.019999999991599</c:v>
                </c:pt>
                <c:pt idx="752">
                  <c:v>15.039999999991601</c:v>
                </c:pt>
                <c:pt idx="753">
                  <c:v>15.059999999991501</c:v>
                </c:pt>
                <c:pt idx="754">
                  <c:v>15.0799999999915</c:v>
                </c:pt>
                <c:pt idx="755">
                  <c:v>15.0999999999914</c:v>
                </c:pt>
                <c:pt idx="756">
                  <c:v>15.1199999999914</c:v>
                </c:pt>
                <c:pt idx="757">
                  <c:v>15.1399999999913</c:v>
                </c:pt>
                <c:pt idx="758">
                  <c:v>15.1599999999913</c:v>
                </c:pt>
                <c:pt idx="759">
                  <c:v>15.179999999991299</c:v>
                </c:pt>
                <c:pt idx="760">
                  <c:v>15.199999999991199</c:v>
                </c:pt>
                <c:pt idx="761">
                  <c:v>15.219999999991201</c:v>
                </c:pt>
                <c:pt idx="762">
                  <c:v>15.239999999991101</c:v>
                </c:pt>
                <c:pt idx="763">
                  <c:v>15.2599999999911</c:v>
                </c:pt>
                <c:pt idx="764">
                  <c:v>15.279999999991</c:v>
                </c:pt>
                <c:pt idx="765">
                  <c:v>15.299999999991</c:v>
                </c:pt>
                <c:pt idx="766">
                  <c:v>15.3199999999909</c:v>
                </c:pt>
                <c:pt idx="767">
                  <c:v>15.3399999999909</c:v>
                </c:pt>
                <c:pt idx="768">
                  <c:v>15.3599999999908</c:v>
                </c:pt>
                <c:pt idx="769">
                  <c:v>15.379999999990799</c:v>
                </c:pt>
                <c:pt idx="770">
                  <c:v>15.399999999990699</c:v>
                </c:pt>
                <c:pt idx="771">
                  <c:v>15.419999999990701</c:v>
                </c:pt>
                <c:pt idx="772">
                  <c:v>15.439999999990601</c:v>
                </c:pt>
                <c:pt idx="773">
                  <c:v>15.4599999999906</c:v>
                </c:pt>
                <c:pt idx="774">
                  <c:v>15.4799999999906</c:v>
                </c:pt>
                <c:pt idx="775">
                  <c:v>15.4999999999905</c:v>
                </c:pt>
                <c:pt idx="776">
                  <c:v>15.5199999999905</c:v>
                </c:pt>
                <c:pt idx="777">
                  <c:v>15.5399999999904</c:v>
                </c:pt>
                <c:pt idx="778">
                  <c:v>15.559999999990399</c:v>
                </c:pt>
                <c:pt idx="779">
                  <c:v>15.579999999990299</c:v>
                </c:pt>
                <c:pt idx="780">
                  <c:v>15.599999999990301</c:v>
                </c:pt>
                <c:pt idx="781">
                  <c:v>15.619999999990201</c:v>
                </c:pt>
                <c:pt idx="782">
                  <c:v>15.6399999999902</c:v>
                </c:pt>
                <c:pt idx="783">
                  <c:v>15.659999999990101</c:v>
                </c:pt>
                <c:pt idx="784">
                  <c:v>15.6799999999901</c:v>
                </c:pt>
                <c:pt idx="785">
                  <c:v>15.69999999999</c:v>
                </c:pt>
                <c:pt idx="786">
                  <c:v>15.71999999999</c:v>
                </c:pt>
                <c:pt idx="787">
                  <c:v>15.7399999999899</c:v>
                </c:pt>
                <c:pt idx="788">
                  <c:v>15.759999999989899</c:v>
                </c:pt>
                <c:pt idx="789">
                  <c:v>15.779999999989901</c:v>
                </c:pt>
                <c:pt idx="790">
                  <c:v>15.799999999989801</c:v>
                </c:pt>
                <c:pt idx="791">
                  <c:v>15.8199999999898</c:v>
                </c:pt>
                <c:pt idx="792">
                  <c:v>15.839999999989701</c:v>
                </c:pt>
                <c:pt idx="793">
                  <c:v>15.8599999999897</c:v>
                </c:pt>
                <c:pt idx="794">
                  <c:v>15.8799999999896</c:v>
                </c:pt>
                <c:pt idx="795">
                  <c:v>15.8999999999896</c:v>
                </c:pt>
                <c:pt idx="796">
                  <c:v>15.9199999999895</c:v>
                </c:pt>
                <c:pt idx="797">
                  <c:v>15.939999999989499</c:v>
                </c:pt>
                <c:pt idx="798">
                  <c:v>15.9599999999894</c:v>
                </c:pt>
                <c:pt idx="799">
                  <c:v>15.979999999989399</c:v>
                </c:pt>
                <c:pt idx="800">
                  <c:v>15.999999999989299</c:v>
                </c:pt>
                <c:pt idx="801">
                  <c:v>16.019999999989299</c:v>
                </c:pt>
                <c:pt idx="802">
                  <c:v>16.039999999989199</c:v>
                </c:pt>
                <c:pt idx="803">
                  <c:v>16.059999999989198</c:v>
                </c:pt>
                <c:pt idx="804">
                  <c:v>16.079999999989202</c:v>
                </c:pt>
                <c:pt idx="805">
                  <c:v>16.099999999989102</c:v>
                </c:pt>
                <c:pt idx="806">
                  <c:v>16.119999999989101</c:v>
                </c:pt>
                <c:pt idx="807">
                  <c:v>16.139999999989001</c:v>
                </c:pt>
                <c:pt idx="808">
                  <c:v>16.159999999989001</c:v>
                </c:pt>
                <c:pt idx="809">
                  <c:v>16.179999999988901</c:v>
                </c:pt>
                <c:pt idx="810">
                  <c:v>16.199999999988901</c:v>
                </c:pt>
                <c:pt idx="811">
                  <c:v>16.219999999988801</c:v>
                </c:pt>
                <c:pt idx="812">
                  <c:v>16.2399999999888</c:v>
                </c:pt>
                <c:pt idx="813">
                  <c:v>16.2599999999887</c:v>
                </c:pt>
                <c:pt idx="814">
                  <c:v>16.2799999999887</c:v>
                </c:pt>
                <c:pt idx="815">
                  <c:v>16.2999999999886</c:v>
                </c:pt>
                <c:pt idx="816">
                  <c:v>16.3199999999886</c:v>
                </c:pt>
                <c:pt idx="817">
                  <c:v>16.3399999999885</c:v>
                </c:pt>
                <c:pt idx="818">
                  <c:v>16.359999999988499</c:v>
                </c:pt>
                <c:pt idx="819">
                  <c:v>16.379999999988499</c:v>
                </c:pt>
                <c:pt idx="820">
                  <c:v>16.399999999988399</c:v>
                </c:pt>
                <c:pt idx="821">
                  <c:v>16.419999999988399</c:v>
                </c:pt>
                <c:pt idx="822">
                  <c:v>16.439999999988299</c:v>
                </c:pt>
                <c:pt idx="823">
                  <c:v>16.459999999988302</c:v>
                </c:pt>
                <c:pt idx="824">
                  <c:v>16.479999999988198</c:v>
                </c:pt>
                <c:pt idx="825">
                  <c:v>16.499999999988201</c:v>
                </c:pt>
                <c:pt idx="826">
                  <c:v>16.519999999988102</c:v>
                </c:pt>
                <c:pt idx="827">
                  <c:v>16.539999999988101</c:v>
                </c:pt>
                <c:pt idx="828">
                  <c:v>16.559999999988001</c:v>
                </c:pt>
                <c:pt idx="829">
                  <c:v>16.579999999988001</c:v>
                </c:pt>
                <c:pt idx="830">
                  <c:v>16.599999999987901</c:v>
                </c:pt>
                <c:pt idx="831">
                  <c:v>16.6199999999879</c:v>
                </c:pt>
                <c:pt idx="832">
                  <c:v>16.639999999987801</c:v>
                </c:pt>
                <c:pt idx="833">
                  <c:v>16.6599999999878</c:v>
                </c:pt>
                <c:pt idx="834">
                  <c:v>16.6799999999878</c:v>
                </c:pt>
                <c:pt idx="835">
                  <c:v>16.6999999999877</c:v>
                </c:pt>
                <c:pt idx="836">
                  <c:v>16.719999999987699</c:v>
                </c:pt>
                <c:pt idx="837">
                  <c:v>16.739999999987599</c:v>
                </c:pt>
                <c:pt idx="838">
                  <c:v>16.759999999987599</c:v>
                </c:pt>
                <c:pt idx="839">
                  <c:v>16.779999999987499</c:v>
                </c:pt>
                <c:pt idx="840">
                  <c:v>16.799999999987499</c:v>
                </c:pt>
                <c:pt idx="841">
                  <c:v>16.819999999987399</c:v>
                </c:pt>
                <c:pt idx="842">
                  <c:v>16.839999999987398</c:v>
                </c:pt>
                <c:pt idx="843">
                  <c:v>16.859999999987298</c:v>
                </c:pt>
                <c:pt idx="844">
                  <c:v>16.879999999987302</c:v>
                </c:pt>
                <c:pt idx="845">
                  <c:v>16.899999999987202</c:v>
                </c:pt>
                <c:pt idx="846">
                  <c:v>16.919999999987201</c:v>
                </c:pt>
                <c:pt idx="847">
                  <c:v>16.939999999987101</c:v>
                </c:pt>
                <c:pt idx="848">
                  <c:v>16.959999999987101</c:v>
                </c:pt>
                <c:pt idx="849">
                  <c:v>16.979999999987101</c:v>
                </c:pt>
                <c:pt idx="850">
                  <c:v>16.999999999987001</c:v>
                </c:pt>
                <c:pt idx="851">
                  <c:v>17.019999999987</c:v>
                </c:pt>
                <c:pt idx="852">
                  <c:v>17.0399999999869</c:v>
                </c:pt>
                <c:pt idx="853">
                  <c:v>17.0599999999869</c:v>
                </c:pt>
                <c:pt idx="854">
                  <c:v>17.0799999999868</c:v>
                </c:pt>
                <c:pt idx="855">
                  <c:v>17.0999999999868</c:v>
                </c:pt>
                <c:pt idx="856">
                  <c:v>17.1199999999867</c:v>
                </c:pt>
                <c:pt idx="857">
                  <c:v>17.139999999986699</c:v>
                </c:pt>
                <c:pt idx="858">
                  <c:v>17.159999999986599</c:v>
                </c:pt>
                <c:pt idx="859">
                  <c:v>17.179999999986599</c:v>
                </c:pt>
                <c:pt idx="860">
                  <c:v>17.199999999986499</c:v>
                </c:pt>
                <c:pt idx="861">
                  <c:v>17.219999999986499</c:v>
                </c:pt>
                <c:pt idx="862">
                  <c:v>17.239999999986399</c:v>
                </c:pt>
                <c:pt idx="863">
                  <c:v>17.259999999986402</c:v>
                </c:pt>
                <c:pt idx="864">
                  <c:v>17.279999999986401</c:v>
                </c:pt>
                <c:pt idx="865">
                  <c:v>17.299999999986301</c:v>
                </c:pt>
                <c:pt idx="866">
                  <c:v>17.319999999986301</c:v>
                </c:pt>
                <c:pt idx="867">
                  <c:v>17.339999999986201</c:v>
                </c:pt>
                <c:pt idx="868">
                  <c:v>17.359999999986201</c:v>
                </c:pt>
                <c:pt idx="869">
                  <c:v>17.379999999986101</c:v>
                </c:pt>
                <c:pt idx="870">
                  <c:v>17.3999999999861</c:v>
                </c:pt>
                <c:pt idx="871">
                  <c:v>17.419999999986</c:v>
                </c:pt>
                <c:pt idx="872">
                  <c:v>17.439999999986</c:v>
                </c:pt>
                <c:pt idx="873">
                  <c:v>17.4599999999859</c:v>
                </c:pt>
                <c:pt idx="874">
                  <c:v>17.4799999999859</c:v>
                </c:pt>
                <c:pt idx="875">
                  <c:v>17.4999999999858</c:v>
                </c:pt>
                <c:pt idx="876">
                  <c:v>17.519999999985799</c:v>
                </c:pt>
                <c:pt idx="877">
                  <c:v>17.539999999985799</c:v>
                </c:pt>
                <c:pt idx="878">
                  <c:v>17.559999999985699</c:v>
                </c:pt>
                <c:pt idx="879">
                  <c:v>17.579999999985699</c:v>
                </c:pt>
                <c:pt idx="880">
                  <c:v>17.599999999985599</c:v>
                </c:pt>
                <c:pt idx="881">
                  <c:v>17.619999999985598</c:v>
                </c:pt>
                <c:pt idx="882">
                  <c:v>17.639999999985498</c:v>
                </c:pt>
                <c:pt idx="883">
                  <c:v>17.659999999985502</c:v>
                </c:pt>
                <c:pt idx="884">
                  <c:v>17.679999999985402</c:v>
                </c:pt>
                <c:pt idx="885">
                  <c:v>17.699999999985401</c:v>
                </c:pt>
                <c:pt idx="886">
                  <c:v>17.719999999985301</c:v>
                </c:pt>
                <c:pt idx="887">
                  <c:v>17.739999999985301</c:v>
                </c:pt>
                <c:pt idx="888">
                  <c:v>17.759999999985201</c:v>
                </c:pt>
                <c:pt idx="889">
                  <c:v>17.779999999985201</c:v>
                </c:pt>
                <c:pt idx="890">
                  <c:v>17.799999999985101</c:v>
                </c:pt>
                <c:pt idx="891">
                  <c:v>17.8199999999851</c:v>
                </c:pt>
                <c:pt idx="892">
                  <c:v>17.8399999999851</c:v>
                </c:pt>
                <c:pt idx="893">
                  <c:v>17.859999999985</c:v>
                </c:pt>
                <c:pt idx="894">
                  <c:v>17.879999999984999</c:v>
                </c:pt>
                <c:pt idx="895">
                  <c:v>17.8999999999849</c:v>
                </c:pt>
                <c:pt idx="896">
                  <c:v>17.919999999984899</c:v>
                </c:pt>
                <c:pt idx="897">
                  <c:v>17.939999999984799</c:v>
                </c:pt>
                <c:pt idx="898">
                  <c:v>17.959999999984799</c:v>
                </c:pt>
                <c:pt idx="899">
                  <c:v>17.979999999984699</c:v>
                </c:pt>
                <c:pt idx="900">
                  <c:v>17.999999999984698</c:v>
                </c:pt>
                <c:pt idx="901">
                  <c:v>18.019999999984599</c:v>
                </c:pt>
                <c:pt idx="902">
                  <c:v>18.039999999984602</c:v>
                </c:pt>
                <c:pt idx="903">
                  <c:v>18.059999999984498</c:v>
                </c:pt>
                <c:pt idx="904">
                  <c:v>18.079999999984501</c:v>
                </c:pt>
                <c:pt idx="905">
                  <c:v>18.099999999984401</c:v>
                </c:pt>
                <c:pt idx="906">
                  <c:v>18.119999999984401</c:v>
                </c:pt>
                <c:pt idx="907">
                  <c:v>18.139999999984401</c:v>
                </c:pt>
                <c:pt idx="908">
                  <c:v>18.159999999984301</c:v>
                </c:pt>
                <c:pt idx="909">
                  <c:v>18.1799999999843</c:v>
                </c:pt>
                <c:pt idx="910">
                  <c:v>18.1999999999842</c:v>
                </c:pt>
                <c:pt idx="911">
                  <c:v>18.2199999999842</c:v>
                </c:pt>
                <c:pt idx="912">
                  <c:v>18.2399999999841</c:v>
                </c:pt>
                <c:pt idx="913">
                  <c:v>18.2599999999841</c:v>
                </c:pt>
                <c:pt idx="914">
                  <c:v>18.279999999984</c:v>
                </c:pt>
                <c:pt idx="915">
                  <c:v>18.299999999983999</c:v>
                </c:pt>
                <c:pt idx="916">
                  <c:v>18.319999999983899</c:v>
                </c:pt>
                <c:pt idx="917">
                  <c:v>18.339999999983899</c:v>
                </c:pt>
                <c:pt idx="918">
                  <c:v>18.359999999983799</c:v>
                </c:pt>
                <c:pt idx="919">
                  <c:v>18.379999999983799</c:v>
                </c:pt>
                <c:pt idx="920">
                  <c:v>18.399999999983699</c:v>
                </c:pt>
                <c:pt idx="921">
                  <c:v>18.419999999983698</c:v>
                </c:pt>
                <c:pt idx="922">
                  <c:v>18.439999999983701</c:v>
                </c:pt>
                <c:pt idx="923">
                  <c:v>18.459999999983602</c:v>
                </c:pt>
                <c:pt idx="924">
                  <c:v>18.479999999983601</c:v>
                </c:pt>
                <c:pt idx="925">
                  <c:v>18.499999999983501</c:v>
                </c:pt>
                <c:pt idx="926">
                  <c:v>18.519999999983501</c:v>
                </c:pt>
                <c:pt idx="927">
                  <c:v>18.539999999983401</c:v>
                </c:pt>
                <c:pt idx="928">
                  <c:v>18.5599999999834</c:v>
                </c:pt>
                <c:pt idx="929">
                  <c:v>18.579999999983301</c:v>
                </c:pt>
                <c:pt idx="930">
                  <c:v>18.5999999999833</c:v>
                </c:pt>
                <c:pt idx="931">
                  <c:v>18.6199999999832</c:v>
                </c:pt>
                <c:pt idx="932">
                  <c:v>18.6399999999832</c:v>
                </c:pt>
                <c:pt idx="933">
                  <c:v>18.6599999999831</c:v>
                </c:pt>
                <c:pt idx="934">
                  <c:v>18.679999999983099</c:v>
                </c:pt>
                <c:pt idx="935">
                  <c:v>18.699999999983</c:v>
                </c:pt>
                <c:pt idx="936">
                  <c:v>18.719999999982999</c:v>
                </c:pt>
                <c:pt idx="937">
                  <c:v>18.739999999982999</c:v>
                </c:pt>
                <c:pt idx="938">
                  <c:v>18.759999999982899</c:v>
                </c:pt>
                <c:pt idx="939">
                  <c:v>18.779999999982898</c:v>
                </c:pt>
                <c:pt idx="940">
                  <c:v>18.799999999982798</c:v>
                </c:pt>
                <c:pt idx="941">
                  <c:v>18.819999999982802</c:v>
                </c:pt>
                <c:pt idx="942">
                  <c:v>18.839999999982702</c:v>
                </c:pt>
                <c:pt idx="943">
                  <c:v>18.859999999982701</c:v>
                </c:pt>
                <c:pt idx="944">
                  <c:v>18.879999999982601</c:v>
                </c:pt>
                <c:pt idx="945">
                  <c:v>18.899999999982601</c:v>
                </c:pt>
                <c:pt idx="946">
                  <c:v>18.919999999982501</c:v>
                </c:pt>
                <c:pt idx="947">
                  <c:v>18.939999999982501</c:v>
                </c:pt>
                <c:pt idx="948">
                  <c:v>18.959999999982401</c:v>
                </c:pt>
                <c:pt idx="949">
                  <c:v>18.9799999999824</c:v>
                </c:pt>
                <c:pt idx="950">
                  <c:v>18.9999999999823</c:v>
                </c:pt>
                <c:pt idx="951">
                  <c:v>19.0199999999823</c:v>
                </c:pt>
                <c:pt idx="952">
                  <c:v>19.0399999999823</c:v>
                </c:pt>
                <c:pt idx="953">
                  <c:v>19.0599999999822</c:v>
                </c:pt>
                <c:pt idx="954">
                  <c:v>19.079999999982199</c:v>
                </c:pt>
                <c:pt idx="955">
                  <c:v>19.099999999982099</c:v>
                </c:pt>
                <c:pt idx="956">
                  <c:v>19.119999999982099</c:v>
                </c:pt>
                <c:pt idx="957">
                  <c:v>19.139999999981999</c:v>
                </c:pt>
                <c:pt idx="958">
                  <c:v>19.159999999981999</c:v>
                </c:pt>
                <c:pt idx="959">
                  <c:v>19.179999999981899</c:v>
                </c:pt>
                <c:pt idx="960">
                  <c:v>19.199999999981902</c:v>
                </c:pt>
                <c:pt idx="961">
                  <c:v>19.219999999981798</c:v>
                </c:pt>
                <c:pt idx="962">
                  <c:v>19.239999999981801</c:v>
                </c:pt>
                <c:pt idx="963">
                  <c:v>19.259999999981702</c:v>
                </c:pt>
                <c:pt idx="964">
                  <c:v>19.279999999981701</c:v>
                </c:pt>
                <c:pt idx="965">
                  <c:v>19.299999999981601</c:v>
                </c:pt>
                <c:pt idx="966">
                  <c:v>19.319999999981601</c:v>
                </c:pt>
                <c:pt idx="967">
                  <c:v>19.3399999999816</c:v>
                </c:pt>
                <c:pt idx="968">
                  <c:v>19.3599999999815</c:v>
                </c:pt>
                <c:pt idx="969">
                  <c:v>19.3799999999815</c:v>
                </c:pt>
                <c:pt idx="970">
                  <c:v>19.3999999999814</c:v>
                </c:pt>
                <c:pt idx="971">
                  <c:v>19.4199999999814</c:v>
                </c:pt>
                <c:pt idx="972">
                  <c:v>19.4399999999813</c:v>
                </c:pt>
                <c:pt idx="973">
                  <c:v>19.459999999981299</c:v>
                </c:pt>
                <c:pt idx="974">
                  <c:v>19.479999999981199</c:v>
                </c:pt>
                <c:pt idx="975">
                  <c:v>19.499999999981199</c:v>
                </c:pt>
                <c:pt idx="976">
                  <c:v>19.519999999981099</c:v>
                </c:pt>
                <c:pt idx="977">
                  <c:v>19.539999999981099</c:v>
                </c:pt>
                <c:pt idx="978">
                  <c:v>19.559999999980999</c:v>
                </c:pt>
                <c:pt idx="979">
                  <c:v>19.579999999980998</c:v>
                </c:pt>
                <c:pt idx="980">
                  <c:v>19.599999999980898</c:v>
                </c:pt>
                <c:pt idx="981">
                  <c:v>19.619999999980902</c:v>
                </c:pt>
                <c:pt idx="982">
                  <c:v>19.639999999980901</c:v>
                </c:pt>
                <c:pt idx="983">
                  <c:v>19.659999999980801</c:v>
                </c:pt>
                <c:pt idx="984">
                  <c:v>19.679999999980801</c:v>
                </c:pt>
                <c:pt idx="985">
                  <c:v>19.699999999980701</c:v>
                </c:pt>
                <c:pt idx="986">
                  <c:v>19.719999999980701</c:v>
                </c:pt>
                <c:pt idx="987">
                  <c:v>19.739999999980601</c:v>
                </c:pt>
                <c:pt idx="988">
                  <c:v>19.7599999999806</c:v>
                </c:pt>
                <c:pt idx="989">
                  <c:v>19.7799999999805</c:v>
                </c:pt>
                <c:pt idx="990">
                  <c:v>19.7999999999805</c:v>
                </c:pt>
                <c:pt idx="991">
                  <c:v>19.8199999999804</c:v>
                </c:pt>
                <c:pt idx="992">
                  <c:v>19.8399999999804</c:v>
                </c:pt>
                <c:pt idx="993">
                  <c:v>19.8599999999803</c:v>
                </c:pt>
                <c:pt idx="994">
                  <c:v>19.879999999980299</c:v>
                </c:pt>
                <c:pt idx="995">
                  <c:v>19.899999999980299</c:v>
                </c:pt>
                <c:pt idx="996">
                  <c:v>19.919999999980199</c:v>
                </c:pt>
                <c:pt idx="997">
                  <c:v>19.939999999980198</c:v>
                </c:pt>
                <c:pt idx="998">
                  <c:v>19.959999999980099</c:v>
                </c:pt>
                <c:pt idx="999">
                  <c:v>19.979999999980102</c:v>
                </c:pt>
                <c:pt idx="1000">
                  <c:v>19.999999999980002</c:v>
                </c:pt>
              </c:numCache>
            </c:numRef>
          </c:xVal>
          <c:yVal>
            <c:numRef>
              <c:f>osbifixed!$E$2:$E$1002</c:f>
              <c:numCache>
                <c:formatCode>0.00E+00</c:formatCode>
                <c:ptCount val="1001"/>
                <c:pt idx="0">
                  <c:v>8.1966974874170197E-11</c:v>
                </c:pt>
                <c:pt idx="1">
                  <c:v>1.01509142239855E-3</c:v>
                </c:pt>
                <c:pt idx="2">
                  <c:v>2.9187753296643702E-3</c:v>
                </c:pt>
                <c:pt idx="3">
                  <c:v>5.3665850274305701E-3</c:v>
                </c:pt>
                <c:pt idx="4">
                  <c:v>1.06377643584929E-2</c:v>
                </c:pt>
                <c:pt idx="5">
                  <c:v>2.57968932959848E-2</c:v>
                </c:pt>
                <c:pt idx="6">
                  <c:v>6.1206563339582798E-2</c:v>
                </c:pt>
                <c:pt idx="7">
                  <c:v>0.11746919776147299</c:v>
                </c:pt>
                <c:pt idx="8">
                  <c:v>0.17384539245216199</c:v>
                </c:pt>
                <c:pt idx="9">
                  <c:v>0.203598965500872</c:v>
                </c:pt>
                <c:pt idx="10">
                  <c:v>0.206469253081668</c:v>
                </c:pt>
                <c:pt idx="11">
                  <c:v>0.209882203403426</c:v>
                </c:pt>
                <c:pt idx="12">
                  <c:v>0.22844658850013799</c:v>
                </c:pt>
                <c:pt idx="13">
                  <c:v>0.24164375129856699</c:v>
                </c:pt>
                <c:pt idx="14">
                  <c:v>0.22611898164962299</c:v>
                </c:pt>
                <c:pt idx="15">
                  <c:v>0.194137085897061</c:v>
                </c:pt>
                <c:pt idx="16">
                  <c:v>0.18098585144604701</c:v>
                </c:pt>
                <c:pt idx="17">
                  <c:v>0.20196758103878601</c:v>
                </c:pt>
                <c:pt idx="18">
                  <c:v>0.234912117815363</c:v>
                </c:pt>
                <c:pt idx="19">
                  <c:v>0.24160986628808101</c:v>
                </c:pt>
                <c:pt idx="20">
                  <c:v>0.20028657412311701</c:v>
                </c:pt>
                <c:pt idx="21">
                  <c:v>0.12136410664409</c:v>
                </c:pt>
                <c:pt idx="22">
                  <c:v>3.7046473129894397E-2</c:v>
                </c:pt>
                <c:pt idx="23">
                  <c:v>-2.5402805242468199E-2</c:v>
                </c:pt>
                <c:pt idx="24">
                  <c:v>-5.5325957321714699E-2</c:v>
                </c:pt>
                <c:pt idx="25">
                  <c:v>-4.8486136333080999E-2</c:v>
                </c:pt>
                <c:pt idx="26">
                  <c:v>-1.9027067088947601E-3</c:v>
                </c:pt>
                <c:pt idx="27">
                  <c:v>6.2079639407259801E-2</c:v>
                </c:pt>
                <c:pt idx="28">
                  <c:v>8.3495453771318603E-2</c:v>
                </c:pt>
                <c:pt idx="29">
                  <c:v>1.1987687577228699E-2</c:v>
                </c:pt>
                <c:pt idx="30">
                  <c:v>-0.12719995647260901</c:v>
                </c:pt>
                <c:pt idx="31">
                  <c:v>-0.22682152440628101</c:v>
                </c:pt>
                <c:pt idx="32">
                  <c:v>-0.184459902738347</c:v>
                </c:pt>
                <c:pt idx="33">
                  <c:v>-3.18476117221072E-3</c:v>
                </c:pt>
                <c:pt idx="34">
                  <c:v>0.21596409995247201</c:v>
                </c:pt>
                <c:pt idx="35">
                  <c:v>0.38148606931531698</c:v>
                </c:pt>
                <c:pt idx="36">
                  <c:v>0.48290392614655903</c:v>
                </c:pt>
                <c:pt idx="37">
                  <c:v>0.54196236214681803</c:v>
                </c:pt>
                <c:pt idx="38">
                  <c:v>0.54157046342142501</c:v>
                </c:pt>
                <c:pt idx="39">
                  <c:v>0.45841793090155902</c:v>
                </c:pt>
                <c:pt idx="40">
                  <c:v>0.33578892847587</c:v>
                </c:pt>
                <c:pt idx="41">
                  <c:v>0.25580454407168601</c:v>
                </c:pt>
                <c:pt idx="42">
                  <c:v>0.23369621723255499</c:v>
                </c:pt>
                <c:pt idx="43">
                  <c:v>0.19314306715569499</c:v>
                </c:pt>
                <c:pt idx="44">
                  <c:v>5.5674619865493401E-2</c:v>
                </c:pt>
                <c:pt idx="45">
                  <c:v>-0.18462835300720701</c:v>
                </c:pt>
                <c:pt idx="46">
                  <c:v>-0.47724172309437901</c:v>
                </c:pt>
                <c:pt idx="47">
                  <c:v>-0.76657905313522101</c:v>
                </c:pt>
                <c:pt idx="48">
                  <c:v>-1.0158703181175901</c:v>
                </c:pt>
                <c:pt idx="49">
                  <c:v>-1.1996238662649601</c:v>
                </c:pt>
                <c:pt idx="50">
                  <c:v>-1.28688669381433</c:v>
                </c:pt>
                <c:pt idx="51">
                  <c:v>-1.2492616874295599</c:v>
                </c:pt>
                <c:pt idx="52">
                  <c:v>-1.0982767296531799</c:v>
                </c:pt>
                <c:pt idx="53">
                  <c:v>-0.907826505002442</c:v>
                </c:pt>
                <c:pt idx="54">
                  <c:v>-0.77728303189037695</c:v>
                </c:pt>
                <c:pt idx="55">
                  <c:v>-0.759196331808909</c:v>
                </c:pt>
                <c:pt idx="56">
                  <c:v>-0.82026145102455605</c:v>
                </c:pt>
                <c:pt idx="57">
                  <c:v>-0.87463090666263399</c:v>
                </c:pt>
                <c:pt idx="58">
                  <c:v>-0.84471220153129101</c:v>
                </c:pt>
                <c:pt idx="59">
                  <c:v>-0.69461578289668302</c:v>
                </c:pt>
                <c:pt idx="60">
                  <c:v>-0.43364762408479302</c:v>
                </c:pt>
                <c:pt idx="61">
                  <c:v>-0.100960272130384</c:v>
                </c:pt>
                <c:pt idx="62">
                  <c:v>0.25813079047800302</c:v>
                </c:pt>
                <c:pt idx="63">
                  <c:v>0.62519649957044998</c:v>
                </c:pt>
                <c:pt idx="64">
                  <c:v>1.0272531071013999</c:v>
                </c:pt>
                <c:pt idx="65">
                  <c:v>1.4706770282461801</c:v>
                </c:pt>
                <c:pt idx="66">
                  <c:v>1.8346433352224001</c:v>
                </c:pt>
                <c:pt idx="67">
                  <c:v>1.91991281719385</c:v>
                </c:pt>
                <c:pt idx="68">
                  <c:v>1.66163783277149</c:v>
                </c:pt>
                <c:pt idx="69">
                  <c:v>1.21694361966146</c:v>
                </c:pt>
                <c:pt idx="70">
                  <c:v>0.77377326971785299</c:v>
                </c:pt>
                <c:pt idx="71">
                  <c:v>0.34572057078577501</c:v>
                </c:pt>
                <c:pt idx="72">
                  <c:v>-0.167320951774689</c:v>
                </c:pt>
                <c:pt idx="73">
                  <c:v>-0.80134309410830495</c:v>
                </c:pt>
                <c:pt idx="74">
                  <c:v>-1.50877956743663</c:v>
                </c:pt>
                <c:pt idx="75">
                  <c:v>-2.2476266545943999</c:v>
                </c:pt>
                <c:pt idx="76">
                  <c:v>-2.9817347498612499</c:v>
                </c:pt>
                <c:pt idx="77">
                  <c:v>-3.6014418875824599</c:v>
                </c:pt>
                <c:pt idx="78">
                  <c:v>-3.9360957400907699</c:v>
                </c:pt>
                <c:pt idx="79">
                  <c:v>-3.8852268655465001</c:v>
                </c:pt>
                <c:pt idx="80">
                  <c:v>-3.52033971270221</c:v>
                </c:pt>
                <c:pt idx="81">
                  <c:v>-3.0224328624873502</c:v>
                </c:pt>
                <c:pt idx="82">
                  <c:v>-2.5248459815700399</c:v>
                </c:pt>
                <c:pt idx="83">
                  <c:v>-2.0535509423620302</c:v>
                </c:pt>
                <c:pt idx="84">
                  <c:v>-1.57029456481751</c:v>
                </c:pt>
                <c:pt idx="85">
                  <c:v>-0.98212950114294895</c:v>
                </c:pt>
                <c:pt idx="86">
                  <c:v>-6.6041809327591794E-2</c:v>
                </c:pt>
                <c:pt idx="87">
                  <c:v>1.4857621031130801</c:v>
                </c:pt>
                <c:pt idx="88">
                  <c:v>3.6760230198305099</c:v>
                </c:pt>
                <c:pt idx="89">
                  <c:v>5.8724110201382098</c:v>
                </c:pt>
                <c:pt idx="90">
                  <c:v>7.2005091820069804</c:v>
                </c:pt>
                <c:pt idx="91">
                  <c:v>7.3673735201881403</c:v>
                </c:pt>
                <c:pt idx="92">
                  <c:v>6.8606205131638598</c:v>
                </c:pt>
                <c:pt idx="93">
                  <c:v>6.2865399629709096</c:v>
                </c:pt>
                <c:pt idx="94">
                  <c:v>5.80361014534577</c:v>
                </c:pt>
                <c:pt idx="95">
                  <c:v>5.2789725220920598</c:v>
                </c:pt>
                <c:pt idx="96">
                  <c:v>4.6333386665096397</c:v>
                </c:pt>
                <c:pt idx="97">
                  <c:v>3.8133811239981399</c:v>
                </c:pt>
                <c:pt idx="98">
                  <c:v>2.6634220444335299</c:v>
                </c:pt>
                <c:pt idx="99">
                  <c:v>1.05491414206871</c:v>
                </c:pt>
                <c:pt idx="100">
                  <c:v>-0.94769171387040996</c:v>
                </c:pt>
                <c:pt idx="101">
                  <c:v>-3.1312250575657101</c:v>
                </c:pt>
                <c:pt idx="102">
                  <c:v>-5.2230767279890902</c:v>
                </c:pt>
                <c:pt idx="103">
                  <c:v>-6.9049220767768098</c:v>
                </c:pt>
                <c:pt idx="104">
                  <c:v>-7.9287586817062703</c:v>
                </c:pt>
                <c:pt idx="105">
                  <c:v>-8.3355815422404298</c:v>
                </c:pt>
                <c:pt idx="106">
                  <c:v>-8.4550816417507608</c:v>
                </c:pt>
                <c:pt idx="107">
                  <c:v>-8.5870999984735707</c:v>
                </c:pt>
                <c:pt idx="108">
                  <c:v>-8.7380994020359193</c:v>
                </c:pt>
                <c:pt idx="109">
                  <c:v>-8.6649857178338205</c:v>
                </c:pt>
                <c:pt idx="110">
                  <c:v>-8.1469125956106492</c:v>
                </c:pt>
                <c:pt idx="111">
                  <c:v>-7.1037191849505996</c:v>
                </c:pt>
                <c:pt idx="112">
                  <c:v>-5.4277774298001802</c:v>
                </c:pt>
                <c:pt idx="113">
                  <c:v>-2.89962319313093</c:v>
                </c:pt>
                <c:pt idx="114">
                  <c:v>0.65685498729247005</c:v>
                </c:pt>
                <c:pt idx="115">
                  <c:v>4.9293897048890898</c:v>
                </c:pt>
                <c:pt idx="116">
                  <c:v>8.8132329438146702</c:v>
                </c:pt>
                <c:pt idx="117">
                  <c:v>10.9905385180619</c:v>
                </c:pt>
                <c:pt idx="118">
                  <c:v>11.0911239265915</c:v>
                </c:pt>
                <c:pt idx="119">
                  <c:v>10.0210833596059</c:v>
                </c:pt>
                <c:pt idx="120">
                  <c:v>8.89837941608595</c:v>
                </c:pt>
                <c:pt idx="121">
                  <c:v>7.9993092589623496</c:v>
                </c:pt>
                <c:pt idx="122">
                  <c:v>6.9537237784027202</c:v>
                </c:pt>
                <c:pt idx="123">
                  <c:v>5.4700103078374003</c:v>
                </c:pt>
                <c:pt idx="124">
                  <c:v>3.5618687410108598</c:v>
                </c:pt>
                <c:pt idx="125">
                  <c:v>1.3329605020641599</c:v>
                </c:pt>
                <c:pt idx="126">
                  <c:v>-0.96758529144717897</c:v>
                </c:pt>
                <c:pt idx="127">
                  <c:v>-2.8138486614224401</c:v>
                </c:pt>
                <c:pt idx="128">
                  <c:v>-3.9177061720400799</c:v>
                </c:pt>
                <c:pt idx="129">
                  <c:v>-4.7210472627443503</c:v>
                </c:pt>
                <c:pt idx="130">
                  <c:v>-5.8220829139113697</c:v>
                </c:pt>
                <c:pt idx="131">
                  <c:v>-6.9867853761135601</c:v>
                </c:pt>
                <c:pt idx="132">
                  <c:v>-7.3700778861753102</c:v>
                </c:pt>
                <c:pt idx="133">
                  <c:v>-6.5918689447535197</c:v>
                </c:pt>
                <c:pt idx="134">
                  <c:v>-4.9902175091454701</c:v>
                </c:pt>
                <c:pt idx="135">
                  <c:v>-3.0038149490171402</c:v>
                </c:pt>
                <c:pt idx="136">
                  <c:v>-0.89690883367336305</c:v>
                </c:pt>
                <c:pt idx="137">
                  <c:v>1.0362789467486999</c:v>
                </c:pt>
                <c:pt idx="138">
                  <c:v>2.5559211872664198</c:v>
                </c:pt>
                <c:pt idx="139">
                  <c:v>3.7223742645283</c:v>
                </c:pt>
                <c:pt idx="140">
                  <c:v>4.7000144343374899</c:v>
                </c:pt>
                <c:pt idx="141">
                  <c:v>5.4348599893367</c:v>
                </c:pt>
                <c:pt idx="142">
                  <c:v>5.8114320158097099</c:v>
                </c:pt>
                <c:pt idx="143">
                  <c:v>5.9338285474887504</c:v>
                </c:pt>
                <c:pt idx="144">
                  <c:v>5.9536128788231997</c:v>
                </c:pt>
                <c:pt idx="145">
                  <c:v>5.78417022552141</c:v>
                </c:pt>
                <c:pt idx="146">
                  <c:v>5.2231949685037602</c:v>
                </c:pt>
                <c:pt idx="147">
                  <c:v>4.24504902838249</c:v>
                </c:pt>
                <c:pt idx="148">
                  <c:v>2.9873006681138299</c:v>
                </c:pt>
                <c:pt idx="149">
                  <c:v>1.55074082470008</c:v>
                </c:pt>
                <c:pt idx="150">
                  <c:v>-1.8066744268169201E-2</c:v>
                </c:pt>
                <c:pt idx="151">
                  <c:v>-1.6019574636449301</c:v>
                </c:pt>
                <c:pt idx="152">
                  <c:v>-3.0296844199286599</c:v>
                </c:pt>
                <c:pt idx="153">
                  <c:v>-4.2031179143397797</c:v>
                </c:pt>
                <c:pt idx="154">
                  <c:v>-5.1082892453690896</c:v>
                </c:pt>
                <c:pt idx="155">
                  <c:v>-5.7085520104771197</c:v>
                </c:pt>
                <c:pt idx="156">
                  <c:v>-5.8667806602901598</c:v>
                </c:pt>
                <c:pt idx="157">
                  <c:v>-5.4716343034713102</c:v>
                </c:pt>
                <c:pt idx="158">
                  <c:v>-4.67014543117328</c:v>
                </c:pt>
                <c:pt idx="159">
                  <c:v>-3.8299283203930101</c:v>
                </c:pt>
                <c:pt idx="160">
                  <c:v>-3.1635429984085799</c:v>
                </c:pt>
                <c:pt idx="161">
                  <c:v>-2.54021287592728</c:v>
                </c:pt>
                <c:pt idx="162">
                  <c:v>-1.75516251667331</c:v>
                </c:pt>
                <c:pt idx="163">
                  <c:v>-0.81529278918623604</c:v>
                </c:pt>
                <c:pt idx="164">
                  <c:v>0.16784994607164899</c:v>
                </c:pt>
                <c:pt idx="165">
                  <c:v>1.2446596352344801</c:v>
                </c:pt>
                <c:pt idx="166">
                  <c:v>2.4692428308913601</c:v>
                </c:pt>
                <c:pt idx="167">
                  <c:v>3.5609524071417602</c:v>
                </c:pt>
                <c:pt idx="168">
                  <c:v>3.9928930527706101</c:v>
                </c:pt>
                <c:pt idx="169">
                  <c:v>3.5395981389211499</c:v>
                </c:pt>
                <c:pt idx="170">
                  <c:v>2.56916387597914</c:v>
                </c:pt>
                <c:pt idx="171">
                  <c:v>1.69740176789718</c:v>
                </c:pt>
                <c:pt idx="172">
                  <c:v>1.4271667683727101</c:v>
                </c:pt>
                <c:pt idx="173">
                  <c:v>1.93817166830674</c:v>
                </c:pt>
                <c:pt idx="174">
                  <c:v>2.7560441760883201</c:v>
                </c:pt>
                <c:pt idx="175">
                  <c:v>2.8652858080008499</c:v>
                </c:pt>
                <c:pt idx="176">
                  <c:v>1.6921800980150801</c:v>
                </c:pt>
                <c:pt idx="177">
                  <c:v>-0.148619535313085</c:v>
                </c:pt>
                <c:pt idx="178">
                  <c:v>-1.4359677687981101</c:v>
                </c:pt>
                <c:pt idx="179">
                  <c:v>-1.60585871432536</c:v>
                </c:pt>
                <c:pt idx="180">
                  <c:v>-1.1343863775849701</c:v>
                </c:pt>
                <c:pt idx="181">
                  <c:v>-0.75291818778937603</c:v>
                </c:pt>
                <c:pt idx="182">
                  <c:v>-0.687757666194308</c:v>
                </c:pt>
                <c:pt idx="183">
                  <c:v>-0.72318405891720605</c:v>
                </c:pt>
                <c:pt idx="184">
                  <c:v>-0.72632725405566401</c:v>
                </c:pt>
                <c:pt idx="185">
                  <c:v>-0.82933289098928198</c:v>
                </c:pt>
                <c:pt idx="186">
                  <c:v>-1.09734768641861</c:v>
                </c:pt>
                <c:pt idx="187">
                  <c:v>-1.2850753332778</c:v>
                </c:pt>
                <c:pt idx="188">
                  <c:v>-1.07229820085654</c:v>
                </c:pt>
                <c:pt idx="189">
                  <c:v>-0.43304960863451802</c:v>
                </c:pt>
                <c:pt idx="190">
                  <c:v>0.33484831199210102</c:v>
                </c:pt>
                <c:pt idx="191">
                  <c:v>0.85341535909948996</c:v>
                </c:pt>
                <c:pt idx="192">
                  <c:v>0.87893886308439995</c:v>
                </c:pt>
                <c:pt idx="193">
                  <c:v>0.45614881229837401</c:v>
                </c:pt>
                <c:pt idx="194">
                  <c:v>-2.28343539570817E-2</c:v>
                </c:pt>
                <c:pt idx="195">
                  <c:v>-8.6873725321882797E-2</c:v>
                </c:pt>
                <c:pt idx="196">
                  <c:v>0.32975089271389302</c:v>
                </c:pt>
                <c:pt idx="197">
                  <c:v>0.78197611453716298</c:v>
                </c:pt>
                <c:pt idx="198">
                  <c:v>0.80755008523347604</c:v>
                </c:pt>
                <c:pt idx="199">
                  <c:v>0.38669163464651302</c:v>
                </c:pt>
                <c:pt idx="200">
                  <c:v>-0.23490832369770401</c:v>
                </c:pt>
                <c:pt idx="201">
                  <c:v>-0.96008900239779005</c:v>
                </c:pt>
                <c:pt idx="202">
                  <c:v>-1.81528546849604</c:v>
                </c:pt>
                <c:pt idx="203">
                  <c:v>-2.6134216638930701</c:v>
                </c:pt>
                <c:pt idx="204">
                  <c:v>-2.89025030748039</c:v>
                </c:pt>
                <c:pt idx="205">
                  <c:v>-2.3406965717848802</c:v>
                </c:pt>
                <c:pt idx="206">
                  <c:v>-1.2669220653618201</c:v>
                </c:pt>
                <c:pt idx="207">
                  <c:v>-0.40450517585372497</c:v>
                </c:pt>
                <c:pt idx="208">
                  <c:v>-0.19915095947276101</c:v>
                </c:pt>
                <c:pt idx="209">
                  <c:v>-0.41759493104716999</c:v>
                </c:pt>
                <c:pt idx="210">
                  <c:v>-0.582043723518886</c:v>
                </c:pt>
                <c:pt idx="211">
                  <c:v>-0.54997832420424697</c:v>
                </c:pt>
                <c:pt idx="212">
                  <c:v>-0.462272006545071</c:v>
                </c:pt>
                <c:pt idx="213">
                  <c:v>-0.36400169373420599</c:v>
                </c:pt>
                <c:pt idx="214">
                  <c:v>-0.196399812374977</c:v>
                </c:pt>
                <c:pt idx="215">
                  <c:v>-5.23763661751208E-2</c:v>
                </c:pt>
                <c:pt idx="216">
                  <c:v>-0.15511527072776499</c:v>
                </c:pt>
                <c:pt idx="217">
                  <c:v>-0.61542054871905705</c:v>
                </c:pt>
                <c:pt idx="218">
                  <c:v>-1.35363626249219</c:v>
                </c:pt>
                <c:pt idx="219">
                  <c:v>-2.2051765561314798</c:v>
                </c:pt>
                <c:pt idx="220">
                  <c:v>-2.9025849594456701</c:v>
                </c:pt>
                <c:pt idx="221">
                  <c:v>-3.0816394354564398</c:v>
                </c:pt>
                <c:pt idx="222">
                  <c:v>-2.4964821702292501</c:v>
                </c:pt>
                <c:pt idx="223">
                  <c:v>-1.20649667314863</c:v>
                </c:pt>
                <c:pt idx="224">
                  <c:v>0.35798505167149702</c:v>
                </c:pt>
                <c:pt idx="225">
                  <c:v>1.5248964403735801</c:v>
                </c:pt>
                <c:pt idx="226">
                  <c:v>1.8786251438780199</c:v>
                </c:pt>
                <c:pt idx="227">
                  <c:v>1.7839005439678599</c:v>
                </c:pt>
                <c:pt idx="228">
                  <c:v>2.1088600377882001</c:v>
                </c:pt>
                <c:pt idx="229">
                  <c:v>3.2352577648029399</c:v>
                </c:pt>
                <c:pt idx="230">
                  <c:v>4.6014675702167596</c:v>
                </c:pt>
                <c:pt idx="231">
                  <c:v>5.3972174812379796</c:v>
                </c:pt>
                <c:pt idx="232">
                  <c:v>5.3796481618259397</c:v>
                </c:pt>
                <c:pt idx="233">
                  <c:v>4.7798794253016803</c:v>
                </c:pt>
                <c:pt idx="234">
                  <c:v>3.7547599140011299</c:v>
                </c:pt>
                <c:pt idx="235">
                  <c:v>2.2488405099003299</c:v>
                </c:pt>
                <c:pt idx="236">
                  <c:v>0.30920036042202997</c:v>
                </c:pt>
                <c:pt idx="237">
                  <c:v>-1.71198276024103</c:v>
                </c:pt>
                <c:pt idx="238">
                  <c:v>-3.2965253660923901</c:v>
                </c:pt>
                <c:pt idx="239">
                  <c:v>-3.9911198922718798</c:v>
                </c:pt>
                <c:pt idx="240">
                  <c:v>-3.7598730866064298</c:v>
                </c:pt>
                <c:pt idx="241">
                  <c:v>-3.2739412077794201</c:v>
                </c:pt>
                <c:pt idx="242">
                  <c:v>-3.4977468561240301</c:v>
                </c:pt>
                <c:pt idx="243">
                  <c:v>-4.6986293764393601</c:v>
                </c:pt>
                <c:pt idx="244">
                  <c:v>-6.1418928789446197</c:v>
                </c:pt>
                <c:pt idx="245">
                  <c:v>-6.8929505643289799</c:v>
                </c:pt>
                <c:pt idx="246">
                  <c:v>-6.6392652347340597</c:v>
                </c:pt>
                <c:pt idx="247">
                  <c:v>-5.4735709399445698</c:v>
                </c:pt>
                <c:pt idx="248">
                  <c:v>-3.2646585293424502</c:v>
                </c:pt>
                <c:pt idx="249">
                  <c:v>-2.4869683034035299E-2</c:v>
                </c:pt>
                <c:pt idx="250">
                  <c:v>3.3003775418182499</c:v>
                </c:pt>
                <c:pt idx="251">
                  <c:v>5.3246148488653002</c:v>
                </c:pt>
                <c:pt idx="252">
                  <c:v>5.6713498969044096</c:v>
                </c:pt>
                <c:pt idx="253">
                  <c:v>5.3715269277723996</c:v>
                </c:pt>
                <c:pt idx="254">
                  <c:v>5.6315438763122199</c:v>
                </c:pt>
                <c:pt idx="255">
                  <c:v>6.6335312329731302</c:v>
                </c:pt>
                <c:pt idx="256">
                  <c:v>7.7213169239456398</c:v>
                </c:pt>
                <c:pt idx="257">
                  <c:v>8.2751643375440995</c:v>
                </c:pt>
                <c:pt idx="258">
                  <c:v>8.0549028754632008</c:v>
                </c:pt>
                <c:pt idx="259">
                  <c:v>7.0045683209880103</c:v>
                </c:pt>
                <c:pt idx="260">
                  <c:v>5.1658236729050699</c:v>
                </c:pt>
                <c:pt idx="261">
                  <c:v>2.8106651106347802</c:v>
                </c:pt>
                <c:pt idx="262">
                  <c:v>0.45764591078778499</c:v>
                </c:pt>
                <c:pt idx="263">
                  <c:v>-1.39594847083615</c:v>
                </c:pt>
                <c:pt idx="264">
                  <c:v>-2.5432744524906998</c:v>
                </c:pt>
                <c:pt idx="265">
                  <c:v>-3.1171402721478998</c:v>
                </c:pt>
                <c:pt idx="266">
                  <c:v>-3.4796093054075401</c:v>
                </c:pt>
                <c:pt idx="267">
                  <c:v>-4.0077124009751</c:v>
                </c:pt>
                <c:pt idx="268">
                  <c:v>-4.8391939704517899</c:v>
                </c:pt>
                <c:pt idx="269">
                  <c:v>-5.6314452036085401</c:v>
                </c:pt>
                <c:pt idx="270">
                  <c:v>-5.71221029478325</c:v>
                </c:pt>
                <c:pt idx="271">
                  <c:v>-4.7633410736716897</c:v>
                </c:pt>
                <c:pt idx="272">
                  <c:v>-3.23484596643193</c:v>
                </c:pt>
                <c:pt idx="273">
                  <c:v>-1.8319677520550399</c:v>
                </c:pt>
                <c:pt idx="274">
                  <c:v>-0.76072401457719296</c:v>
                </c:pt>
                <c:pt idx="275">
                  <c:v>0.195351977369534</c:v>
                </c:pt>
                <c:pt idx="276">
                  <c:v>1.05888429255857</c:v>
                </c:pt>
                <c:pt idx="277">
                  <c:v>1.6107172364981801</c:v>
                </c:pt>
                <c:pt idx="278">
                  <c:v>1.90562925741328</c:v>
                </c:pt>
                <c:pt idx="279">
                  <c:v>2.3453173593768102</c:v>
                </c:pt>
                <c:pt idx="280">
                  <c:v>3.11630821604555</c:v>
                </c:pt>
                <c:pt idx="281">
                  <c:v>3.86471605820353</c:v>
                </c:pt>
                <c:pt idx="282">
                  <c:v>4.0568200184545899</c:v>
                </c:pt>
                <c:pt idx="283">
                  <c:v>3.4598539050886599</c:v>
                </c:pt>
                <c:pt idx="284">
                  <c:v>2.1967811878996302</c:v>
                </c:pt>
                <c:pt idx="285">
                  <c:v>0.55270166116743102</c:v>
                </c:pt>
                <c:pt idx="286">
                  <c:v>-1.1351398385490199</c:v>
                </c:pt>
                <c:pt idx="287">
                  <c:v>-2.5253914667428399</c:v>
                </c:pt>
                <c:pt idx="288">
                  <c:v>-3.36254374543641</c:v>
                </c:pt>
                <c:pt idx="289">
                  <c:v>-3.5716452174023501</c:v>
                </c:pt>
                <c:pt idx="290">
                  <c:v>-3.3149895904798998</c:v>
                </c:pt>
                <c:pt idx="291">
                  <c:v>-2.9730023694815202</c:v>
                </c:pt>
                <c:pt idx="292">
                  <c:v>-2.93602472482169</c:v>
                </c:pt>
                <c:pt idx="293">
                  <c:v>-3.2724894075358799</c:v>
                </c:pt>
                <c:pt idx="294">
                  <c:v>-3.6083474936158302</c:v>
                </c:pt>
                <c:pt idx="295">
                  <c:v>-3.42172589197641</c:v>
                </c:pt>
                <c:pt idx="296">
                  <c:v>-2.4917673401248202</c:v>
                </c:pt>
                <c:pt idx="297">
                  <c:v>-1.0531585728453701</c:v>
                </c:pt>
                <c:pt idx="298">
                  <c:v>0.45866450038797002</c:v>
                </c:pt>
                <c:pt idx="299">
                  <c:v>1.73331016218106</c:v>
                </c:pt>
                <c:pt idx="300">
                  <c:v>2.6507940015789999</c:v>
                </c:pt>
                <c:pt idx="301">
                  <c:v>3.1454557936815699</c:v>
                </c:pt>
                <c:pt idx="302">
                  <c:v>3.16669972652176</c:v>
                </c:pt>
                <c:pt idx="303">
                  <c:v>2.79728053241146</c:v>
                </c:pt>
                <c:pt idx="304">
                  <c:v>2.3183864373372498</c:v>
                </c:pt>
                <c:pt idx="305">
                  <c:v>2.0719178833089802</c:v>
                </c:pt>
                <c:pt idx="306">
                  <c:v>2.21193593522099</c:v>
                </c:pt>
                <c:pt idx="307">
                  <c:v>2.5409001212040101</c:v>
                </c:pt>
                <c:pt idx="308">
                  <c:v>2.5814707800949201</c:v>
                </c:pt>
                <c:pt idx="309">
                  <c:v>1.9182397242523299</c:v>
                </c:pt>
                <c:pt idx="310">
                  <c:v>0.58620543272659098</c:v>
                </c:pt>
                <c:pt idx="311">
                  <c:v>-0.89023784117542304</c:v>
                </c:pt>
                <c:pt idx="312">
                  <c:v>-1.94910843621573</c:v>
                </c:pt>
                <c:pt idx="313">
                  <c:v>-2.4727642122570601</c:v>
                </c:pt>
                <c:pt idx="314">
                  <c:v>-2.7303433022192301</c:v>
                </c:pt>
                <c:pt idx="315">
                  <c:v>-2.92539440214696</c:v>
                </c:pt>
                <c:pt idx="316">
                  <c:v>-2.9909872911938802</c:v>
                </c:pt>
                <c:pt idx="317">
                  <c:v>-2.8116897697246599</c:v>
                </c:pt>
                <c:pt idx="318">
                  <c:v>-2.4529548316745502</c:v>
                </c:pt>
                <c:pt idx="319">
                  <c:v>-2.0947872371960901</c:v>
                </c:pt>
                <c:pt idx="320">
                  <c:v>-1.82503416743205</c:v>
                </c:pt>
                <c:pt idx="321">
                  <c:v>-1.54161771668003</c:v>
                </c:pt>
                <c:pt idx="322">
                  <c:v>-1.0262911539749899</c:v>
                </c:pt>
                <c:pt idx="323">
                  <c:v>-0.14407898031769201</c:v>
                </c:pt>
                <c:pt idx="324">
                  <c:v>0.96185589728522003</c:v>
                </c:pt>
                <c:pt idx="325">
                  <c:v>1.91458137718219</c:v>
                </c:pt>
                <c:pt idx="326">
                  <c:v>2.4217304502722801</c:v>
                </c:pt>
                <c:pt idx="327">
                  <c:v>2.5328228707157399</c:v>
                </c:pt>
                <c:pt idx="328">
                  <c:v>2.5280974067812498</c:v>
                </c:pt>
                <c:pt idx="329">
                  <c:v>2.59901176027787</c:v>
                </c:pt>
                <c:pt idx="330">
                  <c:v>2.69488790573905</c:v>
                </c:pt>
                <c:pt idx="331">
                  <c:v>2.6379482261018499</c:v>
                </c:pt>
                <c:pt idx="332">
                  <c:v>2.3313565432646102</c:v>
                </c:pt>
                <c:pt idx="333">
                  <c:v>1.8317085386066201</c:v>
                </c:pt>
                <c:pt idx="334">
                  <c:v>1.24425720370599</c:v>
                </c:pt>
                <c:pt idx="335">
                  <c:v>0.584733152231525</c:v>
                </c:pt>
                <c:pt idx="336">
                  <c:v>-0.203353263696917</c:v>
                </c:pt>
                <c:pt idx="337">
                  <c:v>-1.06455288423112</c:v>
                </c:pt>
                <c:pt idx="338">
                  <c:v>-1.7693152712359199</c:v>
                </c:pt>
                <c:pt idx="339">
                  <c:v>-2.1252910850099398</c:v>
                </c:pt>
                <c:pt idx="340">
                  <c:v>-2.1829220536515499</c:v>
                </c:pt>
                <c:pt idx="341">
                  <c:v>-2.14451747868896</c:v>
                </c:pt>
                <c:pt idx="342">
                  <c:v>-2.13535346613163</c:v>
                </c:pt>
                <c:pt idx="343">
                  <c:v>-2.14230500150419</c:v>
                </c:pt>
                <c:pt idx="344">
                  <c:v>-2.1060763292679301</c:v>
                </c:pt>
                <c:pt idx="345">
                  <c:v>-1.98653038127214</c:v>
                </c:pt>
                <c:pt idx="346">
                  <c:v>-1.7670000935086501</c:v>
                </c:pt>
                <c:pt idx="347">
                  <c:v>-1.4551659249971101</c:v>
                </c:pt>
                <c:pt idx="348">
                  <c:v>-1.04818779303426</c:v>
                </c:pt>
                <c:pt idx="349">
                  <c:v>-0.45596410802734599</c:v>
                </c:pt>
                <c:pt idx="350">
                  <c:v>0.41860557829049799</c:v>
                </c:pt>
                <c:pt idx="351">
                  <c:v>1.42273334534989</c:v>
                </c:pt>
                <c:pt idx="352">
                  <c:v>2.1307911481414501</c:v>
                </c:pt>
                <c:pt idx="353">
                  <c:v>2.25635724163245</c:v>
                </c:pt>
                <c:pt idx="354">
                  <c:v>2.0103271862842602</c:v>
                </c:pt>
                <c:pt idx="355">
                  <c:v>1.8730025971275199</c:v>
                </c:pt>
                <c:pt idx="356">
                  <c:v>2.05169506953981</c:v>
                </c:pt>
                <c:pt idx="357">
                  <c:v>2.3073372602595499</c:v>
                </c:pt>
                <c:pt idx="358">
                  <c:v>2.2845704208147302</c:v>
                </c:pt>
                <c:pt idx="359">
                  <c:v>1.8589008431180001</c:v>
                </c:pt>
                <c:pt idx="360">
                  <c:v>1.14934079053021</c:v>
                </c:pt>
                <c:pt idx="361">
                  <c:v>0.33118082457203502</c:v>
                </c:pt>
                <c:pt idx="362">
                  <c:v>-0.47460573763750202</c:v>
                </c:pt>
                <c:pt idx="363">
                  <c:v>-1.1696715960473201</c:v>
                </c:pt>
                <c:pt idx="364">
                  <c:v>-1.6345872536012001</c:v>
                </c:pt>
                <c:pt idx="365">
                  <c:v>-1.79397441286207</c:v>
                </c:pt>
                <c:pt idx="366">
                  <c:v>-1.7174784277845601</c:v>
                </c:pt>
                <c:pt idx="367">
                  <c:v>-1.58339030773468</c:v>
                </c:pt>
                <c:pt idx="368">
                  <c:v>-1.5303882275488601</c:v>
                </c:pt>
                <c:pt idx="369">
                  <c:v>-1.5820430984407301</c:v>
                </c:pt>
                <c:pt idx="370">
                  <c:v>-1.6807755409994001</c:v>
                </c:pt>
                <c:pt idx="371">
                  <c:v>-1.7148782689328099</c:v>
                </c:pt>
                <c:pt idx="372">
                  <c:v>-1.5394178953745601</c:v>
                </c:pt>
                <c:pt idx="373">
                  <c:v>-1.0724281348861699</c:v>
                </c:pt>
                <c:pt idx="374">
                  <c:v>-0.387907181161595</c:v>
                </c:pt>
                <c:pt idx="375">
                  <c:v>0.32078506618472302</c:v>
                </c:pt>
                <c:pt idx="376">
                  <c:v>0.85653095237218002</c:v>
                </c:pt>
                <c:pt idx="377">
                  <c:v>1.0955768282826299</c:v>
                </c:pt>
                <c:pt idx="378">
                  <c:v>1.0461370903084599</c:v>
                </c:pt>
                <c:pt idx="379">
                  <c:v>0.89288301043559604</c:v>
                </c:pt>
                <c:pt idx="380">
                  <c:v>0.88214242424688405</c:v>
                </c:pt>
                <c:pt idx="381">
                  <c:v>1.0847986691370799</c:v>
                </c:pt>
                <c:pt idx="382">
                  <c:v>1.3262031855802801</c:v>
                </c:pt>
                <c:pt idx="383">
                  <c:v>1.3881342471401401</c:v>
                </c:pt>
                <c:pt idx="384">
                  <c:v>1.2001447282390101</c:v>
                </c:pt>
                <c:pt idx="385">
                  <c:v>0.79622561205946196</c:v>
                </c:pt>
                <c:pt idx="386">
                  <c:v>0.20479532449002699</c:v>
                </c:pt>
                <c:pt idx="387">
                  <c:v>-0.52131799747211804</c:v>
                </c:pt>
                <c:pt idx="388">
                  <c:v>-1.22404617045954</c:v>
                </c:pt>
                <c:pt idx="389">
                  <c:v>-1.7060946508649999</c:v>
                </c:pt>
                <c:pt idx="390">
                  <c:v>-1.88574030463594</c:v>
                </c:pt>
                <c:pt idx="391">
                  <c:v>-1.8653990499181901</c:v>
                </c:pt>
                <c:pt idx="392">
                  <c:v>-1.8332555180889401</c:v>
                </c:pt>
                <c:pt idx="393">
                  <c:v>-1.8664548157087399</c:v>
                </c:pt>
                <c:pt idx="394">
                  <c:v>-1.8627687874707199</c:v>
                </c:pt>
                <c:pt idx="395">
                  <c:v>-1.6691349743171999</c:v>
                </c:pt>
                <c:pt idx="396">
                  <c:v>-1.2334479242102201</c:v>
                </c:pt>
                <c:pt idx="397">
                  <c:v>-0.61299206618295499</c:v>
                </c:pt>
                <c:pt idx="398">
                  <c:v>0.10188854074706701</c:v>
                </c:pt>
                <c:pt idx="399">
                  <c:v>0.82496026843392001</c:v>
                </c:pt>
                <c:pt idx="400">
                  <c:v>1.4762995391820599</c:v>
                </c:pt>
                <c:pt idx="401">
                  <c:v>1.9843855514333399</c:v>
                </c:pt>
                <c:pt idx="402">
                  <c:v>2.2863382050252601</c:v>
                </c:pt>
                <c:pt idx="403">
                  <c:v>2.3263000027696101</c:v>
                </c:pt>
                <c:pt idx="404">
                  <c:v>2.1213175448723001</c:v>
                </c:pt>
                <c:pt idx="405">
                  <c:v>1.8536642570066899</c:v>
                </c:pt>
                <c:pt idx="406">
                  <c:v>1.77960082005831</c:v>
                </c:pt>
                <c:pt idx="407">
                  <c:v>1.93444284066396</c:v>
                </c:pt>
                <c:pt idx="408">
                  <c:v>2.0140250163626399</c:v>
                </c:pt>
                <c:pt idx="409">
                  <c:v>1.69201906704071</c:v>
                </c:pt>
                <c:pt idx="410">
                  <c:v>0.99376067927970202</c:v>
                </c:pt>
                <c:pt idx="411">
                  <c:v>0.224410368048093</c:v>
                </c:pt>
                <c:pt idx="412">
                  <c:v>-0.40016524924115798</c:v>
                </c:pt>
                <c:pt idx="413">
                  <c:v>-0.88281616090722004</c:v>
                </c:pt>
                <c:pt idx="414">
                  <c:v>-1.25549067954843</c:v>
                </c:pt>
                <c:pt idx="415">
                  <c:v>-1.4606991804801499</c:v>
                </c:pt>
                <c:pt idx="416">
                  <c:v>-1.4678559931641499</c:v>
                </c:pt>
                <c:pt idx="417">
                  <c:v>-1.38055310542494</c:v>
                </c:pt>
                <c:pt idx="418">
                  <c:v>-1.35735799870162</c:v>
                </c:pt>
                <c:pt idx="419">
                  <c:v>-1.47432514314712</c:v>
                </c:pt>
                <c:pt idx="420">
                  <c:v>-1.6780774885462799</c:v>
                </c:pt>
                <c:pt idx="421">
                  <c:v>-1.8175076546358699</c:v>
                </c:pt>
                <c:pt idx="422">
                  <c:v>-1.7190862908290301</c:v>
                </c:pt>
                <c:pt idx="423">
                  <c:v>-1.31094523495801</c:v>
                </c:pt>
                <c:pt idx="424">
                  <c:v>-0.70186311756615705</c:v>
                </c:pt>
                <c:pt idx="425">
                  <c:v>-0.105291626663386</c:v>
                </c:pt>
                <c:pt idx="426">
                  <c:v>0.34680512674351399</c:v>
                </c:pt>
                <c:pt idx="427">
                  <c:v>0.66644950532569802</c:v>
                </c:pt>
                <c:pt idx="428">
                  <c:v>0.90542388303964105</c:v>
                </c:pt>
                <c:pt idx="429">
                  <c:v>1.08188770917341</c:v>
                </c:pt>
                <c:pt idx="430">
                  <c:v>1.2428884530158699</c:v>
                </c:pt>
                <c:pt idx="431">
                  <c:v>1.5769154074491201</c:v>
                </c:pt>
                <c:pt idx="432">
                  <c:v>2.2855171381300701</c:v>
                </c:pt>
                <c:pt idx="433">
                  <c:v>3.2385761758767502</c:v>
                </c:pt>
                <c:pt idx="434">
                  <c:v>3.9166458638304502</c:v>
                </c:pt>
                <c:pt idx="435">
                  <c:v>3.8802681933160299</c:v>
                </c:pt>
                <c:pt idx="436">
                  <c:v>3.2117665513754399</c:v>
                </c:pt>
                <c:pt idx="437">
                  <c:v>2.3397577009874899</c:v>
                </c:pt>
                <c:pt idx="438">
                  <c:v>1.54457757785129</c:v>
                </c:pt>
                <c:pt idx="439">
                  <c:v>0.82837948365568903</c:v>
                </c:pt>
                <c:pt idx="440">
                  <c:v>0.15836427158844801</c:v>
                </c:pt>
                <c:pt idx="441">
                  <c:v>-0.41540066834934197</c:v>
                </c:pt>
                <c:pt idx="442">
                  <c:v>-0.87196355300898798</c:v>
                </c:pt>
                <c:pt idx="443">
                  <c:v>-1.27576344520964</c:v>
                </c:pt>
                <c:pt idx="444">
                  <c:v>-1.7085335689877299</c:v>
                </c:pt>
                <c:pt idx="445">
                  <c:v>-2.2288032575727099</c:v>
                </c:pt>
                <c:pt idx="446">
                  <c:v>-2.8288926186408001</c:v>
                </c:pt>
                <c:pt idx="447">
                  <c:v>-3.34256947367862</c:v>
                </c:pt>
                <c:pt idx="448">
                  <c:v>-3.5059765924633499</c:v>
                </c:pt>
                <c:pt idx="449">
                  <c:v>-3.2402604146709999</c:v>
                </c:pt>
                <c:pt idx="450">
                  <c:v>-2.8169676626331799</c:v>
                </c:pt>
                <c:pt idx="451">
                  <c:v>-2.5470769874981398</c:v>
                </c:pt>
                <c:pt idx="452">
                  <c:v>-2.3981749840334299</c:v>
                </c:pt>
                <c:pt idx="453">
                  <c:v>-1.9905289650798099</c:v>
                </c:pt>
                <c:pt idx="454">
                  <c:v>-0.93820073121407799</c:v>
                </c:pt>
                <c:pt idx="455">
                  <c:v>0.68980002541661101</c:v>
                </c:pt>
                <c:pt idx="456">
                  <c:v>2.2559138864747799</c:v>
                </c:pt>
                <c:pt idx="457">
                  <c:v>3.1153424373418801</c:v>
                </c:pt>
                <c:pt idx="458">
                  <c:v>3.3455137488069102</c:v>
                </c:pt>
                <c:pt idx="459">
                  <c:v>3.56882200699423</c:v>
                </c:pt>
                <c:pt idx="460">
                  <c:v>4.01357919947311</c:v>
                </c:pt>
                <c:pt idx="461">
                  <c:v>4.2304770928632403</c:v>
                </c:pt>
                <c:pt idx="462">
                  <c:v>3.8479338167291699</c:v>
                </c:pt>
                <c:pt idx="463">
                  <c:v>3.0440545466810498</c:v>
                </c:pt>
                <c:pt idx="464">
                  <c:v>2.0859165007352098</c:v>
                </c:pt>
                <c:pt idx="465">
                  <c:v>0.91896690649356805</c:v>
                </c:pt>
                <c:pt idx="466">
                  <c:v>-0.53748894725407703</c:v>
                </c:pt>
                <c:pt idx="467">
                  <c:v>-2.00584721373257</c:v>
                </c:pt>
                <c:pt idx="468">
                  <c:v>-3.0525368933321202</c:v>
                </c:pt>
                <c:pt idx="469">
                  <c:v>-3.5326837323979001</c:v>
                </c:pt>
                <c:pt idx="470">
                  <c:v>-3.6135737852070999</c:v>
                </c:pt>
                <c:pt idx="471">
                  <c:v>-3.4631913519038902</c:v>
                </c:pt>
                <c:pt idx="472">
                  <c:v>-3.1027386763806799</c:v>
                </c:pt>
                <c:pt idx="473">
                  <c:v>-2.5369142249285699</c:v>
                </c:pt>
                <c:pt idx="474">
                  <c:v>-1.84992194570591</c:v>
                </c:pt>
                <c:pt idx="475">
                  <c:v>-1.1300302791416701</c:v>
                </c:pt>
                <c:pt idx="476">
                  <c:v>-0.42118075361733298</c:v>
                </c:pt>
                <c:pt idx="477">
                  <c:v>0.220872094809513</c:v>
                </c:pt>
                <c:pt idx="478">
                  <c:v>0.68514492121557802</c:v>
                </c:pt>
                <c:pt idx="479">
                  <c:v>0.92599846757344795</c:v>
                </c:pt>
                <c:pt idx="480">
                  <c:v>1.0328871878796499</c:v>
                </c:pt>
                <c:pt idx="481">
                  <c:v>1.13841591669489</c:v>
                </c:pt>
                <c:pt idx="482">
                  <c:v>1.3931109988342201</c:v>
                </c:pt>
                <c:pt idx="483">
                  <c:v>1.8885225180940099</c:v>
                </c:pt>
                <c:pt idx="484">
                  <c:v>2.44151750393902</c:v>
                </c:pt>
                <c:pt idx="485">
                  <c:v>2.5843728078188302</c:v>
                </c:pt>
                <c:pt idx="486">
                  <c:v>2.0255536459289698</c:v>
                </c:pt>
                <c:pt idx="487">
                  <c:v>1.0208899699779901</c:v>
                </c:pt>
                <c:pt idx="488">
                  <c:v>8.6401516931857297E-2</c:v>
                </c:pt>
                <c:pt idx="489">
                  <c:v>-0.46149698180361298</c:v>
                </c:pt>
                <c:pt idx="490">
                  <c:v>-0.58078961347360902</c:v>
                </c:pt>
                <c:pt idx="491">
                  <c:v>-0.42742341401874101</c:v>
                </c:pt>
                <c:pt idx="492">
                  <c:v>-0.33780747324154098</c:v>
                </c:pt>
                <c:pt idx="493">
                  <c:v>-0.61216168353384404</c:v>
                </c:pt>
                <c:pt idx="494">
                  <c:v>-1.1987556196214899</c:v>
                </c:pt>
                <c:pt idx="495">
                  <c:v>-1.81092893739054</c:v>
                </c:pt>
                <c:pt idx="496">
                  <c:v>-2.3258679107785598</c:v>
                </c:pt>
                <c:pt idx="497">
                  <c:v>-2.78065929184188</c:v>
                </c:pt>
                <c:pt idx="498">
                  <c:v>-3.0207249632484401</c:v>
                </c:pt>
                <c:pt idx="499">
                  <c:v>-2.7287649998340302</c:v>
                </c:pt>
                <c:pt idx="500">
                  <c:v>-1.8557136122925799</c:v>
                </c:pt>
                <c:pt idx="501">
                  <c:v>-0.75829029610606702</c:v>
                </c:pt>
                <c:pt idx="502">
                  <c:v>0.133914827996439</c:v>
                </c:pt>
                <c:pt idx="503">
                  <c:v>0.66226469463165805</c:v>
                </c:pt>
                <c:pt idx="504">
                  <c:v>0.927835365978532</c:v>
                </c:pt>
                <c:pt idx="505">
                  <c:v>1.0728095736821199</c:v>
                </c:pt>
                <c:pt idx="506">
                  <c:v>1.1568780355852699</c:v>
                </c:pt>
                <c:pt idx="507">
                  <c:v>1.20928856036067</c:v>
                </c:pt>
                <c:pt idx="508">
                  <c:v>1.3420960326949101</c:v>
                </c:pt>
                <c:pt idx="509">
                  <c:v>1.6815023195686201</c:v>
                </c:pt>
                <c:pt idx="510">
                  <c:v>2.1386405300053601</c:v>
                </c:pt>
                <c:pt idx="511">
                  <c:v>2.3941505559031802</c:v>
                </c:pt>
                <c:pt idx="512">
                  <c:v>2.21681020963862</c:v>
                </c:pt>
                <c:pt idx="513">
                  <c:v>1.6922231521562501</c:v>
                </c:pt>
                <c:pt idx="514">
                  <c:v>1.04739530883351</c:v>
                </c:pt>
                <c:pt idx="515">
                  <c:v>0.393606639039283</c:v>
                </c:pt>
                <c:pt idx="516">
                  <c:v>-0.24902336581525</c:v>
                </c:pt>
                <c:pt idx="517">
                  <c:v>-0.843840163852836</c:v>
                </c:pt>
                <c:pt idx="518">
                  <c:v>-1.38801536168939</c:v>
                </c:pt>
                <c:pt idx="519">
                  <c:v>-1.9542774229606401</c:v>
                </c:pt>
                <c:pt idx="520">
                  <c:v>-2.5422321883293</c:v>
                </c:pt>
                <c:pt idx="521">
                  <c:v>-2.9509803805803698</c:v>
                </c:pt>
                <c:pt idx="522">
                  <c:v>-2.9366329789706</c:v>
                </c:pt>
                <c:pt idx="523">
                  <c:v>-2.4634974925559501</c:v>
                </c:pt>
                <c:pt idx="524">
                  <c:v>-1.73826133376074</c:v>
                </c:pt>
                <c:pt idx="525">
                  <c:v>-1.00338651234374</c:v>
                </c:pt>
                <c:pt idx="526">
                  <c:v>-0.30780490226654</c:v>
                </c:pt>
                <c:pt idx="527">
                  <c:v>0.44673744886785399</c:v>
                </c:pt>
                <c:pt idx="528">
                  <c:v>1.21688201598666</c:v>
                </c:pt>
                <c:pt idx="529">
                  <c:v>1.72668893429034</c:v>
                </c:pt>
                <c:pt idx="530">
                  <c:v>1.7870805018762801</c:v>
                </c:pt>
                <c:pt idx="531">
                  <c:v>1.5859436142638701</c:v>
                </c:pt>
                <c:pt idx="532">
                  <c:v>1.48020454799183</c:v>
                </c:pt>
                <c:pt idx="533">
                  <c:v>1.5954481122828399</c:v>
                </c:pt>
                <c:pt idx="534">
                  <c:v>1.79510722848332</c:v>
                </c:pt>
                <c:pt idx="535">
                  <c:v>1.92076264383458</c:v>
                </c:pt>
                <c:pt idx="536">
                  <c:v>1.8830019354188099</c:v>
                </c:pt>
                <c:pt idx="537">
                  <c:v>1.6165547263148701</c:v>
                </c:pt>
                <c:pt idx="538">
                  <c:v>1.12893836879265</c:v>
                </c:pt>
                <c:pt idx="539">
                  <c:v>0.568778582991182</c:v>
                </c:pt>
                <c:pt idx="540">
                  <c:v>0.120435559134314</c:v>
                </c:pt>
                <c:pt idx="541">
                  <c:v>-0.144689365199477</c:v>
                </c:pt>
                <c:pt idx="542">
                  <c:v>-0.26755076798458899</c:v>
                </c:pt>
                <c:pt idx="543">
                  <c:v>-0.33703082224422098</c:v>
                </c:pt>
                <c:pt idx="544">
                  <c:v>-0.46519680008139902</c:v>
                </c:pt>
                <c:pt idx="545">
                  <c:v>-0.74412772823040196</c:v>
                </c:pt>
                <c:pt idx="546">
                  <c:v>-1.1495387699267701</c:v>
                </c:pt>
                <c:pt idx="547">
                  <c:v>-1.5060021458745401</c:v>
                </c:pt>
                <c:pt idx="548">
                  <c:v>-1.61524001882444</c:v>
                </c:pt>
                <c:pt idx="549">
                  <c:v>-1.4114876640754199</c:v>
                </c:pt>
                <c:pt idx="550">
                  <c:v>-0.984210949086464</c:v>
                </c:pt>
                <c:pt idx="551">
                  <c:v>-0.51405554471469095</c:v>
                </c:pt>
                <c:pt idx="552">
                  <c:v>-0.19924877150321799</c:v>
                </c:pt>
                <c:pt idx="553">
                  <c:v>-0.15708159289156201</c:v>
                </c:pt>
                <c:pt idx="554">
                  <c:v>-0.33511694299195799</c:v>
                </c:pt>
                <c:pt idx="555">
                  <c:v>-0.52026966716189704</c:v>
                </c:pt>
                <c:pt idx="556">
                  <c:v>-0.46030528228505202</c:v>
                </c:pt>
                <c:pt idx="557">
                  <c:v>-2.0536170883491502E-2</c:v>
                </c:pt>
                <c:pt idx="558">
                  <c:v>0.71501500212184699</c:v>
                </c:pt>
                <c:pt idx="559">
                  <c:v>1.4545978790665499</c:v>
                </c:pt>
                <c:pt idx="560">
                  <c:v>1.8586246238175399</c:v>
                </c:pt>
                <c:pt idx="561">
                  <c:v>1.7611272323723099</c:v>
                </c:pt>
                <c:pt idx="562">
                  <c:v>1.2683151825021399</c:v>
                </c:pt>
                <c:pt idx="563">
                  <c:v>0.64673855124768098</c:v>
                </c:pt>
                <c:pt idx="564">
                  <c:v>0.16626624913313001</c:v>
                </c:pt>
                <c:pt idx="565">
                  <c:v>3.3882332963663803E-2</c:v>
                </c:pt>
                <c:pt idx="566">
                  <c:v>0.32197738333001602</c:v>
                </c:pt>
                <c:pt idx="567">
                  <c:v>0.86313177090302495</c:v>
                </c:pt>
                <c:pt idx="568">
                  <c:v>1.2918988334548001</c:v>
                </c:pt>
                <c:pt idx="569">
                  <c:v>1.30472970603676</c:v>
                </c:pt>
                <c:pt idx="570">
                  <c:v>0.878700518246604</c:v>
                </c:pt>
                <c:pt idx="571">
                  <c:v>0.233229755718287</c:v>
                </c:pt>
                <c:pt idx="572">
                  <c:v>-0.35537709386963101</c:v>
                </c:pt>
                <c:pt idx="573">
                  <c:v>-0.67030708964216201</c:v>
                </c:pt>
                <c:pt idx="574">
                  <c:v>-0.57644243457674904</c:v>
                </c:pt>
                <c:pt idx="575">
                  <c:v>-7.6548301199829097E-2</c:v>
                </c:pt>
                <c:pt idx="576">
                  <c:v>0.635320828870795</c:v>
                </c:pt>
                <c:pt idx="577">
                  <c:v>1.2459394433876401</c:v>
                </c:pt>
                <c:pt idx="578">
                  <c:v>1.48964729851667</c:v>
                </c:pt>
                <c:pt idx="579">
                  <c:v>1.28513308199191</c:v>
                </c:pt>
                <c:pt idx="580">
                  <c:v>0.77357458581715699</c:v>
                </c:pt>
                <c:pt idx="581">
                  <c:v>0.245803687697978</c:v>
                </c:pt>
                <c:pt idx="582">
                  <c:v>-3.3564783673124897E-2</c:v>
                </c:pt>
                <c:pt idx="583">
                  <c:v>-6.1881244263713997E-3</c:v>
                </c:pt>
                <c:pt idx="584">
                  <c:v>0.15221721987290401</c:v>
                </c:pt>
                <c:pt idx="585">
                  <c:v>0.18583604328200001</c:v>
                </c:pt>
                <c:pt idx="586">
                  <c:v>-6.4464655162153495E-2</c:v>
                </c:pt>
                <c:pt idx="587">
                  <c:v>-0.60600322441166798</c:v>
                </c:pt>
                <c:pt idx="588">
                  <c:v>-1.3382306837093101</c:v>
                </c:pt>
                <c:pt idx="589">
                  <c:v>-2.1057583759134499</c:v>
                </c:pt>
                <c:pt idx="590">
                  <c:v>-2.7372816075776401</c:v>
                </c:pt>
                <c:pt idx="591">
                  <c:v>-3.0925250505309601</c:v>
                </c:pt>
                <c:pt idx="592">
                  <c:v>-3.1273435304245698</c:v>
                </c:pt>
                <c:pt idx="593">
                  <c:v>-2.9302488038375198</c:v>
                </c:pt>
                <c:pt idx="594">
                  <c:v>-2.6993931518155301</c:v>
                </c:pt>
                <c:pt idx="595">
                  <c:v>-2.6377136817609599</c:v>
                </c:pt>
                <c:pt idx="596">
                  <c:v>-2.7984152608197101</c:v>
                </c:pt>
                <c:pt idx="597">
                  <c:v>-2.9967131570944998</c:v>
                </c:pt>
                <c:pt idx="598">
                  <c:v>-2.84578440392358</c:v>
                </c:pt>
                <c:pt idx="599">
                  <c:v>-1.9827464259480501</c:v>
                </c:pt>
                <c:pt idx="600">
                  <c:v>-0.39971827024352502</c:v>
                </c:pt>
                <c:pt idx="601">
                  <c:v>1.44753224878391</c:v>
                </c:pt>
                <c:pt idx="602">
                  <c:v>2.95363121740297</c:v>
                </c:pt>
                <c:pt idx="603">
                  <c:v>3.8304742166961598</c:v>
                </c:pt>
                <c:pt idx="604">
                  <c:v>4.2356639116474497</c:v>
                </c:pt>
                <c:pt idx="605">
                  <c:v>4.4724935652852302</c:v>
                </c:pt>
                <c:pt idx="606">
                  <c:v>4.6515997596442897</c:v>
                </c:pt>
                <c:pt idx="607">
                  <c:v>4.6817284629276203</c:v>
                </c:pt>
                <c:pt idx="608">
                  <c:v>4.49884537418676</c:v>
                </c:pt>
                <c:pt idx="609">
                  <c:v>4.1754922728435098</c:v>
                </c:pt>
                <c:pt idx="610">
                  <c:v>3.7903589773216599</c:v>
                </c:pt>
                <c:pt idx="611">
                  <c:v>3.27720190439971</c:v>
                </c:pt>
                <c:pt idx="612">
                  <c:v>2.4724169127634901</c:v>
                </c:pt>
                <c:pt idx="613">
                  <c:v>1.3164197962661801</c:v>
                </c:pt>
                <c:pt idx="614">
                  <c:v>-1.5864099821972299E-2</c:v>
                </c:pt>
                <c:pt idx="615">
                  <c:v>-1.21086146825618</c:v>
                </c:pt>
                <c:pt idx="616">
                  <c:v>-2.0582234365327201</c:v>
                </c:pt>
                <c:pt idx="617">
                  <c:v>-2.6096506985955901</c:v>
                </c:pt>
                <c:pt idx="618">
                  <c:v>-3.1062902354755701</c:v>
                </c:pt>
                <c:pt idx="619">
                  <c:v>-3.7009562374770901</c:v>
                </c:pt>
                <c:pt idx="620">
                  <c:v>-4.2547960732382402</c:v>
                </c:pt>
                <c:pt idx="621">
                  <c:v>-4.4862875179161499</c:v>
                </c:pt>
                <c:pt idx="622">
                  <c:v>-4.2812334071587301</c:v>
                </c:pt>
                <c:pt idx="623">
                  <c:v>-3.7633673098801501</c:v>
                </c:pt>
                <c:pt idx="624">
                  <c:v>-3.1023405402253998</c:v>
                </c:pt>
                <c:pt idx="625">
                  <c:v>-2.36214029560348</c:v>
                </c:pt>
                <c:pt idx="626">
                  <c:v>-1.51626608471363</c:v>
                </c:pt>
                <c:pt idx="627">
                  <c:v>-0.53665252496900695</c:v>
                </c:pt>
                <c:pt idx="628">
                  <c:v>0.52028987777793101</c:v>
                </c:pt>
                <c:pt idx="629">
                  <c:v>1.47956321065116</c:v>
                </c:pt>
                <c:pt idx="630">
                  <c:v>2.1431593845646502</c:v>
                </c:pt>
                <c:pt idx="631">
                  <c:v>2.4906634955886702</c:v>
                </c:pt>
                <c:pt idx="632">
                  <c:v>2.7157319975495402</c:v>
                </c:pt>
                <c:pt idx="633">
                  <c:v>2.9677457603394299</c:v>
                </c:pt>
                <c:pt idx="634">
                  <c:v>3.1532444825954302</c:v>
                </c:pt>
                <c:pt idx="635">
                  <c:v>3.0893640113679801</c:v>
                </c:pt>
                <c:pt idx="636">
                  <c:v>2.7550003346451102</c:v>
                </c:pt>
                <c:pt idx="637">
                  <c:v>2.2737142258662999</c:v>
                </c:pt>
                <c:pt idx="638">
                  <c:v>1.7093370863217201</c:v>
                </c:pt>
                <c:pt idx="639">
                  <c:v>1.01190675470946</c:v>
                </c:pt>
                <c:pt idx="640">
                  <c:v>0.160624705702615</c:v>
                </c:pt>
                <c:pt idx="641">
                  <c:v>-0.72722446294148602</c:v>
                </c:pt>
                <c:pt idx="642">
                  <c:v>-1.45237174409187</c:v>
                </c:pt>
                <c:pt idx="643">
                  <c:v>-1.88129825531713</c:v>
                </c:pt>
                <c:pt idx="644">
                  <c:v>-2.0651822455450799</c:v>
                </c:pt>
                <c:pt idx="645">
                  <c:v>-2.2124857276140601</c:v>
                </c:pt>
                <c:pt idx="646">
                  <c:v>-2.49752182007196</c:v>
                </c:pt>
                <c:pt idx="647">
                  <c:v>-2.87628852688723</c:v>
                </c:pt>
                <c:pt idx="648">
                  <c:v>-3.1229203390851299</c:v>
                </c:pt>
                <c:pt idx="649">
                  <c:v>-3.0462883905859499</c:v>
                </c:pt>
                <c:pt idx="650">
                  <c:v>-2.6364082350665701</c:v>
                </c:pt>
                <c:pt idx="651">
                  <c:v>-2.0095282446566198</c:v>
                </c:pt>
                <c:pt idx="652">
                  <c:v>-1.26733708545825</c:v>
                </c:pt>
                <c:pt idx="653">
                  <c:v>-0.46849422053862699</c:v>
                </c:pt>
                <c:pt idx="654">
                  <c:v>0.28566662157496597</c:v>
                </c:pt>
                <c:pt idx="655">
                  <c:v>0.83470483976548104</c:v>
                </c:pt>
                <c:pt idx="656">
                  <c:v>1.07979596679074</c:v>
                </c:pt>
                <c:pt idx="657">
                  <c:v>1.0989264499454301</c:v>
                </c:pt>
                <c:pt idx="658">
                  <c:v>1.0740825676544501</c:v>
                </c:pt>
                <c:pt idx="659">
                  <c:v>1.10771202090048</c:v>
                </c:pt>
                <c:pt idx="660">
                  <c:v>1.16358209422967</c:v>
                </c:pt>
                <c:pt idx="661">
                  <c:v>1.16916899072006</c:v>
                </c:pt>
                <c:pt idx="662">
                  <c:v>1.1337675075351401</c:v>
                </c:pt>
                <c:pt idx="663">
                  <c:v>1.1198896699829599</c:v>
                </c:pt>
                <c:pt idx="664">
                  <c:v>1.11851137572947</c:v>
                </c:pt>
                <c:pt idx="665">
                  <c:v>1.0196421794578201</c:v>
                </c:pt>
                <c:pt idx="666">
                  <c:v>0.74183431768686603</c:v>
                </c:pt>
                <c:pt idx="667">
                  <c:v>0.34726458742397398</c:v>
                </c:pt>
                <c:pt idx="668">
                  <c:v>-3.86687721668693E-2</c:v>
                </c:pt>
                <c:pt idx="669">
                  <c:v>-0.36438554837784198</c:v>
                </c:pt>
                <c:pt idx="670">
                  <c:v>-0.65758795057291897</c:v>
                </c:pt>
                <c:pt idx="671">
                  <c:v>-0.93335923951291699</c:v>
                </c:pt>
                <c:pt idx="672">
                  <c:v>-1.10896252789632</c:v>
                </c:pt>
                <c:pt idx="673">
                  <c:v>-1.0676306251104699</c:v>
                </c:pt>
                <c:pt idx="674">
                  <c:v>-0.85866187691073004</c:v>
                </c:pt>
                <c:pt idx="675">
                  <c:v>-0.73880949159884401</c:v>
                </c:pt>
                <c:pt idx="676">
                  <c:v>-0.87122955256429102</c:v>
                </c:pt>
                <c:pt idx="677">
                  <c:v>-1.0267221829497799</c:v>
                </c:pt>
                <c:pt idx="678">
                  <c:v>-0.76835469637642195</c:v>
                </c:pt>
                <c:pt idx="679">
                  <c:v>-5.9043827016199701E-3</c:v>
                </c:pt>
                <c:pt idx="680">
                  <c:v>0.79730433703744097</c:v>
                </c:pt>
                <c:pt idx="681">
                  <c:v>1.1200476140461799</c:v>
                </c:pt>
                <c:pt idx="682">
                  <c:v>0.96570582859030096</c:v>
                </c:pt>
                <c:pt idx="683">
                  <c:v>0.78718452015423201</c:v>
                </c:pt>
                <c:pt idx="684">
                  <c:v>0.90919180798529198</c:v>
                </c:pt>
                <c:pt idx="685">
                  <c:v>1.2190984543228001</c:v>
                </c:pt>
                <c:pt idx="686">
                  <c:v>1.4149363757459501</c:v>
                </c:pt>
                <c:pt idx="687">
                  <c:v>1.37374186807053</c:v>
                </c:pt>
                <c:pt idx="688">
                  <c:v>1.1941614656935799</c:v>
                </c:pt>
                <c:pt idx="689">
                  <c:v>0.97829830939472595</c:v>
                </c:pt>
                <c:pt idx="690">
                  <c:v>0.70138633640833503</c:v>
                </c:pt>
                <c:pt idx="691">
                  <c:v>0.27129499274400698</c:v>
                </c:pt>
                <c:pt idx="692">
                  <c:v>-0.352452970864985</c:v>
                </c:pt>
                <c:pt idx="693">
                  <c:v>-1.0774909576052401</c:v>
                </c:pt>
                <c:pt idx="694">
                  <c:v>-1.71367465755437</c:v>
                </c:pt>
                <c:pt idx="695">
                  <c:v>-2.06449846629714</c:v>
                </c:pt>
                <c:pt idx="696">
                  <c:v>-1.99377013914285</c:v>
                </c:pt>
                <c:pt idx="697">
                  <c:v>-1.4831450192129401</c:v>
                </c:pt>
                <c:pt idx="698">
                  <c:v>-0.69463134602659204</c:v>
                </c:pt>
                <c:pt idx="699">
                  <c:v>4.6834271603365701E-2</c:v>
                </c:pt>
                <c:pt idx="700">
                  <c:v>0.45470187804388501</c:v>
                </c:pt>
                <c:pt idx="701">
                  <c:v>0.50022876759805601</c:v>
                </c:pt>
                <c:pt idx="702">
                  <c:v>0.39403788776409399</c:v>
                </c:pt>
                <c:pt idx="703">
                  <c:v>0.34646779546244499</c:v>
                </c:pt>
                <c:pt idx="704">
                  <c:v>0.41611387685835199</c:v>
                </c:pt>
                <c:pt idx="705">
                  <c:v>0.58422512152644601</c:v>
                </c:pt>
                <c:pt idx="706">
                  <c:v>0.83303365867682999</c:v>
                </c:pt>
                <c:pt idx="707">
                  <c:v>1.148264266295</c:v>
                </c:pt>
                <c:pt idx="708">
                  <c:v>1.4956781009242199</c:v>
                </c:pt>
                <c:pt idx="709">
                  <c:v>1.7710639698097499</c:v>
                </c:pt>
                <c:pt idx="710">
                  <c:v>1.79836005370499</c:v>
                </c:pt>
                <c:pt idx="711">
                  <c:v>1.4528878366496301</c:v>
                </c:pt>
                <c:pt idx="712">
                  <c:v>0.81209765952291502</c:v>
                </c:pt>
                <c:pt idx="713">
                  <c:v>8.5712837486534799E-2</c:v>
                </c:pt>
                <c:pt idx="714">
                  <c:v>-0.61124228360131805</c:v>
                </c:pt>
                <c:pt idx="715">
                  <c:v>-1.3022751046302901</c:v>
                </c:pt>
                <c:pt idx="716">
                  <c:v>-1.9903050191760301</c:v>
                </c:pt>
                <c:pt idx="717">
                  <c:v>-2.5758095846684501</c:v>
                </c:pt>
                <c:pt idx="718">
                  <c:v>-2.9339171426986002</c:v>
                </c:pt>
                <c:pt idx="719">
                  <c:v>-2.9751034649724</c:v>
                </c:pt>
                <c:pt idx="720">
                  <c:v>-2.6706842933514898</c:v>
                </c:pt>
                <c:pt idx="721">
                  <c:v>-2.1143340094088701</c:v>
                </c:pt>
                <c:pt idx="722">
                  <c:v>-1.5286348754516399</c:v>
                </c:pt>
                <c:pt idx="723">
                  <c:v>-1.1162626419013399</c:v>
                </c:pt>
                <c:pt idx="724">
                  <c:v>-0.88644276744608497</c:v>
                </c:pt>
                <c:pt idx="725">
                  <c:v>-0.68144753343740705</c:v>
                </c:pt>
                <c:pt idx="726">
                  <c:v>-0.32947139659025598</c:v>
                </c:pt>
                <c:pt idx="727">
                  <c:v>0.26148748660701199</c:v>
                </c:pt>
                <c:pt idx="728">
                  <c:v>1.06304872005641</c:v>
                </c:pt>
                <c:pt idx="729">
                  <c:v>1.89706689715421</c:v>
                </c:pt>
                <c:pt idx="730">
                  <c:v>2.50031196005465</c:v>
                </c:pt>
                <c:pt idx="731">
                  <c:v>2.7123081507269999</c:v>
                </c:pt>
                <c:pt idx="732">
                  <c:v>2.5965432911964399</c:v>
                </c:pt>
                <c:pt idx="733">
                  <c:v>2.3447878260747999</c:v>
                </c:pt>
                <c:pt idx="734">
                  <c:v>2.0990598704104899</c:v>
                </c:pt>
                <c:pt idx="735">
                  <c:v>1.9000826113281899</c:v>
                </c:pt>
                <c:pt idx="736">
                  <c:v>1.7459305352069101</c:v>
                </c:pt>
                <c:pt idx="737">
                  <c:v>1.5858561505140201</c:v>
                </c:pt>
                <c:pt idx="738">
                  <c:v>1.2722702503730701</c:v>
                </c:pt>
                <c:pt idx="739">
                  <c:v>0.65350562066288498</c:v>
                </c:pt>
                <c:pt idx="740">
                  <c:v>-0.24018919129534499</c:v>
                </c:pt>
                <c:pt idx="741">
                  <c:v>-1.18151540366583</c:v>
                </c:pt>
                <c:pt idx="742">
                  <c:v>-1.94457335765659</c:v>
                </c:pt>
                <c:pt idx="743">
                  <c:v>-2.4427200113718199</c:v>
                </c:pt>
                <c:pt idx="744">
                  <c:v>-2.66707430107357</c:v>
                </c:pt>
                <c:pt idx="745">
                  <c:v>-2.5818604815780102</c:v>
                </c:pt>
                <c:pt idx="746">
                  <c:v>-2.1509825633396602</c:v>
                </c:pt>
                <c:pt idx="747">
                  <c:v>-1.48746570385376</c:v>
                </c:pt>
                <c:pt idx="748">
                  <c:v>-0.90929696951188399</c:v>
                </c:pt>
                <c:pt idx="749">
                  <c:v>-0.70913459674111801</c:v>
                </c:pt>
                <c:pt idx="750">
                  <c:v>-0.84269997109448502</c:v>
                </c:pt>
                <c:pt idx="751">
                  <c:v>-0.93438223254451502</c:v>
                </c:pt>
                <c:pt idx="752">
                  <c:v>-0.62804059793481204</c:v>
                </c:pt>
                <c:pt idx="753">
                  <c:v>0.116833359324747</c:v>
                </c:pt>
                <c:pt idx="754">
                  <c:v>1.0527095348798901</c:v>
                </c:pt>
                <c:pt idx="755">
                  <c:v>1.82540011022267</c:v>
                </c:pt>
                <c:pt idx="756">
                  <c:v>2.13544380905868</c:v>
                </c:pt>
                <c:pt idx="757">
                  <c:v>1.8881884418788299</c:v>
                </c:pt>
                <c:pt idx="758">
                  <c:v>1.2669400772152299</c:v>
                </c:pt>
                <c:pt idx="759">
                  <c:v>0.615010837029207</c:v>
                </c:pt>
                <c:pt idx="760">
                  <c:v>0.21477617638539301</c:v>
                </c:pt>
                <c:pt idx="761">
                  <c:v>0.17071354918092399</c:v>
                </c:pt>
                <c:pt idx="762">
                  <c:v>0.41355927867154701</c:v>
                </c:pt>
                <c:pt idx="763">
                  <c:v>0.731217829829655</c:v>
                </c:pt>
                <c:pt idx="764">
                  <c:v>0.83757396979471699</c:v>
                </c:pt>
                <c:pt idx="765">
                  <c:v>0.53387723447128499</c:v>
                </c:pt>
                <c:pt idx="766">
                  <c:v>-0.149988807232451</c:v>
                </c:pt>
                <c:pt idx="767">
                  <c:v>-0.96309681294753902</c:v>
                </c:pt>
                <c:pt idx="768">
                  <c:v>-1.5540639143531101</c:v>
                </c:pt>
                <c:pt idx="769">
                  <c:v>-1.6407096267047701</c:v>
                </c:pt>
                <c:pt idx="770">
                  <c:v>-1.1845465755063</c:v>
                </c:pt>
                <c:pt idx="771">
                  <c:v>-0.47027672707372398</c:v>
                </c:pt>
                <c:pt idx="772">
                  <c:v>6.5475949133453198E-2</c:v>
                </c:pt>
                <c:pt idx="773">
                  <c:v>0.162629174144925</c:v>
                </c:pt>
                <c:pt idx="774">
                  <c:v>-0.103184109045172</c:v>
                </c:pt>
                <c:pt idx="775">
                  <c:v>-0.450087948703214</c:v>
                </c:pt>
                <c:pt idx="776">
                  <c:v>-0.64101943574013398</c:v>
                </c:pt>
                <c:pt idx="777">
                  <c:v>-0.62221457224337495</c:v>
                </c:pt>
                <c:pt idx="778">
                  <c:v>-0.47446095901929902</c:v>
                </c:pt>
                <c:pt idx="779">
                  <c:v>-0.28000446758657399</c:v>
                </c:pt>
                <c:pt idx="780">
                  <c:v>-6.2669335038312707E-2</c:v>
                </c:pt>
                <c:pt idx="781">
                  <c:v>0.143903375294651</c:v>
                </c:pt>
                <c:pt idx="782">
                  <c:v>0.21914828367597899</c:v>
                </c:pt>
                <c:pt idx="783">
                  <c:v>2.7844593007645999E-2</c:v>
                </c:pt>
                <c:pt idx="784">
                  <c:v>-0.40386186050532003</c:v>
                </c:pt>
                <c:pt idx="785">
                  <c:v>-0.81877804238893304</c:v>
                </c:pt>
                <c:pt idx="786">
                  <c:v>-0.866956139661059</c:v>
                </c:pt>
                <c:pt idx="787">
                  <c:v>-0.37972596142273002</c:v>
                </c:pt>
                <c:pt idx="788">
                  <c:v>0.45154646243072399</c:v>
                </c:pt>
                <c:pt idx="789">
                  <c:v>1.1876671061899799</c:v>
                </c:pt>
                <c:pt idx="790">
                  <c:v>1.4631484426493699</c:v>
                </c:pt>
                <c:pt idx="791">
                  <c:v>1.23241573823645</c:v>
                </c:pt>
                <c:pt idx="792">
                  <c:v>0.73377426627240805</c:v>
                </c:pt>
                <c:pt idx="793">
                  <c:v>0.27154285676651702</c:v>
                </c:pt>
                <c:pt idx="794">
                  <c:v>5.6432244224702298E-2</c:v>
                </c:pt>
                <c:pt idx="795">
                  <c:v>0.17024925528259699</c:v>
                </c:pt>
                <c:pt idx="796">
                  <c:v>0.55232651541282696</c:v>
                </c:pt>
                <c:pt idx="797">
                  <c:v>0.97633309848014305</c:v>
                </c:pt>
                <c:pt idx="798">
                  <c:v>1.13672786576798</c:v>
                </c:pt>
                <c:pt idx="799">
                  <c:v>0.85457035017400595</c:v>
                </c:pt>
                <c:pt idx="800">
                  <c:v>0.211011873321411</c:v>
                </c:pt>
                <c:pt idx="801">
                  <c:v>-0.512122332347002</c:v>
                </c:pt>
                <c:pt idx="802">
                  <c:v>-0.99998773314007705</c:v>
                </c:pt>
                <c:pt idx="803">
                  <c:v>-1.06470182212466</c:v>
                </c:pt>
                <c:pt idx="804">
                  <c:v>-0.73472568657435999</c:v>
                </c:pt>
                <c:pt idx="805">
                  <c:v>-0.24505909652969499</c:v>
                </c:pt>
                <c:pt idx="806">
                  <c:v>8.3310985724284303E-2</c:v>
                </c:pt>
                <c:pt idx="807">
                  <c:v>2.89048133501234E-2</c:v>
                </c:pt>
                <c:pt idx="808">
                  <c:v>-0.40216854284040598</c:v>
                </c:pt>
                <c:pt idx="809">
                  <c:v>-0.99485341095605595</c:v>
                </c:pt>
                <c:pt idx="810">
                  <c:v>-1.47115292746131</c:v>
                </c:pt>
                <c:pt idx="811">
                  <c:v>-1.61343842514052</c:v>
                </c:pt>
                <c:pt idx="812">
                  <c:v>-1.3029338048361501</c:v>
                </c:pt>
                <c:pt idx="813">
                  <c:v>-0.54366095096967004</c:v>
                </c:pt>
                <c:pt idx="814">
                  <c:v>0.483856803855226</c:v>
                </c:pt>
                <c:pt idx="815">
                  <c:v>1.4025892552541801</c:v>
                </c:pt>
                <c:pt idx="816">
                  <c:v>1.7942819289216601</c:v>
                </c:pt>
                <c:pt idx="817">
                  <c:v>1.50031876104609</c:v>
                </c:pt>
                <c:pt idx="818">
                  <c:v>0.78654396336403498</c:v>
                </c:pt>
                <c:pt idx="819">
                  <c:v>0.134584904872839</c:v>
                </c:pt>
                <c:pt idx="820">
                  <c:v>-0.13037259684462599</c:v>
                </c:pt>
                <c:pt idx="821">
                  <c:v>5.9856128818992398E-3</c:v>
                </c:pt>
                <c:pt idx="822">
                  <c:v>0.34133120873384698</c:v>
                </c:pt>
                <c:pt idx="823">
                  <c:v>0.60423096846791502</c:v>
                </c:pt>
                <c:pt idx="824">
                  <c:v>0.58155696345417196</c:v>
                </c:pt>
                <c:pt idx="825">
                  <c:v>0.230274541582386</c:v>
                </c:pt>
                <c:pt idx="826">
                  <c:v>-0.31909436043330902</c:v>
                </c:pt>
                <c:pt idx="827">
                  <c:v>-0.87608032651131595</c:v>
                </c:pt>
                <c:pt idx="828">
                  <c:v>-1.26001697938968</c:v>
                </c:pt>
                <c:pt idx="829">
                  <c:v>-1.2992571347788</c:v>
                </c:pt>
                <c:pt idx="830">
                  <c:v>-0.90935223496897299</c:v>
                </c:pt>
                <c:pt idx="831">
                  <c:v>-0.25246860138807697</c:v>
                </c:pt>
                <c:pt idx="832">
                  <c:v>0.28608909016307299</c:v>
                </c:pt>
                <c:pt idx="833">
                  <c:v>0.39901249769575298</c:v>
                </c:pt>
                <c:pt idx="834">
                  <c:v>0.12035016113639201</c:v>
                </c:pt>
                <c:pt idx="835">
                  <c:v>-0.221189052515357</c:v>
                </c:pt>
                <c:pt idx="836">
                  <c:v>-0.289436596329461</c:v>
                </c:pt>
                <c:pt idx="837">
                  <c:v>1.27165344487143E-2</c:v>
                </c:pt>
                <c:pt idx="838">
                  <c:v>0.52744707825633497</c:v>
                </c:pt>
                <c:pt idx="839">
                  <c:v>1.0120924370912501</c:v>
                </c:pt>
                <c:pt idx="840">
                  <c:v>1.3092570970430499</c:v>
                </c:pt>
                <c:pt idx="841">
                  <c:v>1.3749602396568901</c:v>
                </c:pt>
                <c:pt idx="842">
                  <c:v>1.2146069466838301</c:v>
                </c:pt>
                <c:pt idx="843">
                  <c:v>0.85704214797951905</c:v>
                </c:pt>
                <c:pt idx="844">
                  <c:v>0.39798303681476199</c:v>
                </c:pt>
                <c:pt idx="845">
                  <c:v>1.49998894306762E-2</c:v>
                </c:pt>
                <c:pt idx="846">
                  <c:v>-0.14551250577182101</c:v>
                </c:pt>
                <c:pt idx="847">
                  <c:v>-0.13405914945487299</c:v>
                </c:pt>
                <c:pt idx="848">
                  <c:v>-0.20260430226757201</c:v>
                </c:pt>
                <c:pt idx="849">
                  <c:v>-0.58718793258791202</c:v>
                </c:pt>
                <c:pt idx="850">
                  <c:v>-1.2770641764281501</c:v>
                </c:pt>
                <c:pt idx="851">
                  <c:v>-2.0030014869646702</c:v>
                </c:pt>
                <c:pt idx="852">
                  <c:v>-2.4470126039120599</c:v>
                </c:pt>
                <c:pt idx="853">
                  <c:v>-2.44994215263254</c:v>
                </c:pt>
                <c:pt idx="854">
                  <c:v>-2.0520932458244099</c:v>
                </c:pt>
                <c:pt idx="855">
                  <c:v>-1.41099607251772</c:v>
                </c:pt>
                <c:pt idx="856">
                  <c:v>-0.711962476912116</c:v>
                </c:pt>
                <c:pt idx="857">
                  <c:v>-0.120030660810214</c:v>
                </c:pt>
                <c:pt idx="858">
                  <c:v>0.25073763889008499</c:v>
                </c:pt>
                <c:pt idx="859">
                  <c:v>0.380278250798812</c:v>
                </c:pt>
                <c:pt idx="860">
                  <c:v>0.37071732837065602</c:v>
                </c:pt>
                <c:pt idx="861">
                  <c:v>0.41189386787863103</c:v>
                </c:pt>
                <c:pt idx="862">
                  <c:v>0.68263581427115105</c:v>
                </c:pt>
                <c:pt idx="863">
                  <c:v>1.2365572985867499</c:v>
                </c:pt>
                <c:pt idx="864">
                  <c:v>1.94158228813664</c:v>
                </c:pt>
                <c:pt idx="865">
                  <c:v>2.5362132445725201</c:v>
                </c:pt>
                <c:pt idx="866">
                  <c:v>2.78704231241983</c:v>
                </c:pt>
                <c:pt idx="867">
                  <c:v>2.6166593899200601</c:v>
                </c:pt>
                <c:pt idx="868">
                  <c:v>2.1029059683611901</c:v>
                </c:pt>
                <c:pt idx="869">
                  <c:v>1.4047975067699701</c:v>
                </c:pt>
                <c:pt idx="870">
                  <c:v>0.70335728874066095</c:v>
                </c:pt>
                <c:pt idx="871">
                  <c:v>0.15984986823868699</c:v>
                </c:pt>
                <c:pt idx="872">
                  <c:v>-0.133956647536836</c:v>
                </c:pt>
                <c:pt idx="873">
                  <c:v>-0.19844297580859799</c:v>
                </c:pt>
                <c:pt idx="874">
                  <c:v>-0.16999855180444201</c:v>
                </c:pt>
                <c:pt idx="875">
                  <c:v>-0.245757571573679</c:v>
                </c:pt>
                <c:pt idx="876">
                  <c:v>-0.55664980673651199</c:v>
                </c:pt>
                <c:pt idx="877">
                  <c:v>-1.0371898593059099</c:v>
                </c:pt>
                <c:pt idx="878">
                  <c:v>-1.4357133650810201</c:v>
                </c:pt>
                <c:pt idx="879">
                  <c:v>-1.5078385694960199</c:v>
                </c:pt>
                <c:pt idx="880">
                  <c:v>-1.21558996726131</c:v>
                </c:pt>
                <c:pt idx="881">
                  <c:v>-0.72275849528318903</c:v>
                </c:pt>
                <c:pt idx="882">
                  <c:v>-0.22958101315062199</c:v>
                </c:pt>
                <c:pt idx="883">
                  <c:v>0.15493247530805801</c:v>
                </c:pt>
                <c:pt idx="884">
                  <c:v>0.399029636597244</c:v>
                </c:pt>
                <c:pt idx="885">
                  <c:v>0.48440964193167002</c:v>
                </c:pt>
                <c:pt idx="886">
                  <c:v>0.39514211300942897</c:v>
                </c:pt>
                <c:pt idx="887">
                  <c:v>0.14419337944959801</c:v>
                </c:pt>
                <c:pt idx="888">
                  <c:v>-0.19376989475658801</c:v>
                </c:pt>
                <c:pt idx="889">
                  <c:v>-0.47486544099425299</c:v>
                </c:pt>
                <c:pt idx="890">
                  <c:v>-0.54895822355173396</c:v>
                </c:pt>
                <c:pt idx="891">
                  <c:v>-0.39424342908638399</c:v>
                </c:pt>
                <c:pt idx="892">
                  <c:v>-0.15346932752487499</c:v>
                </c:pt>
                <c:pt idx="893">
                  <c:v>1.15812938490989E-2</c:v>
                </c:pt>
                <c:pt idx="894">
                  <c:v>5.86528013389052E-2</c:v>
                </c:pt>
                <c:pt idx="895">
                  <c:v>2.7235168616238301E-2</c:v>
                </c:pt>
                <c:pt idx="896">
                  <c:v>-6.3583844881337698E-2</c:v>
                </c:pt>
                <c:pt idx="897">
                  <c:v>-0.20283409738476299</c:v>
                </c:pt>
                <c:pt idx="898">
                  <c:v>-0.32540490652556697</c:v>
                </c:pt>
                <c:pt idx="899">
                  <c:v>-0.344989074213152</c:v>
                </c:pt>
                <c:pt idx="900">
                  <c:v>-0.244694522973644</c:v>
                </c:pt>
                <c:pt idx="901">
                  <c:v>-8.4894113631184306E-2</c:v>
                </c:pt>
                <c:pt idx="902">
                  <c:v>6.8268345041850698E-2</c:v>
                </c:pt>
                <c:pt idx="903">
                  <c:v>0.18213684991607601</c:v>
                </c:pt>
                <c:pt idx="904">
                  <c:v>0.22944518640175399</c:v>
                </c:pt>
                <c:pt idx="905">
                  <c:v>0.17414215441175401</c:v>
                </c:pt>
                <c:pt idx="906">
                  <c:v>2.5089094942545302E-2</c:v>
                </c:pt>
                <c:pt idx="907">
                  <c:v>-0.11885016359296501</c:v>
                </c:pt>
                <c:pt idx="908">
                  <c:v>-0.12488549109199799</c:v>
                </c:pt>
                <c:pt idx="909">
                  <c:v>4.9430471703002E-2</c:v>
                </c:pt>
                <c:pt idx="910">
                  <c:v>0.29714224462748401</c:v>
                </c:pt>
                <c:pt idx="911">
                  <c:v>0.43774524635994599</c:v>
                </c:pt>
                <c:pt idx="912">
                  <c:v>0.36494537158010998</c:v>
                </c:pt>
                <c:pt idx="913">
                  <c:v>0.14564866111712499</c:v>
                </c:pt>
                <c:pt idx="914">
                  <c:v>-2.6912315537824999E-2</c:v>
                </c:pt>
                <c:pt idx="915">
                  <c:v>-5.7053214941024197E-3</c:v>
                </c:pt>
                <c:pt idx="916">
                  <c:v>0.16601543759489701</c:v>
                </c:pt>
                <c:pt idx="917">
                  <c:v>0.300474231345781</c:v>
                </c:pt>
                <c:pt idx="918">
                  <c:v>0.270655069856438</c:v>
                </c:pt>
                <c:pt idx="919">
                  <c:v>0.13138725207251001</c:v>
                </c:pt>
                <c:pt idx="920">
                  <c:v>9.7552089092615406E-3</c:v>
                </c:pt>
                <c:pt idx="921">
                  <c:v>-6.9139547642223298E-2</c:v>
                </c:pt>
                <c:pt idx="922">
                  <c:v>-0.17835080135211201</c:v>
                </c:pt>
                <c:pt idx="923">
                  <c:v>-0.343609787559088</c:v>
                </c:pt>
                <c:pt idx="924">
                  <c:v>-0.48810402979385298</c:v>
                </c:pt>
                <c:pt idx="925">
                  <c:v>-0.53455060623199302</c:v>
                </c:pt>
                <c:pt idx="926">
                  <c:v>-0.50350297488164397</c:v>
                </c:pt>
                <c:pt idx="927">
                  <c:v>-0.48496049437242</c:v>
                </c:pt>
                <c:pt idx="928">
                  <c:v>-0.546669225562184</c:v>
                </c:pt>
                <c:pt idx="929">
                  <c:v>-0.68326337799220804</c:v>
                </c:pt>
                <c:pt idx="930">
                  <c:v>-0.82579854076880599</c:v>
                </c:pt>
                <c:pt idx="931">
                  <c:v>-0.89091675395827696</c:v>
                </c:pt>
                <c:pt idx="932">
                  <c:v>-0.830262603407252</c:v>
                </c:pt>
                <c:pt idx="933">
                  <c:v>-0.64113456314634698</c:v>
                </c:pt>
                <c:pt idx="934">
                  <c:v>-0.34987744057165998</c:v>
                </c:pt>
                <c:pt idx="935">
                  <c:v>-2.9883000163205501E-3</c:v>
                </c:pt>
                <c:pt idx="936">
                  <c:v>0.32662031553919502</c:v>
                </c:pt>
                <c:pt idx="937">
                  <c:v>0.55494827051795004</c:v>
                </c:pt>
                <c:pt idx="938">
                  <c:v>0.65420456942764105</c:v>
                </c:pt>
                <c:pt idx="939">
                  <c:v>0.71783252593189295</c:v>
                </c:pt>
                <c:pt idx="940">
                  <c:v>0.90581404827341405</c:v>
                </c:pt>
                <c:pt idx="941">
                  <c:v>1.26374786435077</c:v>
                </c:pt>
                <c:pt idx="942">
                  <c:v>1.6185620126756399</c:v>
                </c:pt>
                <c:pt idx="943">
                  <c:v>1.71159941936412</c:v>
                </c:pt>
                <c:pt idx="944">
                  <c:v>1.4329023740457201</c:v>
                </c:pt>
                <c:pt idx="945">
                  <c:v>0.89030153273337698</c:v>
                </c:pt>
                <c:pt idx="946">
                  <c:v>0.29866566768429298</c:v>
                </c:pt>
                <c:pt idx="947">
                  <c:v>-0.14016414729441101</c:v>
                </c:pt>
                <c:pt idx="948">
                  <c:v>-0.32514332557127701</c:v>
                </c:pt>
                <c:pt idx="949">
                  <c:v>-0.31126979627883999</c:v>
                </c:pt>
                <c:pt idx="950">
                  <c:v>-0.24894106963985599</c:v>
                </c:pt>
                <c:pt idx="951">
                  <c:v>-0.228756165110444</c:v>
                </c:pt>
                <c:pt idx="952">
                  <c:v>-0.24464216009043499</c:v>
                </c:pt>
                <c:pt idx="953">
                  <c:v>-0.33479076099817601</c:v>
                </c:pt>
                <c:pt idx="954">
                  <c:v>-0.61263709888190099</c:v>
                </c:pt>
                <c:pt idx="955">
                  <c:v>-1.05528857627321</c:v>
                </c:pt>
                <c:pt idx="956">
                  <c:v>-1.3926400523337099</c:v>
                </c:pt>
                <c:pt idx="957">
                  <c:v>-1.36268355157189</c:v>
                </c:pt>
                <c:pt idx="958">
                  <c:v>-1.01254114143702</c:v>
                </c:pt>
                <c:pt idx="959">
                  <c:v>-0.62091027813424304</c:v>
                </c:pt>
                <c:pt idx="960">
                  <c:v>-0.37278882306066302</c:v>
                </c:pt>
                <c:pt idx="961">
                  <c:v>-0.21703594307726001</c:v>
                </c:pt>
                <c:pt idx="962">
                  <c:v>-8.1308999846848497E-3</c:v>
                </c:pt>
                <c:pt idx="963">
                  <c:v>0.309417707764855</c:v>
                </c:pt>
                <c:pt idx="964">
                  <c:v>0.66009920088962104</c:v>
                </c:pt>
                <c:pt idx="965">
                  <c:v>0.93318641192211604</c:v>
                </c:pt>
                <c:pt idx="966">
                  <c:v>1.1030337725067401</c:v>
                </c:pt>
                <c:pt idx="967">
                  <c:v>1.24164714823919</c:v>
                </c:pt>
                <c:pt idx="968">
                  <c:v>1.3854909187766999</c:v>
                </c:pt>
                <c:pt idx="969">
                  <c:v>1.422946788924</c:v>
                </c:pt>
                <c:pt idx="970">
                  <c:v>1.18806455764162</c:v>
                </c:pt>
                <c:pt idx="971">
                  <c:v>0.66523133461012096</c:v>
                </c:pt>
                <c:pt idx="972">
                  <c:v>5.4875431119891703E-2</c:v>
                </c:pt>
                <c:pt idx="973">
                  <c:v>-0.379259718587868</c:v>
                </c:pt>
                <c:pt idx="974">
                  <c:v>-0.521128288787023</c:v>
                </c:pt>
                <c:pt idx="975">
                  <c:v>-0.46542404024005402</c:v>
                </c:pt>
                <c:pt idx="976">
                  <c:v>-0.39612866512721601</c:v>
                </c:pt>
                <c:pt idx="977">
                  <c:v>-0.41824900794832198</c:v>
                </c:pt>
                <c:pt idx="978">
                  <c:v>-0.51608958891437495</c:v>
                </c:pt>
                <c:pt idx="979">
                  <c:v>-0.66149141177655701</c:v>
                </c:pt>
                <c:pt idx="980">
                  <c:v>-0.88775900384819495</c:v>
                </c:pt>
                <c:pt idx="981">
                  <c:v>-1.20340834607694</c:v>
                </c:pt>
                <c:pt idx="982">
                  <c:v>-1.4822099927905501</c:v>
                </c:pt>
                <c:pt idx="983">
                  <c:v>-1.5078447482797901</c:v>
                </c:pt>
                <c:pt idx="984">
                  <c:v>-1.14656593247018</c:v>
                </c:pt>
                <c:pt idx="985">
                  <c:v>-0.479929849497921</c:v>
                </c:pt>
                <c:pt idx="986">
                  <c:v>0.22812727666885399</c:v>
                </c:pt>
                <c:pt idx="987">
                  <c:v>0.72276852600522501</c:v>
                </c:pt>
                <c:pt idx="988">
                  <c:v>0.94583566771619698</c:v>
                </c:pt>
                <c:pt idx="989">
                  <c:v>1.0341767420410799</c:v>
                </c:pt>
                <c:pt idx="990">
                  <c:v>1.1454222312768401</c:v>
                </c:pt>
                <c:pt idx="991">
                  <c:v>1.3237555115245101</c:v>
                </c:pt>
                <c:pt idx="992">
                  <c:v>1.5332903742717701</c:v>
                </c:pt>
                <c:pt idx="993">
                  <c:v>1.73915220240705</c:v>
                </c:pt>
                <c:pt idx="994">
                  <c:v>1.89917494504942</c:v>
                </c:pt>
                <c:pt idx="995">
                  <c:v>1.9292835265978601</c:v>
                </c:pt>
                <c:pt idx="996">
                  <c:v>1.7376116813878399</c:v>
                </c:pt>
                <c:pt idx="997">
                  <c:v>1.2901190601272801</c:v>
                </c:pt>
                <c:pt idx="998">
                  <c:v>0.64059818007247404</c:v>
                </c:pt>
                <c:pt idx="999">
                  <c:v>-6.8741615025399896E-2</c:v>
                </c:pt>
                <c:pt idx="1000">
                  <c:v>-0.64069747141851296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BD-4077-90BE-511176858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4899984"/>
        <c:axId val="1547628880"/>
      </c:scatterChart>
      <c:valAx>
        <c:axId val="172489998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28880"/>
        <c:crosses val="autoZero"/>
        <c:crossBetween val="midCat"/>
      </c:valAx>
      <c:valAx>
        <c:axId val="1547628880"/>
        <c:scaling>
          <c:orientation val="minMax"/>
          <c:max val="14"/>
          <c:min val="-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899984"/>
        <c:crosses val="autoZero"/>
        <c:crossBetween val="midCat"/>
      </c:valAx>
      <c:spPr>
        <a:noFill/>
        <a:ln>
          <a:solidFill>
            <a:srgbClr val="FF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TimeDomainResponses!$G$1</c:f>
              <c:strCache>
                <c:ptCount val="1"/>
                <c:pt idx="0">
                  <c:v>asd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TimeDomainResponses!$A$2:$A$1002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1.99999999999999E-2</c:v>
                </c:pt>
                <c:pt idx="2">
                  <c:v>3.99999999999998E-2</c:v>
                </c:pt>
                <c:pt idx="3">
                  <c:v>5.9999999999999699E-2</c:v>
                </c:pt>
                <c:pt idx="4">
                  <c:v>8.0000000000000196E-2</c:v>
                </c:pt>
                <c:pt idx="5">
                  <c:v>0.1</c:v>
                </c:pt>
                <c:pt idx="6">
                  <c:v>0.12000000000000099</c:v>
                </c:pt>
                <c:pt idx="7">
                  <c:v>0.14000000000000101</c:v>
                </c:pt>
                <c:pt idx="8">
                  <c:v>0.160000000000002</c:v>
                </c:pt>
                <c:pt idx="9">
                  <c:v>0.18000000000000299</c:v>
                </c:pt>
                <c:pt idx="10">
                  <c:v>0.20000000000000301</c:v>
                </c:pt>
                <c:pt idx="11">
                  <c:v>0.220000000000004</c:v>
                </c:pt>
                <c:pt idx="12">
                  <c:v>0.24000000000000399</c:v>
                </c:pt>
                <c:pt idx="13">
                  <c:v>0.26000000000000401</c:v>
                </c:pt>
                <c:pt idx="14">
                  <c:v>0.28000000000000103</c:v>
                </c:pt>
                <c:pt idx="15">
                  <c:v>0.29999999999999899</c:v>
                </c:pt>
                <c:pt idx="16">
                  <c:v>0.31999999999999701</c:v>
                </c:pt>
                <c:pt idx="17">
                  <c:v>0.33999999999999497</c:v>
                </c:pt>
                <c:pt idx="18">
                  <c:v>0.35999999999999299</c:v>
                </c:pt>
                <c:pt idx="19">
                  <c:v>0.37999999999999001</c:v>
                </c:pt>
                <c:pt idx="20">
                  <c:v>0.39999999999998798</c:v>
                </c:pt>
                <c:pt idx="21">
                  <c:v>0.419999999999986</c:v>
                </c:pt>
                <c:pt idx="22">
                  <c:v>0.43999999999998402</c:v>
                </c:pt>
                <c:pt idx="23">
                  <c:v>0.45999999999998198</c:v>
                </c:pt>
                <c:pt idx="24">
                  <c:v>0.479999999999979</c:v>
                </c:pt>
                <c:pt idx="25">
                  <c:v>0.49999999999997702</c:v>
                </c:pt>
                <c:pt idx="26">
                  <c:v>0.51999999999997504</c:v>
                </c:pt>
                <c:pt idx="27">
                  <c:v>0.53999999999997295</c:v>
                </c:pt>
                <c:pt idx="28">
                  <c:v>0.55999999999997097</c:v>
                </c:pt>
                <c:pt idx="29">
                  <c:v>0.57999999999996799</c:v>
                </c:pt>
                <c:pt idx="30">
                  <c:v>0.599999999999966</c:v>
                </c:pt>
                <c:pt idx="31">
                  <c:v>0.61999999999996402</c:v>
                </c:pt>
                <c:pt idx="32">
                  <c:v>0.63999999999996204</c:v>
                </c:pt>
                <c:pt idx="33">
                  <c:v>0.65999999999995995</c:v>
                </c:pt>
                <c:pt idx="34">
                  <c:v>0.67999999999995697</c:v>
                </c:pt>
                <c:pt idx="35">
                  <c:v>0.69999999999995499</c:v>
                </c:pt>
                <c:pt idx="36">
                  <c:v>0.71999999999995301</c:v>
                </c:pt>
                <c:pt idx="37">
                  <c:v>0.73999999999995103</c:v>
                </c:pt>
                <c:pt idx="38">
                  <c:v>0.75999999999994805</c:v>
                </c:pt>
                <c:pt idx="39">
                  <c:v>0.77999999999994596</c:v>
                </c:pt>
                <c:pt idx="40">
                  <c:v>0.79999999999994398</c:v>
                </c:pt>
                <c:pt idx="41">
                  <c:v>0.819999999999942</c:v>
                </c:pt>
                <c:pt idx="42">
                  <c:v>0.83999999999994002</c:v>
                </c:pt>
                <c:pt idx="43">
                  <c:v>0.85999999999993704</c:v>
                </c:pt>
                <c:pt idx="44">
                  <c:v>0.87999999999993495</c:v>
                </c:pt>
                <c:pt idx="45">
                  <c:v>0.89999999999993296</c:v>
                </c:pt>
                <c:pt idx="46">
                  <c:v>0.91999999999993098</c:v>
                </c:pt>
                <c:pt idx="47">
                  <c:v>0.939999999999929</c:v>
                </c:pt>
                <c:pt idx="48">
                  <c:v>0.95999999999992602</c:v>
                </c:pt>
                <c:pt idx="49">
                  <c:v>0.97999999999992404</c:v>
                </c:pt>
                <c:pt idx="50">
                  <c:v>0.99999999999992195</c:v>
                </c:pt>
                <c:pt idx="51">
                  <c:v>1.0199999999999201</c:v>
                </c:pt>
                <c:pt idx="52">
                  <c:v>1.0399999999999101</c:v>
                </c:pt>
                <c:pt idx="53">
                  <c:v>1.0599999999999099</c:v>
                </c:pt>
                <c:pt idx="54">
                  <c:v>1.0799999999999099</c:v>
                </c:pt>
                <c:pt idx="55">
                  <c:v>1.0999999999999099</c:v>
                </c:pt>
                <c:pt idx="56">
                  <c:v>1.1199999999999</c:v>
                </c:pt>
                <c:pt idx="57">
                  <c:v>1.1399999999999</c:v>
                </c:pt>
                <c:pt idx="58">
                  <c:v>1.1599999999999</c:v>
                </c:pt>
                <c:pt idx="59">
                  <c:v>1.1799999999999</c:v>
                </c:pt>
                <c:pt idx="60">
                  <c:v>1.1999999999999</c:v>
                </c:pt>
                <c:pt idx="61">
                  <c:v>1.2199999999998901</c:v>
                </c:pt>
                <c:pt idx="62">
                  <c:v>1.2399999999998901</c:v>
                </c:pt>
                <c:pt idx="63">
                  <c:v>1.2599999999998901</c:v>
                </c:pt>
                <c:pt idx="64">
                  <c:v>1.2799999999998899</c:v>
                </c:pt>
                <c:pt idx="65">
                  <c:v>1.2999999999998799</c:v>
                </c:pt>
                <c:pt idx="66">
                  <c:v>1.3199999999998799</c:v>
                </c:pt>
                <c:pt idx="67">
                  <c:v>1.33999999999988</c:v>
                </c:pt>
                <c:pt idx="68">
                  <c:v>1.35999999999988</c:v>
                </c:pt>
                <c:pt idx="69">
                  <c:v>1.37999999999988</c:v>
                </c:pt>
                <c:pt idx="70">
                  <c:v>1.39999999999987</c:v>
                </c:pt>
                <c:pt idx="71">
                  <c:v>1.41999999999987</c:v>
                </c:pt>
                <c:pt idx="72">
                  <c:v>1.4399999999998701</c:v>
                </c:pt>
                <c:pt idx="73">
                  <c:v>1.4599999999998701</c:v>
                </c:pt>
                <c:pt idx="74">
                  <c:v>1.4799999999998601</c:v>
                </c:pt>
                <c:pt idx="75">
                  <c:v>1.4999999999998599</c:v>
                </c:pt>
                <c:pt idx="76">
                  <c:v>1.5199999999998599</c:v>
                </c:pt>
                <c:pt idx="77">
                  <c:v>1.5399999999998599</c:v>
                </c:pt>
                <c:pt idx="78">
                  <c:v>1.5599999999998599</c:v>
                </c:pt>
                <c:pt idx="79">
                  <c:v>1.57999999999985</c:v>
                </c:pt>
                <c:pt idx="80">
                  <c:v>1.59999999999985</c:v>
                </c:pt>
                <c:pt idx="81">
                  <c:v>1.61999999999985</c:v>
                </c:pt>
                <c:pt idx="82">
                  <c:v>1.63999999999985</c:v>
                </c:pt>
                <c:pt idx="83">
                  <c:v>1.65999999999984</c:v>
                </c:pt>
                <c:pt idx="84">
                  <c:v>1.6799999999998401</c:v>
                </c:pt>
                <c:pt idx="85">
                  <c:v>1.6999999999998401</c:v>
                </c:pt>
                <c:pt idx="86">
                  <c:v>1.7199999999998401</c:v>
                </c:pt>
                <c:pt idx="87">
                  <c:v>1.7399999999998399</c:v>
                </c:pt>
                <c:pt idx="88">
                  <c:v>1.7599999999998299</c:v>
                </c:pt>
                <c:pt idx="89">
                  <c:v>1.7799999999998299</c:v>
                </c:pt>
                <c:pt idx="90">
                  <c:v>1.79999999999983</c:v>
                </c:pt>
                <c:pt idx="91">
                  <c:v>1.81999999999983</c:v>
                </c:pt>
                <c:pt idx="92">
                  <c:v>1.83999999999983</c:v>
                </c:pt>
                <c:pt idx="93">
                  <c:v>1.85999999999982</c:v>
                </c:pt>
                <c:pt idx="94">
                  <c:v>1.87999999999982</c:v>
                </c:pt>
                <c:pt idx="95">
                  <c:v>1.8999999999998201</c:v>
                </c:pt>
                <c:pt idx="96">
                  <c:v>1.9199999999998201</c:v>
                </c:pt>
                <c:pt idx="97">
                  <c:v>1.9399999999998101</c:v>
                </c:pt>
                <c:pt idx="98">
                  <c:v>1.9599999999998099</c:v>
                </c:pt>
                <c:pt idx="99">
                  <c:v>1.9799999999998099</c:v>
                </c:pt>
                <c:pt idx="100">
                  <c:v>1.9999999999998099</c:v>
                </c:pt>
                <c:pt idx="101">
                  <c:v>2.0199999999998099</c:v>
                </c:pt>
                <c:pt idx="102">
                  <c:v>2.0399999999998002</c:v>
                </c:pt>
                <c:pt idx="103">
                  <c:v>2.0599999999998002</c:v>
                </c:pt>
                <c:pt idx="104">
                  <c:v>2.0799999999997998</c:v>
                </c:pt>
                <c:pt idx="105">
                  <c:v>2.0999999999997998</c:v>
                </c:pt>
                <c:pt idx="106">
                  <c:v>2.1199999999997901</c:v>
                </c:pt>
                <c:pt idx="107">
                  <c:v>2.1399999999997901</c:v>
                </c:pt>
                <c:pt idx="108">
                  <c:v>2.1599999999997901</c:v>
                </c:pt>
                <c:pt idx="109">
                  <c:v>2.1799999999997901</c:v>
                </c:pt>
                <c:pt idx="110">
                  <c:v>2.1999999999997901</c:v>
                </c:pt>
                <c:pt idx="111">
                  <c:v>2.2199999999997799</c:v>
                </c:pt>
                <c:pt idx="112">
                  <c:v>2.2399999999997799</c:v>
                </c:pt>
                <c:pt idx="113">
                  <c:v>2.25999999999978</c:v>
                </c:pt>
                <c:pt idx="114">
                  <c:v>2.27999999999978</c:v>
                </c:pt>
                <c:pt idx="115">
                  <c:v>2.2999999999997698</c:v>
                </c:pt>
                <c:pt idx="116">
                  <c:v>2.3199999999997698</c:v>
                </c:pt>
                <c:pt idx="117">
                  <c:v>2.3399999999997698</c:v>
                </c:pt>
                <c:pt idx="118">
                  <c:v>2.3599999999997698</c:v>
                </c:pt>
                <c:pt idx="119">
                  <c:v>2.3799999999997699</c:v>
                </c:pt>
                <c:pt idx="120">
                  <c:v>2.3999999999997601</c:v>
                </c:pt>
                <c:pt idx="121">
                  <c:v>2.4199999999997601</c:v>
                </c:pt>
                <c:pt idx="122">
                  <c:v>2.4399999999997601</c:v>
                </c:pt>
                <c:pt idx="123">
                  <c:v>2.4599999999997602</c:v>
                </c:pt>
                <c:pt idx="124">
                  <c:v>2.47999999999975</c:v>
                </c:pt>
                <c:pt idx="125">
                  <c:v>2.49999999999975</c:v>
                </c:pt>
                <c:pt idx="126">
                  <c:v>2.51999999999975</c:v>
                </c:pt>
                <c:pt idx="127">
                  <c:v>2.53999999999975</c:v>
                </c:pt>
                <c:pt idx="128">
                  <c:v>2.55999999999975</c:v>
                </c:pt>
                <c:pt idx="129">
                  <c:v>2.5799999999997398</c:v>
                </c:pt>
                <c:pt idx="130">
                  <c:v>2.5999999999997399</c:v>
                </c:pt>
                <c:pt idx="131">
                  <c:v>2.6199999999997399</c:v>
                </c:pt>
                <c:pt idx="132">
                  <c:v>2.6399999999997399</c:v>
                </c:pt>
                <c:pt idx="133">
                  <c:v>2.6599999999997399</c:v>
                </c:pt>
                <c:pt idx="134">
                  <c:v>2.6799999999997302</c:v>
                </c:pt>
                <c:pt idx="135">
                  <c:v>2.6999999999997302</c:v>
                </c:pt>
                <c:pt idx="136">
                  <c:v>2.7199999999997302</c:v>
                </c:pt>
                <c:pt idx="137">
                  <c:v>2.7399999999997302</c:v>
                </c:pt>
                <c:pt idx="138">
                  <c:v>2.75999999999972</c:v>
                </c:pt>
                <c:pt idx="139">
                  <c:v>2.77999999999972</c:v>
                </c:pt>
                <c:pt idx="140">
                  <c:v>2.79999999999972</c:v>
                </c:pt>
                <c:pt idx="141">
                  <c:v>2.8199999999997201</c:v>
                </c:pt>
                <c:pt idx="142">
                  <c:v>2.8399999999997201</c:v>
                </c:pt>
                <c:pt idx="143">
                  <c:v>2.8599999999997099</c:v>
                </c:pt>
                <c:pt idx="144">
                  <c:v>2.8799999999997099</c:v>
                </c:pt>
                <c:pt idx="145">
                  <c:v>2.8999999999997099</c:v>
                </c:pt>
                <c:pt idx="146">
                  <c:v>2.9199999999997099</c:v>
                </c:pt>
                <c:pt idx="147">
                  <c:v>2.9399999999997002</c:v>
                </c:pt>
                <c:pt idx="148">
                  <c:v>2.9599999999997002</c:v>
                </c:pt>
                <c:pt idx="149">
                  <c:v>2.9799999999997002</c:v>
                </c:pt>
                <c:pt idx="150">
                  <c:v>2.9999999999996998</c:v>
                </c:pt>
                <c:pt idx="151">
                  <c:v>3.0199999999996998</c:v>
                </c:pt>
                <c:pt idx="152">
                  <c:v>3.0399999999996901</c:v>
                </c:pt>
                <c:pt idx="153">
                  <c:v>3.0599999999996901</c:v>
                </c:pt>
                <c:pt idx="154">
                  <c:v>3.0799999999996901</c:v>
                </c:pt>
                <c:pt idx="155">
                  <c:v>3.0999999999996901</c:v>
                </c:pt>
                <c:pt idx="156">
                  <c:v>3.1199999999996799</c:v>
                </c:pt>
                <c:pt idx="157">
                  <c:v>3.1399999999996799</c:v>
                </c:pt>
                <c:pt idx="158">
                  <c:v>3.15999999999968</c:v>
                </c:pt>
                <c:pt idx="159">
                  <c:v>3.17999999999968</c:v>
                </c:pt>
                <c:pt idx="160">
                  <c:v>3.19999999999968</c:v>
                </c:pt>
                <c:pt idx="161">
                  <c:v>3.2199999999996698</c:v>
                </c:pt>
                <c:pt idx="162">
                  <c:v>3.2399999999996698</c:v>
                </c:pt>
                <c:pt idx="163">
                  <c:v>3.2599999999996698</c:v>
                </c:pt>
                <c:pt idx="164">
                  <c:v>3.2799999999996698</c:v>
                </c:pt>
                <c:pt idx="165">
                  <c:v>3.2999999999996601</c:v>
                </c:pt>
                <c:pt idx="166">
                  <c:v>3.3199999999996601</c:v>
                </c:pt>
                <c:pt idx="167">
                  <c:v>3.3399999999996601</c:v>
                </c:pt>
                <c:pt idx="168">
                  <c:v>3.3599999999996601</c:v>
                </c:pt>
                <c:pt idx="169">
                  <c:v>3.3799999999996602</c:v>
                </c:pt>
                <c:pt idx="170">
                  <c:v>3.39999999999965</c:v>
                </c:pt>
                <c:pt idx="171">
                  <c:v>3.41999999999965</c:v>
                </c:pt>
                <c:pt idx="172">
                  <c:v>3.43999999999965</c:v>
                </c:pt>
                <c:pt idx="173">
                  <c:v>3.45999999999965</c:v>
                </c:pt>
                <c:pt idx="174">
                  <c:v>3.4799999999996398</c:v>
                </c:pt>
                <c:pt idx="175">
                  <c:v>3.4999999999996398</c:v>
                </c:pt>
                <c:pt idx="176">
                  <c:v>3.5199999999996399</c:v>
                </c:pt>
                <c:pt idx="177">
                  <c:v>3.5399999999996399</c:v>
                </c:pt>
                <c:pt idx="178">
                  <c:v>3.5599999999996399</c:v>
                </c:pt>
                <c:pt idx="179">
                  <c:v>3.5799999999996301</c:v>
                </c:pt>
                <c:pt idx="180">
                  <c:v>3.5999999999996302</c:v>
                </c:pt>
                <c:pt idx="181">
                  <c:v>3.6199999999996302</c:v>
                </c:pt>
                <c:pt idx="182">
                  <c:v>3.6399999999996302</c:v>
                </c:pt>
                <c:pt idx="183">
                  <c:v>3.65999999999962</c:v>
                </c:pt>
                <c:pt idx="184">
                  <c:v>3.67999999999962</c:v>
                </c:pt>
                <c:pt idx="185">
                  <c:v>3.69999999999962</c:v>
                </c:pt>
                <c:pt idx="186">
                  <c:v>3.7199999999996201</c:v>
                </c:pt>
                <c:pt idx="187">
                  <c:v>3.7399999999996201</c:v>
                </c:pt>
                <c:pt idx="188">
                  <c:v>3.7599999999996099</c:v>
                </c:pt>
                <c:pt idx="189">
                  <c:v>3.7799999999996099</c:v>
                </c:pt>
                <c:pt idx="190">
                  <c:v>3.7999999999996099</c:v>
                </c:pt>
                <c:pt idx="191">
                  <c:v>3.8199999999996099</c:v>
                </c:pt>
                <c:pt idx="192">
                  <c:v>3.8399999999996099</c:v>
                </c:pt>
                <c:pt idx="193">
                  <c:v>3.8599999999996002</c:v>
                </c:pt>
                <c:pt idx="194">
                  <c:v>3.8799999999996002</c:v>
                </c:pt>
                <c:pt idx="195">
                  <c:v>3.8999999999995998</c:v>
                </c:pt>
                <c:pt idx="196">
                  <c:v>3.9199999999995998</c:v>
                </c:pt>
                <c:pt idx="197">
                  <c:v>3.9399999999995901</c:v>
                </c:pt>
                <c:pt idx="198">
                  <c:v>3.9599999999995901</c:v>
                </c:pt>
                <c:pt idx="199">
                  <c:v>3.9799999999995901</c:v>
                </c:pt>
                <c:pt idx="200">
                  <c:v>3.9999999999995901</c:v>
                </c:pt>
                <c:pt idx="201">
                  <c:v>4.0199999999996301</c:v>
                </c:pt>
                <c:pt idx="202">
                  <c:v>4.0399999999996696</c:v>
                </c:pt>
                <c:pt idx="203">
                  <c:v>4.0599999999997101</c:v>
                </c:pt>
                <c:pt idx="204">
                  <c:v>4.0799999999997603</c:v>
                </c:pt>
                <c:pt idx="205">
                  <c:v>4.0999999999997998</c:v>
                </c:pt>
                <c:pt idx="206">
                  <c:v>4.1199999999998402</c:v>
                </c:pt>
                <c:pt idx="207">
                  <c:v>4.1399999999998798</c:v>
                </c:pt>
                <c:pt idx="208">
                  <c:v>4.15999999999993</c:v>
                </c:pt>
                <c:pt idx="209">
                  <c:v>4.1799999999999704</c:v>
                </c:pt>
                <c:pt idx="210">
                  <c:v>4.2000000000000099</c:v>
                </c:pt>
                <c:pt idx="211">
                  <c:v>4.2200000000000504</c:v>
                </c:pt>
                <c:pt idx="212">
                  <c:v>4.2400000000000899</c:v>
                </c:pt>
                <c:pt idx="213">
                  <c:v>4.2600000000001401</c:v>
                </c:pt>
                <c:pt idx="214">
                  <c:v>4.2800000000001797</c:v>
                </c:pt>
                <c:pt idx="215">
                  <c:v>4.3000000000002201</c:v>
                </c:pt>
                <c:pt idx="216">
                  <c:v>4.3200000000002596</c:v>
                </c:pt>
                <c:pt idx="217">
                  <c:v>4.3400000000003098</c:v>
                </c:pt>
                <c:pt idx="218">
                  <c:v>4.3600000000003503</c:v>
                </c:pt>
                <c:pt idx="219">
                  <c:v>4.3800000000003898</c:v>
                </c:pt>
                <c:pt idx="220">
                  <c:v>4.4000000000004302</c:v>
                </c:pt>
                <c:pt idx="221">
                  <c:v>4.4200000000004698</c:v>
                </c:pt>
                <c:pt idx="222">
                  <c:v>4.44000000000052</c:v>
                </c:pt>
                <c:pt idx="223">
                  <c:v>4.4600000000005604</c:v>
                </c:pt>
                <c:pt idx="224">
                  <c:v>4.4800000000005999</c:v>
                </c:pt>
                <c:pt idx="225">
                  <c:v>4.5000000000006404</c:v>
                </c:pt>
                <c:pt idx="226">
                  <c:v>4.5200000000006897</c:v>
                </c:pt>
                <c:pt idx="227">
                  <c:v>4.5400000000007301</c:v>
                </c:pt>
                <c:pt idx="228">
                  <c:v>4.5600000000007697</c:v>
                </c:pt>
                <c:pt idx="229">
                  <c:v>4.5800000000008101</c:v>
                </c:pt>
                <c:pt idx="230">
                  <c:v>4.6000000000008496</c:v>
                </c:pt>
                <c:pt idx="231">
                  <c:v>4.6200000000008998</c:v>
                </c:pt>
                <c:pt idx="232">
                  <c:v>4.6400000000009403</c:v>
                </c:pt>
                <c:pt idx="233">
                  <c:v>4.6600000000009798</c:v>
                </c:pt>
                <c:pt idx="234">
                  <c:v>4.6800000000010202</c:v>
                </c:pt>
                <c:pt idx="235">
                  <c:v>4.7000000000010598</c:v>
                </c:pt>
                <c:pt idx="236">
                  <c:v>4.72000000000111</c:v>
                </c:pt>
                <c:pt idx="237">
                  <c:v>4.7400000000011504</c:v>
                </c:pt>
                <c:pt idx="238">
                  <c:v>4.7600000000011899</c:v>
                </c:pt>
                <c:pt idx="239">
                  <c:v>4.7800000000012304</c:v>
                </c:pt>
                <c:pt idx="240">
                  <c:v>4.8000000000012797</c:v>
                </c:pt>
                <c:pt idx="241">
                  <c:v>4.8200000000013201</c:v>
                </c:pt>
                <c:pt idx="242">
                  <c:v>4.8400000000013597</c:v>
                </c:pt>
                <c:pt idx="243">
                  <c:v>4.8600000000014001</c:v>
                </c:pt>
                <c:pt idx="244">
                  <c:v>4.8800000000014396</c:v>
                </c:pt>
                <c:pt idx="245">
                  <c:v>4.9000000000014898</c:v>
                </c:pt>
                <c:pt idx="246">
                  <c:v>4.9200000000015303</c:v>
                </c:pt>
                <c:pt idx="247">
                  <c:v>4.9400000000015698</c:v>
                </c:pt>
                <c:pt idx="248">
                  <c:v>4.9600000000016102</c:v>
                </c:pt>
                <c:pt idx="249">
                  <c:v>4.9800000000016604</c:v>
                </c:pt>
                <c:pt idx="250">
                  <c:v>5.0000000000017</c:v>
                </c:pt>
                <c:pt idx="251">
                  <c:v>5.0200000000017404</c:v>
                </c:pt>
                <c:pt idx="252">
                  <c:v>5.0400000000017799</c:v>
                </c:pt>
                <c:pt idx="253">
                  <c:v>5.0600000000018204</c:v>
                </c:pt>
                <c:pt idx="254">
                  <c:v>5.0800000000018697</c:v>
                </c:pt>
                <c:pt idx="255">
                  <c:v>5.1000000000019101</c:v>
                </c:pt>
                <c:pt idx="256">
                  <c:v>5.1200000000019497</c:v>
                </c:pt>
                <c:pt idx="257">
                  <c:v>5.1400000000019901</c:v>
                </c:pt>
                <c:pt idx="258">
                  <c:v>5.1600000000020403</c:v>
                </c:pt>
                <c:pt idx="259">
                  <c:v>5.1800000000020798</c:v>
                </c:pt>
                <c:pt idx="260">
                  <c:v>5.2000000000021203</c:v>
                </c:pt>
                <c:pt idx="261">
                  <c:v>5.2200000000021598</c:v>
                </c:pt>
                <c:pt idx="262">
                  <c:v>5.2400000000022002</c:v>
                </c:pt>
                <c:pt idx="263">
                  <c:v>5.2600000000022504</c:v>
                </c:pt>
                <c:pt idx="264">
                  <c:v>5.28000000000229</c:v>
                </c:pt>
                <c:pt idx="265">
                  <c:v>5.3000000000023304</c:v>
                </c:pt>
                <c:pt idx="266">
                  <c:v>5.3200000000023699</c:v>
                </c:pt>
                <c:pt idx="267">
                  <c:v>5.3400000000024201</c:v>
                </c:pt>
                <c:pt idx="268">
                  <c:v>5.3600000000024597</c:v>
                </c:pt>
                <c:pt idx="269">
                  <c:v>5.3800000000025001</c:v>
                </c:pt>
                <c:pt idx="270">
                  <c:v>5.4000000000025397</c:v>
                </c:pt>
                <c:pt idx="271">
                  <c:v>5.4200000000025801</c:v>
                </c:pt>
                <c:pt idx="272">
                  <c:v>5.4400000000026303</c:v>
                </c:pt>
                <c:pt idx="273">
                  <c:v>5.4600000000026698</c:v>
                </c:pt>
                <c:pt idx="274">
                  <c:v>5.4800000000027103</c:v>
                </c:pt>
                <c:pt idx="275">
                  <c:v>5.5000000000027498</c:v>
                </c:pt>
                <c:pt idx="276">
                  <c:v>5.5200000000028</c:v>
                </c:pt>
                <c:pt idx="277">
                  <c:v>5.5400000000028404</c:v>
                </c:pt>
                <c:pt idx="278">
                  <c:v>5.56000000000288</c:v>
                </c:pt>
                <c:pt idx="279">
                  <c:v>5.5800000000029204</c:v>
                </c:pt>
                <c:pt idx="280">
                  <c:v>5.6000000000029599</c:v>
                </c:pt>
                <c:pt idx="281">
                  <c:v>5.6200000000030101</c:v>
                </c:pt>
                <c:pt idx="282">
                  <c:v>5.6400000000030497</c:v>
                </c:pt>
                <c:pt idx="283">
                  <c:v>5.6600000000030901</c:v>
                </c:pt>
                <c:pt idx="284">
                  <c:v>5.6800000000031297</c:v>
                </c:pt>
                <c:pt idx="285">
                  <c:v>5.7000000000031799</c:v>
                </c:pt>
                <c:pt idx="286">
                  <c:v>5.7200000000032203</c:v>
                </c:pt>
                <c:pt idx="287">
                  <c:v>5.7400000000032598</c:v>
                </c:pt>
                <c:pt idx="288">
                  <c:v>5.7600000000033003</c:v>
                </c:pt>
                <c:pt idx="289">
                  <c:v>5.7800000000033398</c:v>
                </c:pt>
                <c:pt idx="290">
                  <c:v>5.80000000000339</c:v>
                </c:pt>
                <c:pt idx="291">
                  <c:v>5.8200000000034304</c:v>
                </c:pt>
                <c:pt idx="292">
                  <c:v>5.84000000000347</c:v>
                </c:pt>
                <c:pt idx="293">
                  <c:v>5.8600000000035104</c:v>
                </c:pt>
                <c:pt idx="294">
                  <c:v>5.8800000000035597</c:v>
                </c:pt>
                <c:pt idx="295">
                  <c:v>5.9000000000036001</c:v>
                </c:pt>
                <c:pt idx="296">
                  <c:v>5.9200000000036397</c:v>
                </c:pt>
                <c:pt idx="297">
                  <c:v>5.9400000000036801</c:v>
                </c:pt>
                <c:pt idx="298">
                  <c:v>5.9600000000037197</c:v>
                </c:pt>
                <c:pt idx="299">
                  <c:v>5.9800000000037699</c:v>
                </c:pt>
                <c:pt idx="300">
                  <c:v>6.0000000000038103</c:v>
                </c:pt>
                <c:pt idx="301">
                  <c:v>6.0200000000038498</c:v>
                </c:pt>
                <c:pt idx="302">
                  <c:v>6.0400000000038903</c:v>
                </c:pt>
                <c:pt idx="303">
                  <c:v>6.0600000000039396</c:v>
                </c:pt>
                <c:pt idx="304">
                  <c:v>6.08000000000398</c:v>
                </c:pt>
                <c:pt idx="305">
                  <c:v>6.1000000000040204</c:v>
                </c:pt>
                <c:pt idx="306">
                  <c:v>6.12000000000406</c:v>
                </c:pt>
                <c:pt idx="307">
                  <c:v>6.1400000000041004</c:v>
                </c:pt>
                <c:pt idx="308">
                  <c:v>6.1600000000041497</c:v>
                </c:pt>
                <c:pt idx="309">
                  <c:v>6.1800000000041901</c:v>
                </c:pt>
                <c:pt idx="310">
                  <c:v>6.2000000000042297</c:v>
                </c:pt>
                <c:pt idx="311">
                  <c:v>6.2200000000042701</c:v>
                </c:pt>
                <c:pt idx="312">
                  <c:v>6.2400000000043097</c:v>
                </c:pt>
                <c:pt idx="313">
                  <c:v>6.2600000000043599</c:v>
                </c:pt>
                <c:pt idx="314">
                  <c:v>6.2800000000044003</c:v>
                </c:pt>
                <c:pt idx="315">
                  <c:v>6.3000000000044398</c:v>
                </c:pt>
                <c:pt idx="316">
                  <c:v>6.3200000000044803</c:v>
                </c:pt>
                <c:pt idx="317">
                  <c:v>6.3400000000045296</c:v>
                </c:pt>
                <c:pt idx="318">
                  <c:v>6.36000000000457</c:v>
                </c:pt>
                <c:pt idx="319">
                  <c:v>6.3800000000046104</c:v>
                </c:pt>
                <c:pt idx="320">
                  <c:v>6.40000000000465</c:v>
                </c:pt>
                <c:pt idx="321">
                  <c:v>6.4200000000046904</c:v>
                </c:pt>
                <c:pt idx="322">
                  <c:v>6.4400000000047397</c:v>
                </c:pt>
                <c:pt idx="323">
                  <c:v>6.4600000000047801</c:v>
                </c:pt>
                <c:pt idx="324">
                  <c:v>6.4800000000048197</c:v>
                </c:pt>
                <c:pt idx="325">
                  <c:v>6.5000000000048601</c:v>
                </c:pt>
                <c:pt idx="326">
                  <c:v>6.5200000000049103</c:v>
                </c:pt>
                <c:pt idx="327">
                  <c:v>6.5400000000049499</c:v>
                </c:pt>
                <c:pt idx="328">
                  <c:v>6.5600000000049903</c:v>
                </c:pt>
                <c:pt idx="329">
                  <c:v>6.5800000000050298</c:v>
                </c:pt>
                <c:pt idx="330">
                  <c:v>6.6000000000050703</c:v>
                </c:pt>
                <c:pt idx="331">
                  <c:v>6.6200000000051196</c:v>
                </c:pt>
                <c:pt idx="332">
                  <c:v>6.64000000000516</c:v>
                </c:pt>
                <c:pt idx="333">
                  <c:v>6.6600000000052004</c:v>
                </c:pt>
                <c:pt idx="334">
                  <c:v>6.68000000000524</c:v>
                </c:pt>
                <c:pt idx="335">
                  <c:v>6.7000000000052902</c:v>
                </c:pt>
                <c:pt idx="336">
                  <c:v>6.7200000000053297</c:v>
                </c:pt>
                <c:pt idx="337">
                  <c:v>6.7400000000053701</c:v>
                </c:pt>
                <c:pt idx="338">
                  <c:v>6.7600000000054097</c:v>
                </c:pt>
                <c:pt idx="339">
                  <c:v>6.7800000000054501</c:v>
                </c:pt>
                <c:pt idx="340">
                  <c:v>6.8000000000055003</c:v>
                </c:pt>
                <c:pt idx="341">
                  <c:v>6.8200000000055399</c:v>
                </c:pt>
                <c:pt idx="342">
                  <c:v>6.8400000000055803</c:v>
                </c:pt>
                <c:pt idx="343">
                  <c:v>6.8600000000056198</c:v>
                </c:pt>
                <c:pt idx="344">
                  <c:v>6.88000000000567</c:v>
                </c:pt>
                <c:pt idx="345">
                  <c:v>6.9000000000057096</c:v>
                </c:pt>
                <c:pt idx="346">
                  <c:v>6.92000000000575</c:v>
                </c:pt>
                <c:pt idx="347">
                  <c:v>6.9400000000057904</c:v>
                </c:pt>
                <c:pt idx="348">
                  <c:v>6.96000000000583</c:v>
                </c:pt>
                <c:pt idx="349">
                  <c:v>6.9800000000058802</c:v>
                </c:pt>
                <c:pt idx="350">
                  <c:v>7.0000000000059197</c:v>
                </c:pt>
                <c:pt idx="351">
                  <c:v>7.0200000000059601</c:v>
                </c:pt>
                <c:pt idx="352">
                  <c:v>7.0400000000059997</c:v>
                </c:pt>
                <c:pt idx="353">
                  <c:v>7.0600000000060499</c:v>
                </c:pt>
                <c:pt idx="354">
                  <c:v>7.0800000000060903</c:v>
                </c:pt>
                <c:pt idx="355">
                  <c:v>7.1000000000061299</c:v>
                </c:pt>
                <c:pt idx="356">
                  <c:v>7.1200000000061703</c:v>
                </c:pt>
                <c:pt idx="357">
                  <c:v>7.1400000000062098</c:v>
                </c:pt>
                <c:pt idx="358">
                  <c:v>7.16000000000626</c:v>
                </c:pt>
                <c:pt idx="359">
                  <c:v>7.1800000000062996</c:v>
                </c:pt>
                <c:pt idx="360">
                  <c:v>7.20000000000634</c:v>
                </c:pt>
                <c:pt idx="361">
                  <c:v>7.2200000000063804</c:v>
                </c:pt>
                <c:pt idx="362">
                  <c:v>7.2400000000064297</c:v>
                </c:pt>
                <c:pt idx="363">
                  <c:v>7.2600000000064702</c:v>
                </c:pt>
                <c:pt idx="364">
                  <c:v>7.2800000000065097</c:v>
                </c:pt>
                <c:pt idx="365">
                  <c:v>7.3000000000065501</c:v>
                </c:pt>
                <c:pt idx="366">
                  <c:v>7.3200000000065897</c:v>
                </c:pt>
                <c:pt idx="367">
                  <c:v>7.3400000000066399</c:v>
                </c:pt>
                <c:pt idx="368">
                  <c:v>7.3600000000066803</c:v>
                </c:pt>
                <c:pt idx="369">
                  <c:v>7.3800000000067199</c:v>
                </c:pt>
                <c:pt idx="370">
                  <c:v>7.4000000000067603</c:v>
                </c:pt>
                <c:pt idx="371">
                  <c:v>7.4200000000068096</c:v>
                </c:pt>
                <c:pt idx="372">
                  <c:v>7.44000000000685</c:v>
                </c:pt>
                <c:pt idx="373">
                  <c:v>7.4600000000068896</c:v>
                </c:pt>
                <c:pt idx="374">
                  <c:v>7.48000000000693</c:v>
                </c:pt>
                <c:pt idx="375">
                  <c:v>7.5000000000069704</c:v>
                </c:pt>
                <c:pt idx="376">
                  <c:v>7.5200000000070197</c:v>
                </c:pt>
                <c:pt idx="377">
                  <c:v>7.5400000000070602</c:v>
                </c:pt>
                <c:pt idx="378">
                  <c:v>7.5600000000070997</c:v>
                </c:pt>
                <c:pt idx="379">
                  <c:v>7.5800000000071401</c:v>
                </c:pt>
                <c:pt idx="380">
                  <c:v>7.6000000000071797</c:v>
                </c:pt>
                <c:pt idx="381">
                  <c:v>7.6200000000072299</c:v>
                </c:pt>
                <c:pt idx="382">
                  <c:v>7.6400000000072703</c:v>
                </c:pt>
                <c:pt idx="383">
                  <c:v>7.6600000000073099</c:v>
                </c:pt>
                <c:pt idx="384">
                  <c:v>7.6800000000073503</c:v>
                </c:pt>
                <c:pt idx="385">
                  <c:v>7.7000000000073996</c:v>
                </c:pt>
                <c:pt idx="386">
                  <c:v>7.72000000000744</c:v>
                </c:pt>
                <c:pt idx="387">
                  <c:v>7.7400000000074796</c:v>
                </c:pt>
                <c:pt idx="388">
                  <c:v>7.76000000000752</c:v>
                </c:pt>
                <c:pt idx="389">
                  <c:v>7.7800000000075604</c:v>
                </c:pt>
                <c:pt idx="390">
                  <c:v>7.8000000000076097</c:v>
                </c:pt>
                <c:pt idx="391">
                  <c:v>7.8200000000076502</c:v>
                </c:pt>
                <c:pt idx="392">
                  <c:v>7.8400000000076897</c:v>
                </c:pt>
                <c:pt idx="393">
                  <c:v>7.8600000000077301</c:v>
                </c:pt>
                <c:pt idx="394">
                  <c:v>7.8800000000077803</c:v>
                </c:pt>
                <c:pt idx="395">
                  <c:v>7.9000000000078199</c:v>
                </c:pt>
                <c:pt idx="396">
                  <c:v>7.9200000000078603</c:v>
                </c:pt>
                <c:pt idx="397">
                  <c:v>7.9400000000078998</c:v>
                </c:pt>
                <c:pt idx="398">
                  <c:v>7.9600000000079403</c:v>
                </c:pt>
                <c:pt idx="399">
                  <c:v>7.9800000000079896</c:v>
                </c:pt>
                <c:pt idx="400">
                  <c:v>8.0000000000080291</c:v>
                </c:pt>
                <c:pt idx="401">
                  <c:v>8.0200000000079807</c:v>
                </c:pt>
                <c:pt idx="402">
                  <c:v>8.0400000000079395</c:v>
                </c:pt>
                <c:pt idx="403">
                  <c:v>8.0600000000078893</c:v>
                </c:pt>
                <c:pt idx="404">
                  <c:v>8.0800000000078391</c:v>
                </c:pt>
                <c:pt idx="405">
                  <c:v>8.1000000000077996</c:v>
                </c:pt>
                <c:pt idx="406">
                  <c:v>8.1200000000077495</c:v>
                </c:pt>
                <c:pt idx="407">
                  <c:v>8.1400000000076993</c:v>
                </c:pt>
                <c:pt idx="408">
                  <c:v>8.1600000000076598</c:v>
                </c:pt>
                <c:pt idx="409">
                  <c:v>8.1800000000076096</c:v>
                </c:pt>
                <c:pt idx="410">
                  <c:v>8.2000000000075595</c:v>
                </c:pt>
                <c:pt idx="411">
                  <c:v>8.22000000000752</c:v>
                </c:pt>
                <c:pt idx="412">
                  <c:v>8.2400000000074698</c:v>
                </c:pt>
                <c:pt idx="413">
                  <c:v>8.2600000000074196</c:v>
                </c:pt>
                <c:pt idx="414">
                  <c:v>8.2800000000073801</c:v>
                </c:pt>
                <c:pt idx="415">
                  <c:v>8.30000000000733</c:v>
                </c:pt>
                <c:pt idx="416">
                  <c:v>8.3200000000072798</c:v>
                </c:pt>
                <c:pt idx="417">
                  <c:v>8.3400000000072403</c:v>
                </c:pt>
                <c:pt idx="418">
                  <c:v>8.3600000000071901</c:v>
                </c:pt>
                <c:pt idx="419">
                  <c:v>8.38000000000714</c:v>
                </c:pt>
                <c:pt idx="420">
                  <c:v>8.4000000000071005</c:v>
                </c:pt>
                <c:pt idx="421">
                  <c:v>8.4200000000070503</c:v>
                </c:pt>
                <c:pt idx="422">
                  <c:v>8.4400000000070001</c:v>
                </c:pt>
                <c:pt idx="423">
                  <c:v>8.4600000000069606</c:v>
                </c:pt>
                <c:pt idx="424">
                  <c:v>8.4800000000069105</c:v>
                </c:pt>
                <c:pt idx="425">
                  <c:v>8.5000000000068603</c:v>
                </c:pt>
                <c:pt idx="426">
                  <c:v>8.5200000000068208</c:v>
                </c:pt>
                <c:pt idx="427">
                  <c:v>8.5400000000067706</c:v>
                </c:pt>
                <c:pt idx="428">
                  <c:v>8.5600000000067205</c:v>
                </c:pt>
                <c:pt idx="429">
                  <c:v>8.5800000000066792</c:v>
                </c:pt>
                <c:pt idx="430">
                  <c:v>8.6000000000066308</c:v>
                </c:pt>
                <c:pt idx="431">
                  <c:v>8.6200000000065806</c:v>
                </c:pt>
                <c:pt idx="432">
                  <c:v>8.6400000000065393</c:v>
                </c:pt>
                <c:pt idx="433">
                  <c:v>8.6600000000064892</c:v>
                </c:pt>
                <c:pt idx="434">
                  <c:v>8.6800000000064408</c:v>
                </c:pt>
                <c:pt idx="435">
                  <c:v>8.7000000000063995</c:v>
                </c:pt>
                <c:pt idx="436">
                  <c:v>8.7200000000063493</c:v>
                </c:pt>
                <c:pt idx="437">
                  <c:v>8.7400000000062992</c:v>
                </c:pt>
                <c:pt idx="438">
                  <c:v>8.7600000000062597</c:v>
                </c:pt>
                <c:pt idx="439">
                  <c:v>8.7800000000062095</c:v>
                </c:pt>
                <c:pt idx="440">
                  <c:v>8.8000000000061593</c:v>
                </c:pt>
                <c:pt idx="441">
                  <c:v>8.8200000000061198</c:v>
                </c:pt>
                <c:pt idx="442">
                  <c:v>8.8400000000060697</c:v>
                </c:pt>
                <c:pt idx="443">
                  <c:v>8.8600000000060195</c:v>
                </c:pt>
                <c:pt idx="444">
                  <c:v>8.88000000000598</c:v>
                </c:pt>
                <c:pt idx="445">
                  <c:v>8.9000000000059298</c:v>
                </c:pt>
                <c:pt idx="446">
                  <c:v>8.9200000000058797</c:v>
                </c:pt>
                <c:pt idx="447">
                  <c:v>8.9400000000058402</c:v>
                </c:pt>
                <c:pt idx="448">
                  <c:v>8.96000000000579</c:v>
                </c:pt>
                <c:pt idx="449">
                  <c:v>8.9800000000057398</c:v>
                </c:pt>
                <c:pt idx="450">
                  <c:v>9.0000000000057003</c:v>
                </c:pt>
                <c:pt idx="451">
                  <c:v>9.0200000000056502</c:v>
                </c:pt>
                <c:pt idx="452">
                  <c:v>9.0400000000056</c:v>
                </c:pt>
                <c:pt idx="453">
                  <c:v>9.0600000000055605</c:v>
                </c:pt>
                <c:pt idx="454">
                  <c:v>9.0800000000055103</c:v>
                </c:pt>
                <c:pt idx="455">
                  <c:v>9.1000000000054602</c:v>
                </c:pt>
                <c:pt idx="456">
                  <c:v>9.1200000000054207</c:v>
                </c:pt>
                <c:pt idx="457">
                  <c:v>9.1400000000053705</c:v>
                </c:pt>
                <c:pt idx="458">
                  <c:v>9.1600000000053292</c:v>
                </c:pt>
                <c:pt idx="459">
                  <c:v>9.1800000000052808</c:v>
                </c:pt>
                <c:pt idx="460">
                  <c:v>9.2000000000052307</c:v>
                </c:pt>
                <c:pt idx="461">
                  <c:v>9.2200000000051894</c:v>
                </c:pt>
                <c:pt idx="462">
                  <c:v>9.2400000000051392</c:v>
                </c:pt>
                <c:pt idx="463">
                  <c:v>9.2600000000050908</c:v>
                </c:pt>
                <c:pt idx="464">
                  <c:v>9.2800000000050495</c:v>
                </c:pt>
                <c:pt idx="465">
                  <c:v>9.3000000000049994</c:v>
                </c:pt>
                <c:pt idx="466">
                  <c:v>9.3200000000049492</c:v>
                </c:pt>
                <c:pt idx="467">
                  <c:v>9.3400000000049097</c:v>
                </c:pt>
                <c:pt idx="468">
                  <c:v>9.3600000000048595</c:v>
                </c:pt>
                <c:pt idx="469">
                  <c:v>9.3800000000048094</c:v>
                </c:pt>
                <c:pt idx="470">
                  <c:v>9.4000000000047699</c:v>
                </c:pt>
                <c:pt idx="471">
                  <c:v>9.4200000000047197</c:v>
                </c:pt>
                <c:pt idx="472">
                  <c:v>9.4400000000046695</c:v>
                </c:pt>
                <c:pt idx="473">
                  <c:v>9.46000000000463</c:v>
                </c:pt>
                <c:pt idx="474">
                  <c:v>9.4800000000045799</c:v>
                </c:pt>
                <c:pt idx="475">
                  <c:v>9.5000000000045297</c:v>
                </c:pt>
                <c:pt idx="476">
                  <c:v>9.5200000000044902</c:v>
                </c:pt>
                <c:pt idx="477">
                  <c:v>9.54000000000444</c:v>
                </c:pt>
                <c:pt idx="478">
                  <c:v>9.5600000000043899</c:v>
                </c:pt>
                <c:pt idx="479">
                  <c:v>9.5800000000043504</c:v>
                </c:pt>
                <c:pt idx="480">
                  <c:v>9.6000000000043002</c:v>
                </c:pt>
                <c:pt idx="481">
                  <c:v>9.62000000000425</c:v>
                </c:pt>
                <c:pt idx="482">
                  <c:v>9.6400000000042105</c:v>
                </c:pt>
                <c:pt idx="483">
                  <c:v>9.6600000000041604</c:v>
                </c:pt>
                <c:pt idx="484">
                  <c:v>9.6800000000041102</c:v>
                </c:pt>
                <c:pt idx="485">
                  <c:v>9.7000000000040707</c:v>
                </c:pt>
                <c:pt idx="486">
                  <c:v>9.7200000000040205</c:v>
                </c:pt>
                <c:pt idx="487">
                  <c:v>9.7400000000039704</c:v>
                </c:pt>
                <c:pt idx="488">
                  <c:v>9.7600000000039309</c:v>
                </c:pt>
                <c:pt idx="489">
                  <c:v>9.7800000000038807</c:v>
                </c:pt>
                <c:pt idx="490">
                  <c:v>9.8000000000038305</c:v>
                </c:pt>
                <c:pt idx="491">
                  <c:v>9.8200000000037893</c:v>
                </c:pt>
                <c:pt idx="492">
                  <c:v>9.8400000000037409</c:v>
                </c:pt>
                <c:pt idx="493">
                  <c:v>9.8600000000036907</c:v>
                </c:pt>
                <c:pt idx="494">
                  <c:v>9.8800000000036494</c:v>
                </c:pt>
                <c:pt idx="495">
                  <c:v>9.9000000000035993</c:v>
                </c:pt>
                <c:pt idx="496">
                  <c:v>9.9200000000035509</c:v>
                </c:pt>
                <c:pt idx="497">
                  <c:v>9.9400000000035096</c:v>
                </c:pt>
                <c:pt idx="498">
                  <c:v>9.9600000000034594</c:v>
                </c:pt>
                <c:pt idx="499">
                  <c:v>9.9800000000034093</c:v>
                </c:pt>
                <c:pt idx="500">
                  <c:v>10.0000000000033</c:v>
                </c:pt>
                <c:pt idx="501">
                  <c:v>10.0200000000033</c:v>
                </c:pt>
                <c:pt idx="502">
                  <c:v>10.0400000000032</c:v>
                </c:pt>
                <c:pt idx="503">
                  <c:v>10.0600000000032</c:v>
                </c:pt>
                <c:pt idx="504">
                  <c:v>10.0800000000031</c:v>
                </c:pt>
                <c:pt idx="505">
                  <c:v>10.100000000003099</c:v>
                </c:pt>
                <c:pt idx="506">
                  <c:v>10.120000000002999</c:v>
                </c:pt>
                <c:pt idx="507">
                  <c:v>10.140000000003001</c:v>
                </c:pt>
                <c:pt idx="508">
                  <c:v>10.160000000002899</c:v>
                </c:pt>
                <c:pt idx="509">
                  <c:v>10.180000000002901</c:v>
                </c:pt>
                <c:pt idx="510">
                  <c:v>10.2000000000029</c:v>
                </c:pt>
                <c:pt idx="511">
                  <c:v>10.2200000000028</c:v>
                </c:pt>
                <c:pt idx="512">
                  <c:v>10.2400000000028</c:v>
                </c:pt>
                <c:pt idx="513">
                  <c:v>10.2600000000027</c:v>
                </c:pt>
                <c:pt idx="514">
                  <c:v>10.280000000002699</c:v>
                </c:pt>
                <c:pt idx="515">
                  <c:v>10.3000000000026</c:v>
                </c:pt>
                <c:pt idx="516">
                  <c:v>10.320000000002601</c:v>
                </c:pt>
                <c:pt idx="517">
                  <c:v>10.340000000002499</c:v>
                </c:pt>
                <c:pt idx="518">
                  <c:v>10.360000000002501</c:v>
                </c:pt>
                <c:pt idx="519">
                  <c:v>10.380000000002401</c:v>
                </c:pt>
                <c:pt idx="520">
                  <c:v>10.4000000000024</c:v>
                </c:pt>
                <c:pt idx="521">
                  <c:v>10.4200000000023</c:v>
                </c:pt>
                <c:pt idx="522">
                  <c:v>10.4400000000023</c:v>
                </c:pt>
                <c:pt idx="523">
                  <c:v>10.460000000002299</c:v>
                </c:pt>
                <c:pt idx="524">
                  <c:v>10.4800000000022</c:v>
                </c:pt>
                <c:pt idx="525">
                  <c:v>10.500000000002199</c:v>
                </c:pt>
                <c:pt idx="526">
                  <c:v>10.520000000002099</c:v>
                </c:pt>
                <c:pt idx="527">
                  <c:v>10.540000000002101</c:v>
                </c:pt>
                <c:pt idx="528">
                  <c:v>10.560000000002001</c:v>
                </c:pt>
                <c:pt idx="529">
                  <c:v>10.580000000002</c:v>
                </c:pt>
                <c:pt idx="530">
                  <c:v>10.6000000000019</c:v>
                </c:pt>
                <c:pt idx="531">
                  <c:v>10.6200000000019</c:v>
                </c:pt>
                <c:pt idx="532">
                  <c:v>10.6400000000018</c:v>
                </c:pt>
                <c:pt idx="533">
                  <c:v>10.6600000000018</c:v>
                </c:pt>
                <c:pt idx="534">
                  <c:v>10.6800000000017</c:v>
                </c:pt>
                <c:pt idx="535">
                  <c:v>10.700000000001699</c:v>
                </c:pt>
                <c:pt idx="536">
                  <c:v>10.720000000001599</c:v>
                </c:pt>
                <c:pt idx="537">
                  <c:v>10.740000000001601</c:v>
                </c:pt>
                <c:pt idx="538">
                  <c:v>10.7600000000016</c:v>
                </c:pt>
                <c:pt idx="539">
                  <c:v>10.7800000000015</c:v>
                </c:pt>
                <c:pt idx="540">
                  <c:v>10.8000000000015</c:v>
                </c:pt>
                <c:pt idx="541">
                  <c:v>10.8200000000014</c:v>
                </c:pt>
                <c:pt idx="542">
                  <c:v>10.8400000000014</c:v>
                </c:pt>
                <c:pt idx="543">
                  <c:v>10.8600000000013</c:v>
                </c:pt>
                <c:pt idx="544">
                  <c:v>10.880000000001299</c:v>
                </c:pt>
                <c:pt idx="545">
                  <c:v>10.900000000001199</c:v>
                </c:pt>
                <c:pt idx="546">
                  <c:v>10.920000000001201</c:v>
                </c:pt>
                <c:pt idx="547">
                  <c:v>10.940000000001101</c:v>
                </c:pt>
                <c:pt idx="548">
                  <c:v>10.9600000000011</c:v>
                </c:pt>
                <c:pt idx="549">
                  <c:v>10.980000000001001</c:v>
                </c:pt>
                <c:pt idx="550">
                  <c:v>11.000000000001</c:v>
                </c:pt>
                <c:pt idx="551">
                  <c:v>11.0200000000009</c:v>
                </c:pt>
                <c:pt idx="552">
                  <c:v>11.0400000000009</c:v>
                </c:pt>
                <c:pt idx="553">
                  <c:v>11.060000000000899</c:v>
                </c:pt>
                <c:pt idx="554">
                  <c:v>11.080000000000799</c:v>
                </c:pt>
                <c:pt idx="555">
                  <c:v>11.100000000000801</c:v>
                </c:pt>
                <c:pt idx="556">
                  <c:v>11.120000000000701</c:v>
                </c:pt>
                <c:pt idx="557">
                  <c:v>11.1400000000007</c:v>
                </c:pt>
                <c:pt idx="558">
                  <c:v>11.160000000000601</c:v>
                </c:pt>
                <c:pt idx="559">
                  <c:v>11.1800000000006</c:v>
                </c:pt>
                <c:pt idx="560">
                  <c:v>11.2000000000005</c:v>
                </c:pt>
                <c:pt idx="561">
                  <c:v>11.2200000000005</c:v>
                </c:pt>
                <c:pt idx="562">
                  <c:v>11.2400000000004</c:v>
                </c:pt>
                <c:pt idx="563">
                  <c:v>11.260000000000399</c:v>
                </c:pt>
                <c:pt idx="564">
                  <c:v>11.2800000000003</c:v>
                </c:pt>
                <c:pt idx="565">
                  <c:v>11.300000000000299</c:v>
                </c:pt>
                <c:pt idx="566">
                  <c:v>11.320000000000199</c:v>
                </c:pt>
                <c:pt idx="567">
                  <c:v>11.340000000000201</c:v>
                </c:pt>
                <c:pt idx="568">
                  <c:v>11.3600000000002</c:v>
                </c:pt>
                <c:pt idx="569">
                  <c:v>11.3800000000001</c:v>
                </c:pt>
                <c:pt idx="570">
                  <c:v>11.4000000000001</c:v>
                </c:pt>
                <c:pt idx="571">
                  <c:v>11.42</c:v>
                </c:pt>
                <c:pt idx="572">
                  <c:v>11.44</c:v>
                </c:pt>
                <c:pt idx="573">
                  <c:v>11.4599999999999</c:v>
                </c:pt>
                <c:pt idx="574">
                  <c:v>11.479999999999899</c:v>
                </c:pt>
                <c:pt idx="575">
                  <c:v>11.499999999999799</c:v>
                </c:pt>
                <c:pt idx="576">
                  <c:v>11.519999999999801</c:v>
                </c:pt>
                <c:pt idx="577">
                  <c:v>11.539999999999701</c:v>
                </c:pt>
                <c:pt idx="578">
                  <c:v>11.5599999999997</c:v>
                </c:pt>
                <c:pt idx="579">
                  <c:v>11.5799999999996</c:v>
                </c:pt>
                <c:pt idx="580">
                  <c:v>11.5999999999996</c:v>
                </c:pt>
                <c:pt idx="581">
                  <c:v>11.6199999999995</c:v>
                </c:pt>
                <c:pt idx="582">
                  <c:v>11.6399999999995</c:v>
                </c:pt>
                <c:pt idx="583">
                  <c:v>11.659999999999499</c:v>
                </c:pt>
                <c:pt idx="584">
                  <c:v>11.679999999999399</c:v>
                </c:pt>
                <c:pt idx="585">
                  <c:v>11.699999999999401</c:v>
                </c:pt>
                <c:pt idx="586">
                  <c:v>11.719999999999301</c:v>
                </c:pt>
                <c:pt idx="587">
                  <c:v>11.7399999999993</c:v>
                </c:pt>
                <c:pt idx="588">
                  <c:v>11.7599999999992</c:v>
                </c:pt>
                <c:pt idx="589">
                  <c:v>11.7799999999992</c:v>
                </c:pt>
                <c:pt idx="590">
                  <c:v>11.7999999999991</c:v>
                </c:pt>
                <c:pt idx="591">
                  <c:v>11.8199999999991</c:v>
                </c:pt>
                <c:pt idx="592">
                  <c:v>11.839999999999</c:v>
                </c:pt>
                <c:pt idx="593">
                  <c:v>11.859999999998999</c:v>
                </c:pt>
                <c:pt idx="594">
                  <c:v>11.879999999998899</c:v>
                </c:pt>
                <c:pt idx="595">
                  <c:v>11.899999999998901</c:v>
                </c:pt>
                <c:pt idx="596">
                  <c:v>11.919999999998801</c:v>
                </c:pt>
                <c:pt idx="597">
                  <c:v>11.9399999999988</c:v>
                </c:pt>
                <c:pt idx="598">
                  <c:v>11.9599999999988</c:v>
                </c:pt>
                <c:pt idx="599">
                  <c:v>11.9799999999987</c:v>
                </c:pt>
                <c:pt idx="600">
                  <c:v>11.9999999999987</c:v>
                </c:pt>
                <c:pt idx="601">
                  <c:v>12.0199999999986</c:v>
                </c:pt>
                <c:pt idx="602">
                  <c:v>12.039999999998599</c:v>
                </c:pt>
                <c:pt idx="603">
                  <c:v>12.059999999998499</c:v>
                </c:pt>
                <c:pt idx="604">
                  <c:v>12.079999999998501</c:v>
                </c:pt>
                <c:pt idx="605">
                  <c:v>12.099999999998399</c:v>
                </c:pt>
                <c:pt idx="606">
                  <c:v>12.1199999999984</c:v>
                </c:pt>
                <c:pt idx="607">
                  <c:v>12.139999999998301</c:v>
                </c:pt>
                <c:pt idx="608">
                  <c:v>12.1599999999983</c:v>
                </c:pt>
                <c:pt idx="609">
                  <c:v>12.1799999999982</c:v>
                </c:pt>
                <c:pt idx="610">
                  <c:v>12.1999999999982</c:v>
                </c:pt>
                <c:pt idx="611">
                  <c:v>12.2199999999981</c:v>
                </c:pt>
                <c:pt idx="612">
                  <c:v>12.2399999999981</c:v>
                </c:pt>
                <c:pt idx="613">
                  <c:v>12.259999999998101</c:v>
                </c:pt>
                <c:pt idx="614">
                  <c:v>12.279999999997999</c:v>
                </c:pt>
                <c:pt idx="615">
                  <c:v>12.299999999998001</c:v>
                </c:pt>
                <c:pt idx="616">
                  <c:v>12.319999999997901</c:v>
                </c:pt>
                <c:pt idx="617">
                  <c:v>12.3399999999979</c:v>
                </c:pt>
                <c:pt idx="618">
                  <c:v>12.3599999999978</c:v>
                </c:pt>
                <c:pt idx="619">
                  <c:v>12.3799999999978</c:v>
                </c:pt>
                <c:pt idx="620">
                  <c:v>12.3999999999977</c:v>
                </c:pt>
                <c:pt idx="621">
                  <c:v>12.4199999999977</c:v>
                </c:pt>
                <c:pt idx="622">
                  <c:v>12.4399999999976</c:v>
                </c:pt>
                <c:pt idx="623">
                  <c:v>12.459999999997599</c:v>
                </c:pt>
                <c:pt idx="624">
                  <c:v>12.479999999997499</c:v>
                </c:pt>
                <c:pt idx="625">
                  <c:v>12.499999999997501</c:v>
                </c:pt>
                <c:pt idx="626">
                  <c:v>12.519999999997401</c:v>
                </c:pt>
                <c:pt idx="627">
                  <c:v>12.5399999999974</c:v>
                </c:pt>
                <c:pt idx="628">
                  <c:v>12.5599999999974</c:v>
                </c:pt>
                <c:pt idx="629">
                  <c:v>12.5799999999973</c:v>
                </c:pt>
                <c:pt idx="630">
                  <c:v>12.5999999999973</c:v>
                </c:pt>
                <c:pt idx="631">
                  <c:v>12.6199999999972</c:v>
                </c:pt>
                <c:pt idx="632">
                  <c:v>12.639999999997199</c:v>
                </c:pt>
                <c:pt idx="633">
                  <c:v>12.659999999997099</c:v>
                </c:pt>
                <c:pt idx="634">
                  <c:v>12.679999999997101</c:v>
                </c:pt>
                <c:pt idx="635">
                  <c:v>12.699999999997001</c:v>
                </c:pt>
                <c:pt idx="636">
                  <c:v>12.719999999997</c:v>
                </c:pt>
                <c:pt idx="637">
                  <c:v>12.7399999999969</c:v>
                </c:pt>
                <c:pt idx="638">
                  <c:v>12.7599999999969</c:v>
                </c:pt>
                <c:pt idx="639">
                  <c:v>12.7799999999968</c:v>
                </c:pt>
                <c:pt idx="640">
                  <c:v>12.7999999999968</c:v>
                </c:pt>
                <c:pt idx="641">
                  <c:v>12.819999999996799</c:v>
                </c:pt>
                <c:pt idx="642">
                  <c:v>12.839999999996699</c:v>
                </c:pt>
                <c:pt idx="643">
                  <c:v>12.859999999996701</c:v>
                </c:pt>
                <c:pt idx="644">
                  <c:v>12.879999999996601</c:v>
                </c:pt>
                <c:pt idx="645">
                  <c:v>12.8999999999966</c:v>
                </c:pt>
                <c:pt idx="646">
                  <c:v>12.919999999996501</c:v>
                </c:pt>
                <c:pt idx="647">
                  <c:v>12.9399999999965</c:v>
                </c:pt>
                <c:pt idx="648">
                  <c:v>12.9599999999964</c:v>
                </c:pt>
                <c:pt idx="649">
                  <c:v>12.9799999999964</c:v>
                </c:pt>
                <c:pt idx="650">
                  <c:v>12.9999999999963</c:v>
                </c:pt>
                <c:pt idx="651">
                  <c:v>13.019999999996299</c:v>
                </c:pt>
                <c:pt idx="652">
                  <c:v>13.0399999999962</c:v>
                </c:pt>
                <c:pt idx="653">
                  <c:v>13.059999999996201</c:v>
                </c:pt>
                <c:pt idx="654">
                  <c:v>13.079999999996099</c:v>
                </c:pt>
                <c:pt idx="655">
                  <c:v>13.099999999996101</c:v>
                </c:pt>
                <c:pt idx="656">
                  <c:v>13.1199999999961</c:v>
                </c:pt>
                <c:pt idx="657">
                  <c:v>13.139999999996</c:v>
                </c:pt>
                <c:pt idx="658">
                  <c:v>13.159999999996</c:v>
                </c:pt>
                <c:pt idx="659">
                  <c:v>13.1799999999959</c:v>
                </c:pt>
                <c:pt idx="660">
                  <c:v>13.199999999995899</c:v>
                </c:pt>
                <c:pt idx="661">
                  <c:v>13.2199999999958</c:v>
                </c:pt>
                <c:pt idx="662">
                  <c:v>13.239999999995799</c:v>
                </c:pt>
                <c:pt idx="663">
                  <c:v>13.259999999995699</c:v>
                </c:pt>
                <c:pt idx="664">
                  <c:v>13.279999999995701</c:v>
                </c:pt>
                <c:pt idx="665">
                  <c:v>13.299999999995601</c:v>
                </c:pt>
                <c:pt idx="666">
                  <c:v>13.3199999999956</c:v>
                </c:pt>
                <c:pt idx="667">
                  <c:v>13.3399999999955</c:v>
                </c:pt>
                <c:pt idx="668">
                  <c:v>13.3599999999955</c:v>
                </c:pt>
                <c:pt idx="669">
                  <c:v>13.3799999999954</c:v>
                </c:pt>
                <c:pt idx="670">
                  <c:v>13.3999999999954</c:v>
                </c:pt>
                <c:pt idx="671">
                  <c:v>13.419999999995399</c:v>
                </c:pt>
                <c:pt idx="672">
                  <c:v>13.439999999995299</c:v>
                </c:pt>
                <c:pt idx="673">
                  <c:v>13.459999999995301</c:v>
                </c:pt>
                <c:pt idx="674">
                  <c:v>13.479999999995201</c:v>
                </c:pt>
                <c:pt idx="675">
                  <c:v>13.4999999999952</c:v>
                </c:pt>
                <c:pt idx="676">
                  <c:v>13.5199999999951</c:v>
                </c:pt>
                <c:pt idx="677">
                  <c:v>13.5399999999951</c:v>
                </c:pt>
                <c:pt idx="678">
                  <c:v>13.559999999995</c:v>
                </c:pt>
                <c:pt idx="679">
                  <c:v>13.579999999995</c:v>
                </c:pt>
                <c:pt idx="680">
                  <c:v>13.5999999999949</c:v>
                </c:pt>
                <c:pt idx="681">
                  <c:v>13.619999999994899</c:v>
                </c:pt>
                <c:pt idx="682">
                  <c:v>13.639999999994799</c:v>
                </c:pt>
                <c:pt idx="683">
                  <c:v>13.659999999994801</c:v>
                </c:pt>
                <c:pt idx="684">
                  <c:v>13.679999999994701</c:v>
                </c:pt>
                <c:pt idx="685">
                  <c:v>13.6999999999947</c:v>
                </c:pt>
                <c:pt idx="686">
                  <c:v>13.7199999999947</c:v>
                </c:pt>
                <c:pt idx="687">
                  <c:v>13.7399999999946</c:v>
                </c:pt>
                <c:pt idx="688">
                  <c:v>13.7599999999946</c:v>
                </c:pt>
                <c:pt idx="689">
                  <c:v>13.7799999999945</c:v>
                </c:pt>
                <c:pt idx="690">
                  <c:v>13.799999999994499</c:v>
                </c:pt>
                <c:pt idx="691">
                  <c:v>13.819999999994399</c:v>
                </c:pt>
                <c:pt idx="692">
                  <c:v>13.839999999994401</c:v>
                </c:pt>
                <c:pt idx="693">
                  <c:v>13.859999999994301</c:v>
                </c:pt>
                <c:pt idx="694">
                  <c:v>13.8799999999943</c:v>
                </c:pt>
                <c:pt idx="695">
                  <c:v>13.899999999994201</c:v>
                </c:pt>
                <c:pt idx="696">
                  <c:v>13.9199999999942</c:v>
                </c:pt>
                <c:pt idx="697">
                  <c:v>13.9399999999941</c:v>
                </c:pt>
                <c:pt idx="698">
                  <c:v>13.9599999999941</c:v>
                </c:pt>
                <c:pt idx="699">
                  <c:v>13.979999999994</c:v>
                </c:pt>
                <c:pt idx="700">
                  <c:v>13.999999999993999</c:v>
                </c:pt>
                <c:pt idx="701">
                  <c:v>14.019999999994001</c:v>
                </c:pt>
                <c:pt idx="702">
                  <c:v>14.039999999993899</c:v>
                </c:pt>
                <c:pt idx="703">
                  <c:v>14.0599999999939</c:v>
                </c:pt>
                <c:pt idx="704">
                  <c:v>14.079999999993801</c:v>
                </c:pt>
                <c:pt idx="705">
                  <c:v>14.0999999999938</c:v>
                </c:pt>
                <c:pt idx="706">
                  <c:v>14.1199999999937</c:v>
                </c:pt>
                <c:pt idx="707">
                  <c:v>14.1399999999937</c:v>
                </c:pt>
                <c:pt idx="708">
                  <c:v>14.1599999999936</c:v>
                </c:pt>
                <c:pt idx="709">
                  <c:v>14.1799999999936</c:v>
                </c:pt>
                <c:pt idx="710">
                  <c:v>14.1999999999935</c:v>
                </c:pt>
                <c:pt idx="711">
                  <c:v>14.219999999993499</c:v>
                </c:pt>
                <c:pt idx="712">
                  <c:v>14.239999999993399</c:v>
                </c:pt>
                <c:pt idx="713">
                  <c:v>14.259999999993401</c:v>
                </c:pt>
                <c:pt idx="714">
                  <c:v>14.279999999993301</c:v>
                </c:pt>
                <c:pt idx="715">
                  <c:v>14.2999999999933</c:v>
                </c:pt>
                <c:pt idx="716">
                  <c:v>14.3199999999933</c:v>
                </c:pt>
                <c:pt idx="717">
                  <c:v>14.3399999999932</c:v>
                </c:pt>
                <c:pt idx="718">
                  <c:v>14.3599999999932</c:v>
                </c:pt>
                <c:pt idx="719">
                  <c:v>14.3799999999931</c:v>
                </c:pt>
                <c:pt idx="720">
                  <c:v>14.399999999993099</c:v>
                </c:pt>
                <c:pt idx="721">
                  <c:v>14.419999999992999</c:v>
                </c:pt>
                <c:pt idx="722">
                  <c:v>14.439999999993001</c:v>
                </c:pt>
                <c:pt idx="723">
                  <c:v>14.459999999992901</c:v>
                </c:pt>
                <c:pt idx="724">
                  <c:v>14.4799999999929</c:v>
                </c:pt>
                <c:pt idx="725">
                  <c:v>14.4999999999928</c:v>
                </c:pt>
                <c:pt idx="726">
                  <c:v>14.5199999999928</c:v>
                </c:pt>
                <c:pt idx="727">
                  <c:v>14.5399999999927</c:v>
                </c:pt>
                <c:pt idx="728">
                  <c:v>14.5599999999927</c:v>
                </c:pt>
                <c:pt idx="729">
                  <c:v>14.5799999999926</c:v>
                </c:pt>
                <c:pt idx="730">
                  <c:v>14.599999999992599</c:v>
                </c:pt>
                <c:pt idx="731">
                  <c:v>14.619999999992601</c:v>
                </c:pt>
                <c:pt idx="732">
                  <c:v>14.639999999992501</c:v>
                </c:pt>
                <c:pt idx="733">
                  <c:v>14.6599999999925</c:v>
                </c:pt>
                <c:pt idx="734">
                  <c:v>14.6799999999924</c:v>
                </c:pt>
                <c:pt idx="735">
                  <c:v>14.6999999999924</c:v>
                </c:pt>
                <c:pt idx="736">
                  <c:v>14.7199999999923</c:v>
                </c:pt>
                <c:pt idx="737">
                  <c:v>14.7399999999923</c:v>
                </c:pt>
                <c:pt idx="738">
                  <c:v>14.7599999999922</c:v>
                </c:pt>
                <c:pt idx="739">
                  <c:v>14.779999999992199</c:v>
                </c:pt>
                <c:pt idx="740">
                  <c:v>14.799999999992099</c:v>
                </c:pt>
                <c:pt idx="741">
                  <c:v>14.819999999992101</c:v>
                </c:pt>
                <c:pt idx="742">
                  <c:v>14.839999999991999</c:v>
                </c:pt>
                <c:pt idx="743">
                  <c:v>14.859999999992</c:v>
                </c:pt>
                <c:pt idx="744">
                  <c:v>14.879999999991901</c:v>
                </c:pt>
                <c:pt idx="745">
                  <c:v>14.8999999999919</c:v>
                </c:pt>
                <c:pt idx="746">
                  <c:v>14.9199999999919</c:v>
                </c:pt>
                <c:pt idx="747">
                  <c:v>14.9399999999918</c:v>
                </c:pt>
                <c:pt idx="748">
                  <c:v>14.959999999991799</c:v>
                </c:pt>
                <c:pt idx="749">
                  <c:v>14.9799999999917</c:v>
                </c:pt>
                <c:pt idx="750">
                  <c:v>14.999999999991701</c:v>
                </c:pt>
                <c:pt idx="751">
                  <c:v>15.019999999991599</c:v>
                </c:pt>
                <c:pt idx="752">
                  <c:v>15.039999999991601</c:v>
                </c:pt>
                <c:pt idx="753">
                  <c:v>15.059999999991501</c:v>
                </c:pt>
                <c:pt idx="754">
                  <c:v>15.0799999999915</c:v>
                </c:pt>
                <c:pt idx="755">
                  <c:v>15.0999999999914</c:v>
                </c:pt>
                <c:pt idx="756">
                  <c:v>15.1199999999914</c:v>
                </c:pt>
                <c:pt idx="757">
                  <c:v>15.1399999999913</c:v>
                </c:pt>
                <c:pt idx="758">
                  <c:v>15.1599999999913</c:v>
                </c:pt>
                <c:pt idx="759">
                  <c:v>15.179999999991299</c:v>
                </c:pt>
                <c:pt idx="760">
                  <c:v>15.199999999991199</c:v>
                </c:pt>
                <c:pt idx="761">
                  <c:v>15.219999999991201</c:v>
                </c:pt>
                <c:pt idx="762">
                  <c:v>15.239999999991101</c:v>
                </c:pt>
                <c:pt idx="763">
                  <c:v>15.2599999999911</c:v>
                </c:pt>
                <c:pt idx="764">
                  <c:v>15.279999999991</c:v>
                </c:pt>
                <c:pt idx="765">
                  <c:v>15.299999999991</c:v>
                </c:pt>
                <c:pt idx="766">
                  <c:v>15.3199999999909</c:v>
                </c:pt>
                <c:pt idx="767">
                  <c:v>15.3399999999909</c:v>
                </c:pt>
                <c:pt idx="768">
                  <c:v>15.3599999999908</c:v>
                </c:pt>
                <c:pt idx="769">
                  <c:v>15.379999999990799</c:v>
                </c:pt>
                <c:pt idx="770">
                  <c:v>15.399999999990699</c:v>
                </c:pt>
                <c:pt idx="771">
                  <c:v>15.419999999990701</c:v>
                </c:pt>
                <c:pt idx="772">
                  <c:v>15.439999999990601</c:v>
                </c:pt>
                <c:pt idx="773">
                  <c:v>15.4599999999906</c:v>
                </c:pt>
                <c:pt idx="774">
                  <c:v>15.4799999999906</c:v>
                </c:pt>
                <c:pt idx="775">
                  <c:v>15.4999999999905</c:v>
                </c:pt>
                <c:pt idx="776">
                  <c:v>15.5199999999905</c:v>
                </c:pt>
                <c:pt idx="777">
                  <c:v>15.5399999999904</c:v>
                </c:pt>
                <c:pt idx="778">
                  <c:v>15.559999999990399</c:v>
                </c:pt>
                <c:pt idx="779">
                  <c:v>15.579999999990299</c:v>
                </c:pt>
                <c:pt idx="780">
                  <c:v>15.599999999990301</c:v>
                </c:pt>
                <c:pt idx="781">
                  <c:v>15.619999999990201</c:v>
                </c:pt>
                <c:pt idx="782">
                  <c:v>15.6399999999902</c:v>
                </c:pt>
                <c:pt idx="783">
                  <c:v>15.659999999990101</c:v>
                </c:pt>
                <c:pt idx="784">
                  <c:v>15.6799999999901</c:v>
                </c:pt>
                <c:pt idx="785">
                  <c:v>15.69999999999</c:v>
                </c:pt>
                <c:pt idx="786">
                  <c:v>15.71999999999</c:v>
                </c:pt>
                <c:pt idx="787">
                  <c:v>15.7399999999899</c:v>
                </c:pt>
                <c:pt idx="788">
                  <c:v>15.759999999989899</c:v>
                </c:pt>
                <c:pt idx="789">
                  <c:v>15.779999999989901</c:v>
                </c:pt>
                <c:pt idx="790">
                  <c:v>15.799999999989801</c:v>
                </c:pt>
                <c:pt idx="791">
                  <c:v>15.8199999999898</c:v>
                </c:pt>
                <c:pt idx="792">
                  <c:v>15.839999999989701</c:v>
                </c:pt>
                <c:pt idx="793">
                  <c:v>15.8599999999897</c:v>
                </c:pt>
                <c:pt idx="794">
                  <c:v>15.8799999999896</c:v>
                </c:pt>
                <c:pt idx="795">
                  <c:v>15.8999999999896</c:v>
                </c:pt>
                <c:pt idx="796">
                  <c:v>15.9199999999895</c:v>
                </c:pt>
                <c:pt idx="797">
                  <c:v>15.939999999989499</c:v>
                </c:pt>
                <c:pt idx="798">
                  <c:v>15.9599999999894</c:v>
                </c:pt>
                <c:pt idx="799">
                  <c:v>15.979999999989399</c:v>
                </c:pt>
                <c:pt idx="800">
                  <c:v>15.999999999989299</c:v>
                </c:pt>
                <c:pt idx="801">
                  <c:v>16.019999999989299</c:v>
                </c:pt>
                <c:pt idx="802">
                  <c:v>16.039999999989199</c:v>
                </c:pt>
                <c:pt idx="803">
                  <c:v>16.059999999989198</c:v>
                </c:pt>
                <c:pt idx="804">
                  <c:v>16.079999999989202</c:v>
                </c:pt>
                <c:pt idx="805">
                  <c:v>16.099999999989102</c:v>
                </c:pt>
                <c:pt idx="806">
                  <c:v>16.119999999989101</c:v>
                </c:pt>
                <c:pt idx="807">
                  <c:v>16.139999999989001</c:v>
                </c:pt>
                <c:pt idx="808">
                  <c:v>16.159999999989001</c:v>
                </c:pt>
                <c:pt idx="809">
                  <c:v>16.179999999988901</c:v>
                </c:pt>
                <c:pt idx="810">
                  <c:v>16.199999999988901</c:v>
                </c:pt>
                <c:pt idx="811">
                  <c:v>16.219999999988801</c:v>
                </c:pt>
                <c:pt idx="812">
                  <c:v>16.2399999999888</c:v>
                </c:pt>
                <c:pt idx="813">
                  <c:v>16.2599999999887</c:v>
                </c:pt>
                <c:pt idx="814">
                  <c:v>16.2799999999887</c:v>
                </c:pt>
                <c:pt idx="815">
                  <c:v>16.2999999999886</c:v>
                </c:pt>
                <c:pt idx="816">
                  <c:v>16.3199999999886</c:v>
                </c:pt>
                <c:pt idx="817">
                  <c:v>16.3399999999885</c:v>
                </c:pt>
                <c:pt idx="818">
                  <c:v>16.359999999988499</c:v>
                </c:pt>
                <c:pt idx="819">
                  <c:v>16.379999999988499</c:v>
                </c:pt>
                <c:pt idx="820">
                  <c:v>16.399999999988399</c:v>
                </c:pt>
                <c:pt idx="821">
                  <c:v>16.419999999988399</c:v>
                </c:pt>
                <c:pt idx="822">
                  <c:v>16.439999999988299</c:v>
                </c:pt>
                <c:pt idx="823">
                  <c:v>16.459999999988302</c:v>
                </c:pt>
                <c:pt idx="824">
                  <c:v>16.479999999988198</c:v>
                </c:pt>
                <c:pt idx="825">
                  <c:v>16.499999999988201</c:v>
                </c:pt>
                <c:pt idx="826">
                  <c:v>16.519999999988102</c:v>
                </c:pt>
                <c:pt idx="827">
                  <c:v>16.539999999988101</c:v>
                </c:pt>
                <c:pt idx="828">
                  <c:v>16.559999999988001</c:v>
                </c:pt>
                <c:pt idx="829">
                  <c:v>16.579999999988001</c:v>
                </c:pt>
                <c:pt idx="830">
                  <c:v>16.599999999987901</c:v>
                </c:pt>
                <c:pt idx="831">
                  <c:v>16.6199999999879</c:v>
                </c:pt>
                <c:pt idx="832">
                  <c:v>16.639999999987801</c:v>
                </c:pt>
                <c:pt idx="833">
                  <c:v>16.6599999999878</c:v>
                </c:pt>
                <c:pt idx="834">
                  <c:v>16.6799999999878</c:v>
                </c:pt>
                <c:pt idx="835">
                  <c:v>16.6999999999877</c:v>
                </c:pt>
                <c:pt idx="836">
                  <c:v>16.719999999987699</c:v>
                </c:pt>
                <c:pt idx="837">
                  <c:v>16.739999999987599</c:v>
                </c:pt>
                <c:pt idx="838">
                  <c:v>16.759999999987599</c:v>
                </c:pt>
                <c:pt idx="839">
                  <c:v>16.779999999987499</c:v>
                </c:pt>
                <c:pt idx="840">
                  <c:v>16.799999999987499</c:v>
                </c:pt>
                <c:pt idx="841">
                  <c:v>16.819999999987399</c:v>
                </c:pt>
                <c:pt idx="842">
                  <c:v>16.839999999987398</c:v>
                </c:pt>
                <c:pt idx="843">
                  <c:v>16.859999999987298</c:v>
                </c:pt>
                <c:pt idx="844">
                  <c:v>16.879999999987302</c:v>
                </c:pt>
                <c:pt idx="845">
                  <c:v>16.899999999987202</c:v>
                </c:pt>
                <c:pt idx="846">
                  <c:v>16.919999999987201</c:v>
                </c:pt>
                <c:pt idx="847">
                  <c:v>16.939999999987101</c:v>
                </c:pt>
                <c:pt idx="848">
                  <c:v>16.959999999987101</c:v>
                </c:pt>
                <c:pt idx="849">
                  <c:v>16.979999999987101</c:v>
                </c:pt>
                <c:pt idx="850">
                  <c:v>16.999999999987001</c:v>
                </c:pt>
                <c:pt idx="851">
                  <c:v>17.019999999987</c:v>
                </c:pt>
                <c:pt idx="852">
                  <c:v>17.0399999999869</c:v>
                </c:pt>
                <c:pt idx="853">
                  <c:v>17.0599999999869</c:v>
                </c:pt>
                <c:pt idx="854">
                  <c:v>17.0799999999868</c:v>
                </c:pt>
                <c:pt idx="855">
                  <c:v>17.0999999999868</c:v>
                </c:pt>
                <c:pt idx="856">
                  <c:v>17.1199999999867</c:v>
                </c:pt>
                <c:pt idx="857">
                  <c:v>17.139999999986699</c:v>
                </c:pt>
                <c:pt idx="858">
                  <c:v>17.159999999986599</c:v>
                </c:pt>
                <c:pt idx="859">
                  <c:v>17.179999999986599</c:v>
                </c:pt>
                <c:pt idx="860">
                  <c:v>17.199999999986499</c:v>
                </c:pt>
                <c:pt idx="861">
                  <c:v>17.219999999986499</c:v>
                </c:pt>
                <c:pt idx="862">
                  <c:v>17.239999999986399</c:v>
                </c:pt>
                <c:pt idx="863">
                  <c:v>17.259999999986402</c:v>
                </c:pt>
                <c:pt idx="864">
                  <c:v>17.279999999986401</c:v>
                </c:pt>
                <c:pt idx="865">
                  <c:v>17.299999999986301</c:v>
                </c:pt>
                <c:pt idx="866">
                  <c:v>17.319999999986301</c:v>
                </c:pt>
                <c:pt idx="867">
                  <c:v>17.339999999986201</c:v>
                </c:pt>
                <c:pt idx="868">
                  <c:v>17.359999999986201</c:v>
                </c:pt>
                <c:pt idx="869">
                  <c:v>17.379999999986101</c:v>
                </c:pt>
                <c:pt idx="870">
                  <c:v>17.3999999999861</c:v>
                </c:pt>
                <c:pt idx="871">
                  <c:v>17.419999999986</c:v>
                </c:pt>
                <c:pt idx="872">
                  <c:v>17.439999999986</c:v>
                </c:pt>
                <c:pt idx="873">
                  <c:v>17.4599999999859</c:v>
                </c:pt>
                <c:pt idx="874">
                  <c:v>17.4799999999859</c:v>
                </c:pt>
                <c:pt idx="875">
                  <c:v>17.4999999999858</c:v>
                </c:pt>
                <c:pt idx="876">
                  <c:v>17.519999999985799</c:v>
                </c:pt>
                <c:pt idx="877">
                  <c:v>17.539999999985799</c:v>
                </c:pt>
                <c:pt idx="878">
                  <c:v>17.559999999985699</c:v>
                </c:pt>
                <c:pt idx="879">
                  <c:v>17.579999999985699</c:v>
                </c:pt>
                <c:pt idx="880">
                  <c:v>17.599999999985599</c:v>
                </c:pt>
                <c:pt idx="881">
                  <c:v>17.619999999985598</c:v>
                </c:pt>
                <c:pt idx="882">
                  <c:v>17.639999999985498</c:v>
                </c:pt>
                <c:pt idx="883">
                  <c:v>17.659999999985502</c:v>
                </c:pt>
                <c:pt idx="884">
                  <c:v>17.679999999985402</c:v>
                </c:pt>
                <c:pt idx="885">
                  <c:v>17.699999999985401</c:v>
                </c:pt>
                <c:pt idx="886">
                  <c:v>17.719999999985301</c:v>
                </c:pt>
                <c:pt idx="887">
                  <c:v>17.739999999985301</c:v>
                </c:pt>
                <c:pt idx="888">
                  <c:v>17.759999999985201</c:v>
                </c:pt>
                <c:pt idx="889">
                  <c:v>17.779999999985201</c:v>
                </c:pt>
                <c:pt idx="890">
                  <c:v>17.799999999985101</c:v>
                </c:pt>
                <c:pt idx="891">
                  <c:v>17.8199999999851</c:v>
                </c:pt>
                <c:pt idx="892">
                  <c:v>17.8399999999851</c:v>
                </c:pt>
                <c:pt idx="893">
                  <c:v>17.859999999985</c:v>
                </c:pt>
                <c:pt idx="894">
                  <c:v>17.879999999984999</c:v>
                </c:pt>
                <c:pt idx="895">
                  <c:v>17.8999999999849</c:v>
                </c:pt>
                <c:pt idx="896">
                  <c:v>17.919999999984899</c:v>
                </c:pt>
                <c:pt idx="897">
                  <c:v>17.939999999984799</c:v>
                </c:pt>
                <c:pt idx="898">
                  <c:v>17.959999999984799</c:v>
                </c:pt>
                <c:pt idx="899">
                  <c:v>17.979999999984699</c:v>
                </c:pt>
                <c:pt idx="900">
                  <c:v>17.999999999984698</c:v>
                </c:pt>
                <c:pt idx="901">
                  <c:v>18.019999999984599</c:v>
                </c:pt>
                <c:pt idx="902">
                  <c:v>18.039999999984602</c:v>
                </c:pt>
                <c:pt idx="903">
                  <c:v>18.059999999984498</c:v>
                </c:pt>
                <c:pt idx="904">
                  <c:v>18.079999999984501</c:v>
                </c:pt>
                <c:pt idx="905">
                  <c:v>18.099999999984401</c:v>
                </c:pt>
                <c:pt idx="906">
                  <c:v>18.119999999984401</c:v>
                </c:pt>
                <c:pt idx="907">
                  <c:v>18.139999999984401</c:v>
                </c:pt>
                <c:pt idx="908">
                  <c:v>18.159999999984301</c:v>
                </c:pt>
                <c:pt idx="909">
                  <c:v>18.1799999999843</c:v>
                </c:pt>
                <c:pt idx="910">
                  <c:v>18.1999999999842</c:v>
                </c:pt>
                <c:pt idx="911">
                  <c:v>18.2199999999842</c:v>
                </c:pt>
                <c:pt idx="912">
                  <c:v>18.2399999999841</c:v>
                </c:pt>
                <c:pt idx="913">
                  <c:v>18.2599999999841</c:v>
                </c:pt>
                <c:pt idx="914">
                  <c:v>18.279999999984</c:v>
                </c:pt>
                <c:pt idx="915">
                  <c:v>18.299999999983999</c:v>
                </c:pt>
                <c:pt idx="916">
                  <c:v>18.319999999983899</c:v>
                </c:pt>
                <c:pt idx="917">
                  <c:v>18.339999999983899</c:v>
                </c:pt>
                <c:pt idx="918">
                  <c:v>18.359999999983799</c:v>
                </c:pt>
                <c:pt idx="919">
                  <c:v>18.379999999983799</c:v>
                </c:pt>
                <c:pt idx="920">
                  <c:v>18.399999999983699</c:v>
                </c:pt>
                <c:pt idx="921">
                  <c:v>18.419999999983698</c:v>
                </c:pt>
                <c:pt idx="922">
                  <c:v>18.439999999983701</c:v>
                </c:pt>
                <c:pt idx="923">
                  <c:v>18.459999999983602</c:v>
                </c:pt>
                <c:pt idx="924">
                  <c:v>18.479999999983601</c:v>
                </c:pt>
                <c:pt idx="925">
                  <c:v>18.499999999983501</c:v>
                </c:pt>
                <c:pt idx="926">
                  <c:v>18.519999999983501</c:v>
                </c:pt>
                <c:pt idx="927">
                  <c:v>18.539999999983401</c:v>
                </c:pt>
                <c:pt idx="928">
                  <c:v>18.5599999999834</c:v>
                </c:pt>
                <c:pt idx="929">
                  <c:v>18.579999999983301</c:v>
                </c:pt>
                <c:pt idx="930">
                  <c:v>18.5999999999833</c:v>
                </c:pt>
                <c:pt idx="931">
                  <c:v>18.6199999999832</c:v>
                </c:pt>
                <c:pt idx="932">
                  <c:v>18.6399999999832</c:v>
                </c:pt>
                <c:pt idx="933">
                  <c:v>18.6599999999831</c:v>
                </c:pt>
                <c:pt idx="934">
                  <c:v>18.679999999983099</c:v>
                </c:pt>
                <c:pt idx="935">
                  <c:v>18.699999999983</c:v>
                </c:pt>
                <c:pt idx="936">
                  <c:v>18.719999999982999</c:v>
                </c:pt>
                <c:pt idx="937">
                  <c:v>18.739999999982999</c:v>
                </c:pt>
                <c:pt idx="938">
                  <c:v>18.759999999982899</c:v>
                </c:pt>
                <c:pt idx="939">
                  <c:v>18.779999999982898</c:v>
                </c:pt>
                <c:pt idx="940">
                  <c:v>18.799999999982798</c:v>
                </c:pt>
                <c:pt idx="941">
                  <c:v>18.819999999982802</c:v>
                </c:pt>
                <c:pt idx="942">
                  <c:v>18.839999999982702</c:v>
                </c:pt>
                <c:pt idx="943">
                  <c:v>18.859999999982701</c:v>
                </c:pt>
                <c:pt idx="944">
                  <c:v>18.879999999982601</c:v>
                </c:pt>
                <c:pt idx="945">
                  <c:v>18.899999999982601</c:v>
                </c:pt>
                <c:pt idx="946">
                  <c:v>18.919999999982501</c:v>
                </c:pt>
                <c:pt idx="947">
                  <c:v>18.939999999982501</c:v>
                </c:pt>
                <c:pt idx="948">
                  <c:v>18.959999999982401</c:v>
                </c:pt>
                <c:pt idx="949">
                  <c:v>18.9799999999824</c:v>
                </c:pt>
                <c:pt idx="950">
                  <c:v>18.9999999999823</c:v>
                </c:pt>
                <c:pt idx="951">
                  <c:v>19.0199999999823</c:v>
                </c:pt>
                <c:pt idx="952">
                  <c:v>19.0399999999823</c:v>
                </c:pt>
                <c:pt idx="953">
                  <c:v>19.0599999999822</c:v>
                </c:pt>
                <c:pt idx="954">
                  <c:v>19.079999999982199</c:v>
                </c:pt>
                <c:pt idx="955">
                  <c:v>19.099999999982099</c:v>
                </c:pt>
                <c:pt idx="956">
                  <c:v>19.119999999982099</c:v>
                </c:pt>
                <c:pt idx="957">
                  <c:v>19.139999999981999</c:v>
                </c:pt>
                <c:pt idx="958">
                  <c:v>19.159999999981999</c:v>
                </c:pt>
                <c:pt idx="959">
                  <c:v>19.179999999981899</c:v>
                </c:pt>
                <c:pt idx="960">
                  <c:v>19.199999999981902</c:v>
                </c:pt>
                <c:pt idx="961">
                  <c:v>19.219999999981798</c:v>
                </c:pt>
                <c:pt idx="962">
                  <c:v>19.239999999981801</c:v>
                </c:pt>
                <c:pt idx="963">
                  <c:v>19.259999999981702</c:v>
                </c:pt>
                <c:pt idx="964">
                  <c:v>19.279999999981701</c:v>
                </c:pt>
                <c:pt idx="965">
                  <c:v>19.299999999981601</c:v>
                </c:pt>
                <c:pt idx="966">
                  <c:v>19.319999999981601</c:v>
                </c:pt>
                <c:pt idx="967">
                  <c:v>19.3399999999816</c:v>
                </c:pt>
                <c:pt idx="968">
                  <c:v>19.3599999999815</c:v>
                </c:pt>
                <c:pt idx="969">
                  <c:v>19.3799999999815</c:v>
                </c:pt>
                <c:pt idx="970">
                  <c:v>19.3999999999814</c:v>
                </c:pt>
                <c:pt idx="971">
                  <c:v>19.4199999999814</c:v>
                </c:pt>
                <c:pt idx="972">
                  <c:v>19.4399999999813</c:v>
                </c:pt>
                <c:pt idx="973">
                  <c:v>19.459999999981299</c:v>
                </c:pt>
                <c:pt idx="974">
                  <c:v>19.479999999981199</c:v>
                </c:pt>
                <c:pt idx="975">
                  <c:v>19.499999999981199</c:v>
                </c:pt>
                <c:pt idx="976">
                  <c:v>19.519999999981099</c:v>
                </c:pt>
                <c:pt idx="977">
                  <c:v>19.539999999981099</c:v>
                </c:pt>
                <c:pt idx="978">
                  <c:v>19.559999999980999</c:v>
                </c:pt>
                <c:pt idx="979">
                  <c:v>19.579999999980998</c:v>
                </c:pt>
                <c:pt idx="980">
                  <c:v>19.599999999980898</c:v>
                </c:pt>
                <c:pt idx="981">
                  <c:v>19.619999999980902</c:v>
                </c:pt>
                <c:pt idx="982">
                  <c:v>19.639999999980901</c:v>
                </c:pt>
                <c:pt idx="983">
                  <c:v>19.659999999980801</c:v>
                </c:pt>
                <c:pt idx="984">
                  <c:v>19.679999999980801</c:v>
                </c:pt>
                <c:pt idx="985">
                  <c:v>19.699999999980701</c:v>
                </c:pt>
                <c:pt idx="986">
                  <c:v>19.719999999980701</c:v>
                </c:pt>
                <c:pt idx="987">
                  <c:v>19.739999999980601</c:v>
                </c:pt>
                <c:pt idx="988">
                  <c:v>19.7599999999806</c:v>
                </c:pt>
                <c:pt idx="989">
                  <c:v>19.7799999999805</c:v>
                </c:pt>
                <c:pt idx="990">
                  <c:v>19.7999999999805</c:v>
                </c:pt>
                <c:pt idx="991">
                  <c:v>19.8199999999804</c:v>
                </c:pt>
                <c:pt idx="992">
                  <c:v>19.8399999999804</c:v>
                </c:pt>
                <c:pt idx="993">
                  <c:v>19.8599999999803</c:v>
                </c:pt>
                <c:pt idx="994">
                  <c:v>19.879999999980299</c:v>
                </c:pt>
                <c:pt idx="995">
                  <c:v>19.899999999980299</c:v>
                </c:pt>
                <c:pt idx="996">
                  <c:v>19.919999999980199</c:v>
                </c:pt>
                <c:pt idx="997">
                  <c:v>19.939999999980198</c:v>
                </c:pt>
                <c:pt idx="998">
                  <c:v>19.959999999980099</c:v>
                </c:pt>
                <c:pt idx="999">
                  <c:v>19.979999999980102</c:v>
                </c:pt>
                <c:pt idx="1000">
                  <c:v>19.999999999980002</c:v>
                </c:pt>
              </c:numCache>
            </c:numRef>
          </c:xVal>
          <c:yVal>
            <c:numRef>
              <c:f>TimeDomainResponses!$G$2:$G$1002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-2.8665472362618902E-10</c:v>
                </c:pt>
                <c:pt idx="7">
                  <c:v>-8.1523669942942402E-6</c:v>
                </c:pt>
                <c:pt idx="8">
                  <c:v>-5.0347349442543902E-5</c:v>
                </c:pt>
                <c:pt idx="9">
                  <c:v>-1.36378397955188E-4</c:v>
                </c:pt>
                <c:pt idx="10">
                  <c:v>-2.57741692720944E-4</c:v>
                </c:pt>
                <c:pt idx="11">
                  <c:v>-4.1307874833628703E-4</c:v>
                </c:pt>
                <c:pt idx="12">
                  <c:v>-6.1625164176651499E-4</c:v>
                </c:pt>
                <c:pt idx="13">
                  <c:v>-8.7705453103156599E-4</c:v>
                </c:pt>
                <c:pt idx="14">
                  <c:v>-1.1870212368961001E-3</c:v>
                </c:pt>
                <c:pt idx="15">
                  <c:v>-1.51811998487558E-3</c:v>
                </c:pt>
                <c:pt idx="16">
                  <c:v>-1.84019176428681E-3</c:v>
                </c:pt>
                <c:pt idx="17">
                  <c:v>-2.1253403051693098E-3</c:v>
                </c:pt>
                <c:pt idx="18">
                  <c:v>-2.3581167199599202E-3</c:v>
                </c:pt>
                <c:pt idx="19">
                  <c:v>-2.5349974880471702E-3</c:v>
                </c:pt>
                <c:pt idx="20">
                  <c:v>-2.6757986186337198E-3</c:v>
                </c:pt>
                <c:pt idx="21">
                  <c:v>-2.8181050479222998E-3</c:v>
                </c:pt>
                <c:pt idx="22">
                  <c:v>-3.0032992676169499E-3</c:v>
                </c:pt>
                <c:pt idx="23">
                  <c:v>-3.25182032000628E-3</c:v>
                </c:pt>
                <c:pt idx="24">
                  <c:v>-3.5361605145826001E-3</c:v>
                </c:pt>
                <c:pt idx="25">
                  <c:v>-3.80941720752758E-3</c:v>
                </c:pt>
                <c:pt idx="26">
                  <c:v>-4.0328083206343599E-3</c:v>
                </c:pt>
                <c:pt idx="27">
                  <c:v>-4.2435098462183501E-3</c:v>
                </c:pt>
                <c:pt idx="28">
                  <c:v>-4.4697619981998301E-3</c:v>
                </c:pt>
                <c:pt idx="29">
                  <c:v>-4.7131380806865004E-3</c:v>
                </c:pt>
                <c:pt idx="30">
                  <c:v>-4.9746278638248403E-3</c:v>
                </c:pt>
                <c:pt idx="31">
                  <c:v>-5.2617949194257996E-3</c:v>
                </c:pt>
                <c:pt idx="32">
                  <c:v>-5.5925121452823903E-3</c:v>
                </c:pt>
                <c:pt idx="33">
                  <c:v>-5.9661983162721897E-3</c:v>
                </c:pt>
                <c:pt idx="34">
                  <c:v>-6.36036855040385E-3</c:v>
                </c:pt>
                <c:pt idx="35">
                  <c:v>-6.7858227001325504E-3</c:v>
                </c:pt>
                <c:pt idx="36">
                  <c:v>-7.2530170436661901E-3</c:v>
                </c:pt>
                <c:pt idx="37">
                  <c:v>-7.7693466263729603E-3</c:v>
                </c:pt>
                <c:pt idx="38">
                  <c:v>-8.3111518143346892E-3</c:v>
                </c:pt>
                <c:pt idx="39">
                  <c:v>-8.8383216811259799E-3</c:v>
                </c:pt>
                <c:pt idx="40">
                  <c:v>-9.2967181400571003E-3</c:v>
                </c:pt>
                <c:pt idx="41">
                  <c:v>-9.6392086824306396E-3</c:v>
                </c:pt>
                <c:pt idx="42">
                  <c:v>-9.8348212552616405E-3</c:v>
                </c:pt>
                <c:pt idx="43">
                  <c:v>-9.8649018235102692E-3</c:v>
                </c:pt>
                <c:pt idx="44">
                  <c:v>-9.8649018235102692E-3</c:v>
                </c:pt>
                <c:pt idx="45">
                  <c:v>-9.8391541645282393E-3</c:v>
                </c:pt>
                <c:pt idx="46">
                  <c:v>-9.6534341697484503E-3</c:v>
                </c:pt>
                <c:pt idx="47">
                  <c:v>-9.2452747811117095E-3</c:v>
                </c:pt>
                <c:pt idx="48">
                  <c:v>-8.6673428347611003E-3</c:v>
                </c:pt>
                <c:pt idx="49">
                  <c:v>-7.9587757241407799E-3</c:v>
                </c:pt>
                <c:pt idx="50">
                  <c:v>-7.0933856533429299E-3</c:v>
                </c:pt>
                <c:pt idx="51">
                  <c:v>-6.0442889303613297E-3</c:v>
                </c:pt>
                <c:pt idx="52">
                  <c:v>-4.7821705529265002E-3</c:v>
                </c:pt>
                <c:pt idx="53">
                  <c:v>-3.26756102152008E-3</c:v>
                </c:pt>
                <c:pt idx="54">
                  <c:v>-1.4744090941376999E-3</c:v>
                </c:pt>
                <c:pt idx="55">
                  <c:v>5.5846359798643905E-4</c:v>
                </c:pt>
                <c:pt idx="56">
                  <c:v>2.74917609332257E-3</c:v>
                </c:pt>
                <c:pt idx="57">
                  <c:v>4.9688670305990303E-3</c:v>
                </c:pt>
                <c:pt idx="58">
                  <c:v>7.1178142964928503E-3</c:v>
                </c:pt>
                <c:pt idx="59">
                  <c:v>9.0696124425022496E-3</c:v>
                </c:pt>
                <c:pt idx="60">
                  <c:v>1.0729884625343401E-2</c:v>
                </c:pt>
                <c:pt idx="61">
                  <c:v>1.21438972645129E-2</c:v>
                </c:pt>
                <c:pt idx="62">
                  <c:v>1.3429458891559E-2</c:v>
                </c:pt>
                <c:pt idx="63">
                  <c:v>1.4611683458460799E-2</c:v>
                </c:pt>
                <c:pt idx="64">
                  <c:v>1.5692271012448598E-2</c:v>
                </c:pt>
                <c:pt idx="65">
                  <c:v>1.6718192552803698E-2</c:v>
                </c:pt>
                <c:pt idx="66">
                  <c:v>1.7792844816471101E-2</c:v>
                </c:pt>
                <c:pt idx="67">
                  <c:v>1.9007357540860099E-2</c:v>
                </c:pt>
                <c:pt idx="68">
                  <c:v>2.04076377822568E-2</c:v>
                </c:pt>
                <c:pt idx="69">
                  <c:v>2.2033684988541601E-2</c:v>
                </c:pt>
                <c:pt idx="70">
                  <c:v>2.39613883943121E-2</c:v>
                </c:pt>
                <c:pt idx="71">
                  <c:v>2.6264758053469801E-2</c:v>
                </c:pt>
                <c:pt idx="72">
                  <c:v>2.89993259750615E-2</c:v>
                </c:pt>
                <c:pt idx="73">
                  <c:v>3.2135617732267002E-2</c:v>
                </c:pt>
                <c:pt idx="74">
                  <c:v>3.5636330326422799E-2</c:v>
                </c:pt>
                <c:pt idx="75">
                  <c:v>3.9523705572615399E-2</c:v>
                </c:pt>
                <c:pt idx="76">
                  <c:v>4.3851675778922503E-2</c:v>
                </c:pt>
                <c:pt idx="77">
                  <c:v>4.8631989897580302E-2</c:v>
                </c:pt>
                <c:pt idx="78">
                  <c:v>5.3804318122181102E-2</c:v>
                </c:pt>
                <c:pt idx="79">
                  <c:v>5.9326802035300899E-2</c:v>
                </c:pt>
                <c:pt idx="80">
                  <c:v>6.5210480431191695E-2</c:v>
                </c:pt>
                <c:pt idx="81">
                  <c:v>7.1470225163837595E-2</c:v>
                </c:pt>
                <c:pt idx="82">
                  <c:v>7.7781426164203193E-2</c:v>
                </c:pt>
                <c:pt idx="83">
                  <c:v>8.3541437058201898E-2</c:v>
                </c:pt>
                <c:pt idx="84">
                  <c:v>8.8421932455057195E-2</c:v>
                </c:pt>
                <c:pt idx="85">
                  <c:v>9.2360773085853595E-2</c:v>
                </c:pt>
                <c:pt idx="86">
                  <c:v>9.53668034921209E-2</c:v>
                </c:pt>
                <c:pt idx="87">
                  <c:v>9.7525753340316199E-2</c:v>
                </c:pt>
                <c:pt idx="88">
                  <c:v>9.8909880029714098E-2</c:v>
                </c:pt>
                <c:pt idx="89">
                  <c:v>9.9571808058303804E-2</c:v>
                </c:pt>
                <c:pt idx="90">
                  <c:v>9.9629294768333598E-2</c:v>
                </c:pt>
                <c:pt idx="91">
                  <c:v>9.9395751726082504E-2</c:v>
                </c:pt>
                <c:pt idx="92">
                  <c:v>9.8745443957728302E-2</c:v>
                </c:pt>
                <c:pt idx="93">
                  <c:v>9.7547372246349198E-2</c:v>
                </c:pt>
                <c:pt idx="94">
                  <c:v>9.5848256545190094E-2</c:v>
                </c:pt>
                <c:pt idx="95">
                  <c:v>9.37953101038565E-2</c:v>
                </c:pt>
                <c:pt idx="96">
                  <c:v>9.1532383658381802E-2</c:v>
                </c:pt>
                <c:pt idx="97">
                  <c:v>8.9200366096194195E-2</c:v>
                </c:pt>
                <c:pt idx="98">
                  <c:v>8.6939415226109498E-2</c:v>
                </c:pt>
                <c:pt idx="99">
                  <c:v>8.4888355673247401E-2</c:v>
                </c:pt>
                <c:pt idx="100">
                  <c:v>8.3189164598927404E-2</c:v>
                </c:pt>
                <c:pt idx="101">
                  <c:v>8.2044773407932897E-2</c:v>
                </c:pt>
                <c:pt idx="102">
                  <c:v>8.1701578947721495E-2</c:v>
                </c:pt>
                <c:pt idx="103">
                  <c:v>8.2187682089695901E-2</c:v>
                </c:pt>
                <c:pt idx="104">
                  <c:v>8.3794304658827798E-2</c:v>
                </c:pt>
                <c:pt idx="105">
                  <c:v>8.6926508655404605E-2</c:v>
                </c:pt>
                <c:pt idx="106">
                  <c:v>9.1666991900806696E-2</c:v>
                </c:pt>
                <c:pt idx="107">
                  <c:v>9.7825549814145096E-2</c:v>
                </c:pt>
                <c:pt idx="108">
                  <c:v>0.105022663176173</c:v>
                </c:pt>
                <c:pt idx="109">
                  <c:v>0.11280029055506501</c:v>
                </c:pt>
                <c:pt idx="110">
                  <c:v>0.120165783005385</c:v>
                </c:pt>
                <c:pt idx="111">
                  <c:v>0.12668358093958701</c:v>
                </c:pt>
                <c:pt idx="112">
                  <c:v>0.13244258103945</c:v>
                </c:pt>
                <c:pt idx="113">
                  <c:v>0.13740767320273001</c:v>
                </c:pt>
                <c:pt idx="114">
                  <c:v>0.14174526645399299</c:v>
                </c:pt>
                <c:pt idx="115">
                  <c:v>0.145644857707806</c:v>
                </c:pt>
                <c:pt idx="116">
                  <c:v>0.149309936305522</c:v>
                </c:pt>
                <c:pt idx="117">
                  <c:v>0.15288765068387999</c:v>
                </c:pt>
                <c:pt idx="118">
                  <c:v>0.15662218330938801</c:v>
                </c:pt>
                <c:pt idx="119">
                  <c:v>0.160842092138755</c:v>
                </c:pt>
                <c:pt idx="120">
                  <c:v>0.16582012742930299</c:v>
                </c:pt>
                <c:pt idx="121">
                  <c:v>0.17158930504136599</c:v>
                </c:pt>
                <c:pt idx="122">
                  <c:v>0.17745113990540201</c:v>
                </c:pt>
                <c:pt idx="123">
                  <c:v>0.18237178595269499</c:v>
                </c:pt>
                <c:pt idx="124">
                  <c:v>0.18640403486493901</c:v>
                </c:pt>
                <c:pt idx="125">
                  <c:v>0.18971979023656499</c:v>
                </c:pt>
                <c:pt idx="126">
                  <c:v>0.192597729280089</c:v>
                </c:pt>
                <c:pt idx="127">
                  <c:v>0.195216336989676</c:v>
                </c:pt>
                <c:pt idx="128">
                  <c:v>0.19767294795274301</c:v>
                </c:pt>
                <c:pt idx="129">
                  <c:v>0.199658489140767</c:v>
                </c:pt>
                <c:pt idx="130">
                  <c:v>0.20082961190145401</c:v>
                </c:pt>
                <c:pt idx="131">
                  <c:v>0.20125501212823901</c:v>
                </c:pt>
                <c:pt idx="132">
                  <c:v>0.20119349012169199</c:v>
                </c:pt>
                <c:pt idx="133">
                  <c:v>0.20093556128357001</c:v>
                </c:pt>
                <c:pt idx="134">
                  <c:v>0.200415708058723</c:v>
                </c:pt>
                <c:pt idx="135">
                  <c:v>0.19961995867745899</c:v>
                </c:pt>
                <c:pt idx="136">
                  <c:v>0.19857192740367699</c:v>
                </c:pt>
                <c:pt idx="137">
                  <c:v>0.197244035122662</c:v>
                </c:pt>
                <c:pt idx="138">
                  <c:v>0.195622507745529</c:v>
                </c:pt>
                <c:pt idx="139">
                  <c:v>0.193810396103582</c:v>
                </c:pt>
                <c:pt idx="140">
                  <c:v>0.19196749819595099</c:v>
                </c:pt>
                <c:pt idx="141">
                  <c:v>0.190068340825818</c:v>
                </c:pt>
                <c:pt idx="142">
                  <c:v>0.18793754492054901</c:v>
                </c:pt>
                <c:pt idx="143">
                  <c:v>0.18538990151416401</c:v>
                </c:pt>
                <c:pt idx="144">
                  <c:v>0.18243956365896799</c:v>
                </c:pt>
                <c:pt idx="145">
                  <c:v>0.17931742528790401</c:v>
                </c:pt>
                <c:pt idx="146">
                  <c:v>0.17627102326748001</c:v>
                </c:pt>
                <c:pt idx="147">
                  <c:v>0.17347188706285999</c:v>
                </c:pt>
                <c:pt idx="148">
                  <c:v>0.17093798492406001</c:v>
                </c:pt>
                <c:pt idx="149">
                  <c:v>0.16859674903476801</c:v>
                </c:pt>
                <c:pt idx="150">
                  <c:v>0.16638267244049201</c:v>
                </c:pt>
                <c:pt idx="151">
                  <c:v>0.16425767711282299</c:v>
                </c:pt>
                <c:pt idx="152">
                  <c:v>0.162013980003714</c:v>
                </c:pt>
                <c:pt idx="153">
                  <c:v>0.15955100752136001</c:v>
                </c:pt>
                <c:pt idx="154">
                  <c:v>0.15693894760657101</c:v>
                </c:pt>
                <c:pt idx="155">
                  <c:v>0.154269372740339</c:v>
                </c:pt>
                <c:pt idx="156">
                  <c:v>0.15171595236497201</c:v>
                </c:pt>
                <c:pt idx="157">
                  <c:v>0.149418995968331</c:v>
                </c:pt>
                <c:pt idx="158">
                  <c:v>0.14749964920438099</c:v>
                </c:pt>
                <c:pt idx="159">
                  <c:v>0.14611468571118399</c:v>
                </c:pt>
                <c:pt idx="160">
                  <c:v>0.145399507368005</c:v>
                </c:pt>
                <c:pt idx="161">
                  <c:v>0.145173867574305</c:v>
                </c:pt>
                <c:pt idx="162">
                  <c:v>0.14517642507165701</c:v>
                </c:pt>
                <c:pt idx="163">
                  <c:v>0.145254623195053</c:v>
                </c:pt>
                <c:pt idx="164">
                  <c:v>0.14554569768619599</c:v>
                </c:pt>
                <c:pt idx="165">
                  <c:v>0.14623245920116101</c:v>
                </c:pt>
                <c:pt idx="166">
                  <c:v>0.14736707877626101</c:v>
                </c:pt>
                <c:pt idx="167">
                  <c:v>0.14894414608501999</c:v>
                </c:pt>
                <c:pt idx="168">
                  <c:v>0.150246724162029</c:v>
                </c:pt>
                <c:pt idx="169">
                  <c:v>0.151052629902585</c:v>
                </c:pt>
                <c:pt idx="170">
                  <c:v>0.15152482160123601</c:v>
                </c:pt>
                <c:pt idx="171">
                  <c:v>0.151823092578562</c:v>
                </c:pt>
                <c:pt idx="172">
                  <c:v>0.15221904224543101</c:v>
                </c:pt>
                <c:pt idx="173">
                  <c:v>0.15282370668914999</c:v>
                </c:pt>
                <c:pt idx="174">
                  <c:v>0.15316313561528699</c:v>
                </c:pt>
                <c:pt idx="175">
                  <c:v>0.15314313584383399</c:v>
                </c:pt>
                <c:pt idx="176">
                  <c:v>0.152936036325099</c:v>
                </c:pt>
                <c:pt idx="177">
                  <c:v>0.15225322668392299</c:v>
                </c:pt>
                <c:pt idx="178">
                  <c:v>0.151046257310848</c:v>
                </c:pt>
                <c:pt idx="179">
                  <c:v>0.149473554979517</c:v>
                </c:pt>
                <c:pt idx="180">
                  <c:v>0.147733166482031</c:v>
                </c:pt>
                <c:pt idx="181">
                  <c:v>0.14583784986795501</c:v>
                </c:pt>
                <c:pt idx="182">
                  <c:v>0.14364343005870001</c:v>
                </c:pt>
                <c:pt idx="183">
                  <c:v>0.14122781909624299</c:v>
                </c:pt>
                <c:pt idx="184">
                  <c:v>0.13869353731153</c:v>
                </c:pt>
                <c:pt idx="185">
                  <c:v>0.13617412870236001</c:v>
                </c:pt>
                <c:pt idx="186">
                  <c:v>0.133776387736183</c:v>
                </c:pt>
                <c:pt idx="187">
                  <c:v>0.13163923542129799</c:v>
                </c:pt>
                <c:pt idx="188">
                  <c:v>0.12991823965490301</c:v>
                </c:pt>
                <c:pt idx="189">
                  <c:v>0.12870090459462999</c:v>
                </c:pt>
                <c:pt idx="190">
                  <c:v>0.12783400972377101</c:v>
                </c:pt>
                <c:pt idx="191">
                  <c:v>0.127035439413616</c:v>
                </c:pt>
                <c:pt idx="192">
                  <c:v>0.126052381408161</c:v>
                </c:pt>
                <c:pt idx="193">
                  <c:v>0.124872800911211</c:v>
                </c:pt>
                <c:pt idx="194">
                  <c:v>0.12362764001712501</c:v>
                </c:pt>
                <c:pt idx="195">
                  <c:v>0.122551864172656</c:v>
                </c:pt>
                <c:pt idx="196">
                  <c:v>0.121828435737796</c:v>
                </c:pt>
                <c:pt idx="197">
                  <c:v>0.121576425523186</c:v>
                </c:pt>
                <c:pt idx="198">
                  <c:v>0.12166692846948</c:v>
                </c:pt>
                <c:pt idx="199">
                  <c:v>0.122093302619012</c:v>
                </c:pt>
                <c:pt idx="200">
                  <c:v>0.12283466445298</c:v>
                </c:pt>
                <c:pt idx="201">
                  <c:v>0.123861218545486</c:v>
                </c:pt>
                <c:pt idx="202">
                  <c:v>0.12517419404208799</c:v>
                </c:pt>
                <c:pt idx="203">
                  <c:v>0.126751796506819</c:v>
                </c:pt>
                <c:pt idx="204">
                  <c:v>0.12850611038742099</c:v>
                </c:pt>
                <c:pt idx="205">
                  <c:v>0.13032763385702401</c:v>
                </c:pt>
                <c:pt idx="206">
                  <c:v>0.132125745198687</c:v>
                </c:pt>
                <c:pt idx="207">
                  <c:v>0.13383768996214701</c:v>
                </c:pt>
                <c:pt idx="208">
                  <c:v>0.135548764126382</c:v>
                </c:pt>
                <c:pt idx="209">
                  <c:v>0.13738766443296099</c:v>
                </c:pt>
                <c:pt idx="210">
                  <c:v>0.13948583067050099</c:v>
                </c:pt>
                <c:pt idx="211">
                  <c:v>0.14189299317218301</c:v>
                </c:pt>
                <c:pt idx="212">
                  <c:v>0.14463897851104501</c:v>
                </c:pt>
                <c:pt idx="213">
                  <c:v>0.14780408979964901</c:v>
                </c:pt>
                <c:pt idx="214">
                  <c:v>0.15163351376187201</c:v>
                </c:pt>
                <c:pt idx="215">
                  <c:v>0.15637988700206301</c:v>
                </c:pt>
                <c:pt idx="216">
                  <c:v>0.16219758462815401</c:v>
                </c:pt>
                <c:pt idx="217">
                  <c:v>0.168941002485752</c:v>
                </c:pt>
                <c:pt idx="218">
                  <c:v>0.176133816571969</c:v>
                </c:pt>
                <c:pt idx="219">
                  <c:v>0.18302971718713701</c:v>
                </c:pt>
                <c:pt idx="220">
                  <c:v>0.18962938669296001</c:v>
                </c:pt>
                <c:pt idx="221">
                  <c:v>0.19597769201038001</c:v>
                </c:pt>
                <c:pt idx="222">
                  <c:v>0.20196329481804601</c:v>
                </c:pt>
                <c:pt idx="223">
                  <c:v>0.20730070187572899</c:v>
                </c:pt>
                <c:pt idx="224">
                  <c:v>0.21179014084978001</c:v>
                </c:pt>
                <c:pt idx="225">
                  <c:v>0.215266348326655</c:v>
                </c:pt>
                <c:pt idx="226">
                  <c:v>0.21778769689778699</c:v>
                </c:pt>
                <c:pt idx="227">
                  <c:v>0.21944149681112801</c:v>
                </c:pt>
                <c:pt idx="228">
                  <c:v>0.22047614322006701</c:v>
                </c:pt>
                <c:pt idx="229">
                  <c:v>0.22122914490963999</c:v>
                </c:pt>
                <c:pt idx="230">
                  <c:v>0.22206044799455699</c:v>
                </c:pt>
                <c:pt idx="231">
                  <c:v>0.22319670173349601</c:v>
                </c:pt>
                <c:pt idx="232">
                  <c:v>0.224780546841163</c:v>
                </c:pt>
                <c:pt idx="233">
                  <c:v>0.22688283260595599</c:v>
                </c:pt>
                <c:pt idx="234">
                  <c:v>0.22943750662691201</c:v>
                </c:pt>
                <c:pt idx="235">
                  <c:v>0.23193272119962199</c:v>
                </c:pt>
                <c:pt idx="236">
                  <c:v>0.234254778490874</c:v>
                </c:pt>
                <c:pt idx="237">
                  <c:v>0.236523604149423</c:v>
                </c:pt>
                <c:pt idx="238">
                  <c:v>0.23882178145237801</c:v>
                </c:pt>
                <c:pt idx="239">
                  <c:v>0.24134123452590001</c:v>
                </c:pt>
                <c:pt idx="240">
                  <c:v>0.244324093668285</c:v>
                </c:pt>
                <c:pt idx="241">
                  <c:v>0.24801418741820899</c:v>
                </c:pt>
                <c:pt idx="242">
                  <c:v>0.252582218402781</c:v>
                </c:pt>
                <c:pt idx="243">
                  <c:v>0.25770628220213199</c:v>
                </c:pt>
                <c:pt idx="244">
                  <c:v>0.26263229842652702</c:v>
                </c:pt>
                <c:pt idx="245">
                  <c:v>0.26731984202917802</c:v>
                </c:pt>
                <c:pt idx="246">
                  <c:v>0.27173745582723402</c:v>
                </c:pt>
                <c:pt idx="247">
                  <c:v>0.27581750386986797</c:v>
                </c:pt>
                <c:pt idx="248">
                  <c:v>0.27950590457906999</c:v>
                </c:pt>
                <c:pt idx="249">
                  <c:v>0.28251186260674099</c:v>
                </c:pt>
                <c:pt idx="250">
                  <c:v>0.28459624207952799</c:v>
                </c:pt>
                <c:pt idx="251">
                  <c:v>0.28585213660002601</c:v>
                </c:pt>
                <c:pt idx="252">
                  <c:v>0.28632914967371698</c:v>
                </c:pt>
                <c:pt idx="253">
                  <c:v>0.28628998966163699</c:v>
                </c:pt>
                <c:pt idx="254">
                  <c:v>0.28604293297237698</c:v>
                </c:pt>
                <c:pt idx="255">
                  <c:v>0.28552894494007303</c:v>
                </c:pt>
                <c:pt idx="256">
                  <c:v>0.284775993200237</c:v>
                </c:pt>
                <c:pt idx="257">
                  <c:v>0.28382143689885903</c:v>
                </c:pt>
                <c:pt idx="258">
                  <c:v>0.28254657744433098</c:v>
                </c:pt>
                <c:pt idx="259">
                  <c:v>0.28090428263086897</c:v>
                </c:pt>
                <c:pt idx="260">
                  <c:v>0.27888214116281801</c:v>
                </c:pt>
                <c:pt idx="261">
                  <c:v>0.27646228451736499</c:v>
                </c:pt>
                <c:pt idx="262">
                  <c:v>0.27366941053870403</c:v>
                </c:pt>
                <c:pt idx="263">
                  <c:v>0.27052365827230801</c:v>
                </c:pt>
                <c:pt idx="264">
                  <c:v>0.26714344917340999</c:v>
                </c:pt>
                <c:pt idx="265">
                  <c:v>0.26338588745314501</c:v>
                </c:pt>
                <c:pt idx="266">
                  <c:v>0.25916104868196999</c:v>
                </c:pt>
                <c:pt idx="267">
                  <c:v>0.25471905739310002</c:v>
                </c:pt>
                <c:pt idx="268">
                  <c:v>0.250155465796358</c:v>
                </c:pt>
                <c:pt idx="269">
                  <c:v>0.24557709488496901</c:v>
                </c:pt>
                <c:pt idx="270">
                  <c:v>0.24101260418784601</c:v>
                </c:pt>
                <c:pt idx="271">
                  <c:v>0.236556815879954</c:v>
                </c:pt>
                <c:pt idx="272">
                  <c:v>0.232376741517831</c:v>
                </c:pt>
                <c:pt idx="273">
                  <c:v>0.228609518008972</c:v>
                </c:pt>
                <c:pt idx="274">
                  <c:v>0.22515541025789701</c:v>
                </c:pt>
                <c:pt idx="275">
                  <c:v>0.221805082301296</c:v>
                </c:pt>
                <c:pt idx="276">
                  <c:v>0.21839156846450899</c:v>
                </c:pt>
                <c:pt idx="277">
                  <c:v>0.21496105099217</c:v>
                </c:pt>
                <c:pt idx="278">
                  <c:v>0.21163091596688099</c:v>
                </c:pt>
                <c:pt idx="279">
                  <c:v>0.20857282992682599</c:v>
                </c:pt>
                <c:pt idx="280">
                  <c:v>0.20597467759038099</c:v>
                </c:pt>
                <c:pt idx="281">
                  <c:v>0.20405957126740701</c:v>
                </c:pt>
                <c:pt idx="282">
                  <c:v>0.20299853290849601</c:v>
                </c:pt>
                <c:pt idx="283">
                  <c:v>0.20278666093690301</c:v>
                </c:pt>
                <c:pt idx="284">
                  <c:v>0.202866192675103</c:v>
                </c:pt>
                <c:pt idx="285">
                  <c:v>0.202995876463301</c:v>
                </c:pt>
                <c:pt idx="286">
                  <c:v>0.20323880658602</c:v>
                </c:pt>
                <c:pt idx="287">
                  <c:v>0.20367666034874601</c:v>
                </c:pt>
                <c:pt idx="288">
                  <c:v>0.204315897845742</c:v>
                </c:pt>
                <c:pt idx="289">
                  <c:v>0.20515254638991601</c:v>
                </c:pt>
                <c:pt idx="290">
                  <c:v>0.206063058815045</c:v>
                </c:pt>
                <c:pt idx="291">
                  <c:v>0.20686504096844199</c:v>
                </c:pt>
                <c:pt idx="292">
                  <c:v>0.20749615632313101</c:v>
                </c:pt>
                <c:pt idx="293">
                  <c:v>0.20803411010532999</c:v>
                </c:pt>
                <c:pt idx="294">
                  <c:v>0.20854464074182899</c:v>
                </c:pt>
                <c:pt idx="295">
                  <c:v>0.20904358609858001</c:v>
                </c:pt>
                <c:pt idx="296">
                  <c:v>0.20950509331155701</c:v>
                </c:pt>
                <c:pt idx="297">
                  <c:v>0.20987238910578099</c:v>
                </c:pt>
                <c:pt idx="298">
                  <c:v>0.21011539911938401</c:v>
                </c:pt>
                <c:pt idx="299">
                  <c:v>0.21027994974626901</c:v>
                </c:pt>
                <c:pt idx="300">
                  <c:v>0.21049928082750999</c:v>
                </c:pt>
                <c:pt idx="301">
                  <c:v>0.21084578489554601</c:v>
                </c:pt>
                <c:pt idx="302">
                  <c:v>0.211290208203886</c:v>
                </c:pt>
                <c:pt idx="303">
                  <c:v>0.21167660061065899</c:v>
                </c:pt>
                <c:pt idx="304">
                  <c:v>0.21195249685671799</c:v>
                </c:pt>
                <c:pt idx="305">
                  <c:v>0.21215389145969299</c:v>
                </c:pt>
                <c:pt idx="306">
                  <c:v>0.212348006575304</c:v>
                </c:pt>
                <c:pt idx="307">
                  <c:v>0.21250692895029</c:v>
                </c:pt>
                <c:pt idx="308">
                  <c:v>0.21265529340189199</c:v>
                </c:pt>
                <c:pt idx="309">
                  <c:v>0.212849629760167</c:v>
                </c:pt>
                <c:pt idx="310">
                  <c:v>0.21314551819742</c:v>
                </c:pt>
                <c:pt idx="311">
                  <c:v>0.213552862029498</c:v>
                </c:pt>
                <c:pt idx="312">
                  <c:v>0.21399312491994699</c:v>
                </c:pt>
                <c:pt idx="313">
                  <c:v>0.21431510676214799</c:v>
                </c:pt>
                <c:pt idx="314">
                  <c:v>0.21449904777467699</c:v>
                </c:pt>
                <c:pt idx="315">
                  <c:v>0.21463399730107599</c:v>
                </c:pt>
                <c:pt idx="316">
                  <c:v>0.2148260113379</c:v>
                </c:pt>
                <c:pt idx="317">
                  <c:v>0.21510377224240801</c:v>
                </c:pt>
                <c:pt idx="318">
                  <c:v>0.21540384211771699</c:v>
                </c:pt>
                <c:pt idx="319">
                  <c:v>0.21562121604960599</c:v>
                </c:pt>
                <c:pt idx="320">
                  <c:v>0.21572315174815199</c:v>
                </c:pt>
                <c:pt idx="321">
                  <c:v>0.21575619545567401</c:v>
                </c:pt>
                <c:pt idx="322">
                  <c:v>0.21581274992017099</c:v>
                </c:pt>
                <c:pt idx="323">
                  <c:v>0.21592552374423399</c:v>
                </c:pt>
                <c:pt idx="324">
                  <c:v>0.215996489060133</c:v>
                </c:pt>
                <c:pt idx="325">
                  <c:v>0.215996489060133</c:v>
                </c:pt>
                <c:pt idx="326">
                  <c:v>0.21599520544952</c:v>
                </c:pt>
                <c:pt idx="327">
                  <c:v>0.21592418109509101</c:v>
                </c:pt>
                <c:pt idx="328">
                  <c:v>0.21566392841172899</c:v>
                </c:pt>
                <c:pt idx="329">
                  <c:v>0.215256821714746</c:v>
                </c:pt>
                <c:pt idx="330">
                  <c:v>0.21482809132695799</c:v>
                </c:pt>
                <c:pt idx="331">
                  <c:v>0.21446898702808301</c:v>
                </c:pt>
                <c:pt idx="332">
                  <c:v>0.21418546425365501</c:v>
                </c:pt>
                <c:pt idx="333">
                  <c:v>0.213843878209792</c:v>
                </c:pt>
                <c:pt idx="334">
                  <c:v>0.2133948239107</c:v>
                </c:pt>
                <c:pt idx="335">
                  <c:v>0.21286671121720899</c:v>
                </c:pt>
                <c:pt idx="336">
                  <c:v>0.212306873494847</c:v>
                </c:pt>
                <c:pt idx="337">
                  <c:v>0.21178878501770099</c:v>
                </c:pt>
                <c:pt idx="338">
                  <c:v>0.21138918440490401</c:v>
                </c:pt>
                <c:pt idx="339">
                  <c:v>0.211181068702709</c:v>
                </c:pt>
                <c:pt idx="340">
                  <c:v>0.21115944236050499</c:v>
                </c:pt>
                <c:pt idx="341">
                  <c:v>0.21115944236050499</c:v>
                </c:pt>
                <c:pt idx="342">
                  <c:v>0.21115967845043401</c:v>
                </c:pt>
                <c:pt idx="343">
                  <c:v>0.21120942988049601</c:v>
                </c:pt>
                <c:pt idx="344">
                  <c:v>0.21141863218279699</c:v>
                </c:pt>
                <c:pt idx="345">
                  <c:v>0.211726992002222</c:v>
                </c:pt>
                <c:pt idx="346">
                  <c:v>0.21203355592338299</c:v>
                </c:pt>
                <c:pt idx="347">
                  <c:v>0.21230790180328801</c:v>
                </c:pt>
                <c:pt idx="348">
                  <c:v>0.21252124198073599</c:v>
                </c:pt>
                <c:pt idx="349">
                  <c:v>0.21271255406239001</c:v>
                </c:pt>
                <c:pt idx="350">
                  <c:v>0.21291493097617101</c:v>
                </c:pt>
                <c:pt idx="351">
                  <c:v>0.213111334043806</c:v>
                </c:pt>
                <c:pt idx="352">
                  <c:v>0.21324126635854199</c:v>
                </c:pt>
                <c:pt idx="353">
                  <c:v>0.21327240461695099</c:v>
                </c:pt>
                <c:pt idx="354">
                  <c:v>0.21327240461695099</c:v>
                </c:pt>
                <c:pt idx="355">
                  <c:v>0.21327240461695099</c:v>
                </c:pt>
                <c:pt idx="356">
                  <c:v>0.21327236773088501</c:v>
                </c:pt>
                <c:pt idx="357">
                  <c:v>0.213270385932669</c:v>
                </c:pt>
                <c:pt idx="358">
                  <c:v>0.213270385932669</c:v>
                </c:pt>
                <c:pt idx="359">
                  <c:v>0.213270385932669</c:v>
                </c:pt>
                <c:pt idx="360">
                  <c:v>0.213270385932669</c:v>
                </c:pt>
                <c:pt idx="361">
                  <c:v>0.213270385932669</c:v>
                </c:pt>
                <c:pt idx="362">
                  <c:v>0.213250409305902</c:v>
                </c:pt>
                <c:pt idx="363">
                  <c:v>0.213141996785111</c:v>
                </c:pt>
                <c:pt idx="364">
                  <c:v>0.21296983208255099</c:v>
                </c:pt>
                <c:pt idx="365">
                  <c:v>0.212833215721978</c:v>
                </c:pt>
                <c:pt idx="366">
                  <c:v>0.21281509375803501</c:v>
                </c:pt>
                <c:pt idx="367">
                  <c:v>0.21281509375803501</c:v>
                </c:pt>
                <c:pt idx="368">
                  <c:v>0.212840151939267</c:v>
                </c:pt>
                <c:pt idx="369">
                  <c:v>0.212981261763527</c:v>
                </c:pt>
                <c:pt idx="370">
                  <c:v>0.213199138206141</c:v>
                </c:pt>
                <c:pt idx="371">
                  <c:v>0.213374112905279</c:v>
                </c:pt>
                <c:pt idx="372">
                  <c:v>0.21350033414806999</c:v>
                </c:pt>
                <c:pt idx="373">
                  <c:v>0.213691730023328</c:v>
                </c:pt>
                <c:pt idx="374">
                  <c:v>0.21406194694436301</c:v>
                </c:pt>
                <c:pt idx="375">
                  <c:v>0.214613920349226</c:v>
                </c:pt>
                <c:pt idx="376">
                  <c:v>0.215294996564078</c:v>
                </c:pt>
                <c:pt idx="377">
                  <c:v>0.21599008177289999</c:v>
                </c:pt>
                <c:pt idx="378">
                  <c:v>0.21661684566056899</c:v>
                </c:pt>
                <c:pt idx="379">
                  <c:v>0.217173351686754</c:v>
                </c:pt>
                <c:pt idx="380">
                  <c:v>0.21768705340419101</c:v>
                </c:pt>
                <c:pt idx="381">
                  <c:v>0.21818963586051601</c:v>
                </c:pt>
                <c:pt idx="382">
                  <c:v>0.21871616294899399</c:v>
                </c:pt>
                <c:pt idx="383">
                  <c:v>0.21936254879748501</c:v>
                </c:pt>
                <c:pt idx="384">
                  <c:v>0.22021566595015801</c:v>
                </c:pt>
                <c:pt idx="385">
                  <c:v>0.221266221506628</c:v>
                </c:pt>
                <c:pt idx="386">
                  <c:v>0.22244995006761401</c:v>
                </c:pt>
                <c:pt idx="387">
                  <c:v>0.223765591354815</c:v>
                </c:pt>
                <c:pt idx="388">
                  <c:v>0.22528595083130001</c:v>
                </c:pt>
                <c:pt idx="389">
                  <c:v>0.22702085109880599</c:v>
                </c:pt>
                <c:pt idx="390">
                  <c:v>0.22898819746657101</c:v>
                </c:pt>
                <c:pt idx="391">
                  <c:v>0.231038504437412</c:v>
                </c:pt>
                <c:pt idx="392">
                  <c:v>0.23297229736967401</c:v>
                </c:pt>
                <c:pt idx="393">
                  <c:v>0.23468968060843801</c:v>
                </c:pt>
                <c:pt idx="394">
                  <c:v>0.23614300243825301</c:v>
                </c:pt>
                <c:pt idx="395">
                  <c:v>0.23733209246482501</c:v>
                </c:pt>
                <c:pt idx="396">
                  <c:v>0.23825585609040001</c:v>
                </c:pt>
                <c:pt idx="397">
                  <c:v>0.23893555147615</c:v>
                </c:pt>
                <c:pt idx="398">
                  <c:v>0.23942045945292201</c:v>
                </c:pt>
                <c:pt idx="399">
                  <c:v>0.23985648812126201</c:v>
                </c:pt>
                <c:pt idx="400">
                  <c:v>0.240313319930231</c:v>
                </c:pt>
                <c:pt idx="401">
                  <c:v>0.24066869785362099</c:v>
                </c:pt>
                <c:pt idx="402">
                  <c:v>0.240803073270864</c:v>
                </c:pt>
                <c:pt idx="403">
                  <c:v>0.24080340731985</c:v>
                </c:pt>
                <c:pt idx="404">
                  <c:v>0.24080340731985</c:v>
                </c:pt>
                <c:pt idx="405">
                  <c:v>0.24080340731985</c:v>
                </c:pt>
                <c:pt idx="406">
                  <c:v>0.240791565719608</c:v>
                </c:pt>
                <c:pt idx="407">
                  <c:v>0.24065056255578501</c:v>
                </c:pt>
                <c:pt idx="408">
                  <c:v>0.240276551822943</c:v>
                </c:pt>
                <c:pt idx="409">
                  <c:v>0.239675428234284</c:v>
                </c:pt>
                <c:pt idx="410">
                  <c:v>0.23889771105142901</c:v>
                </c:pt>
                <c:pt idx="411">
                  <c:v>0.23795271478590699</c:v>
                </c:pt>
                <c:pt idx="412">
                  <c:v>0.23685108521177101</c:v>
                </c:pt>
                <c:pt idx="413">
                  <c:v>0.235642804661755</c:v>
                </c:pt>
                <c:pt idx="414">
                  <c:v>0.234414760639933</c:v>
                </c:pt>
                <c:pt idx="415">
                  <c:v>0.23326868241372201</c:v>
                </c:pt>
                <c:pt idx="416">
                  <c:v>0.23231342433123001</c:v>
                </c:pt>
                <c:pt idx="417">
                  <c:v>0.231636543446638</c:v>
                </c:pt>
                <c:pt idx="418">
                  <c:v>0.23131276959993899</c:v>
                </c:pt>
                <c:pt idx="419">
                  <c:v>0.23128689835246199</c:v>
                </c:pt>
                <c:pt idx="420">
                  <c:v>0.23128689835246199</c:v>
                </c:pt>
                <c:pt idx="421">
                  <c:v>0.23128689835246199</c:v>
                </c:pt>
                <c:pt idx="422">
                  <c:v>0.23128689835246199</c:v>
                </c:pt>
                <c:pt idx="423">
                  <c:v>0.23128689835246199</c:v>
                </c:pt>
                <c:pt idx="424">
                  <c:v>0.23128689835246199</c:v>
                </c:pt>
                <c:pt idx="425">
                  <c:v>0.23128898420602001</c:v>
                </c:pt>
                <c:pt idx="426">
                  <c:v>0.23129683166171799</c:v>
                </c:pt>
                <c:pt idx="427">
                  <c:v>0.23127258761264499</c:v>
                </c:pt>
                <c:pt idx="428">
                  <c:v>0.23098338313130201</c:v>
                </c:pt>
                <c:pt idx="429">
                  <c:v>0.23022089603620799</c:v>
                </c:pt>
                <c:pt idx="430">
                  <c:v>0.22897971967180999</c:v>
                </c:pt>
                <c:pt idx="431">
                  <c:v>0.22736071849961301</c:v>
                </c:pt>
                <c:pt idx="432">
                  <c:v>0.22538734377668801</c:v>
                </c:pt>
                <c:pt idx="433">
                  <c:v>0.223026642898317</c:v>
                </c:pt>
                <c:pt idx="434">
                  <c:v>0.22027198666327</c:v>
                </c:pt>
                <c:pt idx="435">
                  <c:v>0.217186332314039</c:v>
                </c:pt>
                <c:pt idx="436">
                  <c:v>0.21388492464619799</c:v>
                </c:pt>
                <c:pt idx="437">
                  <c:v>0.21050300469475799</c:v>
                </c:pt>
                <c:pt idx="438">
                  <c:v>0.207101399775314</c:v>
                </c:pt>
                <c:pt idx="439">
                  <c:v>0.203689756182484</c:v>
                </c:pt>
                <c:pt idx="440">
                  <c:v>0.20034499246975501</c:v>
                </c:pt>
                <c:pt idx="441">
                  <c:v>0.197249862739281</c:v>
                </c:pt>
                <c:pt idx="442">
                  <c:v>0.19450650321112201</c:v>
                </c:pt>
                <c:pt idx="443">
                  <c:v>0.192024393023732</c:v>
                </c:pt>
                <c:pt idx="444">
                  <c:v>0.189697215025524</c:v>
                </c:pt>
                <c:pt idx="445">
                  <c:v>0.187544990921235</c:v>
                </c:pt>
                <c:pt idx="446">
                  <c:v>0.18572393306285101</c:v>
                </c:pt>
                <c:pt idx="447">
                  <c:v>0.184414340670216</c:v>
                </c:pt>
                <c:pt idx="448">
                  <c:v>0.18366348678138</c:v>
                </c:pt>
                <c:pt idx="449">
                  <c:v>0.183097338757542</c:v>
                </c:pt>
                <c:pt idx="450">
                  <c:v>0.182139527820149</c:v>
                </c:pt>
                <c:pt idx="451">
                  <c:v>0.180946256368655</c:v>
                </c:pt>
                <c:pt idx="452">
                  <c:v>0.179659061846898</c:v>
                </c:pt>
                <c:pt idx="453">
                  <c:v>0.17831456829452499</c:v>
                </c:pt>
                <c:pt idx="454">
                  <c:v>0.17677963965854199</c:v>
                </c:pt>
                <c:pt idx="455">
                  <c:v>0.175147734237563</c:v>
                </c:pt>
                <c:pt idx="456">
                  <c:v>0.17348822703429001</c:v>
                </c:pt>
                <c:pt idx="457">
                  <c:v>0.171760391969074</c:v>
                </c:pt>
                <c:pt idx="458">
                  <c:v>0.16993498260670201</c:v>
                </c:pt>
                <c:pt idx="459">
                  <c:v>0.16808862225812701</c:v>
                </c:pt>
                <c:pt idx="460">
                  <c:v>0.16634729468901699</c:v>
                </c:pt>
                <c:pt idx="461">
                  <c:v>0.16495498860664501</c:v>
                </c:pt>
                <c:pt idx="462">
                  <c:v>0.16409461213243301</c:v>
                </c:pt>
                <c:pt idx="463">
                  <c:v>0.163579110048481</c:v>
                </c:pt>
                <c:pt idx="464">
                  <c:v>0.163202664679401</c:v>
                </c:pt>
                <c:pt idx="465">
                  <c:v>0.16296578151360899</c:v>
                </c:pt>
                <c:pt idx="466">
                  <c:v>0.16281553439311999</c:v>
                </c:pt>
                <c:pt idx="467">
                  <c:v>0.162746092119427</c:v>
                </c:pt>
                <c:pt idx="468">
                  <c:v>0.16266172515159799</c:v>
                </c:pt>
                <c:pt idx="469">
                  <c:v>0.16241140641790999</c:v>
                </c:pt>
                <c:pt idx="470">
                  <c:v>0.16186679244187499</c:v>
                </c:pt>
                <c:pt idx="471">
                  <c:v>0.16102853322881899</c:v>
                </c:pt>
                <c:pt idx="472">
                  <c:v>0.15998633885011701</c:v>
                </c:pt>
                <c:pt idx="473">
                  <c:v>0.15881863092734999</c:v>
                </c:pt>
                <c:pt idx="474">
                  <c:v>0.157608216057842</c:v>
                </c:pt>
                <c:pt idx="475">
                  <c:v>0.15653531288203401</c:v>
                </c:pt>
                <c:pt idx="476">
                  <c:v>0.15585647956416299</c:v>
                </c:pt>
                <c:pt idx="477">
                  <c:v>0.15562763396181101</c:v>
                </c:pt>
                <c:pt idx="478">
                  <c:v>0.15540116974842699</c:v>
                </c:pt>
                <c:pt idx="479">
                  <c:v>0.15514083011229099</c:v>
                </c:pt>
                <c:pt idx="480">
                  <c:v>0.15489146751126701</c:v>
                </c:pt>
                <c:pt idx="481">
                  <c:v>0.154744878526168</c:v>
                </c:pt>
                <c:pt idx="482">
                  <c:v>0.15473830037355099</c:v>
                </c:pt>
                <c:pt idx="483">
                  <c:v>0.15480331068334799</c:v>
                </c:pt>
                <c:pt idx="484">
                  <c:v>0.15512017670148701</c:v>
                </c:pt>
                <c:pt idx="485">
                  <c:v>0.155512505785176</c:v>
                </c:pt>
                <c:pt idx="486">
                  <c:v>0.15579346174807701</c:v>
                </c:pt>
                <c:pt idx="487">
                  <c:v>0.15598479735665399</c:v>
                </c:pt>
                <c:pt idx="488">
                  <c:v>0.156092605290444</c:v>
                </c:pt>
                <c:pt idx="489">
                  <c:v>0.15612744157026201</c:v>
                </c:pt>
                <c:pt idx="490">
                  <c:v>0.15613099104623401</c:v>
                </c:pt>
                <c:pt idx="491">
                  <c:v>0.156206851143285</c:v>
                </c:pt>
                <c:pt idx="492">
                  <c:v>0.15648424200403799</c:v>
                </c:pt>
                <c:pt idx="493">
                  <c:v>0.15704587471281101</c:v>
                </c:pt>
                <c:pt idx="494">
                  <c:v>0.157869330066256</c:v>
                </c:pt>
                <c:pt idx="495">
                  <c:v>0.158837377455047</c:v>
                </c:pt>
                <c:pt idx="496">
                  <c:v>0.159807985727795</c:v>
                </c:pt>
                <c:pt idx="497">
                  <c:v>0.160681729382493</c:v>
                </c:pt>
                <c:pt idx="498">
                  <c:v>0.16146653427819499</c:v>
                </c:pt>
                <c:pt idx="499">
                  <c:v>0.16213943075843201</c:v>
                </c:pt>
                <c:pt idx="500">
                  <c:v>0.16276330792186899</c:v>
                </c:pt>
                <c:pt idx="501">
                  <c:v>0.163426757351118</c:v>
                </c:pt>
                <c:pt idx="502">
                  <c:v>0.164141988692102</c:v>
                </c:pt>
                <c:pt idx="503">
                  <c:v>0.164927030346215</c:v>
                </c:pt>
                <c:pt idx="504">
                  <c:v>0.16568676206925001</c:v>
                </c:pt>
                <c:pt idx="505">
                  <c:v>0.16640246647760101</c:v>
                </c:pt>
                <c:pt idx="506">
                  <c:v>0.16708592451888801</c:v>
                </c:pt>
                <c:pt idx="507">
                  <c:v>0.16766784829820899</c:v>
                </c:pt>
                <c:pt idx="508">
                  <c:v>0.16808073687900901</c:v>
                </c:pt>
                <c:pt idx="509">
                  <c:v>0.16827872173424599</c:v>
                </c:pt>
                <c:pt idx="510">
                  <c:v>0.168295336609533</c:v>
                </c:pt>
                <c:pt idx="511">
                  <c:v>0.168295336609533</c:v>
                </c:pt>
                <c:pt idx="512">
                  <c:v>0.168295336609533</c:v>
                </c:pt>
                <c:pt idx="513">
                  <c:v>0.168295496445104</c:v>
                </c:pt>
                <c:pt idx="514">
                  <c:v>0.168371516781089</c:v>
                </c:pt>
                <c:pt idx="515">
                  <c:v>0.16877143952589299</c:v>
                </c:pt>
                <c:pt idx="516">
                  <c:v>0.16959953921547199</c:v>
                </c:pt>
                <c:pt idx="517">
                  <c:v>0.17066619673293401</c:v>
                </c:pt>
                <c:pt idx="518">
                  <c:v>0.17171939962456101</c:v>
                </c:pt>
                <c:pt idx="519">
                  <c:v>0.172584247659717</c:v>
                </c:pt>
                <c:pt idx="520">
                  <c:v>0.17329810879905</c:v>
                </c:pt>
                <c:pt idx="521">
                  <c:v>0.173872845543388</c:v>
                </c:pt>
                <c:pt idx="522">
                  <c:v>0.174136020696463</c:v>
                </c:pt>
                <c:pt idx="523">
                  <c:v>0.17414367229385599</c:v>
                </c:pt>
                <c:pt idx="524">
                  <c:v>0.17414367229385599</c:v>
                </c:pt>
                <c:pt idx="525">
                  <c:v>0.17414367229385599</c:v>
                </c:pt>
                <c:pt idx="526">
                  <c:v>0.17414367229385599</c:v>
                </c:pt>
                <c:pt idx="527">
                  <c:v>0.17414367229385599</c:v>
                </c:pt>
                <c:pt idx="528">
                  <c:v>0.17414367229385599</c:v>
                </c:pt>
                <c:pt idx="529">
                  <c:v>0.17414367229385599</c:v>
                </c:pt>
                <c:pt idx="530">
                  <c:v>0.17414367229385599</c:v>
                </c:pt>
                <c:pt idx="531">
                  <c:v>0.17414367229385599</c:v>
                </c:pt>
                <c:pt idx="532">
                  <c:v>0.17413573887490799</c:v>
                </c:pt>
                <c:pt idx="533">
                  <c:v>0.174021881367772</c:v>
                </c:pt>
                <c:pt idx="534">
                  <c:v>0.17374821712781899</c:v>
                </c:pt>
                <c:pt idx="535">
                  <c:v>0.17335915596294799</c:v>
                </c:pt>
                <c:pt idx="536">
                  <c:v>0.17290694315972899</c:v>
                </c:pt>
                <c:pt idx="537">
                  <c:v>0.17237382468152199</c:v>
                </c:pt>
                <c:pt idx="538">
                  <c:v>0.17172855275607701</c:v>
                </c:pt>
                <c:pt idx="539">
                  <c:v>0.17099997089475</c:v>
                </c:pt>
                <c:pt idx="540">
                  <c:v>0.17017273189821799</c:v>
                </c:pt>
                <c:pt idx="541">
                  <c:v>0.169223789411512</c:v>
                </c:pt>
                <c:pt idx="542">
                  <c:v>0.168128174591684</c:v>
                </c:pt>
                <c:pt idx="543">
                  <c:v>0.16691305114972799</c:v>
                </c:pt>
                <c:pt idx="544">
                  <c:v>0.16566487161083801</c:v>
                </c:pt>
                <c:pt idx="545">
                  <c:v>0.164402406865616</c:v>
                </c:pt>
                <c:pt idx="546">
                  <c:v>0.163113691894478</c:v>
                </c:pt>
                <c:pt idx="547">
                  <c:v>0.161882670024003</c:v>
                </c:pt>
                <c:pt idx="548">
                  <c:v>0.16074976940716901</c:v>
                </c:pt>
                <c:pt idx="549">
                  <c:v>0.15978255456201501</c:v>
                </c:pt>
                <c:pt idx="550">
                  <c:v>0.15911015343558099</c:v>
                </c:pt>
                <c:pt idx="551">
                  <c:v>0.15883545772150601</c:v>
                </c:pt>
                <c:pt idx="552">
                  <c:v>0.15882181671405601</c:v>
                </c:pt>
                <c:pt idx="553">
                  <c:v>0.158819687825967</c:v>
                </c:pt>
                <c:pt idx="554">
                  <c:v>0.158741360651737</c:v>
                </c:pt>
                <c:pt idx="555">
                  <c:v>0.15848905803938601</c:v>
                </c:pt>
                <c:pt idx="556">
                  <c:v>0.15803711897075301</c:v>
                </c:pt>
                <c:pt idx="557">
                  <c:v>0.15746554936535001</c:v>
                </c:pt>
                <c:pt idx="558">
                  <c:v>0.15691356102345599</c:v>
                </c:pt>
                <c:pt idx="559">
                  <c:v>0.156528453278512</c:v>
                </c:pt>
                <c:pt idx="560">
                  <c:v>0.156318937660645</c:v>
                </c:pt>
                <c:pt idx="561">
                  <c:v>0.15614713168375399</c:v>
                </c:pt>
                <c:pt idx="562">
                  <c:v>0.15587370746447701</c:v>
                </c:pt>
                <c:pt idx="563">
                  <c:v>0.15538608001470999</c:v>
                </c:pt>
                <c:pt idx="564">
                  <c:v>0.154685536333934</c:v>
                </c:pt>
                <c:pt idx="565">
                  <c:v>0.15382706870443</c:v>
                </c:pt>
                <c:pt idx="566">
                  <c:v>0.15286067561177499</c:v>
                </c:pt>
                <c:pt idx="567">
                  <c:v>0.15182521484293901</c:v>
                </c:pt>
                <c:pt idx="568">
                  <c:v>0.15073247496303299</c:v>
                </c:pt>
                <c:pt idx="569">
                  <c:v>0.149522592772069</c:v>
                </c:pt>
                <c:pt idx="570">
                  <c:v>0.148046462297896</c:v>
                </c:pt>
                <c:pt idx="571">
                  <c:v>0.14621481549929199</c:v>
                </c:pt>
                <c:pt idx="572">
                  <c:v>0.143976540745229</c:v>
                </c:pt>
                <c:pt idx="573">
                  <c:v>0.14135588159340401</c:v>
                </c:pt>
                <c:pt idx="574">
                  <c:v>0.13847075568209</c:v>
                </c:pt>
                <c:pt idx="575">
                  <c:v>0.13539227334797099</c:v>
                </c:pt>
                <c:pt idx="576">
                  <c:v>0.13216129543838601</c:v>
                </c:pt>
                <c:pt idx="577">
                  <c:v>0.12880001421249901</c:v>
                </c:pt>
                <c:pt idx="578">
                  <c:v>0.12535369191047199</c:v>
                </c:pt>
                <c:pt idx="579">
                  <c:v>0.121894600594881</c:v>
                </c:pt>
                <c:pt idx="580">
                  <c:v>0.11851920622415101</c:v>
                </c:pt>
                <c:pt idx="581">
                  <c:v>0.11530989995688699</c:v>
                </c:pt>
                <c:pt idx="582">
                  <c:v>0.112327310097627</c:v>
                </c:pt>
                <c:pt idx="583">
                  <c:v>0.109597938974783</c:v>
                </c:pt>
                <c:pt idx="584">
                  <c:v>0.10713726777947</c:v>
                </c:pt>
                <c:pt idx="585">
                  <c:v>0.10498942716189399</c:v>
                </c:pt>
                <c:pt idx="586">
                  <c:v>0.103229288220454</c:v>
                </c:pt>
                <c:pt idx="587">
                  <c:v>0.10193890721879199</c:v>
                </c:pt>
                <c:pt idx="588">
                  <c:v>0.101199140040393</c:v>
                </c:pt>
                <c:pt idx="589">
                  <c:v>0.10104921513867</c:v>
                </c:pt>
                <c:pt idx="590">
                  <c:v>0.101240054543538</c:v>
                </c:pt>
                <c:pt idx="591">
                  <c:v>0.10191684964171301</c:v>
                </c:pt>
                <c:pt idx="592">
                  <c:v>0.10334755326103399</c:v>
                </c:pt>
                <c:pt idx="593">
                  <c:v>0.105601256346482</c:v>
                </c:pt>
                <c:pt idx="594">
                  <c:v>0.10840541108978299</c:v>
                </c:pt>
                <c:pt idx="595">
                  <c:v>0.11145457856935</c:v>
                </c:pt>
                <c:pt idx="596">
                  <c:v>0.11450197580523799</c:v>
                </c:pt>
                <c:pt idx="597">
                  <c:v>0.117336953155944</c:v>
                </c:pt>
                <c:pt idx="598">
                  <c:v>0.119902773350599</c:v>
                </c:pt>
                <c:pt idx="599">
                  <c:v>0.122135166076223</c:v>
                </c:pt>
                <c:pt idx="600">
                  <c:v>0.12393007659975699</c:v>
                </c:pt>
                <c:pt idx="601">
                  <c:v>0.12519912908425701</c:v>
                </c:pt>
                <c:pt idx="602">
                  <c:v>0.125929108319977</c:v>
                </c:pt>
                <c:pt idx="603">
                  <c:v>0.12611742980412899</c:v>
                </c:pt>
                <c:pt idx="604">
                  <c:v>0.12602450251905301</c:v>
                </c:pt>
                <c:pt idx="605">
                  <c:v>0.12567947646666799</c:v>
                </c:pt>
                <c:pt idx="606">
                  <c:v>0.12496687108233499</c:v>
                </c:pt>
                <c:pt idx="607">
                  <c:v>0.123955666711153</c:v>
                </c:pt>
                <c:pt idx="608">
                  <c:v>0.122737919673943</c:v>
                </c:pt>
                <c:pt idx="609">
                  <c:v>0.121263853045925</c:v>
                </c:pt>
                <c:pt idx="610">
                  <c:v>0.119427781141646</c:v>
                </c:pt>
                <c:pt idx="611">
                  <c:v>0.117209254681858</c:v>
                </c:pt>
                <c:pt idx="612">
                  <c:v>0.114660799830959</c:v>
                </c:pt>
                <c:pt idx="613">
                  <c:v>0.111904232639956</c:v>
                </c:pt>
                <c:pt idx="614">
                  <c:v>0.10909206743019299</c:v>
                </c:pt>
                <c:pt idx="615">
                  <c:v>0.10632211397517</c:v>
                </c:pt>
                <c:pt idx="616">
                  <c:v>0.10371274583827</c:v>
                </c:pt>
                <c:pt idx="617">
                  <c:v>0.101416231800055</c:v>
                </c:pt>
                <c:pt idx="618">
                  <c:v>9.9410370210723104E-2</c:v>
                </c:pt>
                <c:pt idx="619">
                  <c:v>9.7654256785990406E-2</c:v>
                </c:pt>
                <c:pt idx="620">
                  <c:v>9.6157638952255806E-2</c:v>
                </c:pt>
                <c:pt idx="621">
                  <c:v>9.4896160813094599E-2</c:v>
                </c:pt>
                <c:pt idx="622">
                  <c:v>9.3837016621689195E-2</c:v>
                </c:pt>
                <c:pt idx="623">
                  <c:v>9.2971895297283405E-2</c:v>
                </c:pt>
                <c:pt idx="624">
                  <c:v>9.2278891566320201E-2</c:v>
                </c:pt>
                <c:pt idx="625">
                  <c:v>9.17089659507931E-2</c:v>
                </c:pt>
                <c:pt idx="626">
                  <c:v>9.1244627386901103E-2</c:v>
                </c:pt>
                <c:pt idx="627">
                  <c:v>9.0859990536415497E-2</c:v>
                </c:pt>
                <c:pt idx="628">
                  <c:v>9.0611722620372107E-2</c:v>
                </c:pt>
                <c:pt idx="629">
                  <c:v>9.0557991621285097E-2</c:v>
                </c:pt>
                <c:pt idx="630">
                  <c:v>9.0557991621285097E-2</c:v>
                </c:pt>
                <c:pt idx="631">
                  <c:v>9.0557991621285097E-2</c:v>
                </c:pt>
                <c:pt idx="632">
                  <c:v>9.0557991621285097E-2</c:v>
                </c:pt>
                <c:pt idx="633">
                  <c:v>9.0557991621285097E-2</c:v>
                </c:pt>
                <c:pt idx="634">
                  <c:v>9.0557991621285097E-2</c:v>
                </c:pt>
                <c:pt idx="635">
                  <c:v>9.0557991757080403E-2</c:v>
                </c:pt>
                <c:pt idx="636">
                  <c:v>9.0563404573693093E-2</c:v>
                </c:pt>
                <c:pt idx="637">
                  <c:v>9.0585577955226204E-2</c:v>
                </c:pt>
                <c:pt idx="638">
                  <c:v>9.0592403747372194E-2</c:v>
                </c:pt>
                <c:pt idx="639">
                  <c:v>9.0592888475728495E-2</c:v>
                </c:pt>
                <c:pt idx="640">
                  <c:v>9.0593071897672905E-2</c:v>
                </c:pt>
                <c:pt idx="641">
                  <c:v>9.0593107522637398E-2</c:v>
                </c:pt>
                <c:pt idx="642">
                  <c:v>9.0593347260471496E-2</c:v>
                </c:pt>
                <c:pt idx="643">
                  <c:v>9.05940032755993E-2</c:v>
                </c:pt>
                <c:pt idx="644">
                  <c:v>9.0595299272101706E-2</c:v>
                </c:pt>
                <c:pt idx="645">
                  <c:v>9.0614487607045102E-2</c:v>
                </c:pt>
                <c:pt idx="646">
                  <c:v>9.0686872782782396E-2</c:v>
                </c:pt>
                <c:pt idx="647">
                  <c:v>9.0855157721597496E-2</c:v>
                </c:pt>
                <c:pt idx="648">
                  <c:v>9.1125768981138E-2</c:v>
                </c:pt>
                <c:pt idx="649">
                  <c:v>9.1539513376357906E-2</c:v>
                </c:pt>
                <c:pt idx="650">
                  <c:v>9.2107586267802494E-2</c:v>
                </c:pt>
                <c:pt idx="651">
                  <c:v>9.2854251807622898E-2</c:v>
                </c:pt>
                <c:pt idx="652">
                  <c:v>9.3861750884383796E-2</c:v>
                </c:pt>
                <c:pt idx="653">
                  <c:v>9.5222076627849095E-2</c:v>
                </c:pt>
                <c:pt idx="654">
                  <c:v>9.6951442671825802E-2</c:v>
                </c:pt>
                <c:pt idx="655">
                  <c:v>9.9000613049942704E-2</c:v>
                </c:pt>
                <c:pt idx="656">
                  <c:v>0.101243659708719</c:v>
                </c:pt>
                <c:pt idx="657">
                  <c:v>0.103587812773294</c:v>
                </c:pt>
                <c:pt idx="658">
                  <c:v>0.10585243618238099</c:v>
                </c:pt>
                <c:pt idx="659">
                  <c:v>0.107956427328831</c:v>
                </c:pt>
                <c:pt idx="660">
                  <c:v>0.109894718484428</c:v>
                </c:pt>
                <c:pt idx="661">
                  <c:v>0.111660000574815</c:v>
                </c:pt>
                <c:pt idx="662">
                  <c:v>0.113264159572181</c:v>
                </c:pt>
                <c:pt idx="663">
                  <c:v>0.11474212625350801</c:v>
                </c:pt>
                <c:pt idx="664">
                  <c:v>0.116151658146546</c:v>
                </c:pt>
                <c:pt idx="665">
                  <c:v>0.117537473878773</c:v>
                </c:pt>
                <c:pt idx="666">
                  <c:v>0.11901591248561701</c:v>
                </c:pt>
                <c:pt idx="667">
                  <c:v>0.120655220821757</c:v>
                </c:pt>
                <c:pt idx="668">
                  <c:v>0.122279981640202</c:v>
                </c:pt>
                <c:pt idx="669">
                  <c:v>0.12378199295548099</c:v>
                </c:pt>
                <c:pt idx="670">
                  <c:v>0.125155122388249</c:v>
                </c:pt>
                <c:pt idx="671">
                  <c:v>0.126394429029073</c:v>
                </c:pt>
                <c:pt idx="672">
                  <c:v>0.12752449186782999</c:v>
                </c:pt>
                <c:pt idx="673">
                  <c:v>0.12845296138311499</c:v>
                </c:pt>
                <c:pt idx="674">
                  <c:v>0.12904461180214799</c:v>
                </c:pt>
                <c:pt idx="675">
                  <c:v>0.12933560666438099</c:v>
                </c:pt>
                <c:pt idx="676">
                  <c:v>0.129511046184003</c:v>
                </c:pt>
                <c:pt idx="677">
                  <c:v>0.12967369834797099</c:v>
                </c:pt>
                <c:pt idx="678">
                  <c:v>0.12989193583619299</c:v>
                </c:pt>
                <c:pt idx="679">
                  <c:v>0.13012533514407301</c:v>
                </c:pt>
                <c:pt idx="680">
                  <c:v>0.13031330218540499</c:v>
                </c:pt>
                <c:pt idx="681">
                  <c:v>0.130415388593006</c:v>
                </c:pt>
                <c:pt idx="682">
                  <c:v>0.13043074783519301</c:v>
                </c:pt>
                <c:pt idx="683">
                  <c:v>0.13043074783519301</c:v>
                </c:pt>
                <c:pt idx="684">
                  <c:v>0.13043074783519301</c:v>
                </c:pt>
                <c:pt idx="685">
                  <c:v>0.130403563487094</c:v>
                </c:pt>
                <c:pt idx="686">
                  <c:v>0.13023714518166299</c:v>
                </c:pt>
                <c:pt idx="687">
                  <c:v>0.12993583449474999</c:v>
                </c:pt>
                <c:pt idx="688">
                  <c:v>0.12962651486357701</c:v>
                </c:pt>
                <c:pt idx="689">
                  <c:v>0.12946834490641199</c:v>
                </c:pt>
                <c:pt idx="690">
                  <c:v>0.129473894588233</c:v>
                </c:pt>
                <c:pt idx="691">
                  <c:v>0.12955649591010901</c:v>
                </c:pt>
                <c:pt idx="692">
                  <c:v>0.129708950757639</c:v>
                </c:pt>
                <c:pt idx="693">
                  <c:v>0.12979392046486801</c:v>
                </c:pt>
                <c:pt idx="694">
                  <c:v>0.12979392046486801</c:v>
                </c:pt>
                <c:pt idx="695">
                  <c:v>0.129793120236706</c:v>
                </c:pt>
                <c:pt idx="696">
                  <c:v>0.129764344569226</c:v>
                </c:pt>
                <c:pt idx="697">
                  <c:v>0.12970311554710101</c:v>
                </c:pt>
                <c:pt idx="698">
                  <c:v>0.129659623605444</c:v>
                </c:pt>
                <c:pt idx="699">
                  <c:v>0.129639974530223</c:v>
                </c:pt>
                <c:pt idx="700">
                  <c:v>0.12956197945061701</c:v>
                </c:pt>
                <c:pt idx="701">
                  <c:v>0.12935356362536901</c:v>
                </c:pt>
                <c:pt idx="702">
                  <c:v>0.12903274112136601</c:v>
                </c:pt>
                <c:pt idx="703">
                  <c:v>0.128465483572896</c:v>
                </c:pt>
                <c:pt idx="704">
                  <c:v>0.12752534386754999</c:v>
                </c:pt>
                <c:pt idx="705">
                  <c:v>0.12624667973397799</c:v>
                </c:pt>
                <c:pt idx="706">
                  <c:v>0.124708241855156</c:v>
                </c:pt>
                <c:pt idx="707">
                  <c:v>0.12318114502791</c:v>
                </c:pt>
                <c:pt idx="708">
                  <c:v>0.121945371299505</c:v>
                </c:pt>
                <c:pt idx="709">
                  <c:v>0.121195432553399</c:v>
                </c:pt>
                <c:pt idx="710">
                  <c:v>0.120979784923371</c:v>
                </c:pt>
                <c:pt idx="711">
                  <c:v>0.121013409019837</c:v>
                </c:pt>
                <c:pt idx="712">
                  <c:v>0.121312926285469</c:v>
                </c:pt>
                <c:pt idx="713">
                  <c:v>0.122116694970116</c:v>
                </c:pt>
                <c:pt idx="714">
                  <c:v>0.12336051887662</c:v>
                </c:pt>
                <c:pt idx="715">
                  <c:v>0.12473679477307099</c:v>
                </c:pt>
                <c:pt idx="716">
                  <c:v>0.12596086695106401</c:v>
                </c:pt>
                <c:pt idx="717">
                  <c:v>0.12692036409390001</c:v>
                </c:pt>
                <c:pt idx="718">
                  <c:v>0.12764428204671499</c:v>
                </c:pt>
                <c:pt idx="719">
                  <c:v>0.128306573535204</c:v>
                </c:pt>
                <c:pt idx="720">
                  <c:v>0.12910877602349</c:v>
                </c:pt>
                <c:pt idx="721">
                  <c:v>0.13027644310922401</c:v>
                </c:pt>
                <c:pt idx="722">
                  <c:v>0.131857396586087</c:v>
                </c:pt>
                <c:pt idx="723">
                  <c:v>0.133733212824793</c:v>
                </c:pt>
                <c:pt idx="724">
                  <c:v>0.13570078283929099</c:v>
                </c:pt>
                <c:pt idx="725">
                  <c:v>0.13750341732337201</c:v>
                </c:pt>
                <c:pt idx="726">
                  <c:v>0.139015746832928</c:v>
                </c:pt>
                <c:pt idx="727">
                  <c:v>0.140278535283414</c:v>
                </c:pt>
                <c:pt idx="728">
                  <c:v>0.14140221446769799</c:v>
                </c:pt>
                <c:pt idx="729">
                  <c:v>0.14240858587096</c:v>
                </c:pt>
                <c:pt idx="730">
                  <c:v>0.14315447541101101</c:v>
                </c:pt>
                <c:pt idx="731">
                  <c:v>0.14344847577106901</c:v>
                </c:pt>
                <c:pt idx="732">
                  <c:v>0.14344785049931799</c:v>
                </c:pt>
                <c:pt idx="733">
                  <c:v>0.14344706121385201</c:v>
                </c:pt>
                <c:pt idx="734">
                  <c:v>0.14344650149767199</c:v>
                </c:pt>
                <c:pt idx="735">
                  <c:v>0.14344658828708401</c:v>
                </c:pt>
                <c:pt idx="736">
                  <c:v>0.14345032620994799</c:v>
                </c:pt>
                <c:pt idx="737">
                  <c:v>0.143527507170401</c:v>
                </c:pt>
                <c:pt idx="738">
                  <c:v>0.14373548597229199</c:v>
                </c:pt>
                <c:pt idx="739">
                  <c:v>0.14399569712331201</c:v>
                </c:pt>
                <c:pt idx="740">
                  <c:v>0.144192046730171</c:v>
                </c:pt>
                <c:pt idx="741">
                  <c:v>0.14421521185302799</c:v>
                </c:pt>
                <c:pt idx="742">
                  <c:v>0.144207366508428</c:v>
                </c:pt>
                <c:pt idx="743">
                  <c:v>0.144121411353347</c:v>
                </c:pt>
                <c:pt idx="744">
                  <c:v>0.14394388509859099</c:v>
                </c:pt>
                <c:pt idx="745">
                  <c:v>0.14377130854367201</c:v>
                </c:pt>
                <c:pt idx="746">
                  <c:v>0.14374107867754499</c:v>
                </c:pt>
                <c:pt idx="747">
                  <c:v>0.14374107867754499</c:v>
                </c:pt>
                <c:pt idx="748">
                  <c:v>0.14374107867754499</c:v>
                </c:pt>
                <c:pt idx="749">
                  <c:v>0.14374107867754499</c:v>
                </c:pt>
                <c:pt idx="750">
                  <c:v>0.14374107867754499</c:v>
                </c:pt>
                <c:pt idx="751">
                  <c:v>0.14374107867754499</c:v>
                </c:pt>
                <c:pt idx="752">
                  <c:v>0.14374107867754499</c:v>
                </c:pt>
                <c:pt idx="753">
                  <c:v>0.14377302028339101</c:v>
                </c:pt>
                <c:pt idx="754">
                  <c:v>0.144022659715666</c:v>
                </c:pt>
                <c:pt idx="755">
                  <c:v>0.14454103436799801</c:v>
                </c:pt>
                <c:pt idx="756">
                  <c:v>0.14527295485313499</c:v>
                </c:pt>
                <c:pt idx="757">
                  <c:v>0.14614776177915501</c:v>
                </c:pt>
                <c:pt idx="758">
                  <c:v>0.14705233188893499</c:v>
                </c:pt>
                <c:pt idx="759">
                  <c:v>0.147816835849126</c:v>
                </c:pt>
                <c:pt idx="760">
                  <c:v>0.148341331606479</c:v>
                </c:pt>
                <c:pt idx="761">
                  <c:v>0.14869347187809601</c:v>
                </c:pt>
                <c:pt idx="762">
                  <c:v>0.149041633253198</c:v>
                </c:pt>
                <c:pt idx="763">
                  <c:v>0.149499625209185</c:v>
                </c:pt>
                <c:pt idx="764">
                  <c:v>0.149988281295167</c:v>
                </c:pt>
                <c:pt idx="765">
                  <c:v>0.150348118656846</c:v>
                </c:pt>
                <c:pt idx="766">
                  <c:v>0.15041668971427899</c:v>
                </c:pt>
                <c:pt idx="767">
                  <c:v>0.15040920801381799</c:v>
                </c:pt>
                <c:pt idx="768">
                  <c:v>0.15034533704693501</c:v>
                </c:pt>
                <c:pt idx="769">
                  <c:v>0.150287277229191</c:v>
                </c:pt>
                <c:pt idx="770">
                  <c:v>0.150287277229191</c:v>
                </c:pt>
                <c:pt idx="771">
                  <c:v>0.150287277229191</c:v>
                </c:pt>
                <c:pt idx="772">
                  <c:v>0.150287277229191</c:v>
                </c:pt>
                <c:pt idx="773">
                  <c:v>0.150287277229191</c:v>
                </c:pt>
                <c:pt idx="774">
                  <c:v>0.15028747071704199</c:v>
                </c:pt>
                <c:pt idx="775">
                  <c:v>0.15031301180522899</c:v>
                </c:pt>
                <c:pt idx="776">
                  <c:v>0.15042604745428101</c:v>
                </c:pt>
                <c:pt idx="777">
                  <c:v>0.15070407414081399</c:v>
                </c:pt>
                <c:pt idx="778">
                  <c:v>0.15122939544679601</c:v>
                </c:pt>
                <c:pt idx="779">
                  <c:v>0.15208433458958601</c:v>
                </c:pt>
                <c:pt idx="780">
                  <c:v>0.153295883663534</c:v>
                </c:pt>
                <c:pt idx="781">
                  <c:v>0.15482428987594499</c:v>
                </c:pt>
                <c:pt idx="782">
                  <c:v>0.15649253632341301</c:v>
                </c:pt>
                <c:pt idx="783">
                  <c:v>0.158078604816736</c:v>
                </c:pt>
                <c:pt idx="784">
                  <c:v>0.15935036397064101</c:v>
                </c:pt>
                <c:pt idx="785">
                  <c:v>0.160232144564874</c:v>
                </c:pt>
                <c:pt idx="786">
                  <c:v>0.160851085508113</c:v>
                </c:pt>
                <c:pt idx="787">
                  <c:v>0.161301775085329</c:v>
                </c:pt>
                <c:pt idx="788">
                  <c:v>0.161582643674722</c:v>
                </c:pt>
                <c:pt idx="789">
                  <c:v>0.16166922076628401</c:v>
                </c:pt>
                <c:pt idx="790">
                  <c:v>0.16166922076628401</c:v>
                </c:pt>
                <c:pt idx="791">
                  <c:v>0.16166922076628401</c:v>
                </c:pt>
                <c:pt idx="792">
                  <c:v>0.16166922076628401</c:v>
                </c:pt>
                <c:pt idx="793">
                  <c:v>0.16166922076628401</c:v>
                </c:pt>
                <c:pt idx="794">
                  <c:v>0.16166922076628401</c:v>
                </c:pt>
                <c:pt idx="795">
                  <c:v>0.16166922076628401</c:v>
                </c:pt>
                <c:pt idx="796">
                  <c:v>0.16166922076628401</c:v>
                </c:pt>
                <c:pt idx="797">
                  <c:v>0.16166922076628401</c:v>
                </c:pt>
                <c:pt idx="798">
                  <c:v>0.16166922076628401</c:v>
                </c:pt>
                <c:pt idx="799">
                  <c:v>0.16163928690934901</c:v>
                </c:pt>
                <c:pt idx="800">
                  <c:v>0.161431146300164</c:v>
                </c:pt>
                <c:pt idx="801">
                  <c:v>0.16099629570907001</c:v>
                </c:pt>
                <c:pt idx="802">
                  <c:v>0.160452141587065</c:v>
                </c:pt>
                <c:pt idx="803">
                  <c:v>0.15994034732608001</c:v>
                </c:pt>
                <c:pt idx="804">
                  <c:v>0.159604439377282</c:v>
                </c:pt>
                <c:pt idx="805">
                  <c:v>0.15954096804909099</c:v>
                </c:pt>
                <c:pt idx="806">
                  <c:v>0.15956147160464301</c:v>
                </c:pt>
                <c:pt idx="807">
                  <c:v>0.15973820016801199</c:v>
                </c:pt>
                <c:pt idx="808">
                  <c:v>0.160089071090077</c:v>
                </c:pt>
                <c:pt idx="809">
                  <c:v>0.16039197365496799</c:v>
                </c:pt>
                <c:pt idx="810">
                  <c:v>0.16043442320097401</c:v>
                </c:pt>
                <c:pt idx="811">
                  <c:v>0.16043442320097401</c:v>
                </c:pt>
                <c:pt idx="812">
                  <c:v>0.16043442320097401</c:v>
                </c:pt>
                <c:pt idx="813">
                  <c:v>0.16043442320097401</c:v>
                </c:pt>
                <c:pt idx="814">
                  <c:v>0.16043442320097401</c:v>
                </c:pt>
                <c:pt idx="815">
                  <c:v>0.16043442320097401</c:v>
                </c:pt>
                <c:pt idx="816">
                  <c:v>0.16043442320097401</c:v>
                </c:pt>
                <c:pt idx="817">
                  <c:v>0.16043442320097401</c:v>
                </c:pt>
                <c:pt idx="818">
                  <c:v>0.16043442320097401</c:v>
                </c:pt>
                <c:pt idx="819">
                  <c:v>0.16043442320097401</c:v>
                </c:pt>
                <c:pt idx="820">
                  <c:v>0.16043442320097401</c:v>
                </c:pt>
                <c:pt idx="821">
                  <c:v>0.16043442320097401</c:v>
                </c:pt>
                <c:pt idx="822">
                  <c:v>0.160434713035355</c:v>
                </c:pt>
                <c:pt idx="823">
                  <c:v>0.16048591600753601</c:v>
                </c:pt>
                <c:pt idx="824">
                  <c:v>0.16068978762722899</c:v>
                </c:pt>
                <c:pt idx="825">
                  <c:v>0.16100319897281701</c:v>
                </c:pt>
                <c:pt idx="826">
                  <c:v>0.161295603439296</c:v>
                </c:pt>
                <c:pt idx="827">
                  <c:v>0.161514948811909</c:v>
                </c:pt>
                <c:pt idx="828">
                  <c:v>0.161668165375733</c:v>
                </c:pt>
                <c:pt idx="829">
                  <c:v>0.161723503606585</c:v>
                </c:pt>
                <c:pt idx="830">
                  <c:v>0.16172379949159901</c:v>
                </c:pt>
                <c:pt idx="831">
                  <c:v>0.16172344006883199</c:v>
                </c:pt>
                <c:pt idx="832">
                  <c:v>0.16171993281070501</c:v>
                </c:pt>
                <c:pt idx="833">
                  <c:v>0.16163197009813099</c:v>
                </c:pt>
                <c:pt idx="834">
                  <c:v>0.16132223456627101</c:v>
                </c:pt>
                <c:pt idx="835">
                  <c:v>0.16079360442572499</c:v>
                </c:pt>
                <c:pt idx="836">
                  <c:v>0.16009124635110999</c:v>
                </c:pt>
                <c:pt idx="837">
                  <c:v>0.159269975521412</c:v>
                </c:pt>
                <c:pt idx="838">
                  <c:v>0.158420347038042</c:v>
                </c:pt>
                <c:pt idx="839">
                  <c:v>0.157678754105743</c:v>
                </c:pt>
                <c:pt idx="840">
                  <c:v>0.157082717074992</c:v>
                </c:pt>
                <c:pt idx="841">
                  <c:v>0.15652195903816099</c:v>
                </c:pt>
                <c:pt idx="842">
                  <c:v>0.15591946038882101</c:v>
                </c:pt>
                <c:pt idx="843">
                  <c:v>0.155349143534742</c:v>
                </c:pt>
                <c:pt idx="844">
                  <c:v>0.15500273350280899</c:v>
                </c:pt>
                <c:pt idx="845">
                  <c:v>0.15497994489330699</c:v>
                </c:pt>
                <c:pt idx="846">
                  <c:v>0.15509074200918699</c:v>
                </c:pt>
                <c:pt idx="847">
                  <c:v>0.15545703602605701</c:v>
                </c:pt>
                <c:pt idx="848">
                  <c:v>0.156105657270594</c:v>
                </c:pt>
                <c:pt idx="849">
                  <c:v>0.15687686319056901</c:v>
                </c:pt>
                <c:pt idx="850">
                  <c:v>0.15761317681602799</c:v>
                </c:pt>
                <c:pt idx="851">
                  <c:v>0.15831055965903901</c:v>
                </c:pt>
                <c:pt idx="852">
                  <c:v>0.15901545710729201</c:v>
                </c:pt>
                <c:pt idx="853">
                  <c:v>0.15977601682776901</c:v>
                </c:pt>
                <c:pt idx="854">
                  <c:v>0.160615308326816</c:v>
                </c:pt>
                <c:pt idx="855">
                  <c:v>0.16154828431114299</c:v>
                </c:pt>
                <c:pt idx="856">
                  <c:v>0.162566363507269</c:v>
                </c:pt>
                <c:pt idx="857">
                  <c:v>0.163600973509754</c:v>
                </c:pt>
                <c:pt idx="858">
                  <c:v>0.164509853862427</c:v>
                </c:pt>
                <c:pt idx="859">
                  <c:v>0.165179521441366</c:v>
                </c:pt>
                <c:pt idx="860">
                  <c:v>0.165531169455675</c:v>
                </c:pt>
                <c:pt idx="861">
                  <c:v>0.165573248150237</c:v>
                </c:pt>
                <c:pt idx="862">
                  <c:v>0.16557076051316399</c:v>
                </c:pt>
                <c:pt idx="863">
                  <c:v>0.16550376575766701</c:v>
                </c:pt>
                <c:pt idx="864">
                  <c:v>0.165260751181908</c:v>
                </c:pt>
                <c:pt idx="865">
                  <c:v>0.16485031481984</c:v>
                </c:pt>
                <c:pt idx="866">
                  <c:v>0.16437924207096</c:v>
                </c:pt>
                <c:pt idx="867">
                  <c:v>0.16395767078104001</c:v>
                </c:pt>
                <c:pt idx="868">
                  <c:v>0.163590009962824</c:v>
                </c:pt>
                <c:pt idx="869">
                  <c:v>0.16319102122064</c:v>
                </c:pt>
                <c:pt idx="870">
                  <c:v>0.16262021287617301</c:v>
                </c:pt>
                <c:pt idx="871">
                  <c:v>0.161809914027392</c:v>
                </c:pt>
                <c:pt idx="872">
                  <c:v>0.16076507372208301</c:v>
                </c:pt>
                <c:pt idx="873">
                  <c:v>0.159509178585656</c:v>
                </c:pt>
                <c:pt idx="874">
                  <c:v>0.15805460302035401</c:v>
                </c:pt>
                <c:pt idx="875">
                  <c:v>0.15648822100656001</c:v>
                </c:pt>
                <c:pt idx="876">
                  <c:v>0.15494594069614001</c:v>
                </c:pt>
                <c:pt idx="877">
                  <c:v>0.153473369700281</c:v>
                </c:pt>
                <c:pt idx="878">
                  <c:v>0.15197296136726701</c:v>
                </c:pt>
                <c:pt idx="879">
                  <c:v>0.15032626674278099</c:v>
                </c:pt>
                <c:pt idx="880">
                  <c:v>0.14852325718612799</c:v>
                </c:pt>
                <c:pt idx="881">
                  <c:v>0.146686763186297</c:v>
                </c:pt>
                <c:pt idx="882">
                  <c:v>0.14496412618995999</c:v>
                </c:pt>
                <c:pt idx="883">
                  <c:v>0.14351966330174601</c:v>
                </c:pt>
                <c:pt idx="884">
                  <c:v>0.14237649991053</c:v>
                </c:pt>
                <c:pt idx="885">
                  <c:v>0.141505159902545</c:v>
                </c:pt>
                <c:pt idx="886">
                  <c:v>0.14086778325927499</c:v>
                </c:pt>
                <c:pt idx="887">
                  <c:v>0.140462920489107</c:v>
                </c:pt>
                <c:pt idx="888">
                  <c:v>0.14023768337716</c:v>
                </c:pt>
                <c:pt idx="889">
                  <c:v>0.14014580714748501</c:v>
                </c:pt>
                <c:pt idx="890">
                  <c:v>0.14014485167608201</c:v>
                </c:pt>
                <c:pt idx="891">
                  <c:v>0.14014485167608201</c:v>
                </c:pt>
                <c:pt idx="892">
                  <c:v>0.14014485167608201</c:v>
                </c:pt>
                <c:pt idx="893">
                  <c:v>0.14014485167608201</c:v>
                </c:pt>
                <c:pt idx="894">
                  <c:v>0.14014485167608201</c:v>
                </c:pt>
                <c:pt idx="895">
                  <c:v>0.14014485167608201</c:v>
                </c:pt>
                <c:pt idx="896">
                  <c:v>0.14016649245645499</c:v>
                </c:pt>
                <c:pt idx="897">
                  <c:v>0.140296624995429</c:v>
                </c:pt>
                <c:pt idx="898">
                  <c:v>0.14052023834733801</c:v>
                </c:pt>
                <c:pt idx="899">
                  <c:v>0.14071176242352801</c:v>
                </c:pt>
                <c:pt idx="900">
                  <c:v>0.140790781562182</c:v>
                </c:pt>
                <c:pt idx="901">
                  <c:v>0.14081010781028799</c:v>
                </c:pt>
                <c:pt idx="902">
                  <c:v>0.140850817896639</c:v>
                </c:pt>
                <c:pt idx="903">
                  <c:v>0.14093723313520001</c:v>
                </c:pt>
                <c:pt idx="904">
                  <c:v>0.14099443410752599</c:v>
                </c:pt>
                <c:pt idx="905">
                  <c:v>0.14099492290054599</c:v>
                </c:pt>
                <c:pt idx="906">
                  <c:v>0.14099492290054599</c:v>
                </c:pt>
                <c:pt idx="907">
                  <c:v>0.14099492290054599</c:v>
                </c:pt>
                <c:pt idx="908">
                  <c:v>0.14099492290054599</c:v>
                </c:pt>
                <c:pt idx="909">
                  <c:v>0.14099492290054599</c:v>
                </c:pt>
                <c:pt idx="910">
                  <c:v>0.140994919050486</c:v>
                </c:pt>
                <c:pt idx="911">
                  <c:v>0.140976488787873</c:v>
                </c:pt>
                <c:pt idx="912">
                  <c:v>0.14089908255124001</c:v>
                </c:pt>
                <c:pt idx="913">
                  <c:v>0.140792234478814</c:v>
                </c:pt>
                <c:pt idx="914">
                  <c:v>0.140647083094671</c:v>
                </c:pt>
                <c:pt idx="915">
                  <c:v>0.14043186700480501</c:v>
                </c:pt>
                <c:pt idx="916">
                  <c:v>0.14015689710818299</c:v>
                </c:pt>
                <c:pt idx="917">
                  <c:v>0.139905046821273</c:v>
                </c:pt>
                <c:pt idx="918">
                  <c:v>0.13975780323673501</c:v>
                </c:pt>
                <c:pt idx="919">
                  <c:v>0.13973397914239799</c:v>
                </c:pt>
                <c:pt idx="920">
                  <c:v>0.13973397914239799</c:v>
                </c:pt>
                <c:pt idx="921">
                  <c:v>0.13973397914239799</c:v>
                </c:pt>
                <c:pt idx="922">
                  <c:v>0.13973398012115501</c:v>
                </c:pt>
                <c:pt idx="923">
                  <c:v>0.13976309542433701</c:v>
                </c:pt>
                <c:pt idx="924">
                  <c:v>0.13994352121603301</c:v>
                </c:pt>
                <c:pt idx="925">
                  <c:v>0.140369532096529</c:v>
                </c:pt>
                <c:pt idx="926">
                  <c:v>0.141046971605222</c:v>
                </c:pt>
                <c:pt idx="927">
                  <c:v>0.141920490639799</c:v>
                </c:pt>
                <c:pt idx="928">
                  <c:v>0.14289744792289699</c:v>
                </c:pt>
                <c:pt idx="929">
                  <c:v>0.14391208065445399</c:v>
                </c:pt>
                <c:pt idx="930">
                  <c:v>0.14493492651926401</c:v>
                </c:pt>
                <c:pt idx="931">
                  <c:v>0.14592087830328099</c:v>
                </c:pt>
                <c:pt idx="932">
                  <c:v>0.146849318807075</c:v>
                </c:pt>
                <c:pt idx="933">
                  <c:v>0.147739142845357</c:v>
                </c:pt>
                <c:pt idx="934">
                  <c:v>0.148533618612091</c:v>
                </c:pt>
                <c:pt idx="935">
                  <c:v>0.14907545193927399</c:v>
                </c:pt>
                <c:pt idx="936">
                  <c:v>0.149231211174115</c:v>
                </c:pt>
                <c:pt idx="937">
                  <c:v>0.149231211174115</c:v>
                </c:pt>
                <c:pt idx="938">
                  <c:v>0.149231211174115</c:v>
                </c:pt>
                <c:pt idx="939">
                  <c:v>0.149231211174115</c:v>
                </c:pt>
                <c:pt idx="940">
                  <c:v>0.149231211174115</c:v>
                </c:pt>
                <c:pt idx="941">
                  <c:v>0.149231211174115</c:v>
                </c:pt>
                <c:pt idx="942">
                  <c:v>0.149231211174115</c:v>
                </c:pt>
                <c:pt idx="943">
                  <c:v>0.149231211174115</c:v>
                </c:pt>
                <c:pt idx="944">
                  <c:v>0.149231211174115</c:v>
                </c:pt>
                <c:pt idx="945">
                  <c:v>0.14922967723974701</c:v>
                </c:pt>
                <c:pt idx="946">
                  <c:v>0.14917469102959699</c:v>
                </c:pt>
                <c:pt idx="947">
                  <c:v>0.14894259831652901</c:v>
                </c:pt>
                <c:pt idx="948">
                  <c:v>0.14847616532140001</c:v>
                </c:pt>
                <c:pt idx="949">
                  <c:v>0.14788633950117899</c:v>
                </c:pt>
                <c:pt idx="950">
                  <c:v>0.14734364193058</c:v>
                </c:pt>
                <c:pt idx="951">
                  <c:v>0.14697816165548999</c:v>
                </c:pt>
                <c:pt idx="952">
                  <c:v>0.14685706577320301</c:v>
                </c:pt>
                <c:pt idx="953">
                  <c:v>0.14685705428663501</c:v>
                </c:pt>
                <c:pt idx="954">
                  <c:v>0.14685705428663501</c:v>
                </c:pt>
                <c:pt idx="955">
                  <c:v>0.14685705428663501</c:v>
                </c:pt>
                <c:pt idx="956">
                  <c:v>0.14685705428663501</c:v>
                </c:pt>
                <c:pt idx="957">
                  <c:v>0.14685705428663501</c:v>
                </c:pt>
                <c:pt idx="958">
                  <c:v>0.14685705428663501</c:v>
                </c:pt>
                <c:pt idx="959">
                  <c:v>0.14685705428663501</c:v>
                </c:pt>
                <c:pt idx="960">
                  <c:v>0.14685705428663501</c:v>
                </c:pt>
                <c:pt idx="961">
                  <c:v>0.14685705428663501</c:v>
                </c:pt>
                <c:pt idx="962">
                  <c:v>0.14685047653699401</c:v>
                </c:pt>
                <c:pt idx="963">
                  <c:v>0.146783356742648</c:v>
                </c:pt>
                <c:pt idx="964">
                  <c:v>0.146653588651873</c:v>
                </c:pt>
                <c:pt idx="965">
                  <c:v>0.146546890851766</c:v>
                </c:pt>
                <c:pt idx="966">
                  <c:v>0.14653230117143901</c:v>
                </c:pt>
                <c:pt idx="967">
                  <c:v>0.14653230117143901</c:v>
                </c:pt>
                <c:pt idx="968">
                  <c:v>0.14653230117143901</c:v>
                </c:pt>
                <c:pt idx="969">
                  <c:v>0.14653230117143901</c:v>
                </c:pt>
                <c:pt idx="970">
                  <c:v>0.14651468908795701</c:v>
                </c:pt>
                <c:pt idx="971">
                  <c:v>0.14643341019342501</c:v>
                </c:pt>
                <c:pt idx="972">
                  <c:v>0.14633158071962099</c:v>
                </c:pt>
                <c:pt idx="973">
                  <c:v>0.14629176303319399</c:v>
                </c:pt>
                <c:pt idx="974">
                  <c:v>0.14629176303319399</c:v>
                </c:pt>
                <c:pt idx="975">
                  <c:v>0.14629176303319399</c:v>
                </c:pt>
                <c:pt idx="976">
                  <c:v>0.14631292967135701</c:v>
                </c:pt>
                <c:pt idx="977">
                  <c:v>0.146469245858563</c:v>
                </c:pt>
                <c:pt idx="978">
                  <c:v>0.14682691859185401</c:v>
                </c:pt>
                <c:pt idx="979">
                  <c:v>0.14730972446485699</c:v>
                </c:pt>
                <c:pt idx="980">
                  <c:v>0.14779978838416599</c:v>
                </c:pt>
                <c:pt idx="981">
                  <c:v>0.14821159025996999</c:v>
                </c:pt>
                <c:pt idx="982">
                  <c:v>0.14848272847337299</c:v>
                </c:pt>
                <c:pt idx="983">
                  <c:v>0.148585444895594</c:v>
                </c:pt>
                <c:pt idx="984">
                  <c:v>0.14858677079359101</c:v>
                </c:pt>
                <c:pt idx="985">
                  <c:v>0.14858677079359101</c:v>
                </c:pt>
                <c:pt idx="986">
                  <c:v>0.14858650464300299</c:v>
                </c:pt>
                <c:pt idx="987">
                  <c:v>0.14854058718645699</c:v>
                </c:pt>
                <c:pt idx="988">
                  <c:v>0.14832209263947599</c:v>
                </c:pt>
                <c:pt idx="989">
                  <c:v>0.147869973410238</c:v>
                </c:pt>
                <c:pt idx="990">
                  <c:v>0.147183353451837</c:v>
                </c:pt>
                <c:pt idx="991">
                  <c:v>0.14628049431646001</c:v>
                </c:pt>
                <c:pt idx="992">
                  <c:v>0.14522096310548799</c:v>
                </c:pt>
                <c:pt idx="993">
                  <c:v>0.14408257418860701</c:v>
                </c:pt>
                <c:pt idx="994">
                  <c:v>0.142894368427641</c:v>
                </c:pt>
                <c:pt idx="995">
                  <c:v>0.14165063480098999</c:v>
                </c:pt>
                <c:pt idx="996">
                  <c:v>0.14035701114240601</c:v>
                </c:pt>
                <c:pt idx="997">
                  <c:v>0.139081866625478</c:v>
                </c:pt>
                <c:pt idx="998">
                  <c:v>0.13790937098710701</c:v>
                </c:pt>
                <c:pt idx="999">
                  <c:v>0.13693073429845301</c:v>
                </c:pt>
                <c:pt idx="1000">
                  <c:v>0.136233533629491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DB-4AAC-A31C-825B84952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2470688"/>
        <c:axId val="1698863808"/>
      </c:scatterChart>
      <c:valAx>
        <c:axId val="1492470688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863808"/>
        <c:crosses val="autoZero"/>
        <c:crossBetween val="midCat"/>
      </c:valAx>
      <c:valAx>
        <c:axId val="1698863808"/>
        <c:scaling>
          <c:orientation val="minMax"/>
          <c:max val="0.25"/>
          <c:min val="-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470688"/>
        <c:crosses val="autoZero"/>
        <c:crossBetween val="midCat"/>
      </c:valAx>
      <c:spPr>
        <a:noFill/>
        <a:ln>
          <a:solidFill>
            <a:srgbClr val="FF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7AA-9A4B-4CFA-A4B4-9CEA8F91F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EBF3-417E-4150-879B-B5E5D198B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F64B-7928-4BDE-84AE-F6326E63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3095-E816-4C5F-8B96-83DB964A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E20E-6D92-48EA-885C-E286DFA2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52F5-6C6E-49EA-97D9-5D9321E2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E8AD-C9E3-4F1C-BCCD-42F85020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6742-2D43-4544-A0F0-4D925A9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5D3F-1CFC-4495-9A15-8C41BC7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E6B2-5B30-4F38-9728-7E76954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1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BE771-CA6E-43FF-9087-26ED437AD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9A9A3-B125-4150-9B62-81C4248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1240-68AC-4CF9-B8BE-6E81EDD4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4835-0297-47EB-A677-CD7001C1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9367-B445-4628-9B67-B06C468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852-A369-4ADB-94E6-374A3F5F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08D9-06F4-4EF6-BF0D-6B314312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C0C9-899C-4061-8808-D4597882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C484-06DF-4DAB-ABE5-570B286E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2A32-CC71-46C7-B5B0-A3E6CFD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8727-55B7-49A3-A538-D27E0D75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32BE-65D5-4854-A3D2-D91426D9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EFAC-B668-4819-AA68-F0AA8D7B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71D9-B108-4AEB-94EC-6615F6AA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3BC4-B639-44BE-98D5-9F06CCE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5463-FBCB-4782-97D6-982C4180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5EA3-E11E-40AC-9322-55BAF0772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AC44-FC58-49D9-A312-990AB23C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15B9-F06A-4184-BC1F-1A47705F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D1C2E-2069-4656-B712-35F18FFE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2879-E539-4BB8-B001-E98B4759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D65-B930-4D7D-AB24-56539BE1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CBE2-E8D2-450E-B42B-E7A3C863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333E-3111-4BC2-8BB4-F2A787CB2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623A7-5C71-43DD-B6F3-9583861D6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E3CDA-5F7C-49F2-B1C0-9647537D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1BD21-6FA9-4A1A-A472-9F2D48F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332F3-CB88-4284-BFD3-C668C54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49F21-E8AA-4FC3-80B2-5DEC70E4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6A6B-7C91-470C-A8E7-DD4ED3B4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6B0E-C724-4D86-9A1A-F1AC558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540B-E67C-4283-BAB1-73F45968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2B12-2C5D-43B0-85FF-3D51A71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E2F64-B10D-4D64-879C-022F8153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A8AB9-E776-4459-8276-68633F8A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13E0-4F61-4F52-B8CD-73D3768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B41B-CC69-4107-8B45-9182467A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83C9-B32B-4662-8B86-70AD66A8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DCF46-23F4-494A-BBD7-EF00B57A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17E4F-6667-454C-B11A-8DA1A8E4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E4F5-59EC-4F09-90AE-91F643B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1423-BC34-4E3F-9DEB-BE93BDB0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2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B001-43E2-4210-808B-87C599FC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24746-A4DF-4EB2-A5F4-6BE05A99D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5EEF1-374C-42BF-9F47-B1A7646A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9D1A-432C-4EE2-BC74-3D7622B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AB37-9921-4E4F-99F7-68CB6C15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BDD5-4CC0-463C-A796-11EEAB14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C6250-C88A-45AA-90AB-D6E0E16D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A93B-2C7D-43D1-95EC-78B815D5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DA17-935B-4931-9E05-C2CD68D4C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1228-B816-4D85-AF56-593614EB392C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0B27-A13A-40F2-AC5D-F3789F489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9A0A-CDFD-45EF-AAE5-1C5B0C28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AAAB-754F-417D-B5A6-1B3EB80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2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8DC87-9D9F-4C3A-BBE6-BB40EB82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"/>
          <a:stretch/>
        </p:blipFill>
        <p:spPr>
          <a:xfrm>
            <a:off x="0" y="295012"/>
            <a:ext cx="12165496" cy="2896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EBA48-C6AB-40E8-9BDC-586611D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875"/>
            <a:ext cx="12192000" cy="37851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3A6DF7-CCCA-49E7-9D6B-16A10B8446FC}"/>
              </a:ext>
            </a:extLst>
          </p:cNvPr>
          <p:cNvCxnSpPr/>
          <p:nvPr/>
        </p:nvCxnSpPr>
        <p:spPr>
          <a:xfrm>
            <a:off x="11235194" y="755374"/>
            <a:ext cx="0" cy="5764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9BFDD6-9DF9-48BE-A02E-E9AC3C170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781722"/>
              </p:ext>
            </p:extLst>
          </p:nvPr>
        </p:nvGraphicFramePr>
        <p:xfrm>
          <a:off x="947913" y="39696"/>
          <a:ext cx="10454258" cy="311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67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CB657-4D0E-4D54-9A3A-77EFE836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" y="313395"/>
            <a:ext cx="12192000" cy="2923467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B2A078-4670-4814-9712-7F7C13ADA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948228"/>
              </p:ext>
            </p:extLst>
          </p:nvPr>
        </p:nvGraphicFramePr>
        <p:xfrm>
          <a:off x="751888" y="19202"/>
          <a:ext cx="10610526" cy="3216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D91476-B917-4385-92C2-F78C45A5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1" y="3155343"/>
            <a:ext cx="12027674" cy="13583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337EA-51D8-456E-8D84-CB2F4FC37EE5}"/>
              </a:ext>
            </a:extLst>
          </p:cNvPr>
          <p:cNvCxnSpPr/>
          <p:nvPr/>
        </p:nvCxnSpPr>
        <p:spPr>
          <a:xfrm flipV="1">
            <a:off x="11211339" y="580445"/>
            <a:ext cx="0" cy="3021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90D96-1CBC-4715-A241-7BD17DB1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" y="-156632"/>
            <a:ext cx="11461640" cy="68580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899163-9346-4E92-86C7-0CEE2DAED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067377"/>
              </p:ext>
            </p:extLst>
          </p:nvPr>
        </p:nvGraphicFramePr>
        <p:xfrm>
          <a:off x="676967" y="-105547"/>
          <a:ext cx="10228100" cy="36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1803E9-3B46-4E08-BA61-23F182DE3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3520"/>
              </p:ext>
            </p:extLst>
          </p:nvPr>
        </p:nvGraphicFramePr>
        <p:xfrm>
          <a:off x="931708" y="-21375"/>
          <a:ext cx="10070724" cy="326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FA2EE0-85C6-49E9-9C8C-95CE3E20D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495882"/>
              </p:ext>
            </p:extLst>
          </p:nvPr>
        </p:nvGraphicFramePr>
        <p:xfrm>
          <a:off x="973665" y="2674281"/>
          <a:ext cx="10011833" cy="36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C3CC13-E62C-4DB1-99AC-C7B47EC9E653}"/>
              </a:ext>
            </a:extLst>
          </p:cNvPr>
          <p:cNvSpPr/>
          <p:nvPr/>
        </p:nvSpPr>
        <p:spPr>
          <a:xfrm>
            <a:off x="6551875" y="2217081"/>
            <a:ext cx="1240404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JANGID’S</a:t>
            </a:r>
          </a:p>
        </p:txBody>
      </p:sp>
    </p:spTree>
    <p:extLst>
      <p:ext uri="{BB962C8B-B14F-4D97-AF65-F5344CB8AC3E}">
        <p14:creationId xmlns:p14="http://schemas.microsoft.com/office/powerpoint/2010/main" val="8428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Naseef Ummer</dc:creator>
  <cp:lastModifiedBy>Naseef Ummer</cp:lastModifiedBy>
  <cp:revision>9</cp:revision>
  <dcterms:created xsi:type="dcterms:W3CDTF">2019-05-31T03:24:34Z</dcterms:created>
  <dcterms:modified xsi:type="dcterms:W3CDTF">2019-06-01T08:45:45Z</dcterms:modified>
</cp:coreProperties>
</file>