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E08F8-DE9D-4EC4-9BA4-B10F5CE1F7D3}" v="3" dt="2019-06-07T07:42:0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eef Ummer" userId="c1d5a30cc44d393c" providerId="LiveId" clId="{87DE08F8-DE9D-4EC4-9BA4-B10F5CE1F7D3}"/>
    <pc:docChg chg="custSel addSld modSld">
      <pc:chgData name="Naseef Ummer" userId="c1d5a30cc44d393c" providerId="LiveId" clId="{87DE08F8-DE9D-4EC4-9BA4-B10F5CE1F7D3}" dt="2019-06-07T07:42:15.123" v="20" actId="1076"/>
      <pc:docMkLst>
        <pc:docMk/>
      </pc:docMkLst>
      <pc:sldChg chg="addSp delSp modSp add">
        <pc:chgData name="Naseef Ummer" userId="c1d5a30cc44d393c" providerId="LiveId" clId="{87DE08F8-DE9D-4EC4-9BA4-B10F5CE1F7D3}" dt="2019-06-07T07:42:15.123" v="20" actId="1076"/>
        <pc:sldMkLst>
          <pc:docMk/>
          <pc:sldMk cId="703311779" sldId="256"/>
        </pc:sldMkLst>
        <pc:spChg chg="del">
          <ac:chgData name="Naseef Ummer" userId="c1d5a30cc44d393c" providerId="LiveId" clId="{87DE08F8-DE9D-4EC4-9BA4-B10F5CE1F7D3}" dt="2019-06-07T07:41:57.990" v="1" actId="478"/>
          <ac:spMkLst>
            <pc:docMk/>
            <pc:sldMk cId="703311779" sldId="256"/>
            <ac:spMk id="2" creationId="{569AAB71-B235-443E-8A5B-BA1625B2F536}"/>
          </ac:spMkLst>
        </pc:spChg>
        <pc:spChg chg="del">
          <ac:chgData name="Naseef Ummer" userId="c1d5a30cc44d393c" providerId="LiveId" clId="{87DE08F8-DE9D-4EC4-9BA4-B10F5CE1F7D3}" dt="2019-06-07T07:41:57.990" v="1" actId="478"/>
          <ac:spMkLst>
            <pc:docMk/>
            <pc:sldMk cId="703311779" sldId="256"/>
            <ac:spMk id="3" creationId="{3C55F7F8-7031-4571-921B-BA23AA0317DD}"/>
          </ac:spMkLst>
        </pc:spChg>
        <pc:graphicFrameChg chg="add mod">
          <ac:chgData name="Naseef Ummer" userId="c1d5a30cc44d393c" providerId="LiveId" clId="{87DE08F8-DE9D-4EC4-9BA4-B10F5CE1F7D3}" dt="2019-06-07T07:42:15.123" v="20" actId="1076"/>
          <ac:graphicFrameMkLst>
            <pc:docMk/>
            <pc:sldMk cId="703311779" sldId="256"/>
            <ac:graphicFrameMk id="5" creationId="{539FEFF6-4ED3-4A1D-9267-42DC370D1C2D}"/>
          </ac:graphicFrameMkLst>
        </pc:graphicFrameChg>
        <pc:picChg chg="add del">
          <ac:chgData name="Naseef Ummer" userId="c1d5a30cc44d393c" providerId="LiveId" clId="{87DE08F8-DE9D-4EC4-9BA4-B10F5CE1F7D3}" dt="2019-06-07T07:42:04.763" v="5" actId="478"/>
          <ac:picMkLst>
            <pc:docMk/>
            <pc:sldMk cId="703311779" sldId="256"/>
            <ac:picMk id="4" creationId="{C5D8AA36-0B32-4A09-9000-48D30F2273B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A511-EDCB-4804-9BDB-2C407FB9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F5695-E1ED-41DF-926E-FF23DD73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549F-F612-41DA-B51D-497678C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7A45-3D9A-466C-B438-E9CCD64E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223D-94E6-435B-A6BD-77509AF6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1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A219-8CED-4844-ABAE-71B5354F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982-73DC-46D8-B803-7E37CD51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2417-3E4D-4783-A180-F15F568A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A69F-F0FC-4DFC-88EB-A3C26449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64D5-390F-416F-B966-E2CBA6C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69C3F-E2E4-4BD3-BB8D-68A813030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2F7EA-BD24-4849-8BBC-4E322C09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581B-0422-440C-ABBE-8AFF231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EFFB-6996-410E-A91B-22AF88A8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FB88-24D6-4765-8EA5-B7948D5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CC52-33F0-4A21-A921-4AA7535C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013A-EEF5-41F5-8CC8-7C6C657B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5DB3-C601-4DD3-858F-A9232919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7AB9-8C81-4443-94C3-E833C5F2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0596-FF5A-413A-9A9A-7F46C7AE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2987-34C4-453C-A842-C86974AD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1361-CD79-48AB-9E8B-20170F08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1600-F800-419A-BEF9-C173D514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7516-2826-4FE2-A353-6FEA1488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4689-4B8D-4677-9182-8C9E4715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CCF2-EE70-4790-8C27-E1FF49F3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DB3A-3304-4C1E-96B3-AE194E7A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5733-9A01-41DB-AA0D-AC5AD0FBD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D356E-E94F-4B1C-941D-8CA6D7CE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6827-56A4-4B02-B6BC-903B6568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9E44-46BB-4D56-8462-65495160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5E7-DE68-4B58-BC10-727F1826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A1C0-3F2F-411C-ADC4-2E1DD21C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B87D0-CEF6-4345-B68C-553A2207E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5CA97-1C1E-4AAC-9215-6ADACEFC9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01FC7-0A81-4E9A-89CC-DC9B3AC75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88CF0-3D7D-4BEA-A0D2-58DE8C79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F1907-4463-4C36-A5F0-61520D19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133C-3F62-42DA-9BA7-F4F071B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B550-C427-4864-B407-49639684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BA66F-C10C-4BE0-8DBF-F3D446A2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C2C83-ED8C-408F-BC17-B5B6F6CD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2D0D3-FF09-47C3-BA09-E16D3705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2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18DAC-5F49-4B06-B414-622B7335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0F7A7-C650-4FA8-853B-A001DCE1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2F1B-EFC7-436D-9F81-0B196921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2AEC-87A9-4AF9-ACC7-345CBC7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3095-9A8A-4B01-88D0-8EF665B4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680F-74C7-4574-B8A4-6A7A43218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0808-C4C3-42D9-B1C4-7EC59F3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DC88-D836-427D-AE90-2AD4B59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4526-1E86-4043-8E61-1A2739CB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6F0-23A1-419C-812E-B1CC394C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D7E41-DF3A-425E-AD1B-479CD3004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1DAB-5257-4E02-9EAA-ED80245D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8DC0-4A89-4C63-B9FD-D4318716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C3D01-2279-4C69-BA76-91DCFBD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F61F-A0B0-4745-AC06-7FBD763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13F37-1C05-4D1F-ABE2-7ED3E031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975C-B454-49CA-A996-02B8F7A3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0EE4-C903-47A8-83BA-377205CF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9DD6-B08F-44B7-9021-85D165AB7E08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91D8-2793-4E25-894B-153C3273D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53EF-F04B-480B-A919-8A2928001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4A40-C78F-47B6-8036-E92A2AF0F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9FEFF6-4ED3-4A1D-9267-42DC370D1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147828"/>
              </p:ext>
            </p:extLst>
          </p:nvPr>
        </p:nvGraphicFramePr>
        <p:xfrm>
          <a:off x="2029932" y="1787238"/>
          <a:ext cx="8001507" cy="184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2548800" imgH="587520" progId="Origin95.Graph">
                  <p:embed/>
                </p:oleObj>
              </mc:Choice>
              <mc:Fallback>
                <p:oleObj name="Graph" r:id="rId3" imgW="2548800" imgH="587520" progId="Origin95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9FEFF6-4ED3-4A1D-9267-42DC370D1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9932" y="1787238"/>
                        <a:ext cx="8001507" cy="1843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Unicode Origin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Naseef Ummer</dc:creator>
  <cp:lastModifiedBy>Naseef Ummer</cp:lastModifiedBy>
  <cp:revision>1</cp:revision>
  <dcterms:created xsi:type="dcterms:W3CDTF">2019-06-07T07:27:41Z</dcterms:created>
  <dcterms:modified xsi:type="dcterms:W3CDTF">2019-06-07T07:42:17Z</dcterms:modified>
</cp:coreProperties>
</file>