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1" d="100"/>
          <a:sy n="71" d="100"/>
        </p:scale>
        <p:origin x="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%20Ummer\Desktop\SlidingProgramme\Sliding.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eef%20Ummer\Desktop\SlidingProgramme\Sliding.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Sliding!$A$1:$A$2688</c:f>
              <c:numCache>
                <c:formatCode>General</c:formatCode>
                <c:ptCount val="2688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5.7409999999999997</c:v>
                </c:pt>
                <c:pt idx="287">
                  <c:v>5.7610000000000001</c:v>
                </c:pt>
                <c:pt idx="288">
                  <c:v>5.7809999999999997</c:v>
                </c:pt>
                <c:pt idx="289">
                  <c:v>5.8010000000000002</c:v>
                </c:pt>
                <c:pt idx="290">
                  <c:v>5.8209999999999997</c:v>
                </c:pt>
                <c:pt idx="291">
                  <c:v>5.8410000000000002</c:v>
                </c:pt>
                <c:pt idx="292">
                  <c:v>5.8609999999999998</c:v>
                </c:pt>
                <c:pt idx="293">
                  <c:v>5.8810000000000002</c:v>
                </c:pt>
                <c:pt idx="294">
                  <c:v>5.9009999999999998</c:v>
                </c:pt>
                <c:pt idx="295">
                  <c:v>5.9210000000000003</c:v>
                </c:pt>
                <c:pt idx="296">
                  <c:v>5.9409999999999998</c:v>
                </c:pt>
                <c:pt idx="297">
                  <c:v>5.9610000000000003</c:v>
                </c:pt>
                <c:pt idx="298">
                  <c:v>5.9809999999999999</c:v>
                </c:pt>
                <c:pt idx="299">
                  <c:v>6.0010000000000003</c:v>
                </c:pt>
                <c:pt idx="300">
                  <c:v>6.0209999999999999</c:v>
                </c:pt>
                <c:pt idx="301">
                  <c:v>6.0410000000000004</c:v>
                </c:pt>
                <c:pt idx="302">
                  <c:v>6.0609999999999999</c:v>
                </c:pt>
                <c:pt idx="303">
                  <c:v>6.0810000000000004</c:v>
                </c:pt>
                <c:pt idx="304">
                  <c:v>6.101</c:v>
                </c:pt>
                <c:pt idx="305">
                  <c:v>6.1210000000000004</c:v>
                </c:pt>
                <c:pt idx="306">
                  <c:v>6.141</c:v>
                </c:pt>
                <c:pt idx="307">
                  <c:v>6.1609999999999996</c:v>
                </c:pt>
                <c:pt idx="308">
                  <c:v>6.181</c:v>
                </c:pt>
                <c:pt idx="309">
                  <c:v>6.2009999999999996</c:v>
                </c:pt>
                <c:pt idx="310">
                  <c:v>6.2210000000000001</c:v>
                </c:pt>
                <c:pt idx="311">
                  <c:v>6.2409999999999997</c:v>
                </c:pt>
                <c:pt idx="312">
                  <c:v>6.2610000000000001</c:v>
                </c:pt>
                <c:pt idx="313">
                  <c:v>6.2809999999999997</c:v>
                </c:pt>
                <c:pt idx="314">
                  <c:v>6.3010000000000002</c:v>
                </c:pt>
                <c:pt idx="315">
                  <c:v>6.3209999999999997</c:v>
                </c:pt>
                <c:pt idx="316">
                  <c:v>6.3410000000000002</c:v>
                </c:pt>
                <c:pt idx="317">
                  <c:v>6.3609999999999998</c:v>
                </c:pt>
                <c:pt idx="318">
                  <c:v>6.3810000000000002</c:v>
                </c:pt>
                <c:pt idx="319">
                  <c:v>6.4009999999999998</c:v>
                </c:pt>
                <c:pt idx="320">
                  <c:v>6.4210000000000003</c:v>
                </c:pt>
                <c:pt idx="321">
                  <c:v>6.4409999999999998</c:v>
                </c:pt>
                <c:pt idx="322">
                  <c:v>6.4610000000000003</c:v>
                </c:pt>
                <c:pt idx="323">
                  <c:v>6.4809999999999999</c:v>
                </c:pt>
                <c:pt idx="324">
                  <c:v>6.5010000000000003</c:v>
                </c:pt>
                <c:pt idx="325">
                  <c:v>6.5209999999999999</c:v>
                </c:pt>
                <c:pt idx="326">
                  <c:v>6.5410000000000004</c:v>
                </c:pt>
                <c:pt idx="327">
                  <c:v>6.5609999999999999</c:v>
                </c:pt>
                <c:pt idx="328">
                  <c:v>6.5810000000000004</c:v>
                </c:pt>
                <c:pt idx="329">
                  <c:v>6.601</c:v>
                </c:pt>
                <c:pt idx="330">
                  <c:v>6.6210000000000004</c:v>
                </c:pt>
                <c:pt idx="331">
                  <c:v>6.641</c:v>
                </c:pt>
                <c:pt idx="332">
                  <c:v>6.6609999999999996</c:v>
                </c:pt>
                <c:pt idx="333">
                  <c:v>6.681</c:v>
                </c:pt>
                <c:pt idx="334">
                  <c:v>6.7009999999999996</c:v>
                </c:pt>
                <c:pt idx="335">
                  <c:v>6.7210000000000001</c:v>
                </c:pt>
                <c:pt idx="336">
                  <c:v>6.7409999999999997</c:v>
                </c:pt>
                <c:pt idx="337">
                  <c:v>6.7610000000000001</c:v>
                </c:pt>
                <c:pt idx="338">
                  <c:v>6.7809999999999997</c:v>
                </c:pt>
                <c:pt idx="339">
                  <c:v>6.8010000000000002</c:v>
                </c:pt>
                <c:pt idx="340">
                  <c:v>6.8209999999999997</c:v>
                </c:pt>
                <c:pt idx="341">
                  <c:v>6.8410000000000002</c:v>
                </c:pt>
                <c:pt idx="342">
                  <c:v>6.8609999999999998</c:v>
                </c:pt>
                <c:pt idx="343">
                  <c:v>6.8810000000000002</c:v>
                </c:pt>
                <c:pt idx="344">
                  <c:v>6.9009999999999998</c:v>
                </c:pt>
                <c:pt idx="345">
                  <c:v>6.9210000000000003</c:v>
                </c:pt>
                <c:pt idx="346">
                  <c:v>6.9409999999999998</c:v>
                </c:pt>
                <c:pt idx="347">
                  <c:v>6.9610000000000003</c:v>
                </c:pt>
                <c:pt idx="348">
                  <c:v>6.9809999999999999</c:v>
                </c:pt>
                <c:pt idx="349">
                  <c:v>7.0010000000000003</c:v>
                </c:pt>
                <c:pt idx="350">
                  <c:v>7.0209999999999999</c:v>
                </c:pt>
                <c:pt idx="351">
                  <c:v>7.0410000000000004</c:v>
                </c:pt>
                <c:pt idx="352">
                  <c:v>7.0609999999999999</c:v>
                </c:pt>
                <c:pt idx="353">
                  <c:v>7.0810000000000004</c:v>
                </c:pt>
                <c:pt idx="354">
                  <c:v>7.101</c:v>
                </c:pt>
                <c:pt idx="355">
                  <c:v>7.1210000000000004</c:v>
                </c:pt>
                <c:pt idx="356">
                  <c:v>7.141</c:v>
                </c:pt>
                <c:pt idx="357">
                  <c:v>7.1609999999999996</c:v>
                </c:pt>
                <c:pt idx="358">
                  <c:v>7.181</c:v>
                </c:pt>
                <c:pt idx="359">
                  <c:v>7.2009999999999996</c:v>
                </c:pt>
                <c:pt idx="360">
                  <c:v>7.2210000000000001</c:v>
                </c:pt>
                <c:pt idx="361">
                  <c:v>7.2409999999999997</c:v>
                </c:pt>
                <c:pt idx="362">
                  <c:v>7.2610000000000001</c:v>
                </c:pt>
                <c:pt idx="363">
                  <c:v>7.2809999999999997</c:v>
                </c:pt>
                <c:pt idx="364">
                  <c:v>7.3010000000000002</c:v>
                </c:pt>
                <c:pt idx="365">
                  <c:v>7.3209999999999997</c:v>
                </c:pt>
                <c:pt idx="366">
                  <c:v>7.3410000000000002</c:v>
                </c:pt>
                <c:pt idx="367">
                  <c:v>7.3609999999999998</c:v>
                </c:pt>
                <c:pt idx="368">
                  <c:v>7.3810000000000002</c:v>
                </c:pt>
                <c:pt idx="369">
                  <c:v>7.4009999999999998</c:v>
                </c:pt>
                <c:pt idx="370">
                  <c:v>7.4210000000000003</c:v>
                </c:pt>
                <c:pt idx="371">
                  <c:v>7.4409999999999998</c:v>
                </c:pt>
                <c:pt idx="372">
                  <c:v>7.4610000000000003</c:v>
                </c:pt>
                <c:pt idx="373">
                  <c:v>7.4809999999999999</c:v>
                </c:pt>
                <c:pt idx="374">
                  <c:v>7.5010000000000003</c:v>
                </c:pt>
                <c:pt idx="375">
                  <c:v>7.5209999999999999</c:v>
                </c:pt>
                <c:pt idx="376">
                  <c:v>7.5410000000000004</c:v>
                </c:pt>
                <c:pt idx="377">
                  <c:v>7.5609999999999999</c:v>
                </c:pt>
                <c:pt idx="378">
                  <c:v>7.5810000000000004</c:v>
                </c:pt>
                <c:pt idx="379">
                  <c:v>7.601</c:v>
                </c:pt>
                <c:pt idx="380">
                  <c:v>7.6210000000000004</c:v>
                </c:pt>
                <c:pt idx="381">
                  <c:v>7.641</c:v>
                </c:pt>
                <c:pt idx="382">
                  <c:v>7.6609999999999996</c:v>
                </c:pt>
                <c:pt idx="383">
                  <c:v>7.681</c:v>
                </c:pt>
                <c:pt idx="384">
                  <c:v>7.7009999999999996</c:v>
                </c:pt>
                <c:pt idx="385">
                  <c:v>7.7210000000000001</c:v>
                </c:pt>
                <c:pt idx="386">
                  <c:v>7.7409999999999997</c:v>
                </c:pt>
                <c:pt idx="387">
                  <c:v>7.7610000000000001</c:v>
                </c:pt>
                <c:pt idx="388">
                  <c:v>7.7809999999999997</c:v>
                </c:pt>
                <c:pt idx="389">
                  <c:v>7.8010000000000002</c:v>
                </c:pt>
                <c:pt idx="390">
                  <c:v>7.8209999999999997</c:v>
                </c:pt>
                <c:pt idx="391">
                  <c:v>7.8410000000000002</c:v>
                </c:pt>
                <c:pt idx="392">
                  <c:v>7.8609999999999998</c:v>
                </c:pt>
                <c:pt idx="393">
                  <c:v>7.8810000000000002</c:v>
                </c:pt>
                <c:pt idx="394">
                  <c:v>7.9009999999999998</c:v>
                </c:pt>
                <c:pt idx="395">
                  <c:v>7.9210000000000003</c:v>
                </c:pt>
                <c:pt idx="396">
                  <c:v>7.9409999999999998</c:v>
                </c:pt>
                <c:pt idx="397">
                  <c:v>7.9610000000000003</c:v>
                </c:pt>
                <c:pt idx="398">
                  <c:v>7.9809999999999999</c:v>
                </c:pt>
                <c:pt idx="399">
                  <c:v>8.0009999999999994</c:v>
                </c:pt>
                <c:pt idx="400">
                  <c:v>8.0210000000000008</c:v>
                </c:pt>
                <c:pt idx="401">
                  <c:v>8.0410000000000004</c:v>
                </c:pt>
                <c:pt idx="402">
                  <c:v>8.0609999999999999</c:v>
                </c:pt>
                <c:pt idx="403">
                  <c:v>8.0809999999999995</c:v>
                </c:pt>
                <c:pt idx="404">
                  <c:v>8.1010000000000009</c:v>
                </c:pt>
                <c:pt idx="405">
                  <c:v>8.1210000000000004</c:v>
                </c:pt>
                <c:pt idx="406">
                  <c:v>8.141</c:v>
                </c:pt>
                <c:pt idx="407">
                  <c:v>8.1609999999999996</c:v>
                </c:pt>
                <c:pt idx="408">
                  <c:v>8.1809999999999992</c:v>
                </c:pt>
                <c:pt idx="409">
                  <c:v>8.2010000000000005</c:v>
                </c:pt>
                <c:pt idx="410">
                  <c:v>8.2210000000000001</c:v>
                </c:pt>
                <c:pt idx="411">
                  <c:v>8.2409999999999997</c:v>
                </c:pt>
                <c:pt idx="412">
                  <c:v>8.2609999999999992</c:v>
                </c:pt>
                <c:pt idx="413">
                  <c:v>8.2810000000000006</c:v>
                </c:pt>
                <c:pt idx="414">
                  <c:v>8.3010000000000002</c:v>
                </c:pt>
                <c:pt idx="415">
                  <c:v>8.3209999999999997</c:v>
                </c:pt>
                <c:pt idx="416">
                  <c:v>8.3409999999999993</c:v>
                </c:pt>
                <c:pt idx="417">
                  <c:v>8.3610000000000007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9.359</c:v>
                </c:pt>
                <c:pt idx="468">
                  <c:v>9.3789999999999996</c:v>
                </c:pt>
                <c:pt idx="469">
                  <c:v>9.3989999999999991</c:v>
                </c:pt>
                <c:pt idx="470">
                  <c:v>9.4190000000000005</c:v>
                </c:pt>
                <c:pt idx="471">
                  <c:v>9.4390000000000001</c:v>
                </c:pt>
                <c:pt idx="472">
                  <c:v>9.4589999999999996</c:v>
                </c:pt>
                <c:pt idx="473">
                  <c:v>9.4789999999999992</c:v>
                </c:pt>
                <c:pt idx="474">
                  <c:v>9.4990000000000006</c:v>
                </c:pt>
                <c:pt idx="475">
                  <c:v>9.5190000000000001</c:v>
                </c:pt>
                <c:pt idx="476">
                  <c:v>9.5389999999999997</c:v>
                </c:pt>
                <c:pt idx="477">
                  <c:v>9.5589999999999993</c:v>
                </c:pt>
                <c:pt idx="478">
                  <c:v>9.5790000000000006</c:v>
                </c:pt>
                <c:pt idx="479">
                  <c:v>9.5990000000000002</c:v>
                </c:pt>
                <c:pt idx="480">
                  <c:v>9.6189999999999998</c:v>
                </c:pt>
                <c:pt idx="481">
                  <c:v>9.6389999999999993</c:v>
                </c:pt>
                <c:pt idx="482">
                  <c:v>9.6590000000000007</c:v>
                </c:pt>
                <c:pt idx="483">
                  <c:v>9.6790000000000003</c:v>
                </c:pt>
                <c:pt idx="484">
                  <c:v>9.6989999999999998</c:v>
                </c:pt>
                <c:pt idx="485">
                  <c:v>9.7189999999999994</c:v>
                </c:pt>
                <c:pt idx="486">
                  <c:v>9.7390000000000008</c:v>
                </c:pt>
                <c:pt idx="487">
                  <c:v>9.7590000000000003</c:v>
                </c:pt>
                <c:pt idx="488">
                  <c:v>9.7789999999999999</c:v>
                </c:pt>
                <c:pt idx="489">
                  <c:v>9.7989999999999995</c:v>
                </c:pt>
                <c:pt idx="490">
                  <c:v>9.8190000000000008</c:v>
                </c:pt>
                <c:pt idx="491">
                  <c:v>9.8390000000000004</c:v>
                </c:pt>
                <c:pt idx="492">
                  <c:v>9.859</c:v>
                </c:pt>
                <c:pt idx="493">
                  <c:v>9.8789999999999996</c:v>
                </c:pt>
                <c:pt idx="494">
                  <c:v>9.8989999999999991</c:v>
                </c:pt>
                <c:pt idx="495">
                  <c:v>9.9190000000000005</c:v>
                </c:pt>
                <c:pt idx="496">
                  <c:v>9.9390000000000001</c:v>
                </c:pt>
                <c:pt idx="497">
                  <c:v>9.9589999999999996</c:v>
                </c:pt>
                <c:pt idx="498">
                  <c:v>9.9789999999999992</c:v>
                </c:pt>
                <c:pt idx="499">
                  <c:v>9.9990000000000006</c:v>
                </c:pt>
                <c:pt idx="500">
                  <c:v>10.019</c:v>
                </c:pt>
                <c:pt idx="501">
                  <c:v>10.039</c:v>
                </c:pt>
                <c:pt idx="502">
                  <c:v>10.058999999999999</c:v>
                </c:pt>
                <c:pt idx="503">
                  <c:v>10.079000000000001</c:v>
                </c:pt>
                <c:pt idx="504">
                  <c:v>10.099</c:v>
                </c:pt>
                <c:pt idx="505">
                  <c:v>10.119</c:v>
                </c:pt>
                <c:pt idx="506">
                  <c:v>10.138999999999999</c:v>
                </c:pt>
                <c:pt idx="507">
                  <c:v>10.159000000000001</c:v>
                </c:pt>
                <c:pt idx="508">
                  <c:v>10.179</c:v>
                </c:pt>
                <c:pt idx="509">
                  <c:v>10.199</c:v>
                </c:pt>
                <c:pt idx="510">
                  <c:v>10.218999999999999</c:v>
                </c:pt>
                <c:pt idx="511">
                  <c:v>10.239000000000001</c:v>
                </c:pt>
                <c:pt idx="512">
                  <c:v>10.259</c:v>
                </c:pt>
                <c:pt idx="513">
                  <c:v>10.279</c:v>
                </c:pt>
                <c:pt idx="514">
                  <c:v>10.298999999999999</c:v>
                </c:pt>
                <c:pt idx="515">
                  <c:v>10.318</c:v>
                </c:pt>
                <c:pt idx="516">
                  <c:v>10.337999999999999</c:v>
                </c:pt>
                <c:pt idx="517">
                  <c:v>10.358000000000001</c:v>
                </c:pt>
                <c:pt idx="518">
                  <c:v>10.378</c:v>
                </c:pt>
                <c:pt idx="519">
                  <c:v>10.398</c:v>
                </c:pt>
                <c:pt idx="520">
                  <c:v>10.417999999999999</c:v>
                </c:pt>
                <c:pt idx="521">
                  <c:v>10.438000000000001</c:v>
                </c:pt>
                <c:pt idx="522">
                  <c:v>10.458</c:v>
                </c:pt>
                <c:pt idx="523">
                  <c:v>10.478</c:v>
                </c:pt>
                <c:pt idx="524">
                  <c:v>10.497999999999999</c:v>
                </c:pt>
                <c:pt idx="525">
                  <c:v>10.518000000000001</c:v>
                </c:pt>
                <c:pt idx="526">
                  <c:v>10.538</c:v>
                </c:pt>
                <c:pt idx="527">
                  <c:v>10.558</c:v>
                </c:pt>
                <c:pt idx="528">
                  <c:v>10.577999999999999</c:v>
                </c:pt>
                <c:pt idx="529">
                  <c:v>10.598000000000001</c:v>
                </c:pt>
                <c:pt idx="530">
                  <c:v>10.618</c:v>
                </c:pt>
                <c:pt idx="531">
                  <c:v>10.638</c:v>
                </c:pt>
                <c:pt idx="532">
                  <c:v>10.657999999999999</c:v>
                </c:pt>
                <c:pt idx="533">
                  <c:v>10.678000000000001</c:v>
                </c:pt>
                <c:pt idx="534">
                  <c:v>10.698</c:v>
                </c:pt>
                <c:pt idx="535">
                  <c:v>10.718</c:v>
                </c:pt>
                <c:pt idx="536">
                  <c:v>10.738</c:v>
                </c:pt>
                <c:pt idx="537">
                  <c:v>10.757999999999999</c:v>
                </c:pt>
                <c:pt idx="538">
                  <c:v>10.778</c:v>
                </c:pt>
                <c:pt idx="539">
                  <c:v>10.798</c:v>
                </c:pt>
                <c:pt idx="540">
                  <c:v>10.818</c:v>
                </c:pt>
                <c:pt idx="541">
                  <c:v>10.837999999999999</c:v>
                </c:pt>
                <c:pt idx="542">
                  <c:v>10.858000000000001</c:v>
                </c:pt>
                <c:pt idx="543">
                  <c:v>10.878</c:v>
                </c:pt>
                <c:pt idx="544">
                  <c:v>10.898</c:v>
                </c:pt>
                <c:pt idx="545">
                  <c:v>10.917999999999999</c:v>
                </c:pt>
                <c:pt idx="546">
                  <c:v>10.938000000000001</c:v>
                </c:pt>
                <c:pt idx="547">
                  <c:v>10.958</c:v>
                </c:pt>
                <c:pt idx="548">
                  <c:v>10.978</c:v>
                </c:pt>
                <c:pt idx="549">
                  <c:v>10.997999999999999</c:v>
                </c:pt>
                <c:pt idx="550">
                  <c:v>11.018000000000001</c:v>
                </c:pt>
                <c:pt idx="551">
                  <c:v>11.038</c:v>
                </c:pt>
                <c:pt idx="552">
                  <c:v>11.058</c:v>
                </c:pt>
                <c:pt idx="553">
                  <c:v>11.077999999999999</c:v>
                </c:pt>
                <c:pt idx="554">
                  <c:v>11.098000000000001</c:v>
                </c:pt>
                <c:pt idx="555">
                  <c:v>11.118</c:v>
                </c:pt>
                <c:pt idx="556">
                  <c:v>11.138</c:v>
                </c:pt>
                <c:pt idx="557">
                  <c:v>11.157999999999999</c:v>
                </c:pt>
                <c:pt idx="558">
                  <c:v>11.178000000000001</c:v>
                </c:pt>
                <c:pt idx="559">
                  <c:v>11.198</c:v>
                </c:pt>
                <c:pt idx="560">
                  <c:v>11.218</c:v>
                </c:pt>
                <c:pt idx="561">
                  <c:v>11.238</c:v>
                </c:pt>
                <c:pt idx="562">
                  <c:v>11.257999999999999</c:v>
                </c:pt>
                <c:pt idx="563">
                  <c:v>11.278</c:v>
                </c:pt>
                <c:pt idx="564">
                  <c:v>11.297000000000001</c:v>
                </c:pt>
                <c:pt idx="565">
                  <c:v>11.317</c:v>
                </c:pt>
                <c:pt idx="566">
                  <c:v>11.337</c:v>
                </c:pt>
                <c:pt idx="567">
                  <c:v>11.356999999999999</c:v>
                </c:pt>
                <c:pt idx="568">
                  <c:v>11.377000000000001</c:v>
                </c:pt>
                <c:pt idx="569">
                  <c:v>11.397</c:v>
                </c:pt>
                <c:pt idx="570">
                  <c:v>11.417</c:v>
                </c:pt>
                <c:pt idx="571">
                  <c:v>11.436999999999999</c:v>
                </c:pt>
                <c:pt idx="572">
                  <c:v>11.457000000000001</c:v>
                </c:pt>
                <c:pt idx="573">
                  <c:v>11.477</c:v>
                </c:pt>
                <c:pt idx="574">
                  <c:v>11.497</c:v>
                </c:pt>
                <c:pt idx="575">
                  <c:v>11.516999999999999</c:v>
                </c:pt>
                <c:pt idx="576">
                  <c:v>11.537000000000001</c:v>
                </c:pt>
                <c:pt idx="577">
                  <c:v>11.557</c:v>
                </c:pt>
                <c:pt idx="578">
                  <c:v>11.577</c:v>
                </c:pt>
                <c:pt idx="579">
                  <c:v>11.597</c:v>
                </c:pt>
                <c:pt idx="580">
                  <c:v>11.617000000000001</c:v>
                </c:pt>
                <c:pt idx="581">
                  <c:v>11.637</c:v>
                </c:pt>
                <c:pt idx="582">
                  <c:v>11.657</c:v>
                </c:pt>
                <c:pt idx="583">
                  <c:v>11.677</c:v>
                </c:pt>
                <c:pt idx="584">
                  <c:v>11.696999999999999</c:v>
                </c:pt>
                <c:pt idx="585">
                  <c:v>11.717000000000001</c:v>
                </c:pt>
                <c:pt idx="586">
                  <c:v>11.737</c:v>
                </c:pt>
                <c:pt idx="587">
                  <c:v>11.757</c:v>
                </c:pt>
                <c:pt idx="588">
                  <c:v>11.776999999999999</c:v>
                </c:pt>
                <c:pt idx="589">
                  <c:v>11.797000000000001</c:v>
                </c:pt>
                <c:pt idx="590">
                  <c:v>11.817</c:v>
                </c:pt>
                <c:pt idx="591">
                  <c:v>11.837</c:v>
                </c:pt>
                <c:pt idx="592">
                  <c:v>11.856999999999999</c:v>
                </c:pt>
                <c:pt idx="593">
                  <c:v>11.877000000000001</c:v>
                </c:pt>
                <c:pt idx="594">
                  <c:v>11.897</c:v>
                </c:pt>
                <c:pt idx="595">
                  <c:v>11.917</c:v>
                </c:pt>
                <c:pt idx="596">
                  <c:v>11.936999999999999</c:v>
                </c:pt>
                <c:pt idx="597">
                  <c:v>11.957000000000001</c:v>
                </c:pt>
                <c:pt idx="598">
                  <c:v>11.977</c:v>
                </c:pt>
                <c:pt idx="599">
                  <c:v>11.997</c:v>
                </c:pt>
                <c:pt idx="600">
                  <c:v>12.016999999999999</c:v>
                </c:pt>
                <c:pt idx="601">
                  <c:v>12.037000000000001</c:v>
                </c:pt>
                <c:pt idx="602">
                  <c:v>12.057</c:v>
                </c:pt>
                <c:pt idx="603">
                  <c:v>12.077</c:v>
                </c:pt>
                <c:pt idx="604">
                  <c:v>12.097</c:v>
                </c:pt>
                <c:pt idx="605">
                  <c:v>12.117000000000001</c:v>
                </c:pt>
                <c:pt idx="606">
                  <c:v>12.137</c:v>
                </c:pt>
                <c:pt idx="607">
                  <c:v>12.157</c:v>
                </c:pt>
                <c:pt idx="608">
                  <c:v>12.177</c:v>
                </c:pt>
                <c:pt idx="609">
                  <c:v>12.196999999999999</c:v>
                </c:pt>
                <c:pt idx="610">
                  <c:v>12.217000000000001</c:v>
                </c:pt>
                <c:pt idx="611">
                  <c:v>12.237</c:v>
                </c:pt>
                <c:pt idx="612">
                  <c:v>12.257</c:v>
                </c:pt>
                <c:pt idx="613">
                  <c:v>12.276</c:v>
                </c:pt>
                <c:pt idx="614">
                  <c:v>12.295999999999999</c:v>
                </c:pt>
                <c:pt idx="615">
                  <c:v>12.316000000000001</c:v>
                </c:pt>
                <c:pt idx="616">
                  <c:v>12.336</c:v>
                </c:pt>
                <c:pt idx="617">
                  <c:v>12.356</c:v>
                </c:pt>
                <c:pt idx="618">
                  <c:v>12.375999999999999</c:v>
                </c:pt>
                <c:pt idx="619">
                  <c:v>12.396000000000001</c:v>
                </c:pt>
                <c:pt idx="620">
                  <c:v>12.416</c:v>
                </c:pt>
                <c:pt idx="621">
                  <c:v>12.436</c:v>
                </c:pt>
                <c:pt idx="622">
                  <c:v>12.456</c:v>
                </c:pt>
                <c:pt idx="623">
                  <c:v>12.476000000000001</c:v>
                </c:pt>
                <c:pt idx="624">
                  <c:v>12.496</c:v>
                </c:pt>
                <c:pt idx="625">
                  <c:v>12.516</c:v>
                </c:pt>
                <c:pt idx="626">
                  <c:v>12.536</c:v>
                </c:pt>
                <c:pt idx="627">
                  <c:v>12.555999999999999</c:v>
                </c:pt>
                <c:pt idx="628">
                  <c:v>12.576000000000001</c:v>
                </c:pt>
                <c:pt idx="629">
                  <c:v>12.596</c:v>
                </c:pt>
                <c:pt idx="630">
                  <c:v>12.616</c:v>
                </c:pt>
                <c:pt idx="631">
                  <c:v>12.635999999999999</c:v>
                </c:pt>
                <c:pt idx="632">
                  <c:v>12.656000000000001</c:v>
                </c:pt>
                <c:pt idx="633">
                  <c:v>12.676</c:v>
                </c:pt>
                <c:pt idx="634">
                  <c:v>12.696</c:v>
                </c:pt>
                <c:pt idx="635">
                  <c:v>12.715999999999999</c:v>
                </c:pt>
                <c:pt idx="636">
                  <c:v>12.736000000000001</c:v>
                </c:pt>
                <c:pt idx="637">
                  <c:v>12.756</c:v>
                </c:pt>
                <c:pt idx="638">
                  <c:v>12.776</c:v>
                </c:pt>
                <c:pt idx="639">
                  <c:v>12.795999999999999</c:v>
                </c:pt>
                <c:pt idx="640">
                  <c:v>12.816000000000001</c:v>
                </c:pt>
                <c:pt idx="641">
                  <c:v>12.836</c:v>
                </c:pt>
                <c:pt idx="642">
                  <c:v>12.856</c:v>
                </c:pt>
                <c:pt idx="643">
                  <c:v>12.875999999999999</c:v>
                </c:pt>
                <c:pt idx="644">
                  <c:v>12.896000000000001</c:v>
                </c:pt>
                <c:pt idx="645">
                  <c:v>12.916</c:v>
                </c:pt>
                <c:pt idx="646">
                  <c:v>12.936</c:v>
                </c:pt>
                <c:pt idx="647">
                  <c:v>12.956</c:v>
                </c:pt>
                <c:pt idx="648">
                  <c:v>12.976000000000001</c:v>
                </c:pt>
                <c:pt idx="649">
                  <c:v>12.996</c:v>
                </c:pt>
                <c:pt idx="650">
                  <c:v>13.016</c:v>
                </c:pt>
                <c:pt idx="651">
                  <c:v>13.036</c:v>
                </c:pt>
                <c:pt idx="652">
                  <c:v>13.055999999999999</c:v>
                </c:pt>
                <c:pt idx="653">
                  <c:v>13.076000000000001</c:v>
                </c:pt>
                <c:pt idx="654">
                  <c:v>13.096</c:v>
                </c:pt>
                <c:pt idx="655">
                  <c:v>13.116</c:v>
                </c:pt>
                <c:pt idx="656">
                  <c:v>13.135999999999999</c:v>
                </c:pt>
                <c:pt idx="657">
                  <c:v>13.156000000000001</c:v>
                </c:pt>
                <c:pt idx="658">
                  <c:v>13.176</c:v>
                </c:pt>
                <c:pt idx="659">
                  <c:v>13.196</c:v>
                </c:pt>
                <c:pt idx="660">
                  <c:v>13.215999999999999</c:v>
                </c:pt>
                <c:pt idx="661">
                  <c:v>13.234999999999999</c:v>
                </c:pt>
                <c:pt idx="662">
                  <c:v>13.255000000000001</c:v>
                </c:pt>
                <c:pt idx="663">
                  <c:v>13.275</c:v>
                </c:pt>
                <c:pt idx="664">
                  <c:v>13.295</c:v>
                </c:pt>
                <c:pt idx="665">
                  <c:v>13.315</c:v>
                </c:pt>
                <c:pt idx="666">
                  <c:v>13.335000000000001</c:v>
                </c:pt>
                <c:pt idx="667">
                  <c:v>13.355</c:v>
                </c:pt>
                <c:pt idx="668">
                  <c:v>13.375</c:v>
                </c:pt>
                <c:pt idx="669">
                  <c:v>13.395</c:v>
                </c:pt>
                <c:pt idx="670">
                  <c:v>13.414999999999999</c:v>
                </c:pt>
                <c:pt idx="671">
                  <c:v>13.435</c:v>
                </c:pt>
                <c:pt idx="672">
                  <c:v>13.455</c:v>
                </c:pt>
                <c:pt idx="673">
                  <c:v>13.475</c:v>
                </c:pt>
                <c:pt idx="674">
                  <c:v>13.494999999999999</c:v>
                </c:pt>
                <c:pt idx="675">
                  <c:v>13.515000000000001</c:v>
                </c:pt>
                <c:pt idx="676">
                  <c:v>13.535</c:v>
                </c:pt>
                <c:pt idx="677">
                  <c:v>13.555</c:v>
                </c:pt>
                <c:pt idx="678">
                  <c:v>13.574999999999999</c:v>
                </c:pt>
                <c:pt idx="679">
                  <c:v>13.595000000000001</c:v>
                </c:pt>
                <c:pt idx="680">
                  <c:v>13.615</c:v>
                </c:pt>
                <c:pt idx="681">
                  <c:v>13.635</c:v>
                </c:pt>
                <c:pt idx="682">
                  <c:v>13.654999999999999</c:v>
                </c:pt>
                <c:pt idx="683">
                  <c:v>13.675000000000001</c:v>
                </c:pt>
                <c:pt idx="684">
                  <c:v>13.695</c:v>
                </c:pt>
                <c:pt idx="685">
                  <c:v>13.715</c:v>
                </c:pt>
                <c:pt idx="686">
                  <c:v>13.734999999999999</c:v>
                </c:pt>
                <c:pt idx="687">
                  <c:v>13.755000000000001</c:v>
                </c:pt>
                <c:pt idx="688">
                  <c:v>13.775</c:v>
                </c:pt>
                <c:pt idx="689">
                  <c:v>13.795</c:v>
                </c:pt>
                <c:pt idx="690">
                  <c:v>13.815</c:v>
                </c:pt>
                <c:pt idx="691">
                  <c:v>13.835000000000001</c:v>
                </c:pt>
                <c:pt idx="692">
                  <c:v>13.855</c:v>
                </c:pt>
                <c:pt idx="693">
                  <c:v>13.875</c:v>
                </c:pt>
                <c:pt idx="694">
                  <c:v>13.895</c:v>
                </c:pt>
                <c:pt idx="695">
                  <c:v>13.914999999999999</c:v>
                </c:pt>
                <c:pt idx="696">
                  <c:v>13.935</c:v>
                </c:pt>
                <c:pt idx="697">
                  <c:v>13.955</c:v>
                </c:pt>
                <c:pt idx="698">
                  <c:v>13.975</c:v>
                </c:pt>
                <c:pt idx="699">
                  <c:v>13.994999999999999</c:v>
                </c:pt>
                <c:pt idx="700">
                  <c:v>14.015000000000001</c:v>
                </c:pt>
                <c:pt idx="701">
                  <c:v>14.035</c:v>
                </c:pt>
                <c:pt idx="702">
                  <c:v>14.055</c:v>
                </c:pt>
                <c:pt idx="703">
                  <c:v>14.074999999999999</c:v>
                </c:pt>
                <c:pt idx="704">
                  <c:v>14.095000000000001</c:v>
                </c:pt>
                <c:pt idx="705">
                  <c:v>14.115</c:v>
                </c:pt>
                <c:pt idx="706">
                  <c:v>14.135</c:v>
                </c:pt>
                <c:pt idx="707">
                  <c:v>14.154999999999999</c:v>
                </c:pt>
                <c:pt idx="708">
                  <c:v>14.175000000000001</c:v>
                </c:pt>
                <c:pt idx="709">
                  <c:v>14.195</c:v>
                </c:pt>
                <c:pt idx="710">
                  <c:v>14.214</c:v>
                </c:pt>
                <c:pt idx="711">
                  <c:v>14.234</c:v>
                </c:pt>
                <c:pt idx="712">
                  <c:v>14.254</c:v>
                </c:pt>
                <c:pt idx="713">
                  <c:v>14.273999999999999</c:v>
                </c:pt>
                <c:pt idx="714">
                  <c:v>14.294</c:v>
                </c:pt>
                <c:pt idx="715">
                  <c:v>14.314</c:v>
                </c:pt>
                <c:pt idx="716">
                  <c:v>14.334</c:v>
                </c:pt>
                <c:pt idx="717">
                  <c:v>14.353999999999999</c:v>
                </c:pt>
                <c:pt idx="718">
                  <c:v>14.374000000000001</c:v>
                </c:pt>
                <c:pt idx="719">
                  <c:v>14.394</c:v>
                </c:pt>
                <c:pt idx="720">
                  <c:v>14.414</c:v>
                </c:pt>
                <c:pt idx="721">
                  <c:v>14.433999999999999</c:v>
                </c:pt>
                <c:pt idx="722">
                  <c:v>14.454000000000001</c:v>
                </c:pt>
                <c:pt idx="723">
                  <c:v>14.474</c:v>
                </c:pt>
                <c:pt idx="724">
                  <c:v>14.494</c:v>
                </c:pt>
                <c:pt idx="725">
                  <c:v>14.513999999999999</c:v>
                </c:pt>
                <c:pt idx="726">
                  <c:v>14.534000000000001</c:v>
                </c:pt>
                <c:pt idx="727">
                  <c:v>14.554</c:v>
                </c:pt>
                <c:pt idx="728">
                  <c:v>14.574</c:v>
                </c:pt>
                <c:pt idx="729">
                  <c:v>14.593999999999999</c:v>
                </c:pt>
                <c:pt idx="730">
                  <c:v>14.614000000000001</c:v>
                </c:pt>
                <c:pt idx="731">
                  <c:v>14.634</c:v>
                </c:pt>
                <c:pt idx="732">
                  <c:v>14.654</c:v>
                </c:pt>
                <c:pt idx="733">
                  <c:v>14.673999999999999</c:v>
                </c:pt>
                <c:pt idx="734">
                  <c:v>14.694000000000001</c:v>
                </c:pt>
                <c:pt idx="735">
                  <c:v>14.714</c:v>
                </c:pt>
                <c:pt idx="736">
                  <c:v>14.734</c:v>
                </c:pt>
                <c:pt idx="737">
                  <c:v>14.754</c:v>
                </c:pt>
                <c:pt idx="738">
                  <c:v>14.773999999999999</c:v>
                </c:pt>
                <c:pt idx="739">
                  <c:v>14.794</c:v>
                </c:pt>
                <c:pt idx="740">
                  <c:v>14.814</c:v>
                </c:pt>
                <c:pt idx="741">
                  <c:v>14.834</c:v>
                </c:pt>
                <c:pt idx="742">
                  <c:v>14.853999999999999</c:v>
                </c:pt>
                <c:pt idx="743">
                  <c:v>14.874000000000001</c:v>
                </c:pt>
                <c:pt idx="744">
                  <c:v>14.894</c:v>
                </c:pt>
                <c:pt idx="745">
                  <c:v>14.914</c:v>
                </c:pt>
                <c:pt idx="746">
                  <c:v>14.933999999999999</c:v>
                </c:pt>
                <c:pt idx="747">
                  <c:v>14.954000000000001</c:v>
                </c:pt>
                <c:pt idx="748">
                  <c:v>14.974</c:v>
                </c:pt>
                <c:pt idx="749">
                  <c:v>14.994</c:v>
                </c:pt>
                <c:pt idx="750">
                  <c:v>15.013999999999999</c:v>
                </c:pt>
                <c:pt idx="751">
                  <c:v>15.034000000000001</c:v>
                </c:pt>
                <c:pt idx="752">
                  <c:v>15.054</c:v>
                </c:pt>
                <c:pt idx="753">
                  <c:v>15.074</c:v>
                </c:pt>
                <c:pt idx="754">
                  <c:v>15.093999999999999</c:v>
                </c:pt>
                <c:pt idx="755">
                  <c:v>15.114000000000001</c:v>
                </c:pt>
                <c:pt idx="756">
                  <c:v>15.134</c:v>
                </c:pt>
                <c:pt idx="757">
                  <c:v>15.154</c:v>
                </c:pt>
                <c:pt idx="758">
                  <c:v>15.173999999999999</c:v>
                </c:pt>
                <c:pt idx="759">
                  <c:v>15.193</c:v>
                </c:pt>
                <c:pt idx="760">
                  <c:v>15.212999999999999</c:v>
                </c:pt>
                <c:pt idx="761">
                  <c:v>15.233000000000001</c:v>
                </c:pt>
                <c:pt idx="762">
                  <c:v>15.253</c:v>
                </c:pt>
                <c:pt idx="763">
                  <c:v>15.273</c:v>
                </c:pt>
                <c:pt idx="764">
                  <c:v>15.292999999999999</c:v>
                </c:pt>
                <c:pt idx="765">
                  <c:v>15.313000000000001</c:v>
                </c:pt>
                <c:pt idx="766">
                  <c:v>15.333</c:v>
                </c:pt>
                <c:pt idx="767">
                  <c:v>15.353</c:v>
                </c:pt>
                <c:pt idx="768">
                  <c:v>15.372999999999999</c:v>
                </c:pt>
                <c:pt idx="769">
                  <c:v>15.393000000000001</c:v>
                </c:pt>
                <c:pt idx="770">
                  <c:v>15.413</c:v>
                </c:pt>
                <c:pt idx="771">
                  <c:v>15.433</c:v>
                </c:pt>
                <c:pt idx="772">
                  <c:v>15.452999999999999</c:v>
                </c:pt>
                <c:pt idx="773">
                  <c:v>15.473000000000001</c:v>
                </c:pt>
                <c:pt idx="774">
                  <c:v>15.493</c:v>
                </c:pt>
                <c:pt idx="775">
                  <c:v>15.513</c:v>
                </c:pt>
                <c:pt idx="776">
                  <c:v>15.532999999999999</c:v>
                </c:pt>
                <c:pt idx="777">
                  <c:v>15.553000000000001</c:v>
                </c:pt>
                <c:pt idx="778">
                  <c:v>15.573</c:v>
                </c:pt>
                <c:pt idx="779">
                  <c:v>15.593</c:v>
                </c:pt>
                <c:pt idx="780">
                  <c:v>15.613</c:v>
                </c:pt>
                <c:pt idx="781">
                  <c:v>15.632999999999999</c:v>
                </c:pt>
                <c:pt idx="782">
                  <c:v>15.653</c:v>
                </c:pt>
                <c:pt idx="783">
                  <c:v>15.673</c:v>
                </c:pt>
                <c:pt idx="784">
                  <c:v>15.693</c:v>
                </c:pt>
                <c:pt idx="785">
                  <c:v>15.712999999999999</c:v>
                </c:pt>
                <c:pt idx="786">
                  <c:v>15.733000000000001</c:v>
                </c:pt>
                <c:pt idx="787">
                  <c:v>15.753</c:v>
                </c:pt>
                <c:pt idx="788">
                  <c:v>15.773</c:v>
                </c:pt>
                <c:pt idx="789">
                  <c:v>15.792999999999999</c:v>
                </c:pt>
                <c:pt idx="790">
                  <c:v>15.813000000000001</c:v>
                </c:pt>
                <c:pt idx="791">
                  <c:v>15.833</c:v>
                </c:pt>
                <c:pt idx="792">
                  <c:v>15.853</c:v>
                </c:pt>
                <c:pt idx="793">
                  <c:v>15.872999999999999</c:v>
                </c:pt>
                <c:pt idx="794">
                  <c:v>15.893000000000001</c:v>
                </c:pt>
                <c:pt idx="795">
                  <c:v>15.913</c:v>
                </c:pt>
                <c:pt idx="796">
                  <c:v>15.933</c:v>
                </c:pt>
                <c:pt idx="797">
                  <c:v>15.952999999999999</c:v>
                </c:pt>
                <c:pt idx="798">
                  <c:v>15.973000000000001</c:v>
                </c:pt>
                <c:pt idx="799">
                  <c:v>15.993</c:v>
                </c:pt>
                <c:pt idx="800">
                  <c:v>16.013000000000002</c:v>
                </c:pt>
                <c:pt idx="801">
                  <c:v>16.033000000000001</c:v>
                </c:pt>
                <c:pt idx="802">
                  <c:v>16.053000000000001</c:v>
                </c:pt>
                <c:pt idx="803">
                  <c:v>16.073</c:v>
                </c:pt>
                <c:pt idx="804">
                  <c:v>16.093</c:v>
                </c:pt>
                <c:pt idx="805">
                  <c:v>16.113</c:v>
                </c:pt>
                <c:pt idx="806">
                  <c:v>16.132999999999999</c:v>
                </c:pt>
                <c:pt idx="807">
                  <c:v>16.152999999999999</c:v>
                </c:pt>
                <c:pt idx="808">
                  <c:v>16.172999999999998</c:v>
                </c:pt>
                <c:pt idx="809">
                  <c:v>16.193000000000001</c:v>
                </c:pt>
                <c:pt idx="810">
                  <c:v>16.213000000000001</c:v>
                </c:pt>
                <c:pt idx="811">
                  <c:v>16.233000000000001</c:v>
                </c:pt>
                <c:pt idx="812">
                  <c:v>16.253</c:v>
                </c:pt>
                <c:pt idx="813">
                  <c:v>16.273</c:v>
                </c:pt>
                <c:pt idx="814">
                  <c:v>16.292999999999999</c:v>
                </c:pt>
                <c:pt idx="815">
                  <c:v>16.312999999999999</c:v>
                </c:pt>
                <c:pt idx="816">
                  <c:v>16.332999999999998</c:v>
                </c:pt>
                <c:pt idx="817">
                  <c:v>16.353000000000002</c:v>
                </c:pt>
                <c:pt idx="818">
                  <c:v>16.373000000000001</c:v>
                </c:pt>
                <c:pt idx="819">
                  <c:v>16.393000000000001</c:v>
                </c:pt>
                <c:pt idx="820">
                  <c:v>16.413</c:v>
                </c:pt>
                <c:pt idx="821">
                  <c:v>16.433</c:v>
                </c:pt>
                <c:pt idx="822">
                  <c:v>16.452999999999999</c:v>
                </c:pt>
                <c:pt idx="823">
                  <c:v>16.472999999999999</c:v>
                </c:pt>
                <c:pt idx="824">
                  <c:v>16.492999999999999</c:v>
                </c:pt>
                <c:pt idx="825">
                  <c:v>16.513000000000002</c:v>
                </c:pt>
                <c:pt idx="826">
                  <c:v>16.533000000000001</c:v>
                </c:pt>
                <c:pt idx="827">
                  <c:v>16.553000000000001</c:v>
                </c:pt>
                <c:pt idx="828">
                  <c:v>16.573</c:v>
                </c:pt>
                <c:pt idx="829">
                  <c:v>16.593</c:v>
                </c:pt>
                <c:pt idx="830">
                  <c:v>16.613</c:v>
                </c:pt>
                <c:pt idx="831">
                  <c:v>16.634</c:v>
                </c:pt>
                <c:pt idx="832">
                  <c:v>16.654</c:v>
                </c:pt>
                <c:pt idx="833">
                  <c:v>16.673999999999999</c:v>
                </c:pt>
                <c:pt idx="834">
                  <c:v>16.693999999999999</c:v>
                </c:pt>
                <c:pt idx="835">
                  <c:v>16.713999999999999</c:v>
                </c:pt>
                <c:pt idx="836">
                  <c:v>16.734000000000002</c:v>
                </c:pt>
                <c:pt idx="837">
                  <c:v>16.754000000000001</c:v>
                </c:pt>
                <c:pt idx="838">
                  <c:v>16.774000000000001</c:v>
                </c:pt>
                <c:pt idx="839">
                  <c:v>16.794</c:v>
                </c:pt>
                <c:pt idx="840">
                  <c:v>16.814</c:v>
                </c:pt>
                <c:pt idx="841">
                  <c:v>16.834</c:v>
                </c:pt>
                <c:pt idx="842">
                  <c:v>16.853999999999999</c:v>
                </c:pt>
                <c:pt idx="843">
                  <c:v>16.873999999999999</c:v>
                </c:pt>
                <c:pt idx="844">
                  <c:v>16.893999999999998</c:v>
                </c:pt>
                <c:pt idx="845">
                  <c:v>16.914000000000001</c:v>
                </c:pt>
                <c:pt idx="846">
                  <c:v>16.934000000000001</c:v>
                </c:pt>
                <c:pt idx="847">
                  <c:v>16.954000000000001</c:v>
                </c:pt>
                <c:pt idx="848">
                  <c:v>16.974</c:v>
                </c:pt>
                <c:pt idx="849">
                  <c:v>16.994</c:v>
                </c:pt>
                <c:pt idx="850">
                  <c:v>17.013999999999999</c:v>
                </c:pt>
                <c:pt idx="851">
                  <c:v>17.033999999999999</c:v>
                </c:pt>
                <c:pt idx="852">
                  <c:v>17.053999999999998</c:v>
                </c:pt>
                <c:pt idx="853">
                  <c:v>17.074000000000002</c:v>
                </c:pt>
                <c:pt idx="854">
                  <c:v>17.094000000000001</c:v>
                </c:pt>
                <c:pt idx="855">
                  <c:v>17.114000000000001</c:v>
                </c:pt>
                <c:pt idx="856">
                  <c:v>17.134</c:v>
                </c:pt>
                <c:pt idx="857">
                  <c:v>17.154</c:v>
                </c:pt>
                <c:pt idx="858">
                  <c:v>17.173999999999999</c:v>
                </c:pt>
                <c:pt idx="859">
                  <c:v>17.193999999999999</c:v>
                </c:pt>
                <c:pt idx="860">
                  <c:v>17.213999999999999</c:v>
                </c:pt>
                <c:pt idx="861">
                  <c:v>17.234000000000002</c:v>
                </c:pt>
                <c:pt idx="862">
                  <c:v>17.254000000000001</c:v>
                </c:pt>
                <c:pt idx="863">
                  <c:v>17.274000000000001</c:v>
                </c:pt>
                <c:pt idx="864">
                  <c:v>17.294</c:v>
                </c:pt>
                <c:pt idx="865">
                  <c:v>17.314</c:v>
                </c:pt>
                <c:pt idx="866">
                  <c:v>17.334</c:v>
                </c:pt>
                <c:pt idx="867">
                  <c:v>17.353999999999999</c:v>
                </c:pt>
                <c:pt idx="868">
                  <c:v>17.375</c:v>
                </c:pt>
                <c:pt idx="869">
                  <c:v>17.395</c:v>
                </c:pt>
                <c:pt idx="870">
                  <c:v>17.414999999999999</c:v>
                </c:pt>
                <c:pt idx="871">
                  <c:v>17.434999999999999</c:v>
                </c:pt>
                <c:pt idx="872">
                  <c:v>17.454999999999998</c:v>
                </c:pt>
                <c:pt idx="873">
                  <c:v>17.475000000000001</c:v>
                </c:pt>
                <c:pt idx="874">
                  <c:v>17.495000000000001</c:v>
                </c:pt>
                <c:pt idx="875">
                  <c:v>17.515000000000001</c:v>
                </c:pt>
                <c:pt idx="876">
                  <c:v>17.535</c:v>
                </c:pt>
                <c:pt idx="877">
                  <c:v>17.555</c:v>
                </c:pt>
                <c:pt idx="878">
                  <c:v>17.574999999999999</c:v>
                </c:pt>
                <c:pt idx="879">
                  <c:v>17.594999999999999</c:v>
                </c:pt>
                <c:pt idx="880">
                  <c:v>17.614999999999998</c:v>
                </c:pt>
                <c:pt idx="881">
                  <c:v>17.635000000000002</c:v>
                </c:pt>
                <c:pt idx="882">
                  <c:v>17.655000000000001</c:v>
                </c:pt>
                <c:pt idx="883">
                  <c:v>17.675000000000001</c:v>
                </c:pt>
                <c:pt idx="884">
                  <c:v>17.695</c:v>
                </c:pt>
                <c:pt idx="885">
                  <c:v>17.715</c:v>
                </c:pt>
                <c:pt idx="886">
                  <c:v>17.734999999999999</c:v>
                </c:pt>
                <c:pt idx="887">
                  <c:v>17.754999999999999</c:v>
                </c:pt>
                <c:pt idx="888">
                  <c:v>17.774999999999999</c:v>
                </c:pt>
                <c:pt idx="889">
                  <c:v>17.795000000000002</c:v>
                </c:pt>
                <c:pt idx="890">
                  <c:v>17.815000000000001</c:v>
                </c:pt>
                <c:pt idx="891">
                  <c:v>17.835000000000001</c:v>
                </c:pt>
                <c:pt idx="892">
                  <c:v>17.855</c:v>
                </c:pt>
                <c:pt idx="893">
                  <c:v>17.875</c:v>
                </c:pt>
                <c:pt idx="894">
                  <c:v>17.895</c:v>
                </c:pt>
                <c:pt idx="895">
                  <c:v>17.914999999999999</c:v>
                </c:pt>
                <c:pt idx="896">
                  <c:v>17.934999999999999</c:v>
                </c:pt>
                <c:pt idx="897">
                  <c:v>17.954999999999998</c:v>
                </c:pt>
                <c:pt idx="898">
                  <c:v>17.975000000000001</c:v>
                </c:pt>
                <c:pt idx="899">
                  <c:v>17.995000000000001</c:v>
                </c:pt>
                <c:pt idx="900">
                  <c:v>18.015000000000001</c:v>
                </c:pt>
                <c:pt idx="901">
                  <c:v>18.035</c:v>
                </c:pt>
                <c:pt idx="902">
                  <c:v>18.055</c:v>
                </c:pt>
                <c:pt idx="903">
                  <c:v>18.074999999999999</c:v>
                </c:pt>
                <c:pt idx="904">
                  <c:v>18.096</c:v>
                </c:pt>
                <c:pt idx="905">
                  <c:v>18.116</c:v>
                </c:pt>
                <c:pt idx="906">
                  <c:v>18.135999999999999</c:v>
                </c:pt>
                <c:pt idx="907">
                  <c:v>18.155999999999999</c:v>
                </c:pt>
                <c:pt idx="908">
                  <c:v>18.175999999999998</c:v>
                </c:pt>
                <c:pt idx="909">
                  <c:v>18.196000000000002</c:v>
                </c:pt>
                <c:pt idx="910">
                  <c:v>18.216000000000001</c:v>
                </c:pt>
                <c:pt idx="911">
                  <c:v>18.236000000000001</c:v>
                </c:pt>
                <c:pt idx="912">
                  <c:v>18.256</c:v>
                </c:pt>
                <c:pt idx="913">
                  <c:v>18.276</c:v>
                </c:pt>
                <c:pt idx="914">
                  <c:v>18.295999999999999</c:v>
                </c:pt>
                <c:pt idx="915">
                  <c:v>18.315999999999999</c:v>
                </c:pt>
                <c:pt idx="916">
                  <c:v>18.335999999999999</c:v>
                </c:pt>
                <c:pt idx="917">
                  <c:v>18.356000000000002</c:v>
                </c:pt>
                <c:pt idx="918">
                  <c:v>18.376000000000001</c:v>
                </c:pt>
                <c:pt idx="919">
                  <c:v>18.396000000000001</c:v>
                </c:pt>
                <c:pt idx="920">
                  <c:v>18.416</c:v>
                </c:pt>
                <c:pt idx="921">
                  <c:v>18.436</c:v>
                </c:pt>
                <c:pt idx="922">
                  <c:v>18.456</c:v>
                </c:pt>
                <c:pt idx="923">
                  <c:v>18.475999999999999</c:v>
                </c:pt>
                <c:pt idx="924">
                  <c:v>18.495999999999999</c:v>
                </c:pt>
                <c:pt idx="925">
                  <c:v>18.515999999999998</c:v>
                </c:pt>
                <c:pt idx="926">
                  <c:v>18.536000000000001</c:v>
                </c:pt>
                <c:pt idx="927">
                  <c:v>18.556000000000001</c:v>
                </c:pt>
                <c:pt idx="928">
                  <c:v>18.576000000000001</c:v>
                </c:pt>
                <c:pt idx="929">
                  <c:v>18.596</c:v>
                </c:pt>
                <c:pt idx="930">
                  <c:v>18.616</c:v>
                </c:pt>
                <c:pt idx="931">
                  <c:v>18.635999999999999</c:v>
                </c:pt>
                <c:pt idx="932">
                  <c:v>18.655999999999999</c:v>
                </c:pt>
                <c:pt idx="933">
                  <c:v>18.675999999999998</c:v>
                </c:pt>
                <c:pt idx="934">
                  <c:v>18.696000000000002</c:v>
                </c:pt>
                <c:pt idx="935">
                  <c:v>18.716000000000001</c:v>
                </c:pt>
                <c:pt idx="936">
                  <c:v>18.736000000000001</c:v>
                </c:pt>
                <c:pt idx="937">
                  <c:v>18.756</c:v>
                </c:pt>
                <c:pt idx="938">
                  <c:v>18.776</c:v>
                </c:pt>
                <c:pt idx="939">
                  <c:v>18.795999999999999</c:v>
                </c:pt>
                <c:pt idx="940">
                  <c:v>18.815999999999999</c:v>
                </c:pt>
                <c:pt idx="941">
                  <c:v>18.837</c:v>
                </c:pt>
                <c:pt idx="942">
                  <c:v>18.856999999999999</c:v>
                </c:pt>
                <c:pt idx="943">
                  <c:v>18.876999999999999</c:v>
                </c:pt>
                <c:pt idx="944">
                  <c:v>18.896999999999998</c:v>
                </c:pt>
                <c:pt idx="945">
                  <c:v>18.917000000000002</c:v>
                </c:pt>
                <c:pt idx="946">
                  <c:v>18.937000000000001</c:v>
                </c:pt>
                <c:pt idx="947">
                  <c:v>18.957000000000001</c:v>
                </c:pt>
                <c:pt idx="948">
                  <c:v>18.977</c:v>
                </c:pt>
                <c:pt idx="949">
                  <c:v>18.997</c:v>
                </c:pt>
                <c:pt idx="950">
                  <c:v>19.016999999999999</c:v>
                </c:pt>
                <c:pt idx="951">
                  <c:v>19.036999999999999</c:v>
                </c:pt>
                <c:pt idx="952">
                  <c:v>19.056999999999999</c:v>
                </c:pt>
                <c:pt idx="953">
                  <c:v>19.077000000000002</c:v>
                </c:pt>
                <c:pt idx="954">
                  <c:v>19.097000000000001</c:v>
                </c:pt>
                <c:pt idx="955">
                  <c:v>19.117000000000001</c:v>
                </c:pt>
                <c:pt idx="956">
                  <c:v>19.137</c:v>
                </c:pt>
                <c:pt idx="957">
                  <c:v>19.157</c:v>
                </c:pt>
                <c:pt idx="958">
                  <c:v>19.177</c:v>
                </c:pt>
                <c:pt idx="959">
                  <c:v>19.196999999999999</c:v>
                </c:pt>
                <c:pt idx="960">
                  <c:v>19.216999999999999</c:v>
                </c:pt>
                <c:pt idx="961">
                  <c:v>19.236999999999998</c:v>
                </c:pt>
                <c:pt idx="962">
                  <c:v>19.257000000000001</c:v>
                </c:pt>
                <c:pt idx="963">
                  <c:v>19.277000000000001</c:v>
                </c:pt>
                <c:pt idx="964">
                  <c:v>19.297000000000001</c:v>
                </c:pt>
                <c:pt idx="965">
                  <c:v>19.317</c:v>
                </c:pt>
                <c:pt idx="966">
                  <c:v>19.337</c:v>
                </c:pt>
                <c:pt idx="967">
                  <c:v>19.356999999999999</c:v>
                </c:pt>
                <c:pt idx="968">
                  <c:v>19.376999999999999</c:v>
                </c:pt>
                <c:pt idx="969">
                  <c:v>19.396999999999998</c:v>
                </c:pt>
                <c:pt idx="970">
                  <c:v>19.417000000000002</c:v>
                </c:pt>
                <c:pt idx="971">
                  <c:v>19.437000000000001</c:v>
                </c:pt>
                <c:pt idx="972">
                  <c:v>19.457000000000001</c:v>
                </c:pt>
                <c:pt idx="973">
                  <c:v>19.477</c:v>
                </c:pt>
                <c:pt idx="974">
                  <c:v>19.497</c:v>
                </c:pt>
                <c:pt idx="975">
                  <c:v>19.516999999999999</c:v>
                </c:pt>
                <c:pt idx="976">
                  <c:v>19.536999999999999</c:v>
                </c:pt>
                <c:pt idx="977">
                  <c:v>19.556999999999999</c:v>
                </c:pt>
                <c:pt idx="978">
                  <c:v>19.577999999999999</c:v>
                </c:pt>
                <c:pt idx="979">
                  <c:v>19.597999999999999</c:v>
                </c:pt>
                <c:pt idx="980">
                  <c:v>19.617999999999999</c:v>
                </c:pt>
                <c:pt idx="981">
                  <c:v>19.638000000000002</c:v>
                </c:pt>
                <c:pt idx="982">
                  <c:v>19.658000000000001</c:v>
                </c:pt>
                <c:pt idx="983">
                  <c:v>19.678000000000001</c:v>
                </c:pt>
                <c:pt idx="984">
                  <c:v>19.698</c:v>
                </c:pt>
                <c:pt idx="985">
                  <c:v>19.718</c:v>
                </c:pt>
                <c:pt idx="986">
                  <c:v>19.738</c:v>
                </c:pt>
                <c:pt idx="987">
                  <c:v>19.757999999999999</c:v>
                </c:pt>
                <c:pt idx="988">
                  <c:v>19.777999999999999</c:v>
                </c:pt>
                <c:pt idx="989">
                  <c:v>19.797999999999998</c:v>
                </c:pt>
                <c:pt idx="990">
                  <c:v>19.818000000000001</c:v>
                </c:pt>
                <c:pt idx="991">
                  <c:v>19.838000000000001</c:v>
                </c:pt>
                <c:pt idx="992">
                  <c:v>19.858000000000001</c:v>
                </c:pt>
                <c:pt idx="993">
                  <c:v>19.878</c:v>
                </c:pt>
                <c:pt idx="994">
                  <c:v>19.898</c:v>
                </c:pt>
                <c:pt idx="995">
                  <c:v>19.917999999999999</c:v>
                </c:pt>
                <c:pt idx="996">
                  <c:v>19.937999999999999</c:v>
                </c:pt>
                <c:pt idx="997">
                  <c:v>19.957999999999998</c:v>
                </c:pt>
                <c:pt idx="998">
                  <c:v>19.978000000000002</c:v>
                </c:pt>
                <c:pt idx="999">
                  <c:v>19.998000000000001</c:v>
                </c:pt>
                <c:pt idx="1000">
                  <c:v>20.018000000000001</c:v>
                </c:pt>
                <c:pt idx="1001">
                  <c:v>20.038</c:v>
                </c:pt>
                <c:pt idx="1002">
                  <c:v>20.058</c:v>
                </c:pt>
                <c:pt idx="1003">
                  <c:v>20.077999999999999</c:v>
                </c:pt>
                <c:pt idx="1004">
                  <c:v>20.097999999999999</c:v>
                </c:pt>
                <c:pt idx="1005">
                  <c:v>20.117999999999999</c:v>
                </c:pt>
                <c:pt idx="1006">
                  <c:v>20.138000000000002</c:v>
                </c:pt>
                <c:pt idx="1007">
                  <c:v>20.158000000000001</c:v>
                </c:pt>
                <c:pt idx="1008">
                  <c:v>20.178000000000001</c:v>
                </c:pt>
                <c:pt idx="1009">
                  <c:v>20.198</c:v>
                </c:pt>
                <c:pt idx="1010">
                  <c:v>20.218</c:v>
                </c:pt>
                <c:pt idx="1011">
                  <c:v>20.238</c:v>
                </c:pt>
                <c:pt idx="1012">
                  <c:v>20.257999999999999</c:v>
                </c:pt>
                <c:pt idx="1013">
                  <c:v>20.277999999999999</c:v>
                </c:pt>
                <c:pt idx="1014">
                  <c:v>20.297999999999998</c:v>
                </c:pt>
                <c:pt idx="1015">
                  <c:v>20.318999999999999</c:v>
                </c:pt>
                <c:pt idx="1016">
                  <c:v>20.338999999999999</c:v>
                </c:pt>
                <c:pt idx="1017">
                  <c:v>20.359000000000002</c:v>
                </c:pt>
                <c:pt idx="1018">
                  <c:v>20.379000000000001</c:v>
                </c:pt>
                <c:pt idx="1019">
                  <c:v>20.399000000000001</c:v>
                </c:pt>
                <c:pt idx="1020">
                  <c:v>20.419</c:v>
                </c:pt>
                <c:pt idx="1021">
                  <c:v>20.439</c:v>
                </c:pt>
                <c:pt idx="1022">
                  <c:v>20.459</c:v>
                </c:pt>
                <c:pt idx="1023">
                  <c:v>20.478999999999999</c:v>
                </c:pt>
                <c:pt idx="1024">
                  <c:v>20.498999999999999</c:v>
                </c:pt>
                <c:pt idx="1025">
                  <c:v>20.518999999999998</c:v>
                </c:pt>
                <c:pt idx="1026">
                  <c:v>20.539000000000001</c:v>
                </c:pt>
                <c:pt idx="1027">
                  <c:v>20.559000000000001</c:v>
                </c:pt>
                <c:pt idx="1028">
                  <c:v>20.579000000000001</c:v>
                </c:pt>
                <c:pt idx="1029">
                  <c:v>20.599</c:v>
                </c:pt>
                <c:pt idx="1030">
                  <c:v>20.619</c:v>
                </c:pt>
                <c:pt idx="1031">
                  <c:v>20.638999999999999</c:v>
                </c:pt>
                <c:pt idx="1032">
                  <c:v>20.658999999999999</c:v>
                </c:pt>
                <c:pt idx="1033">
                  <c:v>20.678999999999998</c:v>
                </c:pt>
                <c:pt idx="1034">
                  <c:v>20.699000000000002</c:v>
                </c:pt>
                <c:pt idx="1035">
                  <c:v>20.719000000000001</c:v>
                </c:pt>
                <c:pt idx="1036">
                  <c:v>20.739000000000001</c:v>
                </c:pt>
                <c:pt idx="1037">
                  <c:v>20.759</c:v>
                </c:pt>
                <c:pt idx="1038">
                  <c:v>20.779</c:v>
                </c:pt>
                <c:pt idx="1039">
                  <c:v>20.798999999999999</c:v>
                </c:pt>
                <c:pt idx="1040">
                  <c:v>20.818999999999999</c:v>
                </c:pt>
                <c:pt idx="1041">
                  <c:v>20.838999999999999</c:v>
                </c:pt>
                <c:pt idx="1042">
                  <c:v>20.859000000000002</c:v>
                </c:pt>
                <c:pt idx="1043">
                  <c:v>20.879000000000001</c:v>
                </c:pt>
                <c:pt idx="1044">
                  <c:v>20.899000000000001</c:v>
                </c:pt>
                <c:pt idx="1045">
                  <c:v>20.919</c:v>
                </c:pt>
                <c:pt idx="1046">
                  <c:v>20.939</c:v>
                </c:pt>
                <c:pt idx="1047">
                  <c:v>20.959</c:v>
                </c:pt>
                <c:pt idx="1048">
                  <c:v>20.978999999999999</c:v>
                </c:pt>
                <c:pt idx="1049">
                  <c:v>20.998999999999999</c:v>
                </c:pt>
                <c:pt idx="1050">
                  <c:v>21.018999999999998</c:v>
                </c:pt>
                <c:pt idx="1051">
                  <c:v>21.039000000000001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21.800999999999998</c:v>
                </c:pt>
                <c:pt idx="1090">
                  <c:v>21.821000000000002</c:v>
                </c:pt>
                <c:pt idx="1091">
                  <c:v>21.841000000000001</c:v>
                </c:pt>
                <c:pt idx="1092">
                  <c:v>21.861000000000001</c:v>
                </c:pt>
                <c:pt idx="1093">
                  <c:v>21.881</c:v>
                </c:pt>
                <c:pt idx="1094">
                  <c:v>21.901</c:v>
                </c:pt>
                <c:pt idx="1095">
                  <c:v>21.920999999999999</c:v>
                </c:pt>
                <c:pt idx="1096">
                  <c:v>21.940999999999999</c:v>
                </c:pt>
                <c:pt idx="1097">
                  <c:v>21.960999999999999</c:v>
                </c:pt>
                <c:pt idx="1098">
                  <c:v>21.981000000000002</c:v>
                </c:pt>
                <c:pt idx="1099">
                  <c:v>22.001000000000001</c:v>
                </c:pt>
                <c:pt idx="1100">
                  <c:v>22.021000000000001</c:v>
                </c:pt>
                <c:pt idx="1101">
                  <c:v>22.041</c:v>
                </c:pt>
                <c:pt idx="1102">
                  <c:v>22.061</c:v>
                </c:pt>
                <c:pt idx="1103">
                  <c:v>22.081</c:v>
                </c:pt>
                <c:pt idx="1104">
                  <c:v>22.100999999999999</c:v>
                </c:pt>
                <c:pt idx="1105">
                  <c:v>22.120999999999999</c:v>
                </c:pt>
                <c:pt idx="1106">
                  <c:v>22.140999999999998</c:v>
                </c:pt>
                <c:pt idx="1107">
                  <c:v>22.161000000000001</c:v>
                </c:pt>
                <c:pt idx="1108">
                  <c:v>22.181000000000001</c:v>
                </c:pt>
                <c:pt idx="1109">
                  <c:v>22.201000000000001</c:v>
                </c:pt>
                <c:pt idx="1110">
                  <c:v>22.221</c:v>
                </c:pt>
                <c:pt idx="1111">
                  <c:v>22.241</c:v>
                </c:pt>
                <c:pt idx="1112">
                  <c:v>22.260999999999999</c:v>
                </c:pt>
                <c:pt idx="1113">
                  <c:v>22.280999999999999</c:v>
                </c:pt>
                <c:pt idx="1114">
                  <c:v>22.300999999999998</c:v>
                </c:pt>
                <c:pt idx="1115">
                  <c:v>22.321000000000002</c:v>
                </c:pt>
                <c:pt idx="1116">
                  <c:v>22.341000000000001</c:v>
                </c:pt>
                <c:pt idx="1117">
                  <c:v>22.361000000000001</c:v>
                </c:pt>
                <c:pt idx="1118">
                  <c:v>22.381</c:v>
                </c:pt>
                <c:pt idx="1119">
                  <c:v>22.401</c:v>
                </c:pt>
                <c:pt idx="1120">
                  <c:v>22.420999999999999</c:v>
                </c:pt>
                <c:pt idx="1121">
                  <c:v>22.440999999999999</c:v>
                </c:pt>
                <c:pt idx="1122">
                  <c:v>22.460999999999999</c:v>
                </c:pt>
                <c:pt idx="1123">
                  <c:v>22.481000000000002</c:v>
                </c:pt>
                <c:pt idx="1124">
                  <c:v>22.501000000000001</c:v>
                </c:pt>
                <c:pt idx="1125">
                  <c:v>22.521999999999998</c:v>
                </c:pt>
                <c:pt idx="1126">
                  <c:v>22.542000000000002</c:v>
                </c:pt>
                <c:pt idx="1127">
                  <c:v>22.562000000000001</c:v>
                </c:pt>
                <c:pt idx="1128">
                  <c:v>22.582000000000001</c:v>
                </c:pt>
                <c:pt idx="1129">
                  <c:v>22.602</c:v>
                </c:pt>
                <c:pt idx="1130">
                  <c:v>22.622</c:v>
                </c:pt>
                <c:pt idx="1131">
                  <c:v>22.641999999999999</c:v>
                </c:pt>
                <c:pt idx="1132">
                  <c:v>22.661999999999999</c:v>
                </c:pt>
                <c:pt idx="1133">
                  <c:v>22.681999999999999</c:v>
                </c:pt>
                <c:pt idx="1134">
                  <c:v>22.702000000000002</c:v>
                </c:pt>
                <c:pt idx="1135">
                  <c:v>22.722000000000001</c:v>
                </c:pt>
                <c:pt idx="1136">
                  <c:v>22.742000000000001</c:v>
                </c:pt>
                <c:pt idx="1137">
                  <c:v>22.762</c:v>
                </c:pt>
                <c:pt idx="1138">
                  <c:v>22.782</c:v>
                </c:pt>
                <c:pt idx="1139">
                  <c:v>22.802</c:v>
                </c:pt>
                <c:pt idx="1140">
                  <c:v>22.821999999999999</c:v>
                </c:pt>
                <c:pt idx="1141">
                  <c:v>22.841999999999999</c:v>
                </c:pt>
                <c:pt idx="1142">
                  <c:v>22.861999999999998</c:v>
                </c:pt>
                <c:pt idx="1143">
                  <c:v>22.882000000000001</c:v>
                </c:pt>
                <c:pt idx="1144">
                  <c:v>22.902000000000001</c:v>
                </c:pt>
                <c:pt idx="1145">
                  <c:v>22.922000000000001</c:v>
                </c:pt>
                <c:pt idx="1146">
                  <c:v>22.942</c:v>
                </c:pt>
                <c:pt idx="1147">
                  <c:v>22.962</c:v>
                </c:pt>
                <c:pt idx="1148">
                  <c:v>22.981999999999999</c:v>
                </c:pt>
                <c:pt idx="1149">
                  <c:v>23.001999999999999</c:v>
                </c:pt>
                <c:pt idx="1150">
                  <c:v>23.021999999999998</c:v>
                </c:pt>
                <c:pt idx="1151">
                  <c:v>23.042000000000002</c:v>
                </c:pt>
                <c:pt idx="1152">
                  <c:v>23.062000000000001</c:v>
                </c:pt>
                <c:pt idx="1153">
                  <c:v>23.082000000000001</c:v>
                </c:pt>
                <c:pt idx="1154">
                  <c:v>23.102</c:v>
                </c:pt>
                <c:pt idx="1155">
                  <c:v>23.122</c:v>
                </c:pt>
                <c:pt idx="1156">
                  <c:v>23.141999999999999</c:v>
                </c:pt>
                <c:pt idx="1157">
                  <c:v>23.161999999999999</c:v>
                </c:pt>
                <c:pt idx="1158">
                  <c:v>23.181999999999999</c:v>
                </c:pt>
                <c:pt idx="1159">
                  <c:v>23.202000000000002</c:v>
                </c:pt>
                <c:pt idx="1160">
                  <c:v>23.222000000000001</c:v>
                </c:pt>
                <c:pt idx="1161">
                  <c:v>23.242000000000001</c:v>
                </c:pt>
                <c:pt idx="1162">
                  <c:v>23.263000000000002</c:v>
                </c:pt>
                <c:pt idx="1163">
                  <c:v>23.283000000000001</c:v>
                </c:pt>
                <c:pt idx="1164">
                  <c:v>23.303000000000001</c:v>
                </c:pt>
                <c:pt idx="1165">
                  <c:v>23.323</c:v>
                </c:pt>
                <c:pt idx="1166">
                  <c:v>23.343</c:v>
                </c:pt>
                <c:pt idx="1167">
                  <c:v>23.363</c:v>
                </c:pt>
                <c:pt idx="1168">
                  <c:v>23.382999999999999</c:v>
                </c:pt>
                <c:pt idx="1169">
                  <c:v>23.402999999999999</c:v>
                </c:pt>
                <c:pt idx="1170">
                  <c:v>23.422999999999998</c:v>
                </c:pt>
                <c:pt idx="1171">
                  <c:v>23.443000000000001</c:v>
                </c:pt>
                <c:pt idx="1172">
                  <c:v>23.463000000000001</c:v>
                </c:pt>
                <c:pt idx="1173">
                  <c:v>23.483000000000001</c:v>
                </c:pt>
                <c:pt idx="1174">
                  <c:v>23.503</c:v>
                </c:pt>
                <c:pt idx="1175">
                  <c:v>23.523</c:v>
                </c:pt>
                <c:pt idx="1176">
                  <c:v>23.542999999999999</c:v>
                </c:pt>
                <c:pt idx="1177">
                  <c:v>23.562999999999999</c:v>
                </c:pt>
                <c:pt idx="1178">
                  <c:v>23.582999999999998</c:v>
                </c:pt>
                <c:pt idx="1179">
                  <c:v>23.603000000000002</c:v>
                </c:pt>
                <c:pt idx="1180">
                  <c:v>23.623000000000001</c:v>
                </c:pt>
                <c:pt idx="1181">
                  <c:v>23.643000000000001</c:v>
                </c:pt>
                <c:pt idx="1182">
                  <c:v>23.663</c:v>
                </c:pt>
                <c:pt idx="1183">
                  <c:v>23.683</c:v>
                </c:pt>
                <c:pt idx="1184">
                  <c:v>23.702999999999999</c:v>
                </c:pt>
                <c:pt idx="1185">
                  <c:v>23.722999999999999</c:v>
                </c:pt>
                <c:pt idx="1186">
                  <c:v>23.742999999999999</c:v>
                </c:pt>
                <c:pt idx="1187">
                  <c:v>23.763000000000002</c:v>
                </c:pt>
                <c:pt idx="1188">
                  <c:v>23.783000000000001</c:v>
                </c:pt>
                <c:pt idx="1189">
                  <c:v>23.803000000000001</c:v>
                </c:pt>
                <c:pt idx="1190">
                  <c:v>23.823</c:v>
                </c:pt>
                <c:pt idx="1191">
                  <c:v>23.843</c:v>
                </c:pt>
                <c:pt idx="1192">
                  <c:v>23.863</c:v>
                </c:pt>
                <c:pt idx="1193">
                  <c:v>23.882999999999999</c:v>
                </c:pt>
                <c:pt idx="1194">
                  <c:v>23.902999999999999</c:v>
                </c:pt>
                <c:pt idx="1195">
                  <c:v>23.922999999999998</c:v>
                </c:pt>
                <c:pt idx="1196">
                  <c:v>23.943000000000001</c:v>
                </c:pt>
                <c:pt idx="1197">
                  <c:v>23.963000000000001</c:v>
                </c:pt>
                <c:pt idx="1198">
                  <c:v>23.983000000000001</c:v>
                </c:pt>
                <c:pt idx="1199">
                  <c:v>24.004000000000001</c:v>
                </c:pt>
                <c:pt idx="1200">
                  <c:v>24.024000000000001</c:v>
                </c:pt>
                <c:pt idx="1201">
                  <c:v>24.044</c:v>
                </c:pt>
                <c:pt idx="1202">
                  <c:v>24.064</c:v>
                </c:pt>
                <c:pt idx="1203">
                  <c:v>24.084</c:v>
                </c:pt>
                <c:pt idx="1204">
                  <c:v>24.103999999999999</c:v>
                </c:pt>
                <c:pt idx="1205">
                  <c:v>24.123999999999999</c:v>
                </c:pt>
                <c:pt idx="1206">
                  <c:v>24.143999999999998</c:v>
                </c:pt>
                <c:pt idx="1207">
                  <c:v>24.164000000000001</c:v>
                </c:pt>
                <c:pt idx="1208">
                  <c:v>24.184000000000001</c:v>
                </c:pt>
                <c:pt idx="1209">
                  <c:v>24.204000000000001</c:v>
                </c:pt>
                <c:pt idx="1210">
                  <c:v>24.224</c:v>
                </c:pt>
                <c:pt idx="1211">
                  <c:v>24.244</c:v>
                </c:pt>
                <c:pt idx="1212">
                  <c:v>24.263999999999999</c:v>
                </c:pt>
                <c:pt idx="1213">
                  <c:v>24.283999999999999</c:v>
                </c:pt>
                <c:pt idx="1214">
                  <c:v>24.303999999999998</c:v>
                </c:pt>
                <c:pt idx="1215">
                  <c:v>24.324000000000002</c:v>
                </c:pt>
                <c:pt idx="1216">
                  <c:v>24.344000000000001</c:v>
                </c:pt>
                <c:pt idx="1217">
                  <c:v>24.364000000000001</c:v>
                </c:pt>
                <c:pt idx="1218">
                  <c:v>24.384</c:v>
                </c:pt>
                <c:pt idx="1219">
                  <c:v>24.404</c:v>
                </c:pt>
                <c:pt idx="1220">
                  <c:v>24.423999999999999</c:v>
                </c:pt>
                <c:pt idx="1221">
                  <c:v>24.443999999999999</c:v>
                </c:pt>
                <c:pt idx="1222">
                  <c:v>24.463999999999999</c:v>
                </c:pt>
                <c:pt idx="1223">
                  <c:v>24.484000000000002</c:v>
                </c:pt>
                <c:pt idx="1224">
                  <c:v>24.504000000000001</c:v>
                </c:pt>
                <c:pt idx="1225">
                  <c:v>24.524000000000001</c:v>
                </c:pt>
                <c:pt idx="1226">
                  <c:v>24.544</c:v>
                </c:pt>
                <c:pt idx="1227">
                  <c:v>24.564</c:v>
                </c:pt>
                <c:pt idx="1228">
                  <c:v>24.584</c:v>
                </c:pt>
                <c:pt idx="1229">
                  <c:v>24.603999999999999</c:v>
                </c:pt>
                <c:pt idx="1230">
                  <c:v>24.623999999999999</c:v>
                </c:pt>
                <c:pt idx="1231">
                  <c:v>24.643999999999998</c:v>
                </c:pt>
                <c:pt idx="1232">
                  <c:v>24.664000000000001</c:v>
                </c:pt>
                <c:pt idx="1233">
                  <c:v>24.684000000000001</c:v>
                </c:pt>
                <c:pt idx="1234">
                  <c:v>24.704000000000001</c:v>
                </c:pt>
                <c:pt idx="1235">
                  <c:v>24.724</c:v>
                </c:pt>
                <c:pt idx="1236">
                  <c:v>24.745000000000001</c:v>
                </c:pt>
                <c:pt idx="1237">
                  <c:v>24.765000000000001</c:v>
                </c:pt>
                <c:pt idx="1238">
                  <c:v>24.785</c:v>
                </c:pt>
                <c:pt idx="1239">
                  <c:v>24.805</c:v>
                </c:pt>
                <c:pt idx="1240">
                  <c:v>24.824999999999999</c:v>
                </c:pt>
                <c:pt idx="1241">
                  <c:v>24.844999999999999</c:v>
                </c:pt>
                <c:pt idx="1242">
                  <c:v>24.864999999999998</c:v>
                </c:pt>
                <c:pt idx="1243">
                  <c:v>24.885000000000002</c:v>
                </c:pt>
                <c:pt idx="1244">
                  <c:v>24.905000000000001</c:v>
                </c:pt>
                <c:pt idx="1245">
                  <c:v>24.925000000000001</c:v>
                </c:pt>
                <c:pt idx="1246">
                  <c:v>24.945</c:v>
                </c:pt>
                <c:pt idx="1247">
                  <c:v>24.965</c:v>
                </c:pt>
                <c:pt idx="1248">
                  <c:v>24.984999999999999</c:v>
                </c:pt>
                <c:pt idx="1249">
                  <c:v>25.004999999999999</c:v>
                </c:pt>
                <c:pt idx="1250">
                  <c:v>25.024999999999999</c:v>
                </c:pt>
                <c:pt idx="1251">
                  <c:v>25.045000000000002</c:v>
                </c:pt>
                <c:pt idx="1252">
                  <c:v>25.065000000000001</c:v>
                </c:pt>
                <c:pt idx="1253">
                  <c:v>25.085000000000001</c:v>
                </c:pt>
                <c:pt idx="1254">
                  <c:v>25.105</c:v>
                </c:pt>
                <c:pt idx="1255">
                  <c:v>25.125</c:v>
                </c:pt>
                <c:pt idx="1256">
                  <c:v>25.145</c:v>
                </c:pt>
                <c:pt idx="1257">
                  <c:v>25.164999999999999</c:v>
                </c:pt>
                <c:pt idx="1258">
                  <c:v>25.184999999999999</c:v>
                </c:pt>
                <c:pt idx="1259">
                  <c:v>25.204999999999998</c:v>
                </c:pt>
                <c:pt idx="1260">
                  <c:v>25.225000000000001</c:v>
                </c:pt>
                <c:pt idx="1261">
                  <c:v>25.245000000000001</c:v>
                </c:pt>
                <c:pt idx="1262">
                  <c:v>25.265000000000001</c:v>
                </c:pt>
                <c:pt idx="1263">
                  <c:v>25.285</c:v>
                </c:pt>
                <c:pt idx="1264">
                  <c:v>25.305</c:v>
                </c:pt>
                <c:pt idx="1265">
                  <c:v>25.324999999999999</c:v>
                </c:pt>
                <c:pt idx="1266">
                  <c:v>25.344999999999999</c:v>
                </c:pt>
                <c:pt idx="1267">
                  <c:v>25.364999999999998</c:v>
                </c:pt>
                <c:pt idx="1268">
                  <c:v>25.385000000000002</c:v>
                </c:pt>
                <c:pt idx="1269">
                  <c:v>25.405000000000001</c:v>
                </c:pt>
                <c:pt idx="1270">
                  <c:v>25.425000000000001</c:v>
                </c:pt>
                <c:pt idx="1271">
                  <c:v>25.445</c:v>
                </c:pt>
                <c:pt idx="1272">
                  <c:v>25.465</c:v>
                </c:pt>
                <c:pt idx="1273">
                  <c:v>25.486000000000001</c:v>
                </c:pt>
                <c:pt idx="1274">
                  <c:v>25.506</c:v>
                </c:pt>
                <c:pt idx="1275">
                  <c:v>25.526</c:v>
                </c:pt>
                <c:pt idx="1276">
                  <c:v>25.545999999999999</c:v>
                </c:pt>
                <c:pt idx="1277">
                  <c:v>25.565999999999999</c:v>
                </c:pt>
                <c:pt idx="1278">
                  <c:v>25.585999999999999</c:v>
                </c:pt>
                <c:pt idx="1279">
                  <c:v>25.606000000000002</c:v>
                </c:pt>
                <c:pt idx="1280">
                  <c:v>25.626000000000001</c:v>
                </c:pt>
                <c:pt idx="1281">
                  <c:v>25.646000000000001</c:v>
                </c:pt>
                <c:pt idx="1282">
                  <c:v>25.666</c:v>
                </c:pt>
                <c:pt idx="1283">
                  <c:v>25.686</c:v>
                </c:pt>
                <c:pt idx="1284">
                  <c:v>25.706</c:v>
                </c:pt>
                <c:pt idx="1285">
                  <c:v>25.725999999999999</c:v>
                </c:pt>
                <c:pt idx="1286">
                  <c:v>25.745999999999999</c:v>
                </c:pt>
                <c:pt idx="1287">
                  <c:v>25.765999999999998</c:v>
                </c:pt>
                <c:pt idx="1288">
                  <c:v>25.786000000000001</c:v>
                </c:pt>
                <c:pt idx="1289">
                  <c:v>25.806000000000001</c:v>
                </c:pt>
                <c:pt idx="1290">
                  <c:v>25.826000000000001</c:v>
                </c:pt>
                <c:pt idx="1291">
                  <c:v>25.846</c:v>
                </c:pt>
                <c:pt idx="1292">
                  <c:v>25.866</c:v>
                </c:pt>
                <c:pt idx="1293">
                  <c:v>25.885999999999999</c:v>
                </c:pt>
                <c:pt idx="1294">
                  <c:v>25.905999999999999</c:v>
                </c:pt>
                <c:pt idx="1295">
                  <c:v>25.925999999999998</c:v>
                </c:pt>
                <c:pt idx="1296">
                  <c:v>25.946000000000002</c:v>
                </c:pt>
                <c:pt idx="1297">
                  <c:v>25.966000000000001</c:v>
                </c:pt>
                <c:pt idx="1298">
                  <c:v>25.986000000000001</c:v>
                </c:pt>
                <c:pt idx="1299">
                  <c:v>26.006</c:v>
                </c:pt>
                <c:pt idx="1300">
                  <c:v>26.026</c:v>
                </c:pt>
                <c:pt idx="1301">
                  <c:v>26.045999999999999</c:v>
                </c:pt>
                <c:pt idx="1302">
                  <c:v>26.065999999999999</c:v>
                </c:pt>
                <c:pt idx="1303">
                  <c:v>26.085999999999999</c:v>
                </c:pt>
                <c:pt idx="1304">
                  <c:v>26.106000000000002</c:v>
                </c:pt>
                <c:pt idx="1305">
                  <c:v>26.126000000000001</c:v>
                </c:pt>
                <c:pt idx="1306">
                  <c:v>26.146000000000001</c:v>
                </c:pt>
                <c:pt idx="1307">
                  <c:v>26.166</c:v>
                </c:pt>
                <c:pt idx="1308">
                  <c:v>26.186</c:v>
                </c:pt>
                <c:pt idx="1309">
                  <c:v>26.207000000000001</c:v>
                </c:pt>
                <c:pt idx="1310">
                  <c:v>26.227</c:v>
                </c:pt>
                <c:pt idx="1311">
                  <c:v>26.247</c:v>
                </c:pt>
                <c:pt idx="1312">
                  <c:v>26.266999999999999</c:v>
                </c:pt>
                <c:pt idx="1313">
                  <c:v>26.286999999999999</c:v>
                </c:pt>
                <c:pt idx="1314">
                  <c:v>26.306999999999999</c:v>
                </c:pt>
                <c:pt idx="1315">
                  <c:v>26.327000000000002</c:v>
                </c:pt>
                <c:pt idx="1316">
                  <c:v>26.347000000000001</c:v>
                </c:pt>
                <c:pt idx="1317">
                  <c:v>26.367000000000001</c:v>
                </c:pt>
                <c:pt idx="1318">
                  <c:v>26.387</c:v>
                </c:pt>
                <c:pt idx="1319">
                  <c:v>26.407</c:v>
                </c:pt>
                <c:pt idx="1320">
                  <c:v>26.427</c:v>
                </c:pt>
                <c:pt idx="1321">
                  <c:v>26.446999999999999</c:v>
                </c:pt>
                <c:pt idx="1322">
                  <c:v>26.466999999999999</c:v>
                </c:pt>
                <c:pt idx="1323">
                  <c:v>26.486999999999998</c:v>
                </c:pt>
                <c:pt idx="1324">
                  <c:v>26.507000000000001</c:v>
                </c:pt>
                <c:pt idx="1325">
                  <c:v>26.527000000000001</c:v>
                </c:pt>
                <c:pt idx="1326">
                  <c:v>26.547000000000001</c:v>
                </c:pt>
                <c:pt idx="1327">
                  <c:v>26.567</c:v>
                </c:pt>
                <c:pt idx="1328">
                  <c:v>26.587</c:v>
                </c:pt>
                <c:pt idx="1329">
                  <c:v>26.606999999999999</c:v>
                </c:pt>
                <c:pt idx="1330">
                  <c:v>26.626999999999999</c:v>
                </c:pt>
                <c:pt idx="1331">
                  <c:v>26.646999999999998</c:v>
                </c:pt>
                <c:pt idx="1332">
                  <c:v>26.667000000000002</c:v>
                </c:pt>
                <c:pt idx="1333">
                  <c:v>26.687000000000001</c:v>
                </c:pt>
                <c:pt idx="1334">
                  <c:v>26.707000000000001</c:v>
                </c:pt>
                <c:pt idx="1335">
                  <c:v>26.727</c:v>
                </c:pt>
                <c:pt idx="1336">
                  <c:v>26.747</c:v>
                </c:pt>
                <c:pt idx="1337">
                  <c:v>26.766999999999999</c:v>
                </c:pt>
                <c:pt idx="1338">
                  <c:v>26.786999999999999</c:v>
                </c:pt>
                <c:pt idx="1339">
                  <c:v>26.806999999999999</c:v>
                </c:pt>
                <c:pt idx="1340">
                  <c:v>26.827000000000002</c:v>
                </c:pt>
                <c:pt idx="1341">
                  <c:v>26.847000000000001</c:v>
                </c:pt>
                <c:pt idx="1342">
                  <c:v>26.867000000000001</c:v>
                </c:pt>
                <c:pt idx="1343">
                  <c:v>26.887</c:v>
                </c:pt>
                <c:pt idx="1344">
                  <c:v>26.907</c:v>
                </c:pt>
                <c:pt idx="1345">
                  <c:v>26.927</c:v>
                </c:pt>
                <c:pt idx="1346">
                  <c:v>26.948</c:v>
                </c:pt>
                <c:pt idx="1347">
                  <c:v>26.968</c:v>
                </c:pt>
                <c:pt idx="1348">
                  <c:v>26.988</c:v>
                </c:pt>
                <c:pt idx="1349">
                  <c:v>27.007999999999999</c:v>
                </c:pt>
                <c:pt idx="1350">
                  <c:v>27.027999999999999</c:v>
                </c:pt>
                <c:pt idx="1351">
                  <c:v>27.047999999999998</c:v>
                </c:pt>
                <c:pt idx="1352">
                  <c:v>27.068000000000001</c:v>
                </c:pt>
                <c:pt idx="1353">
                  <c:v>27.088000000000001</c:v>
                </c:pt>
                <c:pt idx="1354">
                  <c:v>27.108000000000001</c:v>
                </c:pt>
                <c:pt idx="1355">
                  <c:v>27.128</c:v>
                </c:pt>
                <c:pt idx="1356">
                  <c:v>27.148</c:v>
                </c:pt>
                <c:pt idx="1357">
                  <c:v>27.167999999999999</c:v>
                </c:pt>
                <c:pt idx="1358">
                  <c:v>27.187999999999999</c:v>
                </c:pt>
                <c:pt idx="1359">
                  <c:v>27.207999999999998</c:v>
                </c:pt>
                <c:pt idx="1360">
                  <c:v>27.228000000000002</c:v>
                </c:pt>
                <c:pt idx="1361">
                  <c:v>27.248000000000001</c:v>
                </c:pt>
                <c:pt idx="1362">
                  <c:v>27.268000000000001</c:v>
                </c:pt>
                <c:pt idx="1363">
                  <c:v>27.288</c:v>
                </c:pt>
                <c:pt idx="1364">
                  <c:v>27.308</c:v>
                </c:pt>
                <c:pt idx="1365">
                  <c:v>27.327999999999999</c:v>
                </c:pt>
                <c:pt idx="1366">
                  <c:v>27.347999999999999</c:v>
                </c:pt>
                <c:pt idx="1367">
                  <c:v>27.367999999999999</c:v>
                </c:pt>
                <c:pt idx="1368">
                  <c:v>27.388000000000002</c:v>
                </c:pt>
                <c:pt idx="1369">
                  <c:v>27.408000000000001</c:v>
                </c:pt>
                <c:pt idx="1370">
                  <c:v>27.428000000000001</c:v>
                </c:pt>
                <c:pt idx="1371">
                  <c:v>27.448</c:v>
                </c:pt>
                <c:pt idx="1372">
                  <c:v>27.468</c:v>
                </c:pt>
                <c:pt idx="1373">
                  <c:v>27.488</c:v>
                </c:pt>
                <c:pt idx="1374">
                  <c:v>27.507999999999999</c:v>
                </c:pt>
                <c:pt idx="1375">
                  <c:v>27.527999999999999</c:v>
                </c:pt>
                <c:pt idx="1376">
                  <c:v>27.547999999999998</c:v>
                </c:pt>
                <c:pt idx="1377">
                  <c:v>27.568000000000001</c:v>
                </c:pt>
                <c:pt idx="1378">
                  <c:v>27.588000000000001</c:v>
                </c:pt>
                <c:pt idx="1379">
                  <c:v>27.608000000000001</c:v>
                </c:pt>
                <c:pt idx="1380">
                  <c:v>27.628</c:v>
                </c:pt>
                <c:pt idx="1381">
                  <c:v>27.648</c:v>
                </c:pt>
                <c:pt idx="1382">
                  <c:v>27.667999999999999</c:v>
                </c:pt>
                <c:pt idx="1383">
                  <c:v>27.689</c:v>
                </c:pt>
                <c:pt idx="1384">
                  <c:v>27.709</c:v>
                </c:pt>
                <c:pt idx="1385">
                  <c:v>27.728999999999999</c:v>
                </c:pt>
                <c:pt idx="1386">
                  <c:v>27.748999999999999</c:v>
                </c:pt>
                <c:pt idx="1387">
                  <c:v>27.768999999999998</c:v>
                </c:pt>
                <c:pt idx="1388">
                  <c:v>27.789000000000001</c:v>
                </c:pt>
                <c:pt idx="1389">
                  <c:v>27.809000000000001</c:v>
                </c:pt>
                <c:pt idx="1390">
                  <c:v>27.829000000000001</c:v>
                </c:pt>
                <c:pt idx="1391">
                  <c:v>27.849</c:v>
                </c:pt>
                <c:pt idx="1392">
                  <c:v>27.869</c:v>
                </c:pt>
                <c:pt idx="1393">
                  <c:v>27.888999999999999</c:v>
                </c:pt>
                <c:pt idx="1394">
                  <c:v>27.908999999999999</c:v>
                </c:pt>
                <c:pt idx="1395">
                  <c:v>27.928999999999998</c:v>
                </c:pt>
                <c:pt idx="1396">
                  <c:v>27.949000000000002</c:v>
                </c:pt>
                <c:pt idx="1397">
                  <c:v>27.969000000000001</c:v>
                </c:pt>
                <c:pt idx="1398">
                  <c:v>27.989000000000001</c:v>
                </c:pt>
                <c:pt idx="1399">
                  <c:v>28.009</c:v>
                </c:pt>
                <c:pt idx="1400">
                  <c:v>28.029</c:v>
                </c:pt>
                <c:pt idx="1401">
                  <c:v>28.048999999999999</c:v>
                </c:pt>
                <c:pt idx="1402">
                  <c:v>28.068999999999999</c:v>
                </c:pt>
                <c:pt idx="1403">
                  <c:v>28.088999999999999</c:v>
                </c:pt>
                <c:pt idx="1404">
                  <c:v>28.109000000000002</c:v>
                </c:pt>
                <c:pt idx="1405">
                  <c:v>28.129000000000001</c:v>
                </c:pt>
                <c:pt idx="1406">
                  <c:v>28.149000000000001</c:v>
                </c:pt>
                <c:pt idx="1407">
                  <c:v>28.169</c:v>
                </c:pt>
                <c:pt idx="1408">
                  <c:v>28.189</c:v>
                </c:pt>
                <c:pt idx="1409">
                  <c:v>28.209</c:v>
                </c:pt>
                <c:pt idx="1410">
                  <c:v>28.228999999999999</c:v>
                </c:pt>
                <c:pt idx="1411">
                  <c:v>28.248999999999999</c:v>
                </c:pt>
                <c:pt idx="1412">
                  <c:v>28.268999999999998</c:v>
                </c:pt>
                <c:pt idx="1413">
                  <c:v>28.289000000000001</c:v>
                </c:pt>
                <c:pt idx="1414">
                  <c:v>28.309000000000001</c:v>
                </c:pt>
                <c:pt idx="1415">
                  <c:v>28.329000000000001</c:v>
                </c:pt>
                <c:pt idx="1416">
                  <c:v>28.349</c:v>
                </c:pt>
                <c:pt idx="1417">
                  <c:v>28.369</c:v>
                </c:pt>
                <c:pt idx="1418">
                  <c:v>28.388999999999999</c:v>
                </c:pt>
                <c:pt idx="1419">
                  <c:v>28.408999999999999</c:v>
                </c:pt>
                <c:pt idx="1420">
                  <c:v>28.43</c:v>
                </c:pt>
                <c:pt idx="1421">
                  <c:v>28.45</c:v>
                </c:pt>
                <c:pt idx="1422">
                  <c:v>28.47</c:v>
                </c:pt>
                <c:pt idx="1423">
                  <c:v>28.49</c:v>
                </c:pt>
                <c:pt idx="1424">
                  <c:v>28.51</c:v>
                </c:pt>
                <c:pt idx="1425">
                  <c:v>28.53</c:v>
                </c:pt>
                <c:pt idx="1426">
                  <c:v>28.55</c:v>
                </c:pt>
                <c:pt idx="1427">
                  <c:v>28.57</c:v>
                </c:pt>
                <c:pt idx="1428">
                  <c:v>28.59</c:v>
                </c:pt>
                <c:pt idx="1429">
                  <c:v>28.61</c:v>
                </c:pt>
                <c:pt idx="1430">
                  <c:v>28.63</c:v>
                </c:pt>
                <c:pt idx="1431">
                  <c:v>28.65</c:v>
                </c:pt>
                <c:pt idx="1432">
                  <c:v>28.67</c:v>
                </c:pt>
                <c:pt idx="1433">
                  <c:v>28.69</c:v>
                </c:pt>
                <c:pt idx="1434">
                  <c:v>28.71</c:v>
                </c:pt>
                <c:pt idx="1435">
                  <c:v>28.73</c:v>
                </c:pt>
                <c:pt idx="1436">
                  <c:v>28.75</c:v>
                </c:pt>
                <c:pt idx="1437">
                  <c:v>28.77</c:v>
                </c:pt>
                <c:pt idx="1438">
                  <c:v>28.79</c:v>
                </c:pt>
                <c:pt idx="1439">
                  <c:v>28.81</c:v>
                </c:pt>
                <c:pt idx="1440">
                  <c:v>28.83</c:v>
                </c:pt>
                <c:pt idx="1441">
                  <c:v>28.85</c:v>
                </c:pt>
                <c:pt idx="1442">
                  <c:v>28.87</c:v>
                </c:pt>
                <c:pt idx="1443">
                  <c:v>28.89</c:v>
                </c:pt>
                <c:pt idx="1444">
                  <c:v>28.91</c:v>
                </c:pt>
                <c:pt idx="1445">
                  <c:v>28.93</c:v>
                </c:pt>
                <c:pt idx="1446">
                  <c:v>28.95</c:v>
                </c:pt>
                <c:pt idx="1447">
                  <c:v>28.97</c:v>
                </c:pt>
                <c:pt idx="1448">
                  <c:v>28.99</c:v>
                </c:pt>
                <c:pt idx="1449">
                  <c:v>29.01</c:v>
                </c:pt>
                <c:pt idx="1450">
                  <c:v>29.03</c:v>
                </c:pt>
                <c:pt idx="1451">
                  <c:v>29.05</c:v>
                </c:pt>
                <c:pt idx="1452">
                  <c:v>29.07</c:v>
                </c:pt>
                <c:pt idx="1453">
                  <c:v>29.09</c:v>
                </c:pt>
                <c:pt idx="1454">
                  <c:v>29.11</c:v>
                </c:pt>
                <c:pt idx="1455">
                  <c:v>29.13</c:v>
                </c:pt>
                <c:pt idx="1456">
                  <c:v>29.15</c:v>
                </c:pt>
                <c:pt idx="1457">
                  <c:v>29.170999999999999</c:v>
                </c:pt>
                <c:pt idx="1458">
                  <c:v>29.190999999999999</c:v>
                </c:pt>
                <c:pt idx="1459">
                  <c:v>29.210999999999999</c:v>
                </c:pt>
                <c:pt idx="1460">
                  <c:v>29.231000000000002</c:v>
                </c:pt>
                <c:pt idx="1461">
                  <c:v>29.251000000000001</c:v>
                </c:pt>
                <c:pt idx="1462">
                  <c:v>29.271000000000001</c:v>
                </c:pt>
                <c:pt idx="1463">
                  <c:v>29.291</c:v>
                </c:pt>
                <c:pt idx="1464">
                  <c:v>29.311</c:v>
                </c:pt>
                <c:pt idx="1465">
                  <c:v>29.331</c:v>
                </c:pt>
                <c:pt idx="1466">
                  <c:v>29.350999999999999</c:v>
                </c:pt>
                <c:pt idx="1467">
                  <c:v>29.370999999999999</c:v>
                </c:pt>
                <c:pt idx="1468">
                  <c:v>29.390999999999998</c:v>
                </c:pt>
                <c:pt idx="1469">
                  <c:v>29.411000000000001</c:v>
                </c:pt>
                <c:pt idx="1470">
                  <c:v>29.431000000000001</c:v>
                </c:pt>
                <c:pt idx="1471">
                  <c:v>29.451000000000001</c:v>
                </c:pt>
                <c:pt idx="1472">
                  <c:v>29.471</c:v>
                </c:pt>
                <c:pt idx="1473">
                  <c:v>29.491</c:v>
                </c:pt>
                <c:pt idx="1474">
                  <c:v>29.510999999999999</c:v>
                </c:pt>
                <c:pt idx="1475">
                  <c:v>29.530999999999999</c:v>
                </c:pt>
                <c:pt idx="1476">
                  <c:v>29.550999999999998</c:v>
                </c:pt>
                <c:pt idx="1477">
                  <c:v>29.571000000000002</c:v>
                </c:pt>
                <c:pt idx="1478">
                  <c:v>29.591000000000001</c:v>
                </c:pt>
                <c:pt idx="1479">
                  <c:v>29.611000000000001</c:v>
                </c:pt>
                <c:pt idx="1480">
                  <c:v>29.631</c:v>
                </c:pt>
                <c:pt idx="1481">
                  <c:v>29.651</c:v>
                </c:pt>
                <c:pt idx="1482">
                  <c:v>29.670999999999999</c:v>
                </c:pt>
                <c:pt idx="1483">
                  <c:v>29.690999999999999</c:v>
                </c:pt>
                <c:pt idx="1484">
                  <c:v>29.710999999999999</c:v>
                </c:pt>
                <c:pt idx="1485">
                  <c:v>29.731000000000002</c:v>
                </c:pt>
                <c:pt idx="1486">
                  <c:v>29.751000000000001</c:v>
                </c:pt>
                <c:pt idx="1487">
                  <c:v>29.771000000000001</c:v>
                </c:pt>
                <c:pt idx="1488">
                  <c:v>29.791</c:v>
                </c:pt>
                <c:pt idx="1489">
                  <c:v>29.811</c:v>
                </c:pt>
                <c:pt idx="1490">
                  <c:v>29.831</c:v>
                </c:pt>
                <c:pt idx="1491">
                  <c:v>29.850999999999999</c:v>
                </c:pt>
                <c:pt idx="1492">
                  <c:v>29.870999999999999</c:v>
                </c:pt>
                <c:pt idx="1493">
                  <c:v>29.890999999999998</c:v>
                </c:pt>
                <c:pt idx="1494">
                  <c:v>29.911999999999999</c:v>
                </c:pt>
                <c:pt idx="1495">
                  <c:v>29.931999999999999</c:v>
                </c:pt>
                <c:pt idx="1496">
                  <c:v>29.952000000000002</c:v>
                </c:pt>
                <c:pt idx="1497">
                  <c:v>29.972000000000001</c:v>
                </c:pt>
                <c:pt idx="1498">
                  <c:v>29.992000000000001</c:v>
                </c:pt>
                <c:pt idx="1499">
                  <c:v>30.012</c:v>
                </c:pt>
                <c:pt idx="1500">
                  <c:v>30.032</c:v>
                </c:pt>
                <c:pt idx="1501">
                  <c:v>30.052</c:v>
                </c:pt>
                <c:pt idx="1502">
                  <c:v>30.071999999999999</c:v>
                </c:pt>
                <c:pt idx="1503">
                  <c:v>30.091999999999999</c:v>
                </c:pt>
                <c:pt idx="1504">
                  <c:v>30.111999999999998</c:v>
                </c:pt>
                <c:pt idx="1505">
                  <c:v>30.132000000000001</c:v>
                </c:pt>
                <c:pt idx="1506">
                  <c:v>30.152000000000001</c:v>
                </c:pt>
                <c:pt idx="1507">
                  <c:v>30.172000000000001</c:v>
                </c:pt>
                <c:pt idx="1508">
                  <c:v>30.192</c:v>
                </c:pt>
                <c:pt idx="1509">
                  <c:v>30.212</c:v>
                </c:pt>
                <c:pt idx="1510">
                  <c:v>30.231999999999999</c:v>
                </c:pt>
                <c:pt idx="1511">
                  <c:v>30.251999999999999</c:v>
                </c:pt>
                <c:pt idx="1512">
                  <c:v>30.271999999999998</c:v>
                </c:pt>
                <c:pt idx="1513">
                  <c:v>30.292000000000002</c:v>
                </c:pt>
                <c:pt idx="1514">
                  <c:v>30.312000000000001</c:v>
                </c:pt>
                <c:pt idx="1515">
                  <c:v>30.332000000000001</c:v>
                </c:pt>
                <c:pt idx="1516">
                  <c:v>30.352</c:v>
                </c:pt>
                <c:pt idx="1517">
                  <c:v>30.372</c:v>
                </c:pt>
                <c:pt idx="1518">
                  <c:v>30.391999999999999</c:v>
                </c:pt>
                <c:pt idx="1519">
                  <c:v>30.411999999999999</c:v>
                </c:pt>
                <c:pt idx="1520">
                  <c:v>30.431999999999999</c:v>
                </c:pt>
                <c:pt idx="1521">
                  <c:v>30.452000000000002</c:v>
                </c:pt>
                <c:pt idx="1522">
                  <c:v>30.472000000000001</c:v>
                </c:pt>
                <c:pt idx="1523">
                  <c:v>30.492000000000001</c:v>
                </c:pt>
                <c:pt idx="1524">
                  <c:v>30.512</c:v>
                </c:pt>
                <c:pt idx="1525">
                  <c:v>30.532</c:v>
                </c:pt>
                <c:pt idx="1526">
                  <c:v>30.552</c:v>
                </c:pt>
                <c:pt idx="1527">
                  <c:v>30.571999999999999</c:v>
                </c:pt>
                <c:pt idx="1528">
                  <c:v>30.591999999999999</c:v>
                </c:pt>
                <c:pt idx="1529">
                  <c:v>30.611999999999998</c:v>
                </c:pt>
                <c:pt idx="1530">
                  <c:v>30.632999999999999</c:v>
                </c:pt>
                <c:pt idx="1531">
                  <c:v>30.652999999999999</c:v>
                </c:pt>
                <c:pt idx="1532">
                  <c:v>30.672999999999998</c:v>
                </c:pt>
                <c:pt idx="1533">
                  <c:v>30.693000000000001</c:v>
                </c:pt>
                <c:pt idx="1534">
                  <c:v>30.713000000000001</c:v>
                </c:pt>
                <c:pt idx="1535">
                  <c:v>30.733000000000001</c:v>
                </c:pt>
                <c:pt idx="1536">
                  <c:v>30.753</c:v>
                </c:pt>
                <c:pt idx="1537">
                  <c:v>30.773</c:v>
                </c:pt>
                <c:pt idx="1538">
                  <c:v>30.792999999999999</c:v>
                </c:pt>
                <c:pt idx="1539">
                  <c:v>30.812999999999999</c:v>
                </c:pt>
                <c:pt idx="1540">
                  <c:v>30.832999999999998</c:v>
                </c:pt>
                <c:pt idx="1541">
                  <c:v>30.853000000000002</c:v>
                </c:pt>
                <c:pt idx="1542">
                  <c:v>30.873000000000001</c:v>
                </c:pt>
                <c:pt idx="1543">
                  <c:v>30.893000000000001</c:v>
                </c:pt>
                <c:pt idx="1544">
                  <c:v>30.913</c:v>
                </c:pt>
                <c:pt idx="1545">
                  <c:v>30.933</c:v>
                </c:pt>
                <c:pt idx="1546">
                  <c:v>30.952999999999999</c:v>
                </c:pt>
                <c:pt idx="1547">
                  <c:v>30.972999999999999</c:v>
                </c:pt>
                <c:pt idx="1548">
                  <c:v>30.992999999999999</c:v>
                </c:pt>
                <c:pt idx="1549">
                  <c:v>31.013000000000002</c:v>
                </c:pt>
                <c:pt idx="1550">
                  <c:v>31.033000000000001</c:v>
                </c:pt>
                <c:pt idx="1551">
                  <c:v>31.053000000000001</c:v>
                </c:pt>
                <c:pt idx="1552">
                  <c:v>31.073</c:v>
                </c:pt>
                <c:pt idx="1553">
                  <c:v>31.093</c:v>
                </c:pt>
                <c:pt idx="1554">
                  <c:v>31.113</c:v>
                </c:pt>
                <c:pt idx="1555">
                  <c:v>31.132999999999999</c:v>
                </c:pt>
                <c:pt idx="1556">
                  <c:v>31.152999999999999</c:v>
                </c:pt>
                <c:pt idx="1557">
                  <c:v>31.172999999999998</c:v>
                </c:pt>
                <c:pt idx="1558">
                  <c:v>31.193000000000001</c:v>
                </c:pt>
                <c:pt idx="1559">
                  <c:v>31.213000000000001</c:v>
                </c:pt>
                <c:pt idx="1560">
                  <c:v>31.233000000000001</c:v>
                </c:pt>
                <c:pt idx="1561">
                  <c:v>31.253</c:v>
                </c:pt>
                <c:pt idx="1562">
                  <c:v>31.273</c:v>
                </c:pt>
                <c:pt idx="1563">
                  <c:v>31.292999999999999</c:v>
                </c:pt>
                <c:pt idx="1564">
                  <c:v>31.312999999999999</c:v>
                </c:pt>
                <c:pt idx="1565">
                  <c:v>31.332999999999998</c:v>
                </c:pt>
                <c:pt idx="1566">
                  <c:v>31.353000000000002</c:v>
                </c:pt>
                <c:pt idx="1567">
                  <c:v>31.373999999999999</c:v>
                </c:pt>
                <c:pt idx="1568">
                  <c:v>31.393999999999998</c:v>
                </c:pt>
                <c:pt idx="1569">
                  <c:v>31.414000000000001</c:v>
                </c:pt>
                <c:pt idx="1570">
                  <c:v>31.434000000000001</c:v>
                </c:pt>
                <c:pt idx="1571">
                  <c:v>31.454000000000001</c:v>
                </c:pt>
                <c:pt idx="1572">
                  <c:v>31.474</c:v>
                </c:pt>
                <c:pt idx="1573">
                  <c:v>31.494</c:v>
                </c:pt>
                <c:pt idx="1574">
                  <c:v>31.513999999999999</c:v>
                </c:pt>
                <c:pt idx="1575">
                  <c:v>31.533999999999999</c:v>
                </c:pt>
                <c:pt idx="1576">
                  <c:v>31.553999999999998</c:v>
                </c:pt>
                <c:pt idx="1577">
                  <c:v>31.574000000000002</c:v>
                </c:pt>
                <c:pt idx="1578">
                  <c:v>31.594000000000001</c:v>
                </c:pt>
                <c:pt idx="1579">
                  <c:v>31.614000000000001</c:v>
                </c:pt>
                <c:pt idx="1580">
                  <c:v>31.634</c:v>
                </c:pt>
                <c:pt idx="1581">
                  <c:v>31.654</c:v>
                </c:pt>
                <c:pt idx="1582">
                  <c:v>31.673999999999999</c:v>
                </c:pt>
                <c:pt idx="1583">
                  <c:v>31.693999999999999</c:v>
                </c:pt>
                <c:pt idx="1584">
                  <c:v>31.713999999999999</c:v>
                </c:pt>
                <c:pt idx="1585">
                  <c:v>31.734000000000002</c:v>
                </c:pt>
                <c:pt idx="1586">
                  <c:v>31.754000000000001</c:v>
                </c:pt>
                <c:pt idx="1587">
                  <c:v>31.774000000000001</c:v>
                </c:pt>
                <c:pt idx="1588">
                  <c:v>31.794</c:v>
                </c:pt>
                <c:pt idx="1589">
                  <c:v>31.814</c:v>
                </c:pt>
                <c:pt idx="1590">
                  <c:v>31.834</c:v>
                </c:pt>
                <c:pt idx="1591">
                  <c:v>31.853999999999999</c:v>
                </c:pt>
                <c:pt idx="1592">
                  <c:v>31.873999999999999</c:v>
                </c:pt>
                <c:pt idx="1593">
                  <c:v>31.893999999999998</c:v>
                </c:pt>
                <c:pt idx="1594">
                  <c:v>31.914000000000001</c:v>
                </c:pt>
                <c:pt idx="1595">
                  <c:v>31.934000000000001</c:v>
                </c:pt>
                <c:pt idx="1596">
                  <c:v>31.954000000000001</c:v>
                </c:pt>
                <c:pt idx="1597">
                  <c:v>31.974</c:v>
                </c:pt>
                <c:pt idx="1598">
                  <c:v>31.994</c:v>
                </c:pt>
                <c:pt idx="1599">
                  <c:v>32.014000000000003</c:v>
                </c:pt>
                <c:pt idx="1600">
                  <c:v>32.033999999999999</c:v>
                </c:pt>
                <c:pt idx="1601">
                  <c:v>32.054000000000002</c:v>
                </c:pt>
                <c:pt idx="1602">
                  <c:v>32.073999999999998</c:v>
                </c:pt>
                <c:pt idx="1603">
                  <c:v>32.094000000000001</c:v>
                </c:pt>
                <c:pt idx="1604">
                  <c:v>32.115000000000002</c:v>
                </c:pt>
                <c:pt idx="1605">
                  <c:v>32.134999999999998</c:v>
                </c:pt>
                <c:pt idx="1606">
                  <c:v>32.155000000000001</c:v>
                </c:pt>
                <c:pt idx="1607">
                  <c:v>32.174999999999997</c:v>
                </c:pt>
                <c:pt idx="1608">
                  <c:v>32.195</c:v>
                </c:pt>
                <c:pt idx="1609">
                  <c:v>32.215000000000003</c:v>
                </c:pt>
                <c:pt idx="1610">
                  <c:v>32.234999999999999</c:v>
                </c:pt>
                <c:pt idx="1611">
                  <c:v>32.255000000000003</c:v>
                </c:pt>
                <c:pt idx="1612">
                  <c:v>32.274999999999999</c:v>
                </c:pt>
                <c:pt idx="1613">
                  <c:v>32.295000000000002</c:v>
                </c:pt>
                <c:pt idx="1614">
                  <c:v>32.314999999999998</c:v>
                </c:pt>
                <c:pt idx="1615">
                  <c:v>32.335000000000001</c:v>
                </c:pt>
                <c:pt idx="1616">
                  <c:v>32.354999999999997</c:v>
                </c:pt>
                <c:pt idx="1617">
                  <c:v>32.375</c:v>
                </c:pt>
                <c:pt idx="1618">
                  <c:v>32.395000000000003</c:v>
                </c:pt>
                <c:pt idx="1619">
                  <c:v>32.414999999999999</c:v>
                </c:pt>
                <c:pt idx="1620">
                  <c:v>32.435000000000002</c:v>
                </c:pt>
                <c:pt idx="1621">
                  <c:v>32.454999999999998</c:v>
                </c:pt>
                <c:pt idx="1622">
                  <c:v>32.475000000000001</c:v>
                </c:pt>
                <c:pt idx="1623">
                  <c:v>32.494999999999997</c:v>
                </c:pt>
                <c:pt idx="1624">
                  <c:v>32.515000000000001</c:v>
                </c:pt>
                <c:pt idx="1625">
                  <c:v>32.534999999999997</c:v>
                </c:pt>
                <c:pt idx="1626">
                  <c:v>32.555</c:v>
                </c:pt>
                <c:pt idx="1627">
                  <c:v>32.575000000000003</c:v>
                </c:pt>
                <c:pt idx="1628">
                  <c:v>32.594999999999999</c:v>
                </c:pt>
                <c:pt idx="1629">
                  <c:v>32.615000000000002</c:v>
                </c:pt>
                <c:pt idx="1630">
                  <c:v>32.634999999999998</c:v>
                </c:pt>
                <c:pt idx="1631">
                  <c:v>32.655000000000001</c:v>
                </c:pt>
                <c:pt idx="1632">
                  <c:v>32.674999999999997</c:v>
                </c:pt>
                <c:pt idx="1633">
                  <c:v>32.695</c:v>
                </c:pt>
                <c:pt idx="1634">
                  <c:v>32.715000000000003</c:v>
                </c:pt>
                <c:pt idx="1635">
                  <c:v>32.734999999999999</c:v>
                </c:pt>
                <c:pt idx="1636">
                  <c:v>32.755000000000003</c:v>
                </c:pt>
                <c:pt idx="1637">
                  <c:v>32.774999999999999</c:v>
                </c:pt>
                <c:pt idx="1638">
                  <c:v>32.795000000000002</c:v>
                </c:pt>
                <c:pt idx="1639">
                  <c:v>32.814999999999998</c:v>
                </c:pt>
                <c:pt idx="1640">
                  <c:v>32.835000000000001</c:v>
                </c:pt>
                <c:pt idx="1641">
                  <c:v>32.856000000000002</c:v>
                </c:pt>
                <c:pt idx="1642">
                  <c:v>32.875999999999998</c:v>
                </c:pt>
                <c:pt idx="1643">
                  <c:v>32.896000000000001</c:v>
                </c:pt>
                <c:pt idx="1644">
                  <c:v>32.915999999999997</c:v>
                </c:pt>
                <c:pt idx="1645">
                  <c:v>32.936</c:v>
                </c:pt>
                <c:pt idx="1646">
                  <c:v>32.956000000000003</c:v>
                </c:pt>
                <c:pt idx="1647">
                  <c:v>32.975999999999999</c:v>
                </c:pt>
                <c:pt idx="1648">
                  <c:v>32.996000000000002</c:v>
                </c:pt>
                <c:pt idx="1649">
                  <c:v>33.015999999999998</c:v>
                </c:pt>
                <c:pt idx="1650">
                  <c:v>33.036000000000001</c:v>
                </c:pt>
                <c:pt idx="1651">
                  <c:v>33.055999999999997</c:v>
                </c:pt>
                <c:pt idx="1652">
                  <c:v>33.076000000000001</c:v>
                </c:pt>
                <c:pt idx="1653">
                  <c:v>33.095999999999997</c:v>
                </c:pt>
                <c:pt idx="1654">
                  <c:v>33.116</c:v>
                </c:pt>
                <c:pt idx="1655">
                  <c:v>33.136000000000003</c:v>
                </c:pt>
                <c:pt idx="1656">
                  <c:v>33.155999999999999</c:v>
                </c:pt>
                <c:pt idx="1657">
                  <c:v>33.176000000000002</c:v>
                </c:pt>
                <c:pt idx="1658">
                  <c:v>33.195999999999998</c:v>
                </c:pt>
                <c:pt idx="1659">
                  <c:v>33.216000000000001</c:v>
                </c:pt>
                <c:pt idx="1660">
                  <c:v>33.235999999999997</c:v>
                </c:pt>
                <c:pt idx="1661">
                  <c:v>33.256</c:v>
                </c:pt>
                <c:pt idx="1662">
                  <c:v>33.276000000000003</c:v>
                </c:pt>
                <c:pt idx="1663">
                  <c:v>33.295999999999999</c:v>
                </c:pt>
                <c:pt idx="1664">
                  <c:v>33.316000000000003</c:v>
                </c:pt>
                <c:pt idx="1665">
                  <c:v>33.335999999999999</c:v>
                </c:pt>
                <c:pt idx="1666">
                  <c:v>33.356000000000002</c:v>
                </c:pt>
                <c:pt idx="1667">
                  <c:v>33.375999999999998</c:v>
                </c:pt>
                <c:pt idx="1668">
                  <c:v>33.396000000000001</c:v>
                </c:pt>
                <c:pt idx="1669">
                  <c:v>33.415999999999997</c:v>
                </c:pt>
                <c:pt idx="1670">
                  <c:v>33.436</c:v>
                </c:pt>
                <c:pt idx="1671">
                  <c:v>33.456000000000003</c:v>
                </c:pt>
                <c:pt idx="1672">
                  <c:v>33.475999999999999</c:v>
                </c:pt>
                <c:pt idx="1673">
                  <c:v>33.496000000000002</c:v>
                </c:pt>
                <c:pt idx="1674">
                  <c:v>33.515999999999998</c:v>
                </c:pt>
                <c:pt idx="1675">
                  <c:v>33.536000000000001</c:v>
                </c:pt>
                <c:pt idx="1676">
                  <c:v>33.555999999999997</c:v>
                </c:pt>
                <c:pt idx="1677">
                  <c:v>33.576000000000001</c:v>
                </c:pt>
                <c:pt idx="1678">
                  <c:v>33.597000000000001</c:v>
                </c:pt>
                <c:pt idx="1679">
                  <c:v>33.616999999999997</c:v>
                </c:pt>
                <c:pt idx="1680">
                  <c:v>33.637</c:v>
                </c:pt>
                <c:pt idx="1681">
                  <c:v>33.656999999999996</c:v>
                </c:pt>
                <c:pt idx="1682">
                  <c:v>33.677</c:v>
                </c:pt>
                <c:pt idx="1683">
                  <c:v>33.697000000000003</c:v>
                </c:pt>
                <c:pt idx="1684">
                  <c:v>33.716999999999999</c:v>
                </c:pt>
                <c:pt idx="1685">
                  <c:v>33.737000000000002</c:v>
                </c:pt>
                <c:pt idx="1686">
                  <c:v>33.756999999999998</c:v>
                </c:pt>
                <c:pt idx="1687">
                  <c:v>33.777000000000001</c:v>
                </c:pt>
                <c:pt idx="1688">
                  <c:v>33.796999999999997</c:v>
                </c:pt>
                <c:pt idx="1689">
                  <c:v>33.817</c:v>
                </c:pt>
                <c:pt idx="1690">
                  <c:v>33.837000000000003</c:v>
                </c:pt>
                <c:pt idx="1691">
                  <c:v>33.856999999999999</c:v>
                </c:pt>
                <c:pt idx="1692">
                  <c:v>33.877000000000002</c:v>
                </c:pt>
                <c:pt idx="1693">
                  <c:v>33.896999999999998</c:v>
                </c:pt>
                <c:pt idx="1694">
                  <c:v>33.917000000000002</c:v>
                </c:pt>
                <c:pt idx="1695">
                  <c:v>33.936999999999998</c:v>
                </c:pt>
                <c:pt idx="1696">
                  <c:v>33.957000000000001</c:v>
                </c:pt>
                <c:pt idx="1697">
                  <c:v>33.976999999999997</c:v>
                </c:pt>
                <c:pt idx="1698">
                  <c:v>33.997</c:v>
                </c:pt>
                <c:pt idx="1699">
                  <c:v>34.017000000000003</c:v>
                </c:pt>
                <c:pt idx="1700">
                  <c:v>34.036999999999999</c:v>
                </c:pt>
                <c:pt idx="1701">
                  <c:v>34.057000000000002</c:v>
                </c:pt>
                <c:pt idx="1702">
                  <c:v>34.076999999999998</c:v>
                </c:pt>
                <c:pt idx="1703">
                  <c:v>34.097000000000001</c:v>
                </c:pt>
                <c:pt idx="1704">
                  <c:v>34.116999999999997</c:v>
                </c:pt>
                <c:pt idx="1705">
                  <c:v>34.137</c:v>
                </c:pt>
                <c:pt idx="1706">
                  <c:v>34.156999999999996</c:v>
                </c:pt>
                <c:pt idx="1707">
                  <c:v>34.177</c:v>
                </c:pt>
                <c:pt idx="1708">
                  <c:v>34.197000000000003</c:v>
                </c:pt>
                <c:pt idx="1709">
                  <c:v>34.216999999999999</c:v>
                </c:pt>
                <c:pt idx="1710">
                  <c:v>34.237000000000002</c:v>
                </c:pt>
                <c:pt idx="1711">
                  <c:v>34.256999999999998</c:v>
                </c:pt>
                <c:pt idx="1712">
                  <c:v>34.277000000000001</c:v>
                </c:pt>
                <c:pt idx="1713">
                  <c:v>34.296999999999997</c:v>
                </c:pt>
                <c:pt idx="1714">
                  <c:v>34.317999999999998</c:v>
                </c:pt>
                <c:pt idx="1715">
                  <c:v>34.338000000000001</c:v>
                </c:pt>
                <c:pt idx="1716">
                  <c:v>34.357999999999997</c:v>
                </c:pt>
                <c:pt idx="1717">
                  <c:v>34.378</c:v>
                </c:pt>
                <c:pt idx="1718">
                  <c:v>34.398000000000003</c:v>
                </c:pt>
                <c:pt idx="1719">
                  <c:v>34.417999999999999</c:v>
                </c:pt>
                <c:pt idx="1720">
                  <c:v>34.438000000000002</c:v>
                </c:pt>
                <c:pt idx="1721">
                  <c:v>34.457999999999998</c:v>
                </c:pt>
                <c:pt idx="1722">
                  <c:v>34.478000000000002</c:v>
                </c:pt>
                <c:pt idx="1723">
                  <c:v>34.497999999999998</c:v>
                </c:pt>
                <c:pt idx="1724">
                  <c:v>34.518000000000001</c:v>
                </c:pt>
                <c:pt idx="1725">
                  <c:v>34.537999999999997</c:v>
                </c:pt>
                <c:pt idx="1726">
                  <c:v>34.558</c:v>
                </c:pt>
                <c:pt idx="1727">
                  <c:v>34.578000000000003</c:v>
                </c:pt>
                <c:pt idx="1728">
                  <c:v>34.597999999999999</c:v>
                </c:pt>
                <c:pt idx="1729">
                  <c:v>34.618000000000002</c:v>
                </c:pt>
                <c:pt idx="1730">
                  <c:v>34.637999999999998</c:v>
                </c:pt>
                <c:pt idx="1731">
                  <c:v>34.658000000000001</c:v>
                </c:pt>
                <c:pt idx="1732">
                  <c:v>34.677999999999997</c:v>
                </c:pt>
                <c:pt idx="1733">
                  <c:v>34.698</c:v>
                </c:pt>
                <c:pt idx="1734">
                  <c:v>34.718000000000004</c:v>
                </c:pt>
                <c:pt idx="1735">
                  <c:v>34.738</c:v>
                </c:pt>
                <c:pt idx="1736">
                  <c:v>34.758000000000003</c:v>
                </c:pt>
                <c:pt idx="1737">
                  <c:v>34.777999999999999</c:v>
                </c:pt>
                <c:pt idx="1738">
                  <c:v>34.798000000000002</c:v>
                </c:pt>
                <c:pt idx="1739">
                  <c:v>34.817999999999998</c:v>
                </c:pt>
                <c:pt idx="1740">
                  <c:v>34.838000000000001</c:v>
                </c:pt>
                <c:pt idx="1741">
                  <c:v>34.857999999999997</c:v>
                </c:pt>
                <c:pt idx="1742">
                  <c:v>34.878</c:v>
                </c:pt>
                <c:pt idx="1743">
                  <c:v>34.898000000000003</c:v>
                </c:pt>
                <c:pt idx="1744">
                  <c:v>34.917999999999999</c:v>
                </c:pt>
                <c:pt idx="1745">
                  <c:v>34.938000000000002</c:v>
                </c:pt>
                <c:pt idx="1746">
                  <c:v>34.957999999999998</c:v>
                </c:pt>
                <c:pt idx="1747">
                  <c:v>34.978000000000002</c:v>
                </c:pt>
                <c:pt idx="1748">
                  <c:v>34.997999999999998</c:v>
                </c:pt>
                <c:pt idx="1749">
                  <c:v>35.018000000000001</c:v>
                </c:pt>
                <c:pt idx="1750">
                  <c:v>35.037999999999997</c:v>
                </c:pt>
                <c:pt idx="1751">
                  <c:v>35.058999999999997</c:v>
                </c:pt>
                <c:pt idx="1752">
                  <c:v>35.079000000000001</c:v>
                </c:pt>
                <c:pt idx="1753">
                  <c:v>35.098999999999997</c:v>
                </c:pt>
                <c:pt idx="1754">
                  <c:v>35.119</c:v>
                </c:pt>
                <c:pt idx="1755">
                  <c:v>35.139000000000003</c:v>
                </c:pt>
                <c:pt idx="1756">
                  <c:v>35.158999999999999</c:v>
                </c:pt>
                <c:pt idx="1757">
                  <c:v>35.179000000000002</c:v>
                </c:pt>
                <c:pt idx="1758">
                  <c:v>35.198999999999998</c:v>
                </c:pt>
                <c:pt idx="1759">
                  <c:v>35.219000000000001</c:v>
                </c:pt>
                <c:pt idx="1760">
                  <c:v>35.238999999999997</c:v>
                </c:pt>
                <c:pt idx="1761">
                  <c:v>35.259</c:v>
                </c:pt>
                <c:pt idx="1762">
                  <c:v>35.279000000000003</c:v>
                </c:pt>
                <c:pt idx="1763">
                  <c:v>35.298999999999999</c:v>
                </c:pt>
                <c:pt idx="1764">
                  <c:v>35.319000000000003</c:v>
                </c:pt>
                <c:pt idx="1765">
                  <c:v>35.338999999999999</c:v>
                </c:pt>
                <c:pt idx="1766">
                  <c:v>35.359000000000002</c:v>
                </c:pt>
                <c:pt idx="1767">
                  <c:v>35.378999999999998</c:v>
                </c:pt>
                <c:pt idx="1768">
                  <c:v>35.399000000000001</c:v>
                </c:pt>
                <c:pt idx="1769">
                  <c:v>35.418999999999997</c:v>
                </c:pt>
                <c:pt idx="1770">
                  <c:v>35.439</c:v>
                </c:pt>
                <c:pt idx="1771">
                  <c:v>35.459000000000003</c:v>
                </c:pt>
                <c:pt idx="1772">
                  <c:v>35.478999999999999</c:v>
                </c:pt>
                <c:pt idx="1773">
                  <c:v>35.499000000000002</c:v>
                </c:pt>
                <c:pt idx="1774">
                  <c:v>35.518999999999998</c:v>
                </c:pt>
                <c:pt idx="1775">
                  <c:v>35.539000000000001</c:v>
                </c:pt>
                <c:pt idx="1776">
                  <c:v>35.558999999999997</c:v>
                </c:pt>
                <c:pt idx="1777">
                  <c:v>35.579000000000001</c:v>
                </c:pt>
                <c:pt idx="1778">
                  <c:v>35.598999999999997</c:v>
                </c:pt>
                <c:pt idx="1779">
                  <c:v>35.619</c:v>
                </c:pt>
                <c:pt idx="1780">
                  <c:v>35.639000000000003</c:v>
                </c:pt>
                <c:pt idx="1781">
                  <c:v>35.658999999999999</c:v>
                </c:pt>
                <c:pt idx="1782">
                  <c:v>35.679000000000002</c:v>
                </c:pt>
                <c:pt idx="1783">
                  <c:v>35.698999999999998</c:v>
                </c:pt>
                <c:pt idx="1784">
                  <c:v>35.719000000000001</c:v>
                </c:pt>
                <c:pt idx="1785">
                  <c:v>35.738999999999997</c:v>
                </c:pt>
                <c:pt idx="1786">
                  <c:v>35.759</c:v>
                </c:pt>
                <c:pt idx="1787">
                  <c:v>35.779000000000003</c:v>
                </c:pt>
                <c:pt idx="1788">
                  <c:v>35.799999999999997</c:v>
                </c:pt>
                <c:pt idx="1789">
                  <c:v>35.82</c:v>
                </c:pt>
                <c:pt idx="1790">
                  <c:v>35.840000000000003</c:v>
                </c:pt>
                <c:pt idx="1791">
                  <c:v>35.86</c:v>
                </c:pt>
                <c:pt idx="1792">
                  <c:v>35.880000000000003</c:v>
                </c:pt>
                <c:pt idx="1793">
                  <c:v>35.9</c:v>
                </c:pt>
                <c:pt idx="1794">
                  <c:v>35.92</c:v>
                </c:pt>
                <c:pt idx="1795">
                  <c:v>35.94</c:v>
                </c:pt>
                <c:pt idx="1796">
                  <c:v>35.96</c:v>
                </c:pt>
                <c:pt idx="1797">
                  <c:v>35.979999999999997</c:v>
                </c:pt>
                <c:pt idx="1798">
                  <c:v>36</c:v>
                </c:pt>
                <c:pt idx="1799">
                  <c:v>36.020000000000003</c:v>
                </c:pt>
                <c:pt idx="1800">
                  <c:v>36.04</c:v>
                </c:pt>
                <c:pt idx="1801">
                  <c:v>36.06</c:v>
                </c:pt>
                <c:pt idx="1802">
                  <c:v>36.08</c:v>
                </c:pt>
                <c:pt idx="1803">
                  <c:v>36.1</c:v>
                </c:pt>
                <c:pt idx="1804">
                  <c:v>36.119999999999997</c:v>
                </c:pt>
                <c:pt idx="1805">
                  <c:v>36.14</c:v>
                </c:pt>
                <c:pt idx="1806">
                  <c:v>36.159999999999997</c:v>
                </c:pt>
                <c:pt idx="1807">
                  <c:v>36.18</c:v>
                </c:pt>
                <c:pt idx="1808">
                  <c:v>36.200000000000003</c:v>
                </c:pt>
                <c:pt idx="1809">
                  <c:v>36.22</c:v>
                </c:pt>
                <c:pt idx="1810">
                  <c:v>36.24</c:v>
                </c:pt>
                <c:pt idx="1811">
                  <c:v>36.26</c:v>
                </c:pt>
                <c:pt idx="1812">
                  <c:v>36.28</c:v>
                </c:pt>
                <c:pt idx="1813">
                  <c:v>36.299999999999997</c:v>
                </c:pt>
                <c:pt idx="1814">
                  <c:v>36.32</c:v>
                </c:pt>
                <c:pt idx="1815">
                  <c:v>36.340000000000003</c:v>
                </c:pt>
                <c:pt idx="1816">
                  <c:v>36.36</c:v>
                </c:pt>
                <c:pt idx="1817">
                  <c:v>36.380000000000003</c:v>
                </c:pt>
                <c:pt idx="1818">
                  <c:v>36.4</c:v>
                </c:pt>
                <c:pt idx="1819">
                  <c:v>36.42</c:v>
                </c:pt>
                <c:pt idx="1820">
                  <c:v>36.44</c:v>
                </c:pt>
                <c:pt idx="1821">
                  <c:v>36.46</c:v>
                </c:pt>
                <c:pt idx="1822">
                  <c:v>36.479999999999997</c:v>
                </c:pt>
                <c:pt idx="1823">
                  <c:v>36.5</c:v>
                </c:pt>
                <c:pt idx="1824">
                  <c:v>36.520000000000003</c:v>
                </c:pt>
                <c:pt idx="1825">
                  <c:v>36.540999999999997</c:v>
                </c:pt>
                <c:pt idx="1826">
                  <c:v>36.561</c:v>
                </c:pt>
                <c:pt idx="1827">
                  <c:v>36.581000000000003</c:v>
                </c:pt>
                <c:pt idx="1828">
                  <c:v>36.600999999999999</c:v>
                </c:pt>
                <c:pt idx="1829">
                  <c:v>36.621000000000002</c:v>
                </c:pt>
                <c:pt idx="1830">
                  <c:v>36.640999999999998</c:v>
                </c:pt>
                <c:pt idx="1831">
                  <c:v>36.661000000000001</c:v>
                </c:pt>
                <c:pt idx="1832">
                  <c:v>36.680999999999997</c:v>
                </c:pt>
                <c:pt idx="1833">
                  <c:v>36.701000000000001</c:v>
                </c:pt>
                <c:pt idx="1834">
                  <c:v>36.720999999999997</c:v>
                </c:pt>
                <c:pt idx="1835">
                  <c:v>36.741</c:v>
                </c:pt>
                <c:pt idx="1836">
                  <c:v>36.761000000000003</c:v>
                </c:pt>
                <c:pt idx="1837">
                  <c:v>36.780999999999999</c:v>
                </c:pt>
                <c:pt idx="1838">
                  <c:v>36.801000000000002</c:v>
                </c:pt>
                <c:pt idx="1839">
                  <c:v>36.820999999999998</c:v>
                </c:pt>
                <c:pt idx="1840">
                  <c:v>36.841000000000001</c:v>
                </c:pt>
                <c:pt idx="1841">
                  <c:v>36.860999999999997</c:v>
                </c:pt>
                <c:pt idx="1842">
                  <c:v>36.881</c:v>
                </c:pt>
                <c:pt idx="1843">
                  <c:v>36.901000000000003</c:v>
                </c:pt>
                <c:pt idx="1844">
                  <c:v>36.920999999999999</c:v>
                </c:pt>
                <c:pt idx="1845">
                  <c:v>36.941000000000003</c:v>
                </c:pt>
                <c:pt idx="1846">
                  <c:v>36.960999999999999</c:v>
                </c:pt>
                <c:pt idx="1847">
                  <c:v>36.981000000000002</c:v>
                </c:pt>
                <c:pt idx="1848">
                  <c:v>37.000999999999998</c:v>
                </c:pt>
                <c:pt idx="1849">
                  <c:v>37.021000000000001</c:v>
                </c:pt>
                <c:pt idx="1850">
                  <c:v>37.040999999999997</c:v>
                </c:pt>
                <c:pt idx="1851">
                  <c:v>37.061</c:v>
                </c:pt>
                <c:pt idx="1852">
                  <c:v>37.081000000000003</c:v>
                </c:pt>
                <c:pt idx="1853">
                  <c:v>37.100999999999999</c:v>
                </c:pt>
                <c:pt idx="1854">
                  <c:v>37.121000000000002</c:v>
                </c:pt>
                <c:pt idx="1855">
                  <c:v>37.140999999999998</c:v>
                </c:pt>
                <c:pt idx="1856">
                  <c:v>37.161000000000001</c:v>
                </c:pt>
                <c:pt idx="1857">
                  <c:v>37.180999999999997</c:v>
                </c:pt>
                <c:pt idx="1858">
                  <c:v>37.201000000000001</c:v>
                </c:pt>
                <c:pt idx="1859">
                  <c:v>37.220999999999997</c:v>
                </c:pt>
                <c:pt idx="1860">
                  <c:v>37.241</c:v>
                </c:pt>
                <c:pt idx="1861">
                  <c:v>37.261000000000003</c:v>
                </c:pt>
                <c:pt idx="1862">
                  <c:v>37.281999999999996</c:v>
                </c:pt>
                <c:pt idx="1863">
                  <c:v>37.302</c:v>
                </c:pt>
                <c:pt idx="1864">
                  <c:v>37.322000000000003</c:v>
                </c:pt>
                <c:pt idx="1865">
                  <c:v>37.341999999999999</c:v>
                </c:pt>
                <c:pt idx="1866">
                  <c:v>37.362000000000002</c:v>
                </c:pt>
                <c:pt idx="1867">
                  <c:v>37.381999999999998</c:v>
                </c:pt>
                <c:pt idx="1868">
                  <c:v>37.402000000000001</c:v>
                </c:pt>
                <c:pt idx="1869">
                  <c:v>37.421999999999997</c:v>
                </c:pt>
                <c:pt idx="1870">
                  <c:v>37.442</c:v>
                </c:pt>
                <c:pt idx="1871">
                  <c:v>37.462000000000003</c:v>
                </c:pt>
                <c:pt idx="1872">
                  <c:v>37.481999999999999</c:v>
                </c:pt>
                <c:pt idx="1873">
                  <c:v>37.502000000000002</c:v>
                </c:pt>
                <c:pt idx="1874">
                  <c:v>37.521999999999998</c:v>
                </c:pt>
                <c:pt idx="1875">
                  <c:v>37.542000000000002</c:v>
                </c:pt>
                <c:pt idx="1876">
                  <c:v>37.561999999999998</c:v>
                </c:pt>
                <c:pt idx="1877">
                  <c:v>37.582000000000001</c:v>
                </c:pt>
                <c:pt idx="1878">
                  <c:v>37.601999999999997</c:v>
                </c:pt>
                <c:pt idx="1879">
                  <c:v>37.622</c:v>
                </c:pt>
                <c:pt idx="1880">
                  <c:v>37.642000000000003</c:v>
                </c:pt>
                <c:pt idx="1881">
                  <c:v>37.661999999999999</c:v>
                </c:pt>
                <c:pt idx="1882">
                  <c:v>37.682000000000002</c:v>
                </c:pt>
                <c:pt idx="1883">
                  <c:v>37.701999999999998</c:v>
                </c:pt>
                <c:pt idx="1884">
                  <c:v>37.722000000000001</c:v>
                </c:pt>
                <c:pt idx="1885">
                  <c:v>37.741999999999997</c:v>
                </c:pt>
                <c:pt idx="1886">
                  <c:v>37.762</c:v>
                </c:pt>
                <c:pt idx="1887">
                  <c:v>37.781999999999996</c:v>
                </c:pt>
                <c:pt idx="1888">
                  <c:v>37.802</c:v>
                </c:pt>
                <c:pt idx="1889">
                  <c:v>37.822000000000003</c:v>
                </c:pt>
                <c:pt idx="1890">
                  <c:v>37.841999999999999</c:v>
                </c:pt>
                <c:pt idx="1891">
                  <c:v>37.862000000000002</c:v>
                </c:pt>
                <c:pt idx="1892">
                  <c:v>37.881999999999998</c:v>
                </c:pt>
                <c:pt idx="1893">
                  <c:v>37.902000000000001</c:v>
                </c:pt>
                <c:pt idx="1894">
                  <c:v>37.921999999999997</c:v>
                </c:pt>
                <c:pt idx="1895">
                  <c:v>37.942</c:v>
                </c:pt>
                <c:pt idx="1896">
                  <c:v>37.962000000000003</c:v>
                </c:pt>
                <c:pt idx="1897">
                  <c:v>37.981999999999999</c:v>
                </c:pt>
                <c:pt idx="1898">
                  <c:v>38.002000000000002</c:v>
                </c:pt>
                <c:pt idx="1899">
                  <c:v>38.023000000000003</c:v>
                </c:pt>
                <c:pt idx="1900">
                  <c:v>38.042999999999999</c:v>
                </c:pt>
                <c:pt idx="1901">
                  <c:v>38.063000000000002</c:v>
                </c:pt>
                <c:pt idx="1902">
                  <c:v>38.082999999999998</c:v>
                </c:pt>
                <c:pt idx="1903">
                  <c:v>38.103000000000002</c:v>
                </c:pt>
                <c:pt idx="1904">
                  <c:v>38.122999999999998</c:v>
                </c:pt>
                <c:pt idx="1905">
                  <c:v>38.143000000000001</c:v>
                </c:pt>
                <c:pt idx="1906">
                  <c:v>38.162999999999997</c:v>
                </c:pt>
                <c:pt idx="1907">
                  <c:v>38.183</c:v>
                </c:pt>
                <c:pt idx="1908">
                  <c:v>38.203000000000003</c:v>
                </c:pt>
                <c:pt idx="1909">
                  <c:v>38.222999999999999</c:v>
                </c:pt>
                <c:pt idx="1910">
                  <c:v>38.243000000000002</c:v>
                </c:pt>
                <c:pt idx="1911">
                  <c:v>38.262999999999998</c:v>
                </c:pt>
                <c:pt idx="1912">
                  <c:v>38.283000000000001</c:v>
                </c:pt>
                <c:pt idx="1913">
                  <c:v>38.302999999999997</c:v>
                </c:pt>
                <c:pt idx="1914">
                  <c:v>38.323</c:v>
                </c:pt>
                <c:pt idx="1915">
                  <c:v>38.343000000000004</c:v>
                </c:pt>
                <c:pt idx="1916">
                  <c:v>38.363</c:v>
                </c:pt>
                <c:pt idx="1917">
                  <c:v>38.383000000000003</c:v>
                </c:pt>
                <c:pt idx="1918">
                  <c:v>38.402999999999999</c:v>
                </c:pt>
                <c:pt idx="1919">
                  <c:v>38.423000000000002</c:v>
                </c:pt>
                <c:pt idx="1920">
                  <c:v>38.442999999999998</c:v>
                </c:pt>
                <c:pt idx="1921">
                  <c:v>38.463000000000001</c:v>
                </c:pt>
                <c:pt idx="1922">
                  <c:v>38.482999999999997</c:v>
                </c:pt>
                <c:pt idx="1923">
                  <c:v>38.503</c:v>
                </c:pt>
                <c:pt idx="1924">
                  <c:v>38.523000000000003</c:v>
                </c:pt>
                <c:pt idx="1925">
                  <c:v>38.542999999999999</c:v>
                </c:pt>
                <c:pt idx="1926">
                  <c:v>38.563000000000002</c:v>
                </c:pt>
                <c:pt idx="1927">
                  <c:v>38.582999999999998</c:v>
                </c:pt>
                <c:pt idx="1928">
                  <c:v>38.603000000000002</c:v>
                </c:pt>
                <c:pt idx="1929">
                  <c:v>38.622999999999998</c:v>
                </c:pt>
                <c:pt idx="1930">
                  <c:v>38.643000000000001</c:v>
                </c:pt>
                <c:pt idx="1931">
                  <c:v>38.662999999999997</c:v>
                </c:pt>
                <c:pt idx="1932">
                  <c:v>38.683</c:v>
                </c:pt>
                <c:pt idx="1933">
                  <c:v>38.703000000000003</c:v>
                </c:pt>
                <c:pt idx="1934">
                  <c:v>38.722999999999999</c:v>
                </c:pt>
                <c:pt idx="1935">
                  <c:v>38.744</c:v>
                </c:pt>
                <c:pt idx="1936">
                  <c:v>38.764000000000003</c:v>
                </c:pt>
                <c:pt idx="1937">
                  <c:v>38.783999999999999</c:v>
                </c:pt>
                <c:pt idx="1938">
                  <c:v>38.804000000000002</c:v>
                </c:pt>
                <c:pt idx="1939">
                  <c:v>38.823999999999998</c:v>
                </c:pt>
                <c:pt idx="1940">
                  <c:v>38.844000000000001</c:v>
                </c:pt>
                <c:pt idx="1941">
                  <c:v>38.863999999999997</c:v>
                </c:pt>
                <c:pt idx="1942">
                  <c:v>38.884</c:v>
                </c:pt>
                <c:pt idx="1943">
                  <c:v>38.904000000000003</c:v>
                </c:pt>
                <c:pt idx="1944">
                  <c:v>38.923999999999999</c:v>
                </c:pt>
                <c:pt idx="1945">
                  <c:v>38.944000000000003</c:v>
                </c:pt>
                <c:pt idx="1946">
                  <c:v>38.963999999999999</c:v>
                </c:pt>
                <c:pt idx="1947">
                  <c:v>38.984000000000002</c:v>
                </c:pt>
                <c:pt idx="1948">
                  <c:v>39.003999999999998</c:v>
                </c:pt>
                <c:pt idx="1949">
                  <c:v>39.024000000000001</c:v>
                </c:pt>
                <c:pt idx="1950">
                  <c:v>39.043999999999997</c:v>
                </c:pt>
                <c:pt idx="1951">
                  <c:v>39.064</c:v>
                </c:pt>
                <c:pt idx="1952">
                  <c:v>39.084000000000003</c:v>
                </c:pt>
                <c:pt idx="1953">
                  <c:v>39.103999999999999</c:v>
                </c:pt>
                <c:pt idx="1954">
                  <c:v>39.124000000000002</c:v>
                </c:pt>
                <c:pt idx="1955">
                  <c:v>39.143999999999998</c:v>
                </c:pt>
                <c:pt idx="1956">
                  <c:v>39.164000000000001</c:v>
                </c:pt>
                <c:pt idx="1957">
                  <c:v>39.183999999999997</c:v>
                </c:pt>
                <c:pt idx="1958">
                  <c:v>39.204000000000001</c:v>
                </c:pt>
                <c:pt idx="1959">
                  <c:v>39.223999999999997</c:v>
                </c:pt>
                <c:pt idx="1960">
                  <c:v>39.244</c:v>
                </c:pt>
                <c:pt idx="1961">
                  <c:v>39.264000000000003</c:v>
                </c:pt>
                <c:pt idx="1962">
                  <c:v>39.283999999999999</c:v>
                </c:pt>
                <c:pt idx="1963">
                  <c:v>39.304000000000002</c:v>
                </c:pt>
                <c:pt idx="1964">
                  <c:v>39.323999999999998</c:v>
                </c:pt>
                <c:pt idx="1965">
                  <c:v>39.344000000000001</c:v>
                </c:pt>
                <c:pt idx="1966">
                  <c:v>39.363999999999997</c:v>
                </c:pt>
                <c:pt idx="1967">
                  <c:v>39.384</c:v>
                </c:pt>
                <c:pt idx="1968">
                  <c:v>39.404000000000003</c:v>
                </c:pt>
                <c:pt idx="1969">
                  <c:v>39.423999999999999</c:v>
                </c:pt>
                <c:pt idx="1970">
                  <c:v>39.444000000000003</c:v>
                </c:pt>
                <c:pt idx="1971">
                  <c:v>39.463999999999999</c:v>
                </c:pt>
                <c:pt idx="1972">
                  <c:v>39.484999999999999</c:v>
                </c:pt>
                <c:pt idx="1973">
                  <c:v>39.505000000000003</c:v>
                </c:pt>
                <c:pt idx="1974">
                  <c:v>39.524999999999999</c:v>
                </c:pt>
                <c:pt idx="1975">
                  <c:v>39.545000000000002</c:v>
                </c:pt>
                <c:pt idx="1976">
                  <c:v>39.564999999999998</c:v>
                </c:pt>
                <c:pt idx="1977">
                  <c:v>39.585000000000001</c:v>
                </c:pt>
                <c:pt idx="1978">
                  <c:v>39.604999999999997</c:v>
                </c:pt>
                <c:pt idx="1979">
                  <c:v>39.625</c:v>
                </c:pt>
                <c:pt idx="1980">
                  <c:v>39.645000000000003</c:v>
                </c:pt>
                <c:pt idx="1981">
                  <c:v>39.664999999999999</c:v>
                </c:pt>
                <c:pt idx="1982">
                  <c:v>39.685000000000002</c:v>
                </c:pt>
                <c:pt idx="1983">
                  <c:v>39.704999999999998</c:v>
                </c:pt>
                <c:pt idx="1984">
                  <c:v>39.725000000000001</c:v>
                </c:pt>
                <c:pt idx="1985">
                  <c:v>39.744999999999997</c:v>
                </c:pt>
                <c:pt idx="1986">
                  <c:v>39.765000000000001</c:v>
                </c:pt>
                <c:pt idx="1987">
                  <c:v>39.784999999999997</c:v>
                </c:pt>
                <c:pt idx="1988">
                  <c:v>39.805</c:v>
                </c:pt>
                <c:pt idx="1989">
                  <c:v>39.825000000000003</c:v>
                </c:pt>
                <c:pt idx="1990">
                  <c:v>39.844999999999999</c:v>
                </c:pt>
                <c:pt idx="1991">
                  <c:v>39.865000000000002</c:v>
                </c:pt>
                <c:pt idx="1992">
                  <c:v>39.884999999999998</c:v>
                </c:pt>
                <c:pt idx="1993">
                  <c:v>39.905000000000001</c:v>
                </c:pt>
                <c:pt idx="1994">
                  <c:v>39.924999999999997</c:v>
                </c:pt>
                <c:pt idx="1995">
                  <c:v>39.945</c:v>
                </c:pt>
                <c:pt idx="1996">
                  <c:v>39.965000000000003</c:v>
                </c:pt>
                <c:pt idx="1997">
                  <c:v>39.984999999999999</c:v>
                </c:pt>
                <c:pt idx="1998">
                  <c:v>40.005000000000003</c:v>
                </c:pt>
                <c:pt idx="1999">
                  <c:v>40.024999999999999</c:v>
                </c:pt>
                <c:pt idx="2000">
                  <c:v>40.045000000000002</c:v>
                </c:pt>
                <c:pt idx="2001">
                  <c:v>40.064999999999998</c:v>
                </c:pt>
                <c:pt idx="2002">
                  <c:v>40.085000000000001</c:v>
                </c:pt>
                <c:pt idx="2003">
                  <c:v>40.104999999999997</c:v>
                </c:pt>
                <c:pt idx="2004">
                  <c:v>40.125</c:v>
                </c:pt>
                <c:pt idx="2005">
                  <c:v>40.145000000000003</c:v>
                </c:pt>
                <c:pt idx="2006">
                  <c:v>40.164999999999999</c:v>
                </c:pt>
                <c:pt idx="2007">
                  <c:v>40.185000000000002</c:v>
                </c:pt>
                <c:pt idx="2008">
                  <c:v>40.204999999999998</c:v>
                </c:pt>
                <c:pt idx="2009">
                  <c:v>40.225999999999999</c:v>
                </c:pt>
                <c:pt idx="2010">
                  <c:v>40.246000000000002</c:v>
                </c:pt>
                <c:pt idx="2011">
                  <c:v>40.265999999999998</c:v>
                </c:pt>
                <c:pt idx="2012">
                  <c:v>40.286000000000001</c:v>
                </c:pt>
                <c:pt idx="2013">
                  <c:v>40.305999999999997</c:v>
                </c:pt>
                <c:pt idx="2014">
                  <c:v>40.326000000000001</c:v>
                </c:pt>
                <c:pt idx="2015">
                  <c:v>40.345999999999997</c:v>
                </c:pt>
                <c:pt idx="2016">
                  <c:v>40.366</c:v>
                </c:pt>
                <c:pt idx="2017">
                  <c:v>40.386000000000003</c:v>
                </c:pt>
                <c:pt idx="2018">
                  <c:v>40.405999999999999</c:v>
                </c:pt>
                <c:pt idx="2019">
                  <c:v>40.426000000000002</c:v>
                </c:pt>
                <c:pt idx="2020">
                  <c:v>40.445999999999998</c:v>
                </c:pt>
                <c:pt idx="2021">
                  <c:v>40.466000000000001</c:v>
                </c:pt>
                <c:pt idx="2022">
                  <c:v>40.485999999999997</c:v>
                </c:pt>
                <c:pt idx="2023">
                  <c:v>40.506</c:v>
                </c:pt>
                <c:pt idx="2024">
                  <c:v>40.526000000000003</c:v>
                </c:pt>
                <c:pt idx="2025">
                  <c:v>40.545999999999999</c:v>
                </c:pt>
                <c:pt idx="2026">
                  <c:v>40.566000000000003</c:v>
                </c:pt>
                <c:pt idx="2027">
                  <c:v>40.585999999999999</c:v>
                </c:pt>
                <c:pt idx="2028">
                  <c:v>40.606000000000002</c:v>
                </c:pt>
                <c:pt idx="2029">
                  <c:v>40.625999999999998</c:v>
                </c:pt>
                <c:pt idx="2030">
                  <c:v>40.646000000000001</c:v>
                </c:pt>
                <c:pt idx="2031">
                  <c:v>40.665999999999997</c:v>
                </c:pt>
                <c:pt idx="2032">
                  <c:v>40.686</c:v>
                </c:pt>
                <c:pt idx="2033">
                  <c:v>40.706000000000003</c:v>
                </c:pt>
                <c:pt idx="2034">
                  <c:v>40.725999999999999</c:v>
                </c:pt>
                <c:pt idx="2035">
                  <c:v>40.746000000000002</c:v>
                </c:pt>
                <c:pt idx="2036">
                  <c:v>40.765999999999998</c:v>
                </c:pt>
                <c:pt idx="2037">
                  <c:v>40.786000000000001</c:v>
                </c:pt>
                <c:pt idx="2038">
                  <c:v>40.805999999999997</c:v>
                </c:pt>
                <c:pt idx="2039">
                  <c:v>40.826000000000001</c:v>
                </c:pt>
                <c:pt idx="2040">
                  <c:v>40.845999999999997</c:v>
                </c:pt>
                <c:pt idx="2041">
                  <c:v>40.866</c:v>
                </c:pt>
                <c:pt idx="2042">
                  <c:v>40.886000000000003</c:v>
                </c:pt>
                <c:pt idx="2043">
                  <c:v>40.905999999999999</c:v>
                </c:pt>
                <c:pt idx="2044">
                  <c:v>40.926000000000002</c:v>
                </c:pt>
                <c:pt idx="2045">
                  <c:v>40.945999999999998</c:v>
                </c:pt>
                <c:pt idx="2046">
                  <c:v>40.966999999999999</c:v>
                </c:pt>
                <c:pt idx="2047">
                  <c:v>40.987000000000002</c:v>
                </c:pt>
                <c:pt idx="2048">
                  <c:v>41.006999999999998</c:v>
                </c:pt>
                <c:pt idx="2049">
                  <c:v>41.027000000000001</c:v>
                </c:pt>
                <c:pt idx="2050">
                  <c:v>41.046999999999997</c:v>
                </c:pt>
                <c:pt idx="2051">
                  <c:v>41.067</c:v>
                </c:pt>
                <c:pt idx="2052">
                  <c:v>41.087000000000003</c:v>
                </c:pt>
                <c:pt idx="2053">
                  <c:v>41.106999999999999</c:v>
                </c:pt>
                <c:pt idx="2054">
                  <c:v>41.127000000000002</c:v>
                </c:pt>
                <c:pt idx="2055">
                  <c:v>41.146999999999998</c:v>
                </c:pt>
                <c:pt idx="2056">
                  <c:v>41.167000000000002</c:v>
                </c:pt>
                <c:pt idx="2057">
                  <c:v>41.186999999999998</c:v>
                </c:pt>
                <c:pt idx="2058">
                  <c:v>41.207000000000001</c:v>
                </c:pt>
                <c:pt idx="2059">
                  <c:v>41.226999999999997</c:v>
                </c:pt>
                <c:pt idx="2060">
                  <c:v>41.247</c:v>
                </c:pt>
                <c:pt idx="2061">
                  <c:v>41.267000000000003</c:v>
                </c:pt>
                <c:pt idx="2062">
                  <c:v>41.286999999999999</c:v>
                </c:pt>
                <c:pt idx="2063">
                  <c:v>41.307000000000002</c:v>
                </c:pt>
                <c:pt idx="2064">
                  <c:v>41.326999999999998</c:v>
                </c:pt>
                <c:pt idx="2065">
                  <c:v>41.347000000000001</c:v>
                </c:pt>
                <c:pt idx="2066">
                  <c:v>41.366999999999997</c:v>
                </c:pt>
                <c:pt idx="2067">
                  <c:v>41.387</c:v>
                </c:pt>
                <c:pt idx="2068">
                  <c:v>41.406999999999996</c:v>
                </c:pt>
                <c:pt idx="2069">
                  <c:v>41.427</c:v>
                </c:pt>
                <c:pt idx="2070">
                  <c:v>41.447000000000003</c:v>
                </c:pt>
                <c:pt idx="2071">
                  <c:v>41.466999999999999</c:v>
                </c:pt>
                <c:pt idx="2072">
                  <c:v>41.487000000000002</c:v>
                </c:pt>
                <c:pt idx="2073">
                  <c:v>41.506999999999998</c:v>
                </c:pt>
                <c:pt idx="2074">
                  <c:v>41.527000000000001</c:v>
                </c:pt>
                <c:pt idx="2075">
                  <c:v>41.546999999999997</c:v>
                </c:pt>
                <c:pt idx="2076">
                  <c:v>41.567</c:v>
                </c:pt>
                <c:pt idx="2077">
                  <c:v>41.587000000000003</c:v>
                </c:pt>
                <c:pt idx="2078">
                  <c:v>41.606999999999999</c:v>
                </c:pt>
                <c:pt idx="2079">
                  <c:v>41.627000000000002</c:v>
                </c:pt>
                <c:pt idx="2080">
                  <c:v>41.646999999999998</c:v>
                </c:pt>
                <c:pt idx="2081">
                  <c:v>41.667000000000002</c:v>
                </c:pt>
                <c:pt idx="2082">
                  <c:v>41.686999999999998</c:v>
                </c:pt>
                <c:pt idx="2083">
                  <c:v>41.707999999999998</c:v>
                </c:pt>
                <c:pt idx="2084">
                  <c:v>41.728000000000002</c:v>
                </c:pt>
                <c:pt idx="2085">
                  <c:v>41.747999999999998</c:v>
                </c:pt>
                <c:pt idx="2086">
                  <c:v>41.768000000000001</c:v>
                </c:pt>
                <c:pt idx="2087">
                  <c:v>41.787999999999997</c:v>
                </c:pt>
                <c:pt idx="2088">
                  <c:v>41.808</c:v>
                </c:pt>
                <c:pt idx="2089">
                  <c:v>41.828000000000003</c:v>
                </c:pt>
                <c:pt idx="2090">
                  <c:v>41.847999999999999</c:v>
                </c:pt>
                <c:pt idx="2091">
                  <c:v>41.868000000000002</c:v>
                </c:pt>
                <c:pt idx="2092">
                  <c:v>41.887999999999998</c:v>
                </c:pt>
                <c:pt idx="2093">
                  <c:v>41.908000000000001</c:v>
                </c:pt>
                <c:pt idx="2094">
                  <c:v>41.927999999999997</c:v>
                </c:pt>
                <c:pt idx="2095">
                  <c:v>41.948</c:v>
                </c:pt>
                <c:pt idx="2096">
                  <c:v>41.968000000000004</c:v>
                </c:pt>
                <c:pt idx="2097">
                  <c:v>41.988</c:v>
                </c:pt>
                <c:pt idx="2098">
                  <c:v>42.008000000000003</c:v>
                </c:pt>
                <c:pt idx="2099">
                  <c:v>42.027999999999999</c:v>
                </c:pt>
                <c:pt idx="2100">
                  <c:v>42.048000000000002</c:v>
                </c:pt>
                <c:pt idx="2101">
                  <c:v>42.067999999999998</c:v>
                </c:pt>
                <c:pt idx="2102">
                  <c:v>42.088000000000001</c:v>
                </c:pt>
                <c:pt idx="2103">
                  <c:v>42.107999999999997</c:v>
                </c:pt>
                <c:pt idx="2104">
                  <c:v>42.128</c:v>
                </c:pt>
                <c:pt idx="2105">
                  <c:v>42.148000000000003</c:v>
                </c:pt>
                <c:pt idx="2106">
                  <c:v>42.167999999999999</c:v>
                </c:pt>
                <c:pt idx="2107">
                  <c:v>42.188000000000002</c:v>
                </c:pt>
                <c:pt idx="2108">
                  <c:v>42.207999999999998</c:v>
                </c:pt>
                <c:pt idx="2109">
                  <c:v>42.228000000000002</c:v>
                </c:pt>
                <c:pt idx="2110">
                  <c:v>42.247999999999998</c:v>
                </c:pt>
                <c:pt idx="2111">
                  <c:v>42.268000000000001</c:v>
                </c:pt>
                <c:pt idx="2112">
                  <c:v>42.287999999999997</c:v>
                </c:pt>
                <c:pt idx="2113">
                  <c:v>42.308</c:v>
                </c:pt>
                <c:pt idx="2114">
                  <c:v>42.328000000000003</c:v>
                </c:pt>
                <c:pt idx="2115">
                  <c:v>42.347999999999999</c:v>
                </c:pt>
                <c:pt idx="2116">
                  <c:v>42.368000000000002</c:v>
                </c:pt>
                <c:pt idx="2117">
                  <c:v>42.387999999999998</c:v>
                </c:pt>
                <c:pt idx="2118">
                  <c:v>42.408000000000001</c:v>
                </c:pt>
                <c:pt idx="2119">
                  <c:v>42.429000000000002</c:v>
                </c:pt>
                <c:pt idx="2120">
                  <c:v>42.448999999999998</c:v>
                </c:pt>
                <c:pt idx="2121">
                  <c:v>42.469000000000001</c:v>
                </c:pt>
                <c:pt idx="2122">
                  <c:v>42.488999999999997</c:v>
                </c:pt>
                <c:pt idx="2123">
                  <c:v>42.509</c:v>
                </c:pt>
                <c:pt idx="2124">
                  <c:v>42.529000000000003</c:v>
                </c:pt>
                <c:pt idx="2125">
                  <c:v>42.548999999999999</c:v>
                </c:pt>
                <c:pt idx="2126">
                  <c:v>42.569000000000003</c:v>
                </c:pt>
                <c:pt idx="2127">
                  <c:v>42.588999999999999</c:v>
                </c:pt>
                <c:pt idx="2128">
                  <c:v>42.609000000000002</c:v>
                </c:pt>
                <c:pt idx="2129">
                  <c:v>42.628999999999998</c:v>
                </c:pt>
                <c:pt idx="2130">
                  <c:v>42.649000000000001</c:v>
                </c:pt>
                <c:pt idx="2131">
                  <c:v>42.668999999999997</c:v>
                </c:pt>
                <c:pt idx="2132">
                  <c:v>42.689</c:v>
                </c:pt>
                <c:pt idx="2133">
                  <c:v>42.709000000000003</c:v>
                </c:pt>
                <c:pt idx="2134">
                  <c:v>42.728999999999999</c:v>
                </c:pt>
                <c:pt idx="2135">
                  <c:v>42.749000000000002</c:v>
                </c:pt>
                <c:pt idx="2136">
                  <c:v>42.768999999999998</c:v>
                </c:pt>
                <c:pt idx="2137">
                  <c:v>42.789000000000001</c:v>
                </c:pt>
                <c:pt idx="2138">
                  <c:v>42.808999999999997</c:v>
                </c:pt>
                <c:pt idx="2139">
                  <c:v>42.829000000000001</c:v>
                </c:pt>
                <c:pt idx="2140">
                  <c:v>42.848999999999997</c:v>
                </c:pt>
                <c:pt idx="2141">
                  <c:v>42.869</c:v>
                </c:pt>
                <c:pt idx="2142">
                  <c:v>42.889000000000003</c:v>
                </c:pt>
                <c:pt idx="2143">
                  <c:v>42.908999999999999</c:v>
                </c:pt>
                <c:pt idx="2144">
                  <c:v>42.929000000000002</c:v>
                </c:pt>
                <c:pt idx="2145">
                  <c:v>42.948999999999998</c:v>
                </c:pt>
                <c:pt idx="2146">
                  <c:v>42.969000000000001</c:v>
                </c:pt>
                <c:pt idx="2147">
                  <c:v>42.988999999999997</c:v>
                </c:pt>
                <c:pt idx="2148">
                  <c:v>43.009</c:v>
                </c:pt>
                <c:pt idx="2149">
                  <c:v>43.029000000000003</c:v>
                </c:pt>
                <c:pt idx="2150">
                  <c:v>43.048999999999999</c:v>
                </c:pt>
                <c:pt idx="2151">
                  <c:v>43.069000000000003</c:v>
                </c:pt>
                <c:pt idx="2152">
                  <c:v>43.088999999999999</c:v>
                </c:pt>
                <c:pt idx="2153">
                  <c:v>43.109000000000002</c:v>
                </c:pt>
                <c:pt idx="2154">
                  <c:v>43.128999999999998</c:v>
                </c:pt>
                <c:pt idx="2155">
                  <c:v>43.149000000000001</c:v>
                </c:pt>
                <c:pt idx="2156">
                  <c:v>43.17</c:v>
                </c:pt>
                <c:pt idx="2157">
                  <c:v>43.19</c:v>
                </c:pt>
                <c:pt idx="2158">
                  <c:v>43.21</c:v>
                </c:pt>
                <c:pt idx="2159">
                  <c:v>43.23</c:v>
                </c:pt>
                <c:pt idx="2160">
                  <c:v>43.25</c:v>
                </c:pt>
                <c:pt idx="2161">
                  <c:v>43.27</c:v>
                </c:pt>
                <c:pt idx="2162">
                  <c:v>43.29</c:v>
                </c:pt>
                <c:pt idx="2163">
                  <c:v>43.31</c:v>
                </c:pt>
                <c:pt idx="2164">
                  <c:v>43.33</c:v>
                </c:pt>
                <c:pt idx="2165">
                  <c:v>43.35</c:v>
                </c:pt>
                <c:pt idx="2166">
                  <c:v>43.37</c:v>
                </c:pt>
                <c:pt idx="2167">
                  <c:v>43.39</c:v>
                </c:pt>
                <c:pt idx="2168">
                  <c:v>43.41</c:v>
                </c:pt>
                <c:pt idx="2169">
                  <c:v>43.43</c:v>
                </c:pt>
                <c:pt idx="2170">
                  <c:v>43.45</c:v>
                </c:pt>
                <c:pt idx="2171">
                  <c:v>43.47</c:v>
                </c:pt>
                <c:pt idx="2172">
                  <c:v>43.49</c:v>
                </c:pt>
                <c:pt idx="2173">
                  <c:v>43.51</c:v>
                </c:pt>
                <c:pt idx="2174">
                  <c:v>43.53</c:v>
                </c:pt>
                <c:pt idx="2175">
                  <c:v>43.55</c:v>
                </c:pt>
                <c:pt idx="2176">
                  <c:v>43.57</c:v>
                </c:pt>
                <c:pt idx="2177">
                  <c:v>43.59</c:v>
                </c:pt>
                <c:pt idx="2178">
                  <c:v>43.61</c:v>
                </c:pt>
                <c:pt idx="2179">
                  <c:v>43.63</c:v>
                </c:pt>
                <c:pt idx="2180">
                  <c:v>43.65</c:v>
                </c:pt>
                <c:pt idx="2181">
                  <c:v>43.67</c:v>
                </c:pt>
                <c:pt idx="2182">
                  <c:v>43.69</c:v>
                </c:pt>
                <c:pt idx="2183">
                  <c:v>43.71</c:v>
                </c:pt>
                <c:pt idx="2184">
                  <c:v>43.73</c:v>
                </c:pt>
                <c:pt idx="2185">
                  <c:v>43.75</c:v>
                </c:pt>
                <c:pt idx="2186">
                  <c:v>43.77</c:v>
                </c:pt>
                <c:pt idx="2187">
                  <c:v>43.79</c:v>
                </c:pt>
                <c:pt idx="2188">
                  <c:v>43.81</c:v>
                </c:pt>
                <c:pt idx="2189">
                  <c:v>43.83</c:v>
                </c:pt>
                <c:pt idx="2190">
                  <c:v>43.85</c:v>
                </c:pt>
                <c:pt idx="2191">
                  <c:v>43.87</c:v>
                </c:pt>
                <c:pt idx="2192">
                  <c:v>43.89</c:v>
                </c:pt>
                <c:pt idx="2193">
                  <c:v>43.911000000000001</c:v>
                </c:pt>
                <c:pt idx="2194">
                  <c:v>43.930999999999997</c:v>
                </c:pt>
                <c:pt idx="2195">
                  <c:v>43.951000000000001</c:v>
                </c:pt>
                <c:pt idx="2196">
                  <c:v>43.970999999999997</c:v>
                </c:pt>
                <c:pt idx="2197">
                  <c:v>43.991</c:v>
                </c:pt>
                <c:pt idx="2198">
                  <c:v>44.011000000000003</c:v>
                </c:pt>
                <c:pt idx="2199">
                  <c:v>44.030999999999999</c:v>
                </c:pt>
                <c:pt idx="2200">
                  <c:v>44.051000000000002</c:v>
                </c:pt>
                <c:pt idx="2201">
                  <c:v>44.070999999999998</c:v>
                </c:pt>
                <c:pt idx="2202">
                  <c:v>44.091000000000001</c:v>
                </c:pt>
                <c:pt idx="2203">
                  <c:v>44.110999999999997</c:v>
                </c:pt>
                <c:pt idx="2204">
                  <c:v>44.131</c:v>
                </c:pt>
                <c:pt idx="2205">
                  <c:v>44.151000000000003</c:v>
                </c:pt>
                <c:pt idx="2206">
                  <c:v>44.170999999999999</c:v>
                </c:pt>
                <c:pt idx="2207">
                  <c:v>44.191000000000003</c:v>
                </c:pt>
                <c:pt idx="2208">
                  <c:v>44.210999999999999</c:v>
                </c:pt>
                <c:pt idx="2209">
                  <c:v>44.231000000000002</c:v>
                </c:pt>
                <c:pt idx="2210">
                  <c:v>44.250999999999998</c:v>
                </c:pt>
                <c:pt idx="2211">
                  <c:v>44.271000000000001</c:v>
                </c:pt>
                <c:pt idx="2212">
                  <c:v>44.290999999999997</c:v>
                </c:pt>
                <c:pt idx="2213">
                  <c:v>44.311</c:v>
                </c:pt>
                <c:pt idx="2214">
                  <c:v>44.331000000000003</c:v>
                </c:pt>
                <c:pt idx="2215">
                  <c:v>44.350999999999999</c:v>
                </c:pt>
                <c:pt idx="2216">
                  <c:v>44.371000000000002</c:v>
                </c:pt>
                <c:pt idx="2217">
                  <c:v>44.390999999999998</c:v>
                </c:pt>
                <c:pt idx="2218">
                  <c:v>44.411000000000001</c:v>
                </c:pt>
                <c:pt idx="2219">
                  <c:v>44.430999999999997</c:v>
                </c:pt>
                <c:pt idx="2220">
                  <c:v>44.451000000000001</c:v>
                </c:pt>
                <c:pt idx="2221">
                  <c:v>44.470999999999997</c:v>
                </c:pt>
                <c:pt idx="2222">
                  <c:v>44.491</c:v>
                </c:pt>
                <c:pt idx="2223">
                  <c:v>44.511000000000003</c:v>
                </c:pt>
                <c:pt idx="2224">
                  <c:v>44.530999999999999</c:v>
                </c:pt>
                <c:pt idx="2225">
                  <c:v>44.551000000000002</c:v>
                </c:pt>
                <c:pt idx="2226">
                  <c:v>44.570999999999998</c:v>
                </c:pt>
                <c:pt idx="2227">
                  <c:v>44.591000000000001</c:v>
                </c:pt>
                <c:pt idx="2228">
                  <c:v>44.610999999999997</c:v>
                </c:pt>
                <c:pt idx="2229">
                  <c:v>44.631</c:v>
                </c:pt>
                <c:pt idx="2230">
                  <c:v>44.652000000000001</c:v>
                </c:pt>
                <c:pt idx="2231">
                  <c:v>44.671999999999997</c:v>
                </c:pt>
                <c:pt idx="2232">
                  <c:v>44.692</c:v>
                </c:pt>
                <c:pt idx="2233">
                  <c:v>44.712000000000003</c:v>
                </c:pt>
                <c:pt idx="2234">
                  <c:v>44.731999999999999</c:v>
                </c:pt>
                <c:pt idx="2235">
                  <c:v>44.752000000000002</c:v>
                </c:pt>
                <c:pt idx="2236">
                  <c:v>44.771999999999998</c:v>
                </c:pt>
                <c:pt idx="2237">
                  <c:v>44.792000000000002</c:v>
                </c:pt>
                <c:pt idx="2238">
                  <c:v>44.811999999999998</c:v>
                </c:pt>
                <c:pt idx="2239">
                  <c:v>44.832000000000001</c:v>
                </c:pt>
                <c:pt idx="2240">
                  <c:v>44.851999999999997</c:v>
                </c:pt>
                <c:pt idx="2241">
                  <c:v>44.872</c:v>
                </c:pt>
                <c:pt idx="2242">
                  <c:v>44.892000000000003</c:v>
                </c:pt>
                <c:pt idx="2243">
                  <c:v>44.911999999999999</c:v>
                </c:pt>
                <c:pt idx="2244">
                  <c:v>44.932000000000002</c:v>
                </c:pt>
                <c:pt idx="2245">
                  <c:v>44.951999999999998</c:v>
                </c:pt>
                <c:pt idx="2246">
                  <c:v>44.972000000000001</c:v>
                </c:pt>
                <c:pt idx="2247">
                  <c:v>44.991999999999997</c:v>
                </c:pt>
                <c:pt idx="2248">
                  <c:v>45.012</c:v>
                </c:pt>
                <c:pt idx="2249">
                  <c:v>45.031999999999996</c:v>
                </c:pt>
                <c:pt idx="2250">
                  <c:v>45.052</c:v>
                </c:pt>
                <c:pt idx="2251">
                  <c:v>45.072000000000003</c:v>
                </c:pt>
                <c:pt idx="2252">
                  <c:v>45.091999999999999</c:v>
                </c:pt>
                <c:pt idx="2253">
                  <c:v>45.112000000000002</c:v>
                </c:pt>
                <c:pt idx="2254">
                  <c:v>45.131999999999998</c:v>
                </c:pt>
                <c:pt idx="2255">
                  <c:v>45.152000000000001</c:v>
                </c:pt>
                <c:pt idx="2256">
                  <c:v>45.171999999999997</c:v>
                </c:pt>
                <c:pt idx="2257">
                  <c:v>45.192</c:v>
                </c:pt>
                <c:pt idx="2258">
                  <c:v>45.212000000000003</c:v>
                </c:pt>
                <c:pt idx="2259">
                  <c:v>45.231999999999999</c:v>
                </c:pt>
                <c:pt idx="2260">
                  <c:v>45.252000000000002</c:v>
                </c:pt>
                <c:pt idx="2261">
                  <c:v>45.271999999999998</c:v>
                </c:pt>
                <c:pt idx="2262">
                  <c:v>45.292000000000002</c:v>
                </c:pt>
                <c:pt idx="2263">
                  <c:v>45.311999999999998</c:v>
                </c:pt>
                <c:pt idx="2264">
                  <c:v>45.332000000000001</c:v>
                </c:pt>
                <c:pt idx="2265">
                  <c:v>45.351999999999997</c:v>
                </c:pt>
                <c:pt idx="2266">
                  <c:v>45.372</c:v>
                </c:pt>
                <c:pt idx="2267">
                  <c:v>45.393000000000001</c:v>
                </c:pt>
                <c:pt idx="2268">
                  <c:v>45.412999999999997</c:v>
                </c:pt>
                <c:pt idx="2269">
                  <c:v>45.433</c:v>
                </c:pt>
                <c:pt idx="2270">
                  <c:v>45.453000000000003</c:v>
                </c:pt>
                <c:pt idx="2271">
                  <c:v>45.472999999999999</c:v>
                </c:pt>
                <c:pt idx="2272">
                  <c:v>45.493000000000002</c:v>
                </c:pt>
                <c:pt idx="2273">
                  <c:v>45.512999999999998</c:v>
                </c:pt>
                <c:pt idx="2274">
                  <c:v>45.533000000000001</c:v>
                </c:pt>
                <c:pt idx="2275">
                  <c:v>45.552999999999997</c:v>
                </c:pt>
                <c:pt idx="2276">
                  <c:v>45.573</c:v>
                </c:pt>
                <c:pt idx="2277">
                  <c:v>45.593000000000004</c:v>
                </c:pt>
                <c:pt idx="2278">
                  <c:v>45.613</c:v>
                </c:pt>
                <c:pt idx="2279">
                  <c:v>45.633000000000003</c:v>
                </c:pt>
                <c:pt idx="2280">
                  <c:v>45.652999999999999</c:v>
                </c:pt>
                <c:pt idx="2281">
                  <c:v>45.673000000000002</c:v>
                </c:pt>
                <c:pt idx="2282">
                  <c:v>45.692999999999998</c:v>
                </c:pt>
                <c:pt idx="2283">
                  <c:v>45.713000000000001</c:v>
                </c:pt>
                <c:pt idx="2284">
                  <c:v>45.732999999999997</c:v>
                </c:pt>
                <c:pt idx="2285">
                  <c:v>45.753</c:v>
                </c:pt>
                <c:pt idx="2286">
                  <c:v>45.773000000000003</c:v>
                </c:pt>
                <c:pt idx="2287">
                  <c:v>45.792999999999999</c:v>
                </c:pt>
                <c:pt idx="2288">
                  <c:v>45.813000000000002</c:v>
                </c:pt>
                <c:pt idx="2289">
                  <c:v>45.832999999999998</c:v>
                </c:pt>
                <c:pt idx="2290">
                  <c:v>45.853000000000002</c:v>
                </c:pt>
                <c:pt idx="2291">
                  <c:v>45.872999999999998</c:v>
                </c:pt>
                <c:pt idx="2292">
                  <c:v>45.893000000000001</c:v>
                </c:pt>
                <c:pt idx="2293">
                  <c:v>45.912999999999997</c:v>
                </c:pt>
                <c:pt idx="2294">
                  <c:v>45.933</c:v>
                </c:pt>
                <c:pt idx="2295">
                  <c:v>45.953000000000003</c:v>
                </c:pt>
                <c:pt idx="2296">
                  <c:v>45.972999999999999</c:v>
                </c:pt>
                <c:pt idx="2297">
                  <c:v>45.993000000000002</c:v>
                </c:pt>
                <c:pt idx="2298">
                  <c:v>46.012999999999998</c:v>
                </c:pt>
                <c:pt idx="2299">
                  <c:v>46.033000000000001</c:v>
                </c:pt>
                <c:pt idx="2300">
                  <c:v>46.052999999999997</c:v>
                </c:pt>
                <c:pt idx="2301">
                  <c:v>46.073</c:v>
                </c:pt>
                <c:pt idx="2302">
                  <c:v>46.093000000000004</c:v>
                </c:pt>
                <c:pt idx="2303">
                  <c:v>46.113</c:v>
                </c:pt>
                <c:pt idx="2304">
                  <c:v>46.134</c:v>
                </c:pt>
                <c:pt idx="2305">
                  <c:v>46.154000000000003</c:v>
                </c:pt>
                <c:pt idx="2306">
                  <c:v>46.173999999999999</c:v>
                </c:pt>
                <c:pt idx="2307">
                  <c:v>46.194000000000003</c:v>
                </c:pt>
                <c:pt idx="2308">
                  <c:v>46.213999999999999</c:v>
                </c:pt>
                <c:pt idx="2309">
                  <c:v>46.234000000000002</c:v>
                </c:pt>
                <c:pt idx="2310">
                  <c:v>46.253999999999998</c:v>
                </c:pt>
                <c:pt idx="2311">
                  <c:v>46.274000000000001</c:v>
                </c:pt>
                <c:pt idx="2312">
                  <c:v>46.293999999999997</c:v>
                </c:pt>
                <c:pt idx="2313">
                  <c:v>46.314</c:v>
                </c:pt>
                <c:pt idx="2314">
                  <c:v>46.334000000000003</c:v>
                </c:pt>
                <c:pt idx="2315">
                  <c:v>46.353999999999999</c:v>
                </c:pt>
                <c:pt idx="2316">
                  <c:v>46.374000000000002</c:v>
                </c:pt>
                <c:pt idx="2317">
                  <c:v>46.393999999999998</c:v>
                </c:pt>
                <c:pt idx="2318">
                  <c:v>46.414000000000001</c:v>
                </c:pt>
                <c:pt idx="2319">
                  <c:v>46.433999999999997</c:v>
                </c:pt>
                <c:pt idx="2320">
                  <c:v>46.454000000000001</c:v>
                </c:pt>
                <c:pt idx="2321">
                  <c:v>46.473999999999997</c:v>
                </c:pt>
                <c:pt idx="2322">
                  <c:v>46.494</c:v>
                </c:pt>
                <c:pt idx="2323">
                  <c:v>46.514000000000003</c:v>
                </c:pt>
                <c:pt idx="2324">
                  <c:v>46.533999999999999</c:v>
                </c:pt>
                <c:pt idx="2325">
                  <c:v>46.554000000000002</c:v>
                </c:pt>
                <c:pt idx="2326">
                  <c:v>46.573999999999998</c:v>
                </c:pt>
                <c:pt idx="2327">
                  <c:v>46.594000000000001</c:v>
                </c:pt>
                <c:pt idx="2328">
                  <c:v>46.613999999999997</c:v>
                </c:pt>
                <c:pt idx="2329">
                  <c:v>46.634</c:v>
                </c:pt>
                <c:pt idx="2330">
                  <c:v>46.654000000000003</c:v>
                </c:pt>
                <c:pt idx="2331">
                  <c:v>46.673999999999999</c:v>
                </c:pt>
                <c:pt idx="2332">
                  <c:v>46.694000000000003</c:v>
                </c:pt>
                <c:pt idx="2333">
                  <c:v>46.713999999999999</c:v>
                </c:pt>
                <c:pt idx="2334">
                  <c:v>46.734000000000002</c:v>
                </c:pt>
                <c:pt idx="2335">
                  <c:v>46.753999999999998</c:v>
                </c:pt>
                <c:pt idx="2336">
                  <c:v>46.774000000000001</c:v>
                </c:pt>
                <c:pt idx="2337">
                  <c:v>46.793999999999997</c:v>
                </c:pt>
                <c:pt idx="2338">
                  <c:v>46.814</c:v>
                </c:pt>
                <c:pt idx="2339">
                  <c:v>46.834000000000003</c:v>
                </c:pt>
                <c:pt idx="2340">
                  <c:v>46.854999999999997</c:v>
                </c:pt>
                <c:pt idx="2341">
                  <c:v>46.875</c:v>
                </c:pt>
                <c:pt idx="2342">
                  <c:v>46.895000000000003</c:v>
                </c:pt>
                <c:pt idx="2343">
                  <c:v>46.914999999999999</c:v>
                </c:pt>
                <c:pt idx="2344">
                  <c:v>46.935000000000002</c:v>
                </c:pt>
                <c:pt idx="2345">
                  <c:v>46.954999999999998</c:v>
                </c:pt>
                <c:pt idx="2346">
                  <c:v>46.975000000000001</c:v>
                </c:pt>
                <c:pt idx="2347">
                  <c:v>46.994999999999997</c:v>
                </c:pt>
                <c:pt idx="2348">
                  <c:v>47.015000000000001</c:v>
                </c:pt>
                <c:pt idx="2349">
                  <c:v>47.034999999999997</c:v>
                </c:pt>
                <c:pt idx="2350">
                  <c:v>47.055</c:v>
                </c:pt>
                <c:pt idx="2351">
                  <c:v>47.075000000000003</c:v>
                </c:pt>
                <c:pt idx="2352">
                  <c:v>47.094999999999999</c:v>
                </c:pt>
                <c:pt idx="2353">
                  <c:v>47.115000000000002</c:v>
                </c:pt>
                <c:pt idx="2354">
                  <c:v>47.134999999999998</c:v>
                </c:pt>
                <c:pt idx="2355">
                  <c:v>47.155000000000001</c:v>
                </c:pt>
                <c:pt idx="2356">
                  <c:v>47.174999999999997</c:v>
                </c:pt>
                <c:pt idx="2357">
                  <c:v>47.195</c:v>
                </c:pt>
                <c:pt idx="2358">
                  <c:v>47.215000000000003</c:v>
                </c:pt>
                <c:pt idx="2359">
                  <c:v>47.234999999999999</c:v>
                </c:pt>
                <c:pt idx="2360">
                  <c:v>47.255000000000003</c:v>
                </c:pt>
                <c:pt idx="2361">
                  <c:v>47.274999999999999</c:v>
                </c:pt>
                <c:pt idx="2362">
                  <c:v>47.295000000000002</c:v>
                </c:pt>
                <c:pt idx="2363">
                  <c:v>47.314999999999998</c:v>
                </c:pt>
                <c:pt idx="2364">
                  <c:v>47.335000000000001</c:v>
                </c:pt>
                <c:pt idx="2365">
                  <c:v>47.354999999999997</c:v>
                </c:pt>
                <c:pt idx="2366">
                  <c:v>47.375</c:v>
                </c:pt>
                <c:pt idx="2367">
                  <c:v>47.395000000000003</c:v>
                </c:pt>
                <c:pt idx="2368">
                  <c:v>47.414999999999999</c:v>
                </c:pt>
                <c:pt idx="2369">
                  <c:v>47.435000000000002</c:v>
                </c:pt>
                <c:pt idx="2370">
                  <c:v>47.454999999999998</c:v>
                </c:pt>
                <c:pt idx="2371">
                  <c:v>47.475000000000001</c:v>
                </c:pt>
                <c:pt idx="2372">
                  <c:v>47.494999999999997</c:v>
                </c:pt>
                <c:pt idx="2373">
                  <c:v>47.515000000000001</c:v>
                </c:pt>
                <c:pt idx="2374">
                  <c:v>47.534999999999997</c:v>
                </c:pt>
                <c:pt idx="2375">
                  <c:v>47.555</c:v>
                </c:pt>
                <c:pt idx="2376">
                  <c:v>47.575000000000003</c:v>
                </c:pt>
                <c:pt idx="2377">
                  <c:v>47.595999999999997</c:v>
                </c:pt>
                <c:pt idx="2378">
                  <c:v>47.616</c:v>
                </c:pt>
                <c:pt idx="2379">
                  <c:v>47.636000000000003</c:v>
                </c:pt>
                <c:pt idx="2380">
                  <c:v>47.655999999999999</c:v>
                </c:pt>
                <c:pt idx="2381">
                  <c:v>47.676000000000002</c:v>
                </c:pt>
                <c:pt idx="2382">
                  <c:v>47.695999999999998</c:v>
                </c:pt>
                <c:pt idx="2383">
                  <c:v>47.716000000000001</c:v>
                </c:pt>
                <c:pt idx="2384">
                  <c:v>47.735999999999997</c:v>
                </c:pt>
                <c:pt idx="2385">
                  <c:v>47.756</c:v>
                </c:pt>
                <c:pt idx="2386">
                  <c:v>47.776000000000003</c:v>
                </c:pt>
                <c:pt idx="2387">
                  <c:v>47.795999999999999</c:v>
                </c:pt>
                <c:pt idx="2388">
                  <c:v>47.816000000000003</c:v>
                </c:pt>
                <c:pt idx="2389">
                  <c:v>47.835999999999999</c:v>
                </c:pt>
                <c:pt idx="2390">
                  <c:v>47.856000000000002</c:v>
                </c:pt>
                <c:pt idx="2391">
                  <c:v>47.875999999999998</c:v>
                </c:pt>
                <c:pt idx="2392">
                  <c:v>47.896000000000001</c:v>
                </c:pt>
                <c:pt idx="2393">
                  <c:v>47.915999999999997</c:v>
                </c:pt>
                <c:pt idx="2394">
                  <c:v>47.936</c:v>
                </c:pt>
                <c:pt idx="2395">
                  <c:v>47.956000000000003</c:v>
                </c:pt>
                <c:pt idx="2396">
                  <c:v>47.975999999999999</c:v>
                </c:pt>
                <c:pt idx="2397">
                  <c:v>47.996000000000002</c:v>
                </c:pt>
                <c:pt idx="2398">
                  <c:v>48.015999999999998</c:v>
                </c:pt>
                <c:pt idx="2399">
                  <c:v>48.036000000000001</c:v>
                </c:pt>
                <c:pt idx="2400">
                  <c:v>48.055999999999997</c:v>
                </c:pt>
                <c:pt idx="2401">
                  <c:v>48.076000000000001</c:v>
                </c:pt>
                <c:pt idx="2402">
                  <c:v>48.095999999999997</c:v>
                </c:pt>
                <c:pt idx="2403">
                  <c:v>48.116</c:v>
                </c:pt>
                <c:pt idx="2404">
                  <c:v>48.136000000000003</c:v>
                </c:pt>
                <c:pt idx="2405">
                  <c:v>48.155999999999999</c:v>
                </c:pt>
                <c:pt idx="2406">
                  <c:v>48.176000000000002</c:v>
                </c:pt>
                <c:pt idx="2407">
                  <c:v>48.195999999999998</c:v>
                </c:pt>
                <c:pt idx="2408">
                  <c:v>48.216000000000001</c:v>
                </c:pt>
                <c:pt idx="2409">
                  <c:v>48.235999999999997</c:v>
                </c:pt>
                <c:pt idx="2410">
                  <c:v>48.256</c:v>
                </c:pt>
                <c:pt idx="2411">
                  <c:v>48.276000000000003</c:v>
                </c:pt>
                <c:pt idx="2412">
                  <c:v>48.295999999999999</c:v>
                </c:pt>
                <c:pt idx="2413">
                  <c:v>48.316000000000003</c:v>
                </c:pt>
                <c:pt idx="2414">
                  <c:v>48.337000000000003</c:v>
                </c:pt>
                <c:pt idx="2415">
                  <c:v>48.356999999999999</c:v>
                </c:pt>
                <c:pt idx="2416">
                  <c:v>48.377000000000002</c:v>
                </c:pt>
                <c:pt idx="2417">
                  <c:v>48.396999999999998</c:v>
                </c:pt>
                <c:pt idx="2418">
                  <c:v>48.417000000000002</c:v>
                </c:pt>
                <c:pt idx="2419">
                  <c:v>48.436999999999998</c:v>
                </c:pt>
                <c:pt idx="2420">
                  <c:v>48.457000000000001</c:v>
                </c:pt>
                <c:pt idx="2421">
                  <c:v>48.476999999999997</c:v>
                </c:pt>
                <c:pt idx="2422">
                  <c:v>48.497</c:v>
                </c:pt>
                <c:pt idx="2423">
                  <c:v>48.517000000000003</c:v>
                </c:pt>
                <c:pt idx="2424">
                  <c:v>48.536999999999999</c:v>
                </c:pt>
                <c:pt idx="2425">
                  <c:v>48.557000000000002</c:v>
                </c:pt>
                <c:pt idx="2426">
                  <c:v>48.576999999999998</c:v>
                </c:pt>
                <c:pt idx="2427">
                  <c:v>48.597000000000001</c:v>
                </c:pt>
                <c:pt idx="2428">
                  <c:v>48.616999999999997</c:v>
                </c:pt>
                <c:pt idx="2429">
                  <c:v>48.637</c:v>
                </c:pt>
                <c:pt idx="2430">
                  <c:v>48.656999999999996</c:v>
                </c:pt>
                <c:pt idx="2431">
                  <c:v>48.677</c:v>
                </c:pt>
                <c:pt idx="2432">
                  <c:v>48.697000000000003</c:v>
                </c:pt>
                <c:pt idx="2433">
                  <c:v>48.716999999999999</c:v>
                </c:pt>
                <c:pt idx="2434">
                  <c:v>48.737000000000002</c:v>
                </c:pt>
                <c:pt idx="2435">
                  <c:v>48.756999999999998</c:v>
                </c:pt>
                <c:pt idx="2436">
                  <c:v>48.777000000000001</c:v>
                </c:pt>
                <c:pt idx="2437">
                  <c:v>48.796999999999997</c:v>
                </c:pt>
                <c:pt idx="2438">
                  <c:v>48.817</c:v>
                </c:pt>
                <c:pt idx="2439">
                  <c:v>48.837000000000003</c:v>
                </c:pt>
                <c:pt idx="2440">
                  <c:v>48.856999999999999</c:v>
                </c:pt>
                <c:pt idx="2441">
                  <c:v>48.877000000000002</c:v>
                </c:pt>
                <c:pt idx="2442">
                  <c:v>48.896999999999998</c:v>
                </c:pt>
                <c:pt idx="2443">
                  <c:v>48.917000000000002</c:v>
                </c:pt>
                <c:pt idx="2444">
                  <c:v>48.936999999999998</c:v>
                </c:pt>
                <c:pt idx="2445">
                  <c:v>48.957000000000001</c:v>
                </c:pt>
                <c:pt idx="2446">
                  <c:v>48.976999999999997</c:v>
                </c:pt>
                <c:pt idx="2447">
                  <c:v>48.997</c:v>
                </c:pt>
                <c:pt idx="2448">
                  <c:v>49.017000000000003</c:v>
                </c:pt>
                <c:pt idx="2449">
                  <c:v>49.036999999999999</c:v>
                </c:pt>
                <c:pt idx="2450">
                  <c:v>49.057000000000002</c:v>
                </c:pt>
                <c:pt idx="2451">
                  <c:v>49.078000000000003</c:v>
                </c:pt>
                <c:pt idx="2452">
                  <c:v>49.097999999999999</c:v>
                </c:pt>
                <c:pt idx="2453">
                  <c:v>49.118000000000002</c:v>
                </c:pt>
                <c:pt idx="2454">
                  <c:v>49.137999999999998</c:v>
                </c:pt>
                <c:pt idx="2455">
                  <c:v>49.158000000000001</c:v>
                </c:pt>
                <c:pt idx="2456">
                  <c:v>49.177999999999997</c:v>
                </c:pt>
                <c:pt idx="2457">
                  <c:v>49.198</c:v>
                </c:pt>
                <c:pt idx="2458">
                  <c:v>49.218000000000004</c:v>
                </c:pt>
                <c:pt idx="2459">
                  <c:v>49.238</c:v>
                </c:pt>
                <c:pt idx="2460">
                  <c:v>49.258000000000003</c:v>
                </c:pt>
                <c:pt idx="2461">
                  <c:v>49.277999999999999</c:v>
                </c:pt>
                <c:pt idx="2462">
                  <c:v>49.298000000000002</c:v>
                </c:pt>
                <c:pt idx="2463">
                  <c:v>49.317999999999998</c:v>
                </c:pt>
                <c:pt idx="2464">
                  <c:v>49.338000000000001</c:v>
                </c:pt>
                <c:pt idx="2465">
                  <c:v>49.357999999999997</c:v>
                </c:pt>
                <c:pt idx="2466">
                  <c:v>49.378</c:v>
                </c:pt>
                <c:pt idx="2467">
                  <c:v>49.398000000000003</c:v>
                </c:pt>
                <c:pt idx="2468">
                  <c:v>49.417999999999999</c:v>
                </c:pt>
                <c:pt idx="2469">
                  <c:v>49.438000000000002</c:v>
                </c:pt>
                <c:pt idx="2470">
                  <c:v>49.457999999999998</c:v>
                </c:pt>
                <c:pt idx="2471">
                  <c:v>49.478000000000002</c:v>
                </c:pt>
                <c:pt idx="2472">
                  <c:v>49.497999999999998</c:v>
                </c:pt>
                <c:pt idx="2473">
                  <c:v>49.518000000000001</c:v>
                </c:pt>
                <c:pt idx="2474">
                  <c:v>49.537999999999997</c:v>
                </c:pt>
                <c:pt idx="2475">
                  <c:v>49.558</c:v>
                </c:pt>
                <c:pt idx="2476">
                  <c:v>49.578000000000003</c:v>
                </c:pt>
                <c:pt idx="2477">
                  <c:v>49.597999999999999</c:v>
                </c:pt>
                <c:pt idx="2478">
                  <c:v>49.618000000000002</c:v>
                </c:pt>
                <c:pt idx="2479">
                  <c:v>49.637999999999998</c:v>
                </c:pt>
                <c:pt idx="2480">
                  <c:v>49.658000000000001</c:v>
                </c:pt>
                <c:pt idx="2481">
                  <c:v>49.677999999999997</c:v>
                </c:pt>
                <c:pt idx="2482">
                  <c:v>49.698</c:v>
                </c:pt>
                <c:pt idx="2483">
                  <c:v>49.718000000000004</c:v>
                </c:pt>
                <c:pt idx="2484">
                  <c:v>49.738</c:v>
                </c:pt>
                <c:pt idx="2485">
                  <c:v>49.758000000000003</c:v>
                </c:pt>
                <c:pt idx="2486">
                  <c:v>49.777999999999999</c:v>
                </c:pt>
                <c:pt idx="2487">
                  <c:v>49.798000000000002</c:v>
                </c:pt>
                <c:pt idx="2488">
                  <c:v>49.819000000000003</c:v>
                </c:pt>
                <c:pt idx="2489">
                  <c:v>49.838999999999999</c:v>
                </c:pt>
                <c:pt idx="2490">
                  <c:v>49.859000000000002</c:v>
                </c:pt>
                <c:pt idx="2491">
                  <c:v>49.878999999999998</c:v>
                </c:pt>
                <c:pt idx="2492">
                  <c:v>49.899000000000001</c:v>
                </c:pt>
                <c:pt idx="2493">
                  <c:v>49.918999999999997</c:v>
                </c:pt>
                <c:pt idx="2494">
                  <c:v>49.939</c:v>
                </c:pt>
                <c:pt idx="2495">
                  <c:v>49.959000000000003</c:v>
                </c:pt>
                <c:pt idx="2496">
                  <c:v>49.978999999999999</c:v>
                </c:pt>
                <c:pt idx="2497">
                  <c:v>49.999000000000002</c:v>
                </c:pt>
                <c:pt idx="2498">
                  <c:v>50.018999999999998</c:v>
                </c:pt>
                <c:pt idx="2499">
                  <c:v>50.039000000000001</c:v>
                </c:pt>
                <c:pt idx="2500">
                  <c:v>50.058999999999997</c:v>
                </c:pt>
                <c:pt idx="2501">
                  <c:v>50.079000000000001</c:v>
                </c:pt>
                <c:pt idx="2502">
                  <c:v>50.098999999999997</c:v>
                </c:pt>
                <c:pt idx="2503">
                  <c:v>50.119</c:v>
                </c:pt>
                <c:pt idx="2504">
                  <c:v>50.139000000000003</c:v>
                </c:pt>
                <c:pt idx="2505">
                  <c:v>50.158999999999999</c:v>
                </c:pt>
                <c:pt idx="2506">
                  <c:v>50.179000000000002</c:v>
                </c:pt>
                <c:pt idx="2507">
                  <c:v>50.198999999999998</c:v>
                </c:pt>
                <c:pt idx="2508">
                  <c:v>50.219000000000001</c:v>
                </c:pt>
                <c:pt idx="2509">
                  <c:v>50.238999999999997</c:v>
                </c:pt>
                <c:pt idx="2510">
                  <c:v>50.259</c:v>
                </c:pt>
                <c:pt idx="2511">
                  <c:v>50.279000000000003</c:v>
                </c:pt>
                <c:pt idx="2512">
                  <c:v>50.298999999999999</c:v>
                </c:pt>
                <c:pt idx="2513">
                  <c:v>50.319000000000003</c:v>
                </c:pt>
                <c:pt idx="2514">
                  <c:v>50.338999999999999</c:v>
                </c:pt>
                <c:pt idx="2515">
                  <c:v>50.359000000000002</c:v>
                </c:pt>
                <c:pt idx="2516">
                  <c:v>50.378999999999998</c:v>
                </c:pt>
                <c:pt idx="2517">
                  <c:v>50.399000000000001</c:v>
                </c:pt>
                <c:pt idx="2518">
                  <c:v>50.418999999999997</c:v>
                </c:pt>
                <c:pt idx="2519">
                  <c:v>50.439</c:v>
                </c:pt>
                <c:pt idx="2520">
                  <c:v>50.459000000000003</c:v>
                </c:pt>
                <c:pt idx="2521">
                  <c:v>50.478999999999999</c:v>
                </c:pt>
                <c:pt idx="2522">
                  <c:v>50.499000000000002</c:v>
                </c:pt>
                <c:pt idx="2523">
                  <c:v>50.518999999999998</c:v>
                </c:pt>
                <c:pt idx="2524">
                  <c:v>50.54</c:v>
                </c:pt>
                <c:pt idx="2525">
                  <c:v>50.56</c:v>
                </c:pt>
                <c:pt idx="2526">
                  <c:v>50.58</c:v>
                </c:pt>
                <c:pt idx="2527">
                  <c:v>50.6</c:v>
                </c:pt>
                <c:pt idx="2528">
                  <c:v>50.62</c:v>
                </c:pt>
                <c:pt idx="2529">
                  <c:v>50.64</c:v>
                </c:pt>
                <c:pt idx="2530">
                  <c:v>50.66</c:v>
                </c:pt>
                <c:pt idx="2531">
                  <c:v>50.68</c:v>
                </c:pt>
                <c:pt idx="2532">
                  <c:v>50.7</c:v>
                </c:pt>
                <c:pt idx="2533">
                  <c:v>50.72</c:v>
                </c:pt>
                <c:pt idx="2534">
                  <c:v>50.74</c:v>
                </c:pt>
                <c:pt idx="2535">
                  <c:v>50.76</c:v>
                </c:pt>
                <c:pt idx="2536">
                  <c:v>50.78</c:v>
                </c:pt>
                <c:pt idx="2537">
                  <c:v>50.8</c:v>
                </c:pt>
                <c:pt idx="2538">
                  <c:v>50.82</c:v>
                </c:pt>
                <c:pt idx="2539">
                  <c:v>50.84</c:v>
                </c:pt>
                <c:pt idx="2540">
                  <c:v>50.86</c:v>
                </c:pt>
                <c:pt idx="2541">
                  <c:v>50.88</c:v>
                </c:pt>
                <c:pt idx="2542">
                  <c:v>50.9</c:v>
                </c:pt>
                <c:pt idx="2543">
                  <c:v>50.92</c:v>
                </c:pt>
                <c:pt idx="2544">
                  <c:v>50.94</c:v>
                </c:pt>
                <c:pt idx="2545">
                  <c:v>50.96</c:v>
                </c:pt>
                <c:pt idx="2546">
                  <c:v>50.98</c:v>
                </c:pt>
                <c:pt idx="2547">
                  <c:v>51</c:v>
                </c:pt>
                <c:pt idx="2548">
                  <c:v>51.02</c:v>
                </c:pt>
                <c:pt idx="2549">
                  <c:v>51.04</c:v>
                </c:pt>
                <c:pt idx="2550">
                  <c:v>51.06</c:v>
                </c:pt>
                <c:pt idx="2551">
                  <c:v>51.08</c:v>
                </c:pt>
                <c:pt idx="2552">
                  <c:v>51.1</c:v>
                </c:pt>
                <c:pt idx="2553">
                  <c:v>51.12</c:v>
                </c:pt>
                <c:pt idx="2554">
                  <c:v>51.14</c:v>
                </c:pt>
                <c:pt idx="2555">
                  <c:v>51.16</c:v>
                </c:pt>
                <c:pt idx="2556">
                  <c:v>51.18</c:v>
                </c:pt>
                <c:pt idx="2557">
                  <c:v>51.2</c:v>
                </c:pt>
                <c:pt idx="2558">
                  <c:v>51.22</c:v>
                </c:pt>
                <c:pt idx="2559">
                  <c:v>51.24</c:v>
                </c:pt>
                <c:pt idx="2560">
                  <c:v>51.26</c:v>
                </c:pt>
                <c:pt idx="2561">
                  <c:v>51.280999999999999</c:v>
                </c:pt>
                <c:pt idx="2562">
                  <c:v>51.301000000000002</c:v>
                </c:pt>
                <c:pt idx="2563">
                  <c:v>51.320999999999998</c:v>
                </c:pt>
                <c:pt idx="2564">
                  <c:v>51.341000000000001</c:v>
                </c:pt>
                <c:pt idx="2565">
                  <c:v>51.360999999999997</c:v>
                </c:pt>
                <c:pt idx="2566">
                  <c:v>51.381</c:v>
                </c:pt>
                <c:pt idx="2567">
                  <c:v>51.401000000000003</c:v>
                </c:pt>
                <c:pt idx="2568">
                  <c:v>51.420999999999999</c:v>
                </c:pt>
                <c:pt idx="2569">
                  <c:v>51.441000000000003</c:v>
                </c:pt>
                <c:pt idx="2570">
                  <c:v>51.460999999999999</c:v>
                </c:pt>
                <c:pt idx="2571">
                  <c:v>51.481000000000002</c:v>
                </c:pt>
                <c:pt idx="2572">
                  <c:v>51.500999999999998</c:v>
                </c:pt>
                <c:pt idx="2573">
                  <c:v>51.521000000000001</c:v>
                </c:pt>
                <c:pt idx="2574">
                  <c:v>51.540999999999997</c:v>
                </c:pt>
                <c:pt idx="2575">
                  <c:v>51.561</c:v>
                </c:pt>
                <c:pt idx="2576">
                  <c:v>51.581000000000003</c:v>
                </c:pt>
                <c:pt idx="2577">
                  <c:v>51.600999999999999</c:v>
                </c:pt>
                <c:pt idx="2578">
                  <c:v>51.621000000000002</c:v>
                </c:pt>
                <c:pt idx="2579">
                  <c:v>51.640999999999998</c:v>
                </c:pt>
                <c:pt idx="2580">
                  <c:v>51.661000000000001</c:v>
                </c:pt>
                <c:pt idx="2581">
                  <c:v>51.680999999999997</c:v>
                </c:pt>
                <c:pt idx="2582">
                  <c:v>51.701000000000001</c:v>
                </c:pt>
                <c:pt idx="2583">
                  <c:v>51.720999999999997</c:v>
                </c:pt>
                <c:pt idx="2584">
                  <c:v>51.741</c:v>
                </c:pt>
                <c:pt idx="2585">
                  <c:v>51.761000000000003</c:v>
                </c:pt>
                <c:pt idx="2586">
                  <c:v>51.780999999999999</c:v>
                </c:pt>
                <c:pt idx="2587">
                  <c:v>51.801000000000002</c:v>
                </c:pt>
                <c:pt idx="2588">
                  <c:v>51.820999999999998</c:v>
                </c:pt>
                <c:pt idx="2589">
                  <c:v>51.841000000000001</c:v>
                </c:pt>
                <c:pt idx="2590">
                  <c:v>51.860999999999997</c:v>
                </c:pt>
                <c:pt idx="2591">
                  <c:v>51.881</c:v>
                </c:pt>
                <c:pt idx="2592">
                  <c:v>51.901000000000003</c:v>
                </c:pt>
                <c:pt idx="2593">
                  <c:v>51.920999999999999</c:v>
                </c:pt>
                <c:pt idx="2594">
                  <c:v>51.941000000000003</c:v>
                </c:pt>
                <c:pt idx="2595">
                  <c:v>51.960999999999999</c:v>
                </c:pt>
                <c:pt idx="2596">
                  <c:v>51.981000000000002</c:v>
                </c:pt>
                <c:pt idx="2597">
                  <c:v>52.000999999999998</c:v>
                </c:pt>
                <c:pt idx="2598">
                  <c:v>52.021999999999998</c:v>
                </c:pt>
                <c:pt idx="2599">
                  <c:v>52.042000000000002</c:v>
                </c:pt>
                <c:pt idx="2600">
                  <c:v>52.061999999999998</c:v>
                </c:pt>
                <c:pt idx="2601">
                  <c:v>52.082000000000001</c:v>
                </c:pt>
                <c:pt idx="2602">
                  <c:v>52.101999999999997</c:v>
                </c:pt>
                <c:pt idx="2603">
                  <c:v>52.122</c:v>
                </c:pt>
                <c:pt idx="2604">
                  <c:v>52.142000000000003</c:v>
                </c:pt>
                <c:pt idx="2605">
                  <c:v>52.161999999999999</c:v>
                </c:pt>
                <c:pt idx="2606">
                  <c:v>52.182000000000002</c:v>
                </c:pt>
                <c:pt idx="2607">
                  <c:v>52.201999999999998</c:v>
                </c:pt>
                <c:pt idx="2608">
                  <c:v>52.222000000000001</c:v>
                </c:pt>
                <c:pt idx="2609">
                  <c:v>52.241999999999997</c:v>
                </c:pt>
                <c:pt idx="2610">
                  <c:v>52.262</c:v>
                </c:pt>
                <c:pt idx="2611">
                  <c:v>52.281999999999996</c:v>
                </c:pt>
                <c:pt idx="2612">
                  <c:v>52.302</c:v>
                </c:pt>
                <c:pt idx="2613">
                  <c:v>52.322000000000003</c:v>
                </c:pt>
                <c:pt idx="2614">
                  <c:v>52.341999999999999</c:v>
                </c:pt>
                <c:pt idx="2615">
                  <c:v>52.362000000000002</c:v>
                </c:pt>
                <c:pt idx="2616">
                  <c:v>52.381999999999998</c:v>
                </c:pt>
                <c:pt idx="2617">
                  <c:v>52.402000000000001</c:v>
                </c:pt>
                <c:pt idx="2618">
                  <c:v>52.421999999999997</c:v>
                </c:pt>
                <c:pt idx="2619">
                  <c:v>52.442</c:v>
                </c:pt>
                <c:pt idx="2620">
                  <c:v>52.462000000000003</c:v>
                </c:pt>
                <c:pt idx="2621">
                  <c:v>52.481999999999999</c:v>
                </c:pt>
                <c:pt idx="2622">
                  <c:v>52.502000000000002</c:v>
                </c:pt>
                <c:pt idx="2623">
                  <c:v>52.521999999999998</c:v>
                </c:pt>
                <c:pt idx="2624">
                  <c:v>52.542000000000002</c:v>
                </c:pt>
                <c:pt idx="2625">
                  <c:v>52.561999999999998</c:v>
                </c:pt>
                <c:pt idx="2626">
                  <c:v>52.582000000000001</c:v>
                </c:pt>
                <c:pt idx="2627">
                  <c:v>52.601999999999997</c:v>
                </c:pt>
                <c:pt idx="2628">
                  <c:v>52.622</c:v>
                </c:pt>
                <c:pt idx="2629">
                  <c:v>52.642000000000003</c:v>
                </c:pt>
                <c:pt idx="2630">
                  <c:v>52.661999999999999</c:v>
                </c:pt>
                <c:pt idx="2631">
                  <c:v>52.682000000000002</c:v>
                </c:pt>
                <c:pt idx="2632">
                  <c:v>52.701999999999998</c:v>
                </c:pt>
                <c:pt idx="2633">
                  <c:v>52.722000000000001</c:v>
                </c:pt>
                <c:pt idx="2634">
                  <c:v>52.741999999999997</c:v>
                </c:pt>
                <c:pt idx="2635">
                  <c:v>52.762999999999998</c:v>
                </c:pt>
                <c:pt idx="2636">
                  <c:v>52.783000000000001</c:v>
                </c:pt>
                <c:pt idx="2637">
                  <c:v>52.802999999999997</c:v>
                </c:pt>
                <c:pt idx="2638">
                  <c:v>52.823</c:v>
                </c:pt>
                <c:pt idx="2639">
                  <c:v>52.843000000000004</c:v>
                </c:pt>
                <c:pt idx="2640">
                  <c:v>52.863</c:v>
                </c:pt>
                <c:pt idx="2641">
                  <c:v>52.883000000000003</c:v>
                </c:pt>
                <c:pt idx="2642">
                  <c:v>52.902999999999999</c:v>
                </c:pt>
                <c:pt idx="2643">
                  <c:v>52.923000000000002</c:v>
                </c:pt>
                <c:pt idx="2644">
                  <c:v>52.942999999999998</c:v>
                </c:pt>
                <c:pt idx="2645">
                  <c:v>52.963000000000001</c:v>
                </c:pt>
                <c:pt idx="2646">
                  <c:v>52.982999999999997</c:v>
                </c:pt>
                <c:pt idx="2647">
                  <c:v>53.003</c:v>
                </c:pt>
                <c:pt idx="2648">
                  <c:v>53.023000000000003</c:v>
                </c:pt>
                <c:pt idx="2649">
                  <c:v>53.042999999999999</c:v>
                </c:pt>
                <c:pt idx="2650">
                  <c:v>53.063000000000002</c:v>
                </c:pt>
                <c:pt idx="2651">
                  <c:v>53.082999999999998</c:v>
                </c:pt>
                <c:pt idx="2652">
                  <c:v>53.103000000000002</c:v>
                </c:pt>
                <c:pt idx="2653">
                  <c:v>53.122999999999998</c:v>
                </c:pt>
                <c:pt idx="2654">
                  <c:v>53.143000000000001</c:v>
                </c:pt>
                <c:pt idx="2655">
                  <c:v>53.162999999999997</c:v>
                </c:pt>
                <c:pt idx="2656">
                  <c:v>53.183</c:v>
                </c:pt>
                <c:pt idx="2657">
                  <c:v>53.203000000000003</c:v>
                </c:pt>
                <c:pt idx="2658">
                  <c:v>53.222999999999999</c:v>
                </c:pt>
                <c:pt idx="2659">
                  <c:v>53.243000000000002</c:v>
                </c:pt>
                <c:pt idx="2660">
                  <c:v>53.262999999999998</c:v>
                </c:pt>
                <c:pt idx="2661">
                  <c:v>53.283000000000001</c:v>
                </c:pt>
                <c:pt idx="2662">
                  <c:v>53.302999999999997</c:v>
                </c:pt>
                <c:pt idx="2663">
                  <c:v>53.323</c:v>
                </c:pt>
                <c:pt idx="2664">
                  <c:v>53.343000000000004</c:v>
                </c:pt>
                <c:pt idx="2665">
                  <c:v>53.363</c:v>
                </c:pt>
                <c:pt idx="2666">
                  <c:v>53.383000000000003</c:v>
                </c:pt>
                <c:pt idx="2667">
                  <c:v>53.402999999999999</c:v>
                </c:pt>
                <c:pt idx="2668">
                  <c:v>53.423000000000002</c:v>
                </c:pt>
                <c:pt idx="2669">
                  <c:v>53.442999999999998</c:v>
                </c:pt>
                <c:pt idx="2670">
                  <c:v>53.463000000000001</c:v>
                </c:pt>
                <c:pt idx="2671">
                  <c:v>53.482999999999997</c:v>
                </c:pt>
                <c:pt idx="2672">
                  <c:v>53.503999999999998</c:v>
                </c:pt>
                <c:pt idx="2673">
                  <c:v>53.524000000000001</c:v>
                </c:pt>
                <c:pt idx="2674">
                  <c:v>53.543999999999997</c:v>
                </c:pt>
                <c:pt idx="2675">
                  <c:v>53.564</c:v>
                </c:pt>
                <c:pt idx="2676">
                  <c:v>53.584000000000003</c:v>
                </c:pt>
                <c:pt idx="2677">
                  <c:v>53.603999999999999</c:v>
                </c:pt>
                <c:pt idx="2678">
                  <c:v>53.624000000000002</c:v>
                </c:pt>
                <c:pt idx="2679">
                  <c:v>53.643999999999998</c:v>
                </c:pt>
                <c:pt idx="2680">
                  <c:v>53.664000000000001</c:v>
                </c:pt>
                <c:pt idx="2681">
                  <c:v>53.683999999999997</c:v>
                </c:pt>
                <c:pt idx="2682">
                  <c:v>53.704000000000001</c:v>
                </c:pt>
                <c:pt idx="2683">
                  <c:v>53.723999999999997</c:v>
                </c:pt>
                <c:pt idx="2684">
                  <c:v>53.744</c:v>
                </c:pt>
                <c:pt idx="2685">
                  <c:v>53.764000000000003</c:v>
                </c:pt>
                <c:pt idx="2686">
                  <c:v>53.783999999999999</c:v>
                </c:pt>
              </c:numCache>
            </c:numRef>
          </c:xVal>
          <c:yVal>
            <c:numRef>
              <c:f>Sliding!$H$1:$H$2688</c:f>
              <c:numCache>
                <c:formatCode>0.00E+00</c:formatCode>
                <c:ptCount val="2688"/>
                <c:pt idx="0">
                  <c:v>-1.0348623853211008E-4</c:v>
                </c:pt>
                <c:pt idx="1">
                  <c:v>-2.9754332313965338E-4</c:v>
                </c:pt>
                <c:pt idx="2">
                  <c:v>-5.4712538226299695E-4</c:v>
                </c:pt>
                <c:pt idx="3">
                  <c:v>-1.0846075433231395E-3</c:v>
                </c:pt>
                <c:pt idx="4">
                  <c:v>-2.6298674821610604E-3</c:v>
                </c:pt>
                <c:pt idx="5">
                  <c:v>-6.2394495412844029E-3</c:v>
                </c:pt>
                <c:pt idx="6">
                  <c:v>-1.1974515800203873E-2</c:v>
                </c:pt>
                <c:pt idx="7">
                  <c:v>-1.7721712538226301E-2</c:v>
                </c:pt>
                <c:pt idx="8">
                  <c:v>-2.0754332313965337E-2</c:v>
                </c:pt>
                <c:pt idx="9">
                  <c:v>-2.1047910295616715E-2</c:v>
                </c:pt>
                <c:pt idx="10">
                  <c:v>-2.1394495412844036E-2</c:v>
                </c:pt>
                <c:pt idx="11">
                  <c:v>-2.3286442405708461E-2</c:v>
                </c:pt>
                <c:pt idx="12">
                  <c:v>-2.4633027522935776E-2</c:v>
                </c:pt>
                <c:pt idx="13">
                  <c:v>-2.3049949031600403E-2</c:v>
                </c:pt>
                <c:pt idx="14">
                  <c:v>-1.979001019367992E-2</c:v>
                </c:pt>
                <c:pt idx="15">
                  <c:v>-1.8449541284403671E-2</c:v>
                </c:pt>
                <c:pt idx="16">
                  <c:v>-2.0588175331294596E-2</c:v>
                </c:pt>
                <c:pt idx="17">
                  <c:v>-2.394597349643221E-2</c:v>
                </c:pt>
                <c:pt idx="18">
                  <c:v>-2.46289500509684E-2</c:v>
                </c:pt>
                <c:pt idx="19">
                  <c:v>-2.0416921508664629E-2</c:v>
                </c:pt>
                <c:pt idx="20">
                  <c:v>-1.2372069317023447E-2</c:v>
                </c:pt>
                <c:pt idx="21">
                  <c:v>-3.7758409785932719E-3</c:v>
                </c:pt>
                <c:pt idx="22">
                  <c:v>2.5904179408766563E-3</c:v>
                </c:pt>
                <c:pt idx="23">
                  <c:v>5.6404689092762481E-3</c:v>
                </c:pt>
                <c:pt idx="24">
                  <c:v>4.9431192660550453E-3</c:v>
                </c:pt>
                <c:pt idx="25">
                  <c:v>1.9477064220183485E-4</c:v>
                </c:pt>
                <c:pt idx="26">
                  <c:v>-6.3272171253822632E-3</c:v>
                </c:pt>
                <c:pt idx="27">
                  <c:v>-8.5107033639143723E-3</c:v>
                </c:pt>
                <c:pt idx="28">
                  <c:v>-1.2224260958205912E-3</c:v>
                </c:pt>
                <c:pt idx="29">
                  <c:v>1.2965341488277266E-2</c:v>
                </c:pt>
                <c:pt idx="30">
                  <c:v>2.3121304791029557E-2</c:v>
                </c:pt>
                <c:pt idx="31">
                  <c:v>1.8804281345565749E-2</c:v>
                </c:pt>
                <c:pt idx="32">
                  <c:v>3.2641182466870542E-4</c:v>
                </c:pt>
                <c:pt idx="33">
                  <c:v>-2.2014271151885829E-2</c:v>
                </c:pt>
                <c:pt idx="34">
                  <c:v>-3.8888888888888883E-2</c:v>
                </c:pt>
                <c:pt idx="35">
                  <c:v>-4.9227319062181446E-2</c:v>
                </c:pt>
                <c:pt idx="36">
                  <c:v>-5.5246687054026501E-2</c:v>
                </c:pt>
                <c:pt idx="37">
                  <c:v>-5.5206931702344544E-2</c:v>
                </c:pt>
                <c:pt idx="38">
                  <c:v>-4.6731906218144742E-2</c:v>
                </c:pt>
                <c:pt idx="39">
                  <c:v>-3.4231396534148834E-2</c:v>
                </c:pt>
                <c:pt idx="40">
                  <c:v>-2.6075433231396529E-2</c:v>
                </c:pt>
                <c:pt idx="41">
                  <c:v>-2.382059123343527E-2</c:v>
                </c:pt>
                <c:pt idx="42">
                  <c:v>-1.9687054026503566E-2</c:v>
                </c:pt>
                <c:pt idx="43">
                  <c:v>-5.6752293577981647E-3</c:v>
                </c:pt>
                <c:pt idx="44">
                  <c:v>1.8819571865443422E-2</c:v>
                </c:pt>
                <c:pt idx="45">
                  <c:v>4.8647298674821607E-2</c:v>
                </c:pt>
                <c:pt idx="46">
                  <c:v>7.8142711518858307E-2</c:v>
                </c:pt>
                <c:pt idx="47">
                  <c:v>0.10355759429153924</c:v>
                </c:pt>
                <c:pt idx="48">
                  <c:v>0.12229357798165136</c:v>
                </c:pt>
                <c:pt idx="49">
                  <c:v>0.13118246687054025</c:v>
                </c:pt>
                <c:pt idx="50">
                  <c:v>0.12734964322120285</c:v>
                </c:pt>
                <c:pt idx="51">
                  <c:v>0.1119571865443425</c:v>
                </c:pt>
                <c:pt idx="52">
                  <c:v>9.2544342507645261E-2</c:v>
                </c:pt>
                <c:pt idx="53">
                  <c:v>7.9234454638124355E-2</c:v>
                </c:pt>
                <c:pt idx="54">
                  <c:v>7.7390417940876657E-2</c:v>
                </c:pt>
                <c:pt idx="55">
                  <c:v>8.361467889908257E-2</c:v>
                </c:pt>
                <c:pt idx="56">
                  <c:v>8.9156982670744137E-2</c:v>
                </c:pt>
                <c:pt idx="57">
                  <c:v>8.610805300713556E-2</c:v>
                </c:pt>
                <c:pt idx="58">
                  <c:v>7.080733944954129E-2</c:v>
                </c:pt>
                <c:pt idx="59">
                  <c:v>4.4203873598369005E-2</c:v>
                </c:pt>
                <c:pt idx="60">
                  <c:v>1.028848114169215E-2</c:v>
                </c:pt>
                <c:pt idx="61">
                  <c:v>-2.63190621814475E-2</c:v>
                </c:pt>
                <c:pt idx="62">
                  <c:v>-6.3738022426095817E-2</c:v>
                </c:pt>
                <c:pt idx="63">
                  <c:v>-0.1047196738022426</c:v>
                </c:pt>
                <c:pt idx="64">
                  <c:v>-0.14991845056065237</c:v>
                </c:pt>
                <c:pt idx="65">
                  <c:v>-0.18702344546381244</c:v>
                </c:pt>
                <c:pt idx="66">
                  <c:v>-0.19571865443425074</c:v>
                </c:pt>
                <c:pt idx="67">
                  <c:v>-0.16938837920489294</c:v>
                </c:pt>
                <c:pt idx="68">
                  <c:v>-0.12405708460754332</c:v>
                </c:pt>
                <c:pt idx="69">
                  <c:v>-7.887665647298675E-2</c:v>
                </c:pt>
                <c:pt idx="70">
                  <c:v>-3.5241590214067281E-2</c:v>
                </c:pt>
                <c:pt idx="71">
                  <c:v>1.7057084607543321E-2</c:v>
                </c:pt>
                <c:pt idx="72">
                  <c:v>8.1677879714576976E-2</c:v>
                </c:pt>
                <c:pt idx="73">
                  <c:v>0.15179408766564728</c:v>
                </c:pt>
                <c:pt idx="74">
                  <c:v>0.22278287461773702</c:v>
                </c:pt>
                <c:pt idx="75">
                  <c:v>0.29184505606523958</c:v>
                </c:pt>
                <c:pt idx="76">
                  <c:v>0.34410805300713554</c:v>
                </c:pt>
                <c:pt idx="77">
                  <c:v>0.34764525993883794</c:v>
                </c:pt>
                <c:pt idx="78">
                  <c:v>0.26873598369011215</c:v>
                </c:pt>
                <c:pt idx="79">
                  <c:v>0.10989806320081548</c:v>
                </c:pt>
                <c:pt idx="80">
                  <c:v>-6.1782874617737002E-2</c:v>
                </c:pt>
                <c:pt idx="81">
                  <c:v>-0.15221202854230376</c:v>
                </c:pt>
                <c:pt idx="82">
                  <c:v>-0.12836901121304792</c:v>
                </c:pt>
                <c:pt idx="83">
                  <c:v>-4.9955147808358816E-2</c:v>
                </c:pt>
                <c:pt idx="84">
                  <c:v>5.1965341488277271E-3</c:v>
                </c:pt>
                <c:pt idx="85">
                  <c:v>3.4433231396534147E-2</c:v>
                </c:pt>
                <c:pt idx="86">
                  <c:v>6.8103975535168185E-2</c:v>
                </c:pt>
                <c:pt idx="87">
                  <c:v>9.3620795107033639E-2</c:v>
                </c:pt>
                <c:pt idx="88">
                  <c:v>3.753924566768603E-2</c:v>
                </c:pt>
                <c:pt idx="89">
                  <c:v>-0.14596330275229358</c:v>
                </c:pt>
                <c:pt idx="90">
                  <c:v>-0.37453618756371049</c:v>
                </c:pt>
                <c:pt idx="91">
                  <c:v>-0.4645769622833843</c:v>
                </c:pt>
                <c:pt idx="92">
                  <c:v>-0.32174311926605503</c:v>
                </c:pt>
                <c:pt idx="93">
                  <c:v>-8.1040774719673803E-2</c:v>
                </c:pt>
                <c:pt idx="94">
                  <c:v>3.2505606523955149E-2</c:v>
                </c:pt>
                <c:pt idx="95">
                  <c:v>-2.784913353720693E-2</c:v>
                </c:pt>
                <c:pt idx="96">
                  <c:v>-0.10568807339449542</c:v>
                </c:pt>
                <c:pt idx="97">
                  <c:v>-7.9419979612640162E-2</c:v>
                </c:pt>
                <c:pt idx="98">
                  <c:v>9.267889908256881E-4</c:v>
                </c:pt>
                <c:pt idx="99">
                  <c:v>4.0013251783893977E-2</c:v>
                </c:pt>
                <c:pt idx="100">
                  <c:v>2.9308868501529049E-2</c:v>
                </c:pt>
                <c:pt idx="101">
                  <c:v>1.4348623853211008E-3</c:v>
                </c:pt>
                <c:pt idx="102">
                  <c:v>-3.7230377166156986E-2</c:v>
                </c:pt>
                <c:pt idx="103">
                  <c:v>-8.0954128440366965E-2</c:v>
                </c:pt>
                <c:pt idx="104">
                  <c:v>-6.4066258919469918E-2</c:v>
                </c:pt>
                <c:pt idx="105">
                  <c:v>8.1072375127420993E-2</c:v>
                </c:pt>
                <c:pt idx="106">
                  <c:v>0.303802242609582</c:v>
                </c:pt>
                <c:pt idx="107">
                  <c:v>0.45130479102956167</c:v>
                </c:pt>
                <c:pt idx="108">
                  <c:v>0.42205912334352702</c:v>
                </c:pt>
                <c:pt idx="109">
                  <c:v>0.2571763506625892</c:v>
                </c:pt>
                <c:pt idx="110">
                  <c:v>7.399898063200816E-2</c:v>
                </c:pt>
                <c:pt idx="111">
                  <c:v>-3.8938837920489293E-2</c:v>
                </c:pt>
                <c:pt idx="112">
                  <c:v>-5.6981651376146789E-2</c:v>
                </c:pt>
                <c:pt idx="113">
                  <c:v>-1.1363914373088684E-2</c:v>
                </c:pt>
                <c:pt idx="114">
                  <c:v>3.2164118246687051E-2</c:v>
                </c:pt>
                <c:pt idx="115">
                  <c:v>2.3985728848114167E-2</c:v>
                </c:pt>
                <c:pt idx="116">
                  <c:v>-1.3454638124362895E-2</c:v>
                </c:pt>
                <c:pt idx="117">
                  <c:v>-1.8516819571865441E-2</c:v>
                </c:pt>
                <c:pt idx="118">
                  <c:v>2.8277268093781852E-2</c:v>
                </c:pt>
                <c:pt idx="119">
                  <c:v>8.4683995922528024E-2</c:v>
                </c:pt>
                <c:pt idx="120">
                  <c:v>9.1241590214067275E-2</c:v>
                </c:pt>
                <c:pt idx="121">
                  <c:v>3.5402650356778788E-2</c:v>
                </c:pt>
                <c:pt idx="122">
                  <c:v>-1.3889908256880731E-2</c:v>
                </c:pt>
                <c:pt idx="123">
                  <c:v>2.9702344546381244E-2</c:v>
                </c:pt>
                <c:pt idx="124">
                  <c:v>0.15032619775739042</c:v>
                </c:pt>
                <c:pt idx="125">
                  <c:v>0.20963302752293578</c:v>
                </c:pt>
                <c:pt idx="126">
                  <c:v>8.9506625891946981E-2</c:v>
                </c:pt>
                <c:pt idx="127">
                  <c:v>-0.15634046890927625</c:v>
                </c:pt>
                <c:pt idx="128">
                  <c:v>-0.34620795107033636</c:v>
                </c:pt>
                <c:pt idx="129">
                  <c:v>-0.36087665647298672</c:v>
                </c:pt>
                <c:pt idx="130">
                  <c:v>-0.25196738022426096</c:v>
                </c:pt>
                <c:pt idx="131">
                  <c:v>-0.14796126401630988</c:v>
                </c:pt>
                <c:pt idx="132">
                  <c:v>-0.11571865443425075</c:v>
                </c:pt>
                <c:pt idx="133">
                  <c:v>-0.13261977573904177</c:v>
                </c:pt>
                <c:pt idx="134">
                  <c:v>-0.14149847094801221</c:v>
                </c:pt>
                <c:pt idx="135">
                  <c:v>-0.10235474006116208</c:v>
                </c:pt>
                <c:pt idx="136">
                  <c:v>-2.0557594291539246E-2</c:v>
                </c:pt>
                <c:pt idx="137">
                  <c:v>5.5604485219164113E-2</c:v>
                </c:pt>
                <c:pt idx="138">
                  <c:v>8.0373088685015304E-2</c:v>
                </c:pt>
                <c:pt idx="139">
                  <c:v>5.0094801223241586E-2</c:v>
                </c:pt>
                <c:pt idx="140">
                  <c:v>-1.6704383282364933E-2</c:v>
                </c:pt>
                <c:pt idx="141">
                  <c:v>-0.11177370030581039</c:v>
                </c:pt>
                <c:pt idx="142">
                  <c:v>-0.21791029561671763</c:v>
                </c:pt>
                <c:pt idx="143">
                  <c:v>-0.28089704383282366</c:v>
                </c:pt>
                <c:pt idx="144">
                  <c:v>-0.25505606523955149</c:v>
                </c:pt>
                <c:pt idx="145">
                  <c:v>-0.1623547400611621</c:v>
                </c:pt>
                <c:pt idx="146">
                  <c:v>-7.5512742099898056E-2</c:v>
                </c:pt>
                <c:pt idx="147">
                  <c:v>-4.5373088685015286E-2</c:v>
                </c:pt>
                <c:pt idx="148">
                  <c:v>-6.6556574923547399E-2</c:v>
                </c:pt>
                <c:pt idx="149">
                  <c:v>-9.468705402650357E-2</c:v>
                </c:pt>
                <c:pt idx="150">
                  <c:v>-8.7592252803261966E-2</c:v>
                </c:pt>
                <c:pt idx="151">
                  <c:v>-3.5054026503567787E-2</c:v>
                </c:pt>
                <c:pt idx="152">
                  <c:v>3.024566768603466E-2</c:v>
                </c:pt>
                <c:pt idx="153">
                  <c:v>7.019266055045871E-2</c:v>
                </c:pt>
                <c:pt idx="154">
                  <c:v>9.5983690112130468E-2</c:v>
                </c:pt>
                <c:pt idx="155">
                  <c:v>0.14466870540265034</c:v>
                </c:pt>
                <c:pt idx="156">
                  <c:v>0.20126401630988786</c:v>
                </c:pt>
                <c:pt idx="157">
                  <c:v>0.20316004077471966</c:v>
                </c:pt>
                <c:pt idx="158">
                  <c:v>0.13886850152905197</c:v>
                </c:pt>
                <c:pt idx="159">
                  <c:v>8.0327217125382266E-2</c:v>
                </c:pt>
                <c:pt idx="160">
                  <c:v>8.759938837920489E-2</c:v>
                </c:pt>
                <c:pt idx="161">
                  <c:v>0.13401630988786953</c:v>
                </c:pt>
                <c:pt idx="162">
                  <c:v>0.14927624872579001</c:v>
                </c:pt>
                <c:pt idx="163">
                  <c:v>0.10296636085626912</c:v>
                </c:pt>
                <c:pt idx="164">
                  <c:v>2.8854230377166154E-2</c:v>
                </c:pt>
                <c:pt idx="165">
                  <c:v>-1.2446483180428134E-2</c:v>
                </c:pt>
                <c:pt idx="166">
                  <c:v>1.1071355759429153E-2</c:v>
                </c:pt>
                <c:pt idx="167">
                  <c:v>7.1897043832823651E-2</c:v>
                </c:pt>
                <c:pt idx="168">
                  <c:v>0.11993883792048927</c:v>
                </c:pt>
                <c:pt idx="169">
                  <c:v>0.13431192660550456</c:v>
                </c:pt>
                <c:pt idx="170">
                  <c:v>0.12877675840978592</c:v>
                </c:pt>
                <c:pt idx="171">
                  <c:v>0.10232415902140671</c:v>
                </c:pt>
                <c:pt idx="172">
                  <c:v>2.0982670744138635E-2</c:v>
                </c:pt>
                <c:pt idx="173">
                  <c:v>-0.11630988786952087</c:v>
                </c:pt>
                <c:pt idx="174">
                  <c:v>-0.23208970438328236</c:v>
                </c:pt>
                <c:pt idx="175">
                  <c:v>-0.24024464831804282</c:v>
                </c:pt>
                <c:pt idx="176">
                  <c:v>-0.14875637104994902</c:v>
                </c:pt>
                <c:pt idx="177">
                  <c:v>-6.5648318042813444E-2</c:v>
                </c:pt>
                <c:pt idx="178">
                  <c:v>-8.5174311926605489E-2</c:v>
                </c:pt>
                <c:pt idx="179">
                  <c:v>-0.18731906218144748</c:v>
                </c:pt>
                <c:pt idx="180">
                  <c:v>-0.26317023445463816</c:v>
                </c:pt>
                <c:pt idx="181">
                  <c:v>-0.22711518858307847</c:v>
                </c:pt>
                <c:pt idx="182">
                  <c:v>-9.474209989806319E-2</c:v>
                </c:pt>
                <c:pt idx="183">
                  <c:v>4.0475025484199796E-2</c:v>
                </c:pt>
                <c:pt idx="184">
                  <c:v>9.5229357798165146E-2</c:v>
                </c:pt>
                <c:pt idx="185">
                  <c:v>5.7109072375127419E-2</c:v>
                </c:pt>
                <c:pt idx="186">
                  <c:v>-2.4139653414882774E-2</c:v>
                </c:pt>
                <c:pt idx="187">
                  <c:v>-9.3389398572884808E-2</c:v>
                </c:pt>
                <c:pt idx="188">
                  <c:v>-0.12299694189602446</c:v>
                </c:pt>
                <c:pt idx="189">
                  <c:v>-9.8347604485219162E-2</c:v>
                </c:pt>
                <c:pt idx="190">
                  <c:v>-1.0475025484199795E-2</c:v>
                </c:pt>
                <c:pt idx="191">
                  <c:v>0.11876656472986749</c:v>
                </c:pt>
                <c:pt idx="192">
                  <c:v>0.22913353720693169</c:v>
                </c:pt>
                <c:pt idx="193">
                  <c:v>0.26334352701325175</c:v>
                </c:pt>
                <c:pt idx="194">
                  <c:v>0.20955147808358818</c:v>
                </c:pt>
                <c:pt idx="195">
                  <c:v>0.10172884811416921</c:v>
                </c:pt>
                <c:pt idx="196">
                  <c:v>-3.1655453618756367E-3</c:v>
                </c:pt>
                <c:pt idx="197">
                  <c:v>-4.4790010193679917E-2</c:v>
                </c:pt>
                <c:pt idx="198">
                  <c:v>4.0713557594291537E-3</c:v>
                </c:pt>
                <c:pt idx="199">
                  <c:v>0.10807339449541283</c:v>
                </c:pt>
                <c:pt idx="200">
                  <c:v>0.18974515800203873</c:v>
                </c:pt>
                <c:pt idx="201">
                  <c:v>0.18755351681957186</c:v>
                </c:pt>
                <c:pt idx="202">
                  <c:v>0.10860346585117227</c:v>
                </c:pt>
                <c:pt idx="203">
                  <c:v>2.2811416921508662E-2</c:v>
                </c:pt>
                <c:pt idx="204">
                  <c:v>3.4407747196738021E-3</c:v>
                </c:pt>
                <c:pt idx="205">
                  <c:v>5.1358817533129458E-2</c:v>
                </c:pt>
                <c:pt idx="206">
                  <c:v>8.8086646279306818E-2</c:v>
                </c:pt>
                <c:pt idx="207">
                  <c:v>5.0641182466870535E-2</c:v>
                </c:pt>
                <c:pt idx="208">
                  <c:v>-2.389092762487258E-2</c:v>
                </c:pt>
                <c:pt idx="209">
                  <c:v>-4.9784913353720685E-2</c:v>
                </c:pt>
                <c:pt idx="210">
                  <c:v>-1.2196738022426094E-2</c:v>
                </c:pt>
                <c:pt idx="211">
                  <c:v>2.2685015290519875E-2</c:v>
                </c:pt>
                <c:pt idx="212">
                  <c:v>1.4173292558613659E-2</c:v>
                </c:pt>
                <c:pt idx="213">
                  <c:v>2.1196738022426095E-3</c:v>
                </c:pt>
                <c:pt idx="214">
                  <c:v>4.052191641182467E-2</c:v>
                </c:pt>
                <c:pt idx="215">
                  <c:v>0.12793068297655452</c:v>
                </c:pt>
                <c:pt idx="216">
                  <c:v>0.21967380224260957</c:v>
                </c:pt>
                <c:pt idx="217">
                  <c:v>0.27687054026503566</c:v>
                </c:pt>
                <c:pt idx="218">
                  <c:v>0.28184505606523957</c:v>
                </c:pt>
                <c:pt idx="219">
                  <c:v>0.23173292558613659</c:v>
                </c:pt>
                <c:pt idx="220">
                  <c:v>0.14357798165137614</c:v>
                </c:pt>
                <c:pt idx="221">
                  <c:v>5.5156982670744134E-2</c:v>
                </c:pt>
                <c:pt idx="222">
                  <c:v>-1.141386340468909E-3</c:v>
                </c:pt>
                <c:pt idx="223">
                  <c:v>-2.2788990825688072E-2</c:v>
                </c:pt>
                <c:pt idx="224">
                  <c:v>-2.3881753312945973E-2</c:v>
                </c:pt>
                <c:pt idx="225">
                  <c:v>-1.9924566768603463E-2</c:v>
                </c:pt>
                <c:pt idx="226">
                  <c:v>-2.959327217125382E-2</c:v>
                </c:pt>
                <c:pt idx="227">
                  <c:v>-9.639755351681957E-2</c:v>
                </c:pt>
                <c:pt idx="228">
                  <c:v>-0.25143730886850152</c:v>
                </c:pt>
                <c:pt idx="229">
                  <c:v>-0.43817533129459735</c:v>
                </c:pt>
                <c:pt idx="230">
                  <c:v>-0.50649337410805306</c:v>
                </c:pt>
                <c:pt idx="231">
                  <c:v>-0.34956167176350661</c:v>
                </c:pt>
                <c:pt idx="232">
                  <c:v>-5.1682976554536186E-2</c:v>
                </c:pt>
                <c:pt idx="233">
                  <c:v>0.16725790010193681</c:v>
                </c:pt>
                <c:pt idx="234">
                  <c:v>0.18016309887869522</c:v>
                </c:pt>
                <c:pt idx="235">
                  <c:v>6.7743119266055044E-2</c:v>
                </c:pt>
                <c:pt idx="236">
                  <c:v>-1.4714576962283383E-2</c:v>
                </c:pt>
                <c:pt idx="237">
                  <c:v>-2.1998980632008155E-2</c:v>
                </c:pt>
                <c:pt idx="238">
                  <c:v>-1.1933741080530072E-2</c:v>
                </c:pt>
                <c:pt idx="239">
                  <c:v>-2.2027522935779819E-2</c:v>
                </c:pt>
                <c:pt idx="240">
                  <c:v>-1.6864424057084607E-2</c:v>
                </c:pt>
                <c:pt idx="241">
                  <c:v>5.9087665647298671E-2</c:v>
                </c:pt>
                <c:pt idx="242">
                  <c:v>0.21245667686034658</c:v>
                </c:pt>
                <c:pt idx="243">
                  <c:v>0.36132517838939854</c:v>
                </c:pt>
                <c:pt idx="244">
                  <c:v>0.37423037716615698</c:v>
                </c:pt>
                <c:pt idx="245">
                  <c:v>0.21446483180428133</c:v>
                </c:pt>
                <c:pt idx="246">
                  <c:v>2.5400611620795103E-2</c:v>
                </c:pt>
                <c:pt idx="247">
                  <c:v>-1.9452599388379201E-2</c:v>
                </c:pt>
                <c:pt idx="248">
                  <c:v>6.1871559633027519E-2</c:v>
                </c:pt>
                <c:pt idx="249">
                  <c:v>0.10013251783893987</c:v>
                </c:pt>
                <c:pt idx="250">
                  <c:v>1.5951070336391437E-2</c:v>
                </c:pt>
                <c:pt idx="251">
                  <c:v>-0.10293577981651376</c:v>
                </c:pt>
                <c:pt idx="252">
                  <c:v>-0.17863404689092766</c:v>
                </c:pt>
                <c:pt idx="253">
                  <c:v>-0.25238532110091744</c:v>
                </c:pt>
                <c:pt idx="254">
                  <c:v>-0.36729867482161055</c:v>
                </c:pt>
                <c:pt idx="255">
                  <c:v>-0.45444444444444443</c:v>
                </c:pt>
                <c:pt idx="256">
                  <c:v>-0.39847094801223237</c:v>
                </c:pt>
                <c:pt idx="257">
                  <c:v>-0.18090723751274207</c:v>
                </c:pt>
                <c:pt idx="258">
                  <c:v>7.4940876656472977E-2</c:v>
                </c:pt>
                <c:pt idx="259">
                  <c:v>0.20376146788990823</c:v>
                </c:pt>
                <c:pt idx="260">
                  <c:v>0.15245667686034658</c:v>
                </c:pt>
                <c:pt idx="261">
                  <c:v>2.8067278287461771E-2</c:v>
                </c:pt>
                <c:pt idx="262">
                  <c:v>-3.1920489296636087E-2</c:v>
                </c:pt>
                <c:pt idx="263">
                  <c:v>-1.5592252803261977E-2</c:v>
                </c:pt>
                <c:pt idx="264">
                  <c:v>-1.8012232415902142E-2</c:v>
                </c:pt>
                <c:pt idx="265">
                  <c:v>-9.4399592252803255E-2</c:v>
                </c:pt>
                <c:pt idx="266">
                  <c:v>-0.20154943934760447</c:v>
                </c:pt>
                <c:pt idx="267">
                  <c:v>-0.27759429153924564</c:v>
                </c:pt>
                <c:pt idx="268">
                  <c:v>-0.30878695208970436</c:v>
                </c:pt>
                <c:pt idx="269">
                  <c:v>-0.30305810397553512</c:v>
                </c:pt>
                <c:pt idx="270">
                  <c:v>-0.25174311926605503</c:v>
                </c:pt>
                <c:pt idx="271">
                  <c:v>-0.14683995922528034</c:v>
                </c:pt>
                <c:pt idx="272">
                  <c:v>-1.5012232415902139E-2</c:v>
                </c:pt>
                <c:pt idx="273">
                  <c:v>8.6295616717635054E-2</c:v>
                </c:pt>
                <c:pt idx="274">
                  <c:v>0.10965341488277267</c:v>
                </c:pt>
                <c:pt idx="275">
                  <c:v>6.1498470948012231E-2</c:v>
                </c:pt>
                <c:pt idx="276">
                  <c:v>-1.027013251783894E-2</c:v>
                </c:pt>
                <c:pt idx="277">
                  <c:v>-5.2413863404689086E-2</c:v>
                </c:pt>
                <c:pt idx="278">
                  <c:v>-5.107849133537206E-2</c:v>
                </c:pt>
                <c:pt idx="279">
                  <c:v>-1.5066258919469928E-2</c:v>
                </c:pt>
                <c:pt idx="280">
                  <c:v>6.2868501529051976E-2</c:v>
                </c:pt>
                <c:pt idx="281">
                  <c:v>0.18477064220183487</c:v>
                </c:pt>
                <c:pt idx="282">
                  <c:v>0.29732925586136594</c:v>
                </c:pt>
                <c:pt idx="283">
                  <c:v>0.32313965341488277</c:v>
                </c:pt>
                <c:pt idx="284">
                  <c:v>0.24730886850152906</c:v>
                </c:pt>
                <c:pt idx="285">
                  <c:v>0.13362895005096839</c:v>
                </c:pt>
                <c:pt idx="286">
                  <c:v>5.3567787971457691E-2</c:v>
                </c:pt>
                <c:pt idx="287">
                  <c:v>2.9626911314984707E-2</c:v>
                </c:pt>
                <c:pt idx="288">
                  <c:v>3.9673802242609579E-2</c:v>
                </c:pt>
                <c:pt idx="289">
                  <c:v>4.5917431192660549E-2</c:v>
                </c:pt>
                <c:pt idx="290">
                  <c:v>2.5605504587155964E-2</c:v>
                </c:pt>
                <c:pt idx="291">
                  <c:v>-9.4298674821610591E-3</c:v>
                </c:pt>
                <c:pt idx="292">
                  <c:v>-1.581039755351682E-2</c:v>
                </c:pt>
                <c:pt idx="293">
                  <c:v>2.4111111111111111E-2</c:v>
                </c:pt>
                <c:pt idx="294">
                  <c:v>8.212232415902139E-2</c:v>
                </c:pt>
                <c:pt idx="295">
                  <c:v>0.10814475025484199</c:v>
                </c:pt>
                <c:pt idx="296">
                  <c:v>6.6360856269113144E-2</c:v>
                </c:pt>
                <c:pt idx="297">
                  <c:v>-3.264424057084607E-2</c:v>
                </c:pt>
                <c:pt idx="298">
                  <c:v>-0.12236493374108053</c:v>
                </c:pt>
                <c:pt idx="299">
                  <c:v>-0.13443425076452598</c:v>
                </c:pt>
                <c:pt idx="300">
                  <c:v>-7.6253822629969423E-2</c:v>
                </c:pt>
                <c:pt idx="301">
                  <c:v>-1.8449541284403671E-2</c:v>
                </c:pt>
                <c:pt idx="302">
                  <c:v>2.8614678899082568E-3</c:v>
                </c:pt>
                <c:pt idx="303">
                  <c:v>1.7971457696228335E-2</c:v>
                </c:pt>
                <c:pt idx="304">
                  <c:v>4.5745158002038731E-2</c:v>
                </c:pt>
                <c:pt idx="305">
                  <c:v>4.8289500509683989E-2</c:v>
                </c:pt>
                <c:pt idx="306">
                  <c:v>-4.2289500509684001E-3</c:v>
                </c:pt>
                <c:pt idx="307">
                  <c:v>-7.2406727828746173E-2</c:v>
                </c:pt>
                <c:pt idx="308">
                  <c:v>-8.946381243628948E-2</c:v>
                </c:pt>
                <c:pt idx="309">
                  <c:v>-3.7767584097859325E-2</c:v>
                </c:pt>
                <c:pt idx="310">
                  <c:v>4.0641182466870533E-2</c:v>
                </c:pt>
                <c:pt idx="311">
                  <c:v>9.3127420998980637E-2</c:v>
                </c:pt>
                <c:pt idx="312">
                  <c:v>9.9419979612640166E-2</c:v>
                </c:pt>
                <c:pt idx="313">
                  <c:v>7.5843017329255857E-2</c:v>
                </c:pt>
                <c:pt idx="314">
                  <c:v>5.1706422018348616E-2</c:v>
                </c:pt>
                <c:pt idx="315">
                  <c:v>4.228644240570846E-2</c:v>
                </c:pt>
                <c:pt idx="316">
                  <c:v>3.9808358817533127E-2</c:v>
                </c:pt>
                <c:pt idx="317">
                  <c:v>2.9502548419979614E-2</c:v>
                </c:pt>
                <c:pt idx="318">
                  <c:v>1.2102956167176349E-2</c:v>
                </c:pt>
                <c:pt idx="319">
                  <c:v>5.1332313965341495E-3</c:v>
                </c:pt>
                <c:pt idx="320">
                  <c:v>1.8796126401630989E-2</c:v>
                </c:pt>
                <c:pt idx="321">
                  <c:v>3.515698267074413E-2</c:v>
                </c:pt>
                <c:pt idx="322">
                  <c:v>2.2134556574923546E-2</c:v>
                </c:pt>
                <c:pt idx="323">
                  <c:v>-2.6812436289500509E-2</c:v>
                </c:pt>
                <c:pt idx="324">
                  <c:v>-7.7916411824668713E-2</c:v>
                </c:pt>
                <c:pt idx="325">
                  <c:v>-9.2565749235474004E-2</c:v>
                </c:pt>
                <c:pt idx="326">
                  <c:v>-7.0453618756371045E-2</c:v>
                </c:pt>
                <c:pt idx="327">
                  <c:v>-4.540265035677879E-2</c:v>
                </c:pt>
                <c:pt idx="328">
                  <c:v>-4.4424057084607539E-2</c:v>
                </c:pt>
                <c:pt idx="329">
                  <c:v>-6.3395514780835882E-2</c:v>
                </c:pt>
                <c:pt idx="330">
                  <c:v>-7.9607543323139643E-2</c:v>
                </c:pt>
                <c:pt idx="331">
                  <c:v>-7.7827726809378189E-2</c:v>
                </c:pt>
                <c:pt idx="332">
                  <c:v>-6.1042813455657499E-2</c:v>
                </c:pt>
                <c:pt idx="333">
                  <c:v>-4.1600407747196734E-2</c:v>
                </c:pt>
                <c:pt idx="334">
                  <c:v>-2.4779816513761467E-2</c:v>
                </c:pt>
                <c:pt idx="335">
                  <c:v>-3.0308868501529051E-3</c:v>
                </c:pt>
                <c:pt idx="336">
                  <c:v>2.8571865443425076E-2</c:v>
                </c:pt>
                <c:pt idx="337">
                  <c:v>5.7654434250764518E-2</c:v>
                </c:pt>
                <c:pt idx="338">
                  <c:v>6.6006116207951063E-2</c:v>
                </c:pt>
                <c:pt idx="339">
                  <c:v>5.2798165137614678E-2</c:v>
                </c:pt>
                <c:pt idx="340">
                  <c:v>3.579918450560652E-2</c:v>
                </c:pt>
                <c:pt idx="341">
                  <c:v>3.1519877675840975E-2</c:v>
                </c:pt>
                <c:pt idx="342">
                  <c:v>4.2536187563710498E-2</c:v>
                </c:pt>
                <c:pt idx="343">
                  <c:v>6.1475025484199801E-2</c:v>
                </c:pt>
                <c:pt idx="344">
                  <c:v>7.967787971457696E-2</c:v>
                </c:pt>
                <c:pt idx="345">
                  <c:v>9.2294597349643209E-2</c:v>
                </c:pt>
                <c:pt idx="346">
                  <c:v>9.9654434250764506E-2</c:v>
                </c:pt>
                <c:pt idx="347">
                  <c:v>0.10151274209989807</c:v>
                </c:pt>
                <c:pt idx="348">
                  <c:v>8.6641182466870525E-2</c:v>
                </c:pt>
                <c:pt idx="349">
                  <c:v>4.0371049949031602E-2</c:v>
                </c:pt>
                <c:pt idx="350">
                  <c:v>-2.7253822629969417E-2</c:v>
                </c:pt>
                <c:pt idx="351">
                  <c:v>-7.6049949031600408E-2</c:v>
                </c:pt>
                <c:pt idx="352">
                  <c:v>-7.6348623853211006E-2</c:v>
                </c:pt>
                <c:pt idx="353">
                  <c:v>-4.7327217125382258E-2</c:v>
                </c:pt>
                <c:pt idx="354">
                  <c:v>-3.6812436289500504E-2</c:v>
                </c:pt>
                <c:pt idx="355">
                  <c:v>-6.6904179408766556E-2</c:v>
                </c:pt>
                <c:pt idx="356">
                  <c:v>-0.11422018348623852</c:v>
                </c:pt>
                <c:pt idx="357">
                  <c:v>-0.1411926605504587</c:v>
                </c:pt>
                <c:pt idx="358">
                  <c:v>-0.13181447502548418</c:v>
                </c:pt>
                <c:pt idx="359">
                  <c:v>-9.5389398572884809E-2</c:v>
                </c:pt>
                <c:pt idx="360">
                  <c:v>-4.8604485219164113E-2</c:v>
                </c:pt>
                <c:pt idx="361">
                  <c:v>-2.7138634046890925E-3</c:v>
                </c:pt>
                <c:pt idx="362">
                  <c:v>3.4986748216106013E-2</c:v>
                </c:pt>
                <c:pt idx="363">
                  <c:v>5.6007135575942918E-2</c:v>
                </c:pt>
                <c:pt idx="364">
                  <c:v>5.5107033639143731E-2</c:v>
                </c:pt>
                <c:pt idx="365">
                  <c:v>3.9592252803261979E-2</c:v>
                </c:pt>
                <c:pt idx="366">
                  <c:v>2.6495412844036698E-2</c:v>
                </c:pt>
                <c:pt idx="367">
                  <c:v>2.8837920489296634E-2</c:v>
                </c:pt>
                <c:pt idx="368">
                  <c:v>4.8519877675840976E-2</c:v>
                </c:pt>
                <c:pt idx="369">
                  <c:v>7.9463812436289485E-2</c:v>
                </c:pt>
                <c:pt idx="370">
                  <c:v>0.10956167176350663</c:v>
                </c:pt>
                <c:pt idx="371">
                  <c:v>0.122262996941896</c:v>
                </c:pt>
                <c:pt idx="372">
                  <c:v>0.10671763506625892</c:v>
                </c:pt>
                <c:pt idx="373">
                  <c:v>6.8212028542303765E-2</c:v>
                </c:pt>
                <c:pt idx="374">
                  <c:v>2.4839959225280324E-2</c:v>
                </c:pt>
                <c:pt idx="375">
                  <c:v>-4.7880733944954124E-3</c:v>
                </c:pt>
                <c:pt idx="376">
                  <c:v>-9.8923547400611607E-3</c:v>
                </c:pt>
                <c:pt idx="377">
                  <c:v>6.9700305810397557E-3</c:v>
                </c:pt>
                <c:pt idx="378">
                  <c:v>2.6302752293577984E-2</c:v>
                </c:pt>
                <c:pt idx="379">
                  <c:v>2.3605504587155962E-2</c:v>
                </c:pt>
                <c:pt idx="380">
                  <c:v>-7.1719673802242614E-3</c:v>
                </c:pt>
                <c:pt idx="381">
                  <c:v>-4.7294597349643218E-2</c:v>
                </c:pt>
                <c:pt idx="382">
                  <c:v>-7.3906218144750249E-2</c:v>
                </c:pt>
                <c:pt idx="383">
                  <c:v>-7.9013251783893984E-2</c:v>
                </c:pt>
                <c:pt idx="384">
                  <c:v>-6.465035677879713E-2</c:v>
                </c:pt>
                <c:pt idx="385">
                  <c:v>-3.1790010193679913E-2</c:v>
                </c:pt>
                <c:pt idx="386">
                  <c:v>1.6143730886850151E-2</c:v>
                </c:pt>
                <c:pt idx="387">
                  <c:v>6.4699286442405704E-2</c:v>
                </c:pt>
                <c:pt idx="388">
                  <c:v>9.5078491335372065E-2</c:v>
                </c:pt>
                <c:pt idx="389">
                  <c:v>0.10002956167176351</c:v>
                </c:pt>
                <c:pt idx="390">
                  <c:v>9.0823649337410786E-2</c:v>
                </c:pt>
                <c:pt idx="391">
                  <c:v>8.7027522935779797E-2</c:v>
                </c:pt>
                <c:pt idx="392">
                  <c:v>9.6240570846075429E-2</c:v>
                </c:pt>
                <c:pt idx="393">
                  <c:v>0.10719673802242609</c:v>
                </c:pt>
                <c:pt idx="394">
                  <c:v>0.10322120285423038</c:v>
                </c:pt>
                <c:pt idx="395">
                  <c:v>7.8041794087665636E-2</c:v>
                </c:pt>
                <c:pt idx="396">
                  <c:v>3.6564729867482153E-2</c:v>
                </c:pt>
                <c:pt idx="397">
                  <c:v>-1.3150866462793067E-2</c:v>
                </c:pt>
                <c:pt idx="398">
                  <c:v>-6.3824668705402654E-2</c:v>
                </c:pt>
                <c:pt idx="399">
                  <c:v>-0.10895005096839958</c:v>
                </c:pt>
                <c:pt idx="400">
                  <c:v>-0.14268093781855248</c:v>
                </c:pt>
                <c:pt idx="401">
                  <c:v>-0.15964322120285424</c:v>
                </c:pt>
                <c:pt idx="402">
                  <c:v>-0.15487257900101936</c:v>
                </c:pt>
                <c:pt idx="403">
                  <c:v>-0.12997961264016308</c:v>
                </c:pt>
                <c:pt idx="404">
                  <c:v>-0.10398572884811416</c:v>
                </c:pt>
                <c:pt idx="405">
                  <c:v>-0.10327217125382263</c:v>
                </c:pt>
                <c:pt idx="406">
                  <c:v>-0.12987767584097859</c:v>
                </c:pt>
                <c:pt idx="407">
                  <c:v>-0.14770642201834863</c:v>
                </c:pt>
                <c:pt idx="408">
                  <c:v>-0.12012232415902141</c:v>
                </c:pt>
                <c:pt idx="409">
                  <c:v>-5.5171253822629968E-2</c:v>
                </c:pt>
                <c:pt idx="410">
                  <c:v>-9.4449541284403668E-4</c:v>
                </c:pt>
                <c:pt idx="411">
                  <c:v>1.1352701325178389E-2</c:v>
                </c:pt>
                <c:pt idx="412">
                  <c:v>4.5939857288481148E-3</c:v>
                </c:pt>
                <c:pt idx="413">
                  <c:v>2.0525993883792046E-2</c:v>
                </c:pt>
                <c:pt idx="414">
                  <c:v>6.0010193679918444E-2</c:v>
                </c:pt>
                <c:pt idx="415">
                  <c:v>8.4974515800203876E-2</c:v>
                </c:pt>
                <c:pt idx="416">
                  <c:v>7.7429153924566757E-2</c:v>
                </c:pt>
                <c:pt idx="417">
                  <c:v>6.5189602446483169E-2</c:v>
                </c:pt>
                <c:pt idx="418">
                  <c:v>7.9950050968399577E-2</c:v>
                </c:pt>
                <c:pt idx="419">
                  <c:v>0.11567787971457695</c:v>
                </c:pt>
                <c:pt idx="420">
                  <c:v>0.14209989806320081</c:v>
                </c:pt>
                <c:pt idx="421">
                  <c:v>0.14039755351681957</c:v>
                </c:pt>
                <c:pt idx="422">
                  <c:v>0.11394495412844036</c:v>
                </c:pt>
                <c:pt idx="423">
                  <c:v>7.7513761467889908E-2</c:v>
                </c:pt>
                <c:pt idx="424">
                  <c:v>4.707033639143731E-2</c:v>
                </c:pt>
                <c:pt idx="425">
                  <c:v>2.877268093781855E-2</c:v>
                </c:pt>
                <c:pt idx="426">
                  <c:v>1.365545361875637E-2</c:v>
                </c:pt>
                <c:pt idx="427">
                  <c:v>-1.0212028542303773E-2</c:v>
                </c:pt>
                <c:pt idx="428">
                  <c:v>-4.146687054026503E-2</c:v>
                </c:pt>
                <c:pt idx="429">
                  <c:v>-7.0478083588175325E-2</c:v>
                </c:pt>
                <c:pt idx="430">
                  <c:v>-0.10532110091743117</c:v>
                </c:pt>
                <c:pt idx="431">
                  <c:v>-0.17269113149847093</c:v>
                </c:pt>
                <c:pt idx="432">
                  <c:v>-0.26963302752293578</c:v>
                </c:pt>
                <c:pt idx="433">
                  <c:v>-0.33927624872578993</c:v>
                </c:pt>
                <c:pt idx="434">
                  <c:v>-0.31589194699286438</c:v>
                </c:pt>
                <c:pt idx="435">
                  <c:v>-0.19346585117227316</c:v>
                </c:pt>
                <c:pt idx="436">
                  <c:v>-4.0001019367991837E-2</c:v>
                </c:pt>
                <c:pt idx="437">
                  <c:v>5.809174311926605E-2</c:v>
                </c:pt>
                <c:pt idx="438">
                  <c:v>6.6792048929663603E-2</c:v>
                </c:pt>
                <c:pt idx="439">
                  <c:v>2.2573904179408764E-2</c:v>
                </c:pt>
                <c:pt idx="440">
                  <c:v>-1.4915392456676859E-2</c:v>
                </c:pt>
                <c:pt idx="441">
                  <c:v>-2.8771661569826707E-2</c:v>
                </c:pt>
                <c:pt idx="442">
                  <c:v>-4.2520897043832821E-2</c:v>
                </c:pt>
                <c:pt idx="443">
                  <c:v>-6.8230377166156972E-2</c:v>
                </c:pt>
                <c:pt idx="444">
                  <c:v>-7.8262996941896021E-2</c:v>
                </c:pt>
                <c:pt idx="445">
                  <c:v>-2.8765545361875637E-2</c:v>
                </c:pt>
                <c:pt idx="446">
                  <c:v>8.5088685015290502E-2</c:v>
                </c:pt>
                <c:pt idx="447">
                  <c:v>0.19954128440366972</c:v>
                </c:pt>
                <c:pt idx="448">
                  <c:v>0.2320998980632008</c:v>
                </c:pt>
                <c:pt idx="449">
                  <c:v>0.1788277268093782</c:v>
                </c:pt>
                <c:pt idx="450">
                  <c:v>0.12562691131498471</c:v>
                </c:pt>
                <c:pt idx="451">
                  <c:v>0.14184505606523953</c:v>
                </c:pt>
                <c:pt idx="452">
                  <c:v>0.19039755351681958</c:v>
                </c:pt>
                <c:pt idx="453">
                  <c:v>0.17565749235474004</c:v>
                </c:pt>
                <c:pt idx="454">
                  <c:v>7.0479102956167175E-2</c:v>
                </c:pt>
                <c:pt idx="455">
                  <c:v>-4.8382262996941892E-2</c:v>
                </c:pt>
                <c:pt idx="456">
                  <c:v>-0.10011518858307848</c:v>
                </c:pt>
                <c:pt idx="457">
                  <c:v>-0.10014067278287461</c:v>
                </c:pt>
                <c:pt idx="458">
                  <c:v>-0.12603465851172271</c:v>
                </c:pt>
                <c:pt idx="459">
                  <c:v>-0.20437308868501528</c:v>
                </c:pt>
                <c:pt idx="460">
                  <c:v>-0.2789092762487258</c:v>
                </c:pt>
                <c:pt idx="461">
                  <c:v>-0.28975535168195715</c:v>
                </c:pt>
                <c:pt idx="462">
                  <c:v>-0.23519877675840978</c:v>
                </c:pt>
                <c:pt idx="463">
                  <c:v>-0.14704383282364933</c:v>
                </c:pt>
                <c:pt idx="464">
                  <c:v>-4.854943934760448E-2</c:v>
                </c:pt>
                <c:pt idx="465">
                  <c:v>4.7502548419979612E-2</c:v>
                </c:pt>
                <c:pt idx="466">
                  <c:v>0.12423037716615698</c:v>
                </c:pt>
                <c:pt idx="467">
                  <c:v>0.16755351681957187</c:v>
                </c:pt>
                <c:pt idx="468">
                  <c:v>0.18059123343527012</c:v>
                </c:pt>
                <c:pt idx="469">
                  <c:v>0.17588175331294598</c:v>
                </c:pt>
                <c:pt idx="470">
                  <c:v>0.15893985728848112</c:v>
                </c:pt>
                <c:pt idx="471">
                  <c:v>0.12976554536187562</c:v>
                </c:pt>
                <c:pt idx="472">
                  <c:v>9.4593272171253823E-2</c:v>
                </c:pt>
                <c:pt idx="473">
                  <c:v>6.1913353720693169E-2</c:v>
                </c:pt>
                <c:pt idx="474">
                  <c:v>2.9124362895005099E-2</c:v>
                </c:pt>
                <c:pt idx="475">
                  <c:v>-1.143730886850153E-2</c:v>
                </c:pt>
                <c:pt idx="476">
                  <c:v>-5.3509683995922527E-2</c:v>
                </c:pt>
                <c:pt idx="477">
                  <c:v>-7.417023445463812E-2</c:v>
                </c:pt>
                <c:pt idx="478">
                  <c:v>-5.9627930682976553E-2</c:v>
                </c:pt>
                <c:pt idx="479">
                  <c:v>-2.160142711518858E-2</c:v>
                </c:pt>
                <c:pt idx="480">
                  <c:v>1.4193679918450559E-2</c:v>
                </c:pt>
                <c:pt idx="481">
                  <c:v>1.9261977573904177E-2</c:v>
                </c:pt>
                <c:pt idx="482">
                  <c:v>-2.1481141692150863E-2</c:v>
                </c:pt>
                <c:pt idx="483">
                  <c:v>-8.5167176350662593E-2</c:v>
                </c:pt>
                <c:pt idx="484">
                  <c:v>-0.11589194699286441</c:v>
                </c:pt>
                <c:pt idx="485">
                  <c:v>-7.9998980632008151E-2</c:v>
                </c:pt>
                <c:pt idx="486">
                  <c:v>-4.5621814475025483E-3</c:v>
                </c:pt>
                <c:pt idx="487">
                  <c:v>5.8577981651376149E-2</c:v>
                </c:pt>
                <c:pt idx="488">
                  <c:v>8.2284403669724768E-2</c:v>
                </c:pt>
                <c:pt idx="489">
                  <c:v>6.6020387359836896E-2</c:v>
                </c:pt>
                <c:pt idx="490">
                  <c:v>2.318756371049949E-2</c:v>
                </c:pt>
                <c:pt idx="491">
                  <c:v>-1.6950050968399591E-2</c:v>
                </c:pt>
                <c:pt idx="492">
                  <c:v>-2.3983690112130477E-2</c:v>
                </c:pt>
                <c:pt idx="493">
                  <c:v>3.3931702344546376E-3</c:v>
                </c:pt>
                <c:pt idx="494">
                  <c:v>4.449949031600408E-2</c:v>
                </c:pt>
                <c:pt idx="495">
                  <c:v>9.1370030581039749E-2</c:v>
                </c:pt>
                <c:pt idx="496">
                  <c:v>0.14627930682976553</c:v>
                </c:pt>
                <c:pt idx="497">
                  <c:v>0.1883282364933741</c:v>
                </c:pt>
                <c:pt idx="498">
                  <c:v>0.18054026503567788</c:v>
                </c:pt>
                <c:pt idx="499">
                  <c:v>0.11594291539245667</c:v>
                </c:pt>
                <c:pt idx="500">
                  <c:v>3.0529051987767584E-2</c:v>
                </c:pt>
                <c:pt idx="501">
                  <c:v>-3.263404689092763E-2</c:v>
                </c:pt>
                <c:pt idx="502">
                  <c:v>-5.8841997961264013E-2</c:v>
                </c:pt>
                <c:pt idx="503">
                  <c:v>-5.9340468909276245E-2</c:v>
                </c:pt>
                <c:pt idx="504">
                  <c:v>-4.8442405708460756E-2</c:v>
                </c:pt>
                <c:pt idx="505">
                  <c:v>-3.2340468909276249E-2</c:v>
                </c:pt>
                <c:pt idx="506">
                  <c:v>-1.6395514780835882E-2</c:v>
                </c:pt>
                <c:pt idx="507">
                  <c:v>-1.6484199796126399E-2</c:v>
                </c:pt>
                <c:pt idx="508">
                  <c:v>-4.9087665647298676E-2</c:v>
                </c:pt>
                <c:pt idx="509">
                  <c:v>-0.10507645259938837</c:v>
                </c:pt>
                <c:pt idx="510">
                  <c:v>-0.14837920489296635</c:v>
                </c:pt>
                <c:pt idx="511">
                  <c:v>-0.15134556574923547</c:v>
                </c:pt>
                <c:pt idx="512">
                  <c:v>-0.12042813455657492</c:v>
                </c:pt>
                <c:pt idx="513">
                  <c:v>-7.8169215086646274E-2</c:v>
                </c:pt>
                <c:pt idx="514">
                  <c:v>-3.5674821610601426E-2</c:v>
                </c:pt>
                <c:pt idx="515">
                  <c:v>5.6841997961264009E-3</c:v>
                </c:pt>
                <c:pt idx="516">
                  <c:v>4.3168195718654427E-2</c:v>
                </c:pt>
                <c:pt idx="517">
                  <c:v>7.7493374108053001E-2</c:v>
                </c:pt>
                <c:pt idx="518">
                  <c:v>0.11716615698267073</c:v>
                </c:pt>
                <c:pt idx="519">
                  <c:v>0.16367991845056065</c:v>
                </c:pt>
                <c:pt idx="520">
                  <c:v>0.19847094801223239</c:v>
                </c:pt>
                <c:pt idx="521">
                  <c:v>0.19831804281345566</c:v>
                </c:pt>
                <c:pt idx="522">
                  <c:v>0.15972477064220184</c:v>
                </c:pt>
                <c:pt idx="523">
                  <c:v>0.10187665647298674</c:v>
                </c:pt>
                <c:pt idx="524">
                  <c:v>4.6594291539245665E-2</c:v>
                </c:pt>
                <c:pt idx="525">
                  <c:v>-3.5229357798165135E-3</c:v>
                </c:pt>
                <c:pt idx="526">
                  <c:v>-5.9529051987767582E-2</c:v>
                </c:pt>
                <c:pt idx="527">
                  <c:v>-0.11719673802242608</c:v>
                </c:pt>
                <c:pt idx="528">
                  <c:v>-0.14872579001019368</c:v>
                </c:pt>
                <c:pt idx="529">
                  <c:v>-0.13573904179408766</c:v>
                </c:pt>
                <c:pt idx="530">
                  <c:v>-9.8607543323139646E-2</c:v>
                </c:pt>
                <c:pt idx="531">
                  <c:v>-7.491335372069316E-2</c:v>
                </c:pt>
                <c:pt idx="532">
                  <c:v>-7.8536187563710488E-2</c:v>
                </c:pt>
                <c:pt idx="533">
                  <c:v>-9.6503567787971464E-2</c:v>
                </c:pt>
                <c:pt idx="534">
                  <c:v>-0.11324159021406727</c:v>
                </c:pt>
                <c:pt idx="535">
                  <c:v>-0.11938837920489297</c:v>
                </c:pt>
                <c:pt idx="536">
                  <c:v>-0.10703363914373089</c:v>
                </c:pt>
                <c:pt idx="537">
                  <c:v>-7.5014271151885831E-2</c:v>
                </c:pt>
                <c:pt idx="538">
                  <c:v>-3.6636085626911313E-2</c:v>
                </c:pt>
                <c:pt idx="539">
                  <c:v>-9.497859327217124E-3</c:v>
                </c:pt>
                <c:pt idx="540">
                  <c:v>-3.4817533129459733E-4</c:v>
                </c:pt>
                <c:pt idx="541">
                  <c:v>-4.6777777777777772E-3</c:v>
                </c:pt>
                <c:pt idx="542">
                  <c:v>-1.2806320081549439E-2</c:v>
                </c:pt>
                <c:pt idx="543">
                  <c:v>-1.2318042813455657E-2</c:v>
                </c:pt>
                <c:pt idx="544">
                  <c:v>7.2504587155963309E-3</c:v>
                </c:pt>
                <c:pt idx="545">
                  <c:v>4.4247706422018342E-2</c:v>
                </c:pt>
                <c:pt idx="546">
                  <c:v>8.1222222222222223E-2</c:v>
                </c:pt>
                <c:pt idx="547">
                  <c:v>9.7970438328236487E-2</c:v>
                </c:pt>
                <c:pt idx="548">
                  <c:v>8.7319062181447485E-2</c:v>
                </c:pt>
                <c:pt idx="549">
                  <c:v>5.7388379204892967E-2</c:v>
                </c:pt>
                <c:pt idx="550">
                  <c:v>2.5214067278287459E-2</c:v>
                </c:pt>
                <c:pt idx="551">
                  <c:v>9.6034658511722718E-3</c:v>
                </c:pt>
                <c:pt idx="552">
                  <c:v>2.144138634046891E-2</c:v>
                </c:pt>
                <c:pt idx="553">
                  <c:v>5.4726809378185519E-2</c:v>
                </c:pt>
                <c:pt idx="554">
                  <c:v>8.7291539245667682E-2</c:v>
                </c:pt>
                <c:pt idx="555">
                  <c:v>9.2907237512742089E-2</c:v>
                </c:pt>
                <c:pt idx="556">
                  <c:v>5.7138634046890922E-2</c:v>
                </c:pt>
                <c:pt idx="557">
                  <c:v>-1.2217125382262996E-2</c:v>
                </c:pt>
                <c:pt idx="558">
                  <c:v>-8.5998980632008143E-2</c:v>
                </c:pt>
                <c:pt idx="559">
                  <c:v>-0.12978593272171252</c:v>
                </c:pt>
                <c:pt idx="560">
                  <c:v>-0.12642201834862385</c:v>
                </c:pt>
                <c:pt idx="561">
                  <c:v>-8.6138634046890913E-2</c:v>
                </c:pt>
                <c:pt idx="562">
                  <c:v>-3.5224260958205911E-2</c:v>
                </c:pt>
                <c:pt idx="563">
                  <c:v>-1.3837920489296636E-4</c:v>
                </c:pt>
                <c:pt idx="564">
                  <c:v>-9.1680937818552498E-4</c:v>
                </c:pt>
                <c:pt idx="565">
                  <c:v>-4.4033639143730888E-2</c:v>
                </c:pt>
                <c:pt idx="566">
                  <c:v>-0.11176350662589193</c:v>
                </c:pt>
                <c:pt idx="567">
                  <c:v>-0.16637104994903162</c:v>
                </c:pt>
                <c:pt idx="568">
                  <c:v>-0.1764729867482161</c:v>
                </c:pt>
                <c:pt idx="569">
                  <c:v>-0.13922528032619777</c:v>
                </c:pt>
                <c:pt idx="570">
                  <c:v>-7.650254841997961E-2</c:v>
                </c:pt>
                <c:pt idx="571">
                  <c:v>-1.6140672782874618E-2</c:v>
                </c:pt>
                <c:pt idx="572">
                  <c:v>1.9791029561671763E-2</c:v>
                </c:pt>
                <c:pt idx="573">
                  <c:v>1.7200815494393472E-2</c:v>
                </c:pt>
                <c:pt idx="574">
                  <c:v>-2.4241590214067275E-2</c:v>
                </c:pt>
                <c:pt idx="575">
                  <c:v>-8.5548419979612642E-2</c:v>
                </c:pt>
                <c:pt idx="576">
                  <c:v>-0.13565749235474006</c:v>
                </c:pt>
                <c:pt idx="577">
                  <c:v>-0.1483078491335372</c:v>
                </c:pt>
                <c:pt idx="578">
                  <c:v>-0.11597349643221203</c:v>
                </c:pt>
                <c:pt idx="579">
                  <c:v>-5.3610601427115184E-2</c:v>
                </c:pt>
                <c:pt idx="580">
                  <c:v>8.6640163098878689E-3</c:v>
                </c:pt>
                <c:pt idx="581">
                  <c:v>4.3500509683995922E-2</c:v>
                </c:pt>
                <c:pt idx="582">
                  <c:v>4.460448521916411E-2</c:v>
                </c:pt>
                <c:pt idx="583">
                  <c:v>2.9603465851172271E-2</c:v>
                </c:pt>
                <c:pt idx="584">
                  <c:v>2.4430173292558616E-2</c:v>
                </c:pt>
                <c:pt idx="585">
                  <c:v>4.5035677879714575E-2</c:v>
                </c:pt>
                <c:pt idx="586">
                  <c:v>9.0983690112130464E-2</c:v>
                </c:pt>
                <c:pt idx="587">
                  <c:v>0.1536697247706422</c:v>
                </c:pt>
                <c:pt idx="588">
                  <c:v>0.21750254841997962</c:v>
                </c:pt>
                <c:pt idx="589">
                  <c:v>0.25977573904179407</c:v>
                </c:pt>
                <c:pt idx="590">
                  <c:v>0.25314984709480121</c:v>
                </c:pt>
                <c:pt idx="591">
                  <c:v>0.18192660550458714</c:v>
                </c:pt>
                <c:pt idx="592">
                  <c:v>7.0283384301732921E-2</c:v>
                </c:pt>
                <c:pt idx="593">
                  <c:v>-1.6563710499490313E-2</c:v>
                </c:pt>
                <c:pt idx="594">
                  <c:v>-2.7580020387359835E-2</c:v>
                </c:pt>
                <c:pt idx="595">
                  <c:v>1.8029561671763509E-2</c:v>
                </c:pt>
                <c:pt idx="596">
                  <c:v>5.6298674821610592E-2</c:v>
                </c:pt>
                <c:pt idx="597">
                  <c:v>5.8078491335372073E-2</c:v>
                </c:pt>
                <c:pt idx="598">
                  <c:v>4.9111111111111105E-2</c:v>
                </c:pt>
                <c:pt idx="599">
                  <c:v>6.5106014271151882E-2</c:v>
                </c:pt>
                <c:pt idx="600">
                  <c:v>0.10187869520897044</c:v>
                </c:pt>
                <c:pt idx="601">
                  <c:v>0.13113149847094799</c:v>
                </c:pt>
                <c:pt idx="602">
                  <c:v>0.1218756371049949</c:v>
                </c:pt>
                <c:pt idx="603">
                  <c:v>4.3805300713557586E-2</c:v>
                </c:pt>
                <c:pt idx="604">
                  <c:v>-0.10050662589194698</c:v>
                </c:pt>
                <c:pt idx="605">
                  <c:v>-0.23900101936799184</c:v>
                </c:pt>
                <c:pt idx="606">
                  <c:v>-0.28333333333333333</c:v>
                </c:pt>
                <c:pt idx="607">
                  <c:v>-0.23426095820591233</c:v>
                </c:pt>
                <c:pt idx="608">
                  <c:v>-0.18191641182466869</c:v>
                </c:pt>
                <c:pt idx="609">
                  <c:v>-0.18319062181447504</c:v>
                </c:pt>
                <c:pt idx="610">
                  <c:v>-0.20075433231396533</c:v>
                </c:pt>
                <c:pt idx="611">
                  <c:v>-0.17557594291539247</c:v>
                </c:pt>
                <c:pt idx="612">
                  <c:v>-0.10184505606523954</c:v>
                </c:pt>
                <c:pt idx="613">
                  <c:v>-1.3179408766564728E-2</c:v>
                </c:pt>
                <c:pt idx="614">
                  <c:v>5.6617737003058097E-2</c:v>
                </c:pt>
                <c:pt idx="615">
                  <c:v>8.4509683995922527E-2</c:v>
                </c:pt>
                <c:pt idx="616">
                  <c:v>5.7524974515800208E-2</c:v>
                </c:pt>
                <c:pt idx="617">
                  <c:v>-1.0215086646279308E-2</c:v>
                </c:pt>
                <c:pt idx="618">
                  <c:v>-8.2857288481141697E-2</c:v>
                </c:pt>
                <c:pt idx="619">
                  <c:v>-0.12101936799184505</c:v>
                </c:pt>
                <c:pt idx="620">
                  <c:v>-8.6113149847094797E-2</c:v>
                </c:pt>
                <c:pt idx="621">
                  <c:v>3.2614678899082566E-2</c:v>
                </c:pt>
                <c:pt idx="622">
                  <c:v>0.17651376146788991</c:v>
                </c:pt>
                <c:pt idx="623">
                  <c:v>0.25058103975535162</c:v>
                </c:pt>
                <c:pt idx="624">
                  <c:v>0.22374108053007136</c:v>
                </c:pt>
                <c:pt idx="625">
                  <c:v>0.15297655453618755</c:v>
                </c:pt>
                <c:pt idx="626">
                  <c:v>9.5639143730886833E-2</c:v>
                </c:pt>
                <c:pt idx="627">
                  <c:v>5.3560652395514774E-2</c:v>
                </c:pt>
                <c:pt idx="628">
                  <c:v>2.0890927624872577E-2</c:v>
                </c:pt>
                <c:pt idx="629">
                  <c:v>2.3207951070336387E-2</c:v>
                </c:pt>
                <c:pt idx="630">
                  <c:v>6.8628950050968404E-2</c:v>
                </c:pt>
                <c:pt idx="631">
                  <c:v>0.1158307849133537</c:v>
                </c:pt>
                <c:pt idx="632">
                  <c:v>0.1136697247706422</c:v>
                </c:pt>
                <c:pt idx="633">
                  <c:v>5.7651376146788981E-2</c:v>
                </c:pt>
                <c:pt idx="634">
                  <c:v>-1.9957186544342507E-2</c:v>
                </c:pt>
                <c:pt idx="635">
                  <c:v>-9.244342507645259E-2</c:v>
                </c:pt>
                <c:pt idx="636">
                  <c:v>-0.14816513761467889</c:v>
                </c:pt>
                <c:pt idx="637">
                  <c:v>-0.1726197757390418</c:v>
                </c:pt>
                <c:pt idx="638">
                  <c:v>-0.15125382262996939</c:v>
                </c:pt>
                <c:pt idx="639">
                  <c:v>-9.5154943934760428E-2</c:v>
                </c:pt>
                <c:pt idx="640">
                  <c:v>-4.4262996941896018E-2</c:v>
                </c:pt>
                <c:pt idx="641">
                  <c:v>-3.2731906218144743E-2</c:v>
                </c:pt>
                <c:pt idx="642">
                  <c:v>-5.8481141692150865E-2</c:v>
                </c:pt>
                <c:pt idx="643">
                  <c:v>-9.1232415902140665E-2</c:v>
                </c:pt>
                <c:pt idx="644">
                  <c:v>-0.10049949031600408</c:v>
                </c:pt>
                <c:pt idx="645">
                  <c:v>-6.9860346585117222E-2</c:v>
                </c:pt>
                <c:pt idx="646">
                  <c:v>1.3279306829765544E-3</c:v>
                </c:pt>
                <c:pt idx="647">
                  <c:v>9.4692150866462793E-2</c:v>
                </c:pt>
                <c:pt idx="648">
                  <c:v>0.17669724770642201</c:v>
                </c:pt>
                <c:pt idx="649">
                  <c:v>0.21967380224260957</c:v>
                </c:pt>
                <c:pt idx="650">
                  <c:v>0.22006116207951071</c:v>
                </c:pt>
                <c:pt idx="651">
                  <c:v>0.19039755351681958</c:v>
                </c:pt>
                <c:pt idx="652">
                  <c:v>0.14629969418960245</c:v>
                </c:pt>
                <c:pt idx="653">
                  <c:v>0.10565749235474006</c:v>
                </c:pt>
                <c:pt idx="654">
                  <c:v>8.7288481141692131E-2</c:v>
                </c:pt>
                <c:pt idx="655">
                  <c:v>9.2172273190621823E-2</c:v>
                </c:pt>
                <c:pt idx="656">
                  <c:v>9.0616717635066249E-2</c:v>
                </c:pt>
                <c:pt idx="657">
                  <c:v>5.253924566768603E-2</c:v>
                </c:pt>
                <c:pt idx="658">
                  <c:v>-8.672069317023445E-3</c:v>
                </c:pt>
                <c:pt idx="659">
                  <c:v>-3.416309887869521E-2</c:v>
                </c:pt>
                <c:pt idx="660">
                  <c:v>5.2807339449541281E-3</c:v>
                </c:pt>
                <c:pt idx="661">
                  <c:v>7.1993883792048935E-2</c:v>
                </c:pt>
                <c:pt idx="662">
                  <c:v>9.6391437308868511E-2</c:v>
                </c:pt>
                <c:pt idx="663">
                  <c:v>4.1103975535168195E-2</c:v>
                </c:pt>
                <c:pt idx="664">
                  <c:v>-6.7993883792048931E-2</c:v>
                </c:pt>
                <c:pt idx="665">
                  <c:v>-0.16321100917431192</c:v>
                </c:pt>
                <c:pt idx="666">
                  <c:v>-0.19280326197757389</c:v>
                </c:pt>
                <c:pt idx="667">
                  <c:v>-0.16326197757390418</c:v>
                </c:pt>
                <c:pt idx="668">
                  <c:v>-0.11930682976554535</c:v>
                </c:pt>
                <c:pt idx="669">
                  <c:v>-8.5268093781855236E-2</c:v>
                </c:pt>
                <c:pt idx="670">
                  <c:v>-4.8715596330275224E-2</c:v>
                </c:pt>
                <c:pt idx="671">
                  <c:v>-7.5852191641182457E-3</c:v>
                </c:pt>
                <c:pt idx="672">
                  <c:v>6.4240570846075427E-3</c:v>
                </c:pt>
                <c:pt idx="673">
                  <c:v>-2.300611620795107E-2</c:v>
                </c:pt>
                <c:pt idx="674">
                  <c:v>-5.6504587155963293E-2</c:v>
                </c:pt>
                <c:pt idx="675">
                  <c:v>-4.1991845056065236E-2</c:v>
                </c:pt>
                <c:pt idx="676">
                  <c:v>1.7994903160040772E-2</c:v>
                </c:pt>
                <c:pt idx="677">
                  <c:v>7.008562691131498E-2</c:v>
                </c:pt>
                <c:pt idx="678">
                  <c:v>7.638634046890927E-2</c:v>
                </c:pt>
                <c:pt idx="679">
                  <c:v>5.3187563710499486E-2</c:v>
                </c:pt>
                <c:pt idx="680">
                  <c:v>3.9013251783893983E-2</c:v>
                </c:pt>
                <c:pt idx="681">
                  <c:v>4.4167176350662592E-2</c:v>
                </c:pt>
                <c:pt idx="682">
                  <c:v>4.5524974515800197E-2</c:v>
                </c:pt>
                <c:pt idx="683">
                  <c:v>2.3152905198776757E-2</c:v>
                </c:pt>
                <c:pt idx="684">
                  <c:v>-1.3889908256880731E-2</c:v>
                </c:pt>
                <c:pt idx="685">
                  <c:v>-4.0214067278287462E-2</c:v>
                </c:pt>
                <c:pt idx="686">
                  <c:v>-4.2851172273190616E-2</c:v>
                </c:pt>
                <c:pt idx="687">
                  <c:v>-3.1485219164118249E-2</c:v>
                </c:pt>
                <c:pt idx="688">
                  <c:v>-2.4153924566768601E-2</c:v>
                </c:pt>
                <c:pt idx="689">
                  <c:v>-2.9652395514780831E-2</c:v>
                </c:pt>
                <c:pt idx="690">
                  <c:v>-4.0093781855249748E-2</c:v>
                </c:pt>
                <c:pt idx="691">
                  <c:v>-3.6304791029561675E-2</c:v>
                </c:pt>
                <c:pt idx="692">
                  <c:v>-5.8831804281345556E-3</c:v>
                </c:pt>
                <c:pt idx="693">
                  <c:v>4.3154943934760451E-2</c:v>
                </c:pt>
                <c:pt idx="694">
                  <c:v>8.4981651376146786E-2</c:v>
                </c:pt>
                <c:pt idx="695">
                  <c:v>9.16197757390418E-2</c:v>
                </c:pt>
                <c:pt idx="696">
                  <c:v>5.102650356778797E-2</c:v>
                </c:pt>
                <c:pt idx="697">
                  <c:v>-2.2405708460754334E-2</c:v>
                </c:pt>
                <c:pt idx="698">
                  <c:v>-9.2482161060142704E-2</c:v>
                </c:pt>
                <c:pt idx="699">
                  <c:v>-0.12551478083588175</c:v>
                </c:pt>
                <c:pt idx="700">
                  <c:v>-0.11512742099898063</c:v>
                </c:pt>
                <c:pt idx="701">
                  <c:v>-8.121610601427115E-2</c:v>
                </c:pt>
                <c:pt idx="702">
                  <c:v>-4.4943934760448521E-2</c:v>
                </c:pt>
                <c:pt idx="703">
                  <c:v>-1.3718654434250764E-2</c:v>
                </c:pt>
                <c:pt idx="704">
                  <c:v>8.7031600407747201E-3</c:v>
                </c:pt>
                <c:pt idx="705">
                  <c:v>1.4135575942915393E-2</c:v>
                </c:pt>
                <c:pt idx="706">
                  <c:v>-4.3133537206931699E-3</c:v>
                </c:pt>
                <c:pt idx="707">
                  <c:v>-4.2946992864424056E-2</c:v>
                </c:pt>
                <c:pt idx="708">
                  <c:v>-8.2862385321100906E-2</c:v>
                </c:pt>
                <c:pt idx="709">
                  <c:v>-9.7278287461773694E-2</c:v>
                </c:pt>
                <c:pt idx="710">
                  <c:v>-7.0399592252803261E-2</c:v>
                </c:pt>
                <c:pt idx="711">
                  <c:v>-1.2676860346585116E-2</c:v>
                </c:pt>
                <c:pt idx="712">
                  <c:v>5.0348623853211011E-2</c:v>
                </c:pt>
                <c:pt idx="713">
                  <c:v>0.10439347604485219</c:v>
                </c:pt>
                <c:pt idx="714">
                  <c:v>0.15164118246687053</c:v>
                </c:pt>
                <c:pt idx="715">
                  <c:v>0.19390417940876656</c:v>
                </c:pt>
                <c:pt idx="716">
                  <c:v>0.22348623853211008</c:v>
                </c:pt>
                <c:pt idx="717">
                  <c:v>0.23164118246687054</c:v>
                </c:pt>
                <c:pt idx="718">
                  <c:v>0.21451580020387356</c:v>
                </c:pt>
                <c:pt idx="719">
                  <c:v>0.17216106014271151</c:v>
                </c:pt>
                <c:pt idx="720">
                  <c:v>0.11139653414882772</c:v>
                </c:pt>
                <c:pt idx="721">
                  <c:v>4.6748216106014269E-2</c:v>
                </c:pt>
                <c:pt idx="722">
                  <c:v>-8.7381243628950056E-3</c:v>
                </c:pt>
                <c:pt idx="723">
                  <c:v>-4.2339449541284394E-2</c:v>
                </c:pt>
                <c:pt idx="724">
                  <c:v>-4.457288481141692E-2</c:v>
                </c:pt>
                <c:pt idx="725">
                  <c:v>-1.8048929663608562E-2</c:v>
                </c:pt>
                <c:pt idx="726">
                  <c:v>7.6572884811416915E-3</c:v>
                </c:pt>
                <c:pt idx="727">
                  <c:v>-1.2485219164118246E-2</c:v>
                </c:pt>
                <c:pt idx="728">
                  <c:v>-9.2186544342507643E-2</c:v>
                </c:pt>
                <c:pt idx="729">
                  <c:v>-0.18485219164118244</c:v>
                </c:pt>
                <c:pt idx="730">
                  <c:v>-0.22457696228338428</c:v>
                </c:pt>
                <c:pt idx="731">
                  <c:v>-0.19638124362895007</c:v>
                </c:pt>
                <c:pt idx="732">
                  <c:v>-0.14425076452599386</c:v>
                </c:pt>
                <c:pt idx="733">
                  <c:v>-0.11057084607543322</c:v>
                </c:pt>
                <c:pt idx="734">
                  <c:v>-9.5926605504587148E-2</c:v>
                </c:pt>
                <c:pt idx="735">
                  <c:v>-8.4145769622833835E-2</c:v>
                </c:pt>
                <c:pt idx="736">
                  <c:v>-7.3357798165137614E-2</c:v>
                </c:pt>
                <c:pt idx="737">
                  <c:v>-6.463506625891946E-2</c:v>
                </c:pt>
                <c:pt idx="738">
                  <c:v>-4.5705402650356781E-2</c:v>
                </c:pt>
                <c:pt idx="739">
                  <c:v>-5.1447502548419973E-3</c:v>
                </c:pt>
                <c:pt idx="740">
                  <c:v>5.2143730886850148E-2</c:v>
                </c:pt>
                <c:pt idx="741">
                  <c:v>0.11439347604485219</c:v>
                </c:pt>
                <c:pt idx="742">
                  <c:v>0.17171253822629967</c:v>
                </c:pt>
                <c:pt idx="743">
                  <c:v>0.208144750254842</c:v>
                </c:pt>
                <c:pt idx="744">
                  <c:v>0.20159021406727828</c:v>
                </c:pt>
                <c:pt idx="745">
                  <c:v>0.14472986748216105</c:v>
                </c:pt>
                <c:pt idx="746">
                  <c:v>6.3295616717635075E-2</c:v>
                </c:pt>
                <c:pt idx="747">
                  <c:v>4.1979612640163097E-3</c:v>
                </c:pt>
                <c:pt idx="748">
                  <c:v>-2.3927624872578999E-3</c:v>
                </c:pt>
                <c:pt idx="749">
                  <c:v>3.0977573904179406E-2</c:v>
                </c:pt>
                <c:pt idx="750">
                  <c:v>6.2904179408766567E-2</c:v>
                </c:pt>
                <c:pt idx="751">
                  <c:v>5.9953109072375124E-2</c:v>
                </c:pt>
                <c:pt idx="752">
                  <c:v>1.7048929663608561E-2</c:v>
                </c:pt>
                <c:pt idx="753">
                  <c:v>-4.9866462793068299E-2</c:v>
                </c:pt>
                <c:pt idx="754">
                  <c:v>-0.11462793068297655</c:v>
                </c:pt>
                <c:pt idx="755">
                  <c:v>-0.14720693170234453</c:v>
                </c:pt>
                <c:pt idx="756">
                  <c:v>-0.12871559633027521</c:v>
                </c:pt>
                <c:pt idx="757">
                  <c:v>-6.8023445463812435E-2</c:v>
                </c:pt>
                <c:pt idx="758">
                  <c:v>2.1490316004077474E-3</c:v>
                </c:pt>
                <c:pt idx="759">
                  <c:v>4.7819571865443417E-2</c:v>
                </c:pt>
                <c:pt idx="760">
                  <c:v>5.1152905198776751E-2</c:v>
                </c:pt>
                <c:pt idx="761">
                  <c:v>1.5227319062181449E-2</c:v>
                </c:pt>
                <c:pt idx="762">
                  <c:v>-3.7103975535168192E-2</c:v>
                </c:pt>
                <c:pt idx="763">
                  <c:v>-7.1903160040774725E-2</c:v>
                </c:pt>
                <c:pt idx="764">
                  <c:v>-6.4515800203873597E-2</c:v>
                </c:pt>
                <c:pt idx="765">
                  <c:v>-1.6118246687054024E-2</c:v>
                </c:pt>
                <c:pt idx="766">
                  <c:v>4.8972477064220178E-2</c:v>
                </c:pt>
                <c:pt idx="767">
                  <c:v>9.7759429153924562E-2</c:v>
                </c:pt>
                <c:pt idx="768">
                  <c:v>0.10365953109072373</c:v>
                </c:pt>
                <c:pt idx="769">
                  <c:v>6.047808358817533E-2</c:v>
                </c:pt>
                <c:pt idx="770">
                  <c:v>-8.4761467889908244E-3</c:v>
                </c:pt>
                <c:pt idx="771">
                  <c:v>-6.2197757390417933E-2</c:v>
                </c:pt>
                <c:pt idx="772">
                  <c:v>-7.2127420998980632E-2</c:v>
                </c:pt>
                <c:pt idx="773">
                  <c:v>-4.1016309887869522E-2</c:v>
                </c:pt>
                <c:pt idx="774">
                  <c:v>5.4589194699286433E-3</c:v>
                </c:pt>
                <c:pt idx="775">
                  <c:v>4.2295616717635064E-2</c:v>
                </c:pt>
                <c:pt idx="776">
                  <c:v>6.0653414882772677E-2</c:v>
                </c:pt>
                <c:pt idx="777">
                  <c:v>6.5166156982670739E-2</c:v>
                </c:pt>
                <c:pt idx="778">
                  <c:v>6.1756371049949028E-2</c:v>
                </c:pt>
                <c:pt idx="779">
                  <c:v>5.166768603465851E-2</c:v>
                </c:pt>
                <c:pt idx="780">
                  <c:v>3.7903160040774722E-2</c:v>
                </c:pt>
                <c:pt idx="781">
                  <c:v>3.2820591233435274E-2</c:v>
                </c:pt>
                <c:pt idx="782">
                  <c:v>5.1084607543323134E-2</c:v>
                </c:pt>
                <c:pt idx="783">
                  <c:v>9.1828746177370024E-2</c:v>
                </c:pt>
                <c:pt idx="784">
                  <c:v>0.13053007135575945</c:v>
                </c:pt>
                <c:pt idx="785">
                  <c:v>0.1315902140672783</c:v>
                </c:pt>
                <c:pt idx="786">
                  <c:v>7.5920489296636071E-2</c:v>
                </c:pt>
                <c:pt idx="787">
                  <c:v>-1.909683995922528E-2</c:v>
                </c:pt>
                <c:pt idx="788">
                  <c:v>-0.10885830784913354</c:v>
                </c:pt>
                <c:pt idx="789">
                  <c:v>-0.15378185524974516</c:v>
                </c:pt>
                <c:pt idx="790">
                  <c:v>-0.14604485219164118</c:v>
                </c:pt>
                <c:pt idx="791">
                  <c:v>-0.10774719673802241</c:v>
                </c:pt>
                <c:pt idx="792">
                  <c:v>-6.925993883792049E-2</c:v>
                </c:pt>
                <c:pt idx="793">
                  <c:v>-5.2179408766564732E-2</c:v>
                </c:pt>
                <c:pt idx="794">
                  <c:v>-6.5228338430173283E-2</c:v>
                </c:pt>
                <c:pt idx="795">
                  <c:v>-0.1028644240570846</c:v>
                </c:pt>
                <c:pt idx="796">
                  <c:v>-0.14287461773700305</c:v>
                </c:pt>
                <c:pt idx="797">
                  <c:v>-0.15479102956167176</c:v>
                </c:pt>
                <c:pt idx="798">
                  <c:v>-0.12043832823649338</c:v>
                </c:pt>
                <c:pt idx="799">
                  <c:v>-4.7480122324159026E-2</c:v>
                </c:pt>
                <c:pt idx="800">
                  <c:v>3.6040774719673797E-2</c:v>
                </c:pt>
                <c:pt idx="801">
                  <c:v>9.7988786952089693E-2</c:v>
                </c:pt>
                <c:pt idx="802">
                  <c:v>0.11796126401630987</c:v>
                </c:pt>
                <c:pt idx="803">
                  <c:v>9.6812436289500495E-2</c:v>
                </c:pt>
                <c:pt idx="804">
                  <c:v>5.6646279306829764E-2</c:v>
                </c:pt>
                <c:pt idx="805">
                  <c:v>2.9410805300713556E-2</c:v>
                </c:pt>
                <c:pt idx="806">
                  <c:v>3.7890927624872575E-2</c:v>
                </c:pt>
                <c:pt idx="807">
                  <c:v>8.22130479102956E-2</c:v>
                </c:pt>
                <c:pt idx="808">
                  <c:v>0.14087665647298672</c:v>
                </c:pt>
                <c:pt idx="809">
                  <c:v>0.1859123343527013</c:v>
                </c:pt>
                <c:pt idx="810">
                  <c:v>0.19532110091743121</c:v>
                </c:pt>
                <c:pt idx="811">
                  <c:v>0.15716615698267072</c:v>
                </c:pt>
                <c:pt idx="812">
                  <c:v>7.2206931702344546E-2</c:v>
                </c:pt>
                <c:pt idx="813">
                  <c:v>-4.0848114169215091E-2</c:v>
                </c:pt>
                <c:pt idx="814">
                  <c:v>-0.14384301732925586</c:v>
                </c:pt>
                <c:pt idx="815">
                  <c:v>-0.19434250764525995</c:v>
                </c:pt>
                <c:pt idx="816">
                  <c:v>-0.17490316004077472</c:v>
                </c:pt>
                <c:pt idx="817">
                  <c:v>-0.11019367991845055</c:v>
                </c:pt>
                <c:pt idx="818">
                  <c:v>-4.8000000000000001E-2</c:v>
                </c:pt>
                <c:pt idx="819">
                  <c:v>-2.2226299694189603E-2</c:v>
                </c:pt>
                <c:pt idx="820">
                  <c:v>-3.5581039755351679E-2</c:v>
                </c:pt>
                <c:pt idx="821">
                  <c:v>-6.768807339449541E-2</c:v>
                </c:pt>
                <c:pt idx="822">
                  <c:v>-9.0682976554536179E-2</c:v>
                </c:pt>
                <c:pt idx="823">
                  <c:v>-8.3133537206931701E-2</c:v>
                </c:pt>
                <c:pt idx="824">
                  <c:v>-4.1124362895005095E-2</c:v>
                </c:pt>
                <c:pt idx="825">
                  <c:v>2.1931702344546382E-2</c:v>
                </c:pt>
                <c:pt idx="826">
                  <c:v>8.6588175331294592E-2</c:v>
                </c:pt>
                <c:pt idx="827">
                  <c:v>0.13406727828746179</c:v>
                </c:pt>
                <c:pt idx="828">
                  <c:v>0.14628950050968398</c:v>
                </c:pt>
                <c:pt idx="829">
                  <c:v>0.11399592252803262</c:v>
                </c:pt>
                <c:pt idx="830">
                  <c:v>5.2818552497451571E-2</c:v>
                </c:pt>
                <c:pt idx="831">
                  <c:v>1.2070336391437307E-3</c:v>
                </c:pt>
                <c:pt idx="832">
                  <c:v>-9.6969418960244653E-3</c:v>
                </c:pt>
                <c:pt idx="833">
                  <c:v>1.7233435270132515E-2</c:v>
                </c:pt>
                <c:pt idx="834">
                  <c:v>4.9244648318042809E-2</c:v>
                </c:pt>
                <c:pt idx="835">
                  <c:v>5.23934760448522E-2</c:v>
                </c:pt>
                <c:pt idx="836">
                  <c:v>1.6728848114169213E-2</c:v>
                </c:pt>
                <c:pt idx="837">
                  <c:v>-4.1643221202854228E-2</c:v>
                </c:pt>
                <c:pt idx="838">
                  <c:v>-9.7681957186544321E-2</c:v>
                </c:pt>
                <c:pt idx="839">
                  <c:v>-0.13492354740061163</c:v>
                </c:pt>
                <c:pt idx="840">
                  <c:v>-0.14852191641182466</c:v>
                </c:pt>
                <c:pt idx="841">
                  <c:v>-0.13866462793068299</c:v>
                </c:pt>
                <c:pt idx="842">
                  <c:v>-0.10777777777777776</c:v>
                </c:pt>
                <c:pt idx="843">
                  <c:v>-6.4955147808358815E-2</c:v>
                </c:pt>
                <c:pt idx="844">
                  <c:v>-2.789704383282365E-2</c:v>
                </c:pt>
                <c:pt idx="845">
                  <c:v>-1.1506625891946993E-2</c:v>
                </c:pt>
                <c:pt idx="846">
                  <c:v>-1.0932721712538224E-2</c:v>
                </c:pt>
                <c:pt idx="847">
                  <c:v>-9.0233435270132515E-4</c:v>
                </c:pt>
                <c:pt idx="848">
                  <c:v>4.2276248725790007E-2</c:v>
                </c:pt>
                <c:pt idx="849">
                  <c:v>0.11728848114169216</c:v>
                </c:pt>
                <c:pt idx="850">
                  <c:v>0.1966156982670744</c:v>
                </c:pt>
                <c:pt idx="851">
                  <c:v>0.24770642201834861</c:v>
                </c:pt>
                <c:pt idx="852">
                  <c:v>0.2540163098878695</c:v>
                </c:pt>
                <c:pt idx="853">
                  <c:v>0.21918450560652394</c:v>
                </c:pt>
                <c:pt idx="854">
                  <c:v>0.15886850152905196</c:v>
                </c:pt>
                <c:pt idx="855">
                  <c:v>9.159225280326197E-2</c:v>
                </c:pt>
                <c:pt idx="856">
                  <c:v>3.3885830784913348E-2</c:v>
                </c:pt>
                <c:pt idx="857">
                  <c:v>-2.8657492354740061E-3</c:v>
                </c:pt>
                <c:pt idx="858">
                  <c:v>-1.6656472986748213E-2</c:v>
                </c:pt>
                <c:pt idx="859">
                  <c:v>-1.7688073394495411E-2</c:v>
                </c:pt>
                <c:pt idx="860">
                  <c:v>-2.4970438328236491E-2</c:v>
                </c:pt>
                <c:pt idx="861">
                  <c:v>-5.6424057084607536E-2</c:v>
                </c:pt>
                <c:pt idx="862">
                  <c:v>-0.11641182466870539</c:v>
                </c:pt>
                <c:pt idx="863">
                  <c:v>-0.19143730886850155</c:v>
                </c:pt>
                <c:pt idx="864">
                  <c:v>-0.25551478083588175</c:v>
                </c:pt>
                <c:pt idx="865">
                  <c:v>-0.28290519877675835</c:v>
                </c:pt>
                <c:pt idx="866">
                  <c:v>-0.25915392456676861</c:v>
                </c:pt>
                <c:pt idx="867">
                  <c:v>-0.18386340468909274</c:v>
                </c:pt>
                <c:pt idx="868">
                  <c:v>-7.7007135575942909E-2</c:v>
                </c:pt>
                <c:pt idx="869">
                  <c:v>1.601834862385321E-2</c:v>
                </c:pt>
                <c:pt idx="870">
                  <c:v>4.8964322120285425E-2</c:v>
                </c:pt>
                <c:pt idx="871">
                  <c:v>2.22579001019368E-2</c:v>
                </c:pt>
                <c:pt idx="872">
                  <c:v>-1.9385321100917431E-2</c:v>
                </c:pt>
                <c:pt idx="873">
                  <c:v>-3.7241590214067276E-2</c:v>
                </c:pt>
                <c:pt idx="874">
                  <c:v>-3.6162079510703361E-2</c:v>
                </c:pt>
                <c:pt idx="875">
                  <c:v>-3.1453618756371052E-2</c:v>
                </c:pt>
                <c:pt idx="876">
                  <c:v>-7.2325178389398568E-3</c:v>
                </c:pt>
                <c:pt idx="877">
                  <c:v>5.3904179408766566E-2</c:v>
                </c:pt>
                <c:pt idx="878">
                  <c:v>0.11734964322120285</c:v>
                </c:pt>
                <c:pt idx="879">
                  <c:v>0.12108053007135576</c:v>
                </c:pt>
                <c:pt idx="880">
                  <c:v>5.4324159021406727E-2</c:v>
                </c:pt>
                <c:pt idx="881">
                  <c:v>-2.7641182466870539E-2</c:v>
                </c:pt>
                <c:pt idx="882">
                  <c:v>-7.1546381243628943E-2</c:v>
                </c:pt>
                <c:pt idx="883">
                  <c:v>-7.250764525993883E-2</c:v>
                </c:pt>
                <c:pt idx="884">
                  <c:v>-4.8831804281345564E-2</c:v>
                </c:pt>
                <c:pt idx="885">
                  <c:v>-9.000407747196737E-3</c:v>
                </c:pt>
                <c:pt idx="886">
                  <c:v>4.2460754332313971E-2</c:v>
                </c:pt>
                <c:pt idx="887">
                  <c:v>9.1438328236493366E-2</c:v>
                </c:pt>
                <c:pt idx="888">
                  <c:v>0.12191641182466868</c:v>
                </c:pt>
                <c:pt idx="889">
                  <c:v>0.12567787971457695</c:v>
                </c:pt>
                <c:pt idx="890">
                  <c:v>0.10265035677879714</c:v>
                </c:pt>
                <c:pt idx="891">
                  <c:v>6.2219164118246677E-2</c:v>
                </c:pt>
                <c:pt idx="892">
                  <c:v>2.4568807339449539E-2</c:v>
                </c:pt>
                <c:pt idx="893">
                  <c:v>9.6620795107033638E-3</c:v>
                </c:pt>
                <c:pt idx="894">
                  <c:v>1.9928644240570847E-2</c:v>
                </c:pt>
                <c:pt idx="895">
                  <c:v>3.7899082568807342E-2</c:v>
                </c:pt>
                <c:pt idx="896">
                  <c:v>4.2528032619775738E-2</c:v>
                </c:pt>
                <c:pt idx="897">
                  <c:v>2.6556574923547398E-2</c:v>
                </c:pt>
                <c:pt idx="898">
                  <c:v>-1.6754332313965339E-3</c:v>
                </c:pt>
                <c:pt idx="899">
                  <c:v>-2.9770642201834861E-2</c:v>
                </c:pt>
                <c:pt idx="900">
                  <c:v>-5.1726809378185523E-2</c:v>
                </c:pt>
                <c:pt idx="901">
                  <c:v>-6.7282364933741082E-2</c:v>
                </c:pt>
                <c:pt idx="902">
                  <c:v>-7.5301732925586118E-2</c:v>
                </c:pt>
                <c:pt idx="903">
                  <c:v>-7.165749235474006E-2</c:v>
                </c:pt>
                <c:pt idx="904">
                  <c:v>-5.4064220183486229E-2</c:v>
                </c:pt>
                <c:pt idx="905">
                  <c:v>-2.7969418960244647E-2</c:v>
                </c:pt>
                <c:pt idx="906">
                  <c:v>-6.484505606523955E-3</c:v>
                </c:pt>
                <c:pt idx="907">
                  <c:v>-2.4487257900101937E-3</c:v>
                </c:pt>
                <c:pt idx="908">
                  <c:v>-1.6897043832823647E-2</c:v>
                </c:pt>
                <c:pt idx="909">
                  <c:v>-3.4383282364933737E-2</c:v>
                </c:pt>
                <c:pt idx="910">
                  <c:v>-3.3321100917431193E-2</c:v>
                </c:pt>
                <c:pt idx="911">
                  <c:v>-5.4861365953109064E-3</c:v>
                </c:pt>
                <c:pt idx="912">
                  <c:v>3.3706422018348621E-2</c:v>
                </c:pt>
                <c:pt idx="913">
                  <c:v>5.7413863404689097E-2</c:v>
                </c:pt>
                <c:pt idx="914">
                  <c:v>5.1676860346585113E-2</c:v>
                </c:pt>
                <c:pt idx="915">
                  <c:v>2.7178389398572884E-2</c:v>
                </c:pt>
                <c:pt idx="916">
                  <c:v>6.7432212028542306E-3</c:v>
                </c:pt>
                <c:pt idx="917">
                  <c:v>2.5802242609582059E-3</c:v>
                </c:pt>
                <c:pt idx="918">
                  <c:v>8.4709480122324154E-3</c:v>
                </c:pt>
                <c:pt idx="919">
                  <c:v>1.3228338430173292E-2</c:v>
                </c:pt>
                <c:pt idx="920">
                  <c:v>1.5537206931702345E-2</c:v>
                </c:pt>
                <c:pt idx="921">
                  <c:v>2.1100917431192658E-2</c:v>
                </c:pt>
                <c:pt idx="922">
                  <c:v>2.9645259938837917E-2</c:v>
                </c:pt>
                <c:pt idx="923">
                  <c:v>3.2560652395514776E-2</c:v>
                </c:pt>
                <c:pt idx="924">
                  <c:v>2.4232415902140668E-2</c:v>
                </c:pt>
                <c:pt idx="925">
                  <c:v>1.0593272171253823E-2</c:v>
                </c:pt>
                <c:pt idx="926">
                  <c:v>4.0374108053007132E-3</c:v>
                </c:pt>
                <c:pt idx="927">
                  <c:v>1.2262996941896023E-2</c:v>
                </c:pt>
                <c:pt idx="928">
                  <c:v>3.2640163098878697E-2</c:v>
                </c:pt>
                <c:pt idx="929">
                  <c:v>5.4804281345565746E-2</c:v>
                </c:pt>
                <c:pt idx="930">
                  <c:v>6.8186544342507649E-2</c:v>
                </c:pt>
                <c:pt idx="931">
                  <c:v>6.8007135575942915E-2</c:v>
                </c:pt>
                <c:pt idx="932">
                  <c:v>5.4994903160040777E-2</c:v>
                </c:pt>
                <c:pt idx="933">
                  <c:v>3.2116207951070334E-2</c:v>
                </c:pt>
                <c:pt idx="934">
                  <c:v>3.8244648318042813E-3</c:v>
                </c:pt>
                <c:pt idx="935">
                  <c:v>-2.2247706422018346E-2</c:v>
                </c:pt>
                <c:pt idx="936">
                  <c:v>-3.7054026503567788E-2</c:v>
                </c:pt>
                <c:pt idx="937">
                  <c:v>-3.8417940876656474E-2</c:v>
                </c:pt>
                <c:pt idx="938">
                  <c:v>-3.8093781855249739E-2</c:v>
                </c:pt>
                <c:pt idx="939">
                  <c:v>-5.4652395514780829E-2</c:v>
                </c:pt>
                <c:pt idx="940">
                  <c:v>-9.3232415902140667E-2</c:v>
                </c:pt>
                <c:pt idx="941">
                  <c:v>-0.13477064220183485</c:v>
                </c:pt>
                <c:pt idx="942">
                  <c:v>-0.15086646279306828</c:v>
                </c:pt>
                <c:pt idx="943">
                  <c:v>-0.12889908256880733</c:v>
                </c:pt>
                <c:pt idx="944">
                  <c:v>-7.9441386340468906E-2</c:v>
                </c:pt>
                <c:pt idx="945">
                  <c:v>-2.4781855249745157E-2</c:v>
                </c:pt>
                <c:pt idx="946">
                  <c:v>1.392354740061162E-2</c:v>
                </c:pt>
                <c:pt idx="947">
                  <c:v>2.6165137614678896E-2</c:v>
                </c:pt>
                <c:pt idx="948">
                  <c:v>1.7867482161060141E-2</c:v>
                </c:pt>
                <c:pt idx="949">
                  <c:v>4.9344546381243628E-3</c:v>
                </c:pt>
                <c:pt idx="950">
                  <c:v>-2.755861365953109E-3</c:v>
                </c:pt>
                <c:pt idx="951">
                  <c:v>-4.9850152905198779E-3</c:v>
                </c:pt>
                <c:pt idx="952">
                  <c:v>3.0880733944954127E-3</c:v>
                </c:pt>
                <c:pt idx="953">
                  <c:v>3.3479102956167177E-2</c:v>
                </c:pt>
                <c:pt idx="954">
                  <c:v>8.3266055045871548E-2</c:v>
                </c:pt>
                <c:pt idx="955">
                  <c:v>0.1235474006116208</c:v>
                </c:pt>
                <c:pt idx="956">
                  <c:v>0.12638124362895004</c:v>
                </c:pt>
                <c:pt idx="957">
                  <c:v>9.6124362895005089E-2</c:v>
                </c:pt>
                <c:pt idx="958">
                  <c:v>6.1450560652395507E-2</c:v>
                </c:pt>
                <c:pt idx="959">
                  <c:v>4.1582059123343527E-2</c:v>
                </c:pt>
                <c:pt idx="960">
                  <c:v>3.1365953109072371E-2</c:v>
                </c:pt>
                <c:pt idx="961">
                  <c:v>1.5663608562691132E-2</c:v>
                </c:pt>
                <c:pt idx="962">
                  <c:v>-1.1715596330275229E-2</c:v>
                </c:pt>
                <c:pt idx="963">
                  <c:v>-4.3685015290519873E-2</c:v>
                </c:pt>
                <c:pt idx="964">
                  <c:v>-6.9518858307849124E-2</c:v>
                </c:pt>
                <c:pt idx="965">
                  <c:v>-8.6970438328236491E-2</c:v>
                </c:pt>
                <c:pt idx="966">
                  <c:v>-0.10339449541284404</c:v>
                </c:pt>
                <c:pt idx="967">
                  <c:v>-0.12213047910295616</c:v>
                </c:pt>
                <c:pt idx="968">
                  <c:v>-0.13102956167176349</c:v>
                </c:pt>
                <c:pt idx="969">
                  <c:v>-0.11240570846075432</c:v>
                </c:pt>
                <c:pt idx="970">
                  <c:v>-6.4170234454638125E-2</c:v>
                </c:pt>
                <c:pt idx="971">
                  <c:v>-6.7169215086646276E-3</c:v>
                </c:pt>
                <c:pt idx="972">
                  <c:v>3.2857288481141687E-2</c:v>
                </c:pt>
                <c:pt idx="973">
                  <c:v>4.2651376146788988E-2</c:v>
                </c:pt>
                <c:pt idx="974">
                  <c:v>3.2581039755351676E-2</c:v>
                </c:pt>
                <c:pt idx="975">
                  <c:v>2.1888888888888888E-2</c:v>
                </c:pt>
                <c:pt idx="976">
                  <c:v>2.1759429153924564E-2</c:v>
                </c:pt>
                <c:pt idx="977">
                  <c:v>3.0917431192660546E-2</c:v>
                </c:pt>
                <c:pt idx="978">
                  <c:v>4.6613659531090729E-2</c:v>
                </c:pt>
                <c:pt idx="979">
                  <c:v>7.2141692150866465E-2</c:v>
                </c:pt>
                <c:pt idx="980">
                  <c:v>0.10802242609582059</c:v>
                </c:pt>
                <c:pt idx="981">
                  <c:v>0.14089704383282364</c:v>
                </c:pt>
                <c:pt idx="982">
                  <c:v>0.14816513761467889</c:v>
                </c:pt>
                <c:pt idx="983">
                  <c:v>0.11587155963302752</c:v>
                </c:pt>
                <c:pt idx="984">
                  <c:v>5.2169215086646271E-2</c:v>
                </c:pt>
                <c:pt idx="985">
                  <c:v>-1.6015290519877677E-2</c:v>
                </c:pt>
                <c:pt idx="986">
                  <c:v>-6.2714576962283386E-2</c:v>
                </c:pt>
                <c:pt idx="987">
                  <c:v>-8.2170234454638114E-2</c:v>
                </c:pt>
                <c:pt idx="988">
                  <c:v>-8.8661569826707448E-2</c:v>
                </c:pt>
                <c:pt idx="989">
                  <c:v>-9.8619775739041793E-2</c:v>
                </c:pt>
                <c:pt idx="990">
                  <c:v>-0.11674821610601427</c:v>
                </c:pt>
                <c:pt idx="991">
                  <c:v>-0.13876656472986748</c:v>
                </c:pt>
                <c:pt idx="992">
                  <c:v>-0.16164118246687054</c:v>
                </c:pt>
                <c:pt idx="993">
                  <c:v>-0.18128440366972476</c:v>
                </c:pt>
                <c:pt idx="994">
                  <c:v>-0.18692150866462792</c:v>
                </c:pt>
                <c:pt idx="995">
                  <c:v>-0.1649235474006116</c:v>
                </c:pt>
                <c:pt idx="996">
                  <c:v>-0.11101936799184506</c:v>
                </c:pt>
                <c:pt idx="997">
                  <c:v>-3.9655453618756373E-2</c:v>
                </c:pt>
                <c:pt idx="998">
                  <c:v>1.7389398572884809E-2</c:v>
                </c:pt>
                <c:pt idx="999">
                  <c:v>3.8572884811416921E-2</c:v>
                </c:pt>
                <c:pt idx="1000">
                  <c:v>3.8765545361875639E-2</c:v>
                </c:pt>
                <c:pt idx="1001">
                  <c:v>5.086952089704383E-2</c:v>
                </c:pt>
                <c:pt idx="1002">
                  <c:v>8.3897043832823648E-2</c:v>
                </c:pt>
                <c:pt idx="1003">
                  <c:v>0.12019367991845055</c:v>
                </c:pt>
                <c:pt idx="1004">
                  <c:v>0.15376146788990824</c:v>
                </c:pt>
                <c:pt idx="1005">
                  <c:v>0.19606523955147806</c:v>
                </c:pt>
                <c:pt idx="1006">
                  <c:v>0.24005096839959225</c:v>
                </c:pt>
                <c:pt idx="1007">
                  <c:v>0.24905198776758408</c:v>
                </c:pt>
                <c:pt idx="1008">
                  <c:v>0.19274209989806321</c:v>
                </c:pt>
                <c:pt idx="1009">
                  <c:v>8.5640163098878688E-2</c:v>
                </c:pt>
                <c:pt idx="1010">
                  <c:v>-1.4714576962283383E-2</c:v>
                </c:pt>
                <c:pt idx="1011">
                  <c:v>-5.3003058103975535E-2</c:v>
                </c:pt>
                <c:pt idx="1012">
                  <c:v>-2.1950050968399592E-2</c:v>
                </c:pt>
                <c:pt idx="1013">
                  <c:v>2.6941896024464829E-2</c:v>
                </c:pt>
                <c:pt idx="1014">
                  <c:v>3.8454638124362887E-2</c:v>
                </c:pt>
                <c:pt idx="1015">
                  <c:v>-1.802446483180428E-3</c:v>
                </c:pt>
                <c:pt idx="1016">
                  <c:v>-7.8638124362895009E-2</c:v>
                </c:pt>
                <c:pt idx="1017">
                  <c:v>-0.16984709480122323</c:v>
                </c:pt>
                <c:pt idx="1018">
                  <c:v>-0.24095820591233433</c:v>
                </c:pt>
                <c:pt idx="1019">
                  <c:v>-0.25124362895005098</c:v>
                </c:pt>
                <c:pt idx="1020">
                  <c:v>-0.19094801223241589</c:v>
                </c:pt>
                <c:pt idx="1021">
                  <c:v>-9.2995922528032612E-2</c:v>
                </c:pt>
                <c:pt idx="1022">
                  <c:v>3.4293577981651373E-3</c:v>
                </c:pt>
                <c:pt idx="1023">
                  <c:v>7.6779816513761465E-2</c:v>
                </c:pt>
                <c:pt idx="1024">
                  <c:v>0.10967380224260959</c:v>
                </c:pt>
                <c:pt idx="1025">
                  <c:v>8.9272171253822613E-2</c:v>
                </c:pt>
                <c:pt idx="1026">
                  <c:v>3.4623853211009172E-2</c:v>
                </c:pt>
                <c:pt idx="1027">
                  <c:v>-6.0383282364933743E-3</c:v>
                </c:pt>
                <c:pt idx="1028">
                  <c:v>5.2160040774719668E-4</c:v>
                </c:pt>
                <c:pt idx="1029">
                  <c:v>4.8952089704383278E-2</c:v>
                </c:pt>
                <c:pt idx="1030">
                  <c:v>0.11561671763506626</c:v>
                </c:pt>
                <c:pt idx="1031">
                  <c:v>0.17848114169215087</c:v>
                </c:pt>
                <c:pt idx="1032">
                  <c:v>0.21549439347604482</c:v>
                </c:pt>
                <c:pt idx="1033">
                  <c:v>0.20845056065239551</c:v>
                </c:pt>
                <c:pt idx="1034">
                  <c:v>0.15811416921508664</c:v>
                </c:pt>
                <c:pt idx="1035">
                  <c:v>8.5525993883792034E-2</c:v>
                </c:pt>
                <c:pt idx="1036">
                  <c:v>1.4801223241590214E-2</c:v>
                </c:pt>
                <c:pt idx="1037">
                  <c:v>-3.9438328236493375E-2</c:v>
                </c:pt>
                <c:pt idx="1038">
                  <c:v>-7.3613659531090725E-2</c:v>
                </c:pt>
                <c:pt idx="1039">
                  <c:v>-9.5137614678899071E-2</c:v>
                </c:pt>
                <c:pt idx="1040">
                  <c:v>-0.11963302752293577</c:v>
                </c:pt>
                <c:pt idx="1041">
                  <c:v>-0.15952089704383282</c:v>
                </c:pt>
                <c:pt idx="1042">
                  <c:v>-0.21251783893985729</c:v>
                </c:pt>
                <c:pt idx="1043">
                  <c:v>-0.25854230377166154</c:v>
                </c:pt>
                <c:pt idx="1044">
                  <c:v>-0.26953109072375125</c:v>
                </c:pt>
                <c:pt idx="1045">
                  <c:v>-0.22567787971457695</c:v>
                </c:pt>
                <c:pt idx="1046">
                  <c:v>-0.12956167176350661</c:v>
                </c:pt>
                <c:pt idx="1047">
                  <c:v>-1.200407747196738E-2</c:v>
                </c:pt>
                <c:pt idx="1048">
                  <c:v>7.734454638124362E-2</c:v>
                </c:pt>
                <c:pt idx="1049">
                  <c:v>0.10383282364933741</c:v>
                </c:pt>
                <c:pt idx="1050">
                  <c:v>8.6690112130479113E-2</c:v>
                </c:pt>
                <c:pt idx="1051">
                  <c:v>8.4033639143730882E-2</c:v>
                </c:pt>
                <c:pt idx="1052">
                  <c:v>0.12413863404689092</c:v>
                </c:pt>
                <c:pt idx="1053">
                  <c:v>0.17225280326197756</c:v>
                </c:pt>
                <c:pt idx="1054">
                  <c:v>0.18671763506625891</c:v>
                </c:pt>
                <c:pt idx="1055">
                  <c:v>0.17567787971457696</c:v>
                </c:pt>
                <c:pt idx="1056">
                  <c:v>0.17018348623853211</c:v>
                </c:pt>
                <c:pt idx="1057">
                  <c:v>0.16481141692150866</c:v>
                </c:pt>
                <c:pt idx="1058">
                  <c:v>0.12250764525993883</c:v>
                </c:pt>
                <c:pt idx="1059">
                  <c:v>3.8308868501529057E-2</c:v>
                </c:pt>
                <c:pt idx="1060">
                  <c:v>-3.5045871559633027E-2</c:v>
                </c:pt>
                <c:pt idx="1061">
                  <c:v>-3.8773700305810392E-2</c:v>
                </c:pt>
                <c:pt idx="1062">
                  <c:v>1.8779816513761465E-2</c:v>
                </c:pt>
                <c:pt idx="1063">
                  <c:v>6.8966360856269115E-2</c:v>
                </c:pt>
                <c:pt idx="1064">
                  <c:v>5.2785932721712531E-2</c:v>
                </c:pt>
                <c:pt idx="1065">
                  <c:v>-3.0092762487257899E-2</c:v>
                </c:pt>
                <c:pt idx="1066">
                  <c:v>-0.13470948012232417</c:v>
                </c:pt>
                <c:pt idx="1067">
                  <c:v>-0.21235474006116206</c:v>
                </c:pt>
                <c:pt idx="1068">
                  <c:v>-0.23986748216106013</c:v>
                </c:pt>
                <c:pt idx="1069">
                  <c:v>-0.22634046890927625</c:v>
                </c:pt>
                <c:pt idx="1070">
                  <c:v>-0.19592252803261975</c:v>
                </c:pt>
                <c:pt idx="1071">
                  <c:v>-0.16029561671763506</c:v>
                </c:pt>
                <c:pt idx="1072">
                  <c:v>-0.11515800203873598</c:v>
                </c:pt>
                <c:pt idx="1073">
                  <c:v>-6.3798165137614674E-2</c:v>
                </c:pt>
                <c:pt idx="1074">
                  <c:v>-2.5663608562691131E-2</c:v>
                </c:pt>
                <c:pt idx="1075">
                  <c:v>-1.5667686034658509E-2</c:v>
                </c:pt>
                <c:pt idx="1076">
                  <c:v>-1.5472986748216106E-2</c:v>
                </c:pt>
                <c:pt idx="1077">
                  <c:v>2.7889908256880733E-3</c:v>
                </c:pt>
                <c:pt idx="1078">
                  <c:v>4.2791029561671766E-2</c:v>
                </c:pt>
                <c:pt idx="1079">
                  <c:v>9.1209989806320071E-2</c:v>
                </c:pt>
                <c:pt idx="1080">
                  <c:v>0.13953109072375125</c:v>
                </c:pt>
                <c:pt idx="1081">
                  <c:v>0.17581039755351682</c:v>
                </c:pt>
                <c:pt idx="1082">
                  <c:v>0.17555555555555555</c:v>
                </c:pt>
                <c:pt idx="1083">
                  <c:v>0.12905198776758409</c:v>
                </c:pt>
                <c:pt idx="1084">
                  <c:v>6.3126401630988788E-2</c:v>
                </c:pt>
                <c:pt idx="1085">
                  <c:v>1.2562691131498469E-2</c:v>
                </c:pt>
                <c:pt idx="1086">
                  <c:v>-1.7111111111111112E-2</c:v>
                </c:pt>
                <c:pt idx="1087">
                  <c:v>-4.0737003058103974E-2</c:v>
                </c:pt>
                <c:pt idx="1088">
                  <c:v>-6.5091743119266049E-2</c:v>
                </c:pt>
                <c:pt idx="1089">
                  <c:v>-8.8650356778797137E-2</c:v>
                </c:pt>
                <c:pt idx="1090">
                  <c:v>-0.11658511722731905</c:v>
                </c:pt>
                <c:pt idx="1091">
                  <c:v>-0.15533129459734962</c:v>
                </c:pt>
                <c:pt idx="1092">
                  <c:v>-0.19613659531090721</c:v>
                </c:pt>
                <c:pt idx="1093">
                  <c:v>-0.21755351681957183</c:v>
                </c:pt>
                <c:pt idx="1094">
                  <c:v>-0.20167176350662591</c:v>
                </c:pt>
                <c:pt idx="1095">
                  <c:v>-0.14486238532110093</c:v>
                </c:pt>
                <c:pt idx="1096">
                  <c:v>-5.9601427115188586E-2</c:v>
                </c:pt>
                <c:pt idx="1097">
                  <c:v>3.0244648318042813E-2</c:v>
                </c:pt>
                <c:pt idx="1098">
                  <c:v>0.10072273190621814</c:v>
                </c:pt>
                <c:pt idx="1099">
                  <c:v>0.13988786952089702</c:v>
                </c:pt>
                <c:pt idx="1100">
                  <c:v>0.15249745158002037</c:v>
                </c:pt>
                <c:pt idx="1101">
                  <c:v>0.15469928644240569</c:v>
                </c:pt>
                <c:pt idx="1102">
                  <c:v>0.16200815494393478</c:v>
                </c:pt>
                <c:pt idx="1103">
                  <c:v>0.17693170234454636</c:v>
                </c:pt>
                <c:pt idx="1104">
                  <c:v>0.18705402650356778</c:v>
                </c:pt>
                <c:pt idx="1105">
                  <c:v>0.17506625891946992</c:v>
                </c:pt>
                <c:pt idx="1106">
                  <c:v>0.1335270132517839</c:v>
                </c:pt>
                <c:pt idx="1107">
                  <c:v>7.1751274209989807E-2</c:v>
                </c:pt>
                <c:pt idx="1108">
                  <c:v>6.9153924566768598E-3</c:v>
                </c:pt>
                <c:pt idx="1109">
                  <c:v>-4.1409785932721703E-2</c:v>
                </c:pt>
                <c:pt idx="1110">
                  <c:v>-6.0187563710499485E-2</c:v>
                </c:pt>
                <c:pt idx="1111">
                  <c:v>-5.569418960244648E-2</c:v>
                </c:pt>
                <c:pt idx="1112">
                  <c:v>-5.0170234454638113E-2</c:v>
                </c:pt>
                <c:pt idx="1113">
                  <c:v>-5.8412844036697241E-2</c:v>
                </c:pt>
                <c:pt idx="1114">
                  <c:v>-7.5817533129459727E-2</c:v>
                </c:pt>
                <c:pt idx="1115">
                  <c:v>-9.3613659531090715E-2</c:v>
                </c:pt>
                <c:pt idx="1116">
                  <c:v>-0.11146788990825687</c:v>
                </c:pt>
                <c:pt idx="1117">
                  <c:v>-0.12654434250764526</c:v>
                </c:pt>
                <c:pt idx="1118">
                  <c:v>-0.12409785932721711</c:v>
                </c:pt>
                <c:pt idx="1119">
                  <c:v>-9.2222222222222219E-2</c:v>
                </c:pt>
                <c:pt idx="1120">
                  <c:v>-3.8676860346585115E-2</c:v>
                </c:pt>
                <c:pt idx="1121">
                  <c:v>1.5529051987767583E-2</c:v>
                </c:pt>
                <c:pt idx="1122">
                  <c:v>5.3704383282364931E-2</c:v>
                </c:pt>
                <c:pt idx="1123">
                  <c:v>7.0384301732925578E-2</c:v>
                </c:pt>
                <c:pt idx="1124">
                  <c:v>6.928236493374107E-2</c:v>
                </c:pt>
                <c:pt idx="1125">
                  <c:v>6.1057084607543312E-2</c:v>
                </c:pt>
                <c:pt idx="1126">
                  <c:v>5.8162079510703367E-2</c:v>
                </c:pt>
                <c:pt idx="1127">
                  <c:v>6.5895005096839959E-2</c:v>
                </c:pt>
                <c:pt idx="1128">
                  <c:v>7.8185524974515794E-2</c:v>
                </c:pt>
                <c:pt idx="1129">
                  <c:v>8.3284403669724755E-2</c:v>
                </c:pt>
                <c:pt idx="1130">
                  <c:v>7.1465851172273193E-2</c:v>
                </c:pt>
                <c:pt idx="1131">
                  <c:v>3.8802242609582052E-2</c:v>
                </c:pt>
                <c:pt idx="1132">
                  <c:v>-1.1241590214067279E-2</c:v>
                </c:pt>
                <c:pt idx="1133">
                  <c:v>-6.7096839959225274E-2</c:v>
                </c:pt>
                <c:pt idx="1134">
                  <c:v>-0.10954128440366973</c:v>
                </c:pt>
                <c:pt idx="1135">
                  <c:v>-0.11926605504587155</c:v>
                </c:pt>
                <c:pt idx="1136">
                  <c:v>-9.1717635066258907E-2</c:v>
                </c:pt>
                <c:pt idx="1137">
                  <c:v>-4.4055045871559638E-2</c:v>
                </c:pt>
                <c:pt idx="1138">
                  <c:v>-1.6817533129459732E-3</c:v>
                </c:pt>
                <c:pt idx="1139">
                  <c:v>2.1710499490316001E-2</c:v>
                </c:pt>
                <c:pt idx="1140">
                  <c:v>2.7307849133537204E-2</c:v>
                </c:pt>
                <c:pt idx="1141">
                  <c:v>2.1810397553516818E-2</c:v>
                </c:pt>
                <c:pt idx="1142">
                  <c:v>1.4212028542303771E-2</c:v>
                </c:pt>
                <c:pt idx="1143">
                  <c:v>1.6758409785932724E-2</c:v>
                </c:pt>
                <c:pt idx="1144">
                  <c:v>3.6835881753312948E-2</c:v>
                </c:pt>
                <c:pt idx="1145">
                  <c:v>6.6432212028542298E-2</c:v>
                </c:pt>
                <c:pt idx="1146">
                  <c:v>8.6656472986748223E-2</c:v>
                </c:pt>
                <c:pt idx="1147">
                  <c:v>8.3273190621814472E-2</c:v>
                </c:pt>
                <c:pt idx="1148">
                  <c:v>5.5067278287461774E-2</c:v>
                </c:pt>
                <c:pt idx="1149">
                  <c:v>1.1715596330275229E-2</c:v>
                </c:pt>
                <c:pt idx="1150">
                  <c:v>-3.1769622833843013E-2</c:v>
                </c:pt>
                <c:pt idx="1151">
                  <c:v>-6.2068297655453623E-2</c:v>
                </c:pt>
                <c:pt idx="1152">
                  <c:v>-7.4852191641182467E-2</c:v>
                </c:pt>
                <c:pt idx="1153">
                  <c:v>-7.5992864424057088E-2</c:v>
                </c:pt>
                <c:pt idx="1154">
                  <c:v>-7.5045871559633021E-2</c:v>
                </c:pt>
                <c:pt idx="1155">
                  <c:v>-7.8707441386340463E-2</c:v>
                </c:pt>
                <c:pt idx="1156">
                  <c:v>-8.8692150866462802E-2</c:v>
                </c:pt>
                <c:pt idx="1157">
                  <c:v>-0.10103261977573905</c:v>
                </c:pt>
                <c:pt idx="1158">
                  <c:v>-0.1064118246687054</c:v>
                </c:pt>
                <c:pt idx="1159">
                  <c:v>-9.4542303771661562E-2</c:v>
                </c:pt>
                <c:pt idx="1160">
                  <c:v>-6.132110091743119E-2</c:v>
                </c:pt>
                <c:pt idx="1161">
                  <c:v>-1.3707441386340467E-2</c:v>
                </c:pt>
                <c:pt idx="1162">
                  <c:v>3.3256880733944956E-2</c:v>
                </c:pt>
                <c:pt idx="1163">
                  <c:v>6.6502548419979615E-2</c:v>
                </c:pt>
                <c:pt idx="1164">
                  <c:v>8.3178389398572875E-2</c:v>
                </c:pt>
                <c:pt idx="1165">
                  <c:v>8.8956167176350659E-2</c:v>
                </c:pt>
                <c:pt idx="1166">
                  <c:v>8.9697247706421998E-2</c:v>
                </c:pt>
                <c:pt idx="1167">
                  <c:v>8.7634046890927617E-2</c:v>
                </c:pt>
                <c:pt idx="1168">
                  <c:v>8.3272171253822622E-2</c:v>
                </c:pt>
                <c:pt idx="1169">
                  <c:v>7.5621814475025487E-2</c:v>
                </c:pt>
                <c:pt idx="1170">
                  <c:v>6.0767584097859324E-2</c:v>
                </c:pt>
                <c:pt idx="1171">
                  <c:v>3.4609582059123338E-2</c:v>
                </c:pt>
                <c:pt idx="1172">
                  <c:v>-9.6314984709480115E-4</c:v>
                </c:pt>
                <c:pt idx="1173">
                  <c:v>-3.6794087665647297E-2</c:v>
                </c:pt>
                <c:pt idx="1174">
                  <c:v>-6.2821610601427116E-2</c:v>
                </c:pt>
                <c:pt idx="1175">
                  <c:v>-7.4783893985728836E-2</c:v>
                </c:pt>
                <c:pt idx="1176">
                  <c:v>-7.4454638124362899E-2</c:v>
                </c:pt>
                <c:pt idx="1177">
                  <c:v>-6.6299694189602451E-2</c:v>
                </c:pt>
                <c:pt idx="1178">
                  <c:v>-5.5825688073394497E-2</c:v>
                </c:pt>
                <c:pt idx="1179">
                  <c:v>-4.8494393476044853E-2</c:v>
                </c:pt>
                <c:pt idx="1180">
                  <c:v>-4.7591233435270129E-2</c:v>
                </c:pt>
                <c:pt idx="1181">
                  <c:v>-5.2388379204892963E-2</c:v>
                </c:pt>
                <c:pt idx="1182">
                  <c:v>-5.8186544342507647E-2</c:v>
                </c:pt>
                <c:pt idx="1183">
                  <c:v>-5.6645259938837927E-2</c:v>
                </c:pt>
                <c:pt idx="1184">
                  <c:v>-3.744444444444444E-2</c:v>
                </c:pt>
                <c:pt idx="1185">
                  <c:v>3.9944954128440366E-3</c:v>
                </c:pt>
                <c:pt idx="1186">
                  <c:v>5.5678899082568803E-2</c:v>
                </c:pt>
                <c:pt idx="1187">
                  <c:v>9.1581039755351673E-2</c:v>
                </c:pt>
                <c:pt idx="1188">
                  <c:v>9.3200815494393477E-2</c:v>
                </c:pt>
                <c:pt idx="1189">
                  <c:v>6.7809378185524974E-2</c:v>
                </c:pt>
                <c:pt idx="1190">
                  <c:v>4.1292558613659533E-2</c:v>
                </c:pt>
                <c:pt idx="1191">
                  <c:v>3.4192660550458713E-2</c:v>
                </c:pt>
                <c:pt idx="1192">
                  <c:v>4.8427115188583073E-2</c:v>
                </c:pt>
                <c:pt idx="1193">
                  <c:v>7.3197757390417936E-2</c:v>
                </c:pt>
                <c:pt idx="1194">
                  <c:v>9.6458715596330277E-2</c:v>
                </c:pt>
                <c:pt idx="1195">
                  <c:v>0.10785932721712538</c:v>
                </c:pt>
                <c:pt idx="1196">
                  <c:v>9.5867482161060155E-2</c:v>
                </c:pt>
                <c:pt idx="1197">
                  <c:v>5.2090723751274208E-2</c:v>
                </c:pt>
                <c:pt idx="1198">
                  <c:v>-1.7861365953109068E-2</c:v>
                </c:pt>
                <c:pt idx="1199">
                  <c:v>-8.9812436289500502E-2</c:v>
                </c:pt>
                <c:pt idx="1200">
                  <c:v>-0.13225280326197758</c:v>
                </c:pt>
                <c:pt idx="1201">
                  <c:v>-0.12772680937818551</c:v>
                </c:pt>
                <c:pt idx="1202">
                  <c:v>-8.5771661569826699E-2</c:v>
                </c:pt>
                <c:pt idx="1203">
                  <c:v>-3.6619775739041793E-2</c:v>
                </c:pt>
                <c:pt idx="1204">
                  <c:v>-1.1755351681957188E-2</c:v>
                </c:pt>
                <c:pt idx="1205">
                  <c:v>-2.4734964322120283E-2</c:v>
                </c:pt>
                <c:pt idx="1206">
                  <c:v>-6.5370030581039754E-2</c:v>
                </c:pt>
                <c:pt idx="1207">
                  <c:v>-0.11071355759429152</c:v>
                </c:pt>
                <c:pt idx="1208">
                  <c:v>-0.14132517838939854</c:v>
                </c:pt>
                <c:pt idx="1209">
                  <c:v>-0.14786952089704383</c:v>
                </c:pt>
                <c:pt idx="1210">
                  <c:v>-0.12508664627930682</c:v>
                </c:pt>
                <c:pt idx="1211">
                  <c:v>-6.8690112130479097E-2</c:v>
                </c:pt>
                <c:pt idx="1212">
                  <c:v>1.5274209989806321E-2</c:v>
                </c:pt>
                <c:pt idx="1213">
                  <c:v>0.10402650356778796</c:v>
                </c:pt>
                <c:pt idx="1214">
                  <c:v>0.17015290519877674</c:v>
                </c:pt>
                <c:pt idx="1215">
                  <c:v>0.20167176350662591</c:v>
                </c:pt>
                <c:pt idx="1216">
                  <c:v>0.20409785932721711</c:v>
                </c:pt>
                <c:pt idx="1217">
                  <c:v>0.18531090723751273</c:v>
                </c:pt>
                <c:pt idx="1218">
                  <c:v>0.14763506625891948</c:v>
                </c:pt>
                <c:pt idx="1219">
                  <c:v>9.4914373088685014E-2</c:v>
                </c:pt>
                <c:pt idx="1220">
                  <c:v>3.6310907237512742E-2</c:v>
                </c:pt>
                <c:pt idx="1221">
                  <c:v>-2.0139653414882774E-2</c:v>
                </c:pt>
                <c:pt idx="1222">
                  <c:v>-6.8249745158002029E-2</c:v>
                </c:pt>
                <c:pt idx="1223">
                  <c:v>-9.8771661569826696E-2</c:v>
                </c:pt>
                <c:pt idx="1224">
                  <c:v>-0.10588175331294597</c:v>
                </c:pt>
                <c:pt idx="1225">
                  <c:v>-9.8192660550458707E-2</c:v>
                </c:pt>
                <c:pt idx="1226">
                  <c:v>-9.2123343527013249E-2</c:v>
                </c:pt>
                <c:pt idx="1227">
                  <c:v>-9.489194699286442E-2</c:v>
                </c:pt>
                <c:pt idx="1228">
                  <c:v>-0.10130377166156983</c:v>
                </c:pt>
                <c:pt idx="1229">
                  <c:v>-0.10329255861365953</c:v>
                </c:pt>
                <c:pt idx="1230">
                  <c:v>-9.2348623853210993E-2</c:v>
                </c:pt>
                <c:pt idx="1231">
                  <c:v>-5.8449541284403661E-2</c:v>
                </c:pt>
                <c:pt idx="1232">
                  <c:v>1.1445463812436289E-3</c:v>
                </c:pt>
                <c:pt idx="1233">
                  <c:v>7.2931702344546392E-2</c:v>
                </c:pt>
                <c:pt idx="1234">
                  <c:v>0.13509683995922528</c:v>
                </c:pt>
                <c:pt idx="1235">
                  <c:v>0.17481141692150867</c:v>
                </c:pt>
                <c:pt idx="1236">
                  <c:v>0.19396534148827727</c:v>
                </c:pt>
                <c:pt idx="1237">
                  <c:v>0.19982670744138634</c:v>
                </c:pt>
                <c:pt idx="1238">
                  <c:v>0.19681957186544341</c:v>
                </c:pt>
                <c:pt idx="1239">
                  <c:v>0.1843323139653415</c:v>
                </c:pt>
                <c:pt idx="1240">
                  <c:v>0.15850152905198778</c:v>
                </c:pt>
                <c:pt idx="1241">
                  <c:v>0.11380224260958206</c:v>
                </c:pt>
                <c:pt idx="1242">
                  <c:v>5.2172273190621808E-2</c:v>
                </c:pt>
                <c:pt idx="1243">
                  <c:v>-1.398572884811417E-2</c:v>
                </c:pt>
                <c:pt idx="1244">
                  <c:v>-6.4241590214067279E-2</c:v>
                </c:pt>
                <c:pt idx="1245">
                  <c:v>-9.2350662589194707E-2</c:v>
                </c:pt>
                <c:pt idx="1246">
                  <c:v>-0.12155963302752293</c:v>
                </c:pt>
                <c:pt idx="1247">
                  <c:v>-0.17896024464831803</c:v>
                </c:pt>
                <c:pt idx="1248">
                  <c:v>-0.25552497451580014</c:v>
                </c:pt>
                <c:pt idx="1249">
                  <c:v>-0.30623853211009172</c:v>
                </c:pt>
                <c:pt idx="1250">
                  <c:v>-0.29933741080530069</c:v>
                </c:pt>
                <c:pt idx="1251">
                  <c:v>-0.23629969418960242</c:v>
                </c:pt>
                <c:pt idx="1252">
                  <c:v>-0.12825688073394492</c:v>
                </c:pt>
                <c:pt idx="1253">
                  <c:v>3.0761467889908255E-3</c:v>
                </c:pt>
                <c:pt idx="1254">
                  <c:v>0.10443425076452599</c:v>
                </c:pt>
                <c:pt idx="1255">
                  <c:v>0.1182670744138634</c:v>
                </c:pt>
                <c:pt idx="1256">
                  <c:v>5.6091743119266055E-2</c:v>
                </c:pt>
                <c:pt idx="1257">
                  <c:v>-7.3731906218144749E-3</c:v>
                </c:pt>
                <c:pt idx="1258">
                  <c:v>-1.3417940876656473E-2</c:v>
                </c:pt>
                <c:pt idx="1259">
                  <c:v>4.4457696228338422E-2</c:v>
                </c:pt>
                <c:pt idx="1260">
                  <c:v>0.15092762487257899</c:v>
                </c:pt>
                <c:pt idx="1261">
                  <c:v>0.27144750254841998</c:v>
                </c:pt>
                <c:pt idx="1262">
                  <c:v>0.339072375127421</c:v>
                </c:pt>
                <c:pt idx="1263">
                  <c:v>0.29476044852191641</c:v>
                </c:pt>
                <c:pt idx="1264">
                  <c:v>0.15506625891946993</c:v>
                </c:pt>
                <c:pt idx="1265">
                  <c:v>5.9760448521916408E-3</c:v>
                </c:pt>
                <c:pt idx="1266">
                  <c:v>-7.0837920489296644E-2</c:v>
                </c:pt>
                <c:pt idx="1267">
                  <c:v>-6.1143730886850142E-2</c:v>
                </c:pt>
                <c:pt idx="1268">
                  <c:v>-2.2073394495412842E-2</c:v>
                </c:pt>
                <c:pt idx="1269">
                  <c:v>-2.4360856269113149E-2</c:v>
                </c:pt>
                <c:pt idx="1270">
                  <c:v>-8.2570846075433232E-2</c:v>
                </c:pt>
                <c:pt idx="1271">
                  <c:v>-0.1540570846075433</c:v>
                </c:pt>
                <c:pt idx="1272">
                  <c:v>-0.20514780835881752</c:v>
                </c:pt>
                <c:pt idx="1273">
                  <c:v>-0.24064220183486237</c:v>
                </c:pt>
                <c:pt idx="1274">
                  <c:v>-0.2585117227319062</c:v>
                </c:pt>
                <c:pt idx="1275">
                  <c:v>-0.22481141692150863</c:v>
                </c:pt>
                <c:pt idx="1276">
                  <c:v>-0.1219571865443425</c:v>
                </c:pt>
                <c:pt idx="1277">
                  <c:v>1.2580020387359836E-2</c:v>
                </c:pt>
                <c:pt idx="1278">
                  <c:v>0.12036697247706421</c:v>
                </c:pt>
                <c:pt idx="1279">
                  <c:v>0.17259938837920485</c:v>
                </c:pt>
                <c:pt idx="1280">
                  <c:v>0.17761467889908256</c:v>
                </c:pt>
                <c:pt idx="1281">
                  <c:v>0.16305810397553519</c:v>
                </c:pt>
                <c:pt idx="1282">
                  <c:v>0.16721712538226299</c:v>
                </c:pt>
                <c:pt idx="1283">
                  <c:v>0.21108053007135574</c:v>
                </c:pt>
                <c:pt idx="1284">
                  <c:v>0.27101936799184506</c:v>
                </c:pt>
                <c:pt idx="1285">
                  <c:v>0.28763506625891944</c:v>
                </c:pt>
                <c:pt idx="1286">
                  <c:v>0.2103873598369011</c:v>
                </c:pt>
                <c:pt idx="1287">
                  <c:v>4.8671763506625894E-2</c:v>
                </c:pt>
                <c:pt idx="1288">
                  <c:v>-0.11405708460754331</c:v>
                </c:pt>
                <c:pt idx="1289">
                  <c:v>-0.17525993883792046</c:v>
                </c:pt>
                <c:pt idx="1290">
                  <c:v>-0.1090112130479103</c:v>
                </c:pt>
                <c:pt idx="1291">
                  <c:v>6.1492354740061159E-3</c:v>
                </c:pt>
                <c:pt idx="1292">
                  <c:v>7.2704383282364921E-2</c:v>
                </c:pt>
                <c:pt idx="1293">
                  <c:v>5.4800203873598366E-2</c:v>
                </c:pt>
                <c:pt idx="1294">
                  <c:v>-2.2483180428134557E-2</c:v>
                </c:pt>
                <c:pt idx="1295">
                  <c:v>-0.10699286442405707</c:v>
                </c:pt>
                <c:pt idx="1296">
                  <c:v>-0.14535168195718653</c:v>
                </c:pt>
                <c:pt idx="1297">
                  <c:v>-0.12069317023445464</c:v>
                </c:pt>
                <c:pt idx="1298">
                  <c:v>-7.1107033639143724E-2</c:v>
                </c:pt>
                <c:pt idx="1299">
                  <c:v>-3.8666666666666669E-2</c:v>
                </c:pt>
                <c:pt idx="1300">
                  <c:v>-1.5630988786952089E-2</c:v>
                </c:pt>
                <c:pt idx="1301">
                  <c:v>2.3560652395514779E-2</c:v>
                </c:pt>
                <c:pt idx="1302">
                  <c:v>6.4361875637104993E-2</c:v>
                </c:pt>
                <c:pt idx="1303">
                  <c:v>7.3617737003058098E-2</c:v>
                </c:pt>
                <c:pt idx="1304">
                  <c:v>6.1771661569826698E-2</c:v>
                </c:pt>
                <c:pt idx="1305">
                  <c:v>7.5815494393476041E-2</c:v>
                </c:pt>
                <c:pt idx="1306">
                  <c:v>0.13887869520897045</c:v>
                </c:pt>
                <c:pt idx="1307">
                  <c:v>0.22251783893985727</c:v>
                </c:pt>
                <c:pt idx="1308">
                  <c:v>0.2772375127420999</c:v>
                </c:pt>
                <c:pt idx="1309">
                  <c:v>0.26793068297655448</c:v>
                </c:pt>
                <c:pt idx="1310">
                  <c:v>0.18868501529051987</c:v>
                </c:pt>
                <c:pt idx="1311">
                  <c:v>6.8634046890927614E-2</c:v>
                </c:pt>
                <c:pt idx="1312">
                  <c:v>-2.9133537206931698E-2</c:v>
                </c:pt>
                <c:pt idx="1313">
                  <c:v>-5.8225280326197754E-2</c:v>
                </c:pt>
                <c:pt idx="1314">
                  <c:v>-3.4987767584097856E-2</c:v>
                </c:pt>
                <c:pt idx="1315">
                  <c:v>-2.6980632008154943E-2</c:v>
                </c:pt>
                <c:pt idx="1316">
                  <c:v>-8.6883792048929653E-2</c:v>
                </c:pt>
                <c:pt idx="1317">
                  <c:v>-0.20464831804281342</c:v>
                </c:pt>
                <c:pt idx="1318">
                  <c:v>-0.31827726809378182</c:v>
                </c:pt>
                <c:pt idx="1319">
                  <c:v>-0.36897043832823651</c:v>
                </c:pt>
                <c:pt idx="1320">
                  <c:v>-0.33898063200815493</c:v>
                </c:pt>
                <c:pt idx="1321">
                  <c:v>-0.2353007135575943</c:v>
                </c:pt>
                <c:pt idx="1322">
                  <c:v>-7.5038735983690111E-2</c:v>
                </c:pt>
                <c:pt idx="1323">
                  <c:v>8.6360856269113148E-2</c:v>
                </c:pt>
                <c:pt idx="1324">
                  <c:v>0.15854230377166156</c:v>
                </c:pt>
                <c:pt idx="1325">
                  <c:v>0.10366972477064219</c:v>
                </c:pt>
                <c:pt idx="1326">
                  <c:v>-2.9659531090723752E-3</c:v>
                </c:pt>
                <c:pt idx="1327">
                  <c:v>-6.2187563710499487E-2</c:v>
                </c:pt>
                <c:pt idx="1328">
                  <c:v>-6.2066258919469923E-2</c:v>
                </c:pt>
                <c:pt idx="1329">
                  <c:v>-5.6934760448521915E-2</c:v>
                </c:pt>
                <c:pt idx="1330">
                  <c:v>-6.2445463812436285E-2</c:v>
                </c:pt>
                <c:pt idx="1331">
                  <c:v>-2.8476044852191639E-2</c:v>
                </c:pt>
                <c:pt idx="1332">
                  <c:v>7.165647298674821E-2</c:v>
                </c:pt>
                <c:pt idx="1333">
                  <c:v>0.17232415902140674</c:v>
                </c:pt>
                <c:pt idx="1334">
                  <c:v>0.17619775739041793</c:v>
                </c:pt>
                <c:pt idx="1335">
                  <c:v>7.2310907237512739E-2</c:v>
                </c:pt>
                <c:pt idx="1336">
                  <c:v>-4.4916411824668705E-2</c:v>
                </c:pt>
                <c:pt idx="1337">
                  <c:v>-8.0276248725790006E-2</c:v>
                </c:pt>
                <c:pt idx="1338">
                  <c:v>-2.7158002038735984E-2</c:v>
                </c:pt>
                <c:pt idx="1339">
                  <c:v>5.6827726809378178E-2</c:v>
                </c:pt>
                <c:pt idx="1340">
                  <c:v>0.12281345565749235</c:v>
                </c:pt>
                <c:pt idx="1341">
                  <c:v>0.15331294597349643</c:v>
                </c:pt>
                <c:pt idx="1342">
                  <c:v>0.14407747196738022</c:v>
                </c:pt>
                <c:pt idx="1343">
                  <c:v>9.9181447502548412E-2</c:v>
                </c:pt>
                <c:pt idx="1344">
                  <c:v>3.4475025484199791E-2</c:v>
                </c:pt>
                <c:pt idx="1345">
                  <c:v>-3.2362895005096842E-2</c:v>
                </c:pt>
                <c:pt idx="1346">
                  <c:v>-8.6440366972477062E-2</c:v>
                </c:pt>
                <c:pt idx="1347">
                  <c:v>-0.10756371049949032</c:v>
                </c:pt>
                <c:pt idx="1348">
                  <c:v>-8.060142711518857E-2</c:v>
                </c:pt>
                <c:pt idx="1349">
                  <c:v>-2.5113149847094798E-2</c:v>
                </c:pt>
                <c:pt idx="1350">
                  <c:v>8.4950050968399596E-3</c:v>
                </c:pt>
                <c:pt idx="1351">
                  <c:v>-1.0118450560652394E-2</c:v>
                </c:pt>
                <c:pt idx="1352">
                  <c:v>-5.8199796126401623E-2</c:v>
                </c:pt>
                <c:pt idx="1353">
                  <c:v>-8.9506625891946981E-2</c:v>
                </c:pt>
                <c:pt idx="1354">
                  <c:v>-8.3336391437308865E-2</c:v>
                </c:pt>
                <c:pt idx="1355">
                  <c:v>-5.2209989806320085E-2</c:v>
                </c:pt>
                <c:pt idx="1356">
                  <c:v>-1.5472986748216106E-2</c:v>
                </c:pt>
                <c:pt idx="1357">
                  <c:v>1.7129459734964322E-2</c:v>
                </c:pt>
                <c:pt idx="1358">
                  <c:v>4.0853211009174301E-2</c:v>
                </c:pt>
                <c:pt idx="1359">
                  <c:v>5.0461773700305808E-2</c:v>
                </c:pt>
                <c:pt idx="1360">
                  <c:v>4.3697247706422013E-2</c:v>
                </c:pt>
                <c:pt idx="1361">
                  <c:v>2.5240570846075432E-2</c:v>
                </c:pt>
                <c:pt idx="1362">
                  <c:v>5.251274209989807E-3</c:v>
                </c:pt>
                <c:pt idx="1363">
                  <c:v>-5.6373088685015282E-3</c:v>
                </c:pt>
                <c:pt idx="1364">
                  <c:v>-1.9345565749235472E-3</c:v>
                </c:pt>
                <c:pt idx="1365">
                  <c:v>1.2258919469928645E-2</c:v>
                </c:pt>
                <c:pt idx="1366">
                  <c:v>2.3749235474006113E-2</c:v>
                </c:pt>
                <c:pt idx="1367">
                  <c:v>1.8921508664627929E-2</c:v>
                </c:pt>
                <c:pt idx="1368">
                  <c:v>-4.3327217125382258E-3</c:v>
                </c:pt>
                <c:pt idx="1369">
                  <c:v>-3.4342507645259937E-2</c:v>
                </c:pt>
                <c:pt idx="1370">
                  <c:v>-5.7666666666666665E-2</c:v>
                </c:pt>
                <c:pt idx="1371">
                  <c:v>-7.1602446483180426E-2</c:v>
                </c:pt>
                <c:pt idx="1372">
                  <c:v>-8.1376146788990814E-2</c:v>
                </c:pt>
                <c:pt idx="1373">
                  <c:v>-8.8348623853211003E-2</c:v>
                </c:pt>
                <c:pt idx="1374">
                  <c:v>-8.8682976554536191E-2</c:v>
                </c:pt>
                <c:pt idx="1375">
                  <c:v>-8.2150866462793071E-2</c:v>
                </c:pt>
                <c:pt idx="1376">
                  <c:v>-7.3645259938837915E-2</c:v>
                </c:pt>
                <c:pt idx="1377">
                  <c:v>-6.4907237512742105E-2</c:v>
                </c:pt>
                <c:pt idx="1378">
                  <c:v>-5.1950050968399594E-2</c:v>
                </c:pt>
                <c:pt idx="1379">
                  <c:v>-3.2191641182466868E-2</c:v>
                </c:pt>
                <c:pt idx="1380">
                  <c:v>-9.160448521916411E-3</c:v>
                </c:pt>
                <c:pt idx="1381">
                  <c:v>1.1354740061162079E-2</c:v>
                </c:pt>
                <c:pt idx="1382">
                  <c:v>2.6349643221202854E-2</c:v>
                </c:pt>
                <c:pt idx="1383">
                  <c:v>3.5502548419979615E-2</c:v>
                </c:pt>
                <c:pt idx="1384">
                  <c:v>3.8986748216106017E-2</c:v>
                </c:pt>
                <c:pt idx="1385">
                  <c:v>3.6627930682976553E-2</c:v>
                </c:pt>
                <c:pt idx="1386">
                  <c:v>2.8221202854230375E-2</c:v>
                </c:pt>
                <c:pt idx="1387">
                  <c:v>1.4207951070336391E-2</c:v>
                </c:pt>
                <c:pt idx="1388">
                  <c:v>-2.9822629969418961E-3</c:v>
                </c:pt>
                <c:pt idx="1389">
                  <c:v>-1.8464831804281344E-2</c:v>
                </c:pt>
                <c:pt idx="1390">
                  <c:v>-2.7620795107033639E-2</c:v>
                </c:pt>
                <c:pt idx="1391">
                  <c:v>-2.9733944954128441E-2</c:v>
                </c:pt>
                <c:pt idx="1392">
                  <c:v>-2.7820591233435273E-2</c:v>
                </c:pt>
                <c:pt idx="1393">
                  <c:v>-2.4029561671763507E-2</c:v>
                </c:pt>
                <c:pt idx="1394">
                  <c:v>-1.6566768603465849E-2</c:v>
                </c:pt>
                <c:pt idx="1395">
                  <c:v>-2.8693170234454636E-3</c:v>
                </c:pt>
                <c:pt idx="1396">
                  <c:v>1.4878695208970439E-2</c:v>
                </c:pt>
                <c:pt idx="1397">
                  <c:v>2.9523955147808357E-2</c:v>
                </c:pt>
                <c:pt idx="1398">
                  <c:v>3.4878695208970439E-2</c:v>
                </c:pt>
                <c:pt idx="1399">
                  <c:v>3.0231396534148827E-2</c:v>
                </c:pt>
                <c:pt idx="1400">
                  <c:v>1.9097859327217123E-2</c:v>
                </c:pt>
                <c:pt idx="1401">
                  <c:v>6.0537206931702333E-3</c:v>
                </c:pt>
                <c:pt idx="1402">
                  <c:v>-5.0902140672782871E-3</c:v>
                </c:pt>
                <c:pt idx="1403">
                  <c:v>-1.1740061162079509E-2</c:v>
                </c:pt>
                <c:pt idx="1404">
                  <c:v>-1.2499490316004079E-2</c:v>
                </c:pt>
                <c:pt idx="1405">
                  <c:v>-7.3833843017329249E-3</c:v>
                </c:pt>
                <c:pt idx="1406">
                  <c:v>1.4898063200815496E-3</c:v>
                </c:pt>
                <c:pt idx="1407">
                  <c:v>1.0301732925586136E-2</c:v>
                </c:pt>
                <c:pt idx="1408">
                  <c:v>1.6374108053007132E-2</c:v>
                </c:pt>
                <c:pt idx="1409">
                  <c:v>2.0490316004077469E-2</c:v>
                </c:pt>
                <c:pt idx="1410">
                  <c:v>2.5048929663608561E-2</c:v>
                </c:pt>
                <c:pt idx="1411">
                  <c:v>2.9796126401630988E-2</c:v>
                </c:pt>
                <c:pt idx="1412">
                  <c:v>3.0440366972477061E-2</c:v>
                </c:pt>
                <c:pt idx="1413">
                  <c:v>2.2481141692150864E-2</c:v>
                </c:pt>
                <c:pt idx="1414">
                  <c:v>5.883690112130479E-3</c:v>
                </c:pt>
                <c:pt idx="1415">
                  <c:v>-1.4142711518858309E-2</c:v>
                </c:pt>
                <c:pt idx="1416">
                  <c:v>-2.9570846075433227E-2</c:v>
                </c:pt>
                <c:pt idx="1417">
                  <c:v>-3.3317023445463806E-2</c:v>
                </c:pt>
                <c:pt idx="1418">
                  <c:v>-2.3513761467889908E-2</c:v>
                </c:pt>
                <c:pt idx="1419">
                  <c:v>-5.4612640163098879E-3</c:v>
                </c:pt>
                <c:pt idx="1420">
                  <c:v>1.2164118246687053E-2</c:v>
                </c:pt>
                <c:pt idx="1421">
                  <c:v>2.2676860346585115E-2</c:v>
                </c:pt>
                <c:pt idx="1422">
                  <c:v>2.2952089704383279E-2</c:v>
                </c:pt>
                <c:pt idx="1423">
                  <c:v>1.3419979612640161E-2</c:v>
                </c:pt>
                <c:pt idx="1424">
                  <c:v>-8.1595310907237517E-4</c:v>
                </c:pt>
                <c:pt idx="1425">
                  <c:v>-1.1339449541284402E-2</c:v>
                </c:pt>
                <c:pt idx="1426">
                  <c:v>-1.2343527013251783E-2</c:v>
                </c:pt>
                <c:pt idx="1427">
                  <c:v>-5.1009174311926597E-3</c:v>
                </c:pt>
                <c:pt idx="1428">
                  <c:v>4.1050968399592245E-3</c:v>
                </c:pt>
                <c:pt idx="1429">
                  <c:v>8.7400611620795099E-3</c:v>
                </c:pt>
                <c:pt idx="1430">
                  <c:v>4.7292558613659533E-3</c:v>
                </c:pt>
                <c:pt idx="1431">
                  <c:v>-7.5172273190621808E-3</c:v>
                </c:pt>
                <c:pt idx="1432">
                  <c:v>-2.1935779816513762E-2</c:v>
                </c:pt>
                <c:pt idx="1433">
                  <c:v>-3.036493374108053E-2</c:v>
                </c:pt>
                <c:pt idx="1434">
                  <c:v>-3.0260958205912333E-2</c:v>
                </c:pt>
                <c:pt idx="1435">
                  <c:v>-2.7708460754332309E-2</c:v>
                </c:pt>
                <c:pt idx="1436">
                  <c:v>-3.0403669724770644E-2</c:v>
                </c:pt>
                <c:pt idx="1437">
                  <c:v>-3.9364933741080528E-2</c:v>
                </c:pt>
                <c:pt idx="1438">
                  <c:v>-4.8835881753312951E-2</c:v>
                </c:pt>
                <c:pt idx="1439">
                  <c:v>-5.2086646279306835E-2</c:v>
                </c:pt>
                <c:pt idx="1440">
                  <c:v>-4.5615698267074414E-2</c:v>
                </c:pt>
                <c:pt idx="1441">
                  <c:v>-2.9154943934760445E-2</c:v>
                </c:pt>
                <c:pt idx="1442">
                  <c:v>-4.0917431192660555E-3</c:v>
                </c:pt>
                <c:pt idx="1443">
                  <c:v>2.7033639143730883E-2</c:v>
                </c:pt>
                <c:pt idx="1444">
                  <c:v>5.970846075433231E-2</c:v>
                </c:pt>
                <c:pt idx="1445">
                  <c:v>8.6849133537206913E-2</c:v>
                </c:pt>
                <c:pt idx="1446">
                  <c:v>0.10131294597349644</c:v>
                </c:pt>
                <c:pt idx="1447">
                  <c:v>0.10076554536187564</c:v>
                </c:pt>
                <c:pt idx="1448">
                  <c:v>8.9354740061162077E-2</c:v>
                </c:pt>
                <c:pt idx="1449">
                  <c:v>7.4270132517838927E-2</c:v>
                </c:pt>
                <c:pt idx="1450">
                  <c:v>6.0786952089704381E-2</c:v>
                </c:pt>
                <c:pt idx="1451">
                  <c:v>4.9538226299694184E-2</c:v>
                </c:pt>
                <c:pt idx="1452">
                  <c:v>3.6844036697247701E-2</c:v>
                </c:pt>
                <c:pt idx="1453">
                  <c:v>1.8041794087665649E-2</c:v>
                </c:pt>
                <c:pt idx="1454">
                  <c:v>-7.650662589194699E-3</c:v>
                </c:pt>
                <c:pt idx="1455">
                  <c:v>-3.5817533129459733E-2</c:v>
                </c:pt>
                <c:pt idx="1456">
                  <c:v>-6.1265035677879706E-2</c:v>
                </c:pt>
                <c:pt idx="1457">
                  <c:v>-8.2314984709480121E-2</c:v>
                </c:pt>
                <c:pt idx="1458">
                  <c:v>-9.9745158002038731E-2</c:v>
                </c:pt>
                <c:pt idx="1459">
                  <c:v>-0.11338430173292557</c:v>
                </c:pt>
                <c:pt idx="1460">
                  <c:v>-0.12153924566768604</c:v>
                </c:pt>
                <c:pt idx="1461">
                  <c:v>-0.12333333333333332</c:v>
                </c:pt>
                <c:pt idx="1462">
                  <c:v>-0.11900101936799183</c:v>
                </c:pt>
                <c:pt idx="1463">
                  <c:v>-0.10779816513761467</c:v>
                </c:pt>
                <c:pt idx="1464">
                  <c:v>-8.7413863404689082E-2</c:v>
                </c:pt>
                <c:pt idx="1465">
                  <c:v>-5.56085626911315E-2</c:v>
                </c:pt>
                <c:pt idx="1466">
                  <c:v>-1.3404689092762488E-2</c:v>
                </c:pt>
                <c:pt idx="1467">
                  <c:v>3.3173292558613655E-2</c:v>
                </c:pt>
                <c:pt idx="1468">
                  <c:v>7.5124362895005098E-2</c:v>
                </c:pt>
                <c:pt idx="1469">
                  <c:v>0.10531090723751274</c:v>
                </c:pt>
                <c:pt idx="1470">
                  <c:v>0.12203873598369011</c:v>
                </c:pt>
                <c:pt idx="1471">
                  <c:v>0.12877675840978592</c:v>
                </c:pt>
                <c:pt idx="1472">
                  <c:v>0.1312538226299694</c:v>
                </c:pt>
                <c:pt idx="1473">
                  <c:v>0.13361875637104995</c:v>
                </c:pt>
                <c:pt idx="1474">
                  <c:v>0.13514780835881754</c:v>
                </c:pt>
                <c:pt idx="1475">
                  <c:v>0.12938837920489296</c:v>
                </c:pt>
                <c:pt idx="1476">
                  <c:v>0.10898063200815493</c:v>
                </c:pt>
                <c:pt idx="1477">
                  <c:v>7.257492354740061E-2</c:v>
                </c:pt>
                <c:pt idx="1478">
                  <c:v>2.7043832823649337E-2</c:v>
                </c:pt>
                <c:pt idx="1479">
                  <c:v>-1.6909276248725791E-2</c:v>
                </c:pt>
                <c:pt idx="1480">
                  <c:v>-5.1348623853211005E-2</c:v>
                </c:pt>
                <c:pt idx="1481">
                  <c:v>-7.4155963302752287E-2</c:v>
                </c:pt>
                <c:pt idx="1482">
                  <c:v>-8.8043832823649332E-2</c:v>
                </c:pt>
                <c:pt idx="1483">
                  <c:v>-9.7781855249745156E-2</c:v>
                </c:pt>
                <c:pt idx="1484">
                  <c:v>-0.10715596330275229</c:v>
                </c:pt>
                <c:pt idx="1485">
                  <c:v>-0.11694189602446482</c:v>
                </c:pt>
                <c:pt idx="1486">
                  <c:v>-0.12482161060142712</c:v>
                </c:pt>
                <c:pt idx="1487">
                  <c:v>-0.12678899082568806</c:v>
                </c:pt>
                <c:pt idx="1488">
                  <c:v>-0.119072375127421</c:v>
                </c:pt>
                <c:pt idx="1489">
                  <c:v>-0.10002446483180426</c:v>
                </c:pt>
                <c:pt idx="1490">
                  <c:v>-7.1279306829765535E-2</c:v>
                </c:pt>
                <c:pt idx="1491">
                  <c:v>-3.7135575942915389E-2</c:v>
                </c:pt>
                <c:pt idx="1492">
                  <c:v>-1.8151885830784912E-3</c:v>
                </c:pt>
                <c:pt idx="1493">
                  <c:v>3.2602446483180426E-2</c:v>
                </c:pt>
                <c:pt idx="1494">
                  <c:v>6.5007135575942912E-2</c:v>
                </c:pt>
                <c:pt idx="1495">
                  <c:v>9.3338430173292547E-2</c:v>
                </c:pt>
                <c:pt idx="1496">
                  <c:v>0.11554536187563709</c:v>
                </c:pt>
                <c:pt idx="1497">
                  <c:v>0.13121304791029562</c:v>
                </c:pt>
                <c:pt idx="1498">
                  <c:v>0.14037716615698267</c:v>
                </c:pt>
                <c:pt idx="1499">
                  <c:v>0.1417125382262997</c:v>
                </c:pt>
                <c:pt idx="1500">
                  <c:v>0.13382262996941896</c:v>
                </c:pt>
                <c:pt idx="1501">
                  <c:v>0.11785932721712537</c:v>
                </c:pt>
                <c:pt idx="1502">
                  <c:v>9.6587155963302751E-2</c:v>
                </c:pt>
                <c:pt idx="1503">
                  <c:v>7.1180428134556578E-2</c:v>
                </c:pt>
                <c:pt idx="1504">
                  <c:v>4.0769622833843007E-2</c:v>
                </c:pt>
                <c:pt idx="1505">
                  <c:v>5.2379204892966354E-3</c:v>
                </c:pt>
                <c:pt idx="1506">
                  <c:v>-3.2321100917431192E-2</c:v>
                </c:pt>
                <c:pt idx="1507">
                  <c:v>-6.6313965341488285E-2</c:v>
                </c:pt>
                <c:pt idx="1508">
                  <c:v>-9.2015290519877654E-2</c:v>
                </c:pt>
                <c:pt idx="1509">
                  <c:v>-0.10843017329255861</c:v>
                </c:pt>
                <c:pt idx="1510">
                  <c:v>-0.11760448521916413</c:v>
                </c:pt>
                <c:pt idx="1511">
                  <c:v>-0.12126401630988787</c:v>
                </c:pt>
                <c:pt idx="1512">
                  <c:v>-0.11886850152905198</c:v>
                </c:pt>
                <c:pt idx="1513">
                  <c:v>-0.10933741080530071</c:v>
                </c:pt>
                <c:pt idx="1514">
                  <c:v>-9.310601427115188E-2</c:v>
                </c:pt>
                <c:pt idx="1515">
                  <c:v>-7.1811416921508664E-2</c:v>
                </c:pt>
                <c:pt idx="1516">
                  <c:v>-4.6776758409785929E-2</c:v>
                </c:pt>
                <c:pt idx="1517">
                  <c:v>-1.8837920489296636E-2</c:v>
                </c:pt>
                <c:pt idx="1518">
                  <c:v>1.0795107033639144E-2</c:v>
                </c:pt>
                <c:pt idx="1519">
                  <c:v>4.0051987767584098E-2</c:v>
                </c:pt>
                <c:pt idx="1520">
                  <c:v>6.613965341488276E-2</c:v>
                </c:pt>
                <c:pt idx="1521">
                  <c:v>8.6237512742099898E-2</c:v>
                </c:pt>
                <c:pt idx="1522">
                  <c:v>9.8734964322120269E-2</c:v>
                </c:pt>
                <c:pt idx="1523">
                  <c:v>0.10398572884811416</c:v>
                </c:pt>
                <c:pt idx="1524">
                  <c:v>0.10342507645259938</c:v>
                </c:pt>
                <c:pt idx="1525">
                  <c:v>9.7929663608562686E-2</c:v>
                </c:pt>
                <c:pt idx="1526">
                  <c:v>8.7318042813455662E-2</c:v>
                </c:pt>
                <c:pt idx="1527">
                  <c:v>7.1442405708460749E-2</c:v>
                </c:pt>
                <c:pt idx="1528">
                  <c:v>5.1106014271151884E-2</c:v>
                </c:pt>
                <c:pt idx="1529">
                  <c:v>2.7837920489296633E-2</c:v>
                </c:pt>
                <c:pt idx="1530">
                  <c:v>3.1937818552497453E-3</c:v>
                </c:pt>
                <c:pt idx="1531">
                  <c:v>-2.1455657492354736E-2</c:v>
                </c:pt>
                <c:pt idx="1532">
                  <c:v>-4.4612640163098877E-2</c:v>
                </c:pt>
                <c:pt idx="1533">
                  <c:v>-6.4460754332313963E-2</c:v>
                </c:pt>
                <c:pt idx="1534">
                  <c:v>-7.9212028542303761E-2</c:v>
                </c:pt>
                <c:pt idx="1535">
                  <c:v>-8.7794087665647294E-2</c:v>
                </c:pt>
                <c:pt idx="1536">
                  <c:v>-9.0219164118246681E-2</c:v>
                </c:pt>
                <c:pt idx="1537">
                  <c:v>-8.7253822629969419E-2</c:v>
                </c:pt>
                <c:pt idx="1538">
                  <c:v>-7.9723751274209984E-2</c:v>
                </c:pt>
                <c:pt idx="1539">
                  <c:v>-6.8120285423037705E-2</c:v>
                </c:pt>
                <c:pt idx="1540">
                  <c:v>-5.2759429153924564E-2</c:v>
                </c:pt>
                <c:pt idx="1541">
                  <c:v>-3.4196738022426093E-2</c:v>
                </c:pt>
                <c:pt idx="1542">
                  <c:v>-1.3509683995922528E-2</c:v>
                </c:pt>
                <c:pt idx="1543">
                  <c:v>7.8087665647298679E-3</c:v>
                </c:pt>
                <c:pt idx="1544">
                  <c:v>2.8221202854230375E-2</c:v>
                </c:pt>
                <c:pt idx="1545">
                  <c:v>4.6399592252803261E-2</c:v>
                </c:pt>
                <c:pt idx="1546">
                  <c:v>6.1198776758409783E-2</c:v>
                </c:pt>
                <c:pt idx="1547">
                  <c:v>7.1593272171253816E-2</c:v>
                </c:pt>
                <c:pt idx="1548">
                  <c:v>7.6875637104994898E-2</c:v>
                </c:pt>
                <c:pt idx="1549">
                  <c:v>7.6961264016309872E-2</c:v>
                </c:pt>
                <c:pt idx="1550">
                  <c:v>7.2359836901121299E-2</c:v>
                </c:pt>
                <c:pt idx="1551">
                  <c:v>6.3813455657492343E-2</c:v>
                </c:pt>
                <c:pt idx="1552">
                  <c:v>5.1964322120285421E-2</c:v>
                </c:pt>
                <c:pt idx="1553">
                  <c:v>3.734964322120285E-2</c:v>
                </c:pt>
                <c:pt idx="1554">
                  <c:v>2.0611620795107033E-2</c:v>
                </c:pt>
                <c:pt idx="1555">
                  <c:v>2.6778797145769616E-3</c:v>
                </c:pt>
                <c:pt idx="1556">
                  <c:v>-1.5250764525993882E-2</c:v>
                </c:pt>
                <c:pt idx="1557">
                  <c:v>-3.1881753312945973E-2</c:v>
                </c:pt>
                <c:pt idx="1558">
                  <c:v>-4.6053007135575939E-2</c:v>
                </c:pt>
                <c:pt idx="1559">
                  <c:v>-5.6876656472986745E-2</c:v>
                </c:pt>
                <c:pt idx="1560">
                  <c:v>-6.3742099898063204E-2</c:v>
                </c:pt>
                <c:pt idx="1561">
                  <c:v>-6.6321100917431194E-2</c:v>
                </c:pt>
                <c:pt idx="1562">
                  <c:v>-6.4617737003058104E-2</c:v>
                </c:pt>
                <c:pt idx="1563">
                  <c:v>-5.89887869520897E-2</c:v>
                </c:pt>
                <c:pt idx="1564">
                  <c:v>-5.0042813455657489E-2</c:v>
                </c:pt>
                <c:pt idx="1565">
                  <c:v>-3.8466870540265027E-2</c:v>
                </c:pt>
                <c:pt idx="1566">
                  <c:v>-2.4921508664627931E-2</c:v>
                </c:pt>
                <c:pt idx="1567">
                  <c:v>-1.0082976554536187E-2</c:v>
                </c:pt>
                <c:pt idx="1568">
                  <c:v>5.2333333333333329E-3</c:v>
                </c:pt>
                <c:pt idx="1569">
                  <c:v>2.0045871559633027E-2</c:v>
                </c:pt>
                <c:pt idx="1570">
                  <c:v>3.3314984709480126E-2</c:v>
                </c:pt>
                <c:pt idx="1571">
                  <c:v>4.4124362895005091E-2</c:v>
                </c:pt>
                <c:pt idx="1572">
                  <c:v>5.1801223241590214E-2</c:v>
                </c:pt>
                <c:pt idx="1573">
                  <c:v>5.5951070336391434E-2</c:v>
                </c:pt>
                <c:pt idx="1574">
                  <c:v>5.6446483180428136E-2</c:v>
                </c:pt>
                <c:pt idx="1575">
                  <c:v>5.3408766564729857E-2</c:v>
                </c:pt>
                <c:pt idx="1576">
                  <c:v>4.7182466870540264E-2</c:v>
                </c:pt>
                <c:pt idx="1577">
                  <c:v>3.8294597349643217E-2</c:v>
                </c:pt>
                <c:pt idx="1578">
                  <c:v>2.7374108053007135E-2</c:v>
                </c:pt>
                <c:pt idx="1579">
                  <c:v>1.5091743119266055E-2</c:v>
                </c:pt>
                <c:pt idx="1580">
                  <c:v>2.1418960244648315E-3</c:v>
                </c:pt>
                <c:pt idx="1581">
                  <c:v>-1.074413863404689E-2</c:v>
                </c:pt>
                <c:pt idx="1582">
                  <c:v>-2.2773700305810399E-2</c:v>
                </c:pt>
                <c:pt idx="1583">
                  <c:v>-3.3147808358817532E-2</c:v>
                </c:pt>
                <c:pt idx="1584">
                  <c:v>-4.1166156982670739E-2</c:v>
                </c:pt>
                <c:pt idx="1585">
                  <c:v>-4.633231396534148E-2</c:v>
                </c:pt>
                <c:pt idx="1586">
                  <c:v>-4.8403669724770636E-2</c:v>
                </c:pt>
                <c:pt idx="1587">
                  <c:v>-4.7378185524974512E-2</c:v>
                </c:pt>
                <c:pt idx="1588">
                  <c:v>-4.3447502548419975E-2</c:v>
                </c:pt>
                <c:pt idx="1589">
                  <c:v>-3.6967380224260958E-2</c:v>
                </c:pt>
                <c:pt idx="1590">
                  <c:v>-2.8420998980632009E-2</c:v>
                </c:pt>
                <c:pt idx="1591">
                  <c:v>-1.838532110091743E-2</c:v>
                </c:pt>
                <c:pt idx="1592">
                  <c:v>-7.4849133537206926E-3</c:v>
                </c:pt>
                <c:pt idx="1593">
                  <c:v>3.6355759429153923E-3</c:v>
                </c:pt>
                <c:pt idx="1594">
                  <c:v>1.4325178389398573E-2</c:v>
                </c:pt>
                <c:pt idx="1595">
                  <c:v>2.3932721712538227E-2</c:v>
                </c:pt>
                <c:pt idx="1596">
                  <c:v>3.1852191641182463E-2</c:v>
                </c:pt>
                <c:pt idx="1597">
                  <c:v>3.7575942915392457E-2</c:v>
                </c:pt>
                <c:pt idx="1598">
                  <c:v>4.0762487257900097E-2</c:v>
                </c:pt>
                <c:pt idx="1599">
                  <c:v>4.1276248725789999E-2</c:v>
                </c:pt>
                <c:pt idx="1600">
                  <c:v>3.9188583078491337E-2</c:v>
                </c:pt>
                <c:pt idx="1601">
                  <c:v>3.4735983690112132E-2</c:v>
                </c:pt>
                <c:pt idx="1602">
                  <c:v>2.8278287461773698E-2</c:v>
                </c:pt>
                <c:pt idx="1603">
                  <c:v>2.0271151885830781E-2</c:v>
                </c:pt>
                <c:pt idx="1604">
                  <c:v>1.1235474006116209E-2</c:v>
                </c:pt>
                <c:pt idx="1605">
                  <c:v>1.7349643221202854E-3</c:v>
                </c:pt>
                <c:pt idx="1606">
                  <c:v>-7.6583078491335374E-3</c:v>
                </c:pt>
                <c:pt idx="1607">
                  <c:v>-1.6384301732925585E-2</c:v>
                </c:pt>
                <c:pt idx="1608">
                  <c:v>-2.3917431192660554E-2</c:v>
                </c:pt>
                <c:pt idx="1609">
                  <c:v>-2.9798165137614675E-2</c:v>
                </c:pt>
                <c:pt idx="1610">
                  <c:v>-3.3667686034658507E-2</c:v>
                </c:pt>
                <c:pt idx="1611">
                  <c:v>-3.5313965341488278E-2</c:v>
                </c:pt>
                <c:pt idx="1612">
                  <c:v>-3.4689092762487259E-2</c:v>
                </c:pt>
                <c:pt idx="1613">
                  <c:v>-3.190927624872579E-2</c:v>
                </c:pt>
                <c:pt idx="1614">
                  <c:v>-2.7229357798165137E-2</c:v>
                </c:pt>
                <c:pt idx="1615">
                  <c:v>-2.1005096839959228E-2</c:v>
                </c:pt>
                <c:pt idx="1616">
                  <c:v>-1.3662589194699285E-2</c:v>
                </c:pt>
                <c:pt idx="1617">
                  <c:v>-5.6722731906218137E-3</c:v>
                </c:pt>
                <c:pt idx="1618">
                  <c:v>2.4729867482161062E-3</c:v>
                </c:pt>
                <c:pt idx="1619">
                  <c:v>1.028032619775739E-2</c:v>
                </c:pt>
                <c:pt idx="1620">
                  <c:v>1.7280326197757392E-2</c:v>
                </c:pt>
                <c:pt idx="1621">
                  <c:v>2.3056065239551476E-2</c:v>
                </c:pt>
                <c:pt idx="1622">
                  <c:v>2.7265035677879714E-2</c:v>
                </c:pt>
                <c:pt idx="1623">
                  <c:v>2.9667686034658511E-2</c:v>
                </c:pt>
                <c:pt idx="1624">
                  <c:v>3.014678899082569E-2</c:v>
                </c:pt>
                <c:pt idx="1625">
                  <c:v>2.8720693170234454E-2</c:v>
                </c:pt>
                <c:pt idx="1626">
                  <c:v>2.5536187563710497E-2</c:v>
                </c:pt>
                <c:pt idx="1627">
                  <c:v>2.0855249745158001E-2</c:v>
                </c:pt>
                <c:pt idx="1628">
                  <c:v>1.5015290519877676E-2</c:v>
                </c:pt>
                <c:pt idx="1629">
                  <c:v>8.4074413863404682E-3</c:v>
                </c:pt>
                <c:pt idx="1630">
                  <c:v>1.4528032619775739E-3</c:v>
                </c:pt>
                <c:pt idx="1631">
                  <c:v>-5.4222222222222224E-3</c:v>
                </c:pt>
                <c:pt idx="1632">
                  <c:v>-1.1803261977573904E-2</c:v>
                </c:pt>
                <c:pt idx="1633">
                  <c:v>-1.7309887869520896E-2</c:v>
                </c:pt>
                <c:pt idx="1634">
                  <c:v>-2.1616717635066257E-2</c:v>
                </c:pt>
                <c:pt idx="1635">
                  <c:v>-2.4478083588175333E-2</c:v>
                </c:pt>
                <c:pt idx="1636">
                  <c:v>-2.5742099898063198E-2</c:v>
                </c:pt>
                <c:pt idx="1637">
                  <c:v>-2.536289500509684E-2</c:v>
                </c:pt>
                <c:pt idx="1638">
                  <c:v>-2.3405708460754328E-2</c:v>
                </c:pt>
                <c:pt idx="1639">
                  <c:v>-2.0040774719673801E-2</c:v>
                </c:pt>
                <c:pt idx="1640">
                  <c:v>-1.5519877675840978E-2</c:v>
                </c:pt>
                <c:pt idx="1641">
                  <c:v>-1.0160550458715596E-2</c:v>
                </c:pt>
                <c:pt idx="1642">
                  <c:v>-4.3166156982670746E-3</c:v>
                </c:pt>
                <c:pt idx="1643">
                  <c:v>1.6442405708460752E-3</c:v>
                </c:pt>
                <c:pt idx="1644">
                  <c:v>7.3584097859327215E-3</c:v>
                </c:pt>
                <c:pt idx="1645">
                  <c:v>1.2483180428134557E-2</c:v>
                </c:pt>
                <c:pt idx="1646">
                  <c:v>1.6716615698267073E-2</c:v>
                </c:pt>
                <c:pt idx="1647">
                  <c:v>1.9813455657492356E-2</c:v>
                </c:pt>
                <c:pt idx="1648">
                  <c:v>2.1604485219164117E-2</c:v>
                </c:pt>
                <c:pt idx="1649">
                  <c:v>2.2005096839959225E-2</c:v>
                </c:pt>
                <c:pt idx="1650">
                  <c:v>2.1021406727828748E-2</c:v>
                </c:pt>
                <c:pt idx="1651">
                  <c:v>1.8750254841997958E-2</c:v>
                </c:pt>
                <c:pt idx="1652">
                  <c:v>1.5370030581039753E-2</c:v>
                </c:pt>
                <c:pt idx="1653">
                  <c:v>1.1123343527013252E-2</c:v>
                </c:pt>
                <c:pt idx="1654">
                  <c:v>6.2992864424057078E-3</c:v>
                </c:pt>
                <c:pt idx="1655">
                  <c:v>1.2116207951070337E-3</c:v>
                </c:pt>
                <c:pt idx="1656">
                  <c:v>-3.8216106014271152E-3</c:v>
                </c:pt>
                <c:pt idx="1657">
                  <c:v>-8.4952089704383275E-3</c:v>
                </c:pt>
                <c:pt idx="1658">
                  <c:v>-1.2532110091743119E-2</c:v>
                </c:pt>
                <c:pt idx="1659">
                  <c:v>-1.5697247706422016E-2</c:v>
                </c:pt>
                <c:pt idx="1660">
                  <c:v>-1.7813455657492358E-2</c:v>
                </c:pt>
                <c:pt idx="1661">
                  <c:v>-1.8770642201834865E-2</c:v>
                </c:pt>
                <c:pt idx="1662">
                  <c:v>-1.8536187563710501E-2</c:v>
                </c:pt>
                <c:pt idx="1663">
                  <c:v>-1.7150866462793065E-2</c:v>
                </c:pt>
                <c:pt idx="1664">
                  <c:v>-1.4732925586136593E-2</c:v>
                </c:pt>
                <c:pt idx="1665">
                  <c:v>-1.1458715596330273E-2</c:v>
                </c:pt>
                <c:pt idx="1666">
                  <c:v>-7.5582059123343523E-3</c:v>
                </c:pt>
                <c:pt idx="1667">
                  <c:v>-3.2902140672782876E-3</c:v>
                </c:pt>
                <c:pt idx="1668">
                  <c:v>1.0720693170234454E-3</c:v>
                </c:pt>
                <c:pt idx="1669">
                  <c:v>5.2579001019367987E-3</c:v>
                </c:pt>
                <c:pt idx="1670">
                  <c:v>9.0153924566768601E-3</c:v>
                </c:pt>
                <c:pt idx="1671">
                  <c:v>1.2123343527013252E-2</c:v>
                </c:pt>
                <c:pt idx="1672">
                  <c:v>1.4406727828746175E-2</c:v>
                </c:pt>
                <c:pt idx="1673">
                  <c:v>1.5741080530071352E-2</c:v>
                </c:pt>
                <c:pt idx="1674">
                  <c:v>1.6065239551478084E-2</c:v>
                </c:pt>
                <c:pt idx="1675">
                  <c:v>1.5381243628950049E-2</c:v>
                </c:pt>
                <c:pt idx="1676">
                  <c:v>1.3756371049949029E-2</c:v>
                </c:pt>
                <c:pt idx="1677">
                  <c:v>1.1316004077471969E-2</c:v>
                </c:pt>
                <c:pt idx="1678">
                  <c:v>8.2341488277268091E-3</c:v>
                </c:pt>
                <c:pt idx="1679">
                  <c:v>4.7193679918450552E-3</c:v>
                </c:pt>
                <c:pt idx="1680">
                  <c:v>1.0020591233435268E-3</c:v>
                </c:pt>
                <c:pt idx="1681">
                  <c:v>-2.6825688073394494E-3</c:v>
                </c:pt>
                <c:pt idx="1682">
                  <c:v>-6.1085626911314981E-3</c:v>
                </c:pt>
                <c:pt idx="1683">
                  <c:v>-9.0720693170234443E-3</c:v>
                </c:pt>
                <c:pt idx="1684">
                  <c:v>-1.1401630988786953E-2</c:v>
                </c:pt>
                <c:pt idx="1685">
                  <c:v>-1.2967380224260958E-2</c:v>
                </c:pt>
                <c:pt idx="1686">
                  <c:v>-1.3692150866462794E-2</c:v>
                </c:pt>
                <c:pt idx="1687">
                  <c:v>-1.3547400611620795E-2</c:v>
                </c:pt>
                <c:pt idx="1688">
                  <c:v>-1.2564729867482161E-2</c:v>
                </c:pt>
                <c:pt idx="1689">
                  <c:v>-1.0823649337410805E-2</c:v>
                </c:pt>
                <c:pt idx="1690">
                  <c:v>-8.453312945973495E-3</c:v>
                </c:pt>
                <c:pt idx="1691">
                  <c:v>-5.6176350662589195E-3</c:v>
                </c:pt>
                <c:pt idx="1692">
                  <c:v>-2.5051987767584095E-3</c:v>
                </c:pt>
                <c:pt idx="1693">
                  <c:v>6.8394495412844034E-4</c:v>
                </c:pt>
                <c:pt idx="1694">
                  <c:v>3.7502548419979607E-3</c:v>
                </c:pt>
                <c:pt idx="1695">
                  <c:v>6.5073394495412835E-3</c:v>
                </c:pt>
                <c:pt idx="1696">
                  <c:v>8.7929663608562678E-3</c:v>
                </c:pt>
                <c:pt idx="1697">
                  <c:v>1.0478083588175331E-2</c:v>
                </c:pt>
                <c:pt idx="1698">
                  <c:v>1.147196738022426E-2</c:v>
                </c:pt>
                <c:pt idx="1699">
                  <c:v>1.1730886850152904E-2</c:v>
                </c:pt>
                <c:pt idx="1700">
                  <c:v>1.1253822629969417E-2</c:v>
                </c:pt>
                <c:pt idx="1701">
                  <c:v>1.0089908256880734E-2</c:v>
                </c:pt>
                <c:pt idx="1702">
                  <c:v>8.3272171253822632E-3</c:v>
                </c:pt>
                <c:pt idx="1703">
                  <c:v>6.0908256880733945E-3</c:v>
                </c:pt>
                <c:pt idx="1704">
                  <c:v>3.5323139653414882E-3</c:v>
                </c:pt>
                <c:pt idx="1705">
                  <c:v>8.1902140672782868E-4</c:v>
                </c:pt>
                <c:pt idx="1706">
                  <c:v>-1.8766564729867481E-3</c:v>
                </c:pt>
                <c:pt idx="1707">
                  <c:v>-4.3882772680937819E-3</c:v>
                </c:pt>
                <c:pt idx="1708">
                  <c:v>-6.5652395514780833E-3</c:v>
                </c:pt>
                <c:pt idx="1709">
                  <c:v>-8.2814475025484204E-3</c:v>
                </c:pt>
                <c:pt idx="1710">
                  <c:v>-9.4420998980632009E-3</c:v>
                </c:pt>
                <c:pt idx="1711">
                  <c:v>-9.9887869520897034E-3</c:v>
                </c:pt>
                <c:pt idx="1712">
                  <c:v>-9.9023445463812428E-3</c:v>
                </c:pt>
                <c:pt idx="1713">
                  <c:v>-9.2033639143730868E-3</c:v>
                </c:pt>
                <c:pt idx="1714">
                  <c:v>-7.9498470948012219E-3</c:v>
                </c:pt>
                <c:pt idx="1715">
                  <c:v>-6.2332313965341481E-3</c:v>
                </c:pt>
                <c:pt idx="1716">
                  <c:v>-4.1720693170234462E-3</c:v>
                </c:pt>
                <c:pt idx="1717">
                  <c:v>-1.9034658511722729E-3</c:v>
                </c:pt>
                <c:pt idx="1718">
                  <c:v>4.2623853211009173E-4</c:v>
                </c:pt>
                <c:pt idx="1719">
                  <c:v>2.6710499490316003E-3</c:v>
                </c:pt>
                <c:pt idx="1720">
                  <c:v>4.6940876656472981E-3</c:v>
                </c:pt>
                <c:pt idx="1721">
                  <c:v>6.3757390417940873E-3</c:v>
                </c:pt>
                <c:pt idx="1722">
                  <c:v>7.620285423037716E-3</c:v>
                </c:pt>
                <c:pt idx="1723">
                  <c:v>8.3617737003058093E-3</c:v>
                </c:pt>
                <c:pt idx="1724">
                  <c:v>8.5664627930682972E-3</c:v>
                </c:pt>
                <c:pt idx="1725">
                  <c:v>8.2346585117227325E-3</c:v>
                </c:pt>
                <c:pt idx="1726">
                  <c:v>7.3997961264016306E-3</c:v>
                </c:pt>
                <c:pt idx="1727">
                  <c:v>6.1259938837920479E-3</c:v>
                </c:pt>
                <c:pt idx="1728">
                  <c:v>4.5032619775739044E-3</c:v>
                </c:pt>
                <c:pt idx="1729">
                  <c:v>2.6411824668705402E-3</c:v>
                </c:pt>
                <c:pt idx="1730">
                  <c:v>6.6146788990825679E-4</c:v>
                </c:pt>
                <c:pt idx="1731">
                  <c:v>-1.3096839959225279E-3</c:v>
                </c:pt>
                <c:pt idx="1732">
                  <c:v>-3.1502548419979608E-3</c:v>
                </c:pt>
                <c:pt idx="1733">
                  <c:v>-4.7493374108052997E-3</c:v>
                </c:pt>
                <c:pt idx="1734">
                  <c:v>-6.0141692150866453E-3</c:v>
                </c:pt>
                <c:pt idx="1735">
                  <c:v>-6.8747196738022428E-3</c:v>
                </c:pt>
                <c:pt idx="1736">
                  <c:v>-7.2878695208970432E-3</c:v>
                </c:pt>
                <c:pt idx="1737">
                  <c:v>-7.2386340468909268E-3</c:v>
                </c:pt>
                <c:pt idx="1738">
                  <c:v>-6.7414882772680942E-3</c:v>
                </c:pt>
                <c:pt idx="1739">
                  <c:v>-5.8381243628950041E-3</c:v>
                </c:pt>
                <c:pt idx="1740">
                  <c:v>-4.5946992864424052E-3</c:v>
                </c:pt>
                <c:pt idx="1741">
                  <c:v>-3.09683995922528E-3</c:v>
                </c:pt>
                <c:pt idx="1742">
                  <c:v>-1.4436289500509682E-3</c:v>
                </c:pt>
                <c:pt idx="1743">
                  <c:v>2.5784913353720689E-4</c:v>
                </c:pt>
                <c:pt idx="1744">
                  <c:v>1.9007135575942915E-3</c:v>
                </c:pt>
                <c:pt idx="1745">
                  <c:v>3.3847094801223239E-3</c:v>
                </c:pt>
                <c:pt idx="1746">
                  <c:v>4.6218144750254835E-3</c:v>
                </c:pt>
                <c:pt idx="1747">
                  <c:v>5.5413863404689088E-3</c:v>
                </c:pt>
                <c:pt idx="1748">
                  <c:v>6.0945973496432208E-3</c:v>
                </c:pt>
                <c:pt idx="1749">
                  <c:v>6.2560652395514784E-3</c:v>
                </c:pt>
                <c:pt idx="1750">
                  <c:v>6.0255861365953109E-3</c:v>
                </c:pt>
                <c:pt idx="1751">
                  <c:v>5.426809378185524E-3</c:v>
                </c:pt>
                <c:pt idx="1752">
                  <c:v>4.5060142711518848E-3</c:v>
                </c:pt>
                <c:pt idx="1753">
                  <c:v>3.3283384301732921E-3</c:v>
                </c:pt>
                <c:pt idx="1754">
                  <c:v>1.9730886850152906E-3</c:v>
                </c:pt>
                <c:pt idx="1755">
                  <c:v>5.2911314984709469E-4</c:v>
                </c:pt>
                <c:pt idx="1756">
                  <c:v>-9.1180428134556577E-4</c:v>
                </c:pt>
                <c:pt idx="1757">
                  <c:v>-2.2602446483180423E-3</c:v>
                </c:pt>
                <c:pt idx="1758">
                  <c:v>-3.4347604485219165E-3</c:v>
                </c:pt>
                <c:pt idx="1759">
                  <c:v>-4.3669724770642199E-3</c:v>
                </c:pt>
                <c:pt idx="1760">
                  <c:v>-5.0051987767584091E-3</c:v>
                </c:pt>
                <c:pt idx="1761">
                  <c:v>-5.3170234454638123E-3</c:v>
                </c:pt>
                <c:pt idx="1762">
                  <c:v>-5.2913353720693166E-3</c:v>
                </c:pt>
                <c:pt idx="1763">
                  <c:v>-4.9381243628950043E-3</c:v>
                </c:pt>
                <c:pt idx="1764">
                  <c:v>-4.2871559633027526E-3</c:v>
                </c:pt>
                <c:pt idx="1765">
                  <c:v>-3.3862385321100914E-3</c:v>
                </c:pt>
                <c:pt idx="1766">
                  <c:v>-2.2974515800203875E-3</c:v>
                </c:pt>
                <c:pt idx="1767">
                  <c:v>-1.0930682976554537E-3</c:v>
                </c:pt>
                <c:pt idx="1768">
                  <c:v>1.4924566768603466E-4</c:v>
                </c:pt>
                <c:pt idx="1769">
                  <c:v>1.3514780835881754E-3</c:v>
                </c:pt>
                <c:pt idx="1770">
                  <c:v>2.4398572884811415E-3</c:v>
                </c:pt>
                <c:pt idx="1771">
                  <c:v>3.349745158002038E-3</c:v>
                </c:pt>
                <c:pt idx="1772">
                  <c:v>4.0292558613659532E-3</c:v>
                </c:pt>
                <c:pt idx="1773">
                  <c:v>4.4418960244648311E-3</c:v>
                </c:pt>
                <c:pt idx="1774">
                  <c:v>4.5687054026503568E-3</c:v>
                </c:pt>
                <c:pt idx="1775">
                  <c:v>4.4089704383282356E-3</c:v>
                </c:pt>
                <c:pt idx="1776">
                  <c:v>3.9796126401630992E-3</c:v>
                </c:pt>
                <c:pt idx="1777">
                  <c:v>3.3140672782874621E-3</c:v>
                </c:pt>
                <c:pt idx="1778">
                  <c:v>2.4592252803261978E-3</c:v>
                </c:pt>
                <c:pt idx="1779">
                  <c:v>1.4730886850152906E-3</c:v>
                </c:pt>
                <c:pt idx="1780">
                  <c:v>4.1984709480122323E-4</c:v>
                </c:pt>
                <c:pt idx="1781">
                  <c:v>-6.3328236493374098E-4</c:v>
                </c:pt>
                <c:pt idx="1782">
                  <c:v>-1.6209989806320083E-3</c:v>
                </c:pt>
                <c:pt idx="1783">
                  <c:v>-2.4834862385321103E-3</c:v>
                </c:pt>
                <c:pt idx="1784">
                  <c:v>-3.1705402650356778E-3</c:v>
                </c:pt>
                <c:pt idx="1785">
                  <c:v>-3.6436289500509679E-3</c:v>
                </c:pt>
                <c:pt idx="1786">
                  <c:v>-3.8790010193679916E-3</c:v>
                </c:pt>
                <c:pt idx="1787">
                  <c:v>-3.8678899082568805E-3</c:v>
                </c:pt>
                <c:pt idx="1788">
                  <c:v>-3.6170234454638121E-3</c:v>
                </c:pt>
                <c:pt idx="1789">
                  <c:v>-3.148012232415902E-3</c:v>
                </c:pt>
                <c:pt idx="1790">
                  <c:v>-2.4953109072375131E-3</c:v>
                </c:pt>
                <c:pt idx="1791">
                  <c:v>-1.7039755351681957E-3</c:v>
                </c:pt>
                <c:pt idx="1792">
                  <c:v>-8.2643221202854218E-4</c:v>
                </c:pt>
                <c:pt idx="1793">
                  <c:v>8.0653414882772683E-5</c:v>
                </c:pt>
                <c:pt idx="1794">
                  <c:v>9.6017329255861377E-4</c:v>
                </c:pt>
                <c:pt idx="1795">
                  <c:v>1.7582059123343527E-3</c:v>
                </c:pt>
                <c:pt idx="1796">
                  <c:v>2.4274209989806322E-3</c:v>
                </c:pt>
                <c:pt idx="1797">
                  <c:v>2.9293577981651373E-3</c:v>
                </c:pt>
                <c:pt idx="1798">
                  <c:v>3.2371049949031601E-3</c:v>
                </c:pt>
                <c:pt idx="1799">
                  <c:v>3.3362895005096837E-3</c:v>
                </c:pt>
                <c:pt idx="1800">
                  <c:v>3.2259938837920486E-3</c:v>
                </c:pt>
                <c:pt idx="1801">
                  <c:v>2.9183486238532107E-3</c:v>
                </c:pt>
                <c:pt idx="1802">
                  <c:v>2.4372069317023441E-3</c:v>
                </c:pt>
                <c:pt idx="1803">
                  <c:v>1.8168195718654434E-3</c:v>
                </c:pt>
                <c:pt idx="1804">
                  <c:v>1.0990825688073395E-3</c:v>
                </c:pt>
                <c:pt idx="1805">
                  <c:v>3.3090723751274213E-4</c:v>
                </c:pt>
                <c:pt idx="1806">
                  <c:v>-4.3876656472986746E-4</c:v>
                </c:pt>
                <c:pt idx="1807">
                  <c:v>-1.1620795107033638E-3</c:v>
                </c:pt>
                <c:pt idx="1808">
                  <c:v>-1.7953109072375128E-3</c:v>
                </c:pt>
                <c:pt idx="1809">
                  <c:v>-2.3014271151885831E-3</c:v>
                </c:pt>
                <c:pt idx="1810">
                  <c:v>-2.6521916411824664E-3</c:v>
                </c:pt>
                <c:pt idx="1811">
                  <c:v>-2.8297655453618752E-3</c:v>
                </c:pt>
                <c:pt idx="1812">
                  <c:v>-2.8272171253822627E-3</c:v>
                </c:pt>
                <c:pt idx="1813">
                  <c:v>-2.6493374108053007E-3</c:v>
                </c:pt>
                <c:pt idx="1814">
                  <c:v>-2.3115188583078487E-3</c:v>
                </c:pt>
                <c:pt idx="1815">
                  <c:v>-1.8386340468909276E-3</c:v>
                </c:pt>
                <c:pt idx="1816">
                  <c:v>-1.2634046890927625E-3</c:v>
                </c:pt>
                <c:pt idx="1817">
                  <c:v>-6.2400611620795101E-4</c:v>
                </c:pt>
                <c:pt idx="1818">
                  <c:v>3.8201834862385322E-5</c:v>
                </c:pt>
                <c:pt idx="1819">
                  <c:v>6.8162079510703357E-4</c:v>
                </c:pt>
                <c:pt idx="1820">
                  <c:v>1.266768603465851E-3</c:v>
                </c:pt>
                <c:pt idx="1821">
                  <c:v>1.7588175331294598E-3</c:v>
                </c:pt>
                <c:pt idx="1822">
                  <c:v>2.1294597349643223E-3</c:v>
                </c:pt>
                <c:pt idx="1823">
                  <c:v>2.3588175331294599E-3</c:v>
                </c:pt>
                <c:pt idx="1824">
                  <c:v>2.4360856269113151E-3</c:v>
                </c:pt>
                <c:pt idx="1825">
                  <c:v>2.3603465851172274E-3</c:v>
                </c:pt>
                <c:pt idx="1826">
                  <c:v>2.1399592252803259E-3</c:v>
                </c:pt>
                <c:pt idx="1827">
                  <c:v>1.7922528032619776E-3</c:v>
                </c:pt>
                <c:pt idx="1828">
                  <c:v>1.3419979612640162E-3</c:v>
                </c:pt>
                <c:pt idx="1829">
                  <c:v>8.1959225280326189E-4</c:v>
                </c:pt>
                <c:pt idx="1830">
                  <c:v>2.593577981651376E-4</c:v>
                </c:pt>
                <c:pt idx="1831">
                  <c:v>-3.0309887869520895E-4</c:v>
                </c:pt>
                <c:pt idx="1832">
                  <c:v>-8.3279306829765547E-4</c:v>
                </c:pt>
                <c:pt idx="1833">
                  <c:v>-1.2976554536187563E-3</c:v>
                </c:pt>
                <c:pt idx="1834">
                  <c:v>-1.6704383282364935E-3</c:v>
                </c:pt>
                <c:pt idx="1835">
                  <c:v>-1.9303771661569823E-3</c:v>
                </c:pt>
                <c:pt idx="1836">
                  <c:v>-2.0640163098878694E-3</c:v>
                </c:pt>
                <c:pt idx="1837">
                  <c:v>-2.0662589194699287E-3</c:v>
                </c:pt>
                <c:pt idx="1838">
                  <c:v>-1.9403669724770642E-3</c:v>
                </c:pt>
                <c:pt idx="1839">
                  <c:v>-1.6970438328236493E-3</c:v>
                </c:pt>
                <c:pt idx="1840">
                  <c:v>-1.3545361875637104E-3</c:v>
                </c:pt>
                <c:pt idx="1841">
                  <c:v>-9.3646279306829755E-4</c:v>
                </c:pt>
                <c:pt idx="1842">
                  <c:v>-4.7065239551478082E-4</c:v>
                </c:pt>
                <c:pt idx="1843">
                  <c:v>1.279001019367992E-5</c:v>
                </c:pt>
                <c:pt idx="1844">
                  <c:v>4.8344546381243631E-4</c:v>
                </c:pt>
                <c:pt idx="1845">
                  <c:v>9.124770642201835E-4</c:v>
                </c:pt>
                <c:pt idx="1846">
                  <c:v>1.2742099898063199E-3</c:v>
                </c:pt>
                <c:pt idx="1847">
                  <c:v>1.5479102956167175E-3</c:v>
                </c:pt>
                <c:pt idx="1848">
                  <c:v>1.7186544342507643E-3</c:v>
                </c:pt>
                <c:pt idx="1849">
                  <c:v>1.778695208970438E-3</c:v>
                </c:pt>
                <c:pt idx="1850">
                  <c:v>1.7268093781855247E-3</c:v>
                </c:pt>
                <c:pt idx="1851">
                  <c:v>1.56901121304791E-3</c:v>
                </c:pt>
                <c:pt idx="1852">
                  <c:v>1.3178389398572883E-3</c:v>
                </c:pt>
                <c:pt idx="1853">
                  <c:v>9.910703363914372E-4</c:v>
                </c:pt>
                <c:pt idx="1854">
                  <c:v>6.1095820591233437E-4</c:v>
                </c:pt>
                <c:pt idx="1855">
                  <c:v>2.0233435270132518E-4</c:v>
                </c:pt>
                <c:pt idx="1856">
                  <c:v>-2.0867482161060141E-4</c:v>
                </c:pt>
                <c:pt idx="1857">
                  <c:v>-5.9654434250764525E-4</c:v>
                </c:pt>
                <c:pt idx="1858">
                  <c:v>-9.3776758409785932E-4</c:v>
                </c:pt>
                <c:pt idx="1859">
                  <c:v>-1.2123343527013252E-3</c:v>
                </c:pt>
                <c:pt idx="1860">
                  <c:v>-1.4048929663608564E-3</c:v>
                </c:pt>
                <c:pt idx="1861">
                  <c:v>-1.5055045871559633E-3</c:v>
                </c:pt>
                <c:pt idx="1862">
                  <c:v>-1.5100917431192659E-3</c:v>
                </c:pt>
                <c:pt idx="1863">
                  <c:v>-1.420998980632008E-3</c:v>
                </c:pt>
                <c:pt idx="1864">
                  <c:v>-1.2458715596330274E-3</c:v>
                </c:pt>
                <c:pt idx="1865">
                  <c:v>-9.9780835881753318E-4</c:v>
                </c:pt>
                <c:pt idx="1866">
                  <c:v>-6.9396534148827727E-4</c:v>
                </c:pt>
                <c:pt idx="1867">
                  <c:v>-3.5460754332313963E-4</c:v>
                </c:pt>
                <c:pt idx="1868">
                  <c:v>-1.6740061162079508E-6</c:v>
                </c:pt>
                <c:pt idx="1869">
                  <c:v>3.4258919469928645E-4</c:v>
                </c:pt>
                <c:pt idx="1870">
                  <c:v>6.5706422018348631E-4</c:v>
                </c:pt>
                <c:pt idx="1871">
                  <c:v>9.2297655453618763E-4</c:v>
                </c:pt>
                <c:pt idx="1872">
                  <c:v>1.1249745158002037E-3</c:v>
                </c:pt>
                <c:pt idx="1873">
                  <c:v>1.2521916411824669E-3</c:v>
                </c:pt>
                <c:pt idx="1874">
                  <c:v>1.2985728848114171E-3</c:v>
                </c:pt>
                <c:pt idx="1875">
                  <c:v>1.2632008154943935E-3</c:v>
                </c:pt>
                <c:pt idx="1876">
                  <c:v>1.1503567787971459E-3</c:v>
                </c:pt>
                <c:pt idx="1877">
                  <c:v>9.688685015290518E-4</c:v>
                </c:pt>
                <c:pt idx="1878">
                  <c:v>7.3179408766564733E-4</c:v>
                </c:pt>
                <c:pt idx="1879">
                  <c:v>4.5518858307849128E-4</c:v>
                </c:pt>
                <c:pt idx="1880">
                  <c:v>1.57217125382263E-4</c:v>
                </c:pt>
                <c:pt idx="1881">
                  <c:v>-1.4311926605504587E-4</c:v>
                </c:pt>
                <c:pt idx="1882">
                  <c:v>-4.2713557594291541E-4</c:v>
                </c:pt>
                <c:pt idx="1883">
                  <c:v>-6.7759429153924566E-4</c:v>
                </c:pt>
                <c:pt idx="1884">
                  <c:v>-8.7977573904179419E-4</c:v>
                </c:pt>
                <c:pt idx="1885">
                  <c:v>-1.0223241590214065E-3</c:v>
                </c:pt>
                <c:pt idx="1886">
                  <c:v>-1.0979612640163096E-3</c:v>
                </c:pt>
                <c:pt idx="1887">
                  <c:v>-1.1035677879714578E-3</c:v>
                </c:pt>
                <c:pt idx="1888">
                  <c:v>-1.0405708460754332E-3</c:v>
                </c:pt>
                <c:pt idx="1889">
                  <c:v>-9.1454638124362881E-4</c:v>
                </c:pt>
                <c:pt idx="1890">
                  <c:v>-7.3490316004077476E-4</c:v>
                </c:pt>
                <c:pt idx="1891">
                  <c:v>-5.1412844036697247E-4</c:v>
                </c:pt>
                <c:pt idx="1892">
                  <c:v>-2.6692150866462793E-4</c:v>
                </c:pt>
                <c:pt idx="1893">
                  <c:v>-9.2883792048929652E-6</c:v>
                </c:pt>
                <c:pt idx="1894">
                  <c:v>2.4251783893985729E-4</c:v>
                </c:pt>
                <c:pt idx="1895">
                  <c:v>4.7304791029561665E-4</c:v>
                </c:pt>
                <c:pt idx="1896">
                  <c:v>6.6850152905198771E-4</c:v>
                </c:pt>
                <c:pt idx="1897">
                  <c:v>8.176146788990825E-4</c:v>
                </c:pt>
                <c:pt idx="1898">
                  <c:v>9.1229357798165126E-4</c:v>
                </c:pt>
                <c:pt idx="1899">
                  <c:v>9.480224260958206E-4</c:v>
                </c:pt>
                <c:pt idx="1900">
                  <c:v>9.2403669724770623E-4</c:v>
                </c:pt>
                <c:pt idx="1901">
                  <c:v>8.4330275229357789E-4</c:v>
                </c:pt>
                <c:pt idx="1902">
                  <c:v>7.1224260958205918E-4</c:v>
                </c:pt>
                <c:pt idx="1903">
                  <c:v>5.4025484199796126E-4</c:v>
                </c:pt>
                <c:pt idx="1904">
                  <c:v>3.3901121304791027E-4</c:v>
                </c:pt>
                <c:pt idx="1905">
                  <c:v>1.2171253822629969E-4</c:v>
                </c:pt>
                <c:pt idx="1906">
                  <c:v>-9.7748216106014268E-5</c:v>
                </c:pt>
                <c:pt idx="1907">
                  <c:v>-3.0568807339449537E-4</c:v>
                </c:pt>
                <c:pt idx="1908">
                  <c:v>-4.8950050968399588E-4</c:v>
                </c:pt>
                <c:pt idx="1909">
                  <c:v>-6.3838939857288482E-4</c:v>
                </c:pt>
                <c:pt idx="1910">
                  <c:v>-7.4395514780835879E-4</c:v>
                </c:pt>
                <c:pt idx="1911">
                  <c:v>-8.0074413863404678E-4</c:v>
                </c:pt>
                <c:pt idx="1912">
                  <c:v>-8.0643221202854223E-4</c:v>
                </c:pt>
                <c:pt idx="1913">
                  <c:v>-7.6194699286442403E-4</c:v>
                </c:pt>
                <c:pt idx="1914">
                  <c:v>-6.7127420998980628E-4</c:v>
                </c:pt>
                <c:pt idx="1915">
                  <c:v>-5.4121304791029565E-4</c:v>
                </c:pt>
                <c:pt idx="1916">
                  <c:v>-3.8080530071355758E-4</c:v>
                </c:pt>
                <c:pt idx="1917">
                  <c:v>-2.0073394495412843E-4</c:v>
                </c:pt>
                <c:pt idx="1918">
                  <c:v>-1.2670744138634046E-5</c:v>
                </c:pt>
                <c:pt idx="1919">
                  <c:v>1.7150866462793069E-4</c:v>
                </c:pt>
                <c:pt idx="1920">
                  <c:v>3.4046890927624877E-4</c:v>
                </c:pt>
                <c:pt idx="1921">
                  <c:v>4.8410805300713554E-4</c:v>
                </c:pt>
                <c:pt idx="1922">
                  <c:v>5.9414882772680947E-4</c:v>
                </c:pt>
                <c:pt idx="1923">
                  <c:v>6.6459734964322134E-4</c:v>
                </c:pt>
                <c:pt idx="1924">
                  <c:v>6.9205912334352688E-4</c:v>
                </c:pt>
                <c:pt idx="1925">
                  <c:v>6.7588175331294591E-4</c:v>
                </c:pt>
                <c:pt idx="1926">
                  <c:v>6.1817533129459733E-4</c:v>
                </c:pt>
                <c:pt idx="1927">
                  <c:v>5.2353720693170227E-4</c:v>
                </c:pt>
                <c:pt idx="1928">
                  <c:v>3.9877675840978592E-4</c:v>
                </c:pt>
                <c:pt idx="1929">
                  <c:v>2.5236493374108053E-4</c:v>
                </c:pt>
                <c:pt idx="1930">
                  <c:v>9.3912334352701333E-5</c:v>
                </c:pt>
                <c:pt idx="1931">
                  <c:v>-6.6427115188583084E-5</c:v>
                </c:pt>
                <c:pt idx="1932">
                  <c:v>-2.1866462793068299E-4</c:v>
                </c:pt>
                <c:pt idx="1933">
                  <c:v>-3.5354740061162076E-4</c:v>
                </c:pt>
                <c:pt idx="1934">
                  <c:v>-4.631600407747196E-4</c:v>
                </c:pt>
                <c:pt idx="1935">
                  <c:v>-5.4131498470948007E-4</c:v>
                </c:pt>
                <c:pt idx="1936">
                  <c:v>-5.839347604485219E-4</c:v>
                </c:pt>
                <c:pt idx="1937">
                  <c:v>-5.8925586136595307E-4</c:v>
                </c:pt>
                <c:pt idx="1938">
                  <c:v>-5.5788990825688073E-4</c:v>
                </c:pt>
                <c:pt idx="1939">
                  <c:v>-4.9268093781855253E-4</c:v>
                </c:pt>
                <c:pt idx="1940">
                  <c:v>-3.9853211009174307E-4</c:v>
                </c:pt>
                <c:pt idx="1941">
                  <c:v>-2.8196738022426098E-4</c:v>
                </c:pt>
                <c:pt idx="1942">
                  <c:v>-1.5081549439347603E-4</c:v>
                </c:pt>
                <c:pt idx="1943">
                  <c:v>-1.3556574923547401E-5</c:v>
                </c:pt>
                <c:pt idx="1944">
                  <c:v>1.2114169215086646E-4</c:v>
                </c:pt>
                <c:pt idx="1945">
                  <c:v>2.4498470948012229E-4</c:v>
                </c:pt>
                <c:pt idx="1946">
                  <c:v>3.5054026503567785E-4</c:v>
                </c:pt>
                <c:pt idx="1947">
                  <c:v>4.3173292558613659E-4</c:v>
                </c:pt>
                <c:pt idx="1948">
                  <c:v>4.8411824668705405E-4</c:v>
                </c:pt>
                <c:pt idx="1949">
                  <c:v>5.0516819571865446E-4</c:v>
                </c:pt>
                <c:pt idx="1950">
                  <c:v>4.9434250764525986E-4</c:v>
                </c:pt>
                <c:pt idx="1951">
                  <c:v>4.5311926605504587E-4</c:v>
                </c:pt>
                <c:pt idx="1952">
                  <c:v>3.8479102956167174E-4</c:v>
                </c:pt>
                <c:pt idx="1953">
                  <c:v>2.9429153924566772E-4</c:v>
                </c:pt>
                <c:pt idx="1954">
                  <c:v>1.8778797145769621E-4</c:v>
                </c:pt>
                <c:pt idx="1955">
                  <c:v>7.2264016309887859E-5</c:v>
                </c:pt>
                <c:pt idx="1956">
                  <c:v>-4.4881753312945971E-5</c:v>
                </c:pt>
                <c:pt idx="1957">
                  <c:v>-1.5634046890927625E-4</c:v>
                </c:pt>
                <c:pt idx="1958">
                  <c:v>-2.5532110091743118E-4</c:v>
                </c:pt>
                <c:pt idx="1959">
                  <c:v>-3.3600407747196742E-4</c:v>
                </c:pt>
                <c:pt idx="1960">
                  <c:v>-3.9383282364933742E-4</c:v>
                </c:pt>
                <c:pt idx="1961">
                  <c:v>-4.2580020387359834E-4</c:v>
                </c:pt>
                <c:pt idx="1962">
                  <c:v>-4.3054026503567785E-4</c:v>
                </c:pt>
                <c:pt idx="1963">
                  <c:v>-4.0846075433231398E-4</c:v>
                </c:pt>
                <c:pt idx="1964">
                  <c:v>-3.6156982670744139E-4</c:v>
                </c:pt>
                <c:pt idx="1965">
                  <c:v>-2.9341488277268089E-4</c:v>
                </c:pt>
                <c:pt idx="1966">
                  <c:v>-2.0874617737003058E-4</c:v>
                </c:pt>
                <c:pt idx="1967">
                  <c:v>-1.1322120285423037E-4</c:v>
                </c:pt>
                <c:pt idx="1968">
                  <c:v>-1.3042813455657492E-5</c:v>
                </c:pt>
                <c:pt idx="1969">
                  <c:v>8.546075433231395E-5</c:v>
                </c:pt>
                <c:pt idx="1970">
                  <c:v>1.7620795107033639E-4</c:v>
                </c:pt>
                <c:pt idx="1971">
                  <c:v>2.5378185524974512E-4</c:v>
                </c:pt>
                <c:pt idx="1972">
                  <c:v>3.1367991845056064E-4</c:v>
                </c:pt>
                <c:pt idx="1973">
                  <c:v>3.5262996941896023E-4</c:v>
                </c:pt>
                <c:pt idx="1974">
                  <c:v>3.6872579001019369E-4</c:v>
                </c:pt>
                <c:pt idx="1975">
                  <c:v>3.6153924566768603E-4</c:v>
                </c:pt>
                <c:pt idx="1976">
                  <c:v>3.3211009174311928E-4</c:v>
                </c:pt>
                <c:pt idx="1977">
                  <c:v>2.8280326197757389E-4</c:v>
                </c:pt>
                <c:pt idx="1978">
                  <c:v>2.1715596330275228E-4</c:v>
                </c:pt>
                <c:pt idx="1979">
                  <c:v>1.3967380224260957E-4</c:v>
                </c:pt>
                <c:pt idx="1980">
                  <c:v>5.5442405708460752E-5</c:v>
                </c:pt>
                <c:pt idx="1981">
                  <c:v>-3.0132517838939856E-5</c:v>
                </c:pt>
                <c:pt idx="1982">
                  <c:v>-1.117125382262997E-4</c:v>
                </c:pt>
                <c:pt idx="1983">
                  <c:v>-1.8434250764525994E-4</c:v>
                </c:pt>
                <c:pt idx="1984">
                  <c:v>-2.4373088685015288E-4</c:v>
                </c:pt>
                <c:pt idx="1985">
                  <c:v>-2.8652395514780835E-4</c:v>
                </c:pt>
                <c:pt idx="1986">
                  <c:v>-3.1046890927624875E-4</c:v>
                </c:pt>
                <c:pt idx="1987">
                  <c:v>-3.1455657492354737E-4</c:v>
                </c:pt>
                <c:pt idx="1988">
                  <c:v>-2.9903160040774718E-4</c:v>
                </c:pt>
                <c:pt idx="1989">
                  <c:v>-2.6533129459734966E-4</c:v>
                </c:pt>
                <c:pt idx="1990">
                  <c:v>-2.1600407747196737E-4</c:v>
                </c:pt>
                <c:pt idx="1991">
                  <c:v>-1.544954128440367E-4</c:v>
                </c:pt>
                <c:pt idx="1992">
                  <c:v>-8.4928644240570841E-5</c:v>
                </c:pt>
                <c:pt idx="1993">
                  <c:v>-1.1812436289500509E-5</c:v>
                </c:pt>
                <c:pt idx="1994">
                  <c:v>6.0215086646279302E-5</c:v>
                </c:pt>
                <c:pt idx="1995">
                  <c:v>1.2671763506625893E-4</c:v>
                </c:pt>
                <c:pt idx="1996">
                  <c:v>1.8371049949031601E-4</c:v>
                </c:pt>
                <c:pt idx="1997">
                  <c:v>2.2788990825688073E-4</c:v>
                </c:pt>
                <c:pt idx="1998">
                  <c:v>2.5682976554536189E-4</c:v>
                </c:pt>
                <c:pt idx="1999">
                  <c:v>2.6911314984709477E-4</c:v>
                </c:pt>
                <c:pt idx="2000">
                  <c:v>2.6440366972477062E-4</c:v>
                </c:pt>
                <c:pt idx="2001">
                  <c:v>2.4339449541284402E-4</c:v>
                </c:pt>
                <c:pt idx="2002">
                  <c:v>2.0780835881753314E-4</c:v>
                </c:pt>
                <c:pt idx="2003">
                  <c:v>1.6021406727828748E-4</c:v>
                </c:pt>
                <c:pt idx="2004">
                  <c:v>1.038532110091743E-4</c:v>
                </c:pt>
                <c:pt idx="2005">
                  <c:v>4.2446483180428136E-5</c:v>
                </c:pt>
                <c:pt idx="2006">
                  <c:v>-2.0068297655453618E-5</c:v>
                </c:pt>
                <c:pt idx="2007">
                  <c:v>-7.9786952089704369E-5</c:v>
                </c:pt>
                <c:pt idx="2008">
                  <c:v>-1.3307849133537206E-4</c:v>
                </c:pt>
                <c:pt idx="2009">
                  <c:v>-1.7677879714576961E-4</c:v>
                </c:pt>
                <c:pt idx="2010">
                  <c:v>-2.0843017329255862E-4</c:v>
                </c:pt>
                <c:pt idx="2011">
                  <c:v>-2.2636085626911314E-4</c:v>
                </c:pt>
                <c:pt idx="2012">
                  <c:v>-2.2980632008154942E-4</c:v>
                </c:pt>
                <c:pt idx="2013">
                  <c:v>-2.1889908256880731E-4</c:v>
                </c:pt>
                <c:pt idx="2014">
                  <c:v>-1.9468909276248726E-4</c:v>
                </c:pt>
                <c:pt idx="2015">
                  <c:v>-1.5899082568807341E-4</c:v>
                </c:pt>
                <c:pt idx="2016">
                  <c:v>-1.1432212028542303E-4</c:v>
                </c:pt>
                <c:pt idx="2017">
                  <c:v>-6.3658511722731903E-5</c:v>
                </c:pt>
                <c:pt idx="2018">
                  <c:v>-1.0305810397553516E-5</c:v>
                </c:pt>
                <c:pt idx="2019">
                  <c:v>4.2361875637104989E-5</c:v>
                </c:pt>
                <c:pt idx="2020">
                  <c:v>9.1092762487257891E-5</c:v>
                </c:pt>
                <c:pt idx="2021">
                  <c:v>1.3296636085626912E-4</c:v>
                </c:pt>
                <c:pt idx="2022">
                  <c:v>1.6554536187563708E-4</c:v>
                </c:pt>
                <c:pt idx="2023">
                  <c:v>1.8704383282364931E-4</c:v>
                </c:pt>
                <c:pt idx="2024">
                  <c:v>1.9640163098878696E-4</c:v>
                </c:pt>
                <c:pt idx="2025">
                  <c:v>1.9334352701325179E-4</c:v>
                </c:pt>
                <c:pt idx="2026">
                  <c:v>1.783690112130479E-4</c:v>
                </c:pt>
                <c:pt idx="2027">
                  <c:v>1.5269113149847093E-4</c:v>
                </c:pt>
                <c:pt idx="2028">
                  <c:v>1.1817533129459735E-4</c:v>
                </c:pt>
                <c:pt idx="2029">
                  <c:v>7.7189602446483171E-5</c:v>
                </c:pt>
                <c:pt idx="2030">
                  <c:v>3.2424057084607542E-5</c:v>
                </c:pt>
                <c:pt idx="2031">
                  <c:v>-1.3240570846075432E-5</c:v>
                </c:pt>
                <c:pt idx="2032">
                  <c:v>-5.6948012232415897E-5</c:v>
                </c:pt>
                <c:pt idx="2033">
                  <c:v>-9.6038735983690107E-5</c:v>
                </c:pt>
                <c:pt idx="2034">
                  <c:v>-1.2820591233435267E-4</c:v>
                </c:pt>
                <c:pt idx="2035">
                  <c:v>-1.5161060142711519E-4</c:v>
                </c:pt>
                <c:pt idx="2036">
                  <c:v>-1.6502548419979613E-4</c:v>
                </c:pt>
                <c:pt idx="2037">
                  <c:v>-1.678695208970438E-4</c:v>
                </c:pt>
                <c:pt idx="2038">
                  <c:v>-1.6023445463812433E-4</c:v>
                </c:pt>
                <c:pt idx="2039">
                  <c:v>-1.4284403669724769E-4</c:v>
                </c:pt>
                <c:pt idx="2040">
                  <c:v>-1.1701325178389399E-4</c:v>
                </c:pt>
                <c:pt idx="2041">
                  <c:v>-8.4571865443425068E-5</c:v>
                </c:pt>
                <c:pt idx="2042">
                  <c:v>-4.7683995922528031E-5</c:v>
                </c:pt>
                <c:pt idx="2043">
                  <c:v>-8.7525993883792045E-6</c:v>
                </c:pt>
                <c:pt idx="2044">
                  <c:v>2.9756371049949031E-5</c:v>
                </c:pt>
                <c:pt idx="2045">
                  <c:v>6.5464831804281333E-5</c:v>
                </c:pt>
                <c:pt idx="2046">
                  <c:v>9.6223241590214065E-5</c:v>
                </c:pt>
                <c:pt idx="2047">
                  <c:v>1.202446483180428E-4</c:v>
                </c:pt>
                <c:pt idx="2048">
                  <c:v>1.3620795107033637E-4</c:v>
                </c:pt>
                <c:pt idx="2049">
                  <c:v>1.4333333333333334E-4</c:v>
                </c:pt>
                <c:pt idx="2050">
                  <c:v>1.4137614678899082E-4</c:v>
                </c:pt>
                <c:pt idx="2051">
                  <c:v>1.3070336391437308E-4</c:v>
                </c:pt>
                <c:pt idx="2052">
                  <c:v>1.1218144750254841E-4</c:v>
                </c:pt>
                <c:pt idx="2053">
                  <c:v>8.7159021406727814E-5</c:v>
                </c:pt>
                <c:pt idx="2054">
                  <c:v>5.7348623853211007E-5</c:v>
                </c:pt>
                <c:pt idx="2055">
                  <c:v>2.4718654434250765E-5</c:v>
                </c:pt>
                <c:pt idx="2056">
                  <c:v>-8.6342507645259933E-6</c:v>
                </c:pt>
                <c:pt idx="2057">
                  <c:v>-4.0621814475025478E-5</c:v>
                </c:pt>
                <c:pt idx="2058">
                  <c:v>-6.9296636085626901E-5</c:v>
                </c:pt>
                <c:pt idx="2059">
                  <c:v>-9.2962283384301724E-5</c:v>
                </c:pt>
                <c:pt idx="2060">
                  <c:v>-1.1027522935779816E-4</c:v>
                </c:pt>
                <c:pt idx="2061">
                  <c:v>-1.203058103975535E-4</c:v>
                </c:pt>
                <c:pt idx="2062">
                  <c:v>-1.2262996941896025E-4</c:v>
                </c:pt>
                <c:pt idx="2063">
                  <c:v>-1.1727828746177369E-4</c:v>
                </c:pt>
                <c:pt idx="2064">
                  <c:v>-1.0479102956167176E-4</c:v>
                </c:pt>
                <c:pt idx="2065">
                  <c:v>-8.6111111111111092E-5</c:v>
                </c:pt>
                <c:pt idx="2066">
                  <c:v>-6.2549439347604481E-5</c:v>
                </c:pt>
                <c:pt idx="2067">
                  <c:v>-3.5691131498470947E-5</c:v>
                </c:pt>
                <c:pt idx="2068">
                  <c:v>-7.2846075433231393E-6</c:v>
                </c:pt>
                <c:pt idx="2069">
                  <c:v>2.0869520897043831E-5</c:v>
                </c:pt>
                <c:pt idx="2070">
                  <c:v>4.7029561671763502E-5</c:v>
                </c:pt>
                <c:pt idx="2071">
                  <c:v>6.9621814475025472E-5</c:v>
                </c:pt>
                <c:pt idx="2072">
                  <c:v>8.7333333333333319E-5</c:v>
                </c:pt>
                <c:pt idx="2073">
                  <c:v>9.9187563710499487E-5</c:v>
                </c:pt>
                <c:pt idx="2074">
                  <c:v>1.0459734964322121E-4</c:v>
                </c:pt>
                <c:pt idx="2075">
                  <c:v>1.0337410805300714E-4</c:v>
                </c:pt>
                <c:pt idx="2076">
                  <c:v>9.576758409785932E-5</c:v>
                </c:pt>
                <c:pt idx="2077">
                  <c:v>8.2409785932721711E-5</c:v>
                </c:pt>
                <c:pt idx="2078">
                  <c:v>6.4271151885830771E-5</c:v>
                </c:pt>
                <c:pt idx="2079">
                  <c:v>4.2595310907237511E-5</c:v>
                </c:pt>
                <c:pt idx="2080">
                  <c:v>1.8812436289500508E-5</c:v>
                </c:pt>
                <c:pt idx="2081">
                  <c:v>-5.5484199796126401E-6</c:v>
                </c:pt>
                <c:pt idx="2082">
                  <c:v>-2.8959225280326198E-5</c:v>
                </c:pt>
                <c:pt idx="2083">
                  <c:v>-4.9991845056065241E-5</c:v>
                </c:pt>
                <c:pt idx="2084">
                  <c:v>-6.7401630988786951E-5</c:v>
                </c:pt>
                <c:pt idx="2085">
                  <c:v>-8.0195718654434248E-5</c:v>
                </c:pt>
                <c:pt idx="2086">
                  <c:v>-8.7696228338430163E-5</c:v>
                </c:pt>
                <c:pt idx="2087">
                  <c:v>-8.9569826707441377E-5</c:v>
                </c:pt>
                <c:pt idx="2088">
                  <c:v>-8.5838939857288486E-5</c:v>
                </c:pt>
                <c:pt idx="2089">
                  <c:v>-7.6874617737003053E-5</c:v>
                </c:pt>
                <c:pt idx="2090">
                  <c:v>-6.336085626911314E-5</c:v>
                </c:pt>
                <c:pt idx="2091">
                  <c:v>-4.6251783893985722E-5</c:v>
                </c:pt>
                <c:pt idx="2092">
                  <c:v>-2.6698267074413862E-5</c:v>
                </c:pt>
                <c:pt idx="2093">
                  <c:v>-5.9731906218144743E-6</c:v>
                </c:pt>
                <c:pt idx="2094">
                  <c:v>1.4609582059123341E-5</c:v>
                </c:pt>
                <c:pt idx="2095">
                  <c:v>3.3774719673802247E-5</c:v>
                </c:pt>
                <c:pt idx="2096">
                  <c:v>5.036697247706422E-5</c:v>
                </c:pt>
                <c:pt idx="2097">
                  <c:v>6.3422018348623853E-5</c:v>
                </c:pt>
                <c:pt idx="2098">
                  <c:v>7.2220183486238528E-5</c:v>
                </c:pt>
                <c:pt idx="2099">
                  <c:v>7.6319062181447504E-5</c:v>
                </c:pt>
                <c:pt idx="2100">
                  <c:v>7.5577981651376151E-5</c:v>
                </c:pt>
                <c:pt idx="2101">
                  <c:v>7.0166156982670751E-5</c:v>
                </c:pt>
                <c:pt idx="2102">
                  <c:v>6.0534148827726808E-5</c:v>
                </c:pt>
                <c:pt idx="2103">
                  <c:v>4.7387359836901119E-5</c:v>
                </c:pt>
                <c:pt idx="2104">
                  <c:v>3.1625891946992864E-5</c:v>
                </c:pt>
                <c:pt idx="2105">
                  <c:v>1.4291539245667685E-5</c:v>
                </c:pt>
                <c:pt idx="2106">
                  <c:v>-3.4994903160040773E-6</c:v>
                </c:pt>
                <c:pt idx="2107">
                  <c:v>-2.0630988786952087E-5</c:v>
                </c:pt>
                <c:pt idx="2108">
                  <c:v>-3.605708460754332E-5</c:v>
                </c:pt>
                <c:pt idx="2109">
                  <c:v>-4.8863404689092753E-5</c:v>
                </c:pt>
                <c:pt idx="2110">
                  <c:v>-5.83190621814475E-5</c:v>
                </c:pt>
                <c:pt idx="2111">
                  <c:v>-6.3921508664627929E-5</c:v>
                </c:pt>
                <c:pt idx="2112">
                  <c:v>-6.5419979612640157E-5</c:v>
                </c:pt>
                <c:pt idx="2113">
                  <c:v>-6.2821610601427114E-5</c:v>
                </c:pt>
                <c:pt idx="2114">
                  <c:v>-5.6389398572884805E-5</c:v>
                </c:pt>
                <c:pt idx="2115">
                  <c:v>-4.6616717635066263E-5</c:v>
                </c:pt>
                <c:pt idx="2116">
                  <c:v>-3.4193679918450557E-5</c:v>
                </c:pt>
                <c:pt idx="2117">
                  <c:v>-1.9959225280326196E-5</c:v>
                </c:pt>
                <c:pt idx="2118">
                  <c:v>-4.8386340468909277E-6</c:v>
                </c:pt>
                <c:pt idx="2119">
                  <c:v>1.0206931702344546E-5</c:v>
                </c:pt>
                <c:pt idx="2120">
                  <c:v>2.4246687054026503E-5</c:v>
                </c:pt>
                <c:pt idx="2121">
                  <c:v>3.6432212028542299E-5</c:v>
                </c:pt>
                <c:pt idx="2122">
                  <c:v>4.6056065239551474E-5</c:v>
                </c:pt>
                <c:pt idx="2123">
                  <c:v>5.2582059123343522E-5</c:v>
                </c:pt>
                <c:pt idx="2124">
                  <c:v>5.5683995922528029E-5</c:v>
                </c:pt>
                <c:pt idx="2125">
                  <c:v>5.5252803261977576E-5</c:v>
                </c:pt>
                <c:pt idx="2126">
                  <c:v>5.1404689092762484E-5</c:v>
                </c:pt>
                <c:pt idx="2127">
                  <c:v>4.4462793068297647E-5</c:v>
                </c:pt>
                <c:pt idx="2128">
                  <c:v>3.4933741080530071E-5</c:v>
                </c:pt>
                <c:pt idx="2129">
                  <c:v>2.3472986748216104E-5</c:v>
                </c:pt>
                <c:pt idx="2130">
                  <c:v>1.0839959225280324E-5</c:v>
                </c:pt>
                <c:pt idx="2131">
                  <c:v>-2.1511722731906217E-6</c:v>
                </c:pt>
                <c:pt idx="2132">
                  <c:v>-1.4687054026503567E-5</c:v>
                </c:pt>
                <c:pt idx="2133">
                  <c:v>-2.5999999999999998E-5</c:v>
                </c:pt>
                <c:pt idx="2134">
                  <c:v>-3.5418960244648314E-5</c:v>
                </c:pt>
                <c:pt idx="2135">
                  <c:v>-4.2407747196738024E-5</c:v>
                </c:pt>
                <c:pt idx="2136">
                  <c:v>-4.6590214067278287E-5</c:v>
                </c:pt>
                <c:pt idx="2137">
                  <c:v>-4.7778797145769623E-5</c:v>
                </c:pt>
                <c:pt idx="2138">
                  <c:v>-4.5971457696228341E-5</c:v>
                </c:pt>
                <c:pt idx="2139">
                  <c:v>-4.1357798165137611E-5</c:v>
                </c:pt>
                <c:pt idx="2140">
                  <c:v>-3.4293577981651375E-5</c:v>
                </c:pt>
                <c:pt idx="2141">
                  <c:v>-2.5275229357798163E-5</c:v>
                </c:pt>
                <c:pt idx="2142">
                  <c:v>-1.4912334352701325E-5</c:v>
                </c:pt>
                <c:pt idx="2143">
                  <c:v>-3.8807339449541287E-6</c:v>
                </c:pt>
                <c:pt idx="2144">
                  <c:v>7.1169215086646279E-6</c:v>
                </c:pt>
                <c:pt idx="2145">
                  <c:v>1.7400611620795103E-5</c:v>
                </c:pt>
                <c:pt idx="2146">
                  <c:v>2.6348623853211006E-5</c:v>
                </c:pt>
                <c:pt idx="2147">
                  <c:v>3.3440366972477063E-5</c:v>
                </c:pt>
                <c:pt idx="2148">
                  <c:v>3.8281345565749235E-5</c:v>
                </c:pt>
                <c:pt idx="2149">
                  <c:v>4.0625891946992866E-5</c:v>
                </c:pt>
                <c:pt idx="2150">
                  <c:v>4.0392456676860345E-5</c:v>
                </c:pt>
                <c:pt idx="2151">
                  <c:v>3.7657492354740063E-5</c:v>
                </c:pt>
                <c:pt idx="2152">
                  <c:v>3.2654434250764528E-5</c:v>
                </c:pt>
                <c:pt idx="2153">
                  <c:v>2.5748216106014273E-5</c:v>
                </c:pt>
                <c:pt idx="2154">
                  <c:v>1.7416921508664627E-5</c:v>
                </c:pt>
                <c:pt idx="2155">
                  <c:v>8.2114169215086659E-6</c:v>
                </c:pt>
                <c:pt idx="2156">
                  <c:v>-1.2754332313965341E-6</c:v>
                </c:pt>
                <c:pt idx="2157">
                  <c:v>-1.0447502548419979E-5</c:v>
                </c:pt>
                <c:pt idx="2158">
                  <c:v>-1.8744138634046892E-5</c:v>
                </c:pt>
                <c:pt idx="2159">
                  <c:v>-2.5671763506625892E-5</c:v>
                </c:pt>
                <c:pt idx="2160">
                  <c:v>-3.0833843017329251E-5</c:v>
                </c:pt>
                <c:pt idx="2161">
                  <c:v>-3.3955147808358817E-5</c:v>
                </c:pt>
                <c:pt idx="2162">
                  <c:v>-3.4891946992864424E-5</c:v>
                </c:pt>
                <c:pt idx="2163">
                  <c:v>-3.364118246687053E-5</c:v>
                </c:pt>
                <c:pt idx="2164">
                  <c:v>-3.0332313965341488E-5</c:v>
                </c:pt>
                <c:pt idx="2165">
                  <c:v>-2.5225280326197757E-5</c:v>
                </c:pt>
                <c:pt idx="2166">
                  <c:v>-1.8677879714576959E-5</c:v>
                </c:pt>
                <c:pt idx="2167">
                  <c:v>-1.1135575942915392E-5</c:v>
                </c:pt>
                <c:pt idx="2168">
                  <c:v>-3.0886850152905197E-6</c:v>
                </c:pt>
                <c:pt idx="2169">
                  <c:v>4.9497451580020387E-6</c:v>
                </c:pt>
                <c:pt idx="2170">
                  <c:v>1.2482161060142711E-5</c:v>
                </c:pt>
                <c:pt idx="2171">
                  <c:v>1.9053007135575939E-5</c:v>
                </c:pt>
                <c:pt idx="2172">
                  <c:v>2.4278287461773701E-5</c:v>
                </c:pt>
                <c:pt idx="2173">
                  <c:v>2.7867482161060141E-5</c:v>
                </c:pt>
                <c:pt idx="2174">
                  <c:v>2.9638124362895002E-5</c:v>
                </c:pt>
                <c:pt idx="2175">
                  <c:v>2.9525993883792048E-5</c:v>
                </c:pt>
                <c:pt idx="2176">
                  <c:v>2.7584097859327215E-5</c:v>
                </c:pt>
                <c:pt idx="2177">
                  <c:v>2.3979612640163096E-5</c:v>
                </c:pt>
                <c:pt idx="2178">
                  <c:v>1.8976554536187564E-5</c:v>
                </c:pt>
                <c:pt idx="2179">
                  <c:v>1.2919469928644239E-5</c:v>
                </c:pt>
                <c:pt idx="2180">
                  <c:v>6.2117227319062174E-6</c:v>
                </c:pt>
                <c:pt idx="2181">
                  <c:v>-7.1574923547400617E-7</c:v>
                </c:pt>
                <c:pt idx="2182">
                  <c:v>-7.427115188583078E-6</c:v>
                </c:pt>
                <c:pt idx="2183">
                  <c:v>-1.3510703363914373E-5</c:v>
                </c:pt>
                <c:pt idx="2184">
                  <c:v>-1.8603465851172272E-5</c:v>
                </c:pt>
                <c:pt idx="2185">
                  <c:v>-2.2416921508664626E-5</c:v>
                </c:pt>
                <c:pt idx="2186">
                  <c:v>-2.4745158002038737E-5</c:v>
                </c:pt>
                <c:pt idx="2187">
                  <c:v>-2.5479102956167173E-5</c:v>
                </c:pt>
                <c:pt idx="2188">
                  <c:v>-2.4614678899082566E-5</c:v>
                </c:pt>
                <c:pt idx="2189">
                  <c:v>-2.2244648318042815E-5</c:v>
                </c:pt>
                <c:pt idx="2190">
                  <c:v>-1.8552497451580018E-5</c:v>
                </c:pt>
                <c:pt idx="2191">
                  <c:v>-1.3801223241590214E-5</c:v>
                </c:pt>
                <c:pt idx="2192">
                  <c:v>-8.3110091743119268E-6</c:v>
                </c:pt>
                <c:pt idx="2193">
                  <c:v>-2.4414882772680935E-6</c:v>
                </c:pt>
                <c:pt idx="2194">
                  <c:v>3.4341488277268098E-6</c:v>
                </c:pt>
                <c:pt idx="2195">
                  <c:v>8.9511722731906227E-6</c:v>
                </c:pt>
                <c:pt idx="2196">
                  <c:v>1.3775739041794087E-5</c:v>
                </c:pt>
                <c:pt idx="2197">
                  <c:v>1.7624872579001017E-5</c:v>
                </c:pt>
                <c:pt idx="2198">
                  <c:v>2.0285423037716616E-5</c:v>
                </c:pt>
                <c:pt idx="2199">
                  <c:v>2.1620795107033636E-5</c:v>
                </c:pt>
                <c:pt idx="2200">
                  <c:v>2.1582059123343524E-5</c:v>
                </c:pt>
                <c:pt idx="2201">
                  <c:v>2.0204892966360853E-5</c:v>
                </c:pt>
                <c:pt idx="2202">
                  <c:v>1.7607543323139652E-5</c:v>
                </c:pt>
                <c:pt idx="2203">
                  <c:v>1.3982670744138634E-5</c:v>
                </c:pt>
                <c:pt idx="2204">
                  <c:v>9.5808358817533128E-6</c:v>
                </c:pt>
                <c:pt idx="2205">
                  <c:v>4.6932721712538223E-6</c:v>
                </c:pt>
                <c:pt idx="2206">
                  <c:v>-3.6448521916411822E-7</c:v>
                </c:pt>
                <c:pt idx="2207">
                  <c:v>-5.2740061162079504E-6</c:v>
                </c:pt>
                <c:pt idx="2208">
                  <c:v>-9.7347604485219172E-6</c:v>
                </c:pt>
                <c:pt idx="2209">
                  <c:v>-1.3481141692150866E-5</c:v>
                </c:pt>
                <c:pt idx="2210">
                  <c:v>-1.6297655453618756E-5</c:v>
                </c:pt>
                <c:pt idx="2211">
                  <c:v>-1.8032619775739041E-5</c:v>
                </c:pt>
                <c:pt idx="2212">
                  <c:v>-1.8605504587155966E-5</c:v>
                </c:pt>
                <c:pt idx="2213">
                  <c:v>-1.8009174311926604E-5</c:v>
                </c:pt>
                <c:pt idx="2214">
                  <c:v>-1.631090723751274E-5</c:v>
                </c:pt>
                <c:pt idx="2215">
                  <c:v>-1.3643221202854229E-5</c:v>
                </c:pt>
                <c:pt idx="2216">
                  <c:v>-1.0194699286442405E-5</c:v>
                </c:pt>
                <c:pt idx="2217">
                  <c:v>-6.1993883792048928E-6</c:v>
                </c:pt>
                <c:pt idx="2218">
                  <c:v>-1.918144750254842E-6</c:v>
                </c:pt>
                <c:pt idx="2219">
                  <c:v>2.375840978593272E-6</c:v>
                </c:pt>
                <c:pt idx="2220">
                  <c:v>6.4156982670744127E-6</c:v>
                </c:pt>
                <c:pt idx="2221">
                  <c:v>9.9571865443425067E-6</c:v>
                </c:pt>
                <c:pt idx="2222">
                  <c:v>1.2793068297655454E-5</c:v>
                </c:pt>
                <c:pt idx="2223">
                  <c:v>1.4764525993883792E-5</c:v>
                </c:pt>
                <c:pt idx="2224">
                  <c:v>1.5771661569826707E-5</c:v>
                </c:pt>
                <c:pt idx="2225">
                  <c:v>1.5773700305810398E-5</c:v>
                </c:pt>
                <c:pt idx="2226">
                  <c:v>1.4798165137614679E-5</c:v>
                </c:pt>
                <c:pt idx="2227">
                  <c:v>1.2927624872579001E-5</c:v>
                </c:pt>
                <c:pt idx="2228">
                  <c:v>1.0302752293577982E-5</c:v>
                </c:pt>
                <c:pt idx="2229">
                  <c:v>7.1028542303771656E-6</c:v>
                </c:pt>
                <c:pt idx="2230">
                  <c:v>3.5416921508664622E-6</c:v>
                </c:pt>
                <c:pt idx="2231">
                  <c:v>-1.5101936799184503E-7</c:v>
                </c:pt>
                <c:pt idx="2232">
                  <c:v>-3.7426095820591231E-6</c:v>
                </c:pt>
                <c:pt idx="2233">
                  <c:v>-7.0128440366972463E-6</c:v>
                </c:pt>
                <c:pt idx="2234">
                  <c:v>-9.766972477064221E-6</c:v>
                </c:pt>
                <c:pt idx="2235">
                  <c:v>-1.1846075433231396E-5</c:v>
                </c:pt>
                <c:pt idx="2236">
                  <c:v>-1.3138634046890925E-5</c:v>
                </c:pt>
                <c:pt idx="2237">
                  <c:v>-1.3584097859327215E-5</c:v>
                </c:pt>
                <c:pt idx="2238">
                  <c:v>-1.3176350662589193E-5</c:v>
                </c:pt>
                <c:pt idx="2239">
                  <c:v>-1.1960244648318044E-5</c:v>
                </c:pt>
                <c:pt idx="2240">
                  <c:v>-1.0032008154943934E-5</c:v>
                </c:pt>
                <c:pt idx="2241">
                  <c:v>-7.5295616717635065E-6</c:v>
                </c:pt>
                <c:pt idx="2242">
                  <c:v>-4.6220183486238533E-6</c:v>
                </c:pt>
                <c:pt idx="2243">
                  <c:v>-1.4996941896024463E-6</c:v>
                </c:pt>
                <c:pt idx="2244">
                  <c:v>1.6382262996941897E-6</c:v>
                </c:pt>
                <c:pt idx="2245">
                  <c:v>4.5967380224260961E-6</c:v>
                </c:pt>
                <c:pt idx="2246">
                  <c:v>7.1965341488277268E-6</c:v>
                </c:pt>
                <c:pt idx="2247">
                  <c:v>9.2852191641182468E-6</c:v>
                </c:pt>
                <c:pt idx="2248">
                  <c:v>1.0746177370030579E-5</c:v>
                </c:pt>
                <c:pt idx="2249">
                  <c:v>1.1503567787971457E-5</c:v>
                </c:pt>
                <c:pt idx="2250">
                  <c:v>1.1529051987767584E-5</c:v>
                </c:pt>
                <c:pt idx="2251">
                  <c:v>1.0837920489296635E-5</c:v>
                </c:pt>
                <c:pt idx="2252">
                  <c:v>9.4913353720693162E-6</c:v>
                </c:pt>
                <c:pt idx="2253">
                  <c:v>7.5895005096839952E-6</c:v>
                </c:pt>
                <c:pt idx="2254">
                  <c:v>5.2641182466870535E-6</c:v>
                </c:pt>
                <c:pt idx="2255">
                  <c:v>2.6697247706422012E-6</c:v>
                </c:pt>
                <c:pt idx="2256">
                  <c:v>-2.6159021406727827E-8</c:v>
                </c:pt>
                <c:pt idx="2257">
                  <c:v>-2.6534148827726807E-6</c:v>
                </c:pt>
                <c:pt idx="2258">
                  <c:v>-5.050764525993883E-6</c:v>
                </c:pt>
                <c:pt idx="2259">
                  <c:v>-7.0752293577981644E-6</c:v>
                </c:pt>
                <c:pt idx="2260">
                  <c:v>-8.6104994903160047E-6</c:v>
                </c:pt>
                <c:pt idx="2261">
                  <c:v>-9.5733944954128444E-6</c:v>
                </c:pt>
                <c:pt idx="2262">
                  <c:v>-9.9182466870540261E-6</c:v>
                </c:pt>
                <c:pt idx="2263">
                  <c:v>-9.6391437308868509E-6</c:v>
                </c:pt>
                <c:pt idx="2264">
                  <c:v>-8.7689092762487264E-6</c:v>
                </c:pt>
                <c:pt idx="2265">
                  <c:v>-7.3761467889908247E-6</c:v>
                </c:pt>
                <c:pt idx="2266">
                  <c:v>-5.5601427115188585E-6</c:v>
                </c:pt>
                <c:pt idx="2267">
                  <c:v>-3.4443425076452599E-6</c:v>
                </c:pt>
                <c:pt idx="2268">
                  <c:v>-1.1672782874617737E-6</c:v>
                </c:pt>
                <c:pt idx="2269">
                  <c:v>1.1256880733944951E-6</c:v>
                </c:pt>
                <c:pt idx="2270">
                  <c:v>3.2919469928644238E-6</c:v>
                </c:pt>
                <c:pt idx="2271">
                  <c:v>5.2002038735983684E-6</c:v>
                </c:pt>
                <c:pt idx="2272">
                  <c:v>6.7383282364933737E-6</c:v>
                </c:pt>
                <c:pt idx="2273">
                  <c:v>7.8202854230377163E-6</c:v>
                </c:pt>
                <c:pt idx="2274">
                  <c:v>8.3902140672782868E-6</c:v>
                </c:pt>
                <c:pt idx="2275">
                  <c:v>8.425178389398571E-6</c:v>
                </c:pt>
                <c:pt idx="2276">
                  <c:v>7.9364933741080544E-6</c:v>
                </c:pt>
                <c:pt idx="2277">
                  <c:v>6.9675840978593262E-6</c:v>
                </c:pt>
                <c:pt idx="2278">
                  <c:v>5.5903160040774727E-6</c:v>
                </c:pt>
                <c:pt idx="2279">
                  <c:v>3.900407747196738E-6</c:v>
                </c:pt>
                <c:pt idx="2280">
                  <c:v>2.0103975535168194E-6</c:v>
                </c:pt>
                <c:pt idx="2281">
                  <c:v>4.2471967380224266E-8</c:v>
                </c:pt>
                <c:pt idx="2282">
                  <c:v>-1.8794087665647296E-6</c:v>
                </c:pt>
                <c:pt idx="2283">
                  <c:v>-3.6366972477064222E-6</c:v>
                </c:pt>
                <c:pt idx="2284">
                  <c:v>-5.1246687054026504E-6</c:v>
                </c:pt>
                <c:pt idx="2285">
                  <c:v>-6.2579001019367999E-6</c:v>
                </c:pt>
                <c:pt idx="2286">
                  <c:v>-6.9748216106014272E-6</c:v>
                </c:pt>
                <c:pt idx="2287">
                  <c:v>-7.2409785932721707E-6</c:v>
                </c:pt>
                <c:pt idx="2288">
                  <c:v>-7.0511722731906214E-6</c:v>
                </c:pt>
                <c:pt idx="2289">
                  <c:v>-6.4287461773700307E-6</c:v>
                </c:pt>
                <c:pt idx="2290">
                  <c:v>-5.422731906218145E-6</c:v>
                </c:pt>
                <c:pt idx="2291">
                  <c:v>-4.1051987767584095E-6</c:v>
                </c:pt>
                <c:pt idx="2292">
                  <c:v>-2.5657492354740062E-6</c:v>
                </c:pt>
                <c:pt idx="2293">
                  <c:v>-9.0519877675840973E-7</c:v>
                </c:pt>
                <c:pt idx="2294">
                  <c:v>7.7031600407747185E-7</c:v>
                </c:pt>
                <c:pt idx="2295">
                  <c:v>2.3565749235474003E-6</c:v>
                </c:pt>
                <c:pt idx="2296">
                  <c:v>3.7570846075433231E-6</c:v>
                </c:pt>
                <c:pt idx="2297">
                  <c:v>4.8897043832823647E-6</c:v>
                </c:pt>
                <c:pt idx="2298">
                  <c:v>5.6907237512742098E-6</c:v>
                </c:pt>
                <c:pt idx="2299">
                  <c:v>6.1188583078491332E-6</c:v>
                </c:pt>
                <c:pt idx="2300">
                  <c:v>6.1567787971457694E-6</c:v>
                </c:pt>
                <c:pt idx="2301">
                  <c:v>5.8117227319062187E-6</c:v>
                </c:pt>
                <c:pt idx="2302">
                  <c:v>5.114475025484199E-6</c:v>
                </c:pt>
                <c:pt idx="2303">
                  <c:v>4.117125382262996E-6</c:v>
                </c:pt>
                <c:pt idx="2304">
                  <c:v>2.8891946992864421E-6</c:v>
                </c:pt>
                <c:pt idx="2305">
                  <c:v>1.5125382262996941E-6</c:v>
                </c:pt>
                <c:pt idx="2306">
                  <c:v>7.6020387359836897E-8</c:v>
                </c:pt>
                <c:pt idx="2307">
                  <c:v>-1.3295616717635065E-6</c:v>
                </c:pt>
                <c:pt idx="2308">
                  <c:v>-2.6177370030581039E-6</c:v>
                </c:pt>
                <c:pt idx="2309">
                  <c:v>-3.7114169215086641E-6</c:v>
                </c:pt>
                <c:pt idx="2310">
                  <c:v>-4.5478083588175333E-6</c:v>
                </c:pt>
                <c:pt idx="2311">
                  <c:v>-5.0811416921508654E-6</c:v>
                </c:pt>
                <c:pt idx="2312">
                  <c:v>-5.2859327217125377E-6</c:v>
                </c:pt>
                <c:pt idx="2313">
                  <c:v>-5.1576962283384304E-6</c:v>
                </c:pt>
                <c:pt idx="2314">
                  <c:v>-4.7126401630988781E-6</c:v>
                </c:pt>
                <c:pt idx="2315">
                  <c:v>-3.9862385321100911E-6</c:v>
                </c:pt>
                <c:pt idx="2316">
                  <c:v>-3.0303771661569825E-6</c:v>
                </c:pt>
                <c:pt idx="2317">
                  <c:v>-1.910295616717635E-6</c:v>
                </c:pt>
                <c:pt idx="2318">
                  <c:v>-6.9940876656472985E-7</c:v>
                </c:pt>
                <c:pt idx="2319">
                  <c:v>5.2480122324159013E-7</c:v>
                </c:pt>
                <c:pt idx="2320">
                  <c:v>1.6860346585117229E-6</c:v>
                </c:pt>
                <c:pt idx="2321">
                  <c:v>2.7138634046890924E-6</c:v>
                </c:pt>
                <c:pt idx="2322">
                  <c:v>3.5478083588175327E-6</c:v>
                </c:pt>
                <c:pt idx="2323">
                  <c:v>4.1408766564729871E-6</c:v>
                </c:pt>
                <c:pt idx="2324">
                  <c:v>4.4622833843017329E-6</c:v>
                </c:pt>
                <c:pt idx="2325">
                  <c:v>4.4988786952089695E-6</c:v>
                </c:pt>
                <c:pt idx="2326">
                  <c:v>4.2553516819571865E-6</c:v>
                </c:pt>
                <c:pt idx="2327">
                  <c:v>3.7538226299694188E-6</c:v>
                </c:pt>
                <c:pt idx="2328">
                  <c:v>3.0318042813455658E-6</c:v>
                </c:pt>
                <c:pt idx="2329">
                  <c:v>2.1396534148827729E-6</c:v>
                </c:pt>
                <c:pt idx="2330">
                  <c:v>1.1369011213047911E-6</c:v>
                </c:pt>
                <c:pt idx="2331">
                  <c:v>8.8354740061162075E-8</c:v>
                </c:pt>
                <c:pt idx="2332">
                  <c:v>-9.3963302752293562E-7</c:v>
                </c:pt>
                <c:pt idx="2333">
                  <c:v>-1.8837920489296636E-6</c:v>
                </c:pt>
                <c:pt idx="2334">
                  <c:v>-2.68756371049949E-6</c:v>
                </c:pt>
                <c:pt idx="2335">
                  <c:v>-3.3046890927624869E-6</c:v>
                </c:pt>
                <c:pt idx="2336">
                  <c:v>-3.7014271151885826E-6</c:v>
                </c:pt>
                <c:pt idx="2337">
                  <c:v>-3.8586136595310908E-6</c:v>
                </c:pt>
                <c:pt idx="2338">
                  <c:v>-3.7724770642201838E-6</c:v>
                </c:pt>
                <c:pt idx="2339">
                  <c:v>-3.4544342507645259E-6</c:v>
                </c:pt>
                <c:pt idx="2340">
                  <c:v>-2.92986748216106E-6</c:v>
                </c:pt>
                <c:pt idx="2341">
                  <c:v>-2.2365953109072375E-6</c:v>
                </c:pt>
                <c:pt idx="2342">
                  <c:v>-1.4217125382262995E-6</c:v>
                </c:pt>
                <c:pt idx="2343">
                  <c:v>-5.3883792048929657E-7</c:v>
                </c:pt>
                <c:pt idx="2344">
                  <c:v>3.5559633027522934E-7</c:v>
                </c:pt>
                <c:pt idx="2345">
                  <c:v>1.2057084607543321E-6</c:v>
                </c:pt>
                <c:pt idx="2346">
                  <c:v>1.9599388379204892E-6</c:v>
                </c:pt>
                <c:pt idx="2347">
                  <c:v>2.5739041794087663E-6</c:v>
                </c:pt>
                <c:pt idx="2348">
                  <c:v>3.0128440366972477E-6</c:v>
                </c:pt>
                <c:pt idx="2349">
                  <c:v>3.253924566768603E-6</c:v>
                </c:pt>
                <c:pt idx="2350">
                  <c:v>3.2871559633027525E-6</c:v>
                </c:pt>
                <c:pt idx="2351">
                  <c:v>3.1155963302752293E-6</c:v>
                </c:pt>
                <c:pt idx="2352">
                  <c:v>2.754943934760448E-6</c:v>
                </c:pt>
                <c:pt idx="2353">
                  <c:v>2.232415902140673E-6</c:v>
                </c:pt>
                <c:pt idx="2354">
                  <c:v>1.5840978593272171E-6</c:v>
                </c:pt>
                <c:pt idx="2355">
                  <c:v>8.5373088685015288E-7</c:v>
                </c:pt>
                <c:pt idx="2356">
                  <c:v>8.8490316004077473E-8</c:v>
                </c:pt>
                <c:pt idx="2357">
                  <c:v>-6.6327217125382266E-7</c:v>
                </c:pt>
                <c:pt idx="2358">
                  <c:v>-1.3552497451580018E-6</c:v>
                </c:pt>
                <c:pt idx="2359">
                  <c:v>-1.9458715596330273E-6</c:v>
                </c:pt>
                <c:pt idx="2360">
                  <c:v>-2.4011213047910292E-6</c:v>
                </c:pt>
                <c:pt idx="2361">
                  <c:v>-2.6961264016309886E-6</c:v>
                </c:pt>
                <c:pt idx="2362">
                  <c:v>-2.8165137614678895E-6</c:v>
                </c:pt>
                <c:pt idx="2363">
                  <c:v>-2.7591233435270129E-6</c:v>
                </c:pt>
                <c:pt idx="2364">
                  <c:v>-2.5320081549439346E-6</c:v>
                </c:pt>
                <c:pt idx="2365">
                  <c:v>-2.1533129459734963E-6</c:v>
                </c:pt>
                <c:pt idx="2366">
                  <c:v>-1.6504587155963304E-6</c:v>
                </c:pt>
                <c:pt idx="2367">
                  <c:v>-1.0576962283384302E-6</c:v>
                </c:pt>
                <c:pt idx="2368">
                  <c:v>-4.1399592252803256E-7</c:v>
                </c:pt>
                <c:pt idx="2369">
                  <c:v>2.3944954128440367E-7</c:v>
                </c:pt>
                <c:pt idx="2370">
                  <c:v>8.6184505606523945E-7</c:v>
                </c:pt>
                <c:pt idx="2371">
                  <c:v>1.4152905198776757E-6</c:v>
                </c:pt>
                <c:pt idx="2372">
                  <c:v>1.8671763506625888E-6</c:v>
                </c:pt>
                <c:pt idx="2373">
                  <c:v>2.1919469928644237E-6</c:v>
                </c:pt>
                <c:pt idx="2374">
                  <c:v>2.3726809378185523E-6</c:v>
                </c:pt>
                <c:pt idx="2375">
                  <c:v>2.4017329255861363E-6</c:v>
                </c:pt>
                <c:pt idx="2376">
                  <c:v>2.2809378185524974E-6</c:v>
                </c:pt>
                <c:pt idx="2377">
                  <c:v>2.0217125382262993E-6</c:v>
                </c:pt>
                <c:pt idx="2378">
                  <c:v>1.6434250764525995E-6</c:v>
                </c:pt>
                <c:pt idx="2379">
                  <c:v>1.1725790010193678E-6</c:v>
                </c:pt>
                <c:pt idx="2380">
                  <c:v>6.4064220183486229E-7</c:v>
                </c:pt>
                <c:pt idx="2381">
                  <c:v>8.2137614678899084E-8</c:v>
                </c:pt>
                <c:pt idx="2382">
                  <c:v>-4.6758409785932715E-7</c:v>
                </c:pt>
                <c:pt idx="2383">
                  <c:v>-9.7465851172273183E-7</c:v>
                </c:pt>
                <c:pt idx="2384">
                  <c:v>-1.4086646279306828E-6</c:v>
                </c:pt>
                <c:pt idx="2385">
                  <c:v>-1.7445463812436289E-6</c:v>
                </c:pt>
                <c:pt idx="2386">
                  <c:v>-1.9638124362895006E-6</c:v>
                </c:pt>
                <c:pt idx="2387">
                  <c:v>-2.0557594291539245E-6</c:v>
                </c:pt>
                <c:pt idx="2388">
                  <c:v>-2.0178389398572883E-6</c:v>
                </c:pt>
                <c:pt idx="2389">
                  <c:v>-1.8556574923547398E-6</c:v>
                </c:pt>
                <c:pt idx="2390">
                  <c:v>-1.5824668705402651E-6</c:v>
                </c:pt>
                <c:pt idx="2391">
                  <c:v>-1.217737003058104E-6</c:v>
                </c:pt>
                <c:pt idx="2392">
                  <c:v>-7.8652395514780829E-7</c:v>
                </c:pt>
                <c:pt idx="2393">
                  <c:v>-3.1723751274209994E-7</c:v>
                </c:pt>
                <c:pt idx="2394">
                  <c:v>1.6008154943934762E-7</c:v>
                </c:pt>
                <c:pt idx="2395">
                  <c:v>6.1565749235473989E-7</c:v>
                </c:pt>
                <c:pt idx="2396">
                  <c:v>1.0217125382262997E-6</c:v>
                </c:pt>
                <c:pt idx="2397">
                  <c:v>1.3542303771661568E-6</c:v>
                </c:pt>
                <c:pt idx="2398">
                  <c:v>1.5945973496432211E-6</c:v>
                </c:pt>
                <c:pt idx="2399">
                  <c:v>1.7299694189602446E-6</c:v>
                </c:pt>
                <c:pt idx="2400">
                  <c:v>1.7546381243628949E-6</c:v>
                </c:pt>
                <c:pt idx="2401">
                  <c:v>1.6698267074413862E-6</c:v>
                </c:pt>
                <c:pt idx="2402">
                  <c:v>1.48348623853211E-6</c:v>
                </c:pt>
                <c:pt idx="2403">
                  <c:v>1.2097859327217126E-6</c:v>
                </c:pt>
                <c:pt idx="2404">
                  <c:v>8.6774719673802231E-7</c:v>
                </c:pt>
                <c:pt idx="2405">
                  <c:v>4.8035677879714578E-7</c:v>
                </c:pt>
                <c:pt idx="2406">
                  <c:v>7.2776758409785923E-8</c:v>
                </c:pt>
                <c:pt idx="2407">
                  <c:v>-3.2919469928644245E-7</c:v>
                </c:pt>
                <c:pt idx="2408">
                  <c:v>-7.0074413863404698E-7</c:v>
                </c:pt>
                <c:pt idx="2409">
                  <c:v>-1.019571865443425E-6</c:v>
                </c:pt>
                <c:pt idx="2410">
                  <c:v>-1.2672782874617738E-6</c:v>
                </c:pt>
                <c:pt idx="2411">
                  <c:v>-1.4302752293577981E-6</c:v>
                </c:pt>
                <c:pt idx="2412">
                  <c:v>-1.5003058103975534E-6</c:v>
                </c:pt>
                <c:pt idx="2413">
                  <c:v>-1.4756371049949031E-6</c:v>
                </c:pt>
                <c:pt idx="2414">
                  <c:v>-1.3599388379204892E-6</c:v>
                </c:pt>
                <c:pt idx="2415">
                  <c:v>-1.1627930682976554E-6</c:v>
                </c:pt>
                <c:pt idx="2416">
                  <c:v>-8.9829765545361866E-7</c:v>
                </c:pt>
                <c:pt idx="2417">
                  <c:v>-5.8467889908256877E-7</c:v>
                </c:pt>
                <c:pt idx="2418">
                  <c:v>-2.4255861365953111E-7</c:v>
                </c:pt>
                <c:pt idx="2419">
                  <c:v>1.061264016309888E-7</c:v>
                </c:pt>
                <c:pt idx="2420">
                  <c:v>4.3955147808358818E-7</c:v>
                </c:pt>
                <c:pt idx="2421">
                  <c:v>7.3742099898063192E-7</c:v>
                </c:pt>
                <c:pt idx="2422">
                  <c:v>9.8218144750254849E-7</c:v>
                </c:pt>
                <c:pt idx="2423">
                  <c:v>1.1599388379204892E-6</c:v>
                </c:pt>
                <c:pt idx="2424">
                  <c:v>1.2612640163098879E-6</c:v>
                </c:pt>
                <c:pt idx="2425">
                  <c:v>1.2818552497451579E-6</c:v>
                </c:pt>
                <c:pt idx="2426">
                  <c:v>1.2223241590214066E-6</c:v>
                </c:pt>
                <c:pt idx="2427">
                  <c:v>1.0884811416921508E-6</c:v>
                </c:pt>
                <c:pt idx="2428">
                  <c:v>8.9040774719673793E-7</c:v>
                </c:pt>
                <c:pt idx="2429">
                  <c:v>6.4199796126401632E-7</c:v>
                </c:pt>
                <c:pt idx="2430">
                  <c:v>3.5990825688073387E-7</c:v>
                </c:pt>
                <c:pt idx="2431">
                  <c:v>6.2488277268093785E-8</c:v>
                </c:pt>
                <c:pt idx="2432">
                  <c:v>-2.3141692150866461E-7</c:v>
                </c:pt>
                <c:pt idx="2433">
                  <c:v>-5.0365953109072368E-7</c:v>
                </c:pt>
                <c:pt idx="2434">
                  <c:v>-7.3790010193679907E-7</c:v>
                </c:pt>
                <c:pt idx="2435">
                  <c:v>-9.2056065239551474E-7</c:v>
                </c:pt>
                <c:pt idx="2436">
                  <c:v>-1.0415902140672781E-6</c:v>
                </c:pt>
                <c:pt idx="2437">
                  <c:v>-1.0949031600407746E-6</c:v>
                </c:pt>
                <c:pt idx="2438">
                  <c:v>-1.0790010193679917E-6</c:v>
                </c:pt>
                <c:pt idx="2439">
                  <c:v>-9.9657492354740065E-7</c:v>
                </c:pt>
                <c:pt idx="2440">
                  <c:v>-8.54322120285423E-7</c:v>
                </c:pt>
                <c:pt idx="2441">
                  <c:v>-6.6257900101936801E-7</c:v>
                </c:pt>
                <c:pt idx="2442">
                  <c:v>-4.3447502548419978E-7</c:v>
                </c:pt>
                <c:pt idx="2443">
                  <c:v>-1.8508664627930685E-7</c:v>
                </c:pt>
                <c:pt idx="2444">
                  <c:v>6.9596330275229356E-8</c:v>
                </c:pt>
                <c:pt idx="2445">
                  <c:v>3.1363914373088685E-7</c:v>
                </c:pt>
                <c:pt idx="2446">
                  <c:v>5.321712538226299E-7</c:v>
                </c:pt>
                <c:pt idx="2447">
                  <c:v>7.1225280326197759E-7</c:v>
                </c:pt>
                <c:pt idx="2448">
                  <c:v>8.4367991845056061E-7</c:v>
                </c:pt>
                <c:pt idx="2449">
                  <c:v>9.1946992864424047E-7</c:v>
                </c:pt>
                <c:pt idx="2450">
                  <c:v>9.3635066258919465E-7</c:v>
                </c:pt>
                <c:pt idx="2451">
                  <c:v>8.9471967380224268E-7</c:v>
                </c:pt>
                <c:pt idx="2452">
                  <c:v>7.9859327217125367E-7</c:v>
                </c:pt>
                <c:pt idx="2453">
                  <c:v>6.5529051987767586E-7</c:v>
                </c:pt>
                <c:pt idx="2454">
                  <c:v>4.748827726809378E-7</c:v>
                </c:pt>
                <c:pt idx="2455">
                  <c:v>2.69480122324159E-7</c:v>
                </c:pt>
                <c:pt idx="2456">
                  <c:v>5.2459734964322118E-8</c:v>
                </c:pt>
                <c:pt idx="2457">
                  <c:v>-1.6242609582059125E-7</c:v>
                </c:pt>
                <c:pt idx="2458">
                  <c:v>-3.6189602446483178E-7</c:v>
                </c:pt>
                <c:pt idx="2459">
                  <c:v>-5.3395514780835882E-7</c:v>
                </c:pt>
                <c:pt idx="2460">
                  <c:v>-6.6863404689092756E-7</c:v>
                </c:pt>
                <c:pt idx="2461">
                  <c:v>-7.5847094801223231E-7</c:v>
                </c:pt>
                <c:pt idx="2462">
                  <c:v>-7.9902140672782866E-7</c:v>
                </c:pt>
                <c:pt idx="2463">
                  <c:v>-7.8897043832823639E-7</c:v>
                </c:pt>
                <c:pt idx="2464">
                  <c:v>-7.3022426095820595E-7</c:v>
                </c:pt>
                <c:pt idx="2465">
                  <c:v>-6.2762487257900096E-7</c:v>
                </c:pt>
                <c:pt idx="2466">
                  <c:v>-4.8863404689092759E-7</c:v>
                </c:pt>
                <c:pt idx="2467">
                  <c:v>-3.2276248725790007E-7</c:v>
                </c:pt>
                <c:pt idx="2468">
                  <c:v>-1.4096839959225281E-7</c:v>
                </c:pt>
                <c:pt idx="2469">
                  <c:v>4.5047910295616721E-8</c:v>
                </c:pt>
                <c:pt idx="2470">
                  <c:v>2.2365953109072371E-7</c:v>
                </c:pt>
                <c:pt idx="2471">
                  <c:v>3.8394495412844032E-7</c:v>
                </c:pt>
                <c:pt idx="2472">
                  <c:v>5.1644240570846071E-7</c:v>
                </c:pt>
                <c:pt idx="2473">
                  <c:v>6.1359836901121297E-7</c:v>
                </c:pt>
                <c:pt idx="2474">
                  <c:v>6.7027522935779815E-7</c:v>
                </c:pt>
                <c:pt idx="2475">
                  <c:v>6.8396534148827721E-7</c:v>
                </c:pt>
                <c:pt idx="2476">
                  <c:v>6.5485219164118252E-7</c:v>
                </c:pt>
                <c:pt idx="2477">
                  <c:v>5.858409785932721E-7</c:v>
                </c:pt>
                <c:pt idx="2478">
                  <c:v>4.8220183486238531E-7</c:v>
                </c:pt>
                <c:pt idx="2479">
                  <c:v>3.5119266055045873E-7</c:v>
                </c:pt>
                <c:pt idx="2480">
                  <c:v>2.0164118246687056E-7</c:v>
                </c:pt>
                <c:pt idx="2481">
                  <c:v>4.3297655453618755E-8</c:v>
                </c:pt>
                <c:pt idx="2482">
                  <c:v>-1.1380224260958205E-7</c:v>
                </c:pt>
                <c:pt idx="2483">
                  <c:v>-2.5993883792048929E-7</c:v>
                </c:pt>
                <c:pt idx="2484">
                  <c:v>-3.8632008154943937E-7</c:v>
                </c:pt>
                <c:pt idx="2485">
                  <c:v>-4.8559633027522936E-7</c:v>
                </c:pt>
                <c:pt idx="2486">
                  <c:v>-5.522833843017329E-7</c:v>
                </c:pt>
                <c:pt idx="2487">
                  <c:v>-5.8303771661569828E-7</c:v>
                </c:pt>
                <c:pt idx="2488">
                  <c:v>-5.7686034658511731E-7</c:v>
                </c:pt>
                <c:pt idx="2489">
                  <c:v>-5.3503567787971454E-7</c:v>
                </c:pt>
                <c:pt idx="2490">
                  <c:v>-4.6104994903160035E-7</c:v>
                </c:pt>
                <c:pt idx="2491">
                  <c:v>-3.6029561671763505E-7</c:v>
                </c:pt>
                <c:pt idx="2492">
                  <c:v>-2.3968399592252801E-7</c:v>
                </c:pt>
                <c:pt idx="2493">
                  <c:v>-1.0717635066258919E-7</c:v>
                </c:pt>
                <c:pt idx="2494">
                  <c:v>2.8678899082568804E-8</c:v>
                </c:pt>
                <c:pt idx="2495">
                  <c:v>1.593781855249745E-7</c:v>
                </c:pt>
                <c:pt idx="2496">
                  <c:v>2.7695208970438329E-7</c:v>
                </c:pt>
                <c:pt idx="2497">
                  <c:v>3.7441386340468901E-7</c:v>
                </c:pt>
                <c:pt idx="2498">
                  <c:v>4.4622833843017325E-7</c:v>
                </c:pt>
                <c:pt idx="2499">
                  <c:v>4.8857288481141687E-7</c:v>
                </c:pt>
                <c:pt idx="2500">
                  <c:v>4.9956167176350653E-7</c:v>
                </c:pt>
                <c:pt idx="2501">
                  <c:v>4.7927624872578996E-7</c:v>
                </c:pt>
                <c:pt idx="2502">
                  <c:v>4.2974515800203871E-7</c:v>
                </c:pt>
                <c:pt idx="2503">
                  <c:v>3.5478083588175332E-7</c:v>
                </c:pt>
                <c:pt idx="2504">
                  <c:v>2.5966360856269113E-7</c:v>
                </c:pt>
                <c:pt idx="2505">
                  <c:v>1.5079510703363913E-7</c:v>
                </c:pt>
                <c:pt idx="2506">
                  <c:v>3.526503567787972E-8</c:v>
                </c:pt>
                <c:pt idx="2507">
                  <c:v>-7.9588175331294594E-8</c:v>
                </c:pt>
                <c:pt idx="2508">
                  <c:v>-1.8664627930682974E-7</c:v>
                </c:pt>
                <c:pt idx="2509">
                  <c:v>-2.7945973496432211E-7</c:v>
                </c:pt>
                <c:pt idx="2510">
                  <c:v>-3.5264016309887868E-7</c:v>
                </c:pt>
                <c:pt idx="2511">
                  <c:v>-4.0211009174311921E-7</c:v>
                </c:pt>
                <c:pt idx="2512">
                  <c:v>-4.2541284403669722E-7</c:v>
                </c:pt>
                <c:pt idx="2513">
                  <c:v>-4.2174311926605501E-7</c:v>
                </c:pt>
                <c:pt idx="2514">
                  <c:v>-3.9198776758409783E-7</c:v>
                </c:pt>
                <c:pt idx="2515">
                  <c:v>-3.386544342507645E-7</c:v>
                </c:pt>
                <c:pt idx="2516">
                  <c:v>-2.6562691131498471E-7</c:v>
                </c:pt>
                <c:pt idx="2517">
                  <c:v>-1.7792048929663607E-7</c:v>
                </c:pt>
                <c:pt idx="2518">
                  <c:v>-8.1361875637104984E-8</c:v>
                </c:pt>
                <c:pt idx="2519">
                  <c:v>1.7854230377166155E-8</c:v>
                </c:pt>
                <c:pt idx="2520">
                  <c:v>1.1349643221202854E-7</c:v>
                </c:pt>
                <c:pt idx="2521">
                  <c:v>1.9972477064220183E-7</c:v>
                </c:pt>
                <c:pt idx="2522">
                  <c:v>2.714169215086646E-7</c:v>
                </c:pt>
                <c:pt idx="2523">
                  <c:v>3.2449541284403673E-7</c:v>
                </c:pt>
                <c:pt idx="2524">
                  <c:v>3.5611620795107035E-7</c:v>
                </c:pt>
                <c:pt idx="2525">
                  <c:v>3.6485219164118244E-7</c:v>
                </c:pt>
                <c:pt idx="2526">
                  <c:v>3.5073394495412838E-7</c:v>
                </c:pt>
                <c:pt idx="2527">
                  <c:v>3.1521916411824672E-7</c:v>
                </c:pt>
                <c:pt idx="2528">
                  <c:v>2.6100917431192661E-7</c:v>
                </c:pt>
                <c:pt idx="2529">
                  <c:v>1.9194699286442403E-7</c:v>
                </c:pt>
                <c:pt idx="2530">
                  <c:v>1.1269113149847095E-7</c:v>
                </c:pt>
                <c:pt idx="2531">
                  <c:v>2.8406727828746174E-8</c:v>
                </c:pt>
                <c:pt idx="2532">
                  <c:v>-5.5542303771661569E-8</c:v>
                </c:pt>
                <c:pt idx="2533">
                  <c:v>-1.3396534148827727E-7</c:v>
                </c:pt>
                <c:pt idx="2534">
                  <c:v>-2.021202854230377E-7</c:v>
                </c:pt>
                <c:pt idx="2535">
                  <c:v>-2.5605504587155958E-7</c:v>
                </c:pt>
                <c:pt idx="2536">
                  <c:v>-2.927624872579001E-7</c:v>
                </c:pt>
                <c:pt idx="2537">
                  <c:v>-3.1038735983690107E-7</c:v>
                </c:pt>
                <c:pt idx="2538">
                  <c:v>-3.083078491335372E-7</c:v>
                </c:pt>
                <c:pt idx="2539">
                  <c:v>-2.8716615698267074E-7</c:v>
                </c:pt>
                <c:pt idx="2540">
                  <c:v>-2.4872579001019368E-7</c:v>
                </c:pt>
                <c:pt idx="2541">
                  <c:v>-1.9580020387359835E-7</c:v>
                </c:pt>
                <c:pt idx="2542">
                  <c:v>-1.3203873598369009E-7</c:v>
                </c:pt>
                <c:pt idx="2543">
                  <c:v>-6.1661569826707437E-8</c:v>
                </c:pt>
                <c:pt idx="2544">
                  <c:v>1.0787971457696229E-8</c:v>
                </c:pt>
                <c:pt idx="2545">
                  <c:v>8.0766564729867477E-8</c:v>
                </c:pt>
                <c:pt idx="2546">
                  <c:v>1.4399592252803263E-7</c:v>
                </c:pt>
                <c:pt idx="2547">
                  <c:v>1.9672782874617737E-7</c:v>
                </c:pt>
                <c:pt idx="2548">
                  <c:v>2.3594291539245667E-7</c:v>
                </c:pt>
                <c:pt idx="2549">
                  <c:v>2.595412844036697E-7</c:v>
                </c:pt>
                <c:pt idx="2550">
                  <c:v>2.6646279306829768E-7</c:v>
                </c:pt>
                <c:pt idx="2551">
                  <c:v>2.5666666666666666E-7</c:v>
                </c:pt>
                <c:pt idx="2552">
                  <c:v>2.3118246687054026E-7</c:v>
                </c:pt>
                <c:pt idx="2553">
                  <c:v>1.9199796126401629E-7</c:v>
                </c:pt>
                <c:pt idx="2554">
                  <c:v>1.4186544342507647E-7</c:v>
                </c:pt>
                <c:pt idx="2555">
                  <c:v>8.4172273190621805E-8</c:v>
                </c:pt>
                <c:pt idx="2556">
                  <c:v>2.2688073394495415E-8</c:v>
                </c:pt>
                <c:pt idx="2557">
                  <c:v>-3.8677879714576961E-8</c:v>
                </c:pt>
                <c:pt idx="2558">
                  <c:v>-9.6120285423037719E-8</c:v>
                </c:pt>
                <c:pt idx="2559">
                  <c:v>-1.4616717635066258E-7</c:v>
                </c:pt>
                <c:pt idx="2560">
                  <c:v>-1.8590214067278286E-7</c:v>
                </c:pt>
                <c:pt idx="2561">
                  <c:v>-2.1311926605504584E-7</c:v>
                </c:pt>
                <c:pt idx="2562">
                  <c:v>-2.2644240570846076E-7</c:v>
                </c:pt>
                <c:pt idx="2563">
                  <c:v>-2.2538226299694189E-7</c:v>
                </c:pt>
                <c:pt idx="2564">
                  <c:v>-2.1035677879714575E-7</c:v>
                </c:pt>
                <c:pt idx="2565">
                  <c:v>-1.826605504587156E-7</c:v>
                </c:pt>
                <c:pt idx="2566">
                  <c:v>-1.4431192660550457E-7</c:v>
                </c:pt>
                <c:pt idx="2567">
                  <c:v>-9.7955147808358822E-8</c:v>
                </c:pt>
                <c:pt idx="2568">
                  <c:v>-4.6675840978593273E-8</c:v>
                </c:pt>
                <c:pt idx="2569">
                  <c:v>6.2269113149847093E-9</c:v>
                </c:pt>
                <c:pt idx="2570">
                  <c:v>5.7431192660550453E-8</c:v>
                </c:pt>
                <c:pt idx="2571">
                  <c:v>1.0380224260958207E-7</c:v>
                </c:pt>
                <c:pt idx="2572">
                  <c:v>1.4257900101936799E-7</c:v>
                </c:pt>
                <c:pt idx="2573">
                  <c:v>1.7154943934760448E-7</c:v>
                </c:pt>
                <c:pt idx="2574">
                  <c:v>1.8915392456676861E-7</c:v>
                </c:pt>
                <c:pt idx="2575">
                  <c:v>1.9458715596330275E-7</c:v>
                </c:pt>
                <c:pt idx="2576">
                  <c:v>1.8780835881753313E-7</c:v>
                </c:pt>
                <c:pt idx="2577">
                  <c:v>1.6954128440366972E-7</c:v>
                </c:pt>
                <c:pt idx="2578">
                  <c:v>1.4121304791029561E-7</c:v>
                </c:pt>
                <c:pt idx="2579">
                  <c:v>1.0482161060142711E-7</c:v>
                </c:pt>
                <c:pt idx="2580">
                  <c:v>6.2833843017329253E-8</c:v>
                </c:pt>
                <c:pt idx="2581">
                  <c:v>1.7985728848114167E-8</c:v>
                </c:pt>
                <c:pt idx="2582">
                  <c:v>-2.6863404689092762E-8</c:v>
                </c:pt>
                <c:pt idx="2583">
                  <c:v>-6.893476044852191E-8</c:v>
                </c:pt>
                <c:pt idx="2584">
                  <c:v>-1.056880733944954E-7</c:v>
                </c:pt>
                <c:pt idx="2585">
                  <c:v>-1.3496432212028542E-7</c:v>
                </c:pt>
                <c:pt idx="2586">
                  <c:v>-1.5514780835881753E-7</c:v>
                </c:pt>
                <c:pt idx="2587">
                  <c:v>-1.651987767584098E-7</c:v>
                </c:pt>
                <c:pt idx="2588">
                  <c:v>-1.6475025484199793E-7</c:v>
                </c:pt>
                <c:pt idx="2589">
                  <c:v>-1.5408766564729866E-7</c:v>
                </c:pt>
                <c:pt idx="2590">
                  <c:v>-1.3412844036697247E-7</c:v>
                </c:pt>
                <c:pt idx="2591">
                  <c:v>-1.0634046890927625E-7</c:v>
                </c:pt>
                <c:pt idx="2592">
                  <c:v>-7.2651376146788991E-8</c:v>
                </c:pt>
                <c:pt idx="2593">
                  <c:v>-3.5284403669724764E-8</c:v>
                </c:pt>
                <c:pt idx="2594">
                  <c:v>3.3430173292558615E-9</c:v>
                </c:pt>
                <c:pt idx="2595">
                  <c:v>4.0803261977573898E-8</c:v>
                </c:pt>
                <c:pt idx="2596">
                  <c:v>7.4804281345565752E-8</c:v>
                </c:pt>
                <c:pt idx="2597">
                  <c:v>1.0332313965341488E-7</c:v>
                </c:pt>
                <c:pt idx="2598">
                  <c:v>1.2471967380224259E-7</c:v>
                </c:pt>
                <c:pt idx="2599">
                  <c:v>1.3783893985728846E-7</c:v>
                </c:pt>
                <c:pt idx="2600">
                  <c:v>1.4208970438328236E-7</c:v>
                </c:pt>
                <c:pt idx="2601">
                  <c:v>1.3741080530071355E-7</c:v>
                </c:pt>
                <c:pt idx="2602">
                  <c:v>1.2433231396534148E-7</c:v>
                </c:pt>
                <c:pt idx="2603">
                  <c:v>1.0385321100917429E-7</c:v>
                </c:pt>
                <c:pt idx="2604">
                  <c:v>7.7444444444444445E-8</c:v>
                </c:pt>
                <c:pt idx="2605">
                  <c:v>4.688175331294597E-8</c:v>
                </c:pt>
                <c:pt idx="2606">
                  <c:v>1.4167176350662588E-8</c:v>
                </c:pt>
                <c:pt idx="2607">
                  <c:v>-1.8612640163098878E-8</c:v>
                </c:pt>
                <c:pt idx="2608">
                  <c:v>-4.9420998980632002E-8</c:v>
                </c:pt>
                <c:pt idx="2609">
                  <c:v>-7.6400611620795108E-8</c:v>
                </c:pt>
                <c:pt idx="2610">
                  <c:v>-9.7971457696228327E-8</c:v>
                </c:pt>
                <c:pt idx="2611">
                  <c:v>-1.1292558613659532E-7</c:v>
                </c:pt>
                <c:pt idx="2612">
                  <c:v>-1.2050968399592252E-7</c:v>
                </c:pt>
                <c:pt idx="2613">
                  <c:v>-1.2041794087665645E-7</c:v>
                </c:pt>
                <c:pt idx="2614">
                  <c:v>-1.1285423037716616E-7</c:v>
                </c:pt>
                <c:pt idx="2615">
                  <c:v>-9.8484199796126404E-8</c:v>
                </c:pt>
                <c:pt idx="2616">
                  <c:v>-7.8357798165137597E-8</c:v>
                </c:pt>
                <c:pt idx="2617">
                  <c:v>-5.3866462793068295E-8</c:v>
                </c:pt>
                <c:pt idx="2618">
                  <c:v>-2.6641182466870537E-8</c:v>
                </c:pt>
                <c:pt idx="2619">
                  <c:v>1.5615698267074414E-9</c:v>
                </c:pt>
                <c:pt idx="2620">
                  <c:v>2.8965341488277269E-8</c:v>
                </c:pt>
                <c:pt idx="2621">
                  <c:v>5.3893985728848112E-8</c:v>
                </c:pt>
                <c:pt idx="2622">
                  <c:v>7.4861365953109065E-8</c:v>
                </c:pt>
                <c:pt idx="2623">
                  <c:v>9.0660550458715592E-8</c:v>
                </c:pt>
                <c:pt idx="2624">
                  <c:v>1.0044240570846075E-7</c:v>
                </c:pt>
                <c:pt idx="2625">
                  <c:v>1.0375127420998981E-7</c:v>
                </c:pt>
                <c:pt idx="2626">
                  <c:v>1.0053924566768603E-7</c:v>
                </c:pt>
                <c:pt idx="2627">
                  <c:v>9.1166156982670736E-8</c:v>
                </c:pt>
                <c:pt idx="2628">
                  <c:v>7.6369011213047898E-8</c:v>
                </c:pt>
                <c:pt idx="2629">
                  <c:v>5.7201834862385318E-8</c:v>
                </c:pt>
                <c:pt idx="2630">
                  <c:v>3.4962283384301733E-8</c:v>
                </c:pt>
                <c:pt idx="2631">
                  <c:v>1.1102956167176351E-8</c:v>
                </c:pt>
                <c:pt idx="2632">
                  <c:v>-1.2853211009174312E-8</c:v>
                </c:pt>
                <c:pt idx="2633">
                  <c:v>-3.5415902140672783E-8</c:v>
                </c:pt>
                <c:pt idx="2634">
                  <c:v>-5.5221202854230378E-8</c:v>
                </c:pt>
                <c:pt idx="2635">
                  <c:v>-7.1110091743119255E-8</c:v>
                </c:pt>
                <c:pt idx="2636">
                  <c:v>-8.2192660550458705E-8</c:v>
                </c:pt>
                <c:pt idx="2637">
                  <c:v>-8.7899082568807338E-8</c:v>
                </c:pt>
                <c:pt idx="2638">
                  <c:v>-8.8008154943934753E-8</c:v>
                </c:pt>
                <c:pt idx="2639">
                  <c:v>-8.2655453618756374E-8</c:v>
                </c:pt>
                <c:pt idx="2640">
                  <c:v>-7.2305810397553522E-8</c:v>
                </c:pt>
                <c:pt idx="2641">
                  <c:v>-5.772680937818552E-8</c:v>
                </c:pt>
                <c:pt idx="2642">
                  <c:v>-3.9927624872578996E-8</c:v>
                </c:pt>
                <c:pt idx="2643">
                  <c:v>-2.00927624872579E-8</c:v>
                </c:pt>
                <c:pt idx="2644">
                  <c:v>4.9763506625891946E-10</c:v>
                </c:pt>
                <c:pt idx="2645">
                  <c:v>2.0545361875637103E-8</c:v>
                </c:pt>
                <c:pt idx="2646">
                  <c:v>3.8820591233435265E-8</c:v>
                </c:pt>
                <c:pt idx="2647">
                  <c:v>5.4232415902140675E-8</c:v>
                </c:pt>
                <c:pt idx="2648">
                  <c:v>6.589908256880734E-8</c:v>
                </c:pt>
                <c:pt idx="2649">
                  <c:v>7.3187563710499491E-8</c:v>
                </c:pt>
                <c:pt idx="2650">
                  <c:v>7.5751274209989807E-8</c:v>
                </c:pt>
                <c:pt idx="2651">
                  <c:v>7.3551478083588171E-8</c:v>
                </c:pt>
                <c:pt idx="2652">
                  <c:v>6.6843017329255862E-8</c:v>
                </c:pt>
                <c:pt idx="2653">
                  <c:v>5.6152905198776755E-8</c:v>
                </c:pt>
                <c:pt idx="2654">
                  <c:v>4.2244648318042812E-8</c:v>
                </c:pt>
                <c:pt idx="2655">
                  <c:v>2.6060142711518855E-8</c:v>
                </c:pt>
                <c:pt idx="2656">
                  <c:v>8.6598369011213033E-9</c:v>
                </c:pt>
                <c:pt idx="2657">
                  <c:v>-8.8461773700305819E-9</c:v>
                </c:pt>
                <c:pt idx="2658">
                  <c:v>-2.5369011213047908E-8</c:v>
                </c:pt>
                <c:pt idx="2659">
                  <c:v>-3.9908256880733944E-8</c:v>
                </c:pt>
                <c:pt idx="2660">
                  <c:v>-5.1608562691131499E-8</c:v>
                </c:pt>
                <c:pt idx="2661">
                  <c:v>-5.9816513761467882E-8</c:v>
                </c:pt>
                <c:pt idx="2662">
                  <c:v>-6.4110091743119259E-8</c:v>
                </c:pt>
                <c:pt idx="2663">
                  <c:v>-6.4319062181447489E-8</c:v>
                </c:pt>
                <c:pt idx="2664">
                  <c:v>-6.0532110091743122E-8</c:v>
                </c:pt>
                <c:pt idx="2665">
                  <c:v>-5.3081549439347602E-8</c:v>
                </c:pt>
                <c:pt idx="2666">
                  <c:v>-4.2522935779816514E-8</c:v>
                </c:pt>
                <c:pt idx="2667">
                  <c:v>-2.9588175331294596E-8</c:v>
                </c:pt>
                <c:pt idx="2668">
                  <c:v>-1.513761467889908E-8</c:v>
                </c:pt>
                <c:pt idx="2669">
                  <c:v>-1.0638124362895005E-10</c:v>
                </c:pt>
                <c:pt idx="2670">
                  <c:v>1.4557594291539244E-8</c:v>
                </c:pt>
                <c:pt idx="2671">
                  <c:v>2.7955147808358818E-8</c:v>
                </c:pt>
                <c:pt idx="2672">
                  <c:v>3.9285423037716607E-8</c:v>
                </c:pt>
                <c:pt idx="2673">
                  <c:v>4.7897043832823644E-8</c:v>
                </c:pt>
                <c:pt idx="2674">
                  <c:v>5.3322120285423029E-8</c:v>
                </c:pt>
                <c:pt idx="2675">
                  <c:v>5.5303771661569822E-8</c:v>
                </c:pt>
                <c:pt idx="2676">
                  <c:v>5.3805300713557589E-8</c:v>
                </c:pt>
                <c:pt idx="2677">
                  <c:v>4.9007135575942915E-8</c:v>
                </c:pt>
                <c:pt idx="2678">
                  <c:v>4.1285423037716605E-8</c:v>
                </c:pt>
                <c:pt idx="2679">
                  <c:v>3.1192660550458712E-8</c:v>
                </c:pt>
                <c:pt idx="2680">
                  <c:v>1.9415902140672782E-8</c:v>
                </c:pt>
                <c:pt idx="2681">
                  <c:v>6.7262996941896019E-9</c:v>
                </c:pt>
                <c:pt idx="2682">
                  <c:v>-6.0656472986748215E-9</c:v>
                </c:pt>
                <c:pt idx="2683">
                  <c:v>-1.8164118246687054E-8</c:v>
                </c:pt>
                <c:pt idx="2684">
                  <c:v>-2.8834862385321097E-8</c:v>
                </c:pt>
                <c:pt idx="2685">
                  <c:v>-3.745158002038735E-8</c:v>
                </c:pt>
                <c:pt idx="2686">
                  <c:v>-4.3531090723751276E-8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Sliding!$A$1:$A$2688</c:f>
              <c:numCache>
                <c:formatCode>General</c:formatCode>
                <c:ptCount val="2688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5.7409999999999997</c:v>
                </c:pt>
                <c:pt idx="287">
                  <c:v>5.7610000000000001</c:v>
                </c:pt>
                <c:pt idx="288">
                  <c:v>5.7809999999999997</c:v>
                </c:pt>
                <c:pt idx="289">
                  <c:v>5.8010000000000002</c:v>
                </c:pt>
                <c:pt idx="290">
                  <c:v>5.8209999999999997</c:v>
                </c:pt>
                <c:pt idx="291">
                  <c:v>5.8410000000000002</c:v>
                </c:pt>
                <c:pt idx="292">
                  <c:v>5.8609999999999998</c:v>
                </c:pt>
                <c:pt idx="293">
                  <c:v>5.8810000000000002</c:v>
                </c:pt>
                <c:pt idx="294">
                  <c:v>5.9009999999999998</c:v>
                </c:pt>
                <c:pt idx="295">
                  <c:v>5.9210000000000003</c:v>
                </c:pt>
                <c:pt idx="296">
                  <c:v>5.9409999999999998</c:v>
                </c:pt>
                <c:pt idx="297">
                  <c:v>5.9610000000000003</c:v>
                </c:pt>
                <c:pt idx="298">
                  <c:v>5.9809999999999999</c:v>
                </c:pt>
                <c:pt idx="299">
                  <c:v>6.0010000000000003</c:v>
                </c:pt>
                <c:pt idx="300">
                  <c:v>6.0209999999999999</c:v>
                </c:pt>
                <c:pt idx="301">
                  <c:v>6.0410000000000004</c:v>
                </c:pt>
                <c:pt idx="302">
                  <c:v>6.0609999999999999</c:v>
                </c:pt>
                <c:pt idx="303">
                  <c:v>6.0810000000000004</c:v>
                </c:pt>
                <c:pt idx="304">
                  <c:v>6.101</c:v>
                </c:pt>
                <c:pt idx="305">
                  <c:v>6.1210000000000004</c:v>
                </c:pt>
                <c:pt idx="306">
                  <c:v>6.141</c:v>
                </c:pt>
                <c:pt idx="307">
                  <c:v>6.1609999999999996</c:v>
                </c:pt>
                <c:pt idx="308">
                  <c:v>6.181</c:v>
                </c:pt>
                <c:pt idx="309">
                  <c:v>6.2009999999999996</c:v>
                </c:pt>
                <c:pt idx="310">
                  <c:v>6.2210000000000001</c:v>
                </c:pt>
                <c:pt idx="311">
                  <c:v>6.2409999999999997</c:v>
                </c:pt>
                <c:pt idx="312">
                  <c:v>6.2610000000000001</c:v>
                </c:pt>
                <c:pt idx="313">
                  <c:v>6.2809999999999997</c:v>
                </c:pt>
                <c:pt idx="314">
                  <c:v>6.3010000000000002</c:v>
                </c:pt>
                <c:pt idx="315">
                  <c:v>6.3209999999999997</c:v>
                </c:pt>
                <c:pt idx="316">
                  <c:v>6.3410000000000002</c:v>
                </c:pt>
                <c:pt idx="317">
                  <c:v>6.3609999999999998</c:v>
                </c:pt>
                <c:pt idx="318">
                  <c:v>6.3810000000000002</c:v>
                </c:pt>
                <c:pt idx="319">
                  <c:v>6.4009999999999998</c:v>
                </c:pt>
                <c:pt idx="320">
                  <c:v>6.4210000000000003</c:v>
                </c:pt>
                <c:pt idx="321">
                  <c:v>6.4409999999999998</c:v>
                </c:pt>
                <c:pt idx="322">
                  <c:v>6.4610000000000003</c:v>
                </c:pt>
                <c:pt idx="323">
                  <c:v>6.4809999999999999</c:v>
                </c:pt>
                <c:pt idx="324">
                  <c:v>6.5010000000000003</c:v>
                </c:pt>
                <c:pt idx="325">
                  <c:v>6.5209999999999999</c:v>
                </c:pt>
                <c:pt idx="326">
                  <c:v>6.5410000000000004</c:v>
                </c:pt>
                <c:pt idx="327">
                  <c:v>6.5609999999999999</c:v>
                </c:pt>
                <c:pt idx="328">
                  <c:v>6.5810000000000004</c:v>
                </c:pt>
                <c:pt idx="329">
                  <c:v>6.601</c:v>
                </c:pt>
                <c:pt idx="330">
                  <c:v>6.6210000000000004</c:v>
                </c:pt>
                <c:pt idx="331">
                  <c:v>6.641</c:v>
                </c:pt>
                <c:pt idx="332">
                  <c:v>6.6609999999999996</c:v>
                </c:pt>
                <c:pt idx="333">
                  <c:v>6.681</c:v>
                </c:pt>
                <c:pt idx="334">
                  <c:v>6.7009999999999996</c:v>
                </c:pt>
                <c:pt idx="335">
                  <c:v>6.7210000000000001</c:v>
                </c:pt>
                <c:pt idx="336">
                  <c:v>6.7409999999999997</c:v>
                </c:pt>
                <c:pt idx="337">
                  <c:v>6.7610000000000001</c:v>
                </c:pt>
                <c:pt idx="338">
                  <c:v>6.7809999999999997</c:v>
                </c:pt>
                <c:pt idx="339">
                  <c:v>6.8010000000000002</c:v>
                </c:pt>
                <c:pt idx="340">
                  <c:v>6.8209999999999997</c:v>
                </c:pt>
                <c:pt idx="341">
                  <c:v>6.8410000000000002</c:v>
                </c:pt>
                <c:pt idx="342">
                  <c:v>6.8609999999999998</c:v>
                </c:pt>
                <c:pt idx="343">
                  <c:v>6.8810000000000002</c:v>
                </c:pt>
                <c:pt idx="344">
                  <c:v>6.9009999999999998</c:v>
                </c:pt>
                <c:pt idx="345">
                  <c:v>6.9210000000000003</c:v>
                </c:pt>
                <c:pt idx="346">
                  <c:v>6.9409999999999998</c:v>
                </c:pt>
                <c:pt idx="347">
                  <c:v>6.9610000000000003</c:v>
                </c:pt>
                <c:pt idx="348">
                  <c:v>6.9809999999999999</c:v>
                </c:pt>
                <c:pt idx="349">
                  <c:v>7.0010000000000003</c:v>
                </c:pt>
                <c:pt idx="350">
                  <c:v>7.0209999999999999</c:v>
                </c:pt>
                <c:pt idx="351">
                  <c:v>7.0410000000000004</c:v>
                </c:pt>
                <c:pt idx="352">
                  <c:v>7.0609999999999999</c:v>
                </c:pt>
                <c:pt idx="353">
                  <c:v>7.0810000000000004</c:v>
                </c:pt>
                <c:pt idx="354">
                  <c:v>7.101</c:v>
                </c:pt>
                <c:pt idx="355">
                  <c:v>7.1210000000000004</c:v>
                </c:pt>
                <c:pt idx="356">
                  <c:v>7.141</c:v>
                </c:pt>
                <c:pt idx="357">
                  <c:v>7.1609999999999996</c:v>
                </c:pt>
                <c:pt idx="358">
                  <c:v>7.181</c:v>
                </c:pt>
                <c:pt idx="359">
                  <c:v>7.2009999999999996</c:v>
                </c:pt>
                <c:pt idx="360">
                  <c:v>7.2210000000000001</c:v>
                </c:pt>
                <c:pt idx="361">
                  <c:v>7.2409999999999997</c:v>
                </c:pt>
                <c:pt idx="362">
                  <c:v>7.2610000000000001</c:v>
                </c:pt>
                <c:pt idx="363">
                  <c:v>7.2809999999999997</c:v>
                </c:pt>
                <c:pt idx="364">
                  <c:v>7.3010000000000002</c:v>
                </c:pt>
                <c:pt idx="365">
                  <c:v>7.3209999999999997</c:v>
                </c:pt>
                <c:pt idx="366">
                  <c:v>7.3410000000000002</c:v>
                </c:pt>
                <c:pt idx="367">
                  <c:v>7.3609999999999998</c:v>
                </c:pt>
                <c:pt idx="368">
                  <c:v>7.3810000000000002</c:v>
                </c:pt>
                <c:pt idx="369">
                  <c:v>7.4009999999999998</c:v>
                </c:pt>
                <c:pt idx="370">
                  <c:v>7.4210000000000003</c:v>
                </c:pt>
                <c:pt idx="371">
                  <c:v>7.4409999999999998</c:v>
                </c:pt>
                <c:pt idx="372">
                  <c:v>7.4610000000000003</c:v>
                </c:pt>
                <c:pt idx="373">
                  <c:v>7.4809999999999999</c:v>
                </c:pt>
                <c:pt idx="374">
                  <c:v>7.5010000000000003</c:v>
                </c:pt>
                <c:pt idx="375">
                  <c:v>7.5209999999999999</c:v>
                </c:pt>
                <c:pt idx="376">
                  <c:v>7.5410000000000004</c:v>
                </c:pt>
                <c:pt idx="377">
                  <c:v>7.5609999999999999</c:v>
                </c:pt>
                <c:pt idx="378">
                  <c:v>7.5810000000000004</c:v>
                </c:pt>
                <c:pt idx="379">
                  <c:v>7.601</c:v>
                </c:pt>
                <c:pt idx="380">
                  <c:v>7.6210000000000004</c:v>
                </c:pt>
                <c:pt idx="381">
                  <c:v>7.641</c:v>
                </c:pt>
                <c:pt idx="382">
                  <c:v>7.6609999999999996</c:v>
                </c:pt>
                <c:pt idx="383">
                  <c:v>7.681</c:v>
                </c:pt>
                <c:pt idx="384">
                  <c:v>7.7009999999999996</c:v>
                </c:pt>
                <c:pt idx="385">
                  <c:v>7.7210000000000001</c:v>
                </c:pt>
                <c:pt idx="386">
                  <c:v>7.7409999999999997</c:v>
                </c:pt>
                <c:pt idx="387">
                  <c:v>7.7610000000000001</c:v>
                </c:pt>
                <c:pt idx="388">
                  <c:v>7.7809999999999997</c:v>
                </c:pt>
                <c:pt idx="389">
                  <c:v>7.8010000000000002</c:v>
                </c:pt>
                <c:pt idx="390">
                  <c:v>7.8209999999999997</c:v>
                </c:pt>
                <c:pt idx="391">
                  <c:v>7.8410000000000002</c:v>
                </c:pt>
                <c:pt idx="392">
                  <c:v>7.8609999999999998</c:v>
                </c:pt>
                <c:pt idx="393">
                  <c:v>7.8810000000000002</c:v>
                </c:pt>
                <c:pt idx="394">
                  <c:v>7.9009999999999998</c:v>
                </c:pt>
                <c:pt idx="395">
                  <c:v>7.9210000000000003</c:v>
                </c:pt>
                <c:pt idx="396">
                  <c:v>7.9409999999999998</c:v>
                </c:pt>
                <c:pt idx="397">
                  <c:v>7.9610000000000003</c:v>
                </c:pt>
                <c:pt idx="398">
                  <c:v>7.9809999999999999</c:v>
                </c:pt>
                <c:pt idx="399">
                  <c:v>8.0009999999999994</c:v>
                </c:pt>
                <c:pt idx="400">
                  <c:v>8.0210000000000008</c:v>
                </c:pt>
                <c:pt idx="401">
                  <c:v>8.0410000000000004</c:v>
                </c:pt>
                <c:pt idx="402">
                  <c:v>8.0609999999999999</c:v>
                </c:pt>
                <c:pt idx="403">
                  <c:v>8.0809999999999995</c:v>
                </c:pt>
                <c:pt idx="404">
                  <c:v>8.1010000000000009</c:v>
                </c:pt>
                <c:pt idx="405">
                  <c:v>8.1210000000000004</c:v>
                </c:pt>
                <c:pt idx="406">
                  <c:v>8.141</c:v>
                </c:pt>
                <c:pt idx="407">
                  <c:v>8.1609999999999996</c:v>
                </c:pt>
                <c:pt idx="408">
                  <c:v>8.1809999999999992</c:v>
                </c:pt>
                <c:pt idx="409">
                  <c:v>8.2010000000000005</c:v>
                </c:pt>
                <c:pt idx="410">
                  <c:v>8.2210000000000001</c:v>
                </c:pt>
                <c:pt idx="411">
                  <c:v>8.2409999999999997</c:v>
                </c:pt>
                <c:pt idx="412">
                  <c:v>8.2609999999999992</c:v>
                </c:pt>
                <c:pt idx="413">
                  <c:v>8.2810000000000006</c:v>
                </c:pt>
                <c:pt idx="414">
                  <c:v>8.3010000000000002</c:v>
                </c:pt>
                <c:pt idx="415">
                  <c:v>8.3209999999999997</c:v>
                </c:pt>
                <c:pt idx="416">
                  <c:v>8.3409999999999993</c:v>
                </c:pt>
                <c:pt idx="417">
                  <c:v>8.3610000000000007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9.359</c:v>
                </c:pt>
                <c:pt idx="468">
                  <c:v>9.3789999999999996</c:v>
                </c:pt>
                <c:pt idx="469">
                  <c:v>9.3989999999999991</c:v>
                </c:pt>
                <c:pt idx="470">
                  <c:v>9.4190000000000005</c:v>
                </c:pt>
                <c:pt idx="471">
                  <c:v>9.4390000000000001</c:v>
                </c:pt>
                <c:pt idx="472">
                  <c:v>9.4589999999999996</c:v>
                </c:pt>
                <c:pt idx="473">
                  <c:v>9.4789999999999992</c:v>
                </c:pt>
                <c:pt idx="474">
                  <c:v>9.4990000000000006</c:v>
                </c:pt>
                <c:pt idx="475">
                  <c:v>9.5190000000000001</c:v>
                </c:pt>
                <c:pt idx="476">
                  <c:v>9.5389999999999997</c:v>
                </c:pt>
                <c:pt idx="477">
                  <c:v>9.5589999999999993</c:v>
                </c:pt>
                <c:pt idx="478">
                  <c:v>9.5790000000000006</c:v>
                </c:pt>
                <c:pt idx="479">
                  <c:v>9.5990000000000002</c:v>
                </c:pt>
                <c:pt idx="480">
                  <c:v>9.6189999999999998</c:v>
                </c:pt>
                <c:pt idx="481">
                  <c:v>9.6389999999999993</c:v>
                </c:pt>
                <c:pt idx="482">
                  <c:v>9.6590000000000007</c:v>
                </c:pt>
                <c:pt idx="483">
                  <c:v>9.6790000000000003</c:v>
                </c:pt>
                <c:pt idx="484">
                  <c:v>9.6989999999999998</c:v>
                </c:pt>
                <c:pt idx="485">
                  <c:v>9.7189999999999994</c:v>
                </c:pt>
                <c:pt idx="486">
                  <c:v>9.7390000000000008</c:v>
                </c:pt>
                <c:pt idx="487">
                  <c:v>9.7590000000000003</c:v>
                </c:pt>
                <c:pt idx="488">
                  <c:v>9.7789999999999999</c:v>
                </c:pt>
                <c:pt idx="489">
                  <c:v>9.7989999999999995</c:v>
                </c:pt>
                <c:pt idx="490">
                  <c:v>9.8190000000000008</c:v>
                </c:pt>
                <c:pt idx="491">
                  <c:v>9.8390000000000004</c:v>
                </c:pt>
                <c:pt idx="492">
                  <c:v>9.859</c:v>
                </c:pt>
                <c:pt idx="493">
                  <c:v>9.8789999999999996</c:v>
                </c:pt>
                <c:pt idx="494">
                  <c:v>9.8989999999999991</c:v>
                </c:pt>
                <c:pt idx="495">
                  <c:v>9.9190000000000005</c:v>
                </c:pt>
                <c:pt idx="496">
                  <c:v>9.9390000000000001</c:v>
                </c:pt>
                <c:pt idx="497">
                  <c:v>9.9589999999999996</c:v>
                </c:pt>
                <c:pt idx="498">
                  <c:v>9.9789999999999992</c:v>
                </c:pt>
                <c:pt idx="499">
                  <c:v>9.9990000000000006</c:v>
                </c:pt>
                <c:pt idx="500">
                  <c:v>10.019</c:v>
                </c:pt>
                <c:pt idx="501">
                  <c:v>10.039</c:v>
                </c:pt>
                <c:pt idx="502">
                  <c:v>10.058999999999999</c:v>
                </c:pt>
                <c:pt idx="503">
                  <c:v>10.079000000000001</c:v>
                </c:pt>
                <c:pt idx="504">
                  <c:v>10.099</c:v>
                </c:pt>
                <c:pt idx="505">
                  <c:v>10.119</c:v>
                </c:pt>
                <c:pt idx="506">
                  <c:v>10.138999999999999</c:v>
                </c:pt>
                <c:pt idx="507">
                  <c:v>10.159000000000001</c:v>
                </c:pt>
                <c:pt idx="508">
                  <c:v>10.179</c:v>
                </c:pt>
                <c:pt idx="509">
                  <c:v>10.199</c:v>
                </c:pt>
                <c:pt idx="510">
                  <c:v>10.218999999999999</c:v>
                </c:pt>
                <c:pt idx="511">
                  <c:v>10.239000000000001</c:v>
                </c:pt>
                <c:pt idx="512">
                  <c:v>10.259</c:v>
                </c:pt>
                <c:pt idx="513">
                  <c:v>10.279</c:v>
                </c:pt>
                <c:pt idx="514">
                  <c:v>10.298999999999999</c:v>
                </c:pt>
                <c:pt idx="515">
                  <c:v>10.318</c:v>
                </c:pt>
                <c:pt idx="516">
                  <c:v>10.337999999999999</c:v>
                </c:pt>
                <c:pt idx="517">
                  <c:v>10.358000000000001</c:v>
                </c:pt>
                <c:pt idx="518">
                  <c:v>10.378</c:v>
                </c:pt>
                <c:pt idx="519">
                  <c:v>10.398</c:v>
                </c:pt>
                <c:pt idx="520">
                  <c:v>10.417999999999999</c:v>
                </c:pt>
                <c:pt idx="521">
                  <c:v>10.438000000000001</c:v>
                </c:pt>
                <c:pt idx="522">
                  <c:v>10.458</c:v>
                </c:pt>
                <c:pt idx="523">
                  <c:v>10.478</c:v>
                </c:pt>
                <c:pt idx="524">
                  <c:v>10.497999999999999</c:v>
                </c:pt>
                <c:pt idx="525">
                  <c:v>10.518000000000001</c:v>
                </c:pt>
                <c:pt idx="526">
                  <c:v>10.538</c:v>
                </c:pt>
                <c:pt idx="527">
                  <c:v>10.558</c:v>
                </c:pt>
                <c:pt idx="528">
                  <c:v>10.577999999999999</c:v>
                </c:pt>
                <c:pt idx="529">
                  <c:v>10.598000000000001</c:v>
                </c:pt>
                <c:pt idx="530">
                  <c:v>10.618</c:v>
                </c:pt>
                <c:pt idx="531">
                  <c:v>10.638</c:v>
                </c:pt>
                <c:pt idx="532">
                  <c:v>10.657999999999999</c:v>
                </c:pt>
                <c:pt idx="533">
                  <c:v>10.678000000000001</c:v>
                </c:pt>
                <c:pt idx="534">
                  <c:v>10.698</c:v>
                </c:pt>
                <c:pt idx="535">
                  <c:v>10.718</c:v>
                </c:pt>
                <c:pt idx="536">
                  <c:v>10.738</c:v>
                </c:pt>
                <c:pt idx="537">
                  <c:v>10.757999999999999</c:v>
                </c:pt>
                <c:pt idx="538">
                  <c:v>10.778</c:v>
                </c:pt>
                <c:pt idx="539">
                  <c:v>10.798</c:v>
                </c:pt>
                <c:pt idx="540">
                  <c:v>10.818</c:v>
                </c:pt>
                <c:pt idx="541">
                  <c:v>10.837999999999999</c:v>
                </c:pt>
                <c:pt idx="542">
                  <c:v>10.858000000000001</c:v>
                </c:pt>
                <c:pt idx="543">
                  <c:v>10.878</c:v>
                </c:pt>
                <c:pt idx="544">
                  <c:v>10.898</c:v>
                </c:pt>
                <c:pt idx="545">
                  <c:v>10.917999999999999</c:v>
                </c:pt>
                <c:pt idx="546">
                  <c:v>10.938000000000001</c:v>
                </c:pt>
                <c:pt idx="547">
                  <c:v>10.958</c:v>
                </c:pt>
                <c:pt idx="548">
                  <c:v>10.978</c:v>
                </c:pt>
                <c:pt idx="549">
                  <c:v>10.997999999999999</c:v>
                </c:pt>
                <c:pt idx="550">
                  <c:v>11.018000000000001</c:v>
                </c:pt>
                <c:pt idx="551">
                  <c:v>11.038</c:v>
                </c:pt>
                <c:pt idx="552">
                  <c:v>11.058</c:v>
                </c:pt>
                <c:pt idx="553">
                  <c:v>11.077999999999999</c:v>
                </c:pt>
                <c:pt idx="554">
                  <c:v>11.098000000000001</c:v>
                </c:pt>
                <c:pt idx="555">
                  <c:v>11.118</c:v>
                </c:pt>
                <c:pt idx="556">
                  <c:v>11.138</c:v>
                </c:pt>
                <c:pt idx="557">
                  <c:v>11.157999999999999</c:v>
                </c:pt>
                <c:pt idx="558">
                  <c:v>11.178000000000001</c:v>
                </c:pt>
                <c:pt idx="559">
                  <c:v>11.198</c:v>
                </c:pt>
                <c:pt idx="560">
                  <c:v>11.218</c:v>
                </c:pt>
                <c:pt idx="561">
                  <c:v>11.238</c:v>
                </c:pt>
                <c:pt idx="562">
                  <c:v>11.257999999999999</c:v>
                </c:pt>
                <c:pt idx="563">
                  <c:v>11.278</c:v>
                </c:pt>
                <c:pt idx="564">
                  <c:v>11.297000000000001</c:v>
                </c:pt>
                <c:pt idx="565">
                  <c:v>11.317</c:v>
                </c:pt>
                <c:pt idx="566">
                  <c:v>11.337</c:v>
                </c:pt>
                <c:pt idx="567">
                  <c:v>11.356999999999999</c:v>
                </c:pt>
                <c:pt idx="568">
                  <c:v>11.377000000000001</c:v>
                </c:pt>
                <c:pt idx="569">
                  <c:v>11.397</c:v>
                </c:pt>
                <c:pt idx="570">
                  <c:v>11.417</c:v>
                </c:pt>
                <c:pt idx="571">
                  <c:v>11.436999999999999</c:v>
                </c:pt>
                <c:pt idx="572">
                  <c:v>11.457000000000001</c:v>
                </c:pt>
                <c:pt idx="573">
                  <c:v>11.477</c:v>
                </c:pt>
                <c:pt idx="574">
                  <c:v>11.497</c:v>
                </c:pt>
                <c:pt idx="575">
                  <c:v>11.516999999999999</c:v>
                </c:pt>
                <c:pt idx="576">
                  <c:v>11.537000000000001</c:v>
                </c:pt>
                <c:pt idx="577">
                  <c:v>11.557</c:v>
                </c:pt>
                <c:pt idx="578">
                  <c:v>11.577</c:v>
                </c:pt>
                <c:pt idx="579">
                  <c:v>11.597</c:v>
                </c:pt>
                <c:pt idx="580">
                  <c:v>11.617000000000001</c:v>
                </c:pt>
                <c:pt idx="581">
                  <c:v>11.637</c:v>
                </c:pt>
                <c:pt idx="582">
                  <c:v>11.657</c:v>
                </c:pt>
                <c:pt idx="583">
                  <c:v>11.677</c:v>
                </c:pt>
                <c:pt idx="584">
                  <c:v>11.696999999999999</c:v>
                </c:pt>
                <c:pt idx="585">
                  <c:v>11.717000000000001</c:v>
                </c:pt>
                <c:pt idx="586">
                  <c:v>11.737</c:v>
                </c:pt>
                <c:pt idx="587">
                  <c:v>11.757</c:v>
                </c:pt>
                <c:pt idx="588">
                  <c:v>11.776999999999999</c:v>
                </c:pt>
                <c:pt idx="589">
                  <c:v>11.797000000000001</c:v>
                </c:pt>
                <c:pt idx="590">
                  <c:v>11.817</c:v>
                </c:pt>
                <c:pt idx="591">
                  <c:v>11.837</c:v>
                </c:pt>
                <c:pt idx="592">
                  <c:v>11.856999999999999</c:v>
                </c:pt>
                <c:pt idx="593">
                  <c:v>11.877000000000001</c:v>
                </c:pt>
                <c:pt idx="594">
                  <c:v>11.897</c:v>
                </c:pt>
                <c:pt idx="595">
                  <c:v>11.917</c:v>
                </c:pt>
                <c:pt idx="596">
                  <c:v>11.936999999999999</c:v>
                </c:pt>
                <c:pt idx="597">
                  <c:v>11.957000000000001</c:v>
                </c:pt>
                <c:pt idx="598">
                  <c:v>11.977</c:v>
                </c:pt>
                <c:pt idx="599">
                  <c:v>11.997</c:v>
                </c:pt>
                <c:pt idx="600">
                  <c:v>12.016999999999999</c:v>
                </c:pt>
                <c:pt idx="601">
                  <c:v>12.037000000000001</c:v>
                </c:pt>
                <c:pt idx="602">
                  <c:v>12.057</c:v>
                </c:pt>
                <c:pt idx="603">
                  <c:v>12.077</c:v>
                </c:pt>
                <c:pt idx="604">
                  <c:v>12.097</c:v>
                </c:pt>
                <c:pt idx="605">
                  <c:v>12.117000000000001</c:v>
                </c:pt>
                <c:pt idx="606">
                  <c:v>12.137</c:v>
                </c:pt>
                <c:pt idx="607">
                  <c:v>12.157</c:v>
                </c:pt>
                <c:pt idx="608">
                  <c:v>12.177</c:v>
                </c:pt>
                <c:pt idx="609">
                  <c:v>12.196999999999999</c:v>
                </c:pt>
                <c:pt idx="610">
                  <c:v>12.217000000000001</c:v>
                </c:pt>
                <c:pt idx="611">
                  <c:v>12.237</c:v>
                </c:pt>
                <c:pt idx="612">
                  <c:v>12.257</c:v>
                </c:pt>
                <c:pt idx="613">
                  <c:v>12.276</c:v>
                </c:pt>
                <c:pt idx="614">
                  <c:v>12.295999999999999</c:v>
                </c:pt>
                <c:pt idx="615">
                  <c:v>12.316000000000001</c:v>
                </c:pt>
                <c:pt idx="616">
                  <c:v>12.336</c:v>
                </c:pt>
                <c:pt idx="617">
                  <c:v>12.356</c:v>
                </c:pt>
                <c:pt idx="618">
                  <c:v>12.375999999999999</c:v>
                </c:pt>
                <c:pt idx="619">
                  <c:v>12.396000000000001</c:v>
                </c:pt>
                <c:pt idx="620">
                  <c:v>12.416</c:v>
                </c:pt>
                <c:pt idx="621">
                  <c:v>12.436</c:v>
                </c:pt>
                <c:pt idx="622">
                  <c:v>12.456</c:v>
                </c:pt>
                <c:pt idx="623">
                  <c:v>12.476000000000001</c:v>
                </c:pt>
                <c:pt idx="624">
                  <c:v>12.496</c:v>
                </c:pt>
                <c:pt idx="625">
                  <c:v>12.516</c:v>
                </c:pt>
                <c:pt idx="626">
                  <c:v>12.536</c:v>
                </c:pt>
                <c:pt idx="627">
                  <c:v>12.555999999999999</c:v>
                </c:pt>
                <c:pt idx="628">
                  <c:v>12.576000000000001</c:v>
                </c:pt>
                <c:pt idx="629">
                  <c:v>12.596</c:v>
                </c:pt>
                <c:pt idx="630">
                  <c:v>12.616</c:v>
                </c:pt>
                <c:pt idx="631">
                  <c:v>12.635999999999999</c:v>
                </c:pt>
                <c:pt idx="632">
                  <c:v>12.656000000000001</c:v>
                </c:pt>
                <c:pt idx="633">
                  <c:v>12.676</c:v>
                </c:pt>
                <c:pt idx="634">
                  <c:v>12.696</c:v>
                </c:pt>
                <c:pt idx="635">
                  <c:v>12.715999999999999</c:v>
                </c:pt>
                <c:pt idx="636">
                  <c:v>12.736000000000001</c:v>
                </c:pt>
                <c:pt idx="637">
                  <c:v>12.756</c:v>
                </c:pt>
                <c:pt idx="638">
                  <c:v>12.776</c:v>
                </c:pt>
                <c:pt idx="639">
                  <c:v>12.795999999999999</c:v>
                </c:pt>
                <c:pt idx="640">
                  <c:v>12.816000000000001</c:v>
                </c:pt>
                <c:pt idx="641">
                  <c:v>12.836</c:v>
                </c:pt>
                <c:pt idx="642">
                  <c:v>12.856</c:v>
                </c:pt>
                <c:pt idx="643">
                  <c:v>12.875999999999999</c:v>
                </c:pt>
                <c:pt idx="644">
                  <c:v>12.896000000000001</c:v>
                </c:pt>
                <c:pt idx="645">
                  <c:v>12.916</c:v>
                </c:pt>
                <c:pt idx="646">
                  <c:v>12.936</c:v>
                </c:pt>
                <c:pt idx="647">
                  <c:v>12.956</c:v>
                </c:pt>
                <c:pt idx="648">
                  <c:v>12.976000000000001</c:v>
                </c:pt>
                <c:pt idx="649">
                  <c:v>12.996</c:v>
                </c:pt>
                <c:pt idx="650">
                  <c:v>13.016</c:v>
                </c:pt>
                <c:pt idx="651">
                  <c:v>13.036</c:v>
                </c:pt>
                <c:pt idx="652">
                  <c:v>13.055999999999999</c:v>
                </c:pt>
                <c:pt idx="653">
                  <c:v>13.076000000000001</c:v>
                </c:pt>
                <c:pt idx="654">
                  <c:v>13.096</c:v>
                </c:pt>
                <c:pt idx="655">
                  <c:v>13.116</c:v>
                </c:pt>
                <c:pt idx="656">
                  <c:v>13.135999999999999</c:v>
                </c:pt>
                <c:pt idx="657">
                  <c:v>13.156000000000001</c:v>
                </c:pt>
                <c:pt idx="658">
                  <c:v>13.176</c:v>
                </c:pt>
                <c:pt idx="659">
                  <c:v>13.196</c:v>
                </c:pt>
                <c:pt idx="660">
                  <c:v>13.215999999999999</c:v>
                </c:pt>
                <c:pt idx="661">
                  <c:v>13.234999999999999</c:v>
                </c:pt>
                <c:pt idx="662">
                  <c:v>13.255000000000001</c:v>
                </c:pt>
                <c:pt idx="663">
                  <c:v>13.275</c:v>
                </c:pt>
                <c:pt idx="664">
                  <c:v>13.295</c:v>
                </c:pt>
                <c:pt idx="665">
                  <c:v>13.315</c:v>
                </c:pt>
                <c:pt idx="666">
                  <c:v>13.335000000000001</c:v>
                </c:pt>
                <c:pt idx="667">
                  <c:v>13.355</c:v>
                </c:pt>
                <c:pt idx="668">
                  <c:v>13.375</c:v>
                </c:pt>
                <c:pt idx="669">
                  <c:v>13.395</c:v>
                </c:pt>
                <c:pt idx="670">
                  <c:v>13.414999999999999</c:v>
                </c:pt>
                <c:pt idx="671">
                  <c:v>13.435</c:v>
                </c:pt>
                <c:pt idx="672">
                  <c:v>13.455</c:v>
                </c:pt>
                <c:pt idx="673">
                  <c:v>13.475</c:v>
                </c:pt>
                <c:pt idx="674">
                  <c:v>13.494999999999999</c:v>
                </c:pt>
                <c:pt idx="675">
                  <c:v>13.515000000000001</c:v>
                </c:pt>
                <c:pt idx="676">
                  <c:v>13.535</c:v>
                </c:pt>
                <c:pt idx="677">
                  <c:v>13.555</c:v>
                </c:pt>
                <c:pt idx="678">
                  <c:v>13.574999999999999</c:v>
                </c:pt>
                <c:pt idx="679">
                  <c:v>13.595000000000001</c:v>
                </c:pt>
                <c:pt idx="680">
                  <c:v>13.615</c:v>
                </c:pt>
                <c:pt idx="681">
                  <c:v>13.635</c:v>
                </c:pt>
                <c:pt idx="682">
                  <c:v>13.654999999999999</c:v>
                </c:pt>
                <c:pt idx="683">
                  <c:v>13.675000000000001</c:v>
                </c:pt>
                <c:pt idx="684">
                  <c:v>13.695</c:v>
                </c:pt>
                <c:pt idx="685">
                  <c:v>13.715</c:v>
                </c:pt>
                <c:pt idx="686">
                  <c:v>13.734999999999999</c:v>
                </c:pt>
                <c:pt idx="687">
                  <c:v>13.755000000000001</c:v>
                </c:pt>
                <c:pt idx="688">
                  <c:v>13.775</c:v>
                </c:pt>
                <c:pt idx="689">
                  <c:v>13.795</c:v>
                </c:pt>
                <c:pt idx="690">
                  <c:v>13.815</c:v>
                </c:pt>
                <c:pt idx="691">
                  <c:v>13.835000000000001</c:v>
                </c:pt>
                <c:pt idx="692">
                  <c:v>13.855</c:v>
                </c:pt>
                <c:pt idx="693">
                  <c:v>13.875</c:v>
                </c:pt>
                <c:pt idx="694">
                  <c:v>13.895</c:v>
                </c:pt>
                <c:pt idx="695">
                  <c:v>13.914999999999999</c:v>
                </c:pt>
                <c:pt idx="696">
                  <c:v>13.935</c:v>
                </c:pt>
                <c:pt idx="697">
                  <c:v>13.955</c:v>
                </c:pt>
                <c:pt idx="698">
                  <c:v>13.975</c:v>
                </c:pt>
                <c:pt idx="699">
                  <c:v>13.994999999999999</c:v>
                </c:pt>
                <c:pt idx="700">
                  <c:v>14.015000000000001</c:v>
                </c:pt>
                <c:pt idx="701">
                  <c:v>14.035</c:v>
                </c:pt>
                <c:pt idx="702">
                  <c:v>14.055</c:v>
                </c:pt>
                <c:pt idx="703">
                  <c:v>14.074999999999999</c:v>
                </c:pt>
                <c:pt idx="704">
                  <c:v>14.095000000000001</c:v>
                </c:pt>
                <c:pt idx="705">
                  <c:v>14.115</c:v>
                </c:pt>
                <c:pt idx="706">
                  <c:v>14.135</c:v>
                </c:pt>
                <c:pt idx="707">
                  <c:v>14.154999999999999</c:v>
                </c:pt>
                <c:pt idx="708">
                  <c:v>14.175000000000001</c:v>
                </c:pt>
                <c:pt idx="709">
                  <c:v>14.195</c:v>
                </c:pt>
                <c:pt idx="710">
                  <c:v>14.214</c:v>
                </c:pt>
                <c:pt idx="711">
                  <c:v>14.234</c:v>
                </c:pt>
                <c:pt idx="712">
                  <c:v>14.254</c:v>
                </c:pt>
                <c:pt idx="713">
                  <c:v>14.273999999999999</c:v>
                </c:pt>
                <c:pt idx="714">
                  <c:v>14.294</c:v>
                </c:pt>
                <c:pt idx="715">
                  <c:v>14.314</c:v>
                </c:pt>
                <c:pt idx="716">
                  <c:v>14.334</c:v>
                </c:pt>
                <c:pt idx="717">
                  <c:v>14.353999999999999</c:v>
                </c:pt>
                <c:pt idx="718">
                  <c:v>14.374000000000001</c:v>
                </c:pt>
                <c:pt idx="719">
                  <c:v>14.394</c:v>
                </c:pt>
                <c:pt idx="720">
                  <c:v>14.414</c:v>
                </c:pt>
                <c:pt idx="721">
                  <c:v>14.433999999999999</c:v>
                </c:pt>
                <c:pt idx="722">
                  <c:v>14.454000000000001</c:v>
                </c:pt>
                <c:pt idx="723">
                  <c:v>14.474</c:v>
                </c:pt>
                <c:pt idx="724">
                  <c:v>14.494</c:v>
                </c:pt>
                <c:pt idx="725">
                  <c:v>14.513999999999999</c:v>
                </c:pt>
                <c:pt idx="726">
                  <c:v>14.534000000000001</c:v>
                </c:pt>
                <c:pt idx="727">
                  <c:v>14.554</c:v>
                </c:pt>
                <c:pt idx="728">
                  <c:v>14.574</c:v>
                </c:pt>
                <c:pt idx="729">
                  <c:v>14.593999999999999</c:v>
                </c:pt>
                <c:pt idx="730">
                  <c:v>14.614000000000001</c:v>
                </c:pt>
                <c:pt idx="731">
                  <c:v>14.634</c:v>
                </c:pt>
                <c:pt idx="732">
                  <c:v>14.654</c:v>
                </c:pt>
                <c:pt idx="733">
                  <c:v>14.673999999999999</c:v>
                </c:pt>
                <c:pt idx="734">
                  <c:v>14.694000000000001</c:v>
                </c:pt>
                <c:pt idx="735">
                  <c:v>14.714</c:v>
                </c:pt>
                <c:pt idx="736">
                  <c:v>14.734</c:v>
                </c:pt>
                <c:pt idx="737">
                  <c:v>14.754</c:v>
                </c:pt>
                <c:pt idx="738">
                  <c:v>14.773999999999999</c:v>
                </c:pt>
                <c:pt idx="739">
                  <c:v>14.794</c:v>
                </c:pt>
                <c:pt idx="740">
                  <c:v>14.814</c:v>
                </c:pt>
                <c:pt idx="741">
                  <c:v>14.834</c:v>
                </c:pt>
                <c:pt idx="742">
                  <c:v>14.853999999999999</c:v>
                </c:pt>
                <c:pt idx="743">
                  <c:v>14.874000000000001</c:v>
                </c:pt>
                <c:pt idx="744">
                  <c:v>14.894</c:v>
                </c:pt>
                <c:pt idx="745">
                  <c:v>14.914</c:v>
                </c:pt>
                <c:pt idx="746">
                  <c:v>14.933999999999999</c:v>
                </c:pt>
                <c:pt idx="747">
                  <c:v>14.954000000000001</c:v>
                </c:pt>
                <c:pt idx="748">
                  <c:v>14.974</c:v>
                </c:pt>
                <c:pt idx="749">
                  <c:v>14.994</c:v>
                </c:pt>
                <c:pt idx="750">
                  <c:v>15.013999999999999</c:v>
                </c:pt>
                <c:pt idx="751">
                  <c:v>15.034000000000001</c:v>
                </c:pt>
                <c:pt idx="752">
                  <c:v>15.054</c:v>
                </c:pt>
                <c:pt idx="753">
                  <c:v>15.074</c:v>
                </c:pt>
                <c:pt idx="754">
                  <c:v>15.093999999999999</c:v>
                </c:pt>
                <c:pt idx="755">
                  <c:v>15.114000000000001</c:v>
                </c:pt>
                <c:pt idx="756">
                  <c:v>15.134</c:v>
                </c:pt>
                <c:pt idx="757">
                  <c:v>15.154</c:v>
                </c:pt>
                <c:pt idx="758">
                  <c:v>15.173999999999999</c:v>
                </c:pt>
                <c:pt idx="759">
                  <c:v>15.193</c:v>
                </c:pt>
                <c:pt idx="760">
                  <c:v>15.212999999999999</c:v>
                </c:pt>
                <c:pt idx="761">
                  <c:v>15.233000000000001</c:v>
                </c:pt>
                <c:pt idx="762">
                  <c:v>15.253</c:v>
                </c:pt>
                <c:pt idx="763">
                  <c:v>15.273</c:v>
                </c:pt>
                <c:pt idx="764">
                  <c:v>15.292999999999999</c:v>
                </c:pt>
                <c:pt idx="765">
                  <c:v>15.313000000000001</c:v>
                </c:pt>
                <c:pt idx="766">
                  <c:v>15.333</c:v>
                </c:pt>
                <c:pt idx="767">
                  <c:v>15.353</c:v>
                </c:pt>
                <c:pt idx="768">
                  <c:v>15.372999999999999</c:v>
                </c:pt>
                <c:pt idx="769">
                  <c:v>15.393000000000001</c:v>
                </c:pt>
                <c:pt idx="770">
                  <c:v>15.413</c:v>
                </c:pt>
                <c:pt idx="771">
                  <c:v>15.433</c:v>
                </c:pt>
                <c:pt idx="772">
                  <c:v>15.452999999999999</c:v>
                </c:pt>
                <c:pt idx="773">
                  <c:v>15.473000000000001</c:v>
                </c:pt>
                <c:pt idx="774">
                  <c:v>15.493</c:v>
                </c:pt>
                <c:pt idx="775">
                  <c:v>15.513</c:v>
                </c:pt>
                <c:pt idx="776">
                  <c:v>15.532999999999999</c:v>
                </c:pt>
                <c:pt idx="777">
                  <c:v>15.553000000000001</c:v>
                </c:pt>
                <c:pt idx="778">
                  <c:v>15.573</c:v>
                </c:pt>
                <c:pt idx="779">
                  <c:v>15.593</c:v>
                </c:pt>
                <c:pt idx="780">
                  <c:v>15.613</c:v>
                </c:pt>
                <c:pt idx="781">
                  <c:v>15.632999999999999</c:v>
                </c:pt>
                <c:pt idx="782">
                  <c:v>15.653</c:v>
                </c:pt>
                <c:pt idx="783">
                  <c:v>15.673</c:v>
                </c:pt>
                <c:pt idx="784">
                  <c:v>15.693</c:v>
                </c:pt>
                <c:pt idx="785">
                  <c:v>15.712999999999999</c:v>
                </c:pt>
                <c:pt idx="786">
                  <c:v>15.733000000000001</c:v>
                </c:pt>
                <c:pt idx="787">
                  <c:v>15.753</c:v>
                </c:pt>
                <c:pt idx="788">
                  <c:v>15.773</c:v>
                </c:pt>
                <c:pt idx="789">
                  <c:v>15.792999999999999</c:v>
                </c:pt>
                <c:pt idx="790">
                  <c:v>15.813000000000001</c:v>
                </c:pt>
                <c:pt idx="791">
                  <c:v>15.833</c:v>
                </c:pt>
                <c:pt idx="792">
                  <c:v>15.853</c:v>
                </c:pt>
                <c:pt idx="793">
                  <c:v>15.872999999999999</c:v>
                </c:pt>
                <c:pt idx="794">
                  <c:v>15.893000000000001</c:v>
                </c:pt>
                <c:pt idx="795">
                  <c:v>15.913</c:v>
                </c:pt>
                <c:pt idx="796">
                  <c:v>15.933</c:v>
                </c:pt>
                <c:pt idx="797">
                  <c:v>15.952999999999999</c:v>
                </c:pt>
                <c:pt idx="798">
                  <c:v>15.973000000000001</c:v>
                </c:pt>
                <c:pt idx="799">
                  <c:v>15.993</c:v>
                </c:pt>
                <c:pt idx="800">
                  <c:v>16.013000000000002</c:v>
                </c:pt>
                <c:pt idx="801">
                  <c:v>16.033000000000001</c:v>
                </c:pt>
                <c:pt idx="802">
                  <c:v>16.053000000000001</c:v>
                </c:pt>
                <c:pt idx="803">
                  <c:v>16.073</c:v>
                </c:pt>
                <c:pt idx="804">
                  <c:v>16.093</c:v>
                </c:pt>
                <c:pt idx="805">
                  <c:v>16.113</c:v>
                </c:pt>
                <c:pt idx="806">
                  <c:v>16.132999999999999</c:v>
                </c:pt>
                <c:pt idx="807">
                  <c:v>16.152999999999999</c:v>
                </c:pt>
                <c:pt idx="808">
                  <c:v>16.172999999999998</c:v>
                </c:pt>
                <c:pt idx="809">
                  <c:v>16.193000000000001</c:v>
                </c:pt>
                <c:pt idx="810">
                  <c:v>16.213000000000001</c:v>
                </c:pt>
                <c:pt idx="811">
                  <c:v>16.233000000000001</c:v>
                </c:pt>
                <c:pt idx="812">
                  <c:v>16.253</c:v>
                </c:pt>
                <c:pt idx="813">
                  <c:v>16.273</c:v>
                </c:pt>
                <c:pt idx="814">
                  <c:v>16.292999999999999</c:v>
                </c:pt>
                <c:pt idx="815">
                  <c:v>16.312999999999999</c:v>
                </c:pt>
                <c:pt idx="816">
                  <c:v>16.332999999999998</c:v>
                </c:pt>
                <c:pt idx="817">
                  <c:v>16.353000000000002</c:v>
                </c:pt>
                <c:pt idx="818">
                  <c:v>16.373000000000001</c:v>
                </c:pt>
                <c:pt idx="819">
                  <c:v>16.393000000000001</c:v>
                </c:pt>
                <c:pt idx="820">
                  <c:v>16.413</c:v>
                </c:pt>
                <c:pt idx="821">
                  <c:v>16.433</c:v>
                </c:pt>
                <c:pt idx="822">
                  <c:v>16.452999999999999</c:v>
                </c:pt>
                <c:pt idx="823">
                  <c:v>16.472999999999999</c:v>
                </c:pt>
                <c:pt idx="824">
                  <c:v>16.492999999999999</c:v>
                </c:pt>
                <c:pt idx="825">
                  <c:v>16.513000000000002</c:v>
                </c:pt>
                <c:pt idx="826">
                  <c:v>16.533000000000001</c:v>
                </c:pt>
                <c:pt idx="827">
                  <c:v>16.553000000000001</c:v>
                </c:pt>
                <c:pt idx="828">
                  <c:v>16.573</c:v>
                </c:pt>
                <c:pt idx="829">
                  <c:v>16.593</c:v>
                </c:pt>
                <c:pt idx="830">
                  <c:v>16.613</c:v>
                </c:pt>
                <c:pt idx="831">
                  <c:v>16.634</c:v>
                </c:pt>
                <c:pt idx="832">
                  <c:v>16.654</c:v>
                </c:pt>
                <c:pt idx="833">
                  <c:v>16.673999999999999</c:v>
                </c:pt>
                <c:pt idx="834">
                  <c:v>16.693999999999999</c:v>
                </c:pt>
                <c:pt idx="835">
                  <c:v>16.713999999999999</c:v>
                </c:pt>
                <c:pt idx="836">
                  <c:v>16.734000000000002</c:v>
                </c:pt>
                <c:pt idx="837">
                  <c:v>16.754000000000001</c:v>
                </c:pt>
                <c:pt idx="838">
                  <c:v>16.774000000000001</c:v>
                </c:pt>
                <c:pt idx="839">
                  <c:v>16.794</c:v>
                </c:pt>
                <c:pt idx="840">
                  <c:v>16.814</c:v>
                </c:pt>
                <c:pt idx="841">
                  <c:v>16.834</c:v>
                </c:pt>
                <c:pt idx="842">
                  <c:v>16.853999999999999</c:v>
                </c:pt>
                <c:pt idx="843">
                  <c:v>16.873999999999999</c:v>
                </c:pt>
                <c:pt idx="844">
                  <c:v>16.893999999999998</c:v>
                </c:pt>
                <c:pt idx="845">
                  <c:v>16.914000000000001</c:v>
                </c:pt>
                <c:pt idx="846">
                  <c:v>16.934000000000001</c:v>
                </c:pt>
                <c:pt idx="847">
                  <c:v>16.954000000000001</c:v>
                </c:pt>
                <c:pt idx="848">
                  <c:v>16.974</c:v>
                </c:pt>
                <c:pt idx="849">
                  <c:v>16.994</c:v>
                </c:pt>
                <c:pt idx="850">
                  <c:v>17.013999999999999</c:v>
                </c:pt>
                <c:pt idx="851">
                  <c:v>17.033999999999999</c:v>
                </c:pt>
                <c:pt idx="852">
                  <c:v>17.053999999999998</c:v>
                </c:pt>
                <c:pt idx="853">
                  <c:v>17.074000000000002</c:v>
                </c:pt>
                <c:pt idx="854">
                  <c:v>17.094000000000001</c:v>
                </c:pt>
                <c:pt idx="855">
                  <c:v>17.114000000000001</c:v>
                </c:pt>
                <c:pt idx="856">
                  <c:v>17.134</c:v>
                </c:pt>
                <c:pt idx="857">
                  <c:v>17.154</c:v>
                </c:pt>
                <c:pt idx="858">
                  <c:v>17.173999999999999</c:v>
                </c:pt>
                <c:pt idx="859">
                  <c:v>17.193999999999999</c:v>
                </c:pt>
                <c:pt idx="860">
                  <c:v>17.213999999999999</c:v>
                </c:pt>
                <c:pt idx="861">
                  <c:v>17.234000000000002</c:v>
                </c:pt>
                <c:pt idx="862">
                  <c:v>17.254000000000001</c:v>
                </c:pt>
                <c:pt idx="863">
                  <c:v>17.274000000000001</c:v>
                </c:pt>
                <c:pt idx="864">
                  <c:v>17.294</c:v>
                </c:pt>
                <c:pt idx="865">
                  <c:v>17.314</c:v>
                </c:pt>
                <c:pt idx="866">
                  <c:v>17.334</c:v>
                </c:pt>
                <c:pt idx="867">
                  <c:v>17.353999999999999</c:v>
                </c:pt>
                <c:pt idx="868">
                  <c:v>17.375</c:v>
                </c:pt>
                <c:pt idx="869">
                  <c:v>17.395</c:v>
                </c:pt>
                <c:pt idx="870">
                  <c:v>17.414999999999999</c:v>
                </c:pt>
                <c:pt idx="871">
                  <c:v>17.434999999999999</c:v>
                </c:pt>
                <c:pt idx="872">
                  <c:v>17.454999999999998</c:v>
                </c:pt>
                <c:pt idx="873">
                  <c:v>17.475000000000001</c:v>
                </c:pt>
                <c:pt idx="874">
                  <c:v>17.495000000000001</c:v>
                </c:pt>
                <c:pt idx="875">
                  <c:v>17.515000000000001</c:v>
                </c:pt>
                <c:pt idx="876">
                  <c:v>17.535</c:v>
                </c:pt>
                <c:pt idx="877">
                  <c:v>17.555</c:v>
                </c:pt>
                <c:pt idx="878">
                  <c:v>17.574999999999999</c:v>
                </c:pt>
                <c:pt idx="879">
                  <c:v>17.594999999999999</c:v>
                </c:pt>
                <c:pt idx="880">
                  <c:v>17.614999999999998</c:v>
                </c:pt>
                <c:pt idx="881">
                  <c:v>17.635000000000002</c:v>
                </c:pt>
                <c:pt idx="882">
                  <c:v>17.655000000000001</c:v>
                </c:pt>
                <c:pt idx="883">
                  <c:v>17.675000000000001</c:v>
                </c:pt>
                <c:pt idx="884">
                  <c:v>17.695</c:v>
                </c:pt>
                <c:pt idx="885">
                  <c:v>17.715</c:v>
                </c:pt>
                <c:pt idx="886">
                  <c:v>17.734999999999999</c:v>
                </c:pt>
                <c:pt idx="887">
                  <c:v>17.754999999999999</c:v>
                </c:pt>
                <c:pt idx="888">
                  <c:v>17.774999999999999</c:v>
                </c:pt>
                <c:pt idx="889">
                  <c:v>17.795000000000002</c:v>
                </c:pt>
                <c:pt idx="890">
                  <c:v>17.815000000000001</c:v>
                </c:pt>
                <c:pt idx="891">
                  <c:v>17.835000000000001</c:v>
                </c:pt>
                <c:pt idx="892">
                  <c:v>17.855</c:v>
                </c:pt>
                <c:pt idx="893">
                  <c:v>17.875</c:v>
                </c:pt>
                <c:pt idx="894">
                  <c:v>17.895</c:v>
                </c:pt>
                <c:pt idx="895">
                  <c:v>17.914999999999999</c:v>
                </c:pt>
                <c:pt idx="896">
                  <c:v>17.934999999999999</c:v>
                </c:pt>
                <c:pt idx="897">
                  <c:v>17.954999999999998</c:v>
                </c:pt>
                <c:pt idx="898">
                  <c:v>17.975000000000001</c:v>
                </c:pt>
                <c:pt idx="899">
                  <c:v>17.995000000000001</c:v>
                </c:pt>
                <c:pt idx="900">
                  <c:v>18.015000000000001</c:v>
                </c:pt>
                <c:pt idx="901">
                  <c:v>18.035</c:v>
                </c:pt>
                <c:pt idx="902">
                  <c:v>18.055</c:v>
                </c:pt>
                <c:pt idx="903">
                  <c:v>18.074999999999999</c:v>
                </c:pt>
                <c:pt idx="904">
                  <c:v>18.096</c:v>
                </c:pt>
                <c:pt idx="905">
                  <c:v>18.116</c:v>
                </c:pt>
                <c:pt idx="906">
                  <c:v>18.135999999999999</c:v>
                </c:pt>
                <c:pt idx="907">
                  <c:v>18.155999999999999</c:v>
                </c:pt>
                <c:pt idx="908">
                  <c:v>18.175999999999998</c:v>
                </c:pt>
                <c:pt idx="909">
                  <c:v>18.196000000000002</c:v>
                </c:pt>
                <c:pt idx="910">
                  <c:v>18.216000000000001</c:v>
                </c:pt>
                <c:pt idx="911">
                  <c:v>18.236000000000001</c:v>
                </c:pt>
                <c:pt idx="912">
                  <c:v>18.256</c:v>
                </c:pt>
                <c:pt idx="913">
                  <c:v>18.276</c:v>
                </c:pt>
                <c:pt idx="914">
                  <c:v>18.295999999999999</c:v>
                </c:pt>
                <c:pt idx="915">
                  <c:v>18.315999999999999</c:v>
                </c:pt>
                <c:pt idx="916">
                  <c:v>18.335999999999999</c:v>
                </c:pt>
                <c:pt idx="917">
                  <c:v>18.356000000000002</c:v>
                </c:pt>
                <c:pt idx="918">
                  <c:v>18.376000000000001</c:v>
                </c:pt>
                <c:pt idx="919">
                  <c:v>18.396000000000001</c:v>
                </c:pt>
                <c:pt idx="920">
                  <c:v>18.416</c:v>
                </c:pt>
                <c:pt idx="921">
                  <c:v>18.436</c:v>
                </c:pt>
                <c:pt idx="922">
                  <c:v>18.456</c:v>
                </c:pt>
                <c:pt idx="923">
                  <c:v>18.475999999999999</c:v>
                </c:pt>
                <c:pt idx="924">
                  <c:v>18.495999999999999</c:v>
                </c:pt>
                <c:pt idx="925">
                  <c:v>18.515999999999998</c:v>
                </c:pt>
                <c:pt idx="926">
                  <c:v>18.536000000000001</c:v>
                </c:pt>
                <c:pt idx="927">
                  <c:v>18.556000000000001</c:v>
                </c:pt>
                <c:pt idx="928">
                  <c:v>18.576000000000001</c:v>
                </c:pt>
                <c:pt idx="929">
                  <c:v>18.596</c:v>
                </c:pt>
                <c:pt idx="930">
                  <c:v>18.616</c:v>
                </c:pt>
                <c:pt idx="931">
                  <c:v>18.635999999999999</c:v>
                </c:pt>
                <c:pt idx="932">
                  <c:v>18.655999999999999</c:v>
                </c:pt>
                <c:pt idx="933">
                  <c:v>18.675999999999998</c:v>
                </c:pt>
                <c:pt idx="934">
                  <c:v>18.696000000000002</c:v>
                </c:pt>
                <c:pt idx="935">
                  <c:v>18.716000000000001</c:v>
                </c:pt>
                <c:pt idx="936">
                  <c:v>18.736000000000001</c:v>
                </c:pt>
                <c:pt idx="937">
                  <c:v>18.756</c:v>
                </c:pt>
                <c:pt idx="938">
                  <c:v>18.776</c:v>
                </c:pt>
                <c:pt idx="939">
                  <c:v>18.795999999999999</c:v>
                </c:pt>
                <c:pt idx="940">
                  <c:v>18.815999999999999</c:v>
                </c:pt>
                <c:pt idx="941">
                  <c:v>18.837</c:v>
                </c:pt>
                <c:pt idx="942">
                  <c:v>18.856999999999999</c:v>
                </c:pt>
                <c:pt idx="943">
                  <c:v>18.876999999999999</c:v>
                </c:pt>
                <c:pt idx="944">
                  <c:v>18.896999999999998</c:v>
                </c:pt>
                <c:pt idx="945">
                  <c:v>18.917000000000002</c:v>
                </c:pt>
                <c:pt idx="946">
                  <c:v>18.937000000000001</c:v>
                </c:pt>
                <c:pt idx="947">
                  <c:v>18.957000000000001</c:v>
                </c:pt>
                <c:pt idx="948">
                  <c:v>18.977</c:v>
                </c:pt>
                <c:pt idx="949">
                  <c:v>18.997</c:v>
                </c:pt>
                <c:pt idx="950">
                  <c:v>19.016999999999999</c:v>
                </c:pt>
                <c:pt idx="951">
                  <c:v>19.036999999999999</c:v>
                </c:pt>
                <c:pt idx="952">
                  <c:v>19.056999999999999</c:v>
                </c:pt>
                <c:pt idx="953">
                  <c:v>19.077000000000002</c:v>
                </c:pt>
                <c:pt idx="954">
                  <c:v>19.097000000000001</c:v>
                </c:pt>
                <c:pt idx="955">
                  <c:v>19.117000000000001</c:v>
                </c:pt>
                <c:pt idx="956">
                  <c:v>19.137</c:v>
                </c:pt>
                <c:pt idx="957">
                  <c:v>19.157</c:v>
                </c:pt>
                <c:pt idx="958">
                  <c:v>19.177</c:v>
                </c:pt>
                <c:pt idx="959">
                  <c:v>19.196999999999999</c:v>
                </c:pt>
                <c:pt idx="960">
                  <c:v>19.216999999999999</c:v>
                </c:pt>
                <c:pt idx="961">
                  <c:v>19.236999999999998</c:v>
                </c:pt>
                <c:pt idx="962">
                  <c:v>19.257000000000001</c:v>
                </c:pt>
                <c:pt idx="963">
                  <c:v>19.277000000000001</c:v>
                </c:pt>
                <c:pt idx="964">
                  <c:v>19.297000000000001</c:v>
                </c:pt>
                <c:pt idx="965">
                  <c:v>19.317</c:v>
                </c:pt>
                <c:pt idx="966">
                  <c:v>19.337</c:v>
                </c:pt>
                <c:pt idx="967">
                  <c:v>19.356999999999999</c:v>
                </c:pt>
                <c:pt idx="968">
                  <c:v>19.376999999999999</c:v>
                </c:pt>
                <c:pt idx="969">
                  <c:v>19.396999999999998</c:v>
                </c:pt>
                <c:pt idx="970">
                  <c:v>19.417000000000002</c:v>
                </c:pt>
                <c:pt idx="971">
                  <c:v>19.437000000000001</c:v>
                </c:pt>
                <c:pt idx="972">
                  <c:v>19.457000000000001</c:v>
                </c:pt>
                <c:pt idx="973">
                  <c:v>19.477</c:v>
                </c:pt>
                <c:pt idx="974">
                  <c:v>19.497</c:v>
                </c:pt>
                <c:pt idx="975">
                  <c:v>19.516999999999999</c:v>
                </c:pt>
                <c:pt idx="976">
                  <c:v>19.536999999999999</c:v>
                </c:pt>
                <c:pt idx="977">
                  <c:v>19.556999999999999</c:v>
                </c:pt>
                <c:pt idx="978">
                  <c:v>19.577999999999999</c:v>
                </c:pt>
                <c:pt idx="979">
                  <c:v>19.597999999999999</c:v>
                </c:pt>
                <c:pt idx="980">
                  <c:v>19.617999999999999</c:v>
                </c:pt>
                <c:pt idx="981">
                  <c:v>19.638000000000002</c:v>
                </c:pt>
                <c:pt idx="982">
                  <c:v>19.658000000000001</c:v>
                </c:pt>
                <c:pt idx="983">
                  <c:v>19.678000000000001</c:v>
                </c:pt>
                <c:pt idx="984">
                  <c:v>19.698</c:v>
                </c:pt>
                <c:pt idx="985">
                  <c:v>19.718</c:v>
                </c:pt>
                <c:pt idx="986">
                  <c:v>19.738</c:v>
                </c:pt>
                <c:pt idx="987">
                  <c:v>19.757999999999999</c:v>
                </c:pt>
                <c:pt idx="988">
                  <c:v>19.777999999999999</c:v>
                </c:pt>
                <c:pt idx="989">
                  <c:v>19.797999999999998</c:v>
                </c:pt>
                <c:pt idx="990">
                  <c:v>19.818000000000001</c:v>
                </c:pt>
                <c:pt idx="991">
                  <c:v>19.838000000000001</c:v>
                </c:pt>
                <c:pt idx="992">
                  <c:v>19.858000000000001</c:v>
                </c:pt>
                <c:pt idx="993">
                  <c:v>19.878</c:v>
                </c:pt>
                <c:pt idx="994">
                  <c:v>19.898</c:v>
                </c:pt>
                <c:pt idx="995">
                  <c:v>19.917999999999999</c:v>
                </c:pt>
                <c:pt idx="996">
                  <c:v>19.937999999999999</c:v>
                </c:pt>
                <c:pt idx="997">
                  <c:v>19.957999999999998</c:v>
                </c:pt>
                <c:pt idx="998">
                  <c:v>19.978000000000002</c:v>
                </c:pt>
                <c:pt idx="999">
                  <c:v>19.998000000000001</c:v>
                </c:pt>
                <c:pt idx="1000">
                  <c:v>20.018000000000001</c:v>
                </c:pt>
                <c:pt idx="1001">
                  <c:v>20.038</c:v>
                </c:pt>
                <c:pt idx="1002">
                  <c:v>20.058</c:v>
                </c:pt>
                <c:pt idx="1003">
                  <c:v>20.077999999999999</c:v>
                </c:pt>
                <c:pt idx="1004">
                  <c:v>20.097999999999999</c:v>
                </c:pt>
                <c:pt idx="1005">
                  <c:v>20.117999999999999</c:v>
                </c:pt>
                <c:pt idx="1006">
                  <c:v>20.138000000000002</c:v>
                </c:pt>
                <c:pt idx="1007">
                  <c:v>20.158000000000001</c:v>
                </c:pt>
                <c:pt idx="1008">
                  <c:v>20.178000000000001</c:v>
                </c:pt>
                <c:pt idx="1009">
                  <c:v>20.198</c:v>
                </c:pt>
                <c:pt idx="1010">
                  <c:v>20.218</c:v>
                </c:pt>
                <c:pt idx="1011">
                  <c:v>20.238</c:v>
                </c:pt>
                <c:pt idx="1012">
                  <c:v>20.257999999999999</c:v>
                </c:pt>
                <c:pt idx="1013">
                  <c:v>20.277999999999999</c:v>
                </c:pt>
                <c:pt idx="1014">
                  <c:v>20.297999999999998</c:v>
                </c:pt>
                <c:pt idx="1015">
                  <c:v>20.318999999999999</c:v>
                </c:pt>
                <c:pt idx="1016">
                  <c:v>20.338999999999999</c:v>
                </c:pt>
                <c:pt idx="1017">
                  <c:v>20.359000000000002</c:v>
                </c:pt>
                <c:pt idx="1018">
                  <c:v>20.379000000000001</c:v>
                </c:pt>
                <c:pt idx="1019">
                  <c:v>20.399000000000001</c:v>
                </c:pt>
                <c:pt idx="1020">
                  <c:v>20.419</c:v>
                </c:pt>
                <c:pt idx="1021">
                  <c:v>20.439</c:v>
                </c:pt>
                <c:pt idx="1022">
                  <c:v>20.459</c:v>
                </c:pt>
                <c:pt idx="1023">
                  <c:v>20.478999999999999</c:v>
                </c:pt>
                <c:pt idx="1024">
                  <c:v>20.498999999999999</c:v>
                </c:pt>
                <c:pt idx="1025">
                  <c:v>20.518999999999998</c:v>
                </c:pt>
                <c:pt idx="1026">
                  <c:v>20.539000000000001</c:v>
                </c:pt>
                <c:pt idx="1027">
                  <c:v>20.559000000000001</c:v>
                </c:pt>
                <c:pt idx="1028">
                  <c:v>20.579000000000001</c:v>
                </c:pt>
                <c:pt idx="1029">
                  <c:v>20.599</c:v>
                </c:pt>
                <c:pt idx="1030">
                  <c:v>20.619</c:v>
                </c:pt>
                <c:pt idx="1031">
                  <c:v>20.638999999999999</c:v>
                </c:pt>
                <c:pt idx="1032">
                  <c:v>20.658999999999999</c:v>
                </c:pt>
                <c:pt idx="1033">
                  <c:v>20.678999999999998</c:v>
                </c:pt>
                <c:pt idx="1034">
                  <c:v>20.699000000000002</c:v>
                </c:pt>
                <c:pt idx="1035">
                  <c:v>20.719000000000001</c:v>
                </c:pt>
                <c:pt idx="1036">
                  <c:v>20.739000000000001</c:v>
                </c:pt>
                <c:pt idx="1037">
                  <c:v>20.759</c:v>
                </c:pt>
                <c:pt idx="1038">
                  <c:v>20.779</c:v>
                </c:pt>
                <c:pt idx="1039">
                  <c:v>20.798999999999999</c:v>
                </c:pt>
                <c:pt idx="1040">
                  <c:v>20.818999999999999</c:v>
                </c:pt>
                <c:pt idx="1041">
                  <c:v>20.838999999999999</c:v>
                </c:pt>
                <c:pt idx="1042">
                  <c:v>20.859000000000002</c:v>
                </c:pt>
                <c:pt idx="1043">
                  <c:v>20.879000000000001</c:v>
                </c:pt>
                <c:pt idx="1044">
                  <c:v>20.899000000000001</c:v>
                </c:pt>
                <c:pt idx="1045">
                  <c:v>20.919</c:v>
                </c:pt>
                <c:pt idx="1046">
                  <c:v>20.939</c:v>
                </c:pt>
                <c:pt idx="1047">
                  <c:v>20.959</c:v>
                </c:pt>
                <c:pt idx="1048">
                  <c:v>20.978999999999999</c:v>
                </c:pt>
                <c:pt idx="1049">
                  <c:v>20.998999999999999</c:v>
                </c:pt>
                <c:pt idx="1050">
                  <c:v>21.018999999999998</c:v>
                </c:pt>
                <c:pt idx="1051">
                  <c:v>21.039000000000001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21.800999999999998</c:v>
                </c:pt>
                <c:pt idx="1090">
                  <c:v>21.821000000000002</c:v>
                </c:pt>
                <c:pt idx="1091">
                  <c:v>21.841000000000001</c:v>
                </c:pt>
                <c:pt idx="1092">
                  <c:v>21.861000000000001</c:v>
                </c:pt>
                <c:pt idx="1093">
                  <c:v>21.881</c:v>
                </c:pt>
                <c:pt idx="1094">
                  <c:v>21.901</c:v>
                </c:pt>
                <c:pt idx="1095">
                  <c:v>21.920999999999999</c:v>
                </c:pt>
                <c:pt idx="1096">
                  <c:v>21.940999999999999</c:v>
                </c:pt>
                <c:pt idx="1097">
                  <c:v>21.960999999999999</c:v>
                </c:pt>
                <c:pt idx="1098">
                  <c:v>21.981000000000002</c:v>
                </c:pt>
                <c:pt idx="1099">
                  <c:v>22.001000000000001</c:v>
                </c:pt>
                <c:pt idx="1100">
                  <c:v>22.021000000000001</c:v>
                </c:pt>
                <c:pt idx="1101">
                  <c:v>22.041</c:v>
                </c:pt>
                <c:pt idx="1102">
                  <c:v>22.061</c:v>
                </c:pt>
                <c:pt idx="1103">
                  <c:v>22.081</c:v>
                </c:pt>
                <c:pt idx="1104">
                  <c:v>22.100999999999999</c:v>
                </c:pt>
                <c:pt idx="1105">
                  <c:v>22.120999999999999</c:v>
                </c:pt>
                <c:pt idx="1106">
                  <c:v>22.140999999999998</c:v>
                </c:pt>
                <c:pt idx="1107">
                  <c:v>22.161000000000001</c:v>
                </c:pt>
                <c:pt idx="1108">
                  <c:v>22.181000000000001</c:v>
                </c:pt>
                <c:pt idx="1109">
                  <c:v>22.201000000000001</c:v>
                </c:pt>
                <c:pt idx="1110">
                  <c:v>22.221</c:v>
                </c:pt>
                <c:pt idx="1111">
                  <c:v>22.241</c:v>
                </c:pt>
                <c:pt idx="1112">
                  <c:v>22.260999999999999</c:v>
                </c:pt>
                <c:pt idx="1113">
                  <c:v>22.280999999999999</c:v>
                </c:pt>
                <c:pt idx="1114">
                  <c:v>22.300999999999998</c:v>
                </c:pt>
                <c:pt idx="1115">
                  <c:v>22.321000000000002</c:v>
                </c:pt>
                <c:pt idx="1116">
                  <c:v>22.341000000000001</c:v>
                </c:pt>
                <c:pt idx="1117">
                  <c:v>22.361000000000001</c:v>
                </c:pt>
                <c:pt idx="1118">
                  <c:v>22.381</c:v>
                </c:pt>
                <c:pt idx="1119">
                  <c:v>22.401</c:v>
                </c:pt>
                <c:pt idx="1120">
                  <c:v>22.420999999999999</c:v>
                </c:pt>
                <c:pt idx="1121">
                  <c:v>22.440999999999999</c:v>
                </c:pt>
                <c:pt idx="1122">
                  <c:v>22.460999999999999</c:v>
                </c:pt>
                <c:pt idx="1123">
                  <c:v>22.481000000000002</c:v>
                </c:pt>
                <c:pt idx="1124">
                  <c:v>22.501000000000001</c:v>
                </c:pt>
                <c:pt idx="1125">
                  <c:v>22.521999999999998</c:v>
                </c:pt>
                <c:pt idx="1126">
                  <c:v>22.542000000000002</c:v>
                </c:pt>
                <c:pt idx="1127">
                  <c:v>22.562000000000001</c:v>
                </c:pt>
                <c:pt idx="1128">
                  <c:v>22.582000000000001</c:v>
                </c:pt>
                <c:pt idx="1129">
                  <c:v>22.602</c:v>
                </c:pt>
                <c:pt idx="1130">
                  <c:v>22.622</c:v>
                </c:pt>
                <c:pt idx="1131">
                  <c:v>22.641999999999999</c:v>
                </c:pt>
                <c:pt idx="1132">
                  <c:v>22.661999999999999</c:v>
                </c:pt>
                <c:pt idx="1133">
                  <c:v>22.681999999999999</c:v>
                </c:pt>
                <c:pt idx="1134">
                  <c:v>22.702000000000002</c:v>
                </c:pt>
                <c:pt idx="1135">
                  <c:v>22.722000000000001</c:v>
                </c:pt>
                <c:pt idx="1136">
                  <c:v>22.742000000000001</c:v>
                </c:pt>
                <c:pt idx="1137">
                  <c:v>22.762</c:v>
                </c:pt>
                <c:pt idx="1138">
                  <c:v>22.782</c:v>
                </c:pt>
                <c:pt idx="1139">
                  <c:v>22.802</c:v>
                </c:pt>
                <c:pt idx="1140">
                  <c:v>22.821999999999999</c:v>
                </c:pt>
                <c:pt idx="1141">
                  <c:v>22.841999999999999</c:v>
                </c:pt>
                <c:pt idx="1142">
                  <c:v>22.861999999999998</c:v>
                </c:pt>
                <c:pt idx="1143">
                  <c:v>22.882000000000001</c:v>
                </c:pt>
                <c:pt idx="1144">
                  <c:v>22.902000000000001</c:v>
                </c:pt>
                <c:pt idx="1145">
                  <c:v>22.922000000000001</c:v>
                </c:pt>
                <c:pt idx="1146">
                  <c:v>22.942</c:v>
                </c:pt>
                <c:pt idx="1147">
                  <c:v>22.962</c:v>
                </c:pt>
                <c:pt idx="1148">
                  <c:v>22.981999999999999</c:v>
                </c:pt>
                <c:pt idx="1149">
                  <c:v>23.001999999999999</c:v>
                </c:pt>
                <c:pt idx="1150">
                  <c:v>23.021999999999998</c:v>
                </c:pt>
                <c:pt idx="1151">
                  <c:v>23.042000000000002</c:v>
                </c:pt>
                <c:pt idx="1152">
                  <c:v>23.062000000000001</c:v>
                </c:pt>
                <c:pt idx="1153">
                  <c:v>23.082000000000001</c:v>
                </c:pt>
                <c:pt idx="1154">
                  <c:v>23.102</c:v>
                </c:pt>
                <c:pt idx="1155">
                  <c:v>23.122</c:v>
                </c:pt>
                <c:pt idx="1156">
                  <c:v>23.141999999999999</c:v>
                </c:pt>
                <c:pt idx="1157">
                  <c:v>23.161999999999999</c:v>
                </c:pt>
                <c:pt idx="1158">
                  <c:v>23.181999999999999</c:v>
                </c:pt>
                <c:pt idx="1159">
                  <c:v>23.202000000000002</c:v>
                </c:pt>
                <c:pt idx="1160">
                  <c:v>23.222000000000001</c:v>
                </c:pt>
                <c:pt idx="1161">
                  <c:v>23.242000000000001</c:v>
                </c:pt>
                <c:pt idx="1162">
                  <c:v>23.263000000000002</c:v>
                </c:pt>
                <c:pt idx="1163">
                  <c:v>23.283000000000001</c:v>
                </c:pt>
                <c:pt idx="1164">
                  <c:v>23.303000000000001</c:v>
                </c:pt>
                <c:pt idx="1165">
                  <c:v>23.323</c:v>
                </c:pt>
                <c:pt idx="1166">
                  <c:v>23.343</c:v>
                </c:pt>
                <c:pt idx="1167">
                  <c:v>23.363</c:v>
                </c:pt>
                <c:pt idx="1168">
                  <c:v>23.382999999999999</c:v>
                </c:pt>
                <c:pt idx="1169">
                  <c:v>23.402999999999999</c:v>
                </c:pt>
                <c:pt idx="1170">
                  <c:v>23.422999999999998</c:v>
                </c:pt>
                <c:pt idx="1171">
                  <c:v>23.443000000000001</c:v>
                </c:pt>
                <c:pt idx="1172">
                  <c:v>23.463000000000001</c:v>
                </c:pt>
                <c:pt idx="1173">
                  <c:v>23.483000000000001</c:v>
                </c:pt>
                <c:pt idx="1174">
                  <c:v>23.503</c:v>
                </c:pt>
                <c:pt idx="1175">
                  <c:v>23.523</c:v>
                </c:pt>
                <c:pt idx="1176">
                  <c:v>23.542999999999999</c:v>
                </c:pt>
                <c:pt idx="1177">
                  <c:v>23.562999999999999</c:v>
                </c:pt>
                <c:pt idx="1178">
                  <c:v>23.582999999999998</c:v>
                </c:pt>
                <c:pt idx="1179">
                  <c:v>23.603000000000002</c:v>
                </c:pt>
                <c:pt idx="1180">
                  <c:v>23.623000000000001</c:v>
                </c:pt>
                <c:pt idx="1181">
                  <c:v>23.643000000000001</c:v>
                </c:pt>
                <c:pt idx="1182">
                  <c:v>23.663</c:v>
                </c:pt>
                <c:pt idx="1183">
                  <c:v>23.683</c:v>
                </c:pt>
                <c:pt idx="1184">
                  <c:v>23.702999999999999</c:v>
                </c:pt>
                <c:pt idx="1185">
                  <c:v>23.722999999999999</c:v>
                </c:pt>
                <c:pt idx="1186">
                  <c:v>23.742999999999999</c:v>
                </c:pt>
                <c:pt idx="1187">
                  <c:v>23.763000000000002</c:v>
                </c:pt>
                <c:pt idx="1188">
                  <c:v>23.783000000000001</c:v>
                </c:pt>
                <c:pt idx="1189">
                  <c:v>23.803000000000001</c:v>
                </c:pt>
                <c:pt idx="1190">
                  <c:v>23.823</c:v>
                </c:pt>
                <c:pt idx="1191">
                  <c:v>23.843</c:v>
                </c:pt>
                <c:pt idx="1192">
                  <c:v>23.863</c:v>
                </c:pt>
                <c:pt idx="1193">
                  <c:v>23.882999999999999</c:v>
                </c:pt>
                <c:pt idx="1194">
                  <c:v>23.902999999999999</c:v>
                </c:pt>
                <c:pt idx="1195">
                  <c:v>23.922999999999998</c:v>
                </c:pt>
                <c:pt idx="1196">
                  <c:v>23.943000000000001</c:v>
                </c:pt>
                <c:pt idx="1197">
                  <c:v>23.963000000000001</c:v>
                </c:pt>
                <c:pt idx="1198">
                  <c:v>23.983000000000001</c:v>
                </c:pt>
                <c:pt idx="1199">
                  <c:v>24.004000000000001</c:v>
                </c:pt>
                <c:pt idx="1200">
                  <c:v>24.024000000000001</c:v>
                </c:pt>
                <c:pt idx="1201">
                  <c:v>24.044</c:v>
                </c:pt>
                <c:pt idx="1202">
                  <c:v>24.064</c:v>
                </c:pt>
                <c:pt idx="1203">
                  <c:v>24.084</c:v>
                </c:pt>
                <c:pt idx="1204">
                  <c:v>24.103999999999999</c:v>
                </c:pt>
                <c:pt idx="1205">
                  <c:v>24.123999999999999</c:v>
                </c:pt>
                <c:pt idx="1206">
                  <c:v>24.143999999999998</c:v>
                </c:pt>
                <c:pt idx="1207">
                  <c:v>24.164000000000001</c:v>
                </c:pt>
                <c:pt idx="1208">
                  <c:v>24.184000000000001</c:v>
                </c:pt>
                <c:pt idx="1209">
                  <c:v>24.204000000000001</c:v>
                </c:pt>
                <c:pt idx="1210">
                  <c:v>24.224</c:v>
                </c:pt>
                <c:pt idx="1211">
                  <c:v>24.244</c:v>
                </c:pt>
                <c:pt idx="1212">
                  <c:v>24.263999999999999</c:v>
                </c:pt>
                <c:pt idx="1213">
                  <c:v>24.283999999999999</c:v>
                </c:pt>
                <c:pt idx="1214">
                  <c:v>24.303999999999998</c:v>
                </c:pt>
                <c:pt idx="1215">
                  <c:v>24.324000000000002</c:v>
                </c:pt>
                <c:pt idx="1216">
                  <c:v>24.344000000000001</c:v>
                </c:pt>
                <c:pt idx="1217">
                  <c:v>24.364000000000001</c:v>
                </c:pt>
                <c:pt idx="1218">
                  <c:v>24.384</c:v>
                </c:pt>
                <c:pt idx="1219">
                  <c:v>24.404</c:v>
                </c:pt>
                <c:pt idx="1220">
                  <c:v>24.423999999999999</c:v>
                </c:pt>
                <c:pt idx="1221">
                  <c:v>24.443999999999999</c:v>
                </c:pt>
                <c:pt idx="1222">
                  <c:v>24.463999999999999</c:v>
                </c:pt>
                <c:pt idx="1223">
                  <c:v>24.484000000000002</c:v>
                </c:pt>
                <c:pt idx="1224">
                  <c:v>24.504000000000001</c:v>
                </c:pt>
                <c:pt idx="1225">
                  <c:v>24.524000000000001</c:v>
                </c:pt>
                <c:pt idx="1226">
                  <c:v>24.544</c:v>
                </c:pt>
                <c:pt idx="1227">
                  <c:v>24.564</c:v>
                </c:pt>
                <c:pt idx="1228">
                  <c:v>24.584</c:v>
                </c:pt>
                <c:pt idx="1229">
                  <c:v>24.603999999999999</c:v>
                </c:pt>
                <c:pt idx="1230">
                  <c:v>24.623999999999999</c:v>
                </c:pt>
                <c:pt idx="1231">
                  <c:v>24.643999999999998</c:v>
                </c:pt>
                <c:pt idx="1232">
                  <c:v>24.664000000000001</c:v>
                </c:pt>
                <c:pt idx="1233">
                  <c:v>24.684000000000001</c:v>
                </c:pt>
                <c:pt idx="1234">
                  <c:v>24.704000000000001</c:v>
                </c:pt>
                <c:pt idx="1235">
                  <c:v>24.724</c:v>
                </c:pt>
                <c:pt idx="1236">
                  <c:v>24.745000000000001</c:v>
                </c:pt>
                <c:pt idx="1237">
                  <c:v>24.765000000000001</c:v>
                </c:pt>
                <c:pt idx="1238">
                  <c:v>24.785</c:v>
                </c:pt>
                <c:pt idx="1239">
                  <c:v>24.805</c:v>
                </c:pt>
                <c:pt idx="1240">
                  <c:v>24.824999999999999</c:v>
                </c:pt>
                <c:pt idx="1241">
                  <c:v>24.844999999999999</c:v>
                </c:pt>
                <c:pt idx="1242">
                  <c:v>24.864999999999998</c:v>
                </c:pt>
                <c:pt idx="1243">
                  <c:v>24.885000000000002</c:v>
                </c:pt>
                <c:pt idx="1244">
                  <c:v>24.905000000000001</c:v>
                </c:pt>
                <c:pt idx="1245">
                  <c:v>24.925000000000001</c:v>
                </c:pt>
                <c:pt idx="1246">
                  <c:v>24.945</c:v>
                </c:pt>
                <c:pt idx="1247">
                  <c:v>24.965</c:v>
                </c:pt>
                <c:pt idx="1248">
                  <c:v>24.984999999999999</c:v>
                </c:pt>
                <c:pt idx="1249">
                  <c:v>25.004999999999999</c:v>
                </c:pt>
                <c:pt idx="1250">
                  <c:v>25.024999999999999</c:v>
                </c:pt>
                <c:pt idx="1251">
                  <c:v>25.045000000000002</c:v>
                </c:pt>
                <c:pt idx="1252">
                  <c:v>25.065000000000001</c:v>
                </c:pt>
                <c:pt idx="1253">
                  <c:v>25.085000000000001</c:v>
                </c:pt>
                <c:pt idx="1254">
                  <c:v>25.105</c:v>
                </c:pt>
                <c:pt idx="1255">
                  <c:v>25.125</c:v>
                </c:pt>
                <c:pt idx="1256">
                  <c:v>25.145</c:v>
                </c:pt>
                <c:pt idx="1257">
                  <c:v>25.164999999999999</c:v>
                </c:pt>
                <c:pt idx="1258">
                  <c:v>25.184999999999999</c:v>
                </c:pt>
                <c:pt idx="1259">
                  <c:v>25.204999999999998</c:v>
                </c:pt>
                <c:pt idx="1260">
                  <c:v>25.225000000000001</c:v>
                </c:pt>
                <c:pt idx="1261">
                  <c:v>25.245000000000001</c:v>
                </c:pt>
                <c:pt idx="1262">
                  <c:v>25.265000000000001</c:v>
                </c:pt>
                <c:pt idx="1263">
                  <c:v>25.285</c:v>
                </c:pt>
                <c:pt idx="1264">
                  <c:v>25.305</c:v>
                </c:pt>
                <c:pt idx="1265">
                  <c:v>25.324999999999999</c:v>
                </c:pt>
                <c:pt idx="1266">
                  <c:v>25.344999999999999</c:v>
                </c:pt>
                <c:pt idx="1267">
                  <c:v>25.364999999999998</c:v>
                </c:pt>
                <c:pt idx="1268">
                  <c:v>25.385000000000002</c:v>
                </c:pt>
                <c:pt idx="1269">
                  <c:v>25.405000000000001</c:v>
                </c:pt>
                <c:pt idx="1270">
                  <c:v>25.425000000000001</c:v>
                </c:pt>
                <c:pt idx="1271">
                  <c:v>25.445</c:v>
                </c:pt>
                <c:pt idx="1272">
                  <c:v>25.465</c:v>
                </c:pt>
                <c:pt idx="1273">
                  <c:v>25.486000000000001</c:v>
                </c:pt>
                <c:pt idx="1274">
                  <c:v>25.506</c:v>
                </c:pt>
                <c:pt idx="1275">
                  <c:v>25.526</c:v>
                </c:pt>
                <c:pt idx="1276">
                  <c:v>25.545999999999999</c:v>
                </c:pt>
                <c:pt idx="1277">
                  <c:v>25.565999999999999</c:v>
                </c:pt>
                <c:pt idx="1278">
                  <c:v>25.585999999999999</c:v>
                </c:pt>
                <c:pt idx="1279">
                  <c:v>25.606000000000002</c:v>
                </c:pt>
                <c:pt idx="1280">
                  <c:v>25.626000000000001</c:v>
                </c:pt>
                <c:pt idx="1281">
                  <c:v>25.646000000000001</c:v>
                </c:pt>
                <c:pt idx="1282">
                  <c:v>25.666</c:v>
                </c:pt>
                <c:pt idx="1283">
                  <c:v>25.686</c:v>
                </c:pt>
                <c:pt idx="1284">
                  <c:v>25.706</c:v>
                </c:pt>
                <c:pt idx="1285">
                  <c:v>25.725999999999999</c:v>
                </c:pt>
                <c:pt idx="1286">
                  <c:v>25.745999999999999</c:v>
                </c:pt>
                <c:pt idx="1287">
                  <c:v>25.765999999999998</c:v>
                </c:pt>
                <c:pt idx="1288">
                  <c:v>25.786000000000001</c:v>
                </c:pt>
                <c:pt idx="1289">
                  <c:v>25.806000000000001</c:v>
                </c:pt>
                <c:pt idx="1290">
                  <c:v>25.826000000000001</c:v>
                </c:pt>
                <c:pt idx="1291">
                  <c:v>25.846</c:v>
                </c:pt>
                <c:pt idx="1292">
                  <c:v>25.866</c:v>
                </c:pt>
                <c:pt idx="1293">
                  <c:v>25.885999999999999</c:v>
                </c:pt>
                <c:pt idx="1294">
                  <c:v>25.905999999999999</c:v>
                </c:pt>
                <c:pt idx="1295">
                  <c:v>25.925999999999998</c:v>
                </c:pt>
                <c:pt idx="1296">
                  <c:v>25.946000000000002</c:v>
                </c:pt>
                <c:pt idx="1297">
                  <c:v>25.966000000000001</c:v>
                </c:pt>
                <c:pt idx="1298">
                  <c:v>25.986000000000001</c:v>
                </c:pt>
                <c:pt idx="1299">
                  <c:v>26.006</c:v>
                </c:pt>
                <c:pt idx="1300">
                  <c:v>26.026</c:v>
                </c:pt>
                <c:pt idx="1301">
                  <c:v>26.045999999999999</c:v>
                </c:pt>
                <c:pt idx="1302">
                  <c:v>26.065999999999999</c:v>
                </c:pt>
                <c:pt idx="1303">
                  <c:v>26.085999999999999</c:v>
                </c:pt>
                <c:pt idx="1304">
                  <c:v>26.106000000000002</c:v>
                </c:pt>
                <c:pt idx="1305">
                  <c:v>26.126000000000001</c:v>
                </c:pt>
                <c:pt idx="1306">
                  <c:v>26.146000000000001</c:v>
                </c:pt>
                <c:pt idx="1307">
                  <c:v>26.166</c:v>
                </c:pt>
                <c:pt idx="1308">
                  <c:v>26.186</c:v>
                </c:pt>
                <c:pt idx="1309">
                  <c:v>26.207000000000001</c:v>
                </c:pt>
                <c:pt idx="1310">
                  <c:v>26.227</c:v>
                </c:pt>
                <c:pt idx="1311">
                  <c:v>26.247</c:v>
                </c:pt>
                <c:pt idx="1312">
                  <c:v>26.266999999999999</c:v>
                </c:pt>
                <c:pt idx="1313">
                  <c:v>26.286999999999999</c:v>
                </c:pt>
                <c:pt idx="1314">
                  <c:v>26.306999999999999</c:v>
                </c:pt>
                <c:pt idx="1315">
                  <c:v>26.327000000000002</c:v>
                </c:pt>
                <c:pt idx="1316">
                  <c:v>26.347000000000001</c:v>
                </c:pt>
                <c:pt idx="1317">
                  <c:v>26.367000000000001</c:v>
                </c:pt>
                <c:pt idx="1318">
                  <c:v>26.387</c:v>
                </c:pt>
                <c:pt idx="1319">
                  <c:v>26.407</c:v>
                </c:pt>
                <c:pt idx="1320">
                  <c:v>26.427</c:v>
                </c:pt>
                <c:pt idx="1321">
                  <c:v>26.446999999999999</c:v>
                </c:pt>
                <c:pt idx="1322">
                  <c:v>26.466999999999999</c:v>
                </c:pt>
                <c:pt idx="1323">
                  <c:v>26.486999999999998</c:v>
                </c:pt>
                <c:pt idx="1324">
                  <c:v>26.507000000000001</c:v>
                </c:pt>
                <c:pt idx="1325">
                  <c:v>26.527000000000001</c:v>
                </c:pt>
                <c:pt idx="1326">
                  <c:v>26.547000000000001</c:v>
                </c:pt>
                <c:pt idx="1327">
                  <c:v>26.567</c:v>
                </c:pt>
                <c:pt idx="1328">
                  <c:v>26.587</c:v>
                </c:pt>
                <c:pt idx="1329">
                  <c:v>26.606999999999999</c:v>
                </c:pt>
                <c:pt idx="1330">
                  <c:v>26.626999999999999</c:v>
                </c:pt>
                <c:pt idx="1331">
                  <c:v>26.646999999999998</c:v>
                </c:pt>
                <c:pt idx="1332">
                  <c:v>26.667000000000002</c:v>
                </c:pt>
                <c:pt idx="1333">
                  <c:v>26.687000000000001</c:v>
                </c:pt>
                <c:pt idx="1334">
                  <c:v>26.707000000000001</c:v>
                </c:pt>
                <c:pt idx="1335">
                  <c:v>26.727</c:v>
                </c:pt>
                <c:pt idx="1336">
                  <c:v>26.747</c:v>
                </c:pt>
                <c:pt idx="1337">
                  <c:v>26.766999999999999</c:v>
                </c:pt>
                <c:pt idx="1338">
                  <c:v>26.786999999999999</c:v>
                </c:pt>
                <c:pt idx="1339">
                  <c:v>26.806999999999999</c:v>
                </c:pt>
                <c:pt idx="1340">
                  <c:v>26.827000000000002</c:v>
                </c:pt>
                <c:pt idx="1341">
                  <c:v>26.847000000000001</c:v>
                </c:pt>
                <c:pt idx="1342">
                  <c:v>26.867000000000001</c:v>
                </c:pt>
                <c:pt idx="1343">
                  <c:v>26.887</c:v>
                </c:pt>
                <c:pt idx="1344">
                  <c:v>26.907</c:v>
                </c:pt>
                <c:pt idx="1345">
                  <c:v>26.927</c:v>
                </c:pt>
                <c:pt idx="1346">
                  <c:v>26.948</c:v>
                </c:pt>
                <c:pt idx="1347">
                  <c:v>26.968</c:v>
                </c:pt>
                <c:pt idx="1348">
                  <c:v>26.988</c:v>
                </c:pt>
                <c:pt idx="1349">
                  <c:v>27.007999999999999</c:v>
                </c:pt>
                <c:pt idx="1350">
                  <c:v>27.027999999999999</c:v>
                </c:pt>
                <c:pt idx="1351">
                  <c:v>27.047999999999998</c:v>
                </c:pt>
                <c:pt idx="1352">
                  <c:v>27.068000000000001</c:v>
                </c:pt>
                <c:pt idx="1353">
                  <c:v>27.088000000000001</c:v>
                </c:pt>
                <c:pt idx="1354">
                  <c:v>27.108000000000001</c:v>
                </c:pt>
                <c:pt idx="1355">
                  <c:v>27.128</c:v>
                </c:pt>
                <c:pt idx="1356">
                  <c:v>27.148</c:v>
                </c:pt>
                <c:pt idx="1357">
                  <c:v>27.167999999999999</c:v>
                </c:pt>
                <c:pt idx="1358">
                  <c:v>27.187999999999999</c:v>
                </c:pt>
                <c:pt idx="1359">
                  <c:v>27.207999999999998</c:v>
                </c:pt>
                <c:pt idx="1360">
                  <c:v>27.228000000000002</c:v>
                </c:pt>
                <c:pt idx="1361">
                  <c:v>27.248000000000001</c:v>
                </c:pt>
                <c:pt idx="1362">
                  <c:v>27.268000000000001</c:v>
                </c:pt>
                <c:pt idx="1363">
                  <c:v>27.288</c:v>
                </c:pt>
                <c:pt idx="1364">
                  <c:v>27.308</c:v>
                </c:pt>
                <c:pt idx="1365">
                  <c:v>27.327999999999999</c:v>
                </c:pt>
                <c:pt idx="1366">
                  <c:v>27.347999999999999</c:v>
                </c:pt>
                <c:pt idx="1367">
                  <c:v>27.367999999999999</c:v>
                </c:pt>
                <c:pt idx="1368">
                  <c:v>27.388000000000002</c:v>
                </c:pt>
                <c:pt idx="1369">
                  <c:v>27.408000000000001</c:v>
                </c:pt>
                <c:pt idx="1370">
                  <c:v>27.428000000000001</c:v>
                </c:pt>
                <c:pt idx="1371">
                  <c:v>27.448</c:v>
                </c:pt>
                <c:pt idx="1372">
                  <c:v>27.468</c:v>
                </c:pt>
                <c:pt idx="1373">
                  <c:v>27.488</c:v>
                </c:pt>
                <c:pt idx="1374">
                  <c:v>27.507999999999999</c:v>
                </c:pt>
                <c:pt idx="1375">
                  <c:v>27.527999999999999</c:v>
                </c:pt>
                <c:pt idx="1376">
                  <c:v>27.547999999999998</c:v>
                </c:pt>
                <c:pt idx="1377">
                  <c:v>27.568000000000001</c:v>
                </c:pt>
                <c:pt idx="1378">
                  <c:v>27.588000000000001</c:v>
                </c:pt>
                <c:pt idx="1379">
                  <c:v>27.608000000000001</c:v>
                </c:pt>
                <c:pt idx="1380">
                  <c:v>27.628</c:v>
                </c:pt>
                <c:pt idx="1381">
                  <c:v>27.648</c:v>
                </c:pt>
                <c:pt idx="1382">
                  <c:v>27.667999999999999</c:v>
                </c:pt>
                <c:pt idx="1383">
                  <c:v>27.689</c:v>
                </c:pt>
                <c:pt idx="1384">
                  <c:v>27.709</c:v>
                </c:pt>
                <c:pt idx="1385">
                  <c:v>27.728999999999999</c:v>
                </c:pt>
                <c:pt idx="1386">
                  <c:v>27.748999999999999</c:v>
                </c:pt>
                <c:pt idx="1387">
                  <c:v>27.768999999999998</c:v>
                </c:pt>
                <c:pt idx="1388">
                  <c:v>27.789000000000001</c:v>
                </c:pt>
                <c:pt idx="1389">
                  <c:v>27.809000000000001</c:v>
                </c:pt>
                <c:pt idx="1390">
                  <c:v>27.829000000000001</c:v>
                </c:pt>
                <c:pt idx="1391">
                  <c:v>27.849</c:v>
                </c:pt>
                <c:pt idx="1392">
                  <c:v>27.869</c:v>
                </c:pt>
                <c:pt idx="1393">
                  <c:v>27.888999999999999</c:v>
                </c:pt>
                <c:pt idx="1394">
                  <c:v>27.908999999999999</c:v>
                </c:pt>
                <c:pt idx="1395">
                  <c:v>27.928999999999998</c:v>
                </c:pt>
                <c:pt idx="1396">
                  <c:v>27.949000000000002</c:v>
                </c:pt>
                <c:pt idx="1397">
                  <c:v>27.969000000000001</c:v>
                </c:pt>
                <c:pt idx="1398">
                  <c:v>27.989000000000001</c:v>
                </c:pt>
                <c:pt idx="1399">
                  <c:v>28.009</c:v>
                </c:pt>
                <c:pt idx="1400">
                  <c:v>28.029</c:v>
                </c:pt>
                <c:pt idx="1401">
                  <c:v>28.048999999999999</c:v>
                </c:pt>
                <c:pt idx="1402">
                  <c:v>28.068999999999999</c:v>
                </c:pt>
                <c:pt idx="1403">
                  <c:v>28.088999999999999</c:v>
                </c:pt>
                <c:pt idx="1404">
                  <c:v>28.109000000000002</c:v>
                </c:pt>
                <c:pt idx="1405">
                  <c:v>28.129000000000001</c:v>
                </c:pt>
                <c:pt idx="1406">
                  <c:v>28.149000000000001</c:v>
                </c:pt>
                <c:pt idx="1407">
                  <c:v>28.169</c:v>
                </c:pt>
                <c:pt idx="1408">
                  <c:v>28.189</c:v>
                </c:pt>
                <c:pt idx="1409">
                  <c:v>28.209</c:v>
                </c:pt>
                <c:pt idx="1410">
                  <c:v>28.228999999999999</c:v>
                </c:pt>
                <c:pt idx="1411">
                  <c:v>28.248999999999999</c:v>
                </c:pt>
                <c:pt idx="1412">
                  <c:v>28.268999999999998</c:v>
                </c:pt>
                <c:pt idx="1413">
                  <c:v>28.289000000000001</c:v>
                </c:pt>
                <c:pt idx="1414">
                  <c:v>28.309000000000001</c:v>
                </c:pt>
                <c:pt idx="1415">
                  <c:v>28.329000000000001</c:v>
                </c:pt>
                <c:pt idx="1416">
                  <c:v>28.349</c:v>
                </c:pt>
                <c:pt idx="1417">
                  <c:v>28.369</c:v>
                </c:pt>
                <c:pt idx="1418">
                  <c:v>28.388999999999999</c:v>
                </c:pt>
                <c:pt idx="1419">
                  <c:v>28.408999999999999</c:v>
                </c:pt>
                <c:pt idx="1420">
                  <c:v>28.43</c:v>
                </c:pt>
                <c:pt idx="1421">
                  <c:v>28.45</c:v>
                </c:pt>
                <c:pt idx="1422">
                  <c:v>28.47</c:v>
                </c:pt>
                <c:pt idx="1423">
                  <c:v>28.49</c:v>
                </c:pt>
                <c:pt idx="1424">
                  <c:v>28.51</c:v>
                </c:pt>
                <c:pt idx="1425">
                  <c:v>28.53</c:v>
                </c:pt>
                <c:pt idx="1426">
                  <c:v>28.55</c:v>
                </c:pt>
                <c:pt idx="1427">
                  <c:v>28.57</c:v>
                </c:pt>
                <c:pt idx="1428">
                  <c:v>28.59</c:v>
                </c:pt>
                <c:pt idx="1429">
                  <c:v>28.61</c:v>
                </c:pt>
                <c:pt idx="1430">
                  <c:v>28.63</c:v>
                </c:pt>
                <c:pt idx="1431">
                  <c:v>28.65</c:v>
                </c:pt>
                <c:pt idx="1432">
                  <c:v>28.67</c:v>
                </c:pt>
                <c:pt idx="1433">
                  <c:v>28.69</c:v>
                </c:pt>
                <c:pt idx="1434">
                  <c:v>28.71</c:v>
                </c:pt>
                <c:pt idx="1435">
                  <c:v>28.73</c:v>
                </c:pt>
                <c:pt idx="1436">
                  <c:v>28.75</c:v>
                </c:pt>
                <c:pt idx="1437">
                  <c:v>28.77</c:v>
                </c:pt>
                <c:pt idx="1438">
                  <c:v>28.79</c:v>
                </c:pt>
                <c:pt idx="1439">
                  <c:v>28.81</c:v>
                </c:pt>
                <c:pt idx="1440">
                  <c:v>28.83</c:v>
                </c:pt>
                <c:pt idx="1441">
                  <c:v>28.85</c:v>
                </c:pt>
                <c:pt idx="1442">
                  <c:v>28.87</c:v>
                </c:pt>
                <c:pt idx="1443">
                  <c:v>28.89</c:v>
                </c:pt>
                <c:pt idx="1444">
                  <c:v>28.91</c:v>
                </c:pt>
                <c:pt idx="1445">
                  <c:v>28.93</c:v>
                </c:pt>
                <c:pt idx="1446">
                  <c:v>28.95</c:v>
                </c:pt>
                <c:pt idx="1447">
                  <c:v>28.97</c:v>
                </c:pt>
                <c:pt idx="1448">
                  <c:v>28.99</c:v>
                </c:pt>
                <c:pt idx="1449">
                  <c:v>29.01</c:v>
                </c:pt>
                <c:pt idx="1450">
                  <c:v>29.03</c:v>
                </c:pt>
                <c:pt idx="1451">
                  <c:v>29.05</c:v>
                </c:pt>
                <c:pt idx="1452">
                  <c:v>29.07</c:v>
                </c:pt>
                <c:pt idx="1453">
                  <c:v>29.09</c:v>
                </c:pt>
                <c:pt idx="1454">
                  <c:v>29.11</c:v>
                </c:pt>
                <c:pt idx="1455">
                  <c:v>29.13</c:v>
                </c:pt>
                <c:pt idx="1456">
                  <c:v>29.15</c:v>
                </c:pt>
                <c:pt idx="1457">
                  <c:v>29.170999999999999</c:v>
                </c:pt>
                <c:pt idx="1458">
                  <c:v>29.190999999999999</c:v>
                </c:pt>
                <c:pt idx="1459">
                  <c:v>29.210999999999999</c:v>
                </c:pt>
                <c:pt idx="1460">
                  <c:v>29.231000000000002</c:v>
                </c:pt>
                <c:pt idx="1461">
                  <c:v>29.251000000000001</c:v>
                </c:pt>
                <c:pt idx="1462">
                  <c:v>29.271000000000001</c:v>
                </c:pt>
                <c:pt idx="1463">
                  <c:v>29.291</c:v>
                </c:pt>
                <c:pt idx="1464">
                  <c:v>29.311</c:v>
                </c:pt>
                <c:pt idx="1465">
                  <c:v>29.331</c:v>
                </c:pt>
                <c:pt idx="1466">
                  <c:v>29.350999999999999</c:v>
                </c:pt>
                <c:pt idx="1467">
                  <c:v>29.370999999999999</c:v>
                </c:pt>
                <c:pt idx="1468">
                  <c:v>29.390999999999998</c:v>
                </c:pt>
                <c:pt idx="1469">
                  <c:v>29.411000000000001</c:v>
                </c:pt>
                <c:pt idx="1470">
                  <c:v>29.431000000000001</c:v>
                </c:pt>
                <c:pt idx="1471">
                  <c:v>29.451000000000001</c:v>
                </c:pt>
                <c:pt idx="1472">
                  <c:v>29.471</c:v>
                </c:pt>
                <c:pt idx="1473">
                  <c:v>29.491</c:v>
                </c:pt>
                <c:pt idx="1474">
                  <c:v>29.510999999999999</c:v>
                </c:pt>
                <c:pt idx="1475">
                  <c:v>29.530999999999999</c:v>
                </c:pt>
                <c:pt idx="1476">
                  <c:v>29.550999999999998</c:v>
                </c:pt>
                <c:pt idx="1477">
                  <c:v>29.571000000000002</c:v>
                </c:pt>
                <c:pt idx="1478">
                  <c:v>29.591000000000001</c:v>
                </c:pt>
                <c:pt idx="1479">
                  <c:v>29.611000000000001</c:v>
                </c:pt>
                <c:pt idx="1480">
                  <c:v>29.631</c:v>
                </c:pt>
                <c:pt idx="1481">
                  <c:v>29.651</c:v>
                </c:pt>
                <c:pt idx="1482">
                  <c:v>29.670999999999999</c:v>
                </c:pt>
                <c:pt idx="1483">
                  <c:v>29.690999999999999</c:v>
                </c:pt>
                <c:pt idx="1484">
                  <c:v>29.710999999999999</c:v>
                </c:pt>
                <c:pt idx="1485">
                  <c:v>29.731000000000002</c:v>
                </c:pt>
                <c:pt idx="1486">
                  <c:v>29.751000000000001</c:v>
                </c:pt>
                <c:pt idx="1487">
                  <c:v>29.771000000000001</c:v>
                </c:pt>
                <c:pt idx="1488">
                  <c:v>29.791</c:v>
                </c:pt>
                <c:pt idx="1489">
                  <c:v>29.811</c:v>
                </c:pt>
                <c:pt idx="1490">
                  <c:v>29.831</c:v>
                </c:pt>
                <c:pt idx="1491">
                  <c:v>29.850999999999999</c:v>
                </c:pt>
                <c:pt idx="1492">
                  <c:v>29.870999999999999</c:v>
                </c:pt>
                <c:pt idx="1493">
                  <c:v>29.890999999999998</c:v>
                </c:pt>
                <c:pt idx="1494">
                  <c:v>29.911999999999999</c:v>
                </c:pt>
                <c:pt idx="1495">
                  <c:v>29.931999999999999</c:v>
                </c:pt>
                <c:pt idx="1496">
                  <c:v>29.952000000000002</c:v>
                </c:pt>
                <c:pt idx="1497">
                  <c:v>29.972000000000001</c:v>
                </c:pt>
                <c:pt idx="1498">
                  <c:v>29.992000000000001</c:v>
                </c:pt>
                <c:pt idx="1499">
                  <c:v>30.012</c:v>
                </c:pt>
                <c:pt idx="1500">
                  <c:v>30.032</c:v>
                </c:pt>
                <c:pt idx="1501">
                  <c:v>30.052</c:v>
                </c:pt>
                <c:pt idx="1502">
                  <c:v>30.071999999999999</c:v>
                </c:pt>
                <c:pt idx="1503">
                  <c:v>30.091999999999999</c:v>
                </c:pt>
                <c:pt idx="1504">
                  <c:v>30.111999999999998</c:v>
                </c:pt>
                <c:pt idx="1505">
                  <c:v>30.132000000000001</c:v>
                </c:pt>
                <c:pt idx="1506">
                  <c:v>30.152000000000001</c:v>
                </c:pt>
                <c:pt idx="1507">
                  <c:v>30.172000000000001</c:v>
                </c:pt>
                <c:pt idx="1508">
                  <c:v>30.192</c:v>
                </c:pt>
                <c:pt idx="1509">
                  <c:v>30.212</c:v>
                </c:pt>
                <c:pt idx="1510">
                  <c:v>30.231999999999999</c:v>
                </c:pt>
                <c:pt idx="1511">
                  <c:v>30.251999999999999</c:v>
                </c:pt>
                <c:pt idx="1512">
                  <c:v>30.271999999999998</c:v>
                </c:pt>
                <c:pt idx="1513">
                  <c:v>30.292000000000002</c:v>
                </c:pt>
                <c:pt idx="1514">
                  <c:v>30.312000000000001</c:v>
                </c:pt>
                <c:pt idx="1515">
                  <c:v>30.332000000000001</c:v>
                </c:pt>
                <c:pt idx="1516">
                  <c:v>30.352</c:v>
                </c:pt>
                <c:pt idx="1517">
                  <c:v>30.372</c:v>
                </c:pt>
                <c:pt idx="1518">
                  <c:v>30.391999999999999</c:v>
                </c:pt>
                <c:pt idx="1519">
                  <c:v>30.411999999999999</c:v>
                </c:pt>
                <c:pt idx="1520">
                  <c:v>30.431999999999999</c:v>
                </c:pt>
                <c:pt idx="1521">
                  <c:v>30.452000000000002</c:v>
                </c:pt>
                <c:pt idx="1522">
                  <c:v>30.472000000000001</c:v>
                </c:pt>
                <c:pt idx="1523">
                  <c:v>30.492000000000001</c:v>
                </c:pt>
                <c:pt idx="1524">
                  <c:v>30.512</c:v>
                </c:pt>
                <c:pt idx="1525">
                  <c:v>30.532</c:v>
                </c:pt>
                <c:pt idx="1526">
                  <c:v>30.552</c:v>
                </c:pt>
                <c:pt idx="1527">
                  <c:v>30.571999999999999</c:v>
                </c:pt>
                <c:pt idx="1528">
                  <c:v>30.591999999999999</c:v>
                </c:pt>
                <c:pt idx="1529">
                  <c:v>30.611999999999998</c:v>
                </c:pt>
                <c:pt idx="1530">
                  <c:v>30.632999999999999</c:v>
                </c:pt>
                <c:pt idx="1531">
                  <c:v>30.652999999999999</c:v>
                </c:pt>
                <c:pt idx="1532">
                  <c:v>30.672999999999998</c:v>
                </c:pt>
                <c:pt idx="1533">
                  <c:v>30.693000000000001</c:v>
                </c:pt>
                <c:pt idx="1534">
                  <c:v>30.713000000000001</c:v>
                </c:pt>
                <c:pt idx="1535">
                  <c:v>30.733000000000001</c:v>
                </c:pt>
                <c:pt idx="1536">
                  <c:v>30.753</c:v>
                </c:pt>
                <c:pt idx="1537">
                  <c:v>30.773</c:v>
                </c:pt>
                <c:pt idx="1538">
                  <c:v>30.792999999999999</c:v>
                </c:pt>
                <c:pt idx="1539">
                  <c:v>30.812999999999999</c:v>
                </c:pt>
                <c:pt idx="1540">
                  <c:v>30.832999999999998</c:v>
                </c:pt>
                <c:pt idx="1541">
                  <c:v>30.853000000000002</c:v>
                </c:pt>
                <c:pt idx="1542">
                  <c:v>30.873000000000001</c:v>
                </c:pt>
                <c:pt idx="1543">
                  <c:v>30.893000000000001</c:v>
                </c:pt>
                <c:pt idx="1544">
                  <c:v>30.913</c:v>
                </c:pt>
                <c:pt idx="1545">
                  <c:v>30.933</c:v>
                </c:pt>
                <c:pt idx="1546">
                  <c:v>30.952999999999999</c:v>
                </c:pt>
                <c:pt idx="1547">
                  <c:v>30.972999999999999</c:v>
                </c:pt>
                <c:pt idx="1548">
                  <c:v>30.992999999999999</c:v>
                </c:pt>
                <c:pt idx="1549">
                  <c:v>31.013000000000002</c:v>
                </c:pt>
                <c:pt idx="1550">
                  <c:v>31.033000000000001</c:v>
                </c:pt>
                <c:pt idx="1551">
                  <c:v>31.053000000000001</c:v>
                </c:pt>
                <c:pt idx="1552">
                  <c:v>31.073</c:v>
                </c:pt>
                <c:pt idx="1553">
                  <c:v>31.093</c:v>
                </c:pt>
                <c:pt idx="1554">
                  <c:v>31.113</c:v>
                </c:pt>
                <c:pt idx="1555">
                  <c:v>31.132999999999999</c:v>
                </c:pt>
                <c:pt idx="1556">
                  <c:v>31.152999999999999</c:v>
                </c:pt>
                <c:pt idx="1557">
                  <c:v>31.172999999999998</c:v>
                </c:pt>
                <c:pt idx="1558">
                  <c:v>31.193000000000001</c:v>
                </c:pt>
                <c:pt idx="1559">
                  <c:v>31.213000000000001</c:v>
                </c:pt>
                <c:pt idx="1560">
                  <c:v>31.233000000000001</c:v>
                </c:pt>
                <c:pt idx="1561">
                  <c:v>31.253</c:v>
                </c:pt>
                <c:pt idx="1562">
                  <c:v>31.273</c:v>
                </c:pt>
                <c:pt idx="1563">
                  <c:v>31.292999999999999</c:v>
                </c:pt>
                <c:pt idx="1564">
                  <c:v>31.312999999999999</c:v>
                </c:pt>
                <c:pt idx="1565">
                  <c:v>31.332999999999998</c:v>
                </c:pt>
                <c:pt idx="1566">
                  <c:v>31.353000000000002</c:v>
                </c:pt>
                <c:pt idx="1567">
                  <c:v>31.373999999999999</c:v>
                </c:pt>
                <c:pt idx="1568">
                  <c:v>31.393999999999998</c:v>
                </c:pt>
                <c:pt idx="1569">
                  <c:v>31.414000000000001</c:v>
                </c:pt>
                <c:pt idx="1570">
                  <c:v>31.434000000000001</c:v>
                </c:pt>
                <c:pt idx="1571">
                  <c:v>31.454000000000001</c:v>
                </c:pt>
                <c:pt idx="1572">
                  <c:v>31.474</c:v>
                </c:pt>
                <c:pt idx="1573">
                  <c:v>31.494</c:v>
                </c:pt>
                <c:pt idx="1574">
                  <c:v>31.513999999999999</c:v>
                </c:pt>
                <c:pt idx="1575">
                  <c:v>31.533999999999999</c:v>
                </c:pt>
                <c:pt idx="1576">
                  <c:v>31.553999999999998</c:v>
                </c:pt>
                <c:pt idx="1577">
                  <c:v>31.574000000000002</c:v>
                </c:pt>
                <c:pt idx="1578">
                  <c:v>31.594000000000001</c:v>
                </c:pt>
                <c:pt idx="1579">
                  <c:v>31.614000000000001</c:v>
                </c:pt>
                <c:pt idx="1580">
                  <c:v>31.634</c:v>
                </c:pt>
                <c:pt idx="1581">
                  <c:v>31.654</c:v>
                </c:pt>
                <c:pt idx="1582">
                  <c:v>31.673999999999999</c:v>
                </c:pt>
                <c:pt idx="1583">
                  <c:v>31.693999999999999</c:v>
                </c:pt>
                <c:pt idx="1584">
                  <c:v>31.713999999999999</c:v>
                </c:pt>
                <c:pt idx="1585">
                  <c:v>31.734000000000002</c:v>
                </c:pt>
                <c:pt idx="1586">
                  <c:v>31.754000000000001</c:v>
                </c:pt>
                <c:pt idx="1587">
                  <c:v>31.774000000000001</c:v>
                </c:pt>
                <c:pt idx="1588">
                  <c:v>31.794</c:v>
                </c:pt>
                <c:pt idx="1589">
                  <c:v>31.814</c:v>
                </c:pt>
                <c:pt idx="1590">
                  <c:v>31.834</c:v>
                </c:pt>
                <c:pt idx="1591">
                  <c:v>31.853999999999999</c:v>
                </c:pt>
                <c:pt idx="1592">
                  <c:v>31.873999999999999</c:v>
                </c:pt>
                <c:pt idx="1593">
                  <c:v>31.893999999999998</c:v>
                </c:pt>
                <c:pt idx="1594">
                  <c:v>31.914000000000001</c:v>
                </c:pt>
                <c:pt idx="1595">
                  <c:v>31.934000000000001</c:v>
                </c:pt>
                <c:pt idx="1596">
                  <c:v>31.954000000000001</c:v>
                </c:pt>
                <c:pt idx="1597">
                  <c:v>31.974</c:v>
                </c:pt>
                <c:pt idx="1598">
                  <c:v>31.994</c:v>
                </c:pt>
                <c:pt idx="1599">
                  <c:v>32.014000000000003</c:v>
                </c:pt>
                <c:pt idx="1600">
                  <c:v>32.033999999999999</c:v>
                </c:pt>
                <c:pt idx="1601">
                  <c:v>32.054000000000002</c:v>
                </c:pt>
                <c:pt idx="1602">
                  <c:v>32.073999999999998</c:v>
                </c:pt>
                <c:pt idx="1603">
                  <c:v>32.094000000000001</c:v>
                </c:pt>
                <c:pt idx="1604">
                  <c:v>32.115000000000002</c:v>
                </c:pt>
                <c:pt idx="1605">
                  <c:v>32.134999999999998</c:v>
                </c:pt>
                <c:pt idx="1606">
                  <c:v>32.155000000000001</c:v>
                </c:pt>
                <c:pt idx="1607">
                  <c:v>32.174999999999997</c:v>
                </c:pt>
                <c:pt idx="1608">
                  <c:v>32.195</c:v>
                </c:pt>
                <c:pt idx="1609">
                  <c:v>32.215000000000003</c:v>
                </c:pt>
                <c:pt idx="1610">
                  <c:v>32.234999999999999</c:v>
                </c:pt>
                <c:pt idx="1611">
                  <c:v>32.255000000000003</c:v>
                </c:pt>
                <c:pt idx="1612">
                  <c:v>32.274999999999999</c:v>
                </c:pt>
                <c:pt idx="1613">
                  <c:v>32.295000000000002</c:v>
                </c:pt>
                <c:pt idx="1614">
                  <c:v>32.314999999999998</c:v>
                </c:pt>
                <c:pt idx="1615">
                  <c:v>32.335000000000001</c:v>
                </c:pt>
                <c:pt idx="1616">
                  <c:v>32.354999999999997</c:v>
                </c:pt>
                <c:pt idx="1617">
                  <c:v>32.375</c:v>
                </c:pt>
                <c:pt idx="1618">
                  <c:v>32.395000000000003</c:v>
                </c:pt>
                <c:pt idx="1619">
                  <c:v>32.414999999999999</c:v>
                </c:pt>
                <c:pt idx="1620">
                  <c:v>32.435000000000002</c:v>
                </c:pt>
                <c:pt idx="1621">
                  <c:v>32.454999999999998</c:v>
                </c:pt>
                <c:pt idx="1622">
                  <c:v>32.475000000000001</c:v>
                </c:pt>
                <c:pt idx="1623">
                  <c:v>32.494999999999997</c:v>
                </c:pt>
                <c:pt idx="1624">
                  <c:v>32.515000000000001</c:v>
                </c:pt>
                <c:pt idx="1625">
                  <c:v>32.534999999999997</c:v>
                </c:pt>
                <c:pt idx="1626">
                  <c:v>32.555</c:v>
                </c:pt>
                <c:pt idx="1627">
                  <c:v>32.575000000000003</c:v>
                </c:pt>
                <c:pt idx="1628">
                  <c:v>32.594999999999999</c:v>
                </c:pt>
                <c:pt idx="1629">
                  <c:v>32.615000000000002</c:v>
                </c:pt>
                <c:pt idx="1630">
                  <c:v>32.634999999999998</c:v>
                </c:pt>
                <c:pt idx="1631">
                  <c:v>32.655000000000001</c:v>
                </c:pt>
                <c:pt idx="1632">
                  <c:v>32.674999999999997</c:v>
                </c:pt>
                <c:pt idx="1633">
                  <c:v>32.695</c:v>
                </c:pt>
                <c:pt idx="1634">
                  <c:v>32.715000000000003</c:v>
                </c:pt>
                <c:pt idx="1635">
                  <c:v>32.734999999999999</c:v>
                </c:pt>
                <c:pt idx="1636">
                  <c:v>32.755000000000003</c:v>
                </c:pt>
                <c:pt idx="1637">
                  <c:v>32.774999999999999</c:v>
                </c:pt>
                <c:pt idx="1638">
                  <c:v>32.795000000000002</c:v>
                </c:pt>
                <c:pt idx="1639">
                  <c:v>32.814999999999998</c:v>
                </c:pt>
                <c:pt idx="1640">
                  <c:v>32.835000000000001</c:v>
                </c:pt>
                <c:pt idx="1641">
                  <c:v>32.856000000000002</c:v>
                </c:pt>
                <c:pt idx="1642">
                  <c:v>32.875999999999998</c:v>
                </c:pt>
                <c:pt idx="1643">
                  <c:v>32.896000000000001</c:v>
                </c:pt>
                <c:pt idx="1644">
                  <c:v>32.915999999999997</c:v>
                </c:pt>
                <c:pt idx="1645">
                  <c:v>32.936</c:v>
                </c:pt>
                <c:pt idx="1646">
                  <c:v>32.956000000000003</c:v>
                </c:pt>
                <c:pt idx="1647">
                  <c:v>32.975999999999999</c:v>
                </c:pt>
                <c:pt idx="1648">
                  <c:v>32.996000000000002</c:v>
                </c:pt>
                <c:pt idx="1649">
                  <c:v>33.015999999999998</c:v>
                </c:pt>
                <c:pt idx="1650">
                  <c:v>33.036000000000001</c:v>
                </c:pt>
                <c:pt idx="1651">
                  <c:v>33.055999999999997</c:v>
                </c:pt>
                <c:pt idx="1652">
                  <c:v>33.076000000000001</c:v>
                </c:pt>
                <c:pt idx="1653">
                  <c:v>33.095999999999997</c:v>
                </c:pt>
                <c:pt idx="1654">
                  <c:v>33.116</c:v>
                </c:pt>
                <c:pt idx="1655">
                  <c:v>33.136000000000003</c:v>
                </c:pt>
                <c:pt idx="1656">
                  <c:v>33.155999999999999</c:v>
                </c:pt>
                <c:pt idx="1657">
                  <c:v>33.176000000000002</c:v>
                </c:pt>
                <c:pt idx="1658">
                  <c:v>33.195999999999998</c:v>
                </c:pt>
                <c:pt idx="1659">
                  <c:v>33.216000000000001</c:v>
                </c:pt>
                <c:pt idx="1660">
                  <c:v>33.235999999999997</c:v>
                </c:pt>
                <c:pt idx="1661">
                  <c:v>33.256</c:v>
                </c:pt>
                <c:pt idx="1662">
                  <c:v>33.276000000000003</c:v>
                </c:pt>
                <c:pt idx="1663">
                  <c:v>33.295999999999999</c:v>
                </c:pt>
                <c:pt idx="1664">
                  <c:v>33.316000000000003</c:v>
                </c:pt>
                <c:pt idx="1665">
                  <c:v>33.335999999999999</c:v>
                </c:pt>
                <c:pt idx="1666">
                  <c:v>33.356000000000002</c:v>
                </c:pt>
                <c:pt idx="1667">
                  <c:v>33.375999999999998</c:v>
                </c:pt>
                <c:pt idx="1668">
                  <c:v>33.396000000000001</c:v>
                </c:pt>
                <c:pt idx="1669">
                  <c:v>33.415999999999997</c:v>
                </c:pt>
                <c:pt idx="1670">
                  <c:v>33.436</c:v>
                </c:pt>
                <c:pt idx="1671">
                  <c:v>33.456000000000003</c:v>
                </c:pt>
                <c:pt idx="1672">
                  <c:v>33.475999999999999</c:v>
                </c:pt>
                <c:pt idx="1673">
                  <c:v>33.496000000000002</c:v>
                </c:pt>
                <c:pt idx="1674">
                  <c:v>33.515999999999998</c:v>
                </c:pt>
                <c:pt idx="1675">
                  <c:v>33.536000000000001</c:v>
                </c:pt>
                <c:pt idx="1676">
                  <c:v>33.555999999999997</c:v>
                </c:pt>
                <c:pt idx="1677">
                  <c:v>33.576000000000001</c:v>
                </c:pt>
                <c:pt idx="1678">
                  <c:v>33.597000000000001</c:v>
                </c:pt>
                <c:pt idx="1679">
                  <c:v>33.616999999999997</c:v>
                </c:pt>
                <c:pt idx="1680">
                  <c:v>33.637</c:v>
                </c:pt>
                <c:pt idx="1681">
                  <c:v>33.656999999999996</c:v>
                </c:pt>
                <c:pt idx="1682">
                  <c:v>33.677</c:v>
                </c:pt>
                <c:pt idx="1683">
                  <c:v>33.697000000000003</c:v>
                </c:pt>
                <c:pt idx="1684">
                  <c:v>33.716999999999999</c:v>
                </c:pt>
                <c:pt idx="1685">
                  <c:v>33.737000000000002</c:v>
                </c:pt>
                <c:pt idx="1686">
                  <c:v>33.756999999999998</c:v>
                </c:pt>
                <c:pt idx="1687">
                  <c:v>33.777000000000001</c:v>
                </c:pt>
                <c:pt idx="1688">
                  <c:v>33.796999999999997</c:v>
                </c:pt>
                <c:pt idx="1689">
                  <c:v>33.817</c:v>
                </c:pt>
                <c:pt idx="1690">
                  <c:v>33.837000000000003</c:v>
                </c:pt>
                <c:pt idx="1691">
                  <c:v>33.856999999999999</c:v>
                </c:pt>
                <c:pt idx="1692">
                  <c:v>33.877000000000002</c:v>
                </c:pt>
                <c:pt idx="1693">
                  <c:v>33.896999999999998</c:v>
                </c:pt>
                <c:pt idx="1694">
                  <c:v>33.917000000000002</c:v>
                </c:pt>
                <c:pt idx="1695">
                  <c:v>33.936999999999998</c:v>
                </c:pt>
                <c:pt idx="1696">
                  <c:v>33.957000000000001</c:v>
                </c:pt>
                <c:pt idx="1697">
                  <c:v>33.976999999999997</c:v>
                </c:pt>
                <c:pt idx="1698">
                  <c:v>33.997</c:v>
                </c:pt>
                <c:pt idx="1699">
                  <c:v>34.017000000000003</c:v>
                </c:pt>
                <c:pt idx="1700">
                  <c:v>34.036999999999999</c:v>
                </c:pt>
                <c:pt idx="1701">
                  <c:v>34.057000000000002</c:v>
                </c:pt>
                <c:pt idx="1702">
                  <c:v>34.076999999999998</c:v>
                </c:pt>
                <c:pt idx="1703">
                  <c:v>34.097000000000001</c:v>
                </c:pt>
                <c:pt idx="1704">
                  <c:v>34.116999999999997</c:v>
                </c:pt>
                <c:pt idx="1705">
                  <c:v>34.137</c:v>
                </c:pt>
                <c:pt idx="1706">
                  <c:v>34.156999999999996</c:v>
                </c:pt>
                <c:pt idx="1707">
                  <c:v>34.177</c:v>
                </c:pt>
                <c:pt idx="1708">
                  <c:v>34.197000000000003</c:v>
                </c:pt>
                <c:pt idx="1709">
                  <c:v>34.216999999999999</c:v>
                </c:pt>
                <c:pt idx="1710">
                  <c:v>34.237000000000002</c:v>
                </c:pt>
                <c:pt idx="1711">
                  <c:v>34.256999999999998</c:v>
                </c:pt>
                <c:pt idx="1712">
                  <c:v>34.277000000000001</c:v>
                </c:pt>
                <c:pt idx="1713">
                  <c:v>34.296999999999997</c:v>
                </c:pt>
                <c:pt idx="1714">
                  <c:v>34.317999999999998</c:v>
                </c:pt>
                <c:pt idx="1715">
                  <c:v>34.338000000000001</c:v>
                </c:pt>
                <c:pt idx="1716">
                  <c:v>34.357999999999997</c:v>
                </c:pt>
                <c:pt idx="1717">
                  <c:v>34.378</c:v>
                </c:pt>
                <c:pt idx="1718">
                  <c:v>34.398000000000003</c:v>
                </c:pt>
                <c:pt idx="1719">
                  <c:v>34.417999999999999</c:v>
                </c:pt>
                <c:pt idx="1720">
                  <c:v>34.438000000000002</c:v>
                </c:pt>
                <c:pt idx="1721">
                  <c:v>34.457999999999998</c:v>
                </c:pt>
                <c:pt idx="1722">
                  <c:v>34.478000000000002</c:v>
                </c:pt>
                <c:pt idx="1723">
                  <c:v>34.497999999999998</c:v>
                </c:pt>
                <c:pt idx="1724">
                  <c:v>34.518000000000001</c:v>
                </c:pt>
                <c:pt idx="1725">
                  <c:v>34.537999999999997</c:v>
                </c:pt>
                <c:pt idx="1726">
                  <c:v>34.558</c:v>
                </c:pt>
                <c:pt idx="1727">
                  <c:v>34.578000000000003</c:v>
                </c:pt>
                <c:pt idx="1728">
                  <c:v>34.597999999999999</c:v>
                </c:pt>
                <c:pt idx="1729">
                  <c:v>34.618000000000002</c:v>
                </c:pt>
                <c:pt idx="1730">
                  <c:v>34.637999999999998</c:v>
                </c:pt>
                <c:pt idx="1731">
                  <c:v>34.658000000000001</c:v>
                </c:pt>
                <c:pt idx="1732">
                  <c:v>34.677999999999997</c:v>
                </c:pt>
                <c:pt idx="1733">
                  <c:v>34.698</c:v>
                </c:pt>
                <c:pt idx="1734">
                  <c:v>34.718000000000004</c:v>
                </c:pt>
                <c:pt idx="1735">
                  <c:v>34.738</c:v>
                </c:pt>
                <c:pt idx="1736">
                  <c:v>34.758000000000003</c:v>
                </c:pt>
                <c:pt idx="1737">
                  <c:v>34.777999999999999</c:v>
                </c:pt>
                <c:pt idx="1738">
                  <c:v>34.798000000000002</c:v>
                </c:pt>
                <c:pt idx="1739">
                  <c:v>34.817999999999998</c:v>
                </c:pt>
                <c:pt idx="1740">
                  <c:v>34.838000000000001</c:v>
                </c:pt>
                <c:pt idx="1741">
                  <c:v>34.857999999999997</c:v>
                </c:pt>
                <c:pt idx="1742">
                  <c:v>34.878</c:v>
                </c:pt>
                <c:pt idx="1743">
                  <c:v>34.898000000000003</c:v>
                </c:pt>
                <c:pt idx="1744">
                  <c:v>34.917999999999999</c:v>
                </c:pt>
                <c:pt idx="1745">
                  <c:v>34.938000000000002</c:v>
                </c:pt>
                <c:pt idx="1746">
                  <c:v>34.957999999999998</c:v>
                </c:pt>
                <c:pt idx="1747">
                  <c:v>34.978000000000002</c:v>
                </c:pt>
                <c:pt idx="1748">
                  <c:v>34.997999999999998</c:v>
                </c:pt>
                <c:pt idx="1749">
                  <c:v>35.018000000000001</c:v>
                </c:pt>
                <c:pt idx="1750">
                  <c:v>35.037999999999997</c:v>
                </c:pt>
                <c:pt idx="1751">
                  <c:v>35.058999999999997</c:v>
                </c:pt>
                <c:pt idx="1752">
                  <c:v>35.079000000000001</c:v>
                </c:pt>
                <c:pt idx="1753">
                  <c:v>35.098999999999997</c:v>
                </c:pt>
                <c:pt idx="1754">
                  <c:v>35.119</c:v>
                </c:pt>
                <c:pt idx="1755">
                  <c:v>35.139000000000003</c:v>
                </c:pt>
                <c:pt idx="1756">
                  <c:v>35.158999999999999</c:v>
                </c:pt>
                <c:pt idx="1757">
                  <c:v>35.179000000000002</c:v>
                </c:pt>
                <c:pt idx="1758">
                  <c:v>35.198999999999998</c:v>
                </c:pt>
                <c:pt idx="1759">
                  <c:v>35.219000000000001</c:v>
                </c:pt>
                <c:pt idx="1760">
                  <c:v>35.238999999999997</c:v>
                </c:pt>
                <c:pt idx="1761">
                  <c:v>35.259</c:v>
                </c:pt>
                <c:pt idx="1762">
                  <c:v>35.279000000000003</c:v>
                </c:pt>
                <c:pt idx="1763">
                  <c:v>35.298999999999999</c:v>
                </c:pt>
                <c:pt idx="1764">
                  <c:v>35.319000000000003</c:v>
                </c:pt>
                <c:pt idx="1765">
                  <c:v>35.338999999999999</c:v>
                </c:pt>
                <c:pt idx="1766">
                  <c:v>35.359000000000002</c:v>
                </c:pt>
                <c:pt idx="1767">
                  <c:v>35.378999999999998</c:v>
                </c:pt>
                <c:pt idx="1768">
                  <c:v>35.399000000000001</c:v>
                </c:pt>
                <c:pt idx="1769">
                  <c:v>35.418999999999997</c:v>
                </c:pt>
                <c:pt idx="1770">
                  <c:v>35.439</c:v>
                </c:pt>
                <c:pt idx="1771">
                  <c:v>35.459000000000003</c:v>
                </c:pt>
                <c:pt idx="1772">
                  <c:v>35.478999999999999</c:v>
                </c:pt>
                <c:pt idx="1773">
                  <c:v>35.499000000000002</c:v>
                </c:pt>
                <c:pt idx="1774">
                  <c:v>35.518999999999998</c:v>
                </c:pt>
                <c:pt idx="1775">
                  <c:v>35.539000000000001</c:v>
                </c:pt>
                <c:pt idx="1776">
                  <c:v>35.558999999999997</c:v>
                </c:pt>
                <c:pt idx="1777">
                  <c:v>35.579000000000001</c:v>
                </c:pt>
                <c:pt idx="1778">
                  <c:v>35.598999999999997</c:v>
                </c:pt>
                <c:pt idx="1779">
                  <c:v>35.619</c:v>
                </c:pt>
                <c:pt idx="1780">
                  <c:v>35.639000000000003</c:v>
                </c:pt>
                <c:pt idx="1781">
                  <c:v>35.658999999999999</c:v>
                </c:pt>
                <c:pt idx="1782">
                  <c:v>35.679000000000002</c:v>
                </c:pt>
                <c:pt idx="1783">
                  <c:v>35.698999999999998</c:v>
                </c:pt>
                <c:pt idx="1784">
                  <c:v>35.719000000000001</c:v>
                </c:pt>
                <c:pt idx="1785">
                  <c:v>35.738999999999997</c:v>
                </c:pt>
                <c:pt idx="1786">
                  <c:v>35.759</c:v>
                </c:pt>
                <c:pt idx="1787">
                  <c:v>35.779000000000003</c:v>
                </c:pt>
                <c:pt idx="1788">
                  <c:v>35.799999999999997</c:v>
                </c:pt>
                <c:pt idx="1789">
                  <c:v>35.82</c:v>
                </c:pt>
                <c:pt idx="1790">
                  <c:v>35.840000000000003</c:v>
                </c:pt>
                <c:pt idx="1791">
                  <c:v>35.86</c:v>
                </c:pt>
                <c:pt idx="1792">
                  <c:v>35.880000000000003</c:v>
                </c:pt>
                <c:pt idx="1793">
                  <c:v>35.9</c:v>
                </c:pt>
                <c:pt idx="1794">
                  <c:v>35.92</c:v>
                </c:pt>
                <c:pt idx="1795">
                  <c:v>35.94</c:v>
                </c:pt>
                <c:pt idx="1796">
                  <c:v>35.96</c:v>
                </c:pt>
                <c:pt idx="1797">
                  <c:v>35.979999999999997</c:v>
                </c:pt>
                <c:pt idx="1798">
                  <c:v>36</c:v>
                </c:pt>
                <c:pt idx="1799">
                  <c:v>36.020000000000003</c:v>
                </c:pt>
                <c:pt idx="1800">
                  <c:v>36.04</c:v>
                </c:pt>
                <c:pt idx="1801">
                  <c:v>36.06</c:v>
                </c:pt>
                <c:pt idx="1802">
                  <c:v>36.08</c:v>
                </c:pt>
                <c:pt idx="1803">
                  <c:v>36.1</c:v>
                </c:pt>
                <c:pt idx="1804">
                  <c:v>36.119999999999997</c:v>
                </c:pt>
                <c:pt idx="1805">
                  <c:v>36.14</c:v>
                </c:pt>
                <c:pt idx="1806">
                  <c:v>36.159999999999997</c:v>
                </c:pt>
                <c:pt idx="1807">
                  <c:v>36.18</c:v>
                </c:pt>
                <c:pt idx="1808">
                  <c:v>36.200000000000003</c:v>
                </c:pt>
                <c:pt idx="1809">
                  <c:v>36.22</c:v>
                </c:pt>
                <c:pt idx="1810">
                  <c:v>36.24</c:v>
                </c:pt>
                <c:pt idx="1811">
                  <c:v>36.26</c:v>
                </c:pt>
                <c:pt idx="1812">
                  <c:v>36.28</c:v>
                </c:pt>
                <c:pt idx="1813">
                  <c:v>36.299999999999997</c:v>
                </c:pt>
                <c:pt idx="1814">
                  <c:v>36.32</c:v>
                </c:pt>
                <c:pt idx="1815">
                  <c:v>36.340000000000003</c:v>
                </c:pt>
                <c:pt idx="1816">
                  <c:v>36.36</c:v>
                </c:pt>
                <c:pt idx="1817">
                  <c:v>36.380000000000003</c:v>
                </c:pt>
                <c:pt idx="1818">
                  <c:v>36.4</c:v>
                </c:pt>
                <c:pt idx="1819">
                  <c:v>36.42</c:v>
                </c:pt>
                <c:pt idx="1820">
                  <c:v>36.44</c:v>
                </c:pt>
                <c:pt idx="1821">
                  <c:v>36.46</c:v>
                </c:pt>
                <c:pt idx="1822">
                  <c:v>36.479999999999997</c:v>
                </c:pt>
                <c:pt idx="1823">
                  <c:v>36.5</c:v>
                </c:pt>
                <c:pt idx="1824">
                  <c:v>36.520000000000003</c:v>
                </c:pt>
                <c:pt idx="1825">
                  <c:v>36.540999999999997</c:v>
                </c:pt>
                <c:pt idx="1826">
                  <c:v>36.561</c:v>
                </c:pt>
                <c:pt idx="1827">
                  <c:v>36.581000000000003</c:v>
                </c:pt>
                <c:pt idx="1828">
                  <c:v>36.600999999999999</c:v>
                </c:pt>
                <c:pt idx="1829">
                  <c:v>36.621000000000002</c:v>
                </c:pt>
                <c:pt idx="1830">
                  <c:v>36.640999999999998</c:v>
                </c:pt>
                <c:pt idx="1831">
                  <c:v>36.661000000000001</c:v>
                </c:pt>
                <c:pt idx="1832">
                  <c:v>36.680999999999997</c:v>
                </c:pt>
                <c:pt idx="1833">
                  <c:v>36.701000000000001</c:v>
                </c:pt>
                <c:pt idx="1834">
                  <c:v>36.720999999999997</c:v>
                </c:pt>
                <c:pt idx="1835">
                  <c:v>36.741</c:v>
                </c:pt>
                <c:pt idx="1836">
                  <c:v>36.761000000000003</c:v>
                </c:pt>
                <c:pt idx="1837">
                  <c:v>36.780999999999999</c:v>
                </c:pt>
                <c:pt idx="1838">
                  <c:v>36.801000000000002</c:v>
                </c:pt>
                <c:pt idx="1839">
                  <c:v>36.820999999999998</c:v>
                </c:pt>
                <c:pt idx="1840">
                  <c:v>36.841000000000001</c:v>
                </c:pt>
                <c:pt idx="1841">
                  <c:v>36.860999999999997</c:v>
                </c:pt>
                <c:pt idx="1842">
                  <c:v>36.881</c:v>
                </c:pt>
                <c:pt idx="1843">
                  <c:v>36.901000000000003</c:v>
                </c:pt>
                <c:pt idx="1844">
                  <c:v>36.920999999999999</c:v>
                </c:pt>
                <c:pt idx="1845">
                  <c:v>36.941000000000003</c:v>
                </c:pt>
                <c:pt idx="1846">
                  <c:v>36.960999999999999</c:v>
                </c:pt>
                <c:pt idx="1847">
                  <c:v>36.981000000000002</c:v>
                </c:pt>
                <c:pt idx="1848">
                  <c:v>37.000999999999998</c:v>
                </c:pt>
                <c:pt idx="1849">
                  <c:v>37.021000000000001</c:v>
                </c:pt>
                <c:pt idx="1850">
                  <c:v>37.040999999999997</c:v>
                </c:pt>
                <c:pt idx="1851">
                  <c:v>37.061</c:v>
                </c:pt>
                <c:pt idx="1852">
                  <c:v>37.081000000000003</c:v>
                </c:pt>
                <c:pt idx="1853">
                  <c:v>37.100999999999999</c:v>
                </c:pt>
                <c:pt idx="1854">
                  <c:v>37.121000000000002</c:v>
                </c:pt>
                <c:pt idx="1855">
                  <c:v>37.140999999999998</c:v>
                </c:pt>
                <c:pt idx="1856">
                  <c:v>37.161000000000001</c:v>
                </c:pt>
                <c:pt idx="1857">
                  <c:v>37.180999999999997</c:v>
                </c:pt>
                <c:pt idx="1858">
                  <c:v>37.201000000000001</c:v>
                </c:pt>
                <c:pt idx="1859">
                  <c:v>37.220999999999997</c:v>
                </c:pt>
                <c:pt idx="1860">
                  <c:v>37.241</c:v>
                </c:pt>
                <c:pt idx="1861">
                  <c:v>37.261000000000003</c:v>
                </c:pt>
                <c:pt idx="1862">
                  <c:v>37.281999999999996</c:v>
                </c:pt>
                <c:pt idx="1863">
                  <c:v>37.302</c:v>
                </c:pt>
                <c:pt idx="1864">
                  <c:v>37.322000000000003</c:v>
                </c:pt>
                <c:pt idx="1865">
                  <c:v>37.341999999999999</c:v>
                </c:pt>
                <c:pt idx="1866">
                  <c:v>37.362000000000002</c:v>
                </c:pt>
                <c:pt idx="1867">
                  <c:v>37.381999999999998</c:v>
                </c:pt>
                <c:pt idx="1868">
                  <c:v>37.402000000000001</c:v>
                </c:pt>
                <c:pt idx="1869">
                  <c:v>37.421999999999997</c:v>
                </c:pt>
                <c:pt idx="1870">
                  <c:v>37.442</c:v>
                </c:pt>
                <c:pt idx="1871">
                  <c:v>37.462000000000003</c:v>
                </c:pt>
                <c:pt idx="1872">
                  <c:v>37.481999999999999</c:v>
                </c:pt>
                <c:pt idx="1873">
                  <c:v>37.502000000000002</c:v>
                </c:pt>
                <c:pt idx="1874">
                  <c:v>37.521999999999998</c:v>
                </c:pt>
                <c:pt idx="1875">
                  <c:v>37.542000000000002</c:v>
                </c:pt>
                <c:pt idx="1876">
                  <c:v>37.561999999999998</c:v>
                </c:pt>
                <c:pt idx="1877">
                  <c:v>37.582000000000001</c:v>
                </c:pt>
                <c:pt idx="1878">
                  <c:v>37.601999999999997</c:v>
                </c:pt>
                <c:pt idx="1879">
                  <c:v>37.622</c:v>
                </c:pt>
                <c:pt idx="1880">
                  <c:v>37.642000000000003</c:v>
                </c:pt>
                <c:pt idx="1881">
                  <c:v>37.661999999999999</c:v>
                </c:pt>
                <c:pt idx="1882">
                  <c:v>37.682000000000002</c:v>
                </c:pt>
                <c:pt idx="1883">
                  <c:v>37.701999999999998</c:v>
                </c:pt>
                <c:pt idx="1884">
                  <c:v>37.722000000000001</c:v>
                </c:pt>
                <c:pt idx="1885">
                  <c:v>37.741999999999997</c:v>
                </c:pt>
                <c:pt idx="1886">
                  <c:v>37.762</c:v>
                </c:pt>
                <c:pt idx="1887">
                  <c:v>37.781999999999996</c:v>
                </c:pt>
                <c:pt idx="1888">
                  <c:v>37.802</c:v>
                </c:pt>
                <c:pt idx="1889">
                  <c:v>37.822000000000003</c:v>
                </c:pt>
                <c:pt idx="1890">
                  <c:v>37.841999999999999</c:v>
                </c:pt>
                <c:pt idx="1891">
                  <c:v>37.862000000000002</c:v>
                </c:pt>
                <c:pt idx="1892">
                  <c:v>37.881999999999998</c:v>
                </c:pt>
                <c:pt idx="1893">
                  <c:v>37.902000000000001</c:v>
                </c:pt>
                <c:pt idx="1894">
                  <c:v>37.921999999999997</c:v>
                </c:pt>
                <c:pt idx="1895">
                  <c:v>37.942</c:v>
                </c:pt>
                <c:pt idx="1896">
                  <c:v>37.962000000000003</c:v>
                </c:pt>
                <c:pt idx="1897">
                  <c:v>37.981999999999999</c:v>
                </c:pt>
                <c:pt idx="1898">
                  <c:v>38.002000000000002</c:v>
                </c:pt>
                <c:pt idx="1899">
                  <c:v>38.023000000000003</c:v>
                </c:pt>
                <c:pt idx="1900">
                  <c:v>38.042999999999999</c:v>
                </c:pt>
                <c:pt idx="1901">
                  <c:v>38.063000000000002</c:v>
                </c:pt>
                <c:pt idx="1902">
                  <c:v>38.082999999999998</c:v>
                </c:pt>
                <c:pt idx="1903">
                  <c:v>38.103000000000002</c:v>
                </c:pt>
                <c:pt idx="1904">
                  <c:v>38.122999999999998</c:v>
                </c:pt>
                <c:pt idx="1905">
                  <c:v>38.143000000000001</c:v>
                </c:pt>
                <c:pt idx="1906">
                  <c:v>38.162999999999997</c:v>
                </c:pt>
                <c:pt idx="1907">
                  <c:v>38.183</c:v>
                </c:pt>
                <c:pt idx="1908">
                  <c:v>38.203000000000003</c:v>
                </c:pt>
                <c:pt idx="1909">
                  <c:v>38.222999999999999</c:v>
                </c:pt>
                <c:pt idx="1910">
                  <c:v>38.243000000000002</c:v>
                </c:pt>
                <c:pt idx="1911">
                  <c:v>38.262999999999998</c:v>
                </c:pt>
                <c:pt idx="1912">
                  <c:v>38.283000000000001</c:v>
                </c:pt>
                <c:pt idx="1913">
                  <c:v>38.302999999999997</c:v>
                </c:pt>
                <c:pt idx="1914">
                  <c:v>38.323</c:v>
                </c:pt>
                <c:pt idx="1915">
                  <c:v>38.343000000000004</c:v>
                </c:pt>
                <c:pt idx="1916">
                  <c:v>38.363</c:v>
                </c:pt>
                <c:pt idx="1917">
                  <c:v>38.383000000000003</c:v>
                </c:pt>
                <c:pt idx="1918">
                  <c:v>38.402999999999999</c:v>
                </c:pt>
                <c:pt idx="1919">
                  <c:v>38.423000000000002</c:v>
                </c:pt>
                <c:pt idx="1920">
                  <c:v>38.442999999999998</c:v>
                </c:pt>
                <c:pt idx="1921">
                  <c:v>38.463000000000001</c:v>
                </c:pt>
                <c:pt idx="1922">
                  <c:v>38.482999999999997</c:v>
                </c:pt>
                <c:pt idx="1923">
                  <c:v>38.503</c:v>
                </c:pt>
                <c:pt idx="1924">
                  <c:v>38.523000000000003</c:v>
                </c:pt>
                <c:pt idx="1925">
                  <c:v>38.542999999999999</c:v>
                </c:pt>
                <c:pt idx="1926">
                  <c:v>38.563000000000002</c:v>
                </c:pt>
                <c:pt idx="1927">
                  <c:v>38.582999999999998</c:v>
                </c:pt>
                <c:pt idx="1928">
                  <c:v>38.603000000000002</c:v>
                </c:pt>
                <c:pt idx="1929">
                  <c:v>38.622999999999998</c:v>
                </c:pt>
                <c:pt idx="1930">
                  <c:v>38.643000000000001</c:v>
                </c:pt>
                <c:pt idx="1931">
                  <c:v>38.662999999999997</c:v>
                </c:pt>
                <c:pt idx="1932">
                  <c:v>38.683</c:v>
                </c:pt>
                <c:pt idx="1933">
                  <c:v>38.703000000000003</c:v>
                </c:pt>
                <c:pt idx="1934">
                  <c:v>38.722999999999999</c:v>
                </c:pt>
                <c:pt idx="1935">
                  <c:v>38.744</c:v>
                </c:pt>
                <c:pt idx="1936">
                  <c:v>38.764000000000003</c:v>
                </c:pt>
                <c:pt idx="1937">
                  <c:v>38.783999999999999</c:v>
                </c:pt>
                <c:pt idx="1938">
                  <c:v>38.804000000000002</c:v>
                </c:pt>
                <c:pt idx="1939">
                  <c:v>38.823999999999998</c:v>
                </c:pt>
                <c:pt idx="1940">
                  <c:v>38.844000000000001</c:v>
                </c:pt>
                <c:pt idx="1941">
                  <c:v>38.863999999999997</c:v>
                </c:pt>
                <c:pt idx="1942">
                  <c:v>38.884</c:v>
                </c:pt>
                <c:pt idx="1943">
                  <c:v>38.904000000000003</c:v>
                </c:pt>
                <c:pt idx="1944">
                  <c:v>38.923999999999999</c:v>
                </c:pt>
                <c:pt idx="1945">
                  <c:v>38.944000000000003</c:v>
                </c:pt>
                <c:pt idx="1946">
                  <c:v>38.963999999999999</c:v>
                </c:pt>
                <c:pt idx="1947">
                  <c:v>38.984000000000002</c:v>
                </c:pt>
                <c:pt idx="1948">
                  <c:v>39.003999999999998</c:v>
                </c:pt>
                <c:pt idx="1949">
                  <c:v>39.024000000000001</c:v>
                </c:pt>
                <c:pt idx="1950">
                  <c:v>39.043999999999997</c:v>
                </c:pt>
                <c:pt idx="1951">
                  <c:v>39.064</c:v>
                </c:pt>
                <c:pt idx="1952">
                  <c:v>39.084000000000003</c:v>
                </c:pt>
                <c:pt idx="1953">
                  <c:v>39.103999999999999</c:v>
                </c:pt>
                <c:pt idx="1954">
                  <c:v>39.124000000000002</c:v>
                </c:pt>
                <c:pt idx="1955">
                  <c:v>39.143999999999998</c:v>
                </c:pt>
                <c:pt idx="1956">
                  <c:v>39.164000000000001</c:v>
                </c:pt>
                <c:pt idx="1957">
                  <c:v>39.183999999999997</c:v>
                </c:pt>
                <c:pt idx="1958">
                  <c:v>39.204000000000001</c:v>
                </c:pt>
                <c:pt idx="1959">
                  <c:v>39.223999999999997</c:v>
                </c:pt>
                <c:pt idx="1960">
                  <c:v>39.244</c:v>
                </c:pt>
                <c:pt idx="1961">
                  <c:v>39.264000000000003</c:v>
                </c:pt>
                <c:pt idx="1962">
                  <c:v>39.283999999999999</c:v>
                </c:pt>
                <c:pt idx="1963">
                  <c:v>39.304000000000002</c:v>
                </c:pt>
                <c:pt idx="1964">
                  <c:v>39.323999999999998</c:v>
                </c:pt>
                <c:pt idx="1965">
                  <c:v>39.344000000000001</c:v>
                </c:pt>
                <c:pt idx="1966">
                  <c:v>39.363999999999997</c:v>
                </c:pt>
                <c:pt idx="1967">
                  <c:v>39.384</c:v>
                </c:pt>
                <c:pt idx="1968">
                  <c:v>39.404000000000003</c:v>
                </c:pt>
                <c:pt idx="1969">
                  <c:v>39.423999999999999</c:v>
                </c:pt>
                <c:pt idx="1970">
                  <c:v>39.444000000000003</c:v>
                </c:pt>
                <c:pt idx="1971">
                  <c:v>39.463999999999999</c:v>
                </c:pt>
                <c:pt idx="1972">
                  <c:v>39.484999999999999</c:v>
                </c:pt>
                <c:pt idx="1973">
                  <c:v>39.505000000000003</c:v>
                </c:pt>
                <c:pt idx="1974">
                  <c:v>39.524999999999999</c:v>
                </c:pt>
                <c:pt idx="1975">
                  <c:v>39.545000000000002</c:v>
                </c:pt>
                <c:pt idx="1976">
                  <c:v>39.564999999999998</c:v>
                </c:pt>
                <c:pt idx="1977">
                  <c:v>39.585000000000001</c:v>
                </c:pt>
                <c:pt idx="1978">
                  <c:v>39.604999999999997</c:v>
                </c:pt>
                <c:pt idx="1979">
                  <c:v>39.625</c:v>
                </c:pt>
                <c:pt idx="1980">
                  <c:v>39.645000000000003</c:v>
                </c:pt>
                <c:pt idx="1981">
                  <c:v>39.664999999999999</c:v>
                </c:pt>
                <c:pt idx="1982">
                  <c:v>39.685000000000002</c:v>
                </c:pt>
                <c:pt idx="1983">
                  <c:v>39.704999999999998</c:v>
                </c:pt>
                <c:pt idx="1984">
                  <c:v>39.725000000000001</c:v>
                </c:pt>
                <c:pt idx="1985">
                  <c:v>39.744999999999997</c:v>
                </c:pt>
                <c:pt idx="1986">
                  <c:v>39.765000000000001</c:v>
                </c:pt>
                <c:pt idx="1987">
                  <c:v>39.784999999999997</c:v>
                </c:pt>
                <c:pt idx="1988">
                  <c:v>39.805</c:v>
                </c:pt>
                <c:pt idx="1989">
                  <c:v>39.825000000000003</c:v>
                </c:pt>
                <c:pt idx="1990">
                  <c:v>39.844999999999999</c:v>
                </c:pt>
                <c:pt idx="1991">
                  <c:v>39.865000000000002</c:v>
                </c:pt>
                <c:pt idx="1992">
                  <c:v>39.884999999999998</c:v>
                </c:pt>
                <c:pt idx="1993">
                  <c:v>39.905000000000001</c:v>
                </c:pt>
                <c:pt idx="1994">
                  <c:v>39.924999999999997</c:v>
                </c:pt>
                <c:pt idx="1995">
                  <c:v>39.945</c:v>
                </c:pt>
                <c:pt idx="1996">
                  <c:v>39.965000000000003</c:v>
                </c:pt>
                <c:pt idx="1997">
                  <c:v>39.984999999999999</c:v>
                </c:pt>
                <c:pt idx="1998">
                  <c:v>40.005000000000003</c:v>
                </c:pt>
                <c:pt idx="1999">
                  <c:v>40.024999999999999</c:v>
                </c:pt>
                <c:pt idx="2000">
                  <c:v>40.045000000000002</c:v>
                </c:pt>
                <c:pt idx="2001">
                  <c:v>40.064999999999998</c:v>
                </c:pt>
                <c:pt idx="2002">
                  <c:v>40.085000000000001</c:v>
                </c:pt>
                <c:pt idx="2003">
                  <c:v>40.104999999999997</c:v>
                </c:pt>
                <c:pt idx="2004">
                  <c:v>40.125</c:v>
                </c:pt>
                <c:pt idx="2005">
                  <c:v>40.145000000000003</c:v>
                </c:pt>
                <c:pt idx="2006">
                  <c:v>40.164999999999999</c:v>
                </c:pt>
                <c:pt idx="2007">
                  <c:v>40.185000000000002</c:v>
                </c:pt>
                <c:pt idx="2008">
                  <c:v>40.204999999999998</c:v>
                </c:pt>
                <c:pt idx="2009">
                  <c:v>40.225999999999999</c:v>
                </c:pt>
                <c:pt idx="2010">
                  <c:v>40.246000000000002</c:v>
                </c:pt>
                <c:pt idx="2011">
                  <c:v>40.265999999999998</c:v>
                </c:pt>
                <c:pt idx="2012">
                  <c:v>40.286000000000001</c:v>
                </c:pt>
                <c:pt idx="2013">
                  <c:v>40.305999999999997</c:v>
                </c:pt>
                <c:pt idx="2014">
                  <c:v>40.326000000000001</c:v>
                </c:pt>
                <c:pt idx="2015">
                  <c:v>40.345999999999997</c:v>
                </c:pt>
                <c:pt idx="2016">
                  <c:v>40.366</c:v>
                </c:pt>
                <c:pt idx="2017">
                  <c:v>40.386000000000003</c:v>
                </c:pt>
                <c:pt idx="2018">
                  <c:v>40.405999999999999</c:v>
                </c:pt>
                <c:pt idx="2019">
                  <c:v>40.426000000000002</c:v>
                </c:pt>
                <c:pt idx="2020">
                  <c:v>40.445999999999998</c:v>
                </c:pt>
                <c:pt idx="2021">
                  <c:v>40.466000000000001</c:v>
                </c:pt>
                <c:pt idx="2022">
                  <c:v>40.485999999999997</c:v>
                </c:pt>
                <c:pt idx="2023">
                  <c:v>40.506</c:v>
                </c:pt>
                <c:pt idx="2024">
                  <c:v>40.526000000000003</c:v>
                </c:pt>
                <c:pt idx="2025">
                  <c:v>40.545999999999999</c:v>
                </c:pt>
                <c:pt idx="2026">
                  <c:v>40.566000000000003</c:v>
                </c:pt>
                <c:pt idx="2027">
                  <c:v>40.585999999999999</c:v>
                </c:pt>
                <c:pt idx="2028">
                  <c:v>40.606000000000002</c:v>
                </c:pt>
                <c:pt idx="2029">
                  <c:v>40.625999999999998</c:v>
                </c:pt>
                <c:pt idx="2030">
                  <c:v>40.646000000000001</c:v>
                </c:pt>
                <c:pt idx="2031">
                  <c:v>40.665999999999997</c:v>
                </c:pt>
                <c:pt idx="2032">
                  <c:v>40.686</c:v>
                </c:pt>
                <c:pt idx="2033">
                  <c:v>40.706000000000003</c:v>
                </c:pt>
                <c:pt idx="2034">
                  <c:v>40.725999999999999</c:v>
                </c:pt>
                <c:pt idx="2035">
                  <c:v>40.746000000000002</c:v>
                </c:pt>
                <c:pt idx="2036">
                  <c:v>40.765999999999998</c:v>
                </c:pt>
                <c:pt idx="2037">
                  <c:v>40.786000000000001</c:v>
                </c:pt>
                <c:pt idx="2038">
                  <c:v>40.805999999999997</c:v>
                </c:pt>
                <c:pt idx="2039">
                  <c:v>40.826000000000001</c:v>
                </c:pt>
                <c:pt idx="2040">
                  <c:v>40.845999999999997</c:v>
                </c:pt>
                <c:pt idx="2041">
                  <c:v>40.866</c:v>
                </c:pt>
                <c:pt idx="2042">
                  <c:v>40.886000000000003</c:v>
                </c:pt>
                <c:pt idx="2043">
                  <c:v>40.905999999999999</c:v>
                </c:pt>
                <c:pt idx="2044">
                  <c:v>40.926000000000002</c:v>
                </c:pt>
                <c:pt idx="2045">
                  <c:v>40.945999999999998</c:v>
                </c:pt>
                <c:pt idx="2046">
                  <c:v>40.966999999999999</c:v>
                </c:pt>
                <c:pt idx="2047">
                  <c:v>40.987000000000002</c:v>
                </c:pt>
                <c:pt idx="2048">
                  <c:v>41.006999999999998</c:v>
                </c:pt>
                <c:pt idx="2049">
                  <c:v>41.027000000000001</c:v>
                </c:pt>
                <c:pt idx="2050">
                  <c:v>41.046999999999997</c:v>
                </c:pt>
                <c:pt idx="2051">
                  <c:v>41.067</c:v>
                </c:pt>
                <c:pt idx="2052">
                  <c:v>41.087000000000003</c:v>
                </c:pt>
                <c:pt idx="2053">
                  <c:v>41.106999999999999</c:v>
                </c:pt>
                <c:pt idx="2054">
                  <c:v>41.127000000000002</c:v>
                </c:pt>
                <c:pt idx="2055">
                  <c:v>41.146999999999998</c:v>
                </c:pt>
                <c:pt idx="2056">
                  <c:v>41.167000000000002</c:v>
                </c:pt>
                <c:pt idx="2057">
                  <c:v>41.186999999999998</c:v>
                </c:pt>
                <c:pt idx="2058">
                  <c:v>41.207000000000001</c:v>
                </c:pt>
                <c:pt idx="2059">
                  <c:v>41.226999999999997</c:v>
                </c:pt>
                <c:pt idx="2060">
                  <c:v>41.247</c:v>
                </c:pt>
                <c:pt idx="2061">
                  <c:v>41.267000000000003</c:v>
                </c:pt>
                <c:pt idx="2062">
                  <c:v>41.286999999999999</c:v>
                </c:pt>
                <c:pt idx="2063">
                  <c:v>41.307000000000002</c:v>
                </c:pt>
                <c:pt idx="2064">
                  <c:v>41.326999999999998</c:v>
                </c:pt>
                <c:pt idx="2065">
                  <c:v>41.347000000000001</c:v>
                </c:pt>
                <c:pt idx="2066">
                  <c:v>41.366999999999997</c:v>
                </c:pt>
                <c:pt idx="2067">
                  <c:v>41.387</c:v>
                </c:pt>
                <c:pt idx="2068">
                  <c:v>41.406999999999996</c:v>
                </c:pt>
                <c:pt idx="2069">
                  <c:v>41.427</c:v>
                </c:pt>
                <c:pt idx="2070">
                  <c:v>41.447000000000003</c:v>
                </c:pt>
                <c:pt idx="2071">
                  <c:v>41.466999999999999</c:v>
                </c:pt>
                <c:pt idx="2072">
                  <c:v>41.487000000000002</c:v>
                </c:pt>
                <c:pt idx="2073">
                  <c:v>41.506999999999998</c:v>
                </c:pt>
                <c:pt idx="2074">
                  <c:v>41.527000000000001</c:v>
                </c:pt>
                <c:pt idx="2075">
                  <c:v>41.546999999999997</c:v>
                </c:pt>
                <c:pt idx="2076">
                  <c:v>41.567</c:v>
                </c:pt>
                <c:pt idx="2077">
                  <c:v>41.587000000000003</c:v>
                </c:pt>
                <c:pt idx="2078">
                  <c:v>41.606999999999999</c:v>
                </c:pt>
                <c:pt idx="2079">
                  <c:v>41.627000000000002</c:v>
                </c:pt>
                <c:pt idx="2080">
                  <c:v>41.646999999999998</c:v>
                </c:pt>
                <c:pt idx="2081">
                  <c:v>41.667000000000002</c:v>
                </c:pt>
                <c:pt idx="2082">
                  <c:v>41.686999999999998</c:v>
                </c:pt>
                <c:pt idx="2083">
                  <c:v>41.707999999999998</c:v>
                </c:pt>
                <c:pt idx="2084">
                  <c:v>41.728000000000002</c:v>
                </c:pt>
                <c:pt idx="2085">
                  <c:v>41.747999999999998</c:v>
                </c:pt>
                <c:pt idx="2086">
                  <c:v>41.768000000000001</c:v>
                </c:pt>
                <c:pt idx="2087">
                  <c:v>41.787999999999997</c:v>
                </c:pt>
                <c:pt idx="2088">
                  <c:v>41.808</c:v>
                </c:pt>
                <c:pt idx="2089">
                  <c:v>41.828000000000003</c:v>
                </c:pt>
                <c:pt idx="2090">
                  <c:v>41.847999999999999</c:v>
                </c:pt>
                <c:pt idx="2091">
                  <c:v>41.868000000000002</c:v>
                </c:pt>
                <c:pt idx="2092">
                  <c:v>41.887999999999998</c:v>
                </c:pt>
                <c:pt idx="2093">
                  <c:v>41.908000000000001</c:v>
                </c:pt>
                <c:pt idx="2094">
                  <c:v>41.927999999999997</c:v>
                </c:pt>
                <c:pt idx="2095">
                  <c:v>41.948</c:v>
                </c:pt>
                <c:pt idx="2096">
                  <c:v>41.968000000000004</c:v>
                </c:pt>
                <c:pt idx="2097">
                  <c:v>41.988</c:v>
                </c:pt>
                <c:pt idx="2098">
                  <c:v>42.008000000000003</c:v>
                </c:pt>
                <c:pt idx="2099">
                  <c:v>42.027999999999999</c:v>
                </c:pt>
                <c:pt idx="2100">
                  <c:v>42.048000000000002</c:v>
                </c:pt>
                <c:pt idx="2101">
                  <c:v>42.067999999999998</c:v>
                </c:pt>
                <c:pt idx="2102">
                  <c:v>42.088000000000001</c:v>
                </c:pt>
                <c:pt idx="2103">
                  <c:v>42.107999999999997</c:v>
                </c:pt>
                <c:pt idx="2104">
                  <c:v>42.128</c:v>
                </c:pt>
                <c:pt idx="2105">
                  <c:v>42.148000000000003</c:v>
                </c:pt>
                <c:pt idx="2106">
                  <c:v>42.167999999999999</c:v>
                </c:pt>
                <c:pt idx="2107">
                  <c:v>42.188000000000002</c:v>
                </c:pt>
                <c:pt idx="2108">
                  <c:v>42.207999999999998</c:v>
                </c:pt>
                <c:pt idx="2109">
                  <c:v>42.228000000000002</c:v>
                </c:pt>
                <c:pt idx="2110">
                  <c:v>42.247999999999998</c:v>
                </c:pt>
                <c:pt idx="2111">
                  <c:v>42.268000000000001</c:v>
                </c:pt>
                <c:pt idx="2112">
                  <c:v>42.287999999999997</c:v>
                </c:pt>
                <c:pt idx="2113">
                  <c:v>42.308</c:v>
                </c:pt>
                <c:pt idx="2114">
                  <c:v>42.328000000000003</c:v>
                </c:pt>
                <c:pt idx="2115">
                  <c:v>42.347999999999999</c:v>
                </c:pt>
                <c:pt idx="2116">
                  <c:v>42.368000000000002</c:v>
                </c:pt>
                <c:pt idx="2117">
                  <c:v>42.387999999999998</c:v>
                </c:pt>
                <c:pt idx="2118">
                  <c:v>42.408000000000001</c:v>
                </c:pt>
                <c:pt idx="2119">
                  <c:v>42.429000000000002</c:v>
                </c:pt>
                <c:pt idx="2120">
                  <c:v>42.448999999999998</c:v>
                </c:pt>
                <c:pt idx="2121">
                  <c:v>42.469000000000001</c:v>
                </c:pt>
                <c:pt idx="2122">
                  <c:v>42.488999999999997</c:v>
                </c:pt>
                <c:pt idx="2123">
                  <c:v>42.509</c:v>
                </c:pt>
                <c:pt idx="2124">
                  <c:v>42.529000000000003</c:v>
                </c:pt>
                <c:pt idx="2125">
                  <c:v>42.548999999999999</c:v>
                </c:pt>
                <c:pt idx="2126">
                  <c:v>42.569000000000003</c:v>
                </c:pt>
                <c:pt idx="2127">
                  <c:v>42.588999999999999</c:v>
                </c:pt>
                <c:pt idx="2128">
                  <c:v>42.609000000000002</c:v>
                </c:pt>
                <c:pt idx="2129">
                  <c:v>42.628999999999998</c:v>
                </c:pt>
                <c:pt idx="2130">
                  <c:v>42.649000000000001</c:v>
                </c:pt>
                <c:pt idx="2131">
                  <c:v>42.668999999999997</c:v>
                </c:pt>
                <c:pt idx="2132">
                  <c:v>42.689</c:v>
                </c:pt>
                <c:pt idx="2133">
                  <c:v>42.709000000000003</c:v>
                </c:pt>
                <c:pt idx="2134">
                  <c:v>42.728999999999999</c:v>
                </c:pt>
                <c:pt idx="2135">
                  <c:v>42.749000000000002</c:v>
                </c:pt>
                <c:pt idx="2136">
                  <c:v>42.768999999999998</c:v>
                </c:pt>
                <c:pt idx="2137">
                  <c:v>42.789000000000001</c:v>
                </c:pt>
                <c:pt idx="2138">
                  <c:v>42.808999999999997</c:v>
                </c:pt>
                <c:pt idx="2139">
                  <c:v>42.829000000000001</c:v>
                </c:pt>
                <c:pt idx="2140">
                  <c:v>42.848999999999997</c:v>
                </c:pt>
                <c:pt idx="2141">
                  <c:v>42.869</c:v>
                </c:pt>
                <c:pt idx="2142">
                  <c:v>42.889000000000003</c:v>
                </c:pt>
                <c:pt idx="2143">
                  <c:v>42.908999999999999</c:v>
                </c:pt>
                <c:pt idx="2144">
                  <c:v>42.929000000000002</c:v>
                </c:pt>
                <c:pt idx="2145">
                  <c:v>42.948999999999998</c:v>
                </c:pt>
                <c:pt idx="2146">
                  <c:v>42.969000000000001</c:v>
                </c:pt>
                <c:pt idx="2147">
                  <c:v>42.988999999999997</c:v>
                </c:pt>
                <c:pt idx="2148">
                  <c:v>43.009</c:v>
                </c:pt>
                <c:pt idx="2149">
                  <c:v>43.029000000000003</c:v>
                </c:pt>
                <c:pt idx="2150">
                  <c:v>43.048999999999999</c:v>
                </c:pt>
                <c:pt idx="2151">
                  <c:v>43.069000000000003</c:v>
                </c:pt>
                <c:pt idx="2152">
                  <c:v>43.088999999999999</c:v>
                </c:pt>
                <c:pt idx="2153">
                  <c:v>43.109000000000002</c:v>
                </c:pt>
                <c:pt idx="2154">
                  <c:v>43.128999999999998</c:v>
                </c:pt>
                <c:pt idx="2155">
                  <c:v>43.149000000000001</c:v>
                </c:pt>
                <c:pt idx="2156">
                  <c:v>43.17</c:v>
                </c:pt>
                <c:pt idx="2157">
                  <c:v>43.19</c:v>
                </c:pt>
                <c:pt idx="2158">
                  <c:v>43.21</c:v>
                </c:pt>
                <c:pt idx="2159">
                  <c:v>43.23</c:v>
                </c:pt>
                <c:pt idx="2160">
                  <c:v>43.25</c:v>
                </c:pt>
                <c:pt idx="2161">
                  <c:v>43.27</c:v>
                </c:pt>
                <c:pt idx="2162">
                  <c:v>43.29</c:v>
                </c:pt>
                <c:pt idx="2163">
                  <c:v>43.31</c:v>
                </c:pt>
                <c:pt idx="2164">
                  <c:v>43.33</c:v>
                </c:pt>
                <c:pt idx="2165">
                  <c:v>43.35</c:v>
                </c:pt>
                <c:pt idx="2166">
                  <c:v>43.37</c:v>
                </c:pt>
                <c:pt idx="2167">
                  <c:v>43.39</c:v>
                </c:pt>
                <c:pt idx="2168">
                  <c:v>43.41</c:v>
                </c:pt>
                <c:pt idx="2169">
                  <c:v>43.43</c:v>
                </c:pt>
                <c:pt idx="2170">
                  <c:v>43.45</c:v>
                </c:pt>
                <c:pt idx="2171">
                  <c:v>43.47</c:v>
                </c:pt>
                <c:pt idx="2172">
                  <c:v>43.49</c:v>
                </c:pt>
                <c:pt idx="2173">
                  <c:v>43.51</c:v>
                </c:pt>
                <c:pt idx="2174">
                  <c:v>43.53</c:v>
                </c:pt>
                <c:pt idx="2175">
                  <c:v>43.55</c:v>
                </c:pt>
                <c:pt idx="2176">
                  <c:v>43.57</c:v>
                </c:pt>
                <c:pt idx="2177">
                  <c:v>43.59</c:v>
                </c:pt>
                <c:pt idx="2178">
                  <c:v>43.61</c:v>
                </c:pt>
                <c:pt idx="2179">
                  <c:v>43.63</c:v>
                </c:pt>
                <c:pt idx="2180">
                  <c:v>43.65</c:v>
                </c:pt>
                <c:pt idx="2181">
                  <c:v>43.67</c:v>
                </c:pt>
                <c:pt idx="2182">
                  <c:v>43.69</c:v>
                </c:pt>
                <c:pt idx="2183">
                  <c:v>43.71</c:v>
                </c:pt>
                <c:pt idx="2184">
                  <c:v>43.73</c:v>
                </c:pt>
                <c:pt idx="2185">
                  <c:v>43.75</c:v>
                </c:pt>
                <c:pt idx="2186">
                  <c:v>43.77</c:v>
                </c:pt>
                <c:pt idx="2187">
                  <c:v>43.79</c:v>
                </c:pt>
                <c:pt idx="2188">
                  <c:v>43.81</c:v>
                </c:pt>
                <c:pt idx="2189">
                  <c:v>43.83</c:v>
                </c:pt>
                <c:pt idx="2190">
                  <c:v>43.85</c:v>
                </c:pt>
                <c:pt idx="2191">
                  <c:v>43.87</c:v>
                </c:pt>
                <c:pt idx="2192">
                  <c:v>43.89</c:v>
                </c:pt>
                <c:pt idx="2193">
                  <c:v>43.911000000000001</c:v>
                </c:pt>
                <c:pt idx="2194">
                  <c:v>43.930999999999997</c:v>
                </c:pt>
                <c:pt idx="2195">
                  <c:v>43.951000000000001</c:v>
                </c:pt>
                <c:pt idx="2196">
                  <c:v>43.970999999999997</c:v>
                </c:pt>
                <c:pt idx="2197">
                  <c:v>43.991</c:v>
                </c:pt>
                <c:pt idx="2198">
                  <c:v>44.011000000000003</c:v>
                </c:pt>
                <c:pt idx="2199">
                  <c:v>44.030999999999999</c:v>
                </c:pt>
                <c:pt idx="2200">
                  <c:v>44.051000000000002</c:v>
                </c:pt>
                <c:pt idx="2201">
                  <c:v>44.070999999999998</c:v>
                </c:pt>
                <c:pt idx="2202">
                  <c:v>44.091000000000001</c:v>
                </c:pt>
                <c:pt idx="2203">
                  <c:v>44.110999999999997</c:v>
                </c:pt>
                <c:pt idx="2204">
                  <c:v>44.131</c:v>
                </c:pt>
                <c:pt idx="2205">
                  <c:v>44.151000000000003</c:v>
                </c:pt>
                <c:pt idx="2206">
                  <c:v>44.170999999999999</c:v>
                </c:pt>
                <c:pt idx="2207">
                  <c:v>44.191000000000003</c:v>
                </c:pt>
                <c:pt idx="2208">
                  <c:v>44.210999999999999</c:v>
                </c:pt>
                <c:pt idx="2209">
                  <c:v>44.231000000000002</c:v>
                </c:pt>
                <c:pt idx="2210">
                  <c:v>44.250999999999998</c:v>
                </c:pt>
                <c:pt idx="2211">
                  <c:v>44.271000000000001</c:v>
                </c:pt>
                <c:pt idx="2212">
                  <c:v>44.290999999999997</c:v>
                </c:pt>
                <c:pt idx="2213">
                  <c:v>44.311</c:v>
                </c:pt>
                <c:pt idx="2214">
                  <c:v>44.331000000000003</c:v>
                </c:pt>
                <c:pt idx="2215">
                  <c:v>44.350999999999999</c:v>
                </c:pt>
                <c:pt idx="2216">
                  <c:v>44.371000000000002</c:v>
                </c:pt>
                <c:pt idx="2217">
                  <c:v>44.390999999999998</c:v>
                </c:pt>
                <c:pt idx="2218">
                  <c:v>44.411000000000001</c:v>
                </c:pt>
                <c:pt idx="2219">
                  <c:v>44.430999999999997</c:v>
                </c:pt>
                <c:pt idx="2220">
                  <c:v>44.451000000000001</c:v>
                </c:pt>
                <c:pt idx="2221">
                  <c:v>44.470999999999997</c:v>
                </c:pt>
                <c:pt idx="2222">
                  <c:v>44.491</c:v>
                </c:pt>
                <c:pt idx="2223">
                  <c:v>44.511000000000003</c:v>
                </c:pt>
                <c:pt idx="2224">
                  <c:v>44.530999999999999</c:v>
                </c:pt>
                <c:pt idx="2225">
                  <c:v>44.551000000000002</c:v>
                </c:pt>
                <c:pt idx="2226">
                  <c:v>44.570999999999998</c:v>
                </c:pt>
                <c:pt idx="2227">
                  <c:v>44.591000000000001</c:v>
                </c:pt>
                <c:pt idx="2228">
                  <c:v>44.610999999999997</c:v>
                </c:pt>
                <c:pt idx="2229">
                  <c:v>44.631</c:v>
                </c:pt>
                <c:pt idx="2230">
                  <c:v>44.652000000000001</c:v>
                </c:pt>
                <c:pt idx="2231">
                  <c:v>44.671999999999997</c:v>
                </c:pt>
                <c:pt idx="2232">
                  <c:v>44.692</c:v>
                </c:pt>
                <c:pt idx="2233">
                  <c:v>44.712000000000003</c:v>
                </c:pt>
                <c:pt idx="2234">
                  <c:v>44.731999999999999</c:v>
                </c:pt>
                <c:pt idx="2235">
                  <c:v>44.752000000000002</c:v>
                </c:pt>
                <c:pt idx="2236">
                  <c:v>44.771999999999998</c:v>
                </c:pt>
                <c:pt idx="2237">
                  <c:v>44.792000000000002</c:v>
                </c:pt>
                <c:pt idx="2238">
                  <c:v>44.811999999999998</c:v>
                </c:pt>
                <c:pt idx="2239">
                  <c:v>44.832000000000001</c:v>
                </c:pt>
                <c:pt idx="2240">
                  <c:v>44.851999999999997</c:v>
                </c:pt>
                <c:pt idx="2241">
                  <c:v>44.872</c:v>
                </c:pt>
                <c:pt idx="2242">
                  <c:v>44.892000000000003</c:v>
                </c:pt>
                <c:pt idx="2243">
                  <c:v>44.911999999999999</c:v>
                </c:pt>
                <c:pt idx="2244">
                  <c:v>44.932000000000002</c:v>
                </c:pt>
                <c:pt idx="2245">
                  <c:v>44.951999999999998</c:v>
                </c:pt>
                <c:pt idx="2246">
                  <c:v>44.972000000000001</c:v>
                </c:pt>
                <c:pt idx="2247">
                  <c:v>44.991999999999997</c:v>
                </c:pt>
                <c:pt idx="2248">
                  <c:v>45.012</c:v>
                </c:pt>
                <c:pt idx="2249">
                  <c:v>45.031999999999996</c:v>
                </c:pt>
                <c:pt idx="2250">
                  <c:v>45.052</c:v>
                </c:pt>
                <c:pt idx="2251">
                  <c:v>45.072000000000003</c:v>
                </c:pt>
                <c:pt idx="2252">
                  <c:v>45.091999999999999</c:v>
                </c:pt>
                <c:pt idx="2253">
                  <c:v>45.112000000000002</c:v>
                </c:pt>
                <c:pt idx="2254">
                  <c:v>45.131999999999998</c:v>
                </c:pt>
                <c:pt idx="2255">
                  <c:v>45.152000000000001</c:v>
                </c:pt>
                <c:pt idx="2256">
                  <c:v>45.171999999999997</c:v>
                </c:pt>
                <c:pt idx="2257">
                  <c:v>45.192</c:v>
                </c:pt>
                <c:pt idx="2258">
                  <c:v>45.212000000000003</c:v>
                </c:pt>
                <c:pt idx="2259">
                  <c:v>45.231999999999999</c:v>
                </c:pt>
                <c:pt idx="2260">
                  <c:v>45.252000000000002</c:v>
                </c:pt>
                <c:pt idx="2261">
                  <c:v>45.271999999999998</c:v>
                </c:pt>
                <c:pt idx="2262">
                  <c:v>45.292000000000002</c:v>
                </c:pt>
                <c:pt idx="2263">
                  <c:v>45.311999999999998</c:v>
                </c:pt>
                <c:pt idx="2264">
                  <c:v>45.332000000000001</c:v>
                </c:pt>
                <c:pt idx="2265">
                  <c:v>45.351999999999997</c:v>
                </c:pt>
                <c:pt idx="2266">
                  <c:v>45.372</c:v>
                </c:pt>
                <c:pt idx="2267">
                  <c:v>45.393000000000001</c:v>
                </c:pt>
                <c:pt idx="2268">
                  <c:v>45.412999999999997</c:v>
                </c:pt>
                <c:pt idx="2269">
                  <c:v>45.433</c:v>
                </c:pt>
                <c:pt idx="2270">
                  <c:v>45.453000000000003</c:v>
                </c:pt>
                <c:pt idx="2271">
                  <c:v>45.472999999999999</c:v>
                </c:pt>
                <c:pt idx="2272">
                  <c:v>45.493000000000002</c:v>
                </c:pt>
                <c:pt idx="2273">
                  <c:v>45.512999999999998</c:v>
                </c:pt>
                <c:pt idx="2274">
                  <c:v>45.533000000000001</c:v>
                </c:pt>
                <c:pt idx="2275">
                  <c:v>45.552999999999997</c:v>
                </c:pt>
                <c:pt idx="2276">
                  <c:v>45.573</c:v>
                </c:pt>
                <c:pt idx="2277">
                  <c:v>45.593000000000004</c:v>
                </c:pt>
                <c:pt idx="2278">
                  <c:v>45.613</c:v>
                </c:pt>
                <c:pt idx="2279">
                  <c:v>45.633000000000003</c:v>
                </c:pt>
                <c:pt idx="2280">
                  <c:v>45.652999999999999</c:v>
                </c:pt>
                <c:pt idx="2281">
                  <c:v>45.673000000000002</c:v>
                </c:pt>
                <c:pt idx="2282">
                  <c:v>45.692999999999998</c:v>
                </c:pt>
                <c:pt idx="2283">
                  <c:v>45.713000000000001</c:v>
                </c:pt>
                <c:pt idx="2284">
                  <c:v>45.732999999999997</c:v>
                </c:pt>
                <c:pt idx="2285">
                  <c:v>45.753</c:v>
                </c:pt>
                <c:pt idx="2286">
                  <c:v>45.773000000000003</c:v>
                </c:pt>
                <c:pt idx="2287">
                  <c:v>45.792999999999999</c:v>
                </c:pt>
                <c:pt idx="2288">
                  <c:v>45.813000000000002</c:v>
                </c:pt>
                <c:pt idx="2289">
                  <c:v>45.832999999999998</c:v>
                </c:pt>
                <c:pt idx="2290">
                  <c:v>45.853000000000002</c:v>
                </c:pt>
                <c:pt idx="2291">
                  <c:v>45.872999999999998</c:v>
                </c:pt>
                <c:pt idx="2292">
                  <c:v>45.893000000000001</c:v>
                </c:pt>
                <c:pt idx="2293">
                  <c:v>45.912999999999997</c:v>
                </c:pt>
                <c:pt idx="2294">
                  <c:v>45.933</c:v>
                </c:pt>
                <c:pt idx="2295">
                  <c:v>45.953000000000003</c:v>
                </c:pt>
                <c:pt idx="2296">
                  <c:v>45.972999999999999</c:v>
                </c:pt>
                <c:pt idx="2297">
                  <c:v>45.993000000000002</c:v>
                </c:pt>
                <c:pt idx="2298">
                  <c:v>46.012999999999998</c:v>
                </c:pt>
                <c:pt idx="2299">
                  <c:v>46.033000000000001</c:v>
                </c:pt>
                <c:pt idx="2300">
                  <c:v>46.052999999999997</c:v>
                </c:pt>
                <c:pt idx="2301">
                  <c:v>46.073</c:v>
                </c:pt>
                <c:pt idx="2302">
                  <c:v>46.093000000000004</c:v>
                </c:pt>
                <c:pt idx="2303">
                  <c:v>46.113</c:v>
                </c:pt>
                <c:pt idx="2304">
                  <c:v>46.134</c:v>
                </c:pt>
                <c:pt idx="2305">
                  <c:v>46.154000000000003</c:v>
                </c:pt>
                <c:pt idx="2306">
                  <c:v>46.173999999999999</c:v>
                </c:pt>
                <c:pt idx="2307">
                  <c:v>46.194000000000003</c:v>
                </c:pt>
                <c:pt idx="2308">
                  <c:v>46.213999999999999</c:v>
                </c:pt>
                <c:pt idx="2309">
                  <c:v>46.234000000000002</c:v>
                </c:pt>
                <c:pt idx="2310">
                  <c:v>46.253999999999998</c:v>
                </c:pt>
                <c:pt idx="2311">
                  <c:v>46.274000000000001</c:v>
                </c:pt>
                <c:pt idx="2312">
                  <c:v>46.293999999999997</c:v>
                </c:pt>
                <c:pt idx="2313">
                  <c:v>46.314</c:v>
                </c:pt>
                <c:pt idx="2314">
                  <c:v>46.334000000000003</c:v>
                </c:pt>
                <c:pt idx="2315">
                  <c:v>46.353999999999999</c:v>
                </c:pt>
                <c:pt idx="2316">
                  <c:v>46.374000000000002</c:v>
                </c:pt>
                <c:pt idx="2317">
                  <c:v>46.393999999999998</c:v>
                </c:pt>
                <c:pt idx="2318">
                  <c:v>46.414000000000001</c:v>
                </c:pt>
                <c:pt idx="2319">
                  <c:v>46.433999999999997</c:v>
                </c:pt>
                <c:pt idx="2320">
                  <c:v>46.454000000000001</c:v>
                </c:pt>
                <c:pt idx="2321">
                  <c:v>46.473999999999997</c:v>
                </c:pt>
                <c:pt idx="2322">
                  <c:v>46.494</c:v>
                </c:pt>
                <c:pt idx="2323">
                  <c:v>46.514000000000003</c:v>
                </c:pt>
                <c:pt idx="2324">
                  <c:v>46.533999999999999</c:v>
                </c:pt>
                <c:pt idx="2325">
                  <c:v>46.554000000000002</c:v>
                </c:pt>
                <c:pt idx="2326">
                  <c:v>46.573999999999998</c:v>
                </c:pt>
                <c:pt idx="2327">
                  <c:v>46.594000000000001</c:v>
                </c:pt>
                <c:pt idx="2328">
                  <c:v>46.613999999999997</c:v>
                </c:pt>
                <c:pt idx="2329">
                  <c:v>46.634</c:v>
                </c:pt>
                <c:pt idx="2330">
                  <c:v>46.654000000000003</c:v>
                </c:pt>
                <c:pt idx="2331">
                  <c:v>46.673999999999999</c:v>
                </c:pt>
                <c:pt idx="2332">
                  <c:v>46.694000000000003</c:v>
                </c:pt>
                <c:pt idx="2333">
                  <c:v>46.713999999999999</c:v>
                </c:pt>
                <c:pt idx="2334">
                  <c:v>46.734000000000002</c:v>
                </c:pt>
                <c:pt idx="2335">
                  <c:v>46.753999999999998</c:v>
                </c:pt>
                <c:pt idx="2336">
                  <c:v>46.774000000000001</c:v>
                </c:pt>
                <c:pt idx="2337">
                  <c:v>46.793999999999997</c:v>
                </c:pt>
                <c:pt idx="2338">
                  <c:v>46.814</c:v>
                </c:pt>
                <c:pt idx="2339">
                  <c:v>46.834000000000003</c:v>
                </c:pt>
                <c:pt idx="2340">
                  <c:v>46.854999999999997</c:v>
                </c:pt>
                <c:pt idx="2341">
                  <c:v>46.875</c:v>
                </c:pt>
                <c:pt idx="2342">
                  <c:v>46.895000000000003</c:v>
                </c:pt>
                <c:pt idx="2343">
                  <c:v>46.914999999999999</c:v>
                </c:pt>
                <c:pt idx="2344">
                  <c:v>46.935000000000002</c:v>
                </c:pt>
                <c:pt idx="2345">
                  <c:v>46.954999999999998</c:v>
                </c:pt>
                <c:pt idx="2346">
                  <c:v>46.975000000000001</c:v>
                </c:pt>
                <c:pt idx="2347">
                  <c:v>46.994999999999997</c:v>
                </c:pt>
                <c:pt idx="2348">
                  <c:v>47.015000000000001</c:v>
                </c:pt>
                <c:pt idx="2349">
                  <c:v>47.034999999999997</c:v>
                </c:pt>
                <c:pt idx="2350">
                  <c:v>47.055</c:v>
                </c:pt>
                <c:pt idx="2351">
                  <c:v>47.075000000000003</c:v>
                </c:pt>
                <c:pt idx="2352">
                  <c:v>47.094999999999999</c:v>
                </c:pt>
                <c:pt idx="2353">
                  <c:v>47.115000000000002</c:v>
                </c:pt>
                <c:pt idx="2354">
                  <c:v>47.134999999999998</c:v>
                </c:pt>
                <c:pt idx="2355">
                  <c:v>47.155000000000001</c:v>
                </c:pt>
                <c:pt idx="2356">
                  <c:v>47.174999999999997</c:v>
                </c:pt>
                <c:pt idx="2357">
                  <c:v>47.195</c:v>
                </c:pt>
                <c:pt idx="2358">
                  <c:v>47.215000000000003</c:v>
                </c:pt>
                <c:pt idx="2359">
                  <c:v>47.234999999999999</c:v>
                </c:pt>
                <c:pt idx="2360">
                  <c:v>47.255000000000003</c:v>
                </c:pt>
                <c:pt idx="2361">
                  <c:v>47.274999999999999</c:v>
                </c:pt>
                <c:pt idx="2362">
                  <c:v>47.295000000000002</c:v>
                </c:pt>
                <c:pt idx="2363">
                  <c:v>47.314999999999998</c:v>
                </c:pt>
                <c:pt idx="2364">
                  <c:v>47.335000000000001</c:v>
                </c:pt>
                <c:pt idx="2365">
                  <c:v>47.354999999999997</c:v>
                </c:pt>
                <c:pt idx="2366">
                  <c:v>47.375</c:v>
                </c:pt>
                <c:pt idx="2367">
                  <c:v>47.395000000000003</c:v>
                </c:pt>
                <c:pt idx="2368">
                  <c:v>47.414999999999999</c:v>
                </c:pt>
                <c:pt idx="2369">
                  <c:v>47.435000000000002</c:v>
                </c:pt>
                <c:pt idx="2370">
                  <c:v>47.454999999999998</c:v>
                </c:pt>
                <c:pt idx="2371">
                  <c:v>47.475000000000001</c:v>
                </c:pt>
                <c:pt idx="2372">
                  <c:v>47.494999999999997</c:v>
                </c:pt>
                <c:pt idx="2373">
                  <c:v>47.515000000000001</c:v>
                </c:pt>
                <c:pt idx="2374">
                  <c:v>47.534999999999997</c:v>
                </c:pt>
                <c:pt idx="2375">
                  <c:v>47.555</c:v>
                </c:pt>
                <c:pt idx="2376">
                  <c:v>47.575000000000003</c:v>
                </c:pt>
                <c:pt idx="2377">
                  <c:v>47.595999999999997</c:v>
                </c:pt>
                <c:pt idx="2378">
                  <c:v>47.616</c:v>
                </c:pt>
                <c:pt idx="2379">
                  <c:v>47.636000000000003</c:v>
                </c:pt>
                <c:pt idx="2380">
                  <c:v>47.655999999999999</c:v>
                </c:pt>
                <c:pt idx="2381">
                  <c:v>47.676000000000002</c:v>
                </c:pt>
                <c:pt idx="2382">
                  <c:v>47.695999999999998</c:v>
                </c:pt>
                <c:pt idx="2383">
                  <c:v>47.716000000000001</c:v>
                </c:pt>
                <c:pt idx="2384">
                  <c:v>47.735999999999997</c:v>
                </c:pt>
                <c:pt idx="2385">
                  <c:v>47.756</c:v>
                </c:pt>
                <c:pt idx="2386">
                  <c:v>47.776000000000003</c:v>
                </c:pt>
                <c:pt idx="2387">
                  <c:v>47.795999999999999</c:v>
                </c:pt>
                <c:pt idx="2388">
                  <c:v>47.816000000000003</c:v>
                </c:pt>
                <c:pt idx="2389">
                  <c:v>47.835999999999999</c:v>
                </c:pt>
                <c:pt idx="2390">
                  <c:v>47.856000000000002</c:v>
                </c:pt>
                <c:pt idx="2391">
                  <c:v>47.875999999999998</c:v>
                </c:pt>
                <c:pt idx="2392">
                  <c:v>47.896000000000001</c:v>
                </c:pt>
                <c:pt idx="2393">
                  <c:v>47.915999999999997</c:v>
                </c:pt>
                <c:pt idx="2394">
                  <c:v>47.936</c:v>
                </c:pt>
                <c:pt idx="2395">
                  <c:v>47.956000000000003</c:v>
                </c:pt>
                <c:pt idx="2396">
                  <c:v>47.975999999999999</c:v>
                </c:pt>
                <c:pt idx="2397">
                  <c:v>47.996000000000002</c:v>
                </c:pt>
                <c:pt idx="2398">
                  <c:v>48.015999999999998</c:v>
                </c:pt>
                <c:pt idx="2399">
                  <c:v>48.036000000000001</c:v>
                </c:pt>
                <c:pt idx="2400">
                  <c:v>48.055999999999997</c:v>
                </c:pt>
                <c:pt idx="2401">
                  <c:v>48.076000000000001</c:v>
                </c:pt>
                <c:pt idx="2402">
                  <c:v>48.095999999999997</c:v>
                </c:pt>
                <c:pt idx="2403">
                  <c:v>48.116</c:v>
                </c:pt>
                <c:pt idx="2404">
                  <c:v>48.136000000000003</c:v>
                </c:pt>
                <c:pt idx="2405">
                  <c:v>48.155999999999999</c:v>
                </c:pt>
                <c:pt idx="2406">
                  <c:v>48.176000000000002</c:v>
                </c:pt>
                <c:pt idx="2407">
                  <c:v>48.195999999999998</c:v>
                </c:pt>
                <c:pt idx="2408">
                  <c:v>48.216000000000001</c:v>
                </c:pt>
                <c:pt idx="2409">
                  <c:v>48.235999999999997</c:v>
                </c:pt>
                <c:pt idx="2410">
                  <c:v>48.256</c:v>
                </c:pt>
                <c:pt idx="2411">
                  <c:v>48.276000000000003</c:v>
                </c:pt>
                <c:pt idx="2412">
                  <c:v>48.295999999999999</c:v>
                </c:pt>
                <c:pt idx="2413">
                  <c:v>48.316000000000003</c:v>
                </c:pt>
                <c:pt idx="2414">
                  <c:v>48.337000000000003</c:v>
                </c:pt>
                <c:pt idx="2415">
                  <c:v>48.356999999999999</c:v>
                </c:pt>
                <c:pt idx="2416">
                  <c:v>48.377000000000002</c:v>
                </c:pt>
                <c:pt idx="2417">
                  <c:v>48.396999999999998</c:v>
                </c:pt>
                <c:pt idx="2418">
                  <c:v>48.417000000000002</c:v>
                </c:pt>
                <c:pt idx="2419">
                  <c:v>48.436999999999998</c:v>
                </c:pt>
                <c:pt idx="2420">
                  <c:v>48.457000000000001</c:v>
                </c:pt>
                <c:pt idx="2421">
                  <c:v>48.476999999999997</c:v>
                </c:pt>
                <c:pt idx="2422">
                  <c:v>48.497</c:v>
                </c:pt>
                <c:pt idx="2423">
                  <c:v>48.517000000000003</c:v>
                </c:pt>
                <c:pt idx="2424">
                  <c:v>48.536999999999999</c:v>
                </c:pt>
                <c:pt idx="2425">
                  <c:v>48.557000000000002</c:v>
                </c:pt>
                <c:pt idx="2426">
                  <c:v>48.576999999999998</c:v>
                </c:pt>
                <c:pt idx="2427">
                  <c:v>48.597000000000001</c:v>
                </c:pt>
                <c:pt idx="2428">
                  <c:v>48.616999999999997</c:v>
                </c:pt>
                <c:pt idx="2429">
                  <c:v>48.637</c:v>
                </c:pt>
                <c:pt idx="2430">
                  <c:v>48.656999999999996</c:v>
                </c:pt>
                <c:pt idx="2431">
                  <c:v>48.677</c:v>
                </c:pt>
                <c:pt idx="2432">
                  <c:v>48.697000000000003</c:v>
                </c:pt>
                <c:pt idx="2433">
                  <c:v>48.716999999999999</c:v>
                </c:pt>
                <c:pt idx="2434">
                  <c:v>48.737000000000002</c:v>
                </c:pt>
                <c:pt idx="2435">
                  <c:v>48.756999999999998</c:v>
                </c:pt>
                <c:pt idx="2436">
                  <c:v>48.777000000000001</c:v>
                </c:pt>
                <c:pt idx="2437">
                  <c:v>48.796999999999997</c:v>
                </c:pt>
                <c:pt idx="2438">
                  <c:v>48.817</c:v>
                </c:pt>
                <c:pt idx="2439">
                  <c:v>48.837000000000003</c:v>
                </c:pt>
                <c:pt idx="2440">
                  <c:v>48.856999999999999</c:v>
                </c:pt>
                <c:pt idx="2441">
                  <c:v>48.877000000000002</c:v>
                </c:pt>
                <c:pt idx="2442">
                  <c:v>48.896999999999998</c:v>
                </c:pt>
                <c:pt idx="2443">
                  <c:v>48.917000000000002</c:v>
                </c:pt>
                <c:pt idx="2444">
                  <c:v>48.936999999999998</c:v>
                </c:pt>
                <c:pt idx="2445">
                  <c:v>48.957000000000001</c:v>
                </c:pt>
                <c:pt idx="2446">
                  <c:v>48.976999999999997</c:v>
                </c:pt>
                <c:pt idx="2447">
                  <c:v>48.997</c:v>
                </c:pt>
                <c:pt idx="2448">
                  <c:v>49.017000000000003</c:v>
                </c:pt>
                <c:pt idx="2449">
                  <c:v>49.036999999999999</c:v>
                </c:pt>
                <c:pt idx="2450">
                  <c:v>49.057000000000002</c:v>
                </c:pt>
                <c:pt idx="2451">
                  <c:v>49.078000000000003</c:v>
                </c:pt>
                <c:pt idx="2452">
                  <c:v>49.097999999999999</c:v>
                </c:pt>
                <c:pt idx="2453">
                  <c:v>49.118000000000002</c:v>
                </c:pt>
                <c:pt idx="2454">
                  <c:v>49.137999999999998</c:v>
                </c:pt>
                <c:pt idx="2455">
                  <c:v>49.158000000000001</c:v>
                </c:pt>
                <c:pt idx="2456">
                  <c:v>49.177999999999997</c:v>
                </c:pt>
                <c:pt idx="2457">
                  <c:v>49.198</c:v>
                </c:pt>
                <c:pt idx="2458">
                  <c:v>49.218000000000004</c:v>
                </c:pt>
                <c:pt idx="2459">
                  <c:v>49.238</c:v>
                </c:pt>
                <c:pt idx="2460">
                  <c:v>49.258000000000003</c:v>
                </c:pt>
                <c:pt idx="2461">
                  <c:v>49.277999999999999</c:v>
                </c:pt>
                <c:pt idx="2462">
                  <c:v>49.298000000000002</c:v>
                </c:pt>
                <c:pt idx="2463">
                  <c:v>49.317999999999998</c:v>
                </c:pt>
                <c:pt idx="2464">
                  <c:v>49.338000000000001</c:v>
                </c:pt>
                <c:pt idx="2465">
                  <c:v>49.357999999999997</c:v>
                </c:pt>
                <c:pt idx="2466">
                  <c:v>49.378</c:v>
                </c:pt>
                <c:pt idx="2467">
                  <c:v>49.398000000000003</c:v>
                </c:pt>
                <c:pt idx="2468">
                  <c:v>49.417999999999999</c:v>
                </c:pt>
                <c:pt idx="2469">
                  <c:v>49.438000000000002</c:v>
                </c:pt>
                <c:pt idx="2470">
                  <c:v>49.457999999999998</c:v>
                </c:pt>
                <c:pt idx="2471">
                  <c:v>49.478000000000002</c:v>
                </c:pt>
                <c:pt idx="2472">
                  <c:v>49.497999999999998</c:v>
                </c:pt>
                <c:pt idx="2473">
                  <c:v>49.518000000000001</c:v>
                </c:pt>
                <c:pt idx="2474">
                  <c:v>49.537999999999997</c:v>
                </c:pt>
                <c:pt idx="2475">
                  <c:v>49.558</c:v>
                </c:pt>
                <c:pt idx="2476">
                  <c:v>49.578000000000003</c:v>
                </c:pt>
                <c:pt idx="2477">
                  <c:v>49.597999999999999</c:v>
                </c:pt>
                <c:pt idx="2478">
                  <c:v>49.618000000000002</c:v>
                </c:pt>
                <c:pt idx="2479">
                  <c:v>49.637999999999998</c:v>
                </c:pt>
                <c:pt idx="2480">
                  <c:v>49.658000000000001</c:v>
                </c:pt>
                <c:pt idx="2481">
                  <c:v>49.677999999999997</c:v>
                </c:pt>
                <c:pt idx="2482">
                  <c:v>49.698</c:v>
                </c:pt>
                <c:pt idx="2483">
                  <c:v>49.718000000000004</c:v>
                </c:pt>
                <c:pt idx="2484">
                  <c:v>49.738</c:v>
                </c:pt>
                <c:pt idx="2485">
                  <c:v>49.758000000000003</c:v>
                </c:pt>
                <c:pt idx="2486">
                  <c:v>49.777999999999999</c:v>
                </c:pt>
                <c:pt idx="2487">
                  <c:v>49.798000000000002</c:v>
                </c:pt>
                <c:pt idx="2488">
                  <c:v>49.819000000000003</c:v>
                </c:pt>
                <c:pt idx="2489">
                  <c:v>49.838999999999999</c:v>
                </c:pt>
                <c:pt idx="2490">
                  <c:v>49.859000000000002</c:v>
                </c:pt>
                <c:pt idx="2491">
                  <c:v>49.878999999999998</c:v>
                </c:pt>
                <c:pt idx="2492">
                  <c:v>49.899000000000001</c:v>
                </c:pt>
                <c:pt idx="2493">
                  <c:v>49.918999999999997</c:v>
                </c:pt>
                <c:pt idx="2494">
                  <c:v>49.939</c:v>
                </c:pt>
                <c:pt idx="2495">
                  <c:v>49.959000000000003</c:v>
                </c:pt>
                <c:pt idx="2496">
                  <c:v>49.978999999999999</c:v>
                </c:pt>
                <c:pt idx="2497">
                  <c:v>49.999000000000002</c:v>
                </c:pt>
                <c:pt idx="2498">
                  <c:v>50.018999999999998</c:v>
                </c:pt>
                <c:pt idx="2499">
                  <c:v>50.039000000000001</c:v>
                </c:pt>
                <c:pt idx="2500">
                  <c:v>50.058999999999997</c:v>
                </c:pt>
                <c:pt idx="2501">
                  <c:v>50.079000000000001</c:v>
                </c:pt>
                <c:pt idx="2502">
                  <c:v>50.098999999999997</c:v>
                </c:pt>
                <c:pt idx="2503">
                  <c:v>50.119</c:v>
                </c:pt>
                <c:pt idx="2504">
                  <c:v>50.139000000000003</c:v>
                </c:pt>
                <c:pt idx="2505">
                  <c:v>50.158999999999999</c:v>
                </c:pt>
                <c:pt idx="2506">
                  <c:v>50.179000000000002</c:v>
                </c:pt>
                <c:pt idx="2507">
                  <c:v>50.198999999999998</c:v>
                </c:pt>
                <c:pt idx="2508">
                  <c:v>50.219000000000001</c:v>
                </c:pt>
                <c:pt idx="2509">
                  <c:v>50.238999999999997</c:v>
                </c:pt>
                <c:pt idx="2510">
                  <c:v>50.259</c:v>
                </c:pt>
                <c:pt idx="2511">
                  <c:v>50.279000000000003</c:v>
                </c:pt>
                <c:pt idx="2512">
                  <c:v>50.298999999999999</c:v>
                </c:pt>
                <c:pt idx="2513">
                  <c:v>50.319000000000003</c:v>
                </c:pt>
                <c:pt idx="2514">
                  <c:v>50.338999999999999</c:v>
                </c:pt>
                <c:pt idx="2515">
                  <c:v>50.359000000000002</c:v>
                </c:pt>
                <c:pt idx="2516">
                  <c:v>50.378999999999998</c:v>
                </c:pt>
                <c:pt idx="2517">
                  <c:v>50.399000000000001</c:v>
                </c:pt>
                <c:pt idx="2518">
                  <c:v>50.418999999999997</c:v>
                </c:pt>
                <c:pt idx="2519">
                  <c:v>50.439</c:v>
                </c:pt>
                <c:pt idx="2520">
                  <c:v>50.459000000000003</c:v>
                </c:pt>
                <c:pt idx="2521">
                  <c:v>50.478999999999999</c:v>
                </c:pt>
                <c:pt idx="2522">
                  <c:v>50.499000000000002</c:v>
                </c:pt>
                <c:pt idx="2523">
                  <c:v>50.518999999999998</c:v>
                </c:pt>
                <c:pt idx="2524">
                  <c:v>50.54</c:v>
                </c:pt>
                <c:pt idx="2525">
                  <c:v>50.56</c:v>
                </c:pt>
                <c:pt idx="2526">
                  <c:v>50.58</c:v>
                </c:pt>
                <c:pt idx="2527">
                  <c:v>50.6</c:v>
                </c:pt>
                <c:pt idx="2528">
                  <c:v>50.62</c:v>
                </c:pt>
                <c:pt idx="2529">
                  <c:v>50.64</c:v>
                </c:pt>
                <c:pt idx="2530">
                  <c:v>50.66</c:v>
                </c:pt>
                <c:pt idx="2531">
                  <c:v>50.68</c:v>
                </c:pt>
                <c:pt idx="2532">
                  <c:v>50.7</c:v>
                </c:pt>
                <c:pt idx="2533">
                  <c:v>50.72</c:v>
                </c:pt>
                <c:pt idx="2534">
                  <c:v>50.74</c:v>
                </c:pt>
                <c:pt idx="2535">
                  <c:v>50.76</c:v>
                </c:pt>
                <c:pt idx="2536">
                  <c:v>50.78</c:v>
                </c:pt>
                <c:pt idx="2537">
                  <c:v>50.8</c:v>
                </c:pt>
                <c:pt idx="2538">
                  <c:v>50.82</c:v>
                </c:pt>
                <c:pt idx="2539">
                  <c:v>50.84</c:v>
                </c:pt>
                <c:pt idx="2540">
                  <c:v>50.86</c:v>
                </c:pt>
                <c:pt idx="2541">
                  <c:v>50.88</c:v>
                </c:pt>
                <c:pt idx="2542">
                  <c:v>50.9</c:v>
                </c:pt>
                <c:pt idx="2543">
                  <c:v>50.92</c:v>
                </c:pt>
                <c:pt idx="2544">
                  <c:v>50.94</c:v>
                </c:pt>
                <c:pt idx="2545">
                  <c:v>50.96</c:v>
                </c:pt>
                <c:pt idx="2546">
                  <c:v>50.98</c:v>
                </c:pt>
                <c:pt idx="2547">
                  <c:v>51</c:v>
                </c:pt>
                <c:pt idx="2548">
                  <c:v>51.02</c:v>
                </c:pt>
                <c:pt idx="2549">
                  <c:v>51.04</c:v>
                </c:pt>
                <c:pt idx="2550">
                  <c:v>51.06</c:v>
                </c:pt>
                <c:pt idx="2551">
                  <c:v>51.08</c:v>
                </c:pt>
                <c:pt idx="2552">
                  <c:v>51.1</c:v>
                </c:pt>
                <c:pt idx="2553">
                  <c:v>51.12</c:v>
                </c:pt>
                <c:pt idx="2554">
                  <c:v>51.14</c:v>
                </c:pt>
                <c:pt idx="2555">
                  <c:v>51.16</c:v>
                </c:pt>
                <c:pt idx="2556">
                  <c:v>51.18</c:v>
                </c:pt>
                <c:pt idx="2557">
                  <c:v>51.2</c:v>
                </c:pt>
                <c:pt idx="2558">
                  <c:v>51.22</c:v>
                </c:pt>
                <c:pt idx="2559">
                  <c:v>51.24</c:v>
                </c:pt>
                <c:pt idx="2560">
                  <c:v>51.26</c:v>
                </c:pt>
                <c:pt idx="2561">
                  <c:v>51.280999999999999</c:v>
                </c:pt>
                <c:pt idx="2562">
                  <c:v>51.301000000000002</c:v>
                </c:pt>
                <c:pt idx="2563">
                  <c:v>51.320999999999998</c:v>
                </c:pt>
                <c:pt idx="2564">
                  <c:v>51.341000000000001</c:v>
                </c:pt>
                <c:pt idx="2565">
                  <c:v>51.360999999999997</c:v>
                </c:pt>
                <c:pt idx="2566">
                  <c:v>51.381</c:v>
                </c:pt>
                <c:pt idx="2567">
                  <c:v>51.401000000000003</c:v>
                </c:pt>
                <c:pt idx="2568">
                  <c:v>51.420999999999999</c:v>
                </c:pt>
                <c:pt idx="2569">
                  <c:v>51.441000000000003</c:v>
                </c:pt>
                <c:pt idx="2570">
                  <c:v>51.460999999999999</c:v>
                </c:pt>
                <c:pt idx="2571">
                  <c:v>51.481000000000002</c:v>
                </c:pt>
                <c:pt idx="2572">
                  <c:v>51.500999999999998</c:v>
                </c:pt>
                <c:pt idx="2573">
                  <c:v>51.521000000000001</c:v>
                </c:pt>
                <c:pt idx="2574">
                  <c:v>51.540999999999997</c:v>
                </c:pt>
                <c:pt idx="2575">
                  <c:v>51.561</c:v>
                </c:pt>
                <c:pt idx="2576">
                  <c:v>51.581000000000003</c:v>
                </c:pt>
                <c:pt idx="2577">
                  <c:v>51.600999999999999</c:v>
                </c:pt>
                <c:pt idx="2578">
                  <c:v>51.621000000000002</c:v>
                </c:pt>
                <c:pt idx="2579">
                  <c:v>51.640999999999998</c:v>
                </c:pt>
                <c:pt idx="2580">
                  <c:v>51.661000000000001</c:v>
                </c:pt>
                <c:pt idx="2581">
                  <c:v>51.680999999999997</c:v>
                </c:pt>
                <c:pt idx="2582">
                  <c:v>51.701000000000001</c:v>
                </c:pt>
                <c:pt idx="2583">
                  <c:v>51.720999999999997</c:v>
                </c:pt>
                <c:pt idx="2584">
                  <c:v>51.741</c:v>
                </c:pt>
                <c:pt idx="2585">
                  <c:v>51.761000000000003</c:v>
                </c:pt>
                <c:pt idx="2586">
                  <c:v>51.780999999999999</c:v>
                </c:pt>
                <c:pt idx="2587">
                  <c:v>51.801000000000002</c:v>
                </c:pt>
                <c:pt idx="2588">
                  <c:v>51.820999999999998</c:v>
                </c:pt>
                <c:pt idx="2589">
                  <c:v>51.841000000000001</c:v>
                </c:pt>
                <c:pt idx="2590">
                  <c:v>51.860999999999997</c:v>
                </c:pt>
                <c:pt idx="2591">
                  <c:v>51.881</c:v>
                </c:pt>
                <c:pt idx="2592">
                  <c:v>51.901000000000003</c:v>
                </c:pt>
                <c:pt idx="2593">
                  <c:v>51.920999999999999</c:v>
                </c:pt>
                <c:pt idx="2594">
                  <c:v>51.941000000000003</c:v>
                </c:pt>
                <c:pt idx="2595">
                  <c:v>51.960999999999999</c:v>
                </c:pt>
                <c:pt idx="2596">
                  <c:v>51.981000000000002</c:v>
                </c:pt>
                <c:pt idx="2597">
                  <c:v>52.000999999999998</c:v>
                </c:pt>
                <c:pt idx="2598">
                  <c:v>52.021999999999998</c:v>
                </c:pt>
                <c:pt idx="2599">
                  <c:v>52.042000000000002</c:v>
                </c:pt>
                <c:pt idx="2600">
                  <c:v>52.061999999999998</c:v>
                </c:pt>
                <c:pt idx="2601">
                  <c:v>52.082000000000001</c:v>
                </c:pt>
                <c:pt idx="2602">
                  <c:v>52.101999999999997</c:v>
                </c:pt>
                <c:pt idx="2603">
                  <c:v>52.122</c:v>
                </c:pt>
                <c:pt idx="2604">
                  <c:v>52.142000000000003</c:v>
                </c:pt>
                <c:pt idx="2605">
                  <c:v>52.161999999999999</c:v>
                </c:pt>
                <c:pt idx="2606">
                  <c:v>52.182000000000002</c:v>
                </c:pt>
                <c:pt idx="2607">
                  <c:v>52.201999999999998</c:v>
                </c:pt>
                <c:pt idx="2608">
                  <c:v>52.222000000000001</c:v>
                </c:pt>
                <c:pt idx="2609">
                  <c:v>52.241999999999997</c:v>
                </c:pt>
                <c:pt idx="2610">
                  <c:v>52.262</c:v>
                </c:pt>
                <c:pt idx="2611">
                  <c:v>52.281999999999996</c:v>
                </c:pt>
                <c:pt idx="2612">
                  <c:v>52.302</c:v>
                </c:pt>
                <c:pt idx="2613">
                  <c:v>52.322000000000003</c:v>
                </c:pt>
                <c:pt idx="2614">
                  <c:v>52.341999999999999</c:v>
                </c:pt>
                <c:pt idx="2615">
                  <c:v>52.362000000000002</c:v>
                </c:pt>
                <c:pt idx="2616">
                  <c:v>52.381999999999998</c:v>
                </c:pt>
                <c:pt idx="2617">
                  <c:v>52.402000000000001</c:v>
                </c:pt>
                <c:pt idx="2618">
                  <c:v>52.421999999999997</c:v>
                </c:pt>
                <c:pt idx="2619">
                  <c:v>52.442</c:v>
                </c:pt>
                <c:pt idx="2620">
                  <c:v>52.462000000000003</c:v>
                </c:pt>
                <c:pt idx="2621">
                  <c:v>52.481999999999999</c:v>
                </c:pt>
                <c:pt idx="2622">
                  <c:v>52.502000000000002</c:v>
                </c:pt>
                <c:pt idx="2623">
                  <c:v>52.521999999999998</c:v>
                </c:pt>
                <c:pt idx="2624">
                  <c:v>52.542000000000002</c:v>
                </c:pt>
                <c:pt idx="2625">
                  <c:v>52.561999999999998</c:v>
                </c:pt>
                <c:pt idx="2626">
                  <c:v>52.582000000000001</c:v>
                </c:pt>
                <c:pt idx="2627">
                  <c:v>52.601999999999997</c:v>
                </c:pt>
                <c:pt idx="2628">
                  <c:v>52.622</c:v>
                </c:pt>
                <c:pt idx="2629">
                  <c:v>52.642000000000003</c:v>
                </c:pt>
                <c:pt idx="2630">
                  <c:v>52.661999999999999</c:v>
                </c:pt>
                <c:pt idx="2631">
                  <c:v>52.682000000000002</c:v>
                </c:pt>
                <c:pt idx="2632">
                  <c:v>52.701999999999998</c:v>
                </c:pt>
                <c:pt idx="2633">
                  <c:v>52.722000000000001</c:v>
                </c:pt>
                <c:pt idx="2634">
                  <c:v>52.741999999999997</c:v>
                </c:pt>
                <c:pt idx="2635">
                  <c:v>52.762999999999998</c:v>
                </c:pt>
                <c:pt idx="2636">
                  <c:v>52.783000000000001</c:v>
                </c:pt>
                <c:pt idx="2637">
                  <c:v>52.802999999999997</c:v>
                </c:pt>
                <c:pt idx="2638">
                  <c:v>52.823</c:v>
                </c:pt>
                <c:pt idx="2639">
                  <c:v>52.843000000000004</c:v>
                </c:pt>
                <c:pt idx="2640">
                  <c:v>52.863</c:v>
                </c:pt>
                <c:pt idx="2641">
                  <c:v>52.883000000000003</c:v>
                </c:pt>
                <c:pt idx="2642">
                  <c:v>52.902999999999999</c:v>
                </c:pt>
                <c:pt idx="2643">
                  <c:v>52.923000000000002</c:v>
                </c:pt>
                <c:pt idx="2644">
                  <c:v>52.942999999999998</c:v>
                </c:pt>
                <c:pt idx="2645">
                  <c:v>52.963000000000001</c:v>
                </c:pt>
                <c:pt idx="2646">
                  <c:v>52.982999999999997</c:v>
                </c:pt>
                <c:pt idx="2647">
                  <c:v>53.003</c:v>
                </c:pt>
                <c:pt idx="2648">
                  <c:v>53.023000000000003</c:v>
                </c:pt>
                <c:pt idx="2649">
                  <c:v>53.042999999999999</c:v>
                </c:pt>
                <c:pt idx="2650">
                  <c:v>53.063000000000002</c:v>
                </c:pt>
                <c:pt idx="2651">
                  <c:v>53.082999999999998</c:v>
                </c:pt>
                <c:pt idx="2652">
                  <c:v>53.103000000000002</c:v>
                </c:pt>
                <c:pt idx="2653">
                  <c:v>53.122999999999998</c:v>
                </c:pt>
                <c:pt idx="2654">
                  <c:v>53.143000000000001</c:v>
                </c:pt>
                <c:pt idx="2655">
                  <c:v>53.162999999999997</c:v>
                </c:pt>
                <c:pt idx="2656">
                  <c:v>53.183</c:v>
                </c:pt>
                <c:pt idx="2657">
                  <c:v>53.203000000000003</c:v>
                </c:pt>
                <c:pt idx="2658">
                  <c:v>53.222999999999999</c:v>
                </c:pt>
                <c:pt idx="2659">
                  <c:v>53.243000000000002</c:v>
                </c:pt>
                <c:pt idx="2660">
                  <c:v>53.262999999999998</c:v>
                </c:pt>
                <c:pt idx="2661">
                  <c:v>53.283000000000001</c:v>
                </c:pt>
                <c:pt idx="2662">
                  <c:v>53.302999999999997</c:v>
                </c:pt>
                <c:pt idx="2663">
                  <c:v>53.323</c:v>
                </c:pt>
                <c:pt idx="2664">
                  <c:v>53.343000000000004</c:v>
                </c:pt>
                <c:pt idx="2665">
                  <c:v>53.363</c:v>
                </c:pt>
                <c:pt idx="2666">
                  <c:v>53.383000000000003</c:v>
                </c:pt>
                <c:pt idx="2667">
                  <c:v>53.402999999999999</c:v>
                </c:pt>
                <c:pt idx="2668">
                  <c:v>53.423000000000002</c:v>
                </c:pt>
                <c:pt idx="2669">
                  <c:v>53.442999999999998</c:v>
                </c:pt>
                <c:pt idx="2670">
                  <c:v>53.463000000000001</c:v>
                </c:pt>
                <c:pt idx="2671">
                  <c:v>53.482999999999997</c:v>
                </c:pt>
                <c:pt idx="2672">
                  <c:v>53.503999999999998</c:v>
                </c:pt>
                <c:pt idx="2673">
                  <c:v>53.524000000000001</c:v>
                </c:pt>
                <c:pt idx="2674">
                  <c:v>53.543999999999997</c:v>
                </c:pt>
                <c:pt idx="2675">
                  <c:v>53.564</c:v>
                </c:pt>
                <c:pt idx="2676">
                  <c:v>53.584000000000003</c:v>
                </c:pt>
                <c:pt idx="2677">
                  <c:v>53.603999999999999</c:v>
                </c:pt>
                <c:pt idx="2678">
                  <c:v>53.624000000000002</c:v>
                </c:pt>
                <c:pt idx="2679">
                  <c:v>53.643999999999998</c:v>
                </c:pt>
                <c:pt idx="2680">
                  <c:v>53.664000000000001</c:v>
                </c:pt>
                <c:pt idx="2681">
                  <c:v>53.683999999999997</c:v>
                </c:pt>
                <c:pt idx="2682">
                  <c:v>53.704000000000001</c:v>
                </c:pt>
                <c:pt idx="2683">
                  <c:v>53.723999999999997</c:v>
                </c:pt>
                <c:pt idx="2684">
                  <c:v>53.744</c:v>
                </c:pt>
                <c:pt idx="2685">
                  <c:v>53.764000000000003</c:v>
                </c:pt>
                <c:pt idx="2686">
                  <c:v>53.783999999999999</c:v>
                </c:pt>
              </c:numCache>
            </c:numRef>
          </c:xVal>
          <c:yVal>
            <c:numRef>
              <c:f>Sliding!$N$1:$N$2688</c:f>
              <c:numCache>
                <c:formatCode>General</c:formatCode>
                <c:ptCount val="2688"/>
                <c:pt idx="0">
                  <c:v>0</c:v>
                </c:pt>
                <c:pt idx="1">
                  <c:v>2.1913974996264116E-2</c:v>
                </c:pt>
                <c:pt idx="2">
                  <c:v>2.0292542559129049E-2</c:v>
                </c:pt>
                <c:pt idx="3">
                  <c:v>1.7391606456890214E-2</c:v>
                </c:pt>
                <c:pt idx="4">
                  <c:v>1.8277320026846483E-2</c:v>
                </c:pt>
                <c:pt idx="5">
                  <c:v>2.1819134711510091E-2</c:v>
                </c:pt>
                <c:pt idx="6">
                  <c:v>2.2682663619484299E-2</c:v>
                </c:pt>
                <c:pt idx="7">
                  <c:v>1.4090145410648623E-2</c:v>
                </c:pt>
                <c:pt idx="8">
                  <c:v>4.6865952288504074E-3</c:v>
                </c:pt>
                <c:pt idx="9">
                  <c:v>-3.4245944477818042E-3</c:v>
                </c:pt>
                <c:pt idx="10">
                  <c:v>-3.7098407259422523E-3</c:v>
                </c:pt>
                <c:pt idx="11">
                  <c:v>5.3150007806343014E-3</c:v>
                </c:pt>
                <c:pt idx="12">
                  <c:v>1.2591953575918144E-2</c:v>
                </c:pt>
                <c:pt idx="13">
                  <c:v>1.4918912863479407E-2</c:v>
                </c:pt>
                <c:pt idx="14">
                  <c:v>9.9814611414269713E-3</c:v>
                </c:pt>
                <c:pt idx="15">
                  <c:v>9.5723397758531292E-3</c:v>
                </c:pt>
                <c:pt idx="16">
                  <c:v>3.5742580541908149E-3</c:v>
                </c:pt>
                <c:pt idx="17">
                  <c:v>-3.8604980746397752E-3</c:v>
                </c:pt>
                <c:pt idx="18">
                  <c:v>-1.536762440407584E-2</c:v>
                </c:pt>
                <c:pt idx="19">
                  <c:v>-1.1154104793975637E-2</c:v>
                </c:pt>
                <c:pt idx="20">
                  <c:v>6.3092324356342601E-3</c:v>
                </c:pt>
                <c:pt idx="21">
                  <c:v>2.6377684963754228E-2</c:v>
                </c:pt>
                <c:pt idx="22">
                  <c:v>3.6187367053841589E-2</c:v>
                </c:pt>
                <c:pt idx="23">
                  <c:v>1.6042002626448316E-2</c:v>
                </c:pt>
                <c:pt idx="24">
                  <c:v>-4.8155490048433334E-4</c:v>
                </c:pt>
                <c:pt idx="25">
                  <c:v>-2.3805787262809172E-2</c:v>
                </c:pt>
                <c:pt idx="26">
                  <c:v>1.0183956591649244E-2</c:v>
                </c:pt>
                <c:pt idx="27">
                  <c:v>1.9766021179455452E-2</c:v>
                </c:pt>
                <c:pt idx="28">
                  <c:v>2.0840841714132106E-2</c:v>
                </c:pt>
                <c:pt idx="29">
                  <c:v>4.0155547531761163E-2</c:v>
                </c:pt>
                <c:pt idx="30">
                  <c:v>6.5963053831582366E-2</c:v>
                </c:pt>
                <c:pt idx="31">
                  <c:v>8.9368263894913758E-2</c:v>
                </c:pt>
                <c:pt idx="32">
                  <c:v>8.1174716353668491E-2</c:v>
                </c:pt>
                <c:pt idx="33">
                  <c:v>3.5377493256227313E-2</c:v>
                </c:pt>
                <c:pt idx="34">
                  <c:v>1.81391280266264E-2</c:v>
                </c:pt>
                <c:pt idx="35">
                  <c:v>-5.6592538177194394E-3</c:v>
                </c:pt>
                <c:pt idx="36">
                  <c:v>-1.5788841454886748E-2</c:v>
                </c:pt>
                <c:pt idx="37">
                  <c:v>-4.1583008746000204E-2</c:v>
                </c:pt>
                <c:pt idx="38">
                  <c:v>-6.0299653665534254E-2</c:v>
                </c:pt>
                <c:pt idx="39">
                  <c:v>-7.730806161009153E-2</c:v>
                </c:pt>
                <c:pt idx="40">
                  <c:v>-8.2340337734609484E-2</c:v>
                </c:pt>
                <c:pt idx="41">
                  <c:v>-7.7447025001270833E-2</c:v>
                </c:pt>
                <c:pt idx="42">
                  <c:v>-9.2315849847350043E-2</c:v>
                </c:pt>
                <c:pt idx="43">
                  <c:v>-0.11407158518764525</c:v>
                </c:pt>
                <c:pt idx="44">
                  <c:v>-0.105970141176632</c:v>
                </c:pt>
                <c:pt idx="45">
                  <c:v>-6.6592354767190109E-2</c:v>
                </c:pt>
                <c:pt idx="46">
                  <c:v>-2.4533329468348828E-2</c:v>
                </c:pt>
                <c:pt idx="47">
                  <c:v>2.2899225094401631E-2</c:v>
                </c:pt>
                <c:pt idx="48">
                  <c:v>5.5646994249631494E-2</c:v>
                </c:pt>
                <c:pt idx="49">
                  <c:v>5.3171671882314572E-2</c:v>
                </c:pt>
                <c:pt idx="50">
                  <c:v>4.7181997498582262E-2</c:v>
                </c:pt>
                <c:pt idx="51">
                  <c:v>1.9289123986188379E-2</c:v>
                </c:pt>
                <c:pt idx="52">
                  <c:v>-1.8323888142317734E-2</c:v>
                </c:pt>
                <c:pt idx="53">
                  <c:v>-5.6698553965952088E-2</c:v>
                </c:pt>
                <c:pt idx="54">
                  <c:v>-5.3697259682240976E-2</c:v>
                </c:pt>
                <c:pt idx="55">
                  <c:v>-4.4737393514889805E-2</c:v>
                </c:pt>
                <c:pt idx="56">
                  <c:v>2.0568832473563709E-3</c:v>
                </c:pt>
                <c:pt idx="57">
                  <c:v>7.5987066524116215E-3</c:v>
                </c:pt>
                <c:pt idx="58">
                  <c:v>7.3255030023069614E-2</c:v>
                </c:pt>
                <c:pt idx="59">
                  <c:v>0.17579538321969826</c:v>
                </c:pt>
                <c:pt idx="60">
                  <c:v>0.2046491286927207</c:v>
                </c:pt>
                <c:pt idx="61">
                  <c:v>0.13322586993326097</c:v>
                </c:pt>
                <c:pt idx="62">
                  <c:v>7.2362692478567164E-2</c:v>
                </c:pt>
                <c:pt idx="63">
                  <c:v>-1.2759419082031194E-2</c:v>
                </c:pt>
                <c:pt idx="64">
                  <c:v>-9.2682681671924158E-2</c:v>
                </c:pt>
                <c:pt idx="65">
                  <c:v>-0.17723122625840365</c:v>
                </c:pt>
                <c:pt idx="66">
                  <c:v>-0.24980642943049747</c:v>
                </c:pt>
                <c:pt idx="67">
                  <c:v>-0.29743733869338324</c:v>
                </c:pt>
                <c:pt idx="68">
                  <c:v>-0.31412562737593985</c:v>
                </c:pt>
                <c:pt idx="69">
                  <c:v>-0.32689825347328239</c:v>
                </c:pt>
                <c:pt idx="70">
                  <c:v>-0.32759477981425073</c:v>
                </c:pt>
                <c:pt idx="71">
                  <c:v>-0.34716221697145461</c:v>
                </c:pt>
                <c:pt idx="72">
                  <c:v>-0.27855589482618959</c:v>
                </c:pt>
                <c:pt idx="73">
                  <c:v>-0.1548392570068155</c:v>
                </c:pt>
                <c:pt idx="74">
                  <c:v>-3.8853467310703264E-2</c:v>
                </c:pt>
                <c:pt idx="75">
                  <c:v>4.0902352083133538E-2</c:v>
                </c:pt>
                <c:pt idx="76">
                  <c:v>0.1030112488422365</c:v>
                </c:pt>
                <c:pt idx="77">
                  <c:v>0.17290573706740264</c:v>
                </c:pt>
                <c:pt idx="78">
                  <c:v>0.16357714567691131</c:v>
                </c:pt>
                <c:pt idx="79">
                  <c:v>6.5771136715845058E-2</c:v>
                </c:pt>
                <c:pt idx="80">
                  <c:v>-0.13700887406304382</c:v>
                </c:pt>
                <c:pt idx="81">
                  <c:v>-0.12823019325216004</c:v>
                </c:pt>
                <c:pt idx="82">
                  <c:v>0.1502830570477319</c:v>
                </c:pt>
                <c:pt idx="83">
                  <c:v>0.29405384037127008</c:v>
                </c:pt>
                <c:pt idx="84">
                  <c:v>0.35535461115128747</c:v>
                </c:pt>
                <c:pt idx="85">
                  <c:v>0.41853900196619975</c:v>
                </c:pt>
                <c:pt idx="86">
                  <c:v>0.40514012931049337</c:v>
                </c:pt>
                <c:pt idx="87">
                  <c:v>0.42031954165880325</c:v>
                </c:pt>
                <c:pt idx="88">
                  <c:v>0.44834478599925481</c:v>
                </c:pt>
                <c:pt idx="89">
                  <c:v>0.38913268646242405</c:v>
                </c:pt>
                <c:pt idx="90">
                  <c:v>0.21520393716707234</c:v>
                </c:pt>
                <c:pt idx="91">
                  <c:v>-4.8263104347828337E-2</c:v>
                </c:pt>
                <c:pt idx="92">
                  <c:v>-0.18785475150137002</c:v>
                </c:pt>
                <c:pt idx="93">
                  <c:v>-9.0305149702481644E-2</c:v>
                </c:pt>
                <c:pt idx="94">
                  <c:v>8.8210597768307836E-2</c:v>
                </c:pt>
                <c:pt idx="95">
                  <c:v>0.12364373255927828</c:v>
                </c:pt>
                <c:pt idx="96">
                  <c:v>-2.6000159088516311E-2</c:v>
                </c:pt>
                <c:pt idx="97">
                  <c:v>-0.18068719412726095</c:v>
                </c:pt>
                <c:pt idx="98">
                  <c:v>-0.23906588109887561</c:v>
                </c:pt>
                <c:pt idx="99">
                  <c:v>-0.23540050333474108</c:v>
                </c:pt>
                <c:pt idx="100">
                  <c:v>-0.28751140254274721</c:v>
                </c:pt>
                <c:pt idx="101">
                  <c:v>-0.37241601420612436</c:v>
                </c:pt>
                <c:pt idx="102">
                  <c:v>-0.4921681228299184</c:v>
                </c:pt>
                <c:pt idx="103">
                  <c:v>-0.59655741803617024</c:v>
                </c:pt>
                <c:pt idx="104">
                  <c:v>-0.70291361489952897</c:v>
                </c:pt>
                <c:pt idx="105">
                  <c:v>-0.71581725918776751</c:v>
                </c:pt>
                <c:pt idx="106">
                  <c:v>-0.61259857370553616</c:v>
                </c:pt>
                <c:pt idx="107">
                  <c:v>-0.2680008476742885</c:v>
                </c:pt>
                <c:pt idx="108">
                  <c:v>-2.1468273610450662E-2</c:v>
                </c:pt>
                <c:pt idx="109">
                  <c:v>0.66611594569701527</c:v>
                </c:pt>
                <c:pt idx="110">
                  <c:v>0.74198719988251161</c:v>
                </c:pt>
                <c:pt idx="111">
                  <c:v>0.41089579882824867</c:v>
                </c:pt>
                <c:pt idx="112">
                  <c:v>0.34226207806333125</c:v>
                </c:pt>
                <c:pt idx="113">
                  <c:v>0.1647458824967849</c:v>
                </c:pt>
                <c:pt idx="114">
                  <c:v>0.14024175845143425</c:v>
                </c:pt>
                <c:pt idx="115">
                  <c:v>6.6933056996615184E-2</c:v>
                </c:pt>
                <c:pt idx="116">
                  <c:v>-3.6633376483773594E-4</c:v>
                </c:pt>
                <c:pt idx="117">
                  <c:v>-0.12454079341719368</c:v>
                </c:pt>
                <c:pt idx="118">
                  <c:v>-0.20255305664216208</c:v>
                </c:pt>
                <c:pt idx="119">
                  <c:v>-0.21437057810433843</c:v>
                </c:pt>
                <c:pt idx="120">
                  <c:v>-0.27488138056611722</c:v>
                </c:pt>
                <c:pt idx="121">
                  <c:v>-2.9963109755545055E-2</c:v>
                </c:pt>
                <c:pt idx="122">
                  <c:v>0.56542777496623953</c:v>
                </c:pt>
                <c:pt idx="123">
                  <c:v>0.2967054091637859</c:v>
                </c:pt>
                <c:pt idx="124">
                  <c:v>0.38030624640532518</c:v>
                </c:pt>
                <c:pt idx="125">
                  <c:v>0.35717754637487048</c:v>
                </c:pt>
                <c:pt idx="126">
                  <c:v>0.32953190478543221</c:v>
                </c:pt>
                <c:pt idx="127">
                  <c:v>4.2628224330159732E-2</c:v>
                </c:pt>
                <c:pt idx="128">
                  <c:v>-1.8481479019231497E-2</c:v>
                </c:pt>
                <c:pt idx="129">
                  <c:v>5.8594760582948824E-2</c:v>
                </c:pt>
                <c:pt idx="130">
                  <c:v>-2.547179851155423E-2</c:v>
                </c:pt>
                <c:pt idx="131">
                  <c:v>9.3471865692443423E-2</c:v>
                </c:pt>
                <c:pt idx="132">
                  <c:v>0.15453766331999794</c:v>
                </c:pt>
                <c:pt idx="133">
                  <c:v>0.13472418311368706</c:v>
                </c:pt>
                <c:pt idx="134">
                  <c:v>6.7946130351659528E-2</c:v>
                </c:pt>
                <c:pt idx="135">
                  <c:v>5.5129496946393578E-3</c:v>
                </c:pt>
                <c:pt idx="136">
                  <c:v>-3.5118085114478387E-4</c:v>
                </c:pt>
                <c:pt idx="137">
                  <c:v>3.5695466019611717E-2</c:v>
                </c:pt>
                <c:pt idx="138">
                  <c:v>6.9508119300744547E-2</c:v>
                </c:pt>
                <c:pt idx="139">
                  <c:v>4.5326023156264321E-2</c:v>
                </c:pt>
                <c:pt idx="140">
                  <c:v>6.9220568695885415E-2</c:v>
                </c:pt>
                <c:pt idx="141">
                  <c:v>7.1240899961750551E-2</c:v>
                </c:pt>
                <c:pt idx="142">
                  <c:v>6.0929705053854741E-2</c:v>
                </c:pt>
                <c:pt idx="143">
                  <c:v>-2.1792310312324668E-2</c:v>
                </c:pt>
                <c:pt idx="144">
                  <c:v>-0.13409354924835881</c:v>
                </c:pt>
                <c:pt idx="145">
                  <c:v>-0.13211221867305811</c:v>
                </c:pt>
                <c:pt idx="146">
                  <c:v>-9.1494620262981649E-2</c:v>
                </c:pt>
                <c:pt idx="147">
                  <c:v>-4.9070517319777164E-2</c:v>
                </c:pt>
                <c:pt idx="148">
                  <c:v>-7.8976642596539345E-2</c:v>
                </c:pt>
                <c:pt idx="149">
                  <c:v>-0.15030198953313353</c:v>
                </c:pt>
                <c:pt idx="150">
                  <c:v>-0.23357806227693884</c:v>
                </c:pt>
                <c:pt idx="151">
                  <c:v>-7.3407767080375025E-2</c:v>
                </c:pt>
                <c:pt idx="152">
                  <c:v>3.3900781523048519E-2</c:v>
                </c:pt>
                <c:pt idx="153">
                  <c:v>3.4720631225405092E-2</c:v>
                </c:pt>
                <c:pt idx="154">
                  <c:v>7.011137179255382E-2</c:v>
                </c:pt>
                <c:pt idx="155">
                  <c:v>3.2123892196981141E-2</c:v>
                </c:pt>
                <c:pt idx="156">
                  <c:v>3.5335026018048624E-2</c:v>
                </c:pt>
                <c:pt idx="157">
                  <c:v>2.322385994158634E-2</c:v>
                </c:pt>
                <c:pt idx="158">
                  <c:v>-2.9023831248690114E-2</c:v>
                </c:pt>
                <c:pt idx="159">
                  <c:v>-0.14165265815100103</c:v>
                </c:pt>
                <c:pt idx="160">
                  <c:v>3.2973224561539449E-2</c:v>
                </c:pt>
                <c:pt idx="161">
                  <c:v>3.6809406797044343E-2</c:v>
                </c:pt>
                <c:pt idx="162">
                  <c:v>-5.5733533578025581E-3</c:v>
                </c:pt>
                <c:pt idx="163">
                  <c:v>1.0267042051599489E-2</c:v>
                </c:pt>
                <c:pt idx="164">
                  <c:v>-0.16387824310762794</c:v>
                </c:pt>
                <c:pt idx="165">
                  <c:v>-0.24600304634293779</c:v>
                </c:pt>
                <c:pt idx="166">
                  <c:v>-0.4310732328514984</c:v>
                </c:pt>
                <c:pt idx="167">
                  <c:v>0.19768780952321507</c:v>
                </c:pt>
                <c:pt idx="168">
                  <c:v>0.33887458297156781</c:v>
                </c:pt>
                <c:pt idx="169">
                  <c:v>0.26438250286090825</c:v>
                </c:pt>
                <c:pt idx="170">
                  <c:v>0.24945624519855963</c:v>
                </c:pt>
                <c:pt idx="171">
                  <c:v>0.11567958978769317</c:v>
                </c:pt>
                <c:pt idx="172">
                  <c:v>-3.651873529008471E-2</c:v>
                </c:pt>
                <c:pt idx="173">
                  <c:v>0.23596375627981445</c:v>
                </c:pt>
                <c:pt idx="174">
                  <c:v>0.18386993502898674</c:v>
                </c:pt>
                <c:pt idx="175">
                  <c:v>-1.6372554089598979E-2</c:v>
                </c:pt>
                <c:pt idx="176">
                  <c:v>-4.4870017892486951E-3</c:v>
                </c:pt>
                <c:pt idx="177">
                  <c:v>6.8056856794137715E-3</c:v>
                </c:pt>
                <c:pt idx="178">
                  <c:v>4.8645015932011718E-2</c:v>
                </c:pt>
                <c:pt idx="179">
                  <c:v>-4.072995643008287E-2</c:v>
                </c:pt>
                <c:pt idx="180">
                  <c:v>-0.16052587747505503</c:v>
                </c:pt>
                <c:pt idx="181">
                  <c:v>-0.12480475267783181</c:v>
                </c:pt>
                <c:pt idx="182">
                  <c:v>-0.16063337563178184</c:v>
                </c:pt>
                <c:pt idx="183">
                  <c:v>-2.5195619819820079E-2</c:v>
                </c:pt>
                <c:pt idx="184">
                  <c:v>6.474554542970061E-2</c:v>
                </c:pt>
                <c:pt idx="185">
                  <c:v>9.3970531297483992E-2</c:v>
                </c:pt>
                <c:pt idx="186">
                  <c:v>-3.7774235326589909E-3</c:v>
                </c:pt>
                <c:pt idx="187">
                  <c:v>-0.12582645471302548</c:v>
                </c:pt>
                <c:pt idx="188">
                  <c:v>-0.21977873384322424</c:v>
                </c:pt>
                <c:pt idx="189">
                  <c:v>-0.16866958947084504</c:v>
                </c:pt>
                <c:pt idx="190">
                  <c:v>-8.9564484835363195E-2</c:v>
                </c:pt>
                <c:pt idx="191">
                  <c:v>4.3128058523643931E-2</c:v>
                </c:pt>
                <c:pt idx="192">
                  <c:v>0.10578545899380734</c:v>
                </c:pt>
                <c:pt idx="193">
                  <c:v>0.18636829395377574</c:v>
                </c:pt>
                <c:pt idx="194">
                  <c:v>0.14600922857427828</c:v>
                </c:pt>
                <c:pt idx="195">
                  <c:v>3.9666561899483588E-2</c:v>
                </c:pt>
                <c:pt idx="196">
                  <c:v>-0.14556863408434351</c:v>
                </c:pt>
                <c:pt idx="197">
                  <c:v>-0.30547190533635471</c:v>
                </c:pt>
                <c:pt idx="198">
                  <c:v>-0.40032620068373698</c:v>
                </c:pt>
                <c:pt idx="199">
                  <c:v>-8.1884570318618954E-2</c:v>
                </c:pt>
                <c:pt idx="200">
                  <c:v>0.10349046197555248</c:v>
                </c:pt>
                <c:pt idx="201">
                  <c:v>0.13927978582222733</c:v>
                </c:pt>
                <c:pt idx="202">
                  <c:v>0.12944487746570335</c:v>
                </c:pt>
                <c:pt idx="203">
                  <c:v>0.11936376867845667</c:v>
                </c:pt>
                <c:pt idx="204">
                  <c:v>5.0399467690272377E-2</c:v>
                </c:pt>
                <c:pt idx="205">
                  <c:v>-2.794337092394587E-2</c:v>
                </c:pt>
                <c:pt idx="206">
                  <c:v>8.4622865251847285E-3</c:v>
                </c:pt>
                <c:pt idx="207">
                  <c:v>-1.4931716163547808E-2</c:v>
                </c:pt>
                <c:pt idx="208">
                  <c:v>-8.4262222403295617E-2</c:v>
                </c:pt>
                <c:pt idx="209">
                  <c:v>-0.22274324514181854</c:v>
                </c:pt>
                <c:pt idx="210">
                  <c:v>-0.28122318000717939</c:v>
                </c:pt>
                <c:pt idx="211">
                  <c:v>-0.30658105039330069</c:v>
                </c:pt>
                <c:pt idx="212">
                  <c:v>-0.30913206396173393</c:v>
                </c:pt>
                <c:pt idx="213">
                  <c:v>-0.38468927532618447</c:v>
                </c:pt>
                <c:pt idx="214">
                  <c:v>-0.37854894663571764</c:v>
                </c:pt>
                <c:pt idx="215">
                  <c:v>-0.3634466890558124</c:v>
                </c:pt>
                <c:pt idx="216">
                  <c:v>-0.23237574062101321</c:v>
                </c:pt>
                <c:pt idx="217">
                  <c:v>-3.4128903467389803E-2</c:v>
                </c:pt>
                <c:pt idx="218">
                  <c:v>0.52510817711333635</c:v>
                </c:pt>
                <c:pt idx="219">
                  <c:v>0.39383951257940669</c:v>
                </c:pt>
                <c:pt idx="220">
                  <c:v>0.31069591830859628</c:v>
                </c:pt>
                <c:pt idx="221">
                  <c:v>0.20692290245062184</c:v>
                </c:pt>
                <c:pt idx="222">
                  <c:v>0.28313913273774721</c:v>
                </c:pt>
                <c:pt idx="223">
                  <c:v>0.33644063160567178</c:v>
                </c:pt>
                <c:pt idx="224">
                  <c:v>0.47739069828856168</c:v>
                </c:pt>
                <c:pt idx="225">
                  <c:v>0.388876972912368</c:v>
                </c:pt>
                <c:pt idx="226">
                  <c:v>0.35509494116743118</c:v>
                </c:pt>
                <c:pt idx="227">
                  <c:v>0.23968593085500509</c:v>
                </c:pt>
                <c:pt idx="228">
                  <c:v>9.8680710794172163E-2</c:v>
                </c:pt>
                <c:pt idx="229">
                  <c:v>-0.18648850078245463</c:v>
                </c:pt>
                <c:pt idx="230">
                  <c:v>-0.47014636644715285</c:v>
                </c:pt>
                <c:pt idx="231">
                  <c:v>-0.67144208374772274</c:v>
                </c:pt>
                <c:pt idx="232">
                  <c:v>-0.61565283811727933</c:v>
                </c:pt>
                <c:pt idx="233">
                  <c:v>-0.42015086931622425</c:v>
                </c:pt>
                <c:pt idx="234">
                  <c:v>0.17941172114340265</c:v>
                </c:pt>
                <c:pt idx="235">
                  <c:v>0.21311888715237615</c:v>
                </c:pt>
                <c:pt idx="236">
                  <c:v>8.2695694450792036E-3</c:v>
                </c:pt>
                <c:pt idx="237">
                  <c:v>-0.10607434250773495</c:v>
                </c:pt>
                <c:pt idx="238">
                  <c:v>-0.22251173111365544</c:v>
                </c:pt>
                <c:pt idx="239">
                  <c:v>-0.30197200566932414</c:v>
                </c:pt>
                <c:pt idx="240">
                  <c:v>-0.39941864642880326</c:v>
                </c:pt>
                <c:pt idx="241">
                  <c:v>-0.51686335287015694</c:v>
                </c:pt>
                <c:pt idx="242">
                  <c:v>-0.28169881590295615</c:v>
                </c:pt>
                <c:pt idx="243">
                  <c:v>0.49860577894470642</c:v>
                </c:pt>
                <c:pt idx="244">
                  <c:v>0.56826247646483485</c:v>
                </c:pt>
                <c:pt idx="245">
                  <c:v>0.59591679346863402</c:v>
                </c:pt>
                <c:pt idx="246">
                  <c:v>0.39534921670168088</c:v>
                </c:pt>
                <c:pt idx="247">
                  <c:v>0.11661030745834555</c:v>
                </c:pt>
                <c:pt idx="248">
                  <c:v>0.23320820903532313</c:v>
                </c:pt>
                <c:pt idx="249">
                  <c:v>0.49198150733984908</c:v>
                </c:pt>
                <c:pt idx="250">
                  <c:v>0.43077773368487465</c:v>
                </c:pt>
                <c:pt idx="251">
                  <c:v>0.36094857139826703</c:v>
                </c:pt>
                <c:pt idx="252">
                  <c:v>0.16587431635507849</c:v>
                </c:pt>
                <c:pt idx="253">
                  <c:v>5.055190522867023E-2</c:v>
                </c:pt>
                <c:pt idx="254">
                  <c:v>-9.3140634481531495E-2</c:v>
                </c:pt>
                <c:pt idx="255">
                  <c:v>-0.26468242346415494</c:v>
                </c:pt>
                <c:pt idx="256">
                  <c:v>-0.34627894740055959</c:v>
                </c:pt>
                <c:pt idx="257">
                  <c:v>-0.15453823691196228</c:v>
                </c:pt>
                <c:pt idx="258">
                  <c:v>6.8046630149040666E-2</c:v>
                </c:pt>
                <c:pt idx="259">
                  <c:v>0.31391908746356573</c:v>
                </c:pt>
                <c:pt idx="260">
                  <c:v>0.43789838649093371</c:v>
                </c:pt>
                <c:pt idx="261">
                  <c:v>0.29571484507848722</c:v>
                </c:pt>
                <c:pt idx="262">
                  <c:v>0.13661653070344446</c:v>
                </c:pt>
                <c:pt idx="263">
                  <c:v>-4.5682024557887869E-2</c:v>
                </c:pt>
                <c:pt idx="264">
                  <c:v>0.14922582984014374</c:v>
                </c:pt>
                <c:pt idx="265">
                  <c:v>0.31553171935438634</c:v>
                </c:pt>
                <c:pt idx="266">
                  <c:v>8.177109521270387E-2</c:v>
                </c:pt>
                <c:pt idx="267">
                  <c:v>-4.6691115720192151E-3</c:v>
                </c:pt>
                <c:pt idx="268">
                  <c:v>-0.19614370394843528</c:v>
                </c:pt>
                <c:pt idx="269">
                  <c:v>-0.27874972568116613</c:v>
                </c:pt>
                <c:pt idx="270">
                  <c:v>-0.36868156574120486</c:v>
                </c:pt>
                <c:pt idx="271">
                  <c:v>-0.3844762897805647</c:v>
                </c:pt>
                <c:pt idx="272">
                  <c:v>-0.32542509147465953</c:v>
                </c:pt>
                <c:pt idx="273">
                  <c:v>-0.11064257053754432</c:v>
                </c:pt>
                <c:pt idx="274">
                  <c:v>4.6250730719820485E-2</c:v>
                </c:pt>
                <c:pt idx="275">
                  <c:v>0.11456704032262181</c:v>
                </c:pt>
                <c:pt idx="276">
                  <c:v>5.5426828034474515E-4</c:v>
                </c:pt>
                <c:pt idx="277">
                  <c:v>-0.10198582533459022</c:v>
                </c:pt>
                <c:pt idx="278">
                  <c:v>-0.21196138540255144</c:v>
                </c:pt>
                <c:pt idx="279">
                  <c:v>-0.25878309266574206</c:v>
                </c:pt>
                <c:pt idx="280">
                  <c:v>-0.28624587645017224</c:v>
                </c:pt>
                <c:pt idx="281">
                  <c:v>-0.2598878975452385</c:v>
                </c:pt>
                <c:pt idx="282">
                  <c:v>-0.18910833014078898</c:v>
                </c:pt>
                <c:pt idx="283">
                  <c:v>3.904469715906065E-2</c:v>
                </c:pt>
                <c:pt idx="284">
                  <c:v>0.19155887470602548</c:v>
                </c:pt>
                <c:pt idx="285">
                  <c:v>0.20199013532811111</c:v>
                </c:pt>
                <c:pt idx="286">
                  <c:v>6.4898681306926803E-2</c:v>
                </c:pt>
                <c:pt idx="287">
                  <c:v>-2.7154528388233533E-2</c:v>
                </c:pt>
                <c:pt idx="288">
                  <c:v>-7.4983962823265027E-2</c:v>
                </c:pt>
                <c:pt idx="289">
                  <c:v>-9.4534822576623437E-3</c:v>
                </c:pt>
                <c:pt idx="290">
                  <c:v>6.3606016142390517E-2</c:v>
                </c:pt>
                <c:pt idx="291">
                  <c:v>6.0621483865562278E-2</c:v>
                </c:pt>
                <c:pt idx="292">
                  <c:v>1.4060359055910908E-2</c:v>
                </c:pt>
                <c:pt idx="293">
                  <c:v>3.2499740794274513E-2</c:v>
                </c:pt>
                <c:pt idx="294">
                  <c:v>7.7796698321091526E-2</c:v>
                </c:pt>
                <c:pt idx="295">
                  <c:v>0.11684822341422324</c:v>
                </c:pt>
                <c:pt idx="296">
                  <c:v>0.12176956343214473</c:v>
                </c:pt>
                <c:pt idx="297">
                  <c:v>3.1834602113459939E-2</c:v>
                </c:pt>
                <c:pt idx="298">
                  <c:v>-0.11589981782922018</c:v>
                </c:pt>
                <c:pt idx="299">
                  <c:v>-0.24308644861746587</c:v>
                </c:pt>
                <c:pt idx="300">
                  <c:v>-0.18386518844952393</c:v>
                </c:pt>
                <c:pt idx="301">
                  <c:v>-6.3452329075862582E-2</c:v>
                </c:pt>
                <c:pt idx="302">
                  <c:v>7.06765694353476E-2</c:v>
                </c:pt>
                <c:pt idx="303">
                  <c:v>2.8874342298911317E-2</c:v>
                </c:pt>
                <c:pt idx="304">
                  <c:v>-2.8379664793157593E-3</c:v>
                </c:pt>
                <c:pt idx="305">
                  <c:v>-1.7948139360810396E-3</c:v>
                </c:pt>
                <c:pt idx="306">
                  <c:v>7.3703654429325693E-2</c:v>
                </c:pt>
                <c:pt idx="307">
                  <c:v>4.5190169761212739E-3</c:v>
                </c:pt>
                <c:pt idx="308">
                  <c:v>-8.9485709338193664E-2</c:v>
                </c:pt>
                <c:pt idx="309">
                  <c:v>-0.13137120900131805</c:v>
                </c:pt>
                <c:pt idx="310">
                  <c:v>-0.11290052859692558</c:v>
                </c:pt>
                <c:pt idx="311">
                  <c:v>-6.0590148504930989E-2</c:v>
                </c:pt>
                <c:pt idx="312">
                  <c:v>6.2859636739898764E-2</c:v>
                </c:pt>
                <c:pt idx="313">
                  <c:v>0.10552592677071661</c:v>
                </c:pt>
                <c:pt idx="314">
                  <c:v>9.6262234337388577E-2</c:v>
                </c:pt>
                <c:pt idx="315">
                  <c:v>4.865981784309388E-2</c:v>
                </c:pt>
                <c:pt idx="316">
                  <c:v>2.6605750424229562E-2</c:v>
                </c:pt>
                <c:pt idx="317">
                  <c:v>3.4056477879901424E-2</c:v>
                </c:pt>
                <c:pt idx="318">
                  <c:v>5.0354091289068093E-2</c:v>
                </c:pt>
                <c:pt idx="319">
                  <c:v>2.0128361013897145E-2</c:v>
                </c:pt>
                <c:pt idx="320">
                  <c:v>8.4576301361285015E-3</c:v>
                </c:pt>
                <c:pt idx="321">
                  <c:v>1.0853347226137205E-2</c:v>
                </c:pt>
                <c:pt idx="322">
                  <c:v>1.7240574890941388E-2</c:v>
                </c:pt>
                <c:pt idx="323">
                  <c:v>3.2291273849814374E-2</c:v>
                </c:pt>
                <c:pt idx="324">
                  <c:v>3.3542100141435369E-2</c:v>
                </c:pt>
                <c:pt idx="325">
                  <c:v>6.8533407021151172E-3</c:v>
                </c:pt>
                <c:pt idx="326">
                  <c:v>-4.2639812122597348E-2</c:v>
                </c:pt>
                <c:pt idx="327">
                  <c:v>-2.1205634120494494E-2</c:v>
                </c:pt>
                <c:pt idx="328">
                  <c:v>-8.2123314315174917E-3</c:v>
                </c:pt>
                <c:pt idx="329">
                  <c:v>-1.7842797018374618E-2</c:v>
                </c:pt>
                <c:pt idx="330">
                  <c:v>-6.0349649394252698E-2</c:v>
                </c:pt>
                <c:pt idx="331">
                  <c:v>-0.12201170776353414</c:v>
                </c:pt>
                <c:pt idx="332">
                  <c:v>-5.6538930979666155E-2</c:v>
                </c:pt>
                <c:pt idx="333">
                  <c:v>-4.2521806037697549E-2</c:v>
                </c:pt>
                <c:pt idx="334">
                  <c:v>-3.4094524372800916E-2</c:v>
                </c:pt>
                <c:pt idx="335">
                  <c:v>-2.366832748347258E-3</c:v>
                </c:pt>
                <c:pt idx="336">
                  <c:v>2.0393120353499897E-2</c:v>
                </c:pt>
                <c:pt idx="337">
                  <c:v>4.9503521295925987E-2</c:v>
                </c:pt>
                <c:pt idx="338">
                  <c:v>5.8611185653484707E-2</c:v>
                </c:pt>
                <c:pt idx="339">
                  <c:v>5.1165347374639444E-2</c:v>
                </c:pt>
                <c:pt idx="340">
                  <c:v>4.366014198198695E-3</c:v>
                </c:pt>
                <c:pt idx="341">
                  <c:v>-3.723551621169572E-2</c:v>
                </c:pt>
                <c:pt idx="342">
                  <c:v>-0.11245492238145362</c:v>
                </c:pt>
                <c:pt idx="343">
                  <c:v>-0.11593896767313047</c:v>
                </c:pt>
                <c:pt idx="344">
                  <c:v>2.4585184549403262E-2</c:v>
                </c:pt>
                <c:pt idx="345">
                  <c:v>0.13373623884354841</c:v>
                </c:pt>
                <c:pt idx="346">
                  <c:v>0.11754869226287971</c:v>
                </c:pt>
                <c:pt idx="347">
                  <c:v>0.1077437961904638</c:v>
                </c:pt>
                <c:pt idx="348">
                  <c:v>6.8407183558800003E-2</c:v>
                </c:pt>
                <c:pt idx="349">
                  <c:v>7.6202585414259422E-2</c:v>
                </c:pt>
                <c:pt idx="350">
                  <c:v>8.4552704201806425E-2</c:v>
                </c:pt>
                <c:pt idx="351">
                  <c:v>6.7725392844185522E-2</c:v>
                </c:pt>
                <c:pt idx="352">
                  <c:v>1.1228610111953821E-2</c:v>
                </c:pt>
                <c:pt idx="353">
                  <c:v>-3.2080172759774719E-2</c:v>
                </c:pt>
                <c:pt idx="354">
                  <c:v>-3.8262697110633327E-2</c:v>
                </c:pt>
                <c:pt idx="355">
                  <c:v>-6.9077951402682455E-2</c:v>
                </c:pt>
                <c:pt idx="356">
                  <c:v>-0.13227060886758002</c:v>
                </c:pt>
                <c:pt idx="357">
                  <c:v>-0.19996337412393883</c:v>
                </c:pt>
                <c:pt idx="358">
                  <c:v>-0.1665201366762426</c:v>
                </c:pt>
                <c:pt idx="359">
                  <c:v>-9.9138297953684507E-2</c:v>
                </c:pt>
                <c:pt idx="360">
                  <c:v>-5.3408725727481135E-2</c:v>
                </c:pt>
                <c:pt idx="361">
                  <c:v>-3.1341515266168095E-2</c:v>
                </c:pt>
                <c:pt idx="362">
                  <c:v>3.9773527154520594E-2</c:v>
                </c:pt>
                <c:pt idx="363">
                  <c:v>6.3233741869849952E-2</c:v>
                </c:pt>
                <c:pt idx="364">
                  <c:v>6.7342912937576452E-2</c:v>
                </c:pt>
                <c:pt idx="365">
                  <c:v>4.4262630835633129E-2</c:v>
                </c:pt>
                <c:pt idx="366">
                  <c:v>1.2134671679862487E-2</c:v>
                </c:pt>
                <c:pt idx="367">
                  <c:v>-2.788077780135759E-2</c:v>
                </c:pt>
                <c:pt idx="368">
                  <c:v>-1.8526797437735269E-2</c:v>
                </c:pt>
                <c:pt idx="369">
                  <c:v>3.2464916392285825E-2</c:v>
                </c:pt>
                <c:pt idx="370">
                  <c:v>8.1217869792839945E-2</c:v>
                </c:pt>
                <c:pt idx="371">
                  <c:v>6.8867354730725791E-2</c:v>
                </c:pt>
                <c:pt idx="372">
                  <c:v>3.3490190034219977E-2</c:v>
                </c:pt>
                <c:pt idx="373">
                  <c:v>6.119625786700683E-3</c:v>
                </c:pt>
                <c:pt idx="374">
                  <c:v>2.8862689013923137E-2</c:v>
                </c:pt>
                <c:pt idx="375">
                  <c:v>5.709908652070713E-3</c:v>
                </c:pt>
                <c:pt idx="376">
                  <c:v>-5.3184316763963606E-4</c:v>
                </c:pt>
                <c:pt idx="377">
                  <c:v>-5.6786845101239958E-3</c:v>
                </c:pt>
                <c:pt idx="378">
                  <c:v>-3.5865425471143732E-3</c:v>
                </c:pt>
                <c:pt idx="379">
                  <c:v>7.4324816715039864E-3</c:v>
                </c:pt>
                <c:pt idx="380">
                  <c:v>-2.8302864977807336E-2</c:v>
                </c:pt>
                <c:pt idx="381">
                  <c:v>-8.2161797526820388E-2</c:v>
                </c:pt>
                <c:pt idx="382">
                  <c:v>-0.15433807396173088</c:v>
                </c:pt>
                <c:pt idx="383">
                  <c:v>-0.18422590955371762</c:v>
                </c:pt>
                <c:pt idx="384">
                  <c:v>-0.1656402158651743</c:v>
                </c:pt>
                <c:pt idx="385">
                  <c:v>-0.14567351818069216</c:v>
                </c:pt>
                <c:pt idx="386">
                  <c:v>-0.1455238514682691</c:v>
                </c:pt>
                <c:pt idx="387">
                  <c:v>-0.13768885532963607</c:v>
                </c:pt>
                <c:pt idx="388">
                  <c:v>-9.4455183986030065E-3</c:v>
                </c:pt>
                <c:pt idx="389">
                  <c:v>1.1454847585085219E-2</c:v>
                </c:pt>
                <c:pt idx="390">
                  <c:v>8.0097626242272263E-2</c:v>
                </c:pt>
                <c:pt idx="391">
                  <c:v>0.13237450504085727</c:v>
                </c:pt>
                <c:pt idx="392">
                  <c:v>0.1377224675166259</c:v>
                </c:pt>
                <c:pt idx="393">
                  <c:v>0.17875353814812639</c:v>
                </c:pt>
                <c:pt idx="394">
                  <c:v>0.19136727485715188</c:v>
                </c:pt>
                <c:pt idx="395">
                  <c:v>0.1992334730063221</c:v>
                </c:pt>
                <c:pt idx="396">
                  <c:v>0.16628962648937817</c:v>
                </c:pt>
                <c:pt idx="397">
                  <c:v>0.12986975982429866</c:v>
                </c:pt>
                <c:pt idx="398">
                  <c:v>-1.6574535216377776E-3</c:v>
                </c:pt>
                <c:pt idx="399">
                  <c:v>-0.10029946238926198</c:v>
                </c:pt>
                <c:pt idx="400">
                  <c:v>-6.6759943133828131E-2</c:v>
                </c:pt>
                <c:pt idx="401">
                  <c:v>-4.2559717441745873E-2</c:v>
                </c:pt>
                <c:pt idx="402">
                  <c:v>-5.170941352286381E-2</c:v>
                </c:pt>
                <c:pt idx="403">
                  <c:v>-8.1092140225956871E-2</c:v>
                </c:pt>
                <c:pt idx="404">
                  <c:v>-4.7359292811471762E-2</c:v>
                </c:pt>
                <c:pt idx="405">
                  <c:v>-4.1115681295073189E-2</c:v>
                </c:pt>
                <c:pt idx="406">
                  <c:v>-3.8775509261880323E-2</c:v>
                </c:pt>
                <c:pt idx="407">
                  <c:v>-7.5725257873374308E-2</c:v>
                </c:pt>
                <c:pt idx="408">
                  <c:v>-9.3359211291020386E-2</c:v>
                </c:pt>
                <c:pt idx="409">
                  <c:v>-6.4796649840209775E-2</c:v>
                </c:pt>
                <c:pt idx="410">
                  <c:v>1.5573297364841488E-2</c:v>
                </c:pt>
                <c:pt idx="411">
                  <c:v>6.2180944135222828E-2</c:v>
                </c:pt>
                <c:pt idx="412">
                  <c:v>5.5706243802186639E-2</c:v>
                </c:pt>
                <c:pt idx="413">
                  <c:v>2.116235480116065E-2</c:v>
                </c:pt>
                <c:pt idx="414">
                  <c:v>4.0329082253833535E-3</c:v>
                </c:pt>
                <c:pt idx="415">
                  <c:v>3.7562708839702446E-3</c:v>
                </c:pt>
                <c:pt idx="416">
                  <c:v>2.194841576952905E-2</c:v>
                </c:pt>
                <c:pt idx="417">
                  <c:v>4.0501382541188883E-3</c:v>
                </c:pt>
                <c:pt idx="418">
                  <c:v>-4.5989353130584101E-3</c:v>
                </c:pt>
                <c:pt idx="419">
                  <c:v>6.9530455526117634E-3</c:v>
                </c:pt>
                <c:pt idx="420">
                  <c:v>5.7060663400322009E-2</c:v>
                </c:pt>
                <c:pt idx="421">
                  <c:v>7.9567766829167982E-2</c:v>
                </c:pt>
                <c:pt idx="422">
                  <c:v>0.1171746400925372</c:v>
                </c:pt>
                <c:pt idx="423">
                  <c:v>7.0003753803370747E-2</c:v>
                </c:pt>
                <c:pt idx="424">
                  <c:v>4.9463141766703564E-2</c:v>
                </c:pt>
                <c:pt idx="425">
                  <c:v>-3.1635174522603872E-2</c:v>
                </c:pt>
                <c:pt idx="426">
                  <c:v>0.20379134584774108</c:v>
                </c:pt>
                <c:pt idx="427">
                  <c:v>0.28827554772228847</c:v>
                </c:pt>
                <c:pt idx="428">
                  <c:v>0.26238325025575737</c:v>
                </c:pt>
                <c:pt idx="429">
                  <c:v>0.23343370068727115</c:v>
                </c:pt>
                <c:pt idx="430">
                  <c:v>0.17228337669040364</c:v>
                </c:pt>
                <c:pt idx="431">
                  <c:v>0.10709271220235983</c:v>
                </c:pt>
                <c:pt idx="432">
                  <c:v>-3.3565881599403975E-3</c:v>
                </c:pt>
                <c:pt idx="433">
                  <c:v>-0.13664053623818753</c:v>
                </c:pt>
                <c:pt idx="434">
                  <c:v>-0.2481253589206758</c:v>
                </c:pt>
                <c:pt idx="435">
                  <c:v>-0.26197717242031904</c:v>
                </c:pt>
                <c:pt idx="436">
                  <c:v>-0.17973429594886339</c:v>
                </c:pt>
                <c:pt idx="437">
                  <c:v>-2.1017025242301118E-2</c:v>
                </c:pt>
                <c:pt idx="438">
                  <c:v>9.3956186432785416E-2</c:v>
                </c:pt>
                <c:pt idx="439">
                  <c:v>9.4901717179333836E-2</c:v>
                </c:pt>
                <c:pt idx="440">
                  <c:v>4.2784224064614474E-3</c:v>
                </c:pt>
                <c:pt idx="441">
                  <c:v>-4.7953052276972476E-2</c:v>
                </c:pt>
                <c:pt idx="442">
                  <c:v>-3.8768763640673089E-2</c:v>
                </c:pt>
                <c:pt idx="443">
                  <c:v>-9.6452531406198971E-2</c:v>
                </c:pt>
                <c:pt idx="444">
                  <c:v>-0.18633480143837919</c:v>
                </c:pt>
                <c:pt idx="445">
                  <c:v>-0.25257540230127112</c:v>
                </c:pt>
                <c:pt idx="446">
                  <c:v>-0.2686987995259949</c:v>
                </c:pt>
                <c:pt idx="447">
                  <c:v>-0.25581003453709478</c:v>
                </c:pt>
                <c:pt idx="448">
                  <c:v>-2.2790641476795003E-2</c:v>
                </c:pt>
                <c:pt idx="449">
                  <c:v>0.45691774069745972</c:v>
                </c:pt>
                <c:pt idx="450">
                  <c:v>0.25203078728618655</c:v>
                </c:pt>
                <c:pt idx="451">
                  <c:v>0.21591525477392967</c:v>
                </c:pt>
                <c:pt idx="452">
                  <c:v>0.19130523400091232</c:v>
                </c:pt>
                <c:pt idx="453">
                  <c:v>0.38744221485516206</c:v>
                </c:pt>
                <c:pt idx="454">
                  <c:v>0.30935235318304383</c:v>
                </c:pt>
                <c:pt idx="455">
                  <c:v>0.19131653872960347</c:v>
                </c:pt>
                <c:pt idx="456">
                  <c:v>8.7297222669981342E-2</c:v>
                </c:pt>
                <c:pt idx="457">
                  <c:v>1.1114572301375738E-2</c:v>
                </c:pt>
                <c:pt idx="458">
                  <c:v>-9.7011918362319469E-2</c:v>
                </c:pt>
                <c:pt idx="459">
                  <c:v>-0.20644947834982261</c:v>
                </c:pt>
                <c:pt idx="460">
                  <c:v>-0.42603903293222428</c:v>
                </c:pt>
                <c:pt idx="461">
                  <c:v>-0.62208555186074621</c:v>
                </c:pt>
                <c:pt idx="462">
                  <c:v>-0.48402899324162074</c:v>
                </c:pt>
                <c:pt idx="463">
                  <c:v>-0.31819280510364523</c:v>
                </c:pt>
                <c:pt idx="464">
                  <c:v>-0.28247100364470334</c:v>
                </c:pt>
                <c:pt idx="465">
                  <c:v>-7.5519850748784811E-2</c:v>
                </c:pt>
                <c:pt idx="466">
                  <c:v>6.6245004690949641E-2</c:v>
                </c:pt>
                <c:pt idx="467">
                  <c:v>0.22993724037430782</c:v>
                </c:pt>
                <c:pt idx="468">
                  <c:v>0.33681300300296224</c:v>
                </c:pt>
                <c:pt idx="469">
                  <c:v>0.4165530499537064</c:v>
                </c:pt>
                <c:pt idx="470">
                  <c:v>0.41221570796464829</c:v>
                </c:pt>
                <c:pt idx="471">
                  <c:v>0.3247022862357829</c:v>
                </c:pt>
                <c:pt idx="472">
                  <c:v>0.20730107152839142</c:v>
                </c:pt>
                <c:pt idx="473">
                  <c:v>9.1120016823799485E-2</c:v>
                </c:pt>
                <c:pt idx="474">
                  <c:v>-4.7178315187864625E-2</c:v>
                </c:pt>
                <c:pt idx="475">
                  <c:v>-0.21040888337445562</c:v>
                </c:pt>
                <c:pt idx="476">
                  <c:v>-0.33959255033199387</c:v>
                </c:pt>
                <c:pt idx="477">
                  <c:v>1.2318093463197348E-3</c:v>
                </c:pt>
                <c:pt idx="478">
                  <c:v>-8.1273636761402548E-2</c:v>
                </c:pt>
                <c:pt idx="479">
                  <c:v>-4.8203449923663405E-2</c:v>
                </c:pt>
                <c:pt idx="480">
                  <c:v>-2.5811984848684914E-2</c:v>
                </c:pt>
                <c:pt idx="481">
                  <c:v>-1.620985449418736E-2</c:v>
                </c:pt>
                <c:pt idx="482">
                  <c:v>-9.1519207628570326E-2</c:v>
                </c:pt>
                <c:pt idx="483">
                  <c:v>-0.185984802231</c:v>
                </c:pt>
                <c:pt idx="484">
                  <c:v>-4.535080103634577E-2</c:v>
                </c:pt>
                <c:pt idx="485">
                  <c:v>2.5396552213124771E-3</c:v>
                </c:pt>
                <c:pt idx="486">
                  <c:v>-4.7179515631914984E-2</c:v>
                </c:pt>
                <c:pt idx="487">
                  <c:v>2.9784449105373905E-2</c:v>
                </c:pt>
                <c:pt idx="488">
                  <c:v>6.3445627883142092E-2</c:v>
                </c:pt>
                <c:pt idx="489">
                  <c:v>6.6965109660811609E-2</c:v>
                </c:pt>
                <c:pt idx="490">
                  <c:v>-1.16472424998737E-2</c:v>
                </c:pt>
                <c:pt idx="491">
                  <c:v>-9.2076987245957295E-2</c:v>
                </c:pt>
                <c:pt idx="492">
                  <c:v>-0.17017176937924158</c:v>
                </c:pt>
                <c:pt idx="493">
                  <c:v>-0.18689089373021303</c:v>
                </c:pt>
                <c:pt idx="494">
                  <c:v>-0.1165579703471111</c:v>
                </c:pt>
                <c:pt idx="495">
                  <c:v>-1.6278760544930784E-2</c:v>
                </c:pt>
                <c:pt idx="496">
                  <c:v>8.8231238164768799E-2</c:v>
                </c:pt>
                <c:pt idx="497">
                  <c:v>0.13488703664289908</c:v>
                </c:pt>
                <c:pt idx="498">
                  <c:v>0.27262778955730887</c:v>
                </c:pt>
                <c:pt idx="499">
                  <c:v>0.27373668347944241</c:v>
                </c:pt>
                <c:pt idx="500">
                  <c:v>0.1329462485645943</c:v>
                </c:pt>
                <c:pt idx="501">
                  <c:v>-3.1894259632037816E-3</c:v>
                </c:pt>
                <c:pt idx="502">
                  <c:v>-0.14806014828967176</c:v>
                </c:pt>
                <c:pt idx="503">
                  <c:v>-7.794562227856483E-2</c:v>
                </c:pt>
                <c:pt idx="504">
                  <c:v>-4.848458042187645E-2</c:v>
                </c:pt>
                <c:pt idx="505">
                  <c:v>-5.7888793249667683E-2</c:v>
                </c:pt>
                <c:pt idx="506">
                  <c:v>-7.8519540788495098E-3</c:v>
                </c:pt>
                <c:pt idx="507">
                  <c:v>4.0311399122949947E-2</c:v>
                </c:pt>
                <c:pt idx="508">
                  <c:v>7.1543099868439652E-2</c:v>
                </c:pt>
                <c:pt idx="509">
                  <c:v>2.137055148353486E-2</c:v>
                </c:pt>
                <c:pt idx="510">
                  <c:v>-5.445411773878981E-2</c:v>
                </c:pt>
                <c:pt idx="511">
                  <c:v>-0.12696441547915596</c:v>
                </c:pt>
                <c:pt idx="512">
                  <c:v>-0.19408318450997758</c:v>
                </c:pt>
                <c:pt idx="513">
                  <c:v>-0.22686871537483486</c:v>
                </c:pt>
                <c:pt idx="514">
                  <c:v>-0.25260807956808051</c:v>
                </c:pt>
                <c:pt idx="515">
                  <c:v>-0.26814390095031193</c:v>
                </c:pt>
                <c:pt idx="516">
                  <c:v>-0.14356648617506829</c:v>
                </c:pt>
                <c:pt idx="517">
                  <c:v>-4.7743229157934351E-3</c:v>
                </c:pt>
                <c:pt idx="518">
                  <c:v>0.15304065348964932</c:v>
                </c:pt>
                <c:pt idx="519">
                  <c:v>0.17307969152223443</c:v>
                </c:pt>
                <c:pt idx="520">
                  <c:v>0.20872156806977268</c:v>
                </c:pt>
                <c:pt idx="521">
                  <c:v>0.37740749348468705</c:v>
                </c:pt>
                <c:pt idx="522">
                  <c:v>0.39775850532095514</c:v>
                </c:pt>
                <c:pt idx="523">
                  <c:v>0.28088204444392151</c:v>
                </c:pt>
                <c:pt idx="524">
                  <c:v>0.17133520635748622</c:v>
                </c:pt>
                <c:pt idx="525">
                  <c:v>3.161454319310214E-2</c:v>
                </c:pt>
                <c:pt idx="526">
                  <c:v>-5.5889101592814371E-2</c:v>
                </c:pt>
                <c:pt idx="527">
                  <c:v>-0.16292279713407745</c:v>
                </c:pt>
                <c:pt idx="528">
                  <c:v>-0.19084430421227319</c:v>
                </c:pt>
                <c:pt idx="529">
                  <c:v>-0.16547467920445869</c:v>
                </c:pt>
                <c:pt idx="530">
                  <c:v>-0.12471485959650355</c:v>
                </c:pt>
                <c:pt idx="531">
                  <c:v>-5.653241217549286E-2</c:v>
                </c:pt>
                <c:pt idx="532">
                  <c:v>-1.0944745303635168E-2</c:v>
                </c:pt>
                <c:pt idx="533">
                  <c:v>-3.0777559421533027E-2</c:v>
                </c:pt>
                <c:pt idx="534">
                  <c:v>-2.0689611157648113E-2</c:v>
                </c:pt>
                <c:pt idx="535">
                  <c:v>-1.9902986159112536E-3</c:v>
                </c:pt>
                <c:pt idx="536">
                  <c:v>2.6961131986908766E-2</c:v>
                </c:pt>
                <c:pt idx="537">
                  <c:v>5.5955339517224659E-2</c:v>
                </c:pt>
                <c:pt idx="538">
                  <c:v>3.1088061536255963E-2</c:v>
                </c:pt>
                <c:pt idx="539">
                  <c:v>3.2387505128480834E-2</c:v>
                </c:pt>
                <c:pt idx="540">
                  <c:v>-7.326973197880754E-3</c:v>
                </c:pt>
                <c:pt idx="541">
                  <c:v>-1.3480192353067381E-2</c:v>
                </c:pt>
                <c:pt idx="542">
                  <c:v>3.1422907669538631E-3</c:v>
                </c:pt>
                <c:pt idx="543">
                  <c:v>-1.1380268103060856E-2</c:v>
                </c:pt>
                <c:pt idx="544">
                  <c:v>2.2454048724416614E-2</c:v>
                </c:pt>
                <c:pt idx="545">
                  <c:v>9.1459770724003561E-2</c:v>
                </c:pt>
                <c:pt idx="546">
                  <c:v>6.125353825331243E-2</c:v>
                </c:pt>
                <c:pt idx="547">
                  <c:v>6.5847212243625886E-2</c:v>
                </c:pt>
                <c:pt idx="548">
                  <c:v>2.2441173501636085E-2</c:v>
                </c:pt>
                <c:pt idx="549">
                  <c:v>-3.7408688096865442E-2</c:v>
                </c:pt>
                <c:pt idx="550">
                  <c:v>-7.7652952729611119E-2</c:v>
                </c:pt>
                <c:pt idx="551">
                  <c:v>-2.6202137217145462E-2</c:v>
                </c:pt>
                <c:pt idx="552">
                  <c:v>2.1401689235032516E-2</c:v>
                </c:pt>
                <c:pt idx="553">
                  <c:v>0.11807029794589703</c:v>
                </c:pt>
                <c:pt idx="554">
                  <c:v>0.12713723468637103</c:v>
                </c:pt>
                <c:pt idx="555">
                  <c:v>0.13653140026791946</c:v>
                </c:pt>
                <c:pt idx="556">
                  <c:v>0.10228207458912232</c:v>
                </c:pt>
                <c:pt idx="557">
                  <c:v>3.094818501521682E-2</c:v>
                </c:pt>
                <c:pt idx="558">
                  <c:v>-9.0058450105397134E-2</c:v>
                </c:pt>
                <c:pt idx="559">
                  <c:v>-0.13574657808689908</c:v>
                </c:pt>
                <c:pt idx="560">
                  <c:v>-8.4122458162857697E-2</c:v>
                </c:pt>
                <c:pt idx="561">
                  <c:v>-3.9743868082480122E-2</c:v>
                </c:pt>
                <c:pt idx="562">
                  <c:v>5.1790909400090408E-2</c:v>
                </c:pt>
                <c:pt idx="563">
                  <c:v>9.9151159112419063E-2</c:v>
                </c:pt>
                <c:pt idx="564">
                  <c:v>0.11990482143556777</c:v>
                </c:pt>
                <c:pt idx="565">
                  <c:v>0.10358308883909072</c:v>
                </c:pt>
                <c:pt idx="566">
                  <c:v>3.9210247016163914E-2</c:v>
                </c:pt>
                <c:pt idx="567">
                  <c:v>-4.8566889022970537E-2</c:v>
                </c:pt>
                <c:pt idx="568">
                  <c:v>-0.11182820883447195</c:v>
                </c:pt>
                <c:pt idx="569">
                  <c:v>-6.577152868096045E-2</c:v>
                </c:pt>
                <c:pt idx="570">
                  <c:v>-1.0720462132913864E-2</c:v>
                </c:pt>
                <c:pt idx="571">
                  <c:v>0.10912819164725178</c:v>
                </c:pt>
                <c:pt idx="572">
                  <c:v>0.21068810071651375</c:v>
                </c:pt>
                <c:pt idx="573">
                  <c:v>0.19991469755611213</c:v>
                </c:pt>
                <c:pt idx="574">
                  <c:v>0.17464072103981143</c:v>
                </c:pt>
                <c:pt idx="575">
                  <c:v>9.4786451871550242E-2</c:v>
                </c:pt>
                <c:pt idx="576">
                  <c:v>1.1151489062267176E-2</c:v>
                </c:pt>
                <c:pt idx="577">
                  <c:v>-6.7616507971784506E-2</c:v>
                </c:pt>
                <c:pt idx="578">
                  <c:v>-0.1077215982850367</c:v>
                </c:pt>
                <c:pt idx="579">
                  <c:v>-0.12015207336272374</c:v>
                </c:pt>
                <c:pt idx="580">
                  <c:v>-9.6843262964017532E-2</c:v>
                </c:pt>
                <c:pt idx="581">
                  <c:v>-7.9719037437475118E-2</c:v>
                </c:pt>
                <c:pt idx="582">
                  <c:v>-8.1858428339760342E-2</c:v>
                </c:pt>
                <c:pt idx="583">
                  <c:v>-0.11219969427145363</c:v>
                </c:pt>
                <c:pt idx="584">
                  <c:v>-0.16106553941084301</c:v>
                </c:pt>
                <c:pt idx="585">
                  <c:v>-0.19416255496052803</c:v>
                </c:pt>
                <c:pt idx="586">
                  <c:v>-0.18571919885781446</c:v>
                </c:pt>
                <c:pt idx="587">
                  <c:v>-0.15193880418725178</c:v>
                </c:pt>
                <c:pt idx="588">
                  <c:v>-0.10139800744793577</c:v>
                </c:pt>
                <c:pt idx="589">
                  <c:v>-5.3715627131926909E-2</c:v>
                </c:pt>
                <c:pt idx="590">
                  <c:v>-6.4116349932624148E-2</c:v>
                </c:pt>
                <c:pt idx="591">
                  <c:v>-0.11297865998191947</c:v>
                </c:pt>
                <c:pt idx="592">
                  <c:v>-0.23266180755226198</c:v>
                </c:pt>
                <c:pt idx="593">
                  <c:v>-0.18143993578293272</c:v>
                </c:pt>
                <c:pt idx="594">
                  <c:v>-0.10658322178931294</c:v>
                </c:pt>
                <c:pt idx="595">
                  <c:v>1.7446779246727727E-4</c:v>
                </c:pt>
                <c:pt idx="596">
                  <c:v>0.15300062819674107</c:v>
                </c:pt>
                <c:pt idx="597">
                  <c:v>0.16911981944838328</c:v>
                </c:pt>
                <c:pt idx="598">
                  <c:v>0.1991960734978114</c:v>
                </c:pt>
                <c:pt idx="599">
                  <c:v>0.24924639715570338</c:v>
                </c:pt>
                <c:pt idx="600">
                  <c:v>0.31938657926084812</c:v>
                </c:pt>
                <c:pt idx="601">
                  <c:v>0.34205639493281143</c:v>
                </c:pt>
                <c:pt idx="602">
                  <c:v>0.34472596823617735</c:v>
                </c:pt>
                <c:pt idx="603">
                  <c:v>0.30819247000087974</c:v>
                </c:pt>
                <c:pt idx="604">
                  <c:v>0.1927835640475056</c:v>
                </c:pt>
                <c:pt idx="605">
                  <c:v>6.1165968706902031E-2</c:v>
                </c:pt>
                <c:pt idx="606">
                  <c:v>-6.825179056530957E-2</c:v>
                </c:pt>
                <c:pt idx="607">
                  <c:v>-0.1085812568356626</c:v>
                </c:pt>
                <c:pt idx="608">
                  <c:v>-5.7320439572300402E-2</c:v>
                </c:pt>
                <c:pt idx="609">
                  <c:v>-2.7993715965501224E-3</c:v>
                </c:pt>
                <c:pt idx="610">
                  <c:v>-5.6782412171455755E-3</c:v>
                </c:pt>
                <c:pt idx="611">
                  <c:v>-1.9756144573075125E-2</c:v>
                </c:pt>
                <c:pt idx="612">
                  <c:v>-6.4637663631495812E-2</c:v>
                </c:pt>
                <c:pt idx="613">
                  <c:v>-0.11011790451553108</c:v>
                </c:pt>
                <c:pt idx="614">
                  <c:v>-5.4784971515295516E-2</c:v>
                </c:pt>
                <c:pt idx="615">
                  <c:v>7.5880257376722219E-3</c:v>
                </c:pt>
                <c:pt idx="616">
                  <c:v>-3.4400859610210804E-2</c:v>
                </c:pt>
                <c:pt idx="617">
                  <c:v>-8.222605172825484E-3</c:v>
                </c:pt>
                <c:pt idx="618">
                  <c:v>-6.0041599099386944E-2</c:v>
                </c:pt>
                <c:pt idx="619">
                  <c:v>-0.18267100710101222</c:v>
                </c:pt>
                <c:pt idx="620">
                  <c:v>-0.24033812491337408</c:v>
                </c:pt>
                <c:pt idx="621">
                  <c:v>-0.18953803362465951</c:v>
                </c:pt>
                <c:pt idx="622">
                  <c:v>-3.3924050049587769E-2</c:v>
                </c:pt>
                <c:pt idx="623">
                  <c:v>0.14104023614155961</c:v>
                </c:pt>
                <c:pt idx="624">
                  <c:v>0.21057516990111111</c:v>
                </c:pt>
                <c:pt idx="625">
                  <c:v>0.12084565325307645</c:v>
                </c:pt>
                <c:pt idx="626">
                  <c:v>8.0639439352780728E-2</c:v>
                </c:pt>
                <c:pt idx="627">
                  <c:v>3.6149640496738224E-2</c:v>
                </c:pt>
                <c:pt idx="628">
                  <c:v>-3.4564499090028233E-2</c:v>
                </c:pt>
                <c:pt idx="629">
                  <c:v>-2.7757734015023856E-2</c:v>
                </c:pt>
                <c:pt idx="630">
                  <c:v>5.8616761101757077E-3</c:v>
                </c:pt>
                <c:pt idx="631">
                  <c:v>5.3875448093363906E-2</c:v>
                </c:pt>
                <c:pt idx="632">
                  <c:v>0.14612303763622017</c:v>
                </c:pt>
                <c:pt idx="633">
                  <c:v>0.12795618185899288</c:v>
                </c:pt>
                <c:pt idx="634">
                  <c:v>5.8761995220152081E-2</c:v>
                </c:pt>
                <c:pt idx="635">
                  <c:v>-3.932133150970183E-2</c:v>
                </c:pt>
                <c:pt idx="636">
                  <c:v>-0.10651556387473395</c:v>
                </c:pt>
                <c:pt idx="637">
                  <c:v>-0.12287590216263097</c:v>
                </c:pt>
                <c:pt idx="638">
                  <c:v>-0.10928195384050254</c:v>
                </c:pt>
                <c:pt idx="639">
                  <c:v>-0.10015075266957624</c:v>
                </c:pt>
                <c:pt idx="640">
                  <c:v>-8.724636800390366E-2</c:v>
                </c:pt>
                <c:pt idx="641">
                  <c:v>-8.1091227700635676E-2</c:v>
                </c:pt>
                <c:pt idx="642">
                  <c:v>-0.12056548756702039</c:v>
                </c:pt>
                <c:pt idx="643">
                  <c:v>-0.14848572257901732</c:v>
                </c:pt>
                <c:pt idx="644">
                  <c:v>-0.19519374521213759</c:v>
                </c:pt>
                <c:pt idx="645">
                  <c:v>-0.19464687804492253</c:v>
                </c:pt>
                <c:pt idx="646">
                  <c:v>-0.16612727319124362</c:v>
                </c:pt>
                <c:pt idx="647">
                  <c:v>-3.5540448999620382E-2</c:v>
                </c:pt>
                <c:pt idx="648">
                  <c:v>5.2852391196450757E-2</c:v>
                </c:pt>
                <c:pt idx="649">
                  <c:v>0.12418996826714578</c:v>
                </c:pt>
                <c:pt idx="650">
                  <c:v>0.14185070406498573</c:v>
                </c:pt>
                <c:pt idx="651">
                  <c:v>0.11815065503974312</c:v>
                </c:pt>
                <c:pt idx="652">
                  <c:v>7.2187651244956977E-2</c:v>
                </c:pt>
                <c:pt idx="653">
                  <c:v>2.514117118106473E-2</c:v>
                </c:pt>
                <c:pt idx="654">
                  <c:v>-6.2922293888313857E-2</c:v>
                </c:pt>
                <c:pt idx="655">
                  <c:v>-7.5455749247130791E-2</c:v>
                </c:pt>
                <c:pt idx="656">
                  <c:v>-0.10159666458482038</c:v>
                </c:pt>
                <c:pt idx="657">
                  <c:v>1.8573393912433536E-2</c:v>
                </c:pt>
                <c:pt idx="658">
                  <c:v>3.9955283298600409E-2</c:v>
                </c:pt>
                <c:pt idx="659">
                  <c:v>1.3339670738791744E-2</c:v>
                </c:pt>
                <c:pt idx="660">
                  <c:v>3.6156893455602648E-2</c:v>
                </c:pt>
                <c:pt idx="661">
                  <c:v>9.4145683395248217E-2</c:v>
                </c:pt>
                <c:pt idx="662">
                  <c:v>0.15839307098607952</c:v>
                </c:pt>
                <c:pt idx="663">
                  <c:v>0.15051794012056982</c:v>
                </c:pt>
                <c:pt idx="664">
                  <c:v>9.021058852566198E-2</c:v>
                </c:pt>
                <c:pt idx="665">
                  <c:v>-8.9962697459010185E-2</c:v>
                </c:pt>
                <c:pt idx="666">
                  <c:v>-0.25411996737401121</c:v>
                </c:pt>
                <c:pt idx="667">
                  <c:v>-0.1448833670535902</c:v>
                </c:pt>
                <c:pt idx="668">
                  <c:v>-8.1755023900040982E-2</c:v>
                </c:pt>
                <c:pt idx="669">
                  <c:v>-0.10087841976159093</c:v>
                </c:pt>
                <c:pt idx="670">
                  <c:v>-0.11298663523754332</c:v>
                </c:pt>
                <c:pt idx="671">
                  <c:v>-0.13801771047863301</c:v>
                </c:pt>
                <c:pt idx="672">
                  <c:v>-1.0990768020020488E-2</c:v>
                </c:pt>
                <c:pt idx="673">
                  <c:v>0.14968474755828948</c:v>
                </c:pt>
                <c:pt idx="674">
                  <c:v>0.13915074435692559</c:v>
                </c:pt>
                <c:pt idx="675">
                  <c:v>-5.2213464667557391E-3</c:v>
                </c:pt>
                <c:pt idx="676">
                  <c:v>-1.26446856933579E-2</c:v>
                </c:pt>
                <c:pt idx="677">
                  <c:v>5.4332237441225692E-3</c:v>
                </c:pt>
                <c:pt idx="678">
                  <c:v>9.75238751021371E-2</c:v>
                </c:pt>
                <c:pt idx="679">
                  <c:v>0.1302775695656738</c:v>
                </c:pt>
                <c:pt idx="680">
                  <c:v>0.12139384491714475</c:v>
                </c:pt>
                <c:pt idx="681">
                  <c:v>9.2153299226703247E-2</c:v>
                </c:pt>
                <c:pt idx="682">
                  <c:v>0.10339233864493985</c:v>
                </c:pt>
                <c:pt idx="683">
                  <c:v>8.4932198041766049E-2</c:v>
                </c:pt>
                <c:pt idx="684">
                  <c:v>3.6087055020048622E-2</c:v>
                </c:pt>
                <c:pt idx="685">
                  <c:v>-6.9746763298223231E-3</c:v>
                </c:pt>
                <c:pt idx="686">
                  <c:v>-6.2769663118355357E-2</c:v>
                </c:pt>
                <c:pt idx="687">
                  <c:v>-0.10431720116116514</c:v>
                </c:pt>
                <c:pt idx="688">
                  <c:v>-0.10263001985980631</c:v>
                </c:pt>
                <c:pt idx="689">
                  <c:v>-0.22067002415395923</c:v>
                </c:pt>
                <c:pt idx="690">
                  <c:v>-0.21494189599085725</c:v>
                </c:pt>
                <c:pt idx="691">
                  <c:v>-7.9149640165607132E-2</c:v>
                </c:pt>
                <c:pt idx="692">
                  <c:v>3.5700393077053312E-2</c:v>
                </c:pt>
                <c:pt idx="693">
                  <c:v>0.19653963828465543</c:v>
                </c:pt>
                <c:pt idx="694">
                  <c:v>0.20883127766959325</c:v>
                </c:pt>
                <c:pt idx="695">
                  <c:v>0.23831529617268093</c:v>
                </c:pt>
                <c:pt idx="696">
                  <c:v>0.20290168217785523</c:v>
                </c:pt>
                <c:pt idx="697">
                  <c:v>0.11924451538510805</c:v>
                </c:pt>
                <c:pt idx="698">
                  <c:v>4.4124735014130882E-3</c:v>
                </c:pt>
                <c:pt idx="699">
                  <c:v>-9.7962054440516505E-2</c:v>
                </c:pt>
                <c:pt idx="700">
                  <c:v>-0.15455790605520184</c:v>
                </c:pt>
                <c:pt idx="701">
                  <c:v>-0.21733655864457799</c:v>
                </c:pt>
                <c:pt idx="702">
                  <c:v>-7.5279559889066164E-2</c:v>
                </c:pt>
                <c:pt idx="703">
                  <c:v>5.6242856684100104E-2</c:v>
                </c:pt>
                <c:pt idx="704">
                  <c:v>6.0703361891197252E-2</c:v>
                </c:pt>
                <c:pt idx="705">
                  <c:v>0.15060710647651987</c:v>
                </c:pt>
                <c:pt idx="706">
                  <c:v>0.11950038165843425</c:v>
                </c:pt>
                <c:pt idx="707">
                  <c:v>7.0527188098845658E-2</c:v>
                </c:pt>
                <c:pt idx="708">
                  <c:v>-6.2223953779612234E-2</c:v>
                </c:pt>
                <c:pt idx="709">
                  <c:v>-0.21299740008374107</c:v>
                </c:pt>
                <c:pt idx="710">
                  <c:v>-0.26969005809551988</c:v>
                </c:pt>
                <c:pt idx="711">
                  <c:v>-0.3321007993498124</c:v>
                </c:pt>
                <c:pt idx="712">
                  <c:v>-0.29686716853357387</c:v>
                </c:pt>
                <c:pt idx="713">
                  <c:v>-0.19328728138804588</c:v>
                </c:pt>
                <c:pt idx="714">
                  <c:v>-4.9923683830283075E-2</c:v>
                </c:pt>
                <c:pt idx="715">
                  <c:v>0.10451960927075024</c:v>
                </c:pt>
                <c:pt idx="716">
                  <c:v>0.21070029296970946</c:v>
                </c:pt>
                <c:pt idx="717">
                  <c:v>0.26889936685188381</c:v>
                </c:pt>
                <c:pt idx="718">
                  <c:v>0.21611362824649849</c:v>
                </c:pt>
                <c:pt idx="719">
                  <c:v>0.17770257194316613</c:v>
                </c:pt>
                <c:pt idx="720">
                  <c:v>6.1927416370950963E-2</c:v>
                </c:pt>
                <c:pt idx="721">
                  <c:v>3.1262657274883587E-2</c:v>
                </c:pt>
                <c:pt idx="722">
                  <c:v>3.9201930338003975E-2</c:v>
                </c:pt>
                <c:pt idx="723">
                  <c:v>9.6525051671821696E-3</c:v>
                </c:pt>
                <c:pt idx="724">
                  <c:v>-3.4133776581741996E-3</c:v>
                </c:pt>
                <c:pt idx="725">
                  <c:v>-4.0434716509464834E-2</c:v>
                </c:pt>
                <c:pt idx="726">
                  <c:v>-2.0427691268791539E-2</c:v>
                </c:pt>
                <c:pt idx="727">
                  <c:v>2.9661076834606215E-2</c:v>
                </c:pt>
                <c:pt idx="728">
                  <c:v>2.8357185764751269E-2</c:v>
                </c:pt>
                <c:pt idx="729">
                  <c:v>-3.2070818120739343E-2</c:v>
                </c:pt>
                <c:pt idx="730">
                  <c:v>-8.1385911074271344E-2</c:v>
                </c:pt>
                <c:pt idx="731">
                  <c:v>-7.6438907654688276E-2</c:v>
                </c:pt>
                <c:pt idx="732">
                  <c:v>-7.8195699336782262E-2</c:v>
                </c:pt>
                <c:pt idx="733">
                  <c:v>-9.0471458436288885E-2</c:v>
                </c:pt>
                <c:pt idx="734">
                  <c:v>-7.5386237028153918E-2</c:v>
                </c:pt>
                <c:pt idx="735">
                  <c:v>-0.10528982185495003</c:v>
                </c:pt>
                <c:pt idx="736">
                  <c:v>-0.1048079194348053</c:v>
                </c:pt>
                <c:pt idx="737">
                  <c:v>-0.10109053094916473</c:v>
                </c:pt>
                <c:pt idx="738">
                  <c:v>-0.10835705914494495</c:v>
                </c:pt>
                <c:pt idx="739">
                  <c:v>-0.13271234179827013</c:v>
                </c:pt>
                <c:pt idx="740">
                  <c:v>-2.2159562311811314E-2</c:v>
                </c:pt>
                <c:pt idx="741">
                  <c:v>0.16391679714524057</c:v>
                </c:pt>
                <c:pt idx="742">
                  <c:v>0.22682765308243524</c:v>
                </c:pt>
                <c:pt idx="743">
                  <c:v>0.22119599045771149</c:v>
                </c:pt>
                <c:pt idx="744">
                  <c:v>0.22543821024482261</c:v>
                </c:pt>
                <c:pt idx="745">
                  <c:v>0.15129344612614168</c:v>
                </c:pt>
                <c:pt idx="746">
                  <c:v>6.1352761668007127E-2</c:v>
                </c:pt>
                <c:pt idx="747">
                  <c:v>2.6532972524211315E-2</c:v>
                </c:pt>
                <c:pt idx="748">
                  <c:v>1.0414961570391641E-2</c:v>
                </c:pt>
                <c:pt idx="749">
                  <c:v>4.7584793387051481E-2</c:v>
                </c:pt>
                <c:pt idx="750">
                  <c:v>3.3619034659772985E-2</c:v>
                </c:pt>
                <c:pt idx="751">
                  <c:v>1.1464542487657695E-2</c:v>
                </c:pt>
                <c:pt idx="752">
                  <c:v>-3.9514233831599389E-2</c:v>
                </c:pt>
                <c:pt idx="753">
                  <c:v>-0.14350742484688886</c:v>
                </c:pt>
                <c:pt idx="754">
                  <c:v>-0.17712038903987054</c:v>
                </c:pt>
                <c:pt idx="755">
                  <c:v>-0.18209344085495921</c:v>
                </c:pt>
                <c:pt idx="756">
                  <c:v>-0.14421884385602241</c:v>
                </c:pt>
                <c:pt idx="757">
                  <c:v>-8.9136844548388272E-2</c:v>
                </c:pt>
                <c:pt idx="758">
                  <c:v>-1.821985486979796E-2</c:v>
                </c:pt>
                <c:pt idx="759">
                  <c:v>4.478907865249062E-2</c:v>
                </c:pt>
                <c:pt idx="760">
                  <c:v>6.9935052102729253E-2</c:v>
                </c:pt>
                <c:pt idx="761">
                  <c:v>4.0895390664508049E-2</c:v>
                </c:pt>
                <c:pt idx="762">
                  <c:v>-3.3842536763642607E-2</c:v>
                </c:pt>
                <c:pt idx="763">
                  <c:v>-2.9904099504616512E-2</c:v>
                </c:pt>
                <c:pt idx="764">
                  <c:v>-2.7232359644960243E-2</c:v>
                </c:pt>
                <c:pt idx="765">
                  <c:v>3.2413188253567989E-2</c:v>
                </c:pt>
                <c:pt idx="766">
                  <c:v>5.8680847758940155E-2</c:v>
                </c:pt>
                <c:pt idx="767">
                  <c:v>8.9116476108106829E-2</c:v>
                </c:pt>
                <c:pt idx="768">
                  <c:v>0.10148924075887512</c:v>
                </c:pt>
                <c:pt idx="769">
                  <c:v>6.902754115389724E-2</c:v>
                </c:pt>
                <c:pt idx="770">
                  <c:v>7.6968653058911915E-2</c:v>
                </c:pt>
                <c:pt idx="771">
                  <c:v>-9.1751130967270642E-3</c:v>
                </c:pt>
                <c:pt idx="772">
                  <c:v>-0.10873839981337817</c:v>
                </c:pt>
                <c:pt idx="773">
                  <c:v>-0.14812483008001529</c:v>
                </c:pt>
                <c:pt idx="774">
                  <c:v>-0.16350875097261669</c:v>
                </c:pt>
                <c:pt idx="775">
                  <c:v>-9.9958745666008555E-2</c:v>
                </c:pt>
                <c:pt idx="776">
                  <c:v>-4.6185683000964012E-2</c:v>
                </c:pt>
                <c:pt idx="777">
                  <c:v>-9.9912602083966559E-3</c:v>
                </c:pt>
                <c:pt idx="778">
                  <c:v>-3.8356639802894291E-2</c:v>
                </c:pt>
                <c:pt idx="779">
                  <c:v>-7.1921810442796524E-2</c:v>
                </c:pt>
                <c:pt idx="780">
                  <c:v>-8.798044843048522E-2</c:v>
                </c:pt>
                <c:pt idx="781">
                  <c:v>2.6516202168056472E-3</c:v>
                </c:pt>
                <c:pt idx="782">
                  <c:v>6.7418893434666255E-2</c:v>
                </c:pt>
                <c:pt idx="783">
                  <c:v>0.15842296503970846</c:v>
                </c:pt>
                <c:pt idx="784">
                  <c:v>0.22698789315359633</c:v>
                </c:pt>
                <c:pt idx="785">
                  <c:v>0.20919643739929558</c:v>
                </c:pt>
                <c:pt idx="786">
                  <c:v>0.17672155180521609</c:v>
                </c:pt>
                <c:pt idx="787">
                  <c:v>8.2700268468887048E-2</c:v>
                </c:pt>
                <c:pt idx="788">
                  <c:v>-4.312695508966248E-2</c:v>
                </c:pt>
                <c:pt idx="789">
                  <c:v>-8.2387709305090831E-2</c:v>
                </c:pt>
                <c:pt idx="790">
                  <c:v>-8.176961809045423E-2</c:v>
                </c:pt>
                <c:pt idx="791">
                  <c:v>-4.0789145918587566E-2</c:v>
                </c:pt>
                <c:pt idx="792">
                  <c:v>-3.9052557260855963E-2</c:v>
                </c:pt>
                <c:pt idx="793">
                  <c:v>-2.4513946951608561E-2</c:v>
                </c:pt>
                <c:pt idx="794">
                  <c:v>-4.9536457503101629E-2</c:v>
                </c:pt>
                <c:pt idx="795">
                  <c:v>-9.4062074197194701E-2</c:v>
                </c:pt>
                <c:pt idx="796">
                  <c:v>-0.11704260377984606</c:v>
                </c:pt>
                <c:pt idx="797">
                  <c:v>-0.12991969389533128</c:v>
                </c:pt>
                <c:pt idx="798">
                  <c:v>-0.13021463482937817</c:v>
                </c:pt>
                <c:pt idx="799">
                  <c:v>-5.4737334861557692E-2</c:v>
                </c:pt>
                <c:pt idx="800">
                  <c:v>2.2979853765222935E-2</c:v>
                </c:pt>
                <c:pt idx="801">
                  <c:v>5.4360195161401018E-2</c:v>
                </c:pt>
                <c:pt idx="802">
                  <c:v>8.2764968437135877E-2</c:v>
                </c:pt>
                <c:pt idx="803">
                  <c:v>5.4588282918246994E-2</c:v>
                </c:pt>
                <c:pt idx="804">
                  <c:v>2.1550893186155962E-4</c:v>
                </c:pt>
                <c:pt idx="805">
                  <c:v>-6.6609632746984393E-2</c:v>
                </c:pt>
                <c:pt idx="806">
                  <c:v>-8.8267678093435262E-2</c:v>
                </c:pt>
                <c:pt idx="807">
                  <c:v>-2.9638028335177265E-2</c:v>
                </c:pt>
                <c:pt idx="808">
                  <c:v>9.6980031472755038E-2</c:v>
                </c:pt>
                <c:pt idx="809">
                  <c:v>0.29917497774500512</c:v>
                </c:pt>
                <c:pt idx="810">
                  <c:v>0.30967663141894802</c:v>
                </c:pt>
                <c:pt idx="811">
                  <c:v>0.28413360707826296</c:v>
                </c:pt>
                <c:pt idx="812">
                  <c:v>0.19884020389457593</c:v>
                </c:pt>
                <c:pt idx="813">
                  <c:v>6.497602560619857E-2</c:v>
                </c:pt>
                <c:pt idx="814">
                  <c:v>-0.11206114056722018</c:v>
                </c:pt>
                <c:pt idx="815">
                  <c:v>-0.20205087494354332</c:v>
                </c:pt>
                <c:pt idx="816">
                  <c:v>-0.21725256503927726</c:v>
                </c:pt>
                <c:pt idx="817">
                  <c:v>-0.24314708338050761</c:v>
                </c:pt>
                <c:pt idx="818">
                  <c:v>-0.17509185432142607</c:v>
                </c:pt>
                <c:pt idx="819">
                  <c:v>-9.987332793489663E-2</c:v>
                </c:pt>
                <c:pt idx="820">
                  <c:v>-6.3800918153253117E-2</c:v>
                </c:pt>
                <c:pt idx="821">
                  <c:v>-7.5584473010574305E-2</c:v>
                </c:pt>
                <c:pt idx="822">
                  <c:v>-0.10309409588010296</c:v>
                </c:pt>
                <c:pt idx="823">
                  <c:v>-9.4791392057385113E-2</c:v>
                </c:pt>
                <c:pt idx="824">
                  <c:v>-5.3299653645736599E-2</c:v>
                </c:pt>
                <c:pt idx="825">
                  <c:v>2.9270563421878799E-2</c:v>
                </c:pt>
                <c:pt idx="826">
                  <c:v>9.1180987354046783E-2</c:v>
                </c:pt>
                <c:pt idx="827">
                  <c:v>0.11586528749529458</c:v>
                </c:pt>
                <c:pt idx="828">
                  <c:v>0.13905760462382058</c:v>
                </c:pt>
                <c:pt idx="829">
                  <c:v>0.11064202732886136</c:v>
                </c:pt>
                <c:pt idx="830">
                  <c:v>0.13274350892655351</c:v>
                </c:pt>
                <c:pt idx="831">
                  <c:v>0.1045245609167737</c:v>
                </c:pt>
                <c:pt idx="832">
                  <c:v>5.819689561450346E-2</c:v>
                </c:pt>
                <c:pt idx="833">
                  <c:v>6.9435122234037402E-2</c:v>
                </c:pt>
                <c:pt idx="834">
                  <c:v>6.6299506984380432E-2</c:v>
                </c:pt>
                <c:pt idx="835">
                  <c:v>9.2693840648759435E-2</c:v>
                </c:pt>
                <c:pt idx="836">
                  <c:v>8.9238774950512134E-2</c:v>
                </c:pt>
                <c:pt idx="837">
                  <c:v>5.2072879278243625E-2</c:v>
                </c:pt>
                <c:pt idx="838">
                  <c:v>-3.3995942256142504E-2</c:v>
                </c:pt>
                <c:pt idx="839">
                  <c:v>-9.2197879830672055E-2</c:v>
                </c:pt>
                <c:pt idx="840">
                  <c:v>-9.6956143563268399E-2</c:v>
                </c:pt>
                <c:pt idx="841">
                  <c:v>-0.12286395373400712</c:v>
                </c:pt>
                <c:pt idx="842">
                  <c:v>-0.15569496295347196</c:v>
                </c:pt>
                <c:pt idx="843">
                  <c:v>-0.17714160547519367</c:v>
                </c:pt>
                <c:pt idx="844">
                  <c:v>-0.20635792465650968</c:v>
                </c:pt>
                <c:pt idx="845">
                  <c:v>-0.21332851650819165</c:v>
                </c:pt>
                <c:pt idx="846">
                  <c:v>-0.18536969883827115</c:v>
                </c:pt>
                <c:pt idx="847">
                  <c:v>-0.16576978613802854</c:v>
                </c:pt>
                <c:pt idx="848">
                  <c:v>-0.10527342901153312</c:v>
                </c:pt>
                <c:pt idx="849">
                  <c:v>4.6088661208047608E-3</c:v>
                </c:pt>
                <c:pt idx="850">
                  <c:v>0.11437840284928338</c:v>
                </c:pt>
                <c:pt idx="851">
                  <c:v>0.23531100745353412</c:v>
                </c:pt>
                <c:pt idx="852">
                  <c:v>0.2783047551071009</c:v>
                </c:pt>
                <c:pt idx="853">
                  <c:v>0.26861213340880224</c:v>
                </c:pt>
                <c:pt idx="854">
                  <c:v>0.21451049412992354</c:v>
                </c:pt>
                <c:pt idx="855">
                  <c:v>0.13207486349056879</c:v>
                </c:pt>
                <c:pt idx="856">
                  <c:v>4.7303118346920386E-2</c:v>
                </c:pt>
                <c:pt idx="857">
                  <c:v>2.8706239458733532E-2</c:v>
                </c:pt>
                <c:pt idx="858">
                  <c:v>2.2300833877865238E-2</c:v>
                </c:pt>
                <c:pt idx="859">
                  <c:v>5.0365276843804992E-2</c:v>
                </c:pt>
                <c:pt idx="860">
                  <c:v>8.8032002442446577E-2</c:v>
                </c:pt>
                <c:pt idx="861">
                  <c:v>0.11923183925976147</c:v>
                </c:pt>
                <c:pt idx="862">
                  <c:v>6.1484123255650149E-2</c:v>
                </c:pt>
                <c:pt idx="863">
                  <c:v>-2.2277185331171661E-2</c:v>
                </c:pt>
                <c:pt idx="864">
                  <c:v>-0.12878191819474108</c:v>
                </c:pt>
                <c:pt idx="865">
                  <c:v>-0.22575905432799082</c:v>
                </c:pt>
                <c:pt idx="866">
                  <c:v>-0.28078050791033538</c:v>
                </c:pt>
                <c:pt idx="867">
                  <c:v>-0.22212051746680023</c:v>
                </c:pt>
                <c:pt idx="868">
                  <c:v>-0.11874616630971763</c:v>
                </c:pt>
                <c:pt idx="869">
                  <c:v>1.7915062595392661E-2</c:v>
                </c:pt>
                <c:pt idx="870">
                  <c:v>9.5613595490390516E-2</c:v>
                </c:pt>
                <c:pt idx="871">
                  <c:v>0.11900830403901937</c:v>
                </c:pt>
                <c:pt idx="872">
                  <c:v>8.6453672240739451E-2</c:v>
                </c:pt>
                <c:pt idx="873">
                  <c:v>6.9276735170641798E-2</c:v>
                </c:pt>
                <c:pt idx="874">
                  <c:v>6.3007130366719566E-2</c:v>
                </c:pt>
                <c:pt idx="875">
                  <c:v>6.1094002364588784E-2</c:v>
                </c:pt>
                <c:pt idx="876">
                  <c:v>5.5322091399948516E-2</c:v>
                </c:pt>
                <c:pt idx="877">
                  <c:v>6.8633223098919879E-2</c:v>
                </c:pt>
                <c:pt idx="878">
                  <c:v>0.11316390979545872</c:v>
                </c:pt>
                <c:pt idx="879">
                  <c:v>0.17179053362964014</c:v>
                </c:pt>
                <c:pt idx="880">
                  <c:v>0.14954013490153922</c:v>
                </c:pt>
                <c:pt idx="881">
                  <c:v>6.7415407592960039E-2</c:v>
                </c:pt>
                <c:pt idx="882">
                  <c:v>-0.13137051026931704</c:v>
                </c:pt>
                <c:pt idx="883">
                  <c:v>-0.21847370329959936</c:v>
                </c:pt>
                <c:pt idx="884">
                  <c:v>-0.25125058548095103</c:v>
                </c:pt>
                <c:pt idx="885">
                  <c:v>-0.208342861581684</c:v>
                </c:pt>
                <c:pt idx="886">
                  <c:v>-0.16519508881704484</c:v>
                </c:pt>
                <c:pt idx="887">
                  <c:v>-4.7394849607635472E-2</c:v>
                </c:pt>
                <c:pt idx="888">
                  <c:v>7.4367123851214578E-2</c:v>
                </c:pt>
                <c:pt idx="889">
                  <c:v>0.11797887854632211</c:v>
                </c:pt>
                <c:pt idx="890">
                  <c:v>0.14975821504744444</c:v>
                </c:pt>
                <c:pt idx="891">
                  <c:v>0.10410700281026605</c:v>
                </c:pt>
                <c:pt idx="892">
                  <c:v>5.4880245095845971E-2</c:v>
                </c:pt>
                <c:pt idx="893">
                  <c:v>2.8642166935275741E-3</c:v>
                </c:pt>
                <c:pt idx="894">
                  <c:v>-1.131873181686055E-2</c:v>
                </c:pt>
                <c:pt idx="895">
                  <c:v>-1.8950842956725378E-2</c:v>
                </c:pt>
                <c:pt idx="896">
                  <c:v>-3.7050951579174003E-3</c:v>
                </c:pt>
                <c:pt idx="897">
                  <c:v>2.7309537203001426E-2</c:v>
                </c:pt>
                <c:pt idx="898">
                  <c:v>3.7905163755414986E-2</c:v>
                </c:pt>
                <c:pt idx="899">
                  <c:v>1.331746289507625E-2</c:v>
                </c:pt>
                <c:pt idx="900">
                  <c:v>-4.3360916985159224E-2</c:v>
                </c:pt>
                <c:pt idx="901">
                  <c:v>-7.2451305992067269E-2</c:v>
                </c:pt>
                <c:pt idx="902">
                  <c:v>-9.6224123911334045E-2</c:v>
                </c:pt>
                <c:pt idx="903">
                  <c:v>-7.2302927624865954E-2</c:v>
                </c:pt>
                <c:pt idx="904">
                  <c:v>-3.8087744920842603E-2</c:v>
                </c:pt>
                <c:pt idx="905">
                  <c:v>-1.5086699406564524E-2</c:v>
                </c:pt>
                <c:pt idx="906">
                  <c:v>-2.618730339310683E-2</c:v>
                </c:pt>
                <c:pt idx="907">
                  <c:v>-3.8161366111797761E-2</c:v>
                </c:pt>
                <c:pt idx="908">
                  <c:v>-2.411830712611009E-2</c:v>
                </c:pt>
                <c:pt idx="909">
                  <c:v>6.3145476852992455E-3</c:v>
                </c:pt>
                <c:pt idx="910">
                  <c:v>2.7047921573420487E-2</c:v>
                </c:pt>
                <c:pt idx="911">
                  <c:v>2.9542568832739955E-2</c:v>
                </c:pt>
                <c:pt idx="912">
                  <c:v>1.3577659833933128E-2</c:v>
                </c:pt>
                <c:pt idx="913">
                  <c:v>4.4927721264377773E-2</c:v>
                </c:pt>
                <c:pt idx="914">
                  <c:v>5.5734125928002747E-2</c:v>
                </c:pt>
                <c:pt idx="915">
                  <c:v>4.664338458233231E-2</c:v>
                </c:pt>
                <c:pt idx="916">
                  <c:v>1.6089218732299897E-2</c:v>
                </c:pt>
                <c:pt idx="917">
                  <c:v>-5.6392055658569928E-3</c:v>
                </c:pt>
                <c:pt idx="918">
                  <c:v>-1.7761695005074313E-2</c:v>
                </c:pt>
                <c:pt idx="919">
                  <c:v>-1.913275728612477E-2</c:v>
                </c:pt>
                <c:pt idx="920">
                  <c:v>-2.2838416609807132E-2</c:v>
                </c:pt>
                <c:pt idx="921">
                  <c:v>-2.8691875718466871E-2</c:v>
                </c:pt>
                <c:pt idx="922">
                  <c:v>-3.1854957384078793E-2</c:v>
                </c:pt>
                <c:pt idx="923">
                  <c:v>-3.1699694924243627E-2</c:v>
                </c:pt>
                <c:pt idx="924">
                  <c:v>-3.7732194490005297E-2</c:v>
                </c:pt>
                <c:pt idx="925">
                  <c:v>-5.4088884748636185E-2</c:v>
                </c:pt>
                <c:pt idx="926">
                  <c:v>-8.5481985254888385E-2</c:v>
                </c:pt>
                <c:pt idx="927">
                  <c:v>-7.5362938866268492E-2</c:v>
                </c:pt>
                <c:pt idx="928">
                  <c:v>-3.547445101557737E-2</c:v>
                </c:pt>
                <c:pt idx="929">
                  <c:v>9.9186485768497246E-3</c:v>
                </c:pt>
                <c:pt idx="930">
                  <c:v>7.1476799134922622E-2</c:v>
                </c:pt>
                <c:pt idx="931">
                  <c:v>9.3831409539558819E-2</c:v>
                </c:pt>
                <c:pt idx="932">
                  <c:v>5.7155556403899688E-2</c:v>
                </c:pt>
                <c:pt idx="933">
                  <c:v>4.9463457065495611E-2</c:v>
                </c:pt>
                <c:pt idx="934">
                  <c:v>8.291516682656197E-2</c:v>
                </c:pt>
                <c:pt idx="935">
                  <c:v>0.11896455746589908</c:v>
                </c:pt>
                <c:pt idx="936">
                  <c:v>0.10590773349364525</c:v>
                </c:pt>
                <c:pt idx="937">
                  <c:v>8.3121549589356969E-2</c:v>
                </c:pt>
                <c:pt idx="938">
                  <c:v>4.5394814489466466E-2</c:v>
                </c:pt>
                <c:pt idx="939">
                  <c:v>-2.4734630014735678E-2</c:v>
                </c:pt>
                <c:pt idx="940">
                  <c:v>-0.11071270602629153</c:v>
                </c:pt>
                <c:pt idx="941">
                  <c:v>-0.15033572179157595</c:v>
                </c:pt>
                <c:pt idx="942">
                  <c:v>-0.1310473637019684</c:v>
                </c:pt>
                <c:pt idx="943">
                  <c:v>-0.13905131657555045</c:v>
                </c:pt>
                <c:pt idx="944">
                  <c:v>-0.10671332809872985</c:v>
                </c:pt>
                <c:pt idx="945">
                  <c:v>-3.4460700968329254E-2</c:v>
                </c:pt>
                <c:pt idx="946">
                  <c:v>6.0095059148777268E-2</c:v>
                </c:pt>
                <c:pt idx="947">
                  <c:v>0.119904217722632</c:v>
                </c:pt>
                <c:pt idx="948">
                  <c:v>7.1666372900432207E-2</c:v>
                </c:pt>
                <c:pt idx="949">
                  <c:v>1.2043172959608663E-2</c:v>
                </c:pt>
                <c:pt idx="950">
                  <c:v>-1.0834544085777572E-2</c:v>
                </c:pt>
                <c:pt idx="951">
                  <c:v>-3.0704839279667686E-2</c:v>
                </c:pt>
                <c:pt idx="952">
                  <c:v>-3.9399644332720182E-2</c:v>
                </c:pt>
                <c:pt idx="953">
                  <c:v>-4.7999163082966055E-2</c:v>
                </c:pt>
                <c:pt idx="954">
                  <c:v>-3.1878336288263198E-2</c:v>
                </c:pt>
                <c:pt idx="955">
                  <c:v>3.9782415721726196E-3</c:v>
                </c:pt>
                <c:pt idx="956">
                  <c:v>9.0410319659103969E-2</c:v>
                </c:pt>
                <c:pt idx="957">
                  <c:v>0.15425070189561874</c:v>
                </c:pt>
                <c:pt idx="958">
                  <c:v>0.16198559605637411</c:v>
                </c:pt>
                <c:pt idx="959">
                  <c:v>0.12068221879719265</c:v>
                </c:pt>
                <c:pt idx="960">
                  <c:v>9.9918749799767281E-2</c:v>
                </c:pt>
                <c:pt idx="961">
                  <c:v>9.310606086377074E-2</c:v>
                </c:pt>
                <c:pt idx="962">
                  <c:v>8.4489124537142093E-2</c:v>
                </c:pt>
                <c:pt idx="963">
                  <c:v>3.7905972434192962E-2</c:v>
                </c:pt>
                <c:pt idx="964">
                  <c:v>-2.8553501311199388E-2</c:v>
                </c:pt>
                <c:pt idx="965">
                  <c:v>-9.5395259730787857E-2</c:v>
                </c:pt>
                <c:pt idx="966">
                  <c:v>-0.16402789584803976</c:v>
                </c:pt>
                <c:pt idx="967">
                  <c:v>-0.1857336759905576</c:v>
                </c:pt>
                <c:pt idx="968">
                  <c:v>-0.17238549576796025</c:v>
                </c:pt>
                <c:pt idx="969">
                  <c:v>-0.16304308468973497</c:v>
                </c:pt>
                <c:pt idx="970">
                  <c:v>-0.1043359462990846</c:v>
                </c:pt>
                <c:pt idx="971">
                  <c:v>-3.2944603349950863E-2</c:v>
                </c:pt>
                <c:pt idx="972">
                  <c:v>5.2324548197302548E-2</c:v>
                </c:pt>
                <c:pt idx="973">
                  <c:v>9.7463565323459317E-2</c:v>
                </c:pt>
                <c:pt idx="974">
                  <c:v>6.5508246743100712E-2</c:v>
                </c:pt>
                <c:pt idx="975">
                  <c:v>1.3685251051779916E-2</c:v>
                </c:pt>
                <c:pt idx="976">
                  <c:v>-4.6103465701088781E-2</c:v>
                </c:pt>
                <c:pt idx="977">
                  <c:v>-9.5343031589677565E-2</c:v>
                </c:pt>
                <c:pt idx="978">
                  <c:v>-5.5191304547122323E-2</c:v>
                </c:pt>
                <c:pt idx="979">
                  <c:v>1.7781130689840979E-2</c:v>
                </c:pt>
                <c:pt idx="980">
                  <c:v>7.3854422946620285E-2</c:v>
                </c:pt>
                <c:pt idx="981">
                  <c:v>0.1357718393383843</c:v>
                </c:pt>
                <c:pt idx="982">
                  <c:v>0.19607116728246382</c:v>
                </c:pt>
                <c:pt idx="983">
                  <c:v>0.21772354008369926</c:v>
                </c:pt>
                <c:pt idx="984">
                  <c:v>0.18859046671752291</c:v>
                </c:pt>
                <c:pt idx="985">
                  <c:v>0.13276714291353925</c:v>
                </c:pt>
                <c:pt idx="986">
                  <c:v>6.5756887040304482E-2</c:v>
                </c:pt>
                <c:pt idx="987">
                  <c:v>3.6558142858870435E-2</c:v>
                </c:pt>
                <c:pt idx="988">
                  <c:v>1.5445453439031601E-2</c:v>
                </c:pt>
                <c:pt idx="989">
                  <c:v>-6.1579591986250966E-3</c:v>
                </c:pt>
                <c:pt idx="990">
                  <c:v>-1.5926563337694395E-2</c:v>
                </c:pt>
                <c:pt idx="991">
                  <c:v>-4.5446022633264013E-2</c:v>
                </c:pt>
                <c:pt idx="992">
                  <c:v>-0.10087279641134189</c:v>
                </c:pt>
                <c:pt idx="993">
                  <c:v>-0.15020277125981751</c:v>
                </c:pt>
                <c:pt idx="994">
                  <c:v>-0.19035023560272374</c:v>
                </c:pt>
                <c:pt idx="995">
                  <c:v>-0.18295674485055963</c:v>
                </c:pt>
                <c:pt idx="996">
                  <c:v>-0.14981256474584911</c:v>
                </c:pt>
                <c:pt idx="997">
                  <c:v>-7.5770309528609275E-2</c:v>
                </c:pt>
                <c:pt idx="998">
                  <c:v>-1.5394326440135268E-2</c:v>
                </c:pt>
                <c:pt idx="999">
                  <c:v>-7.9514579940478999E-3</c:v>
                </c:pt>
                <c:pt idx="1000">
                  <c:v>-3.462793739693619E-2</c:v>
                </c:pt>
                <c:pt idx="1001">
                  <c:v>-9.4919734883296941E-2</c:v>
                </c:pt>
                <c:pt idx="1002">
                  <c:v>-9.5189454768019974E-2</c:v>
                </c:pt>
                <c:pt idx="1003">
                  <c:v>-7.1288206039644544E-2</c:v>
                </c:pt>
                <c:pt idx="1004">
                  <c:v>-3.0278538487521402E-2</c:v>
                </c:pt>
                <c:pt idx="1005">
                  <c:v>2.5867232349905095E-2</c:v>
                </c:pt>
                <c:pt idx="1006">
                  <c:v>9.7490111671129961E-2</c:v>
                </c:pt>
                <c:pt idx="1007">
                  <c:v>0.18623295388562791</c:v>
                </c:pt>
                <c:pt idx="1008">
                  <c:v>0.2578553142263843</c:v>
                </c:pt>
                <c:pt idx="1009">
                  <c:v>0.25115751391243529</c:v>
                </c:pt>
                <c:pt idx="1010">
                  <c:v>0.16366681402448113</c:v>
                </c:pt>
                <c:pt idx="1011">
                  <c:v>8.540069240052528E-2</c:v>
                </c:pt>
                <c:pt idx="1012">
                  <c:v>3.4365625257890317E-2</c:v>
                </c:pt>
                <c:pt idx="1013">
                  <c:v>6.302434059240275E-2</c:v>
                </c:pt>
                <c:pt idx="1014">
                  <c:v>8.3013799381116207E-2</c:v>
                </c:pt>
                <c:pt idx="1015">
                  <c:v>4.7898362523890008E-2</c:v>
                </c:pt>
                <c:pt idx="1016">
                  <c:v>-5.2826478044074712E-2</c:v>
                </c:pt>
                <c:pt idx="1017">
                  <c:v>-0.16962782532992254</c:v>
                </c:pt>
                <c:pt idx="1018">
                  <c:v>-0.29706808343701324</c:v>
                </c:pt>
                <c:pt idx="1019">
                  <c:v>-0.33516441558933024</c:v>
                </c:pt>
                <c:pt idx="1020">
                  <c:v>-0.30882480719758615</c:v>
                </c:pt>
                <c:pt idx="1021">
                  <c:v>-0.21557522734831089</c:v>
                </c:pt>
                <c:pt idx="1022">
                  <c:v>-8.1673709190238739E-2</c:v>
                </c:pt>
                <c:pt idx="1023">
                  <c:v>5.9289172607686548E-2</c:v>
                </c:pt>
                <c:pt idx="1024">
                  <c:v>0.16312839338429869</c:v>
                </c:pt>
                <c:pt idx="1025">
                  <c:v>0.14578325872079104</c:v>
                </c:pt>
                <c:pt idx="1026">
                  <c:v>8.9463884106397745E-2</c:v>
                </c:pt>
                <c:pt idx="1027">
                  <c:v>-1.6508520934930479E-2</c:v>
                </c:pt>
                <c:pt idx="1028">
                  <c:v>-0.10259082963952089</c:v>
                </c:pt>
                <c:pt idx="1029">
                  <c:v>-0.12775653169446791</c:v>
                </c:pt>
                <c:pt idx="1030">
                  <c:v>-6.1279550753576349E-2</c:v>
                </c:pt>
                <c:pt idx="1031">
                  <c:v>3.3878747271599792E-2</c:v>
                </c:pt>
                <c:pt idx="1032">
                  <c:v>0.14252540822410498</c:v>
                </c:pt>
                <c:pt idx="1033">
                  <c:v>0.22556245000913352</c:v>
                </c:pt>
                <c:pt idx="1034">
                  <c:v>0.26936854566043833</c:v>
                </c:pt>
                <c:pt idx="1035">
                  <c:v>0.26509729675957489</c:v>
                </c:pt>
                <c:pt idx="1036">
                  <c:v>0.2290261896134006</c:v>
                </c:pt>
                <c:pt idx="1037">
                  <c:v>0.20409483619182262</c:v>
                </c:pt>
                <c:pt idx="1038">
                  <c:v>0.13721889446725685</c:v>
                </c:pt>
                <c:pt idx="1039">
                  <c:v>5.5307418380360039E-2</c:v>
                </c:pt>
                <c:pt idx="1040">
                  <c:v>-1.9422869777666971E-2</c:v>
                </c:pt>
                <c:pt idx="1041">
                  <c:v>-0.13922863199686647</c:v>
                </c:pt>
                <c:pt idx="1042">
                  <c:v>-0.22443537288074006</c:v>
                </c:pt>
                <c:pt idx="1043">
                  <c:v>-0.33428777838201934</c:v>
                </c:pt>
                <c:pt idx="1044">
                  <c:v>-0.38518734881424055</c:v>
                </c:pt>
                <c:pt idx="1045">
                  <c:v>-0.34878526831313861</c:v>
                </c:pt>
                <c:pt idx="1046">
                  <c:v>-0.29645074371406827</c:v>
                </c:pt>
                <c:pt idx="1047">
                  <c:v>-0.19044961418324566</c:v>
                </c:pt>
                <c:pt idx="1048">
                  <c:v>-5.899712920129388E-2</c:v>
                </c:pt>
                <c:pt idx="1049">
                  <c:v>7.5642770348482574E-2</c:v>
                </c:pt>
                <c:pt idx="1050">
                  <c:v>0.1445358013143262</c:v>
                </c:pt>
                <c:pt idx="1051">
                  <c:v>0.11818630701815187</c:v>
                </c:pt>
                <c:pt idx="1052">
                  <c:v>8.6867903499933938E-2</c:v>
                </c:pt>
                <c:pt idx="1053">
                  <c:v>0.10492517303323344</c:v>
                </c:pt>
                <c:pt idx="1054">
                  <c:v>0.11549855656617024</c:v>
                </c:pt>
                <c:pt idx="1055">
                  <c:v>0.10500030429664117</c:v>
                </c:pt>
                <c:pt idx="1056">
                  <c:v>6.2010412855340868E-2</c:v>
                </c:pt>
                <c:pt idx="1057">
                  <c:v>6.2471600708191237E-2</c:v>
                </c:pt>
                <c:pt idx="1058">
                  <c:v>0.10015690049881039</c:v>
                </c:pt>
                <c:pt idx="1059">
                  <c:v>8.660824551799215E-2</c:v>
                </c:pt>
                <c:pt idx="1060">
                  <c:v>3.993929312316391E-2</c:v>
                </c:pt>
                <c:pt idx="1061">
                  <c:v>1.1188772164870949E-3</c:v>
                </c:pt>
                <c:pt idx="1062">
                  <c:v>1.7467515344513046E-2</c:v>
                </c:pt>
                <c:pt idx="1063">
                  <c:v>9.6053748778268999E-2</c:v>
                </c:pt>
                <c:pt idx="1064">
                  <c:v>0.16152420957722832</c:v>
                </c:pt>
                <c:pt idx="1065">
                  <c:v>0.15976907995893372</c:v>
                </c:pt>
                <c:pt idx="1066">
                  <c:v>6.43242756437368E-2</c:v>
                </c:pt>
                <c:pt idx="1067">
                  <c:v>-6.1451664979667885E-2</c:v>
                </c:pt>
                <c:pt idx="1068">
                  <c:v>-0.15424194453867585</c:v>
                </c:pt>
                <c:pt idx="1069">
                  <c:v>-0.20027024834183588</c:v>
                </c:pt>
                <c:pt idx="1070">
                  <c:v>-0.18819173514928847</c:v>
                </c:pt>
                <c:pt idx="1071">
                  <c:v>-0.1624442673753099</c:v>
                </c:pt>
                <c:pt idx="1072">
                  <c:v>-0.13455253196677572</c:v>
                </c:pt>
                <c:pt idx="1073">
                  <c:v>-0.10252437834954435</c:v>
                </c:pt>
                <c:pt idx="1074">
                  <c:v>-6.247175485157349E-2</c:v>
                </c:pt>
                <c:pt idx="1075">
                  <c:v>-3.6620100892190824E-2</c:v>
                </c:pt>
                <c:pt idx="1076">
                  <c:v>-1.0195298810725483E-2</c:v>
                </c:pt>
                <c:pt idx="1077">
                  <c:v>8.6033205555770542E-3</c:v>
                </c:pt>
                <c:pt idx="1078">
                  <c:v>4.6589986328256269E-2</c:v>
                </c:pt>
                <c:pt idx="1079">
                  <c:v>0.11116375968860143</c:v>
                </c:pt>
                <c:pt idx="1080">
                  <c:v>0.17388332784274615</c:v>
                </c:pt>
                <c:pt idx="1081">
                  <c:v>0.21302586741726504</c:v>
                </c:pt>
                <c:pt idx="1082">
                  <c:v>0.23698029931455147</c:v>
                </c:pt>
                <c:pt idx="1083">
                  <c:v>0.24234240589686337</c:v>
                </c:pt>
                <c:pt idx="1084">
                  <c:v>0.21002156882536185</c:v>
                </c:pt>
                <c:pt idx="1085">
                  <c:v>0.1605603784882263</c:v>
                </c:pt>
                <c:pt idx="1086">
                  <c:v>0.12633606662520794</c:v>
                </c:pt>
                <c:pt idx="1087">
                  <c:v>0.11316718204038836</c:v>
                </c:pt>
                <c:pt idx="1088">
                  <c:v>7.0943472421342496E-2</c:v>
                </c:pt>
                <c:pt idx="1089">
                  <c:v>2.4392935660299795E-2</c:v>
                </c:pt>
                <c:pt idx="1090">
                  <c:v>-8.8321771701773077E-2</c:v>
                </c:pt>
                <c:pt idx="1091">
                  <c:v>-0.16994656050143223</c:v>
                </c:pt>
                <c:pt idx="1092">
                  <c:v>-0.2416568973554159</c:v>
                </c:pt>
                <c:pt idx="1093">
                  <c:v>-0.33019270002709783</c:v>
                </c:pt>
                <c:pt idx="1094">
                  <c:v>-0.33787867760999285</c:v>
                </c:pt>
                <c:pt idx="1095">
                  <c:v>-0.29964994524956062</c:v>
                </c:pt>
                <c:pt idx="1096">
                  <c:v>-0.22327010664592864</c:v>
                </c:pt>
                <c:pt idx="1097">
                  <c:v>-0.13701757390884098</c:v>
                </c:pt>
                <c:pt idx="1098">
                  <c:v>-3.7385079109059735E-2</c:v>
                </c:pt>
                <c:pt idx="1099">
                  <c:v>2.9455625266458407E-2</c:v>
                </c:pt>
                <c:pt idx="1100">
                  <c:v>0.13932584875347503</c:v>
                </c:pt>
                <c:pt idx="1101">
                  <c:v>0.20524970515962995</c:v>
                </c:pt>
                <c:pt idx="1102">
                  <c:v>0.24978461359075943</c:v>
                </c:pt>
                <c:pt idx="1103">
                  <c:v>0.25965121446286032</c:v>
                </c:pt>
                <c:pt idx="1104">
                  <c:v>0.22389234853017631</c:v>
                </c:pt>
                <c:pt idx="1105">
                  <c:v>0.2019982385512426</c:v>
                </c:pt>
                <c:pt idx="1106">
                  <c:v>0.14323900851340571</c:v>
                </c:pt>
                <c:pt idx="1107">
                  <c:v>6.1950610286028746E-2</c:v>
                </c:pt>
                <c:pt idx="1108">
                  <c:v>-3.2188008105004079E-2</c:v>
                </c:pt>
                <c:pt idx="1109">
                  <c:v>-7.2424402561119969E-2</c:v>
                </c:pt>
                <c:pt idx="1110">
                  <c:v>-0.10294530898789908</c:v>
                </c:pt>
                <c:pt idx="1111">
                  <c:v>-9.4230474292479202E-2</c:v>
                </c:pt>
                <c:pt idx="1112">
                  <c:v>-6.1883135210601119E-2</c:v>
                </c:pt>
                <c:pt idx="1113">
                  <c:v>-4.1190199157553412E-2</c:v>
                </c:pt>
                <c:pt idx="1114">
                  <c:v>-6.1678212599865445E-2</c:v>
                </c:pt>
                <c:pt idx="1115">
                  <c:v>-8.6699957723037707E-2</c:v>
                </c:pt>
                <c:pt idx="1116">
                  <c:v>-0.11613963312992355</c:v>
                </c:pt>
                <c:pt idx="1117">
                  <c:v>-0.14016932038494087</c:v>
                </c:pt>
                <c:pt idx="1118">
                  <c:v>-0.14634105053270133</c:v>
                </c:pt>
                <c:pt idx="1119">
                  <c:v>-0.13661975437602344</c:v>
                </c:pt>
                <c:pt idx="1120">
                  <c:v>-9.6738257418643822E-2</c:v>
                </c:pt>
                <c:pt idx="1121">
                  <c:v>-3.1015349142784709E-2</c:v>
                </c:pt>
                <c:pt idx="1122">
                  <c:v>2.4089749842029867E-2</c:v>
                </c:pt>
                <c:pt idx="1123">
                  <c:v>5.4949837395339138E-2</c:v>
                </c:pt>
                <c:pt idx="1124">
                  <c:v>7.6507515698830977E-2</c:v>
                </c:pt>
                <c:pt idx="1125">
                  <c:v>9.4175530092544743E-2</c:v>
                </c:pt>
                <c:pt idx="1126">
                  <c:v>0.10759081988747705</c:v>
                </c:pt>
                <c:pt idx="1127">
                  <c:v>0.13988653859372679</c:v>
                </c:pt>
                <c:pt idx="1128">
                  <c:v>0.17439867984231699</c:v>
                </c:pt>
                <c:pt idx="1129">
                  <c:v>0.22282565328547907</c:v>
                </c:pt>
                <c:pt idx="1130">
                  <c:v>0.15078127459356369</c:v>
                </c:pt>
                <c:pt idx="1131">
                  <c:v>8.2651201123837198E-2</c:v>
                </c:pt>
                <c:pt idx="1132">
                  <c:v>1.9302766904510906E-2</c:v>
                </c:pt>
                <c:pt idx="1133">
                  <c:v>-7.8787361295204791E-2</c:v>
                </c:pt>
                <c:pt idx="1134">
                  <c:v>-0.16540676319061975</c:v>
                </c:pt>
                <c:pt idx="1135">
                  <c:v>-0.21449513185298164</c:v>
                </c:pt>
                <c:pt idx="1136">
                  <c:v>-0.19355687325630172</c:v>
                </c:pt>
                <c:pt idx="1137">
                  <c:v>-0.16223745635568704</c:v>
                </c:pt>
                <c:pt idx="1138">
                  <c:v>-0.10633950879708358</c:v>
                </c:pt>
                <c:pt idx="1139">
                  <c:v>-5.9138993401635066E-2</c:v>
                </c:pt>
                <c:pt idx="1140">
                  <c:v>-3.1487052196854735E-2</c:v>
                </c:pt>
                <c:pt idx="1141">
                  <c:v>-7.2410915143044444E-3</c:v>
                </c:pt>
                <c:pt idx="1142">
                  <c:v>2.1920722644996431E-2</c:v>
                </c:pt>
                <c:pt idx="1143">
                  <c:v>5.6432177720827828E-2</c:v>
                </c:pt>
                <c:pt idx="1144">
                  <c:v>9.0635803644667168E-2</c:v>
                </c:pt>
                <c:pt idx="1145">
                  <c:v>0.10023975323349552</c:v>
                </c:pt>
                <c:pt idx="1146">
                  <c:v>0.12777171867415493</c:v>
                </c:pt>
                <c:pt idx="1147">
                  <c:v>0.14470174198080529</c:v>
                </c:pt>
                <c:pt idx="1148">
                  <c:v>0.13241919304119978</c:v>
                </c:pt>
                <c:pt idx="1149">
                  <c:v>0.10994158327809582</c:v>
                </c:pt>
                <c:pt idx="1150">
                  <c:v>7.4961949283023341E-2</c:v>
                </c:pt>
                <c:pt idx="1151">
                  <c:v>4.3001809325999181E-2</c:v>
                </c:pt>
                <c:pt idx="1152">
                  <c:v>1.0561484939933639E-2</c:v>
                </c:pt>
                <c:pt idx="1153">
                  <c:v>-1.2237411023793781E-2</c:v>
                </c:pt>
                <c:pt idx="1154">
                  <c:v>-3.6489412620120489E-2</c:v>
                </c:pt>
                <c:pt idx="1155">
                  <c:v>-7.8375820656959319E-2</c:v>
                </c:pt>
                <c:pt idx="1156">
                  <c:v>-0.11805488562078287</c:v>
                </c:pt>
                <c:pt idx="1157">
                  <c:v>-0.12103071868538939</c:v>
                </c:pt>
                <c:pt idx="1158">
                  <c:v>-0.12755586820740775</c:v>
                </c:pt>
                <c:pt idx="1159">
                  <c:v>-0.1355803498853099</c:v>
                </c:pt>
                <c:pt idx="1160">
                  <c:v>-0.11773726398251784</c:v>
                </c:pt>
                <c:pt idx="1161">
                  <c:v>-8.4022759496587662E-2</c:v>
                </c:pt>
                <c:pt idx="1162">
                  <c:v>-3.2938287476035472E-2</c:v>
                </c:pt>
                <c:pt idx="1163">
                  <c:v>1.4849987955739245E-2</c:v>
                </c:pt>
                <c:pt idx="1164">
                  <c:v>6.2517350856765241E-2</c:v>
                </c:pt>
                <c:pt idx="1165">
                  <c:v>0.10985190158251476</c:v>
                </c:pt>
                <c:pt idx="1166">
                  <c:v>0.13927270373611111</c:v>
                </c:pt>
                <c:pt idx="1167">
                  <c:v>0.17845148049170642</c:v>
                </c:pt>
                <c:pt idx="1168">
                  <c:v>0.17544237732875739</c:v>
                </c:pt>
                <c:pt idx="1169">
                  <c:v>0.14413717727310499</c:v>
                </c:pt>
                <c:pt idx="1170">
                  <c:v>0.11463935997664525</c:v>
                </c:pt>
                <c:pt idx="1171">
                  <c:v>7.07534778851686E-2</c:v>
                </c:pt>
                <c:pt idx="1172">
                  <c:v>1.5334509529734554E-2</c:v>
                </c:pt>
                <c:pt idx="1173">
                  <c:v>-3.4597820313604075E-2</c:v>
                </c:pt>
                <c:pt idx="1174">
                  <c:v>-6.6431801792992962E-2</c:v>
                </c:pt>
                <c:pt idx="1175">
                  <c:v>-9.7727031018631186E-2</c:v>
                </c:pt>
                <c:pt idx="1176">
                  <c:v>-9.0477376957815492E-2</c:v>
                </c:pt>
                <c:pt idx="1177">
                  <c:v>-6.2520255719899998E-2</c:v>
                </c:pt>
                <c:pt idx="1178">
                  <c:v>-2.2395701574526503E-2</c:v>
                </c:pt>
                <c:pt idx="1179">
                  <c:v>-8.0357060379180525E-3</c:v>
                </c:pt>
                <c:pt idx="1180">
                  <c:v>-6.0604924993702139E-2</c:v>
                </c:pt>
                <c:pt idx="1181">
                  <c:v>-0.10085992917905444</c:v>
                </c:pt>
                <c:pt idx="1182">
                  <c:v>-0.10712233652153108</c:v>
                </c:pt>
                <c:pt idx="1183">
                  <c:v>-7.5327450266938212E-2</c:v>
                </c:pt>
                <c:pt idx="1184">
                  <c:v>-4.8489658355498365E-2</c:v>
                </c:pt>
                <c:pt idx="1185">
                  <c:v>8.4526098219121909E-3</c:v>
                </c:pt>
                <c:pt idx="1186">
                  <c:v>1.9019914609177471E-2</c:v>
                </c:pt>
                <c:pt idx="1187">
                  <c:v>4.8930444695911415E-2</c:v>
                </c:pt>
                <c:pt idx="1188">
                  <c:v>5.4172417798392353E-2</c:v>
                </c:pt>
                <c:pt idx="1189">
                  <c:v>2.9823617752766665E-2</c:v>
                </c:pt>
                <c:pt idx="1190">
                  <c:v>-2.994548476350907E-2</c:v>
                </c:pt>
                <c:pt idx="1191">
                  <c:v>-5.2361957797115499E-2</c:v>
                </c:pt>
                <c:pt idx="1192">
                  <c:v>2.6914019108545666E-4</c:v>
                </c:pt>
                <c:pt idx="1193">
                  <c:v>6.0167613206156677E-2</c:v>
                </c:pt>
                <c:pt idx="1194">
                  <c:v>0.15386583293548622</c:v>
                </c:pt>
                <c:pt idx="1195">
                  <c:v>0.1869672976727737</c:v>
                </c:pt>
                <c:pt idx="1196">
                  <c:v>0.15707912930395004</c:v>
                </c:pt>
                <c:pt idx="1197">
                  <c:v>0.11666558351380632</c:v>
                </c:pt>
                <c:pt idx="1198">
                  <c:v>8.1595804949235878E-3</c:v>
                </c:pt>
                <c:pt idx="1199">
                  <c:v>-7.0715802299771049E-2</c:v>
                </c:pt>
                <c:pt idx="1200">
                  <c:v>-0.11414873983310907</c:v>
                </c:pt>
                <c:pt idx="1201">
                  <c:v>-0.13362905724893373</c:v>
                </c:pt>
                <c:pt idx="1202">
                  <c:v>-9.3316332809087854E-2</c:v>
                </c:pt>
                <c:pt idx="1203">
                  <c:v>-7.7973437850513963E-3</c:v>
                </c:pt>
                <c:pt idx="1204">
                  <c:v>7.8837694420175325E-2</c:v>
                </c:pt>
                <c:pt idx="1205">
                  <c:v>0.14752580975029767</c:v>
                </c:pt>
                <c:pt idx="1206">
                  <c:v>0.10150661829025993</c:v>
                </c:pt>
                <c:pt idx="1207">
                  <c:v>-1.3167016455779305E-2</c:v>
                </c:pt>
                <c:pt idx="1208">
                  <c:v>-0.11972241040802752</c:v>
                </c:pt>
                <c:pt idx="1209">
                  <c:v>-0.2344055116839735</c:v>
                </c:pt>
                <c:pt idx="1210">
                  <c:v>-0.30769900218707136</c:v>
                </c:pt>
                <c:pt idx="1211">
                  <c:v>-0.34959963026118451</c:v>
                </c:pt>
                <c:pt idx="1212">
                  <c:v>-0.26325916153553924</c:v>
                </c:pt>
                <c:pt idx="1213">
                  <c:v>-8.4674203618205907E-2</c:v>
                </c:pt>
                <c:pt idx="1214">
                  <c:v>7.895560356254118E-2</c:v>
                </c:pt>
                <c:pt idx="1215">
                  <c:v>0.24891753043419979</c:v>
                </c:pt>
                <c:pt idx="1216">
                  <c:v>0.37406461235461264</c:v>
                </c:pt>
                <c:pt idx="1217">
                  <c:v>0.45480457543923952</c:v>
                </c:pt>
                <c:pt idx="1218">
                  <c:v>0.36142727403501429</c:v>
                </c:pt>
                <c:pt idx="1219">
                  <c:v>0.27321194161523649</c:v>
                </c:pt>
                <c:pt idx="1220">
                  <c:v>0.14141912784031191</c:v>
                </c:pt>
                <c:pt idx="1221">
                  <c:v>5.8028931749716508E-3</c:v>
                </c:pt>
                <c:pt idx="1222">
                  <c:v>-0.11725755183989907</c:v>
                </c:pt>
                <c:pt idx="1223">
                  <c:v>-0.13392186338861264</c:v>
                </c:pt>
                <c:pt idx="1224">
                  <c:v>-0.14911721400638736</c:v>
                </c:pt>
                <c:pt idx="1225">
                  <c:v>-0.12502763685282772</c:v>
                </c:pt>
                <c:pt idx="1226">
                  <c:v>-0.14426613918165138</c:v>
                </c:pt>
                <c:pt idx="1227">
                  <c:v>-0.16087178099965951</c:v>
                </c:pt>
                <c:pt idx="1228">
                  <c:v>-0.19773690807095512</c:v>
                </c:pt>
                <c:pt idx="1229">
                  <c:v>-0.2223348228077105</c:v>
                </c:pt>
                <c:pt idx="1230">
                  <c:v>-0.20906252499010192</c:v>
                </c:pt>
                <c:pt idx="1231">
                  <c:v>-0.2048726767690581</c:v>
                </c:pt>
                <c:pt idx="1232">
                  <c:v>-0.17976326677888479</c:v>
                </c:pt>
                <c:pt idx="1233">
                  <c:v>-0.1246855456004638</c:v>
                </c:pt>
                <c:pt idx="1234">
                  <c:v>-4.8046742033467787E-2</c:v>
                </c:pt>
                <c:pt idx="1235">
                  <c:v>3.9965372907780017E-2</c:v>
                </c:pt>
                <c:pt idx="1236">
                  <c:v>0.14242691370458713</c:v>
                </c:pt>
                <c:pt idx="1237">
                  <c:v>0.20941746984719367</c:v>
                </c:pt>
                <c:pt idx="1238">
                  <c:v>0.24650171865966256</c:v>
                </c:pt>
                <c:pt idx="1239">
                  <c:v>0.25841999829391027</c:v>
                </c:pt>
                <c:pt idx="1240">
                  <c:v>0.25120667475601421</c:v>
                </c:pt>
                <c:pt idx="1241">
                  <c:v>0.232278065773842</c:v>
                </c:pt>
                <c:pt idx="1242">
                  <c:v>0.21290156922512438</c:v>
                </c:pt>
                <c:pt idx="1243">
                  <c:v>0.18586257048868604</c:v>
                </c:pt>
                <c:pt idx="1244">
                  <c:v>0.13329627563527113</c:v>
                </c:pt>
                <c:pt idx="1245">
                  <c:v>9.6431839657188365E-2</c:v>
                </c:pt>
                <c:pt idx="1246">
                  <c:v>8.0582204536249646E-2</c:v>
                </c:pt>
                <c:pt idx="1247">
                  <c:v>-7.4521023847331997E-3</c:v>
                </c:pt>
                <c:pt idx="1248">
                  <c:v>-0.13883929577883383</c:v>
                </c:pt>
                <c:pt idx="1249">
                  <c:v>-0.2830062955809643</c:v>
                </c:pt>
                <c:pt idx="1250">
                  <c:v>-0.3831437748331325</c:v>
                </c:pt>
                <c:pt idx="1251">
                  <c:v>-0.39680037407445967</c:v>
                </c:pt>
                <c:pt idx="1252">
                  <c:v>-0.30780648764208562</c:v>
                </c:pt>
                <c:pt idx="1253">
                  <c:v>-0.17655282703297653</c:v>
                </c:pt>
                <c:pt idx="1254">
                  <c:v>-2.7645528931027726E-2</c:v>
                </c:pt>
                <c:pt idx="1255">
                  <c:v>2.636683052725056E-2</c:v>
                </c:pt>
                <c:pt idx="1256">
                  <c:v>-5.6858847340908155E-3</c:v>
                </c:pt>
                <c:pt idx="1257">
                  <c:v>-7.3838354889586746E-2</c:v>
                </c:pt>
                <c:pt idx="1258">
                  <c:v>-8.1844604237068588E-2</c:v>
                </c:pt>
                <c:pt idx="1259">
                  <c:v>-5.5756159842555449E-2</c:v>
                </c:pt>
                <c:pt idx="1260">
                  <c:v>3.8352213784074919E-2</c:v>
                </c:pt>
                <c:pt idx="1261">
                  <c:v>0.1488312009941519</c:v>
                </c:pt>
                <c:pt idx="1262">
                  <c:v>0.28637845722567074</c:v>
                </c:pt>
                <c:pt idx="1263">
                  <c:v>0.39715799984889599</c:v>
                </c:pt>
                <c:pt idx="1264">
                  <c:v>0.36897154665156573</c:v>
                </c:pt>
                <c:pt idx="1265">
                  <c:v>0.24425866232180324</c:v>
                </c:pt>
                <c:pt idx="1266">
                  <c:v>0.10711010566003158</c:v>
                </c:pt>
                <c:pt idx="1267">
                  <c:v>8.859751551831814E-2</c:v>
                </c:pt>
                <c:pt idx="1268">
                  <c:v>6.9048128982088883E-2</c:v>
                </c:pt>
                <c:pt idx="1269">
                  <c:v>1.7621655712071253E-2</c:v>
                </c:pt>
                <c:pt idx="1270">
                  <c:v>-6.3318876815880928E-2</c:v>
                </c:pt>
                <c:pt idx="1271">
                  <c:v>-0.18750465593104484</c:v>
                </c:pt>
                <c:pt idx="1272">
                  <c:v>-0.30697819590581144</c:v>
                </c:pt>
                <c:pt idx="1273">
                  <c:v>-0.35932747986893987</c:v>
                </c:pt>
                <c:pt idx="1274">
                  <c:v>-0.35683158016430988</c:v>
                </c:pt>
                <c:pt idx="1275">
                  <c:v>-0.35207596463195512</c:v>
                </c:pt>
                <c:pt idx="1276">
                  <c:v>-0.33113979291319773</c:v>
                </c:pt>
                <c:pt idx="1277">
                  <c:v>-0.24960366531546788</c:v>
                </c:pt>
                <c:pt idx="1278">
                  <c:v>-0.13450036055503059</c:v>
                </c:pt>
                <c:pt idx="1279">
                  <c:v>-5.1850797209247811E-2</c:v>
                </c:pt>
                <c:pt idx="1280">
                  <c:v>-1.6311405197983485E-2</c:v>
                </c:pt>
                <c:pt idx="1281">
                  <c:v>-2.2172449238213963E-2</c:v>
                </c:pt>
                <c:pt idx="1282">
                  <c:v>-2.7466518382575942E-2</c:v>
                </c:pt>
                <c:pt idx="1283">
                  <c:v>1.1979141492737106E-3</c:v>
                </c:pt>
                <c:pt idx="1284">
                  <c:v>0.15834525736342708</c:v>
                </c:pt>
                <c:pt idx="1285">
                  <c:v>0.33117860022749029</c:v>
                </c:pt>
                <c:pt idx="1286">
                  <c:v>0.47174100842542604</c:v>
                </c:pt>
                <c:pt idx="1287">
                  <c:v>0.48688600441388169</c:v>
                </c:pt>
                <c:pt idx="1288">
                  <c:v>0.22208231530483896</c:v>
                </c:pt>
                <c:pt idx="1289">
                  <c:v>-2.0504344780483994E-2</c:v>
                </c:pt>
                <c:pt idx="1290">
                  <c:v>-0.19247058853185831</c:v>
                </c:pt>
                <c:pt idx="1291">
                  <c:v>-0.22930047575425894</c:v>
                </c:pt>
                <c:pt idx="1292">
                  <c:v>-0.16056742857277981</c:v>
                </c:pt>
                <c:pt idx="1293">
                  <c:v>-4.12824996574159E-2</c:v>
                </c:pt>
                <c:pt idx="1294">
                  <c:v>-1.0039577593144607E-2</c:v>
                </c:pt>
                <c:pt idx="1295">
                  <c:v>-2.5737507141862081E-2</c:v>
                </c:pt>
                <c:pt idx="1296">
                  <c:v>-3.4491293307893064E-2</c:v>
                </c:pt>
                <c:pt idx="1297">
                  <c:v>-7.6816572408783174E-2</c:v>
                </c:pt>
                <c:pt idx="1298">
                  <c:v>-0.11628732284363098</c:v>
                </c:pt>
                <c:pt idx="1299">
                  <c:v>-0.10691209107326402</c:v>
                </c:pt>
                <c:pt idx="1300">
                  <c:v>-0.16728444565697653</c:v>
                </c:pt>
                <c:pt idx="1301">
                  <c:v>-0.22090922572350558</c:v>
                </c:pt>
                <c:pt idx="1302">
                  <c:v>-0.20354576107665953</c:v>
                </c:pt>
                <c:pt idx="1303">
                  <c:v>-0.16094685845358817</c:v>
                </c:pt>
                <c:pt idx="1304">
                  <c:v>-0.11785987068875739</c:v>
                </c:pt>
                <c:pt idx="1305">
                  <c:v>-0.10229233472971254</c:v>
                </c:pt>
                <c:pt idx="1306">
                  <c:v>-4.700529597711417E-2</c:v>
                </c:pt>
                <c:pt idx="1307">
                  <c:v>3.7844186105974821E-2</c:v>
                </c:pt>
                <c:pt idx="1308">
                  <c:v>0.18369135844925077</c:v>
                </c:pt>
                <c:pt idx="1309">
                  <c:v>0.3205010586611437</c:v>
                </c:pt>
                <c:pt idx="1310">
                  <c:v>0.38403768979106112</c:v>
                </c:pt>
                <c:pt idx="1311">
                  <c:v>0.39254268671479098</c:v>
                </c:pt>
                <c:pt idx="1312">
                  <c:v>0.33422775132805604</c:v>
                </c:pt>
                <c:pt idx="1313">
                  <c:v>0.21845202208162792</c:v>
                </c:pt>
                <c:pt idx="1314">
                  <c:v>0.18914745265159835</c:v>
                </c:pt>
                <c:pt idx="1315">
                  <c:v>0.17321062083773803</c:v>
                </c:pt>
                <c:pt idx="1316">
                  <c:v>0.12962621281132417</c:v>
                </c:pt>
                <c:pt idx="1317">
                  <c:v>2.5047600901063914E-2</c:v>
                </c:pt>
                <c:pt idx="1318">
                  <c:v>-0.10471269324319674</c:v>
                </c:pt>
                <c:pt idx="1319">
                  <c:v>-0.23571047841062692</c:v>
                </c:pt>
                <c:pt idx="1320">
                  <c:v>-0.31055825934462483</c:v>
                </c:pt>
                <c:pt idx="1321">
                  <c:v>-0.30367331244870027</c:v>
                </c:pt>
                <c:pt idx="1322">
                  <c:v>-0.2047569650164964</c:v>
                </c:pt>
                <c:pt idx="1323">
                  <c:v>-5.1495941986649738E-2</c:v>
                </c:pt>
                <c:pt idx="1324">
                  <c:v>9.8521729993730378E-2</c:v>
                </c:pt>
                <c:pt idx="1325">
                  <c:v>0.15289990473682263</c:v>
                </c:pt>
                <c:pt idx="1326">
                  <c:v>8.3497571088268496E-2</c:v>
                </c:pt>
                <c:pt idx="1327">
                  <c:v>-1.2722982650437817E-2</c:v>
                </c:pt>
                <c:pt idx="1328">
                  <c:v>-5.6454388411447294E-2</c:v>
                </c:pt>
                <c:pt idx="1329">
                  <c:v>-4.8321220626348013E-2</c:v>
                </c:pt>
                <c:pt idx="1330">
                  <c:v>-4.8284106114049742E-2</c:v>
                </c:pt>
                <c:pt idx="1331">
                  <c:v>-5.7565754788318553E-2</c:v>
                </c:pt>
                <c:pt idx="1332">
                  <c:v>-4.0691134204641481E-2</c:v>
                </c:pt>
                <c:pt idx="1333">
                  <c:v>3.3688788527824157E-2</c:v>
                </c:pt>
                <c:pt idx="1334">
                  <c:v>0.10824350185959429</c:v>
                </c:pt>
                <c:pt idx="1335">
                  <c:v>8.4387120359046483E-2</c:v>
                </c:pt>
                <c:pt idx="1336">
                  <c:v>-4.724304456360795E-2</c:v>
                </c:pt>
                <c:pt idx="1337">
                  <c:v>-0.16087698206596024</c:v>
                </c:pt>
                <c:pt idx="1338">
                  <c:v>-0.17420394334573699</c:v>
                </c:pt>
                <c:pt idx="1339">
                  <c:v>-8.6243082139629751E-2</c:v>
                </c:pt>
                <c:pt idx="1340">
                  <c:v>3.6795100339986848E-2</c:v>
                </c:pt>
                <c:pt idx="1341">
                  <c:v>0.12397793794189602</c:v>
                </c:pt>
                <c:pt idx="1342">
                  <c:v>0.15884060855723139</c:v>
                </c:pt>
                <c:pt idx="1343">
                  <c:v>0.15595199944681448</c:v>
                </c:pt>
                <c:pt idx="1344">
                  <c:v>0.11733617985257085</c:v>
                </c:pt>
                <c:pt idx="1345">
                  <c:v>7.3199810884143526E-2</c:v>
                </c:pt>
                <c:pt idx="1346">
                  <c:v>3.9758626662996328E-3</c:v>
                </c:pt>
                <c:pt idx="1347">
                  <c:v>-9.3039866469281446E-2</c:v>
                </c:pt>
                <c:pt idx="1348">
                  <c:v>-0.13539914085533436</c:v>
                </c:pt>
                <c:pt idx="1349">
                  <c:v>-0.1295987505462895</c:v>
                </c:pt>
                <c:pt idx="1350">
                  <c:v>-7.8572906167179199E-2</c:v>
                </c:pt>
                <c:pt idx="1351">
                  <c:v>-4.557626799396361E-2</c:v>
                </c:pt>
                <c:pt idx="1352">
                  <c:v>-4.2715454499643014E-2</c:v>
                </c:pt>
                <c:pt idx="1353">
                  <c:v>-5.5391737866152695E-2</c:v>
                </c:pt>
                <c:pt idx="1354">
                  <c:v>-7.0268762401117416E-2</c:v>
                </c:pt>
                <c:pt idx="1355">
                  <c:v>-3.8183173576646481E-2</c:v>
                </c:pt>
                <c:pt idx="1356">
                  <c:v>-1.622378588953792E-2</c:v>
                </c:pt>
                <c:pt idx="1357">
                  <c:v>1.1083101723311825E-2</c:v>
                </c:pt>
                <c:pt idx="1358">
                  <c:v>3.1966491348392766E-2</c:v>
                </c:pt>
                <c:pt idx="1359">
                  <c:v>6.849874374090284E-2</c:v>
                </c:pt>
                <c:pt idx="1360">
                  <c:v>8.4573345508976036E-2</c:v>
                </c:pt>
                <c:pt idx="1361">
                  <c:v>8.3423433402776137E-2</c:v>
                </c:pt>
                <c:pt idx="1362">
                  <c:v>7.4513386903644854E-2</c:v>
                </c:pt>
                <c:pt idx="1363">
                  <c:v>5.3133835445934766E-2</c:v>
                </c:pt>
                <c:pt idx="1364">
                  <c:v>3.000162959175005E-2</c:v>
                </c:pt>
                <c:pt idx="1365">
                  <c:v>2.3633337438832516E-2</c:v>
                </c:pt>
                <c:pt idx="1366">
                  <c:v>5.0321187413968911E-2</c:v>
                </c:pt>
                <c:pt idx="1367">
                  <c:v>7.7668631103137917E-2</c:v>
                </c:pt>
                <c:pt idx="1368">
                  <c:v>8.3868188299302648E-2</c:v>
                </c:pt>
                <c:pt idx="1369">
                  <c:v>6.2592854567160239E-2</c:v>
                </c:pt>
                <c:pt idx="1370">
                  <c:v>5.6469520558675122E-2</c:v>
                </c:pt>
                <c:pt idx="1371">
                  <c:v>2.8556769447830171E-2</c:v>
                </c:pt>
                <c:pt idx="1372">
                  <c:v>-4.4800431255140258E-3</c:v>
                </c:pt>
                <c:pt idx="1373">
                  <c:v>-3.8523406206501527E-2</c:v>
                </c:pt>
                <c:pt idx="1374">
                  <c:v>-7.4554795608738331E-2</c:v>
                </c:pt>
                <c:pt idx="1375">
                  <c:v>-9.4846298745177762E-2</c:v>
                </c:pt>
                <c:pt idx="1376">
                  <c:v>-8.2689761067655257E-2</c:v>
                </c:pt>
                <c:pt idx="1377">
                  <c:v>-5.4624909612985321E-2</c:v>
                </c:pt>
                <c:pt idx="1378">
                  <c:v>-4.6756835932860036E-2</c:v>
                </c:pt>
                <c:pt idx="1379">
                  <c:v>-2.1295132450477674E-2</c:v>
                </c:pt>
                <c:pt idx="1380">
                  <c:v>1.606623919875851E-3</c:v>
                </c:pt>
                <c:pt idx="1381">
                  <c:v>4.0172246220595925E-2</c:v>
                </c:pt>
                <c:pt idx="1382">
                  <c:v>7.8418422740101218E-2</c:v>
                </c:pt>
                <c:pt idx="1383">
                  <c:v>0.1135305536171896</c:v>
                </c:pt>
                <c:pt idx="1384">
                  <c:v>0.12983229271335678</c:v>
                </c:pt>
                <c:pt idx="1385">
                  <c:v>0.12069996705482874</c:v>
                </c:pt>
                <c:pt idx="1386">
                  <c:v>0.10818506956485116</c:v>
                </c:pt>
                <c:pt idx="1387">
                  <c:v>8.0983622632106109E-2</c:v>
                </c:pt>
                <c:pt idx="1388">
                  <c:v>4.9308020956955655E-2</c:v>
                </c:pt>
                <c:pt idx="1389">
                  <c:v>1.055072664638736E-3</c:v>
                </c:pt>
                <c:pt idx="1390">
                  <c:v>-5.0369161727470024E-2</c:v>
                </c:pt>
                <c:pt idx="1391">
                  <c:v>-8.5688568634854023E-2</c:v>
                </c:pt>
                <c:pt idx="1392">
                  <c:v>-0.10381860395097044</c:v>
                </c:pt>
                <c:pt idx="1393">
                  <c:v>-0.10047391432613088</c:v>
                </c:pt>
                <c:pt idx="1394">
                  <c:v>-7.9616496817956781E-2</c:v>
                </c:pt>
                <c:pt idx="1395">
                  <c:v>-3.812482875486891E-2</c:v>
                </c:pt>
                <c:pt idx="1396">
                  <c:v>5.2767115163602748E-3</c:v>
                </c:pt>
                <c:pt idx="1397">
                  <c:v>3.9475599852711922E-2</c:v>
                </c:pt>
                <c:pt idx="1398">
                  <c:v>7.8862174409657079E-2</c:v>
                </c:pt>
                <c:pt idx="1399">
                  <c:v>8.1247294057705699E-2</c:v>
                </c:pt>
                <c:pt idx="1400">
                  <c:v>5.5816678542352997E-2</c:v>
                </c:pt>
                <c:pt idx="1401">
                  <c:v>3.2979106175954842E-2</c:v>
                </c:pt>
                <c:pt idx="1402">
                  <c:v>2.4653663995263097E-3</c:v>
                </c:pt>
                <c:pt idx="1403">
                  <c:v>-2.3904821827705404E-2</c:v>
                </c:pt>
                <c:pt idx="1404">
                  <c:v>-5.2271634739450561E-2</c:v>
                </c:pt>
                <c:pt idx="1405">
                  <c:v>-7.0433696568625692E-2</c:v>
                </c:pt>
                <c:pt idx="1406">
                  <c:v>-8.127185500828206E-2</c:v>
                </c:pt>
                <c:pt idx="1407">
                  <c:v>-6.1240834384612433E-2</c:v>
                </c:pt>
                <c:pt idx="1408">
                  <c:v>-2.5821016900204177E-2</c:v>
                </c:pt>
                <c:pt idx="1409">
                  <c:v>1.2266778662822731E-2</c:v>
                </c:pt>
                <c:pt idx="1410">
                  <c:v>5.2966066619171456E-2</c:v>
                </c:pt>
                <c:pt idx="1411">
                  <c:v>9.054938713561711E-2</c:v>
                </c:pt>
                <c:pt idx="1412">
                  <c:v>7.4682697657938224E-2</c:v>
                </c:pt>
                <c:pt idx="1413">
                  <c:v>5.4554107843844644E-2</c:v>
                </c:pt>
                <c:pt idx="1414">
                  <c:v>1.9364823489445664E-2</c:v>
                </c:pt>
                <c:pt idx="1415">
                  <c:v>-2.5438473295051271E-2</c:v>
                </c:pt>
                <c:pt idx="1416">
                  <c:v>-7.5093354966488793E-2</c:v>
                </c:pt>
                <c:pt idx="1417">
                  <c:v>-7.9397095519149835E-2</c:v>
                </c:pt>
                <c:pt idx="1418">
                  <c:v>-6.1438121386291025E-2</c:v>
                </c:pt>
                <c:pt idx="1419">
                  <c:v>-4.4816393914818856E-2</c:v>
                </c:pt>
                <c:pt idx="1420">
                  <c:v>-1.09499504170106E-2</c:v>
                </c:pt>
                <c:pt idx="1421">
                  <c:v>1.3568165638019164E-2</c:v>
                </c:pt>
                <c:pt idx="1422">
                  <c:v>2.67616717538211E-2</c:v>
                </c:pt>
                <c:pt idx="1423">
                  <c:v>2.9791467758696125E-2</c:v>
                </c:pt>
                <c:pt idx="1424">
                  <c:v>2.2863506382182569E-2</c:v>
                </c:pt>
                <c:pt idx="1425">
                  <c:v>1.7160422707650762E-2</c:v>
                </c:pt>
                <c:pt idx="1426">
                  <c:v>2.0245004547002343E-2</c:v>
                </c:pt>
                <c:pt idx="1427">
                  <c:v>1.7922834258662181E-2</c:v>
                </c:pt>
                <c:pt idx="1428">
                  <c:v>1.055994336151366E-2</c:v>
                </c:pt>
                <c:pt idx="1429">
                  <c:v>4.3352623016280935E-3</c:v>
                </c:pt>
                <c:pt idx="1430">
                  <c:v>1.3121369728683382E-2</c:v>
                </c:pt>
                <c:pt idx="1431">
                  <c:v>3.5289380757617839E-2</c:v>
                </c:pt>
                <c:pt idx="1432">
                  <c:v>3.8816930698670433E-2</c:v>
                </c:pt>
                <c:pt idx="1433">
                  <c:v>5.4823792392848521E-2</c:v>
                </c:pt>
                <c:pt idx="1434">
                  <c:v>4.4564296640812538E-2</c:v>
                </c:pt>
                <c:pt idx="1435">
                  <c:v>2.1379059810534451E-2</c:v>
                </c:pt>
                <c:pt idx="1436">
                  <c:v>6.0970358123702039E-3</c:v>
                </c:pt>
                <c:pt idx="1437">
                  <c:v>-2.7308182282864423E-2</c:v>
                </c:pt>
                <c:pt idx="1438">
                  <c:v>-7.0454351780658106E-2</c:v>
                </c:pt>
                <c:pt idx="1439">
                  <c:v>-0.11042573787634759</c:v>
                </c:pt>
                <c:pt idx="1440">
                  <c:v>-0.13232460940344545</c:v>
                </c:pt>
                <c:pt idx="1441">
                  <c:v>-0.12857536129758002</c:v>
                </c:pt>
                <c:pt idx="1442">
                  <c:v>-0.10789147825427828</c:v>
                </c:pt>
                <c:pt idx="1443">
                  <c:v>-7.147040267451335E-2</c:v>
                </c:pt>
                <c:pt idx="1444">
                  <c:v>-1.0637596938081244E-2</c:v>
                </c:pt>
                <c:pt idx="1445">
                  <c:v>3.3815185396647809E-2</c:v>
                </c:pt>
                <c:pt idx="1446">
                  <c:v>7.2146799497851272E-2</c:v>
                </c:pt>
                <c:pt idx="1447">
                  <c:v>0.10110095421675105</c:v>
                </c:pt>
                <c:pt idx="1448">
                  <c:v>0.11426781290847807</c:v>
                </c:pt>
                <c:pt idx="1449">
                  <c:v>0.11558696540465034</c:v>
                </c:pt>
                <c:pt idx="1450">
                  <c:v>0.10020274757403047</c:v>
                </c:pt>
                <c:pt idx="1451">
                  <c:v>8.4181438057716509E-2</c:v>
                </c:pt>
                <c:pt idx="1452">
                  <c:v>7.0384193723133023E-2</c:v>
                </c:pt>
                <c:pt idx="1453">
                  <c:v>5.4103021582679912E-2</c:v>
                </c:pt>
                <c:pt idx="1454">
                  <c:v>4.698418534293506E-2</c:v>
                </c:pt>
                <c:pt idx="1455">
                  <c:v>3.4389963905467377E-2</c:v>
                </c:pt>
                <c:pt idx="1456">
                  <c:v>1.9316678956611315E-2</c:v>
                </c:pt>
                <c:pt idx="1457">
                  <c:v>1.0421357014419978E-2</c:v>
                </c:pt>
                <c:pt idx="1458">
                  <c:v>-8.7683325806415784E-3</c:v>
                </c:pt>
                <c:pt idx="1459">
                  <c:v>-3.8836163369983891E-2</c:v>
                </c:pt>
                <c:pt idx="1460">
                  <c:v>-6.6771560424443016E-2</c:v>
                </c:pt>
                <c:pt idx="1461">
                  <c:v>-0.12493413938236901</c:v>
                </c:pt>
                <c:pt idx="1462">
                  <c:v>-0.14332186324916921</c:v>
                </c:pt>
                <c:pt idx="1463">
                  <c:v>-0.16028070145080223</c:v>
                </c:pt>
                <c:pt idx="1464">
                  <c:v>-0.15998015271429356</c:v>
                </c:pt>
                <c:pt idx="1465">
                  <c:v>-0.12805797808127625</c:v>
                </c:pt>
                <c:pt idx="1466">
                  <c:v>-8.8370374101379004E-2</c:v>
                </c:pt>
                <c:pt idx="1467">
                  <c:v>-3.5416392147729563E-2</c:v>
                </c:pt>
                <c:pt idx="1468">
                  <c:v>1.1299255618875943E-3</c:v>
                </c:pt>
                <c:pt idx="1469">
                  <c:v>3.4485305409665643E-2</c:v>
                </c:pt>
                <c:pt idx="1470">
                  <c:v>5.5679934418611313E-2</c:v>
                </c:pt>
                <c:pt idx="1471">
                  <c:v>9.2984654306236592E-2</c:v>
                </c:pt>
                <c:pt idx="1472">
                  <c:v>0.11726870417877369</c:v>
                </c:pt>
                <c:pt idx="1473">
                  <c:v>0.14444379175534558</c:v>
                </c:pt>
                <c:pt idx="1474">
                  <c:v>0.15319087577785728</c:v>
                </c:pt>
                <c:pt idx="1475">
                  <c:v>0.14031067215113149</c:v>
                </c:pt>
                <c:pt idx="1476">
                  <c:v>0.12606815570773089</c:v>
                </c:pt>
                <c:pt idx="1477">
                  <c:v>8.8615990210936288E-2</c:v>
                </c:pt>
                <c:pt idx="1478">
                  <c:v>5.3498837159765646E-2</c:v>
                </c:pt>
                <c:pt idx="1479">
                  <c:v>1.9239087113363199E-2</c:v>
                </c:pt>
                <c:pt idx="1480">
                  <c:v>-1.6718639602153109E-2</c:v>
                </c:pt>
                <c:pt idx="1481">
                  <c:v>-3.7667807652349235E-2</c:v>
                </c:pt>
                <c:pt idx="1482">
                  <c:v>-5.3723683937374721E-2</c:v>
                </c:pt>
                <c:pt idx="1483">
                  <c:v>-6.5561930192319054E-2</c:v>
                </c:pt>
                <c:pt idx="1484">
                  <c:v>-7.4079102020990509E-2</c:v>
                </c:pt>
                <c:pt idx="1485">
                  <c:v>-8.0208080550297448E-2</c:v>
                </c:pt>
                <c:pt idx="1486">
                  <c:v>-8.2486279148570124E-2</c:v>
                </c:pt>
                <c:pt idx="1487">
                  <c:v>-8.4103630531849133E-2</c:v>
                </c:pt>
                <c:pt idx="1488">
                  <c:v>-0.10550092199215391</c:v>
                </c:pt>
                <c:pt idx="1489">
                  <c:v>-0.11701346180984709</c:v>
                </c:pt>
                <c:pt idx="1490">
                  <c:v>-0.11127958060432519</c:v>
                </c:pt>
                <c:pt idx="1491">
                  <c:v>-9.7677294352389907E-2</c:v>
                </c:pt>
                <c:pt idx="1492">
                  <c:v>-7.8054854541761975E-2</c:v>
                </c:pt>
                <c:pt idx="1493">
                  <c:v>-4.2566170906757288E-2</c:v>
                </c:pt>
                <c:pt idx="1494">
                  <c:v>-2.0594808156491336E-3</c:v>
                </c:pt>
                <c:pt idx="1495">
                  <c:v>3.563161730883517E-2</c:v>
                </c:pt>
                <c:pt idx="1496">
                  <c:v>7.0893404092788173E-2</c:v>
                </c:pt>
                <c:pt idx="1497">
                  <c:v>8.923259318256381E-2</c:v>
                </c:pt>
                <c:pt idx="1498">
                  <c:v>0.10003231381901467</c:v>
                </c:pt>
                <c:pt idx="1499">
                  <c:v>0.112290547618685</c:v>
                </c:pt>
                <c:pt idx="1500">
                  <c:v>0.11775234863478388</c:v>
                </c:pt>
                <c:pt idx="1501">
                  <c:v>0.11408062571230376</c:v>
                </c:pt>
                <c:pt idx="1502">
                  <c:v>0.10585743691332518</c:v>
                </c:pt>
                <c:pt idx="1503">
                  <c:v>0.10267568501640162</c:v>
                </c:pt>
                <c:pt idx="1504">
                  <c:v>8.2009992970572779E-2</c:v>
                </c:pt>
                <c:pt idx="1505">
                  <c:v>5.9418628826413654E-2</c:v>
                </c:pt>
                <c:pt idx="1506">
                  <c:v>4.5105591904188683E-2</c:v>
                </c:pt>
                <c:pt idx="1507">
                  <c:v>3.9149819255710809E-2</c:v>
                </c:pt>
                <c:pt idx="1508">
                  <c:v>2.5189541133418859E-2</c:v>
                </c:pt>
                <c:pt idx="1509">
                  <c:v>1.362124602892844E-2</c:v>
                </c:pt>
                <c:pt idx="1510">
                  <c:v>-2.328468375613486E-2</c:v>
                </c:pt>
                <c:pt idx="1511">
                  <c:v>-6.1573302856634045E-2</c:v>
                </c:pt>
                <c:pt idx="1512">
                  <c:v>-0.10012668036334781</c:v>
                </c:pt>
                <c:pt idx="1513">
                  <c:v>-0.15050882336356369</c:v>
                </c:pt>
                <c:pt idx="1514">
                  <c:v>-0.19147964008020796</c:v>
                </c:pt>
                <c:pt idx="1515">
                  <c:v>-0.20416556991973189</c:v>
                </c:pt>
                <c:pt idx="1516">
                  <c:v>-0.18337525378893577</c:v>
                </c:pt>
                <c:pt idx="1517">
                  <c:v>-0.13796189049880223</c:v>
                </c:pt>
                <c:pt idx="1518">
                  <c:v>-7.9949955822017027E-2</c:v>
                </c:pt>
                <c:pt idx="1519">
                  <c:v>-4.1469507454410089E-2</c:v>
                </c:pt>
                <c:pt idx="1520">
                  <c:v>-3.2418740560083689E-2</c:v>
                </c:pt>
                <c:pt idx="1521">
                  <c:v>-1.9063059605222733E-2</c:v>
                </c:pt>
                <c:pt idx="1522">
                  <c:v>2.7642431111057901E-2</c:v>
                </c:pt>
                <c:pt idx="1523">
                  <c:v>9.8355582243592754E-2</c:v>
                </c:pt>
                <c:pt idx="1524">
                  <c:v>0.17285267815370131</c:v>
                </c:pt>
                <c:pt idx="1525">
                  <c:v>0.21828285184413965</c:v>
                </c:pt>
                <c:pt idx="1526">
                  <c:v>0.23936713009602753</c:v>
                </c:pt>
                <c:pt idx="1527">
                  <c:v>0.24301260409254027</c:v>
                </c:pt>
                <c:pt idx="1528">
                  <c:v>0.23957940108955758</c:v>
                </c:pt>
                <c:pt idx="1529">
                  <c:v>0.18214039028262077</c:v>
                </c:pt>
                <c:pt idx="1530">
                  <c:v>9.4266813495001212E-2</c:v>
                </c:pt>
                <c:pt idx="1531">
                  <c:v>1.4057349322312843E-2</c:v>
                </c:pt>
                <c:pt idx="1532">
                  <c:v>-2.9696449959773802E-2</c:v>
                </c:pt>
                <c:pt idx="1533">
                  <c:v>-3.3559615502018143E-2</c:v>
                </c:pt>
                <c:pt idx="1534">
                  <c:v>-4.6733780815210395E-2</c:v>
                </c:pt>
                <c:pt idx="1535">
                  <c:v>-0.10139520249030601</c:v>
                </c:pt>
                <c:pt idx="1536">
                  <c:v>-0.16779347316182058</c:v>
                </c:pt>
                <c:pt idx="1537">
                  <c:v>-0.21162459806624057</c:v>
                </c:pt>
                <c:pt idx="1538">
                  <c:v>-0.21604011368634554</c:v>
                </c:pt>
                <c:pt idx="1539">
                  <c:v>-0.19986835093316307</c:v>
                </c:pt>
                <c:pt idx="1540">
                  <c:v>-0.17824475168710907</c:v>
                </c:pt>
                <c:pt idx="1541">
                  <c:v>-0.1420983451670948</c:v>
                </c:pt>
                <c:pt idx="1542">
                  <c:v>-9.2669023315586643E-2</c:v>
                </c:pt>
                <c:pt idx="1543">
                  <c:v>-3.7693649827215084E-2</c:v>
                </c:pt>
                <c:pt idx="1544">
                  <c:v>-9.4095135994349544E-3</c:v>
                </c:pt>
                <c:pt idx="1545">
                  <c:v>-1.1490271644938023E-2</c:v>
                </c:pt>
                <c:pt idx="1546">
                  <c:v>-3.6183157699084304E-3</c:v>
                </c:pt>
                <c:pt idx="1547">
                  <c:v>3.6032665919327321E-2</c:v>
                </c:pt>
                <c:pt idx="1548">
                  <c:v>9.634417099285178E-2</c:v>
                </c:pt>
                <c:pt idx="1549">
                  <c:v>0.1561166672509276</c:v>
                </c:pt>
                <c:pt idx="1550">
                  <c:v>0.1758648118700061</c:v>
                </c:pt>
                <c:pt idx="1551">
                  <c:v>0.17001315524698063</c:v>
                </c:pt>
                <c:pt idx="1552">
                  <c:v>0.14229618420614781</c:v>
                </c:pt>
                <c:pt idx="1553">
                  <c:v>9.3925120802920481E-2</c:v>
                </c:pt>
                <c:pt idx="1554">
                  <c:v>4.4631495491725376E-2</c:v>
                </c:pt>
                <c:pt idx="1555">
                  <c:v>-1.200579569255902E-2</c:v>
                </c:pt>
                <c:pt idx="1556">
                  <c:v>-2.6322322433458816E-2</c:v>
                </c:pt>
                <c:pt idx="1557">
                  <c:v>6.3252964147951169E-3</c:v>
                </c:pt>
                <c:pt idx="1558">
                  <c:v>7.7718888833624974E-2</c:v>
                </c:pt>
                <c:pt idx="1559">
                  <c:v>0.10539233054841998</c:v>
                </c:pt>
                <c:pt idx="1560">
                  <c:v>5.8295143618755756E-2</c:v>
                </c:pt>
                <c:pt idx="1561">
                  <c:v>-2.7390401564055554E-2</c:v>
                </c:pt>
                <c:pt idx="1562">
                  <c:v>-0.14347906483956574</c:v>
                </c:pt>
                <c:pt idx="1563">
                  <c:v>-0.21343992836867381</c:v>
                </c:pt>
                <c:pt idx="1564">
                  <c:v>-0.21961872038916208</c:v>
                </c:pt>
                <c:pt idx="1565">
                  <c:v>-0.18386130444890317</c:v>
                </c:pt>
                <c:pt idx="1566">
                  <c:v>-0.12586335274189092</c:v>
                </c:pt>
                <c:pt idx="1567">
                  <c:v>-6.0707250788084095E-2</c:v>
                </c:pt>
                <c:pt idx="1568">
                  <c:v>-6.2001691300799184E-3</c:v>
                </c:pt>
                <c:pt idx="1569">
                  <c:v>2.7001319682395313E-2</c:v>
                </c:pt>
                <c:pt idx="1570">
                  <c:v>2.7294010435447196E-2</c:v>
                </c:pt>
                <c:pt idx="1571">
                  <c:v>-7.4303836994181233E-4</c:v>
                </c:pt>
                <c:pt idx="1572">
                  <c:v>-2.4181000620310294E-2</c:v>
                </c:pt>
                <c:pt idx="1573">
                  <c:v>-1.6912604696316308E-2</c:v>
                </c:pt>
                <c:pt idx="1574">
                  <c:v>1.9062796588687664E-2</c:v>
                </c:pt>
                <c:pt idx="1575">
                  <c:v>6.5138060535145981E-2</c:v>
                </c:pt>
                <c:pt idx="1576">
                  <c:v>9.6834116229484291E-2</c:v>
                </c:pt>
                <c:pt idx="1577">
                  <c:v>0.10972286048553005</c:v>
                </c:pt>
                <c:pt idx="1578">
                  <c:v>0.10045552599873109</c:v>
                </c:pt>
                <c:pt idx="1579">
                  <c:v>8.8482959385409066E-2</c:v>
                </c:pt>
                <c:pt idx="1580">
                  <c:v>8.0787076593101526E-2</c:v>
                </c:pt>
                <c:pt idx="1581">
                  <c:v>6.7110041652608962E-2</c:v>
                </c:pt>
                <c:pt idx="1582">
                  <c:v>5.8537568915954637E-2</c:v>
                </c:pt>
                <c:pt idx="1583">
                  <c:v>6.0723637772525686E-2</c:v>
                </c:pt>
                <c:pt idx="1584">
                  <c:v>6.1726807467597455E-2</c:v>
                </c:pt>
                <c:pt idx="1585">
                  <c:v>5.4544563737644033E-2</c:v>
                </c:pt>
                <c:pt idx="1586">
                  <c:v>2.5986376389511925E-2</c:v>
                </c:pt>
                <c:pt idx="1587">
                  <c:v>-3.3488792514352397E-2</c:v>
                </c:pt>
                <c:pt idx="1588">
                  <c:v>-9.8454805832457387E-2</c:v>
                </c:pt>
                <c:pt idx="1589">
                  <c:v>-0.1463837679354526</c:v>
                </c:pt>
                <c:pt idx="1590">
                  <c:v>-0.16091687150833842</c:v>
                </c:pt>
                <c:pt idx="1591">
                  <c:v>-0.15269079262355759</c:v>
                </c:pt>
                <c:pt idx="1592">
                  <c:v>-0.13348398715341384</c:v>
                </c:pt>
                <c:pt idx="1593">
                  <c:v>-0.11117390105332109</c:v>
                </c:pt>
                <c:pt idx="1594">
                  <c:v>-8.8311803913373996E-2</c:v>
                </c:pt>
                <c:pt idx="1595">
                  <c:v>-6.8602405846741488E-2</c:v>
                </c:pt>
                <c:pt idx="1596">
                  <c:v>-5.4958975853580116E-2</c:v>
                </c:pt>
                <c:pt idx="1597">
                  <c:v>-4.5413315721924565E-2</c:v>
                </c:pt>
                <c:pt idx="1598">
                  <c:v>-2.7920711157340367E-2</c:v>
                </c:pt>
                <c:pt idx="1599">
                  <c:v>1.2846540313167073E-3</c:v>
                </c:pt>
                <c:pt idx="1600">
                  <c:v>3.8120917853954023E-2</c:v>
                </c:pt>
                <c:pt idx="1601">
                  <c:v>6.7176842185688784E-2</c:v>
                </c:pt>
                <c:pt idx="1602">
                  <c:v>8.302859894458603E-2</c:v>
                </c:pt>
                <c:pt idx="1603">
                  <c:v>0.10033215696953098</c:v>
                </c:pt>
                <c:pt idx="1604">
                  <c:v>0.10709219738154128</c:v>
                </c:pt>
                <c:pt idx="1605">
                  <c:v>0.11782387250040162</c:v>
                </c:pt>
                <c:pt idx="1606">
                  <c:v>0.1210360260022324</c:v>
                </c:pt>
                <c:pt idx="1607">
                  <c:v>0.10612735654783485</c:v>
                </c:pt>
                <c:pt idx="1608">
                  <c:v>9.581098974988847E-2</c:v>
                </c:pt>
                <c:pt idx="1609">
                  <c:v>8.0670891367200709E-2</c:v>
                </c:pt>
                <c:pt idx="1610">
                  <c:v>5.9152541571833424E-2</c:v>
                </c:pt>
                <c:pt idx="1611">
                  <c:v>1.4257357569672988E-2</c:v>
                </c:pt>
                <c:pt idx="1612">
                  <c:v>-4.0030716820167886E-2</c:v>
                </c:pt>
                <c:pt idx="1613">
                  <c:v>-9.2270141937771763E-2</c:v>
                </c:pt>
                <c:pt idx="1614">
                  <c:v>-0.13814277227457697</c:v>
                </c:pt>
                <c:pt idx="1615">
                  <c:v>-0.17074228637409478</c:v>
                </c:pt>
                <c:pt idx="1616">
                  <c:v>-0.18731142825694597</c:v>
                </c:pt>
                <c:pt idx="1617">
                  <c:v>-0.16728209544628134</c:v>
                </c:pt>
                <c:pt idx="1618">
                  <c:v>-0.13406499052874515</c:v>
                </c:pt>
                <c:pt idx="1619">
                  <c:v>-9.7654366741376647E-2</c:v>
                </c:pt>
                <c:pt idx="1620">
                  <c:v>-6.1423810909881749E-2</c:v>
                </c:pt>
                <c:pt idx="1621">
                  <c:v>-2.5155673537006113E-2</c:v>
                </c:pt>
                <c:pt idx="1622">
                  <c:v>6.4039977978580329E-3</c:v>
                </c:pt>
                <c:pt idx="1623">
                  <c:v>2.5947406165010192E-2</c:v>
                </c:pt>
                <c:pt idx="1624">
                  <c:v>4.5400625355998675E-2</c:v>
                </c:pt>
                <c:pt idx="1625">
                  <c:v>6.342525818466839E-2</c:v>
                </c:pt>
                <c:pt idx="1626">
                  <c:v>8.250188804288705E-2</c:v>
                </c:pt>
                <c:pt idx="1627">
                  <c:v>9.6961834326556973E-2</c:v>
                </c:pt>
                <c:pt idx="1628">
                  <c:v>0.10637925778712232</c:v>
                </c:pt>
                <c:pt idx="1629">
                  <c:v>0.10746865038226706</c:v>
                </c:pt>
                <c:pt idx="1630">
                  <c:v>0.10141883550617604</c:v>
                </c:pt>
                <c:pt idx="1631">
                  <c:v>8.849072588481019E-2</c:v>
                </c:pt>
                <c:pt idx="1632">
                  <c:v>6.8948469226821907E-2</c:v>
                </c:pt>
                <c:pt idx="1633">
                  <c:v>4.5980015428104384E-2</c:v>
                </c:pt>
                <c:pt idx="1634">
                  <c:v>1.9577933532739858E-2</c:v>
                </c:pt>
                <c:pt idx="1635">
                  <c:v>-1.0486778355121507E-2</c:v>
                </c:pt>
                <c:pt idx="1636">
                  <c:v>-3.8686217934688072E-2</c:v>
                </c:pt>
                <c:pt idx="1637">
                  <c:v>-6.7120907272419053E-2</c:v>
                </c:pt>
                <c:pt idx="1638">
                  <c:v>-9.0655720964612121E-2</c:v>
                </c:pt>
                <c:pt idx="1639">
                  <c:v>-9.9605305169112729E-2</c:v>
                </c:pt>
                <c:pt idx="1640">
                  <c:v>-0.10147186908633792</c:v>
                </c:pt>
                <c:pt idx="1641">
                  <c:v>-9.2430820328322019E-2</c:v>
                </c:pt>
                <c:pt idx="1642">
                  <c:v>-7.4512064972626399E-2</c:v>
                </c:pt>
                <c:pt idx="1643">
                  <c:v>-5.0967516319774309E-2</c:v>
                </c:pt>
                <c:pt idx="1644">
                  <c:v>-2.2163670238264831E-2</c:v>
                </c:pt>
                <c:pt idx="1645">
                  <c:v>-6.2765052722999794E-3</c:v>
                </c:pt>
                <c:pt idx="1646">
                  <c:v>-2.3882220950438328E-3</c:v>
                </c:pt>
                <c:pt idx="1647">
                  <c:v>1.7796317743461567E-3</c:v>
                </c:pt>
                <c:pt idx="1648">
                  <c:v>4.8647933011759939E-3</c:v>
                </c:pt>
                <c:pt idx="1649">
                  <c:v>1.1924172647653516E-2</c:v>
                </c:pt>
                <c:pt idx="1650">
                  <c:v>1.6884471712978286E-2</c:v>
                </c:pt>
                <c:pt idx="1651">
                  <c:v>3.0799752567246381E-2</c:v>
                </c:pt>
                <c:pt idx="1652">
                  <c:v>4.4221429381832718E-2</c:v>
                </c:pt>
                <c:pt idx="1653">
                  <c:v>6.053701720928216E-2</c:v>
                </c:pt>
                <c:pt idx="1654">
                  <c:v>6.9804886566951177E-2</c:v>
                </c:pt>
                <c:pt idx="1655">
                  <c:v>7.2182757125375016E-2</c:v>
                </c:pt>
                <c:pt idx="1656">
                  <c:v>6.1618752264055048E-2</c:v>
                </c:pt>
                <c:pt idx="1657">
                  <c:v>4.4934532687772678E-2</c:v>
                </c:pt>
                <c:pt idx="1658">
                  <c:v>2.6769516209245465E-2</c:v>
                </c:pt>
                <c:pt idx="1659">
                  <c:v>1.0682588424343322E-2</c:v>
                </c:pt>
                <c:pt idx="1660">
                  <c:v>-1.6137509733329151E-3</c:v>
                </c:pt>
                <c:pt idx="1661">
                  <c:v>-1.3405727083050866E-2</c:v>
                </c:pt>
                <c:pt idx="1662">
                  <c:v>-2.1202322417477878E-2</c:v>
                </c:pt>
                <c:pt idx="1663">
                  <c:v>-3.0766024738309888E-2</c:v>
                </c:pt>
                <c:pt idx="1664">
                  <c:v>-4.3324624115944135E-2</c:v>
                </c:pt>
                <c:pt idx="1665">
                  <c:v>-5.4449561063242197E-2</c:v>
                </c:pt>
                <c:pt idx="1666">
                  <c:v>-6.5821192122261674E-2</c:v>
                </c:pt>
                <c:pt idx="1667">
                  <c:v>-7.3475841763069524E-2</c:v>
                </c:pt>
                <c:pt idx="1668">
                  <c:v>-7.0005592141994685E-2</c:v>
                </c:pt>
                <c:pt idx="1669">
                  <c:v>-5.7777407054115999E-2</c:v>
                </c:pt>
                <c:pt idx="1670">
                  <c:v>-3.2949430084465339E-2</c:v>
                </c:pt>
                <c:pt idx="1671">
                  <c:v>-4.6003687970616004E-3</c:v>
                </c:pt>
                <c:pt idx="1672">
                  <c:v>1.9294601196921508E-2</c:v>
                </c:pt>
                <c:pt idx="1673">
                  <c:v>3.1965508086746384E-2</c:v>
                </c:pt>
                <c:pt idx="1674">
                  <c:v>4.3419011842534251E-2</c:v>
                </c:pt>
                <c:pt idx="1675">
                  <c:v>5.8473937312429357E-2</c:v>
                </c:pt>
                <c:pt idx="1676">
                  <c:v>7.1269849377850761E-2</c:v>
                </c:pt>
                <c:pt idx="1677">
                  <c:v>7.2569825453001321E-2</c:v>
                </c:pt>
                <c:pt idx="1678">
                  <c:v>5.9023071107108048E-2</c:v>
                </c:pt>
                <c:pt idx="1679">
                  <c:v>4.82056835108369E-2</c:v>
                </c:pt>
                <c:pt idx="1680">
                  <c:v>3.8721974319083183E-2</c:v>
                </c:pt>
                <c:pt idx="1681">
                  <c:v>2.8780450906165135E-2</c:v>
                </c:pt>
                <c:pt idx="1682">
                  <c:v>1.010333292794106E-2</c:v>
                </c:pt>
                <c:pt idx="1683">
                  <c:v>-7.3386709769373195E-3</c:v>
                </c:pt>
                <c:pt idx="1684">
                  <c:v>-2.6324482723345664E-2</c:v>
                </c:pt>
                <c:pt idx="1685">
                  <c:v>-4.2126089792173187E-2</c:v>
                </c:pt>
                <c:pt idx="1686">
                  <c:v>-5.1773719418370841E-2</c:v>
                </c:pt>
                <c:pt idx="1687">
                  <c:v>-4.4972420573004691E-2</c:v>
                </c:pt>
                <c:pt idx="1688">
                  <c:v>-3.9943644459919263E-2</c:v>
                </c:pt>
                <c:pt idx="1689">
                  <c:v>-2.8553497285486031E-2</c:v>
                </c:pt>
                <c:pt idx="1690">
                  <c:v>-2.0101407051704892E-2</c:v>
                </c:pt>
                <c:pt idx="1691">
                  <c:v>-1.0843297855184607E-2</c:v>
                </c:pt>
                <c:pt idx="1692">
                  <c:v>-2.7060323849236491E-3</c:v>
                </c:pt>
                <c:pt idx="1693">
                  <c:v>2.3058603737289704E-3</c:v>
                </c:pt>
                <c:pt idx="1694">
                  <c:v>8.5705401712019777E-3</c:v>
                </c:pt>
                <c:pt idx="1695">
                  <c:v>2.2533083513178492E-2</c:v>
                </c:pt>
                <c:pt idx="1696">
                  <c:v>2.7299065136539038E-2</c:v>
                </c:pt>
                <c:pt idx="1697">
                  <c:v>3.2322457421082668E-2</c:v>
                </c:pt>
                <c:pt idx="1698">
                  <c:v>3.5119086590891538E-2</c:v>
                </c:pt>
                <c:pt idx="1699">
                  <c:v>3.2217035327327823E-2</c:v>
                </c:pt>
                <c:pt idx="1700">
                  <c:v>2.8097904306802136E-2</c:v>
                </c:pt>
                <c:pt idx="1701">
                  <c:v>3.0150182704499592E-2</c:v>
                </c:pt>
                <c:pt idx="1702">
                  <c:v>3.0687976376469108E-2</c:v>
                </c:pt>
                <c:pt idx="1703">
                  <c:v>3.1790097499690313E-2</c:v>
                </c:pt>
                <c:pt idx="1704">
                  <c:v>2.355162374318542E-2</c:v>
                </c:pt>
                <c:pt idx="1705">
                  <c:v>1.7302546674252701E-2</c:v>
                </c:pt>
                <c:pt idx="1706">
                  <c:v>9.3620188572683082E-3</c:v>
                </c:pt>
                <c:pt idx="1707">
                  <c:v>3.2049987195090822E-3</c:v>
                </c:pt>
                <c:pt idx="1708">
                  <c:v>-5.7704021895918249E-3</c:v>
                </c:pt>
                <c:pt idx="1709">
                  <c:v>-1.2707309834921509E-2</c:v>
                </c:pt>
                <c:pt idx="1710">
                  <c:v>-2.4436960425285828E-2</c:v>
                </c:pt>
                <c:pt idx="1711">
                  <c:v>-3.7364469606149336E-2</c:v>
                </c:pt>
                <c:pt idx="1712">
                  <c:v>-4.5424843249996738E-2</c:v>
                </c:pt>
                <c:pt idx="1713">
                  <c:v>-5.1325035199094697E-2</c:v>
                </c:pt>
                <c:pt idx="1714">
                  <c:v>-5.3461829286676962E-2</c:v>
                </c:pt>
                <c:pt idx="1715">
                  <c:v>-5.5156576764388676E-2</c:v>
                </c:pt>
                <c:pt idx="1716">
                  <c:v>-4.0226225726526094E-2</c:v>
                </c:pt>
                <c:pt idx="1717">
                  <c:v>-2.2182227537558819E-2</c:v>
                </c:pt>
                <c:pt idx="1718">
                  <c:v>-7.0224553861243828E-4</c:v>
                </c:pt>
                <c:pt idx="1719">
                  <c:v>2.159798876346157E-2</c:v>
                </c:pt>
                <c:pt idx="1720">
                  <c:v>4.5366497395281549E-2</c:v>
                </c:pt>
                <c:pt idx="1721">
                  <c:v>7.0369028363877886E-2</c:v>
                </c:pt>
                <c:pt idx="1722">
                  <c:v>8.2285399016008259E-2</c:v>
                </c:pt>
                <c:pt idx="1723">
                  <c:v>8.363983589636606E-2</c:v>
                </c:pt>
                <c:pt idx="1724">
                  <c:v>7.8781432891366868E-2</c:v>
                </c:pt>
                <c:pt idx="1725">
                  <c:v>7.2011939702887773E-2</c:v>
                </c:pt>
                <c:pt idx="1726">
                  <c:v>6.6805199684542613E-2</c:v>
                </c:pt>
                <c:pt idx="1727">
                  <c:v>6.0930857715151165E-2</c:v>
                </c:pt>
                <c:pt idx="1728">
                  <c:v>4.4707946568453005E-2</c:v>
                </c:pt>
                <c:pt idx="1729">
                  <c:v>1.7042996667167278E-2</c:v>
                </c:pt>
                <c:pt idx="1730">
                  <c:v>-5.7696955977020077E-3</c:v>
                </c:pt>
                <c:pt idx="1731">
                  <c:v>-3.385950227448134E-2</c:v>
                </c:pt>
                <c:pt idx="1732">
                  <c:v>-6.1731205587889901E-2</c:v>
                </c:pt>
                <c:pt idx="1733">
                  <c:v>-8.8978311997642612E-2</c:v>
                </c:pt>
                <c:pt idx="1734">
                  <c:v>-0.10760182818396431</c:v>
                </c:pt>
                <c:pt idx="1735">
                  <c:v>-0.11364721591500918</c:v>
                </c:pt>
                <c:pt idx="1736">
                  <c:v>-0.10959409575777777</c:v>
                </c:pt>
                <c:pt idx="1737">
                  <c:v>-9.8519561478081857E-2</c:v>
                </c:pt>
                <c:pt idx="1738">
                  <c:v>-8.4553369172131188E-2</c:v>
                </c:pt>
                <c:pt idx="1739">
                  <c:v>-6.5982965305629346E-2</c:v>
                </c:pt>
                <c:pt idx="1740">
                  <c:v>-3.9357598308355654E-2</c:v>
                </c:pt>
                <c:pt idx="1741">
                  <c:v>-9.1396211342726404E-3</c:v>
                </c:pt>
                <c:pt idx="1742">
                  <c:v>2.5150935121698366E-2</c:v>
                </c:pt>
                <c:pt idx="1743">
                  <c:v>5.520408158292528E-2</c:v>
                </c:pt>
                <c:pt idx="1744">
                  <c:v>8.9128675197193877E-2</c:v>
                </c:pt>
                <c:pt idx="1745">
                  <c:v>0.12491312980113659</c:v>
                </c:pt>
                <c:pt idx="1746">
                  <c:v>0.15368592255474006</c:v>
                </c:pt>
                <c:pt idx="1747">
                  <c:v>0.16367380222884809</c:v>
                </c:pt>
                <c:pt idx="1748">
                  <c:v>0.15855593312212435</c:v>
                </c:pt>
                <c:pt idx="1749">
                  <c:v>0.13367644901706219</c:v>
                </c:pt>
                <c:pt idx="1750">
                  <c:v>0.10010899709694301</c:v>
                </c:pt>
                <c:pt idx="1751">
                  <c:v>5.9495610908879608E-2</c:v>
                </c:pt>
                <c:pt idx="1752">
                  <c:v>1.1973692272130784E-2</c:v>
                </c:pt>
                <c:pt idx="1753">
                  <c:v>-3.2061501555637507E-2</c:v>
                </c:pt>
                <c:pt idx="1754">
                  <c:v>-7.2280785491375121E-2</c:v>
                </c:pt>
                <c:pt idx="1755">
                  <c:v>-0.10784928076008053</c:v>
                </c:pt>
                <c:pt idx="1756">
                  <c:v>-0.13437521312158002</c:v>
                </c:pt>
                <c:pt idx="1757">
                  <c:v>-0.15188851746212434</c:v>
                </c:pt>
                <c:pt idx="1758">
                  <c:v>-0.15482537264197349</c:v>
                </c:pt>
                <c:pt idx="1759">
                  <c:v>-0.14811339886353822</c:v>
                </c:pt>
                <c:pt idx="1760">
                  <c:v>-0.13100996756051478</c:v>
                </c:pt>
                <c:pt idx="1761">
                  <c:v>-0.10526066443493781</c:v>
                </c:pt>
                <c:pt idx="1762">
                  <c:v>-7.7943691188630274E-2</c:v>
                </c:pt>
                <c:pt idx="1763">
                  <c:v>-3.7671824536890317E-2</c:v>
                </c:pt>
                <c:pt idx="1764">
                  <c:v>2.8965118679082163E-3</c:v>
                </c:pt>
                <c:pt idx="1765">
                  <c:v>4.1141587969804175E-2</c:v>
                </c:pt>
                <c:pt idx="1766">
                  <c:v>7.9878813041843424E-2</c:v>
                </c:pt>
                <c:pt idx="1767">
                  <c:v>0.11260441795400204</c:v>
                </c:pt>
                <c:pt idx="1768">
                  <c:v>0.14110001572217123</c:v>
                </c:pt>
                <c:pt idx="1769">
                  <c:v>0.16031169833406317</c:v>
                </c:pt>
                <c:pt idx="1770">
                  <c:v>0.17227079581908153</c:v>
                </c:pt>
                <c:pt idx="1771">
                  <c:v>0.16317714190156471</c:v>
                </c:pt>
                <c:pt idx="1772">
                  <c:v>0.13285012298652701</c:v>
                </c:pt>
                <c:pt idx="1773">
                  <c:v>9.7468042357179305E-2</c:v>
                </c:pt>
                <c:pt idx="1774">
                  <c:v>5.1723552158541491E-2</c:v>
                </c:pt>
                <c:pt idx="1775">
                  <c:v>1.3299612175676961E-2</c:v>
                </c:pt>
                <c:pt idx="1776">
                  <c:v>-2.5559742072359327E-2</c:v>
                </c:pt>
                <c:pt idx="1777">
                  <c:v>-5.7063563406756161E-2</c:v>
                </c:pt>
                <c:pt idx="1778">
                  <c:v>-7.9729811772182663E-2</c:v>
                </c:pt>
                <c:pt idx="1779">
                  <c:v>-9.6250945600808047E-2</c:v>
                </c:pt>
                <c:pt idx="1780">
                  <c:v>-0.10851382962037104</c:v>
                </c:pt>
                <c:pt idx="1781">
                  <c:v>-0.11395556902250562</c:v>
                </c:pt>
                <c:pt idx="1782">
                  <c:v>-0.11765990211397655</c:v>
                </c:pt>
                <c:pt idx="1783">
                  <c:v>-0.11407727908696023</c:v>
                </c:pt>
                <c:pt idx="1784">
                  <c:v>-0.10271350607625485</c:v>
                </c:pt>
                <c:pt idx="1785">
                  <c:v>-8.181206034646768E-2</c:v>
                </c:pt>
                <c:pt idx="1786">
                  <c:v>-6.2253733764272783E-2</c:v>
                </c:pt>
                <c:pt idx="1787">
                  <c:v>-3.8683725284069111E-2</c:v>
                </c:pt>
                <c:pt idx="1788">
                  <c:v>-1.5603812943139348E-2</c:v>
                </c:pt>
                <c:pt idx="1789">
                  <c:v>1.8857069175766666E-2</c:v>
                </c:pt>
                <c:pt idx="1790">
                  <c:v>5.3173159911874615E-2</c:v>
                </c:pt>
                <c:pt idx="1791">
                  <c:v>8.1858212881858822E-2</c:v>
                </c:pt>
                <c:pt idx="1792">
                  <c:v>0.10733918659423854</c:v>
                </c:pt>
                <c:pt idx="1793">
                  <c:v>0.1282977922243588</c:v>
                </c:pt>
                <c:pt idx="1794">
                  <c:v>0.13752515467998366</c:v>
                </c:pt>
                <c:pt idx="1795">
                  <c:v>0.1362729747305107</c:v>
                </c:pt>
                <c:pt idx="1796">
                  <c:v>0.12543535847595211</c:v>
                </c:pt>
                <c:pt idx="1797">
                  <c:v>0.10325333498451272</c:v>
                </c:pt>
                <c:pt idx="1798">
                  <c:v>7.3256645014458305E-2</c:v>
                </c:pt>
                <c:pt idx="1799">
                  <c:v>3.4243097804003364E-2</c:v>
                </c:pt>
                <c:pt idx="1800">
                  <c:v>-3.8138239859090827E-3</c:v>
                </c:pt>
                <c:pt idx="1801">
                  <c:v>-4.0259983265156063E-2</c:v>
                </c:pt>
                <c:pt idx="1802">
                  <c:v>-6.9743299009875012E-2</c:v>
                </c:pt>
                <c:pt idx="1803">
                  <c:v>-8.8399252628108757E-2</c:v>
                </c:pt>
                <c:pt idx="1804">
                  <c:v>-0.10236737678864015</c:v>
                </c:pt>
                <c:pt idx="1805">
                  <c:v>-0.10904658991926706</c:v>
                </c:pt>
                <c:pt idx="1806">
                  <c:v>-0.11228448965405707</c:v>
                </c:pt>
                <c:pt idx="1807">
                  <c:v>-0.11004855660016716</c:v>
                </c:pt>
                <c:pt idx="1808">
                  <c:v>-0.10247763124991437</c:v>
                </c:pt>
                <c:pt idx="1809">
                  <c:v>-9.0962630879120987E-2</c:v>
                </c:pt>
                <c:pt idx="1810">
                  <c:v>-7.0905927581091849E-2</c:v>
                </c:pt>
                <c:pt idx="1811">
                  <c:v>-4.35951192104896E-2</c:v>
                </c:pt>
                <c:pt idx="1812">
                  <c:v>-1.3927938442698268E-2</c:v>
                </c:pt>
                <c:pt idx="1813">
                  <c:v>1.6407728116514881E-2</c:v>
                </c:pt>
                <c:pt idx="1814">
                  <c:v>3.9618587139750458E-2</c:v>
                </c:pt>
                <c:pt idx="1815">
                  <c:v>5.868604450950092E-2</c:v>
                </c:pt>
                <c:pt idx="1816">
                  <c:v>7.1232347959543627E-2</c:v>
                </c:pt>
                <c:pt idx="1817">
                  <c:v>7.8518293064551381E-2</c:v>
                </c:pt>
                <c:pt idx="1818">
                  <c:v>8.5681394858149129E-2</c:v>
                </c:pt>
                <c:pt idx="1819">
                  <c:v>8.6403932381275944E-2</c:v>
                </c:pt>
                <c:pt idx="1820">
                  <c:v>8.4543706143062169E-2</c:v>
                </c:pt>
                <c:pt idx="1821">
                  <c:v>7.2871742540362897E-2</c:v>
                </c:pt>
                <c:pt idx="1822">
                  <c:v>5.5608537058392561E-2</c:v>
                </c:pt>
                <c:pt idx="1823">
                  <c:v>3.3379210760574617E-2</c:v>
                </c:pt>
                <c:pt idx="1824">
                  <c:v>5.8339358557241176E-3</c:v>
                </c:pt>
                <c:pt idx="1825">
                  <c:v>-2.3799948472549237E-2</c:v>
                </c:pt>
                <c:pt idx="1826">
                  <c:v>-4.3310640011403161E-2</c:v>
                </c:pt>
                <c:pt idx="1827">
                  <c:v>-5.8871318716783277E-2</c:v>
                </c:pt>
                <c:pt idx="1828">
                  <c:v>-6.6713493843541596E-2</c:v>
                </c:pt>
                <c:pt idx="1829">
                  <c:v>-6.8086465929784915E-2</c:v>
                </c:pt>
                <c:pt idx="1830">
                  <c:v>-6.4188641891559636E-2</c:v>
                </c:pt>
                <c:pt idx="1831">
                  <c:v>-5.9582858056633027E-2</c:v>
                </c:pt>
                <c:pt idx="1832">
                  <c:v>-5.2315208741719368E-2</c:v>
                </c:pt>
                <c:pt idx="1833">
                  <c:v>-4.5453542285789093E-2</c:v>
                </c:pt>
                <c:pt idx="1834">
                  <c:v>-3.405651043247452E-2</c:v>
                </c:pt>
                <c:pt idx="1835">
                  <c:v>-1.833068380972171E-2</c:v>
                </c:pt>
                <c:pt idx="1836">
                  <c:v>1.3192270627536799E-3</c:v>
                </c:pt>
                <c:pt idx="1837">
                  <c:v>2.3387565287193577E-2</c:v>
                </c:pt>
                <c:pt idx="1838">
                  <c:v>4.4683456608829969E-2</c:v>
                </c:pt>
                <c:pt idx="1839">
                  <c:v>6.1943161713209988E-2</c:v>
                </c:pt>
                <c:pt idx="1840">
                  <c:v>7.4240177636928542E-2</c:v>
                </c:pt>
                <c:pt idx="1841">
                  <c:v>8.0758597248239555E-2</c:v>
                </c:pt>
                <c:pt idx="1842">
                  <c:v>7.7837976973861564E-2</c:v>
                </c:pt>
                <c:pt idx="1843">
                  <c:v>7.1455516426517734E-2</c:v>
                </c:pt>
                <c:pt idx="1844">
                  <c:v>6.3037455316353824E-2</c:v>
                </c:pt>
                <c:pt idx="1845">
                  <c:v>5.5742935368746992E-2</c:v>
                </c:pt>
                <c:pt idx="1846">
                  <c:v>4.3425458092495713E-2</c:v>
                </c:pt>
                <c:pt idx="1847">
                  <c:v>2.763861654963996E-2</c:v>
                </c:pt>
                <c:pt idx="1848">
                  <c:v>1.1036201107905503E-2</c:v>
                </c:pt>
                <c:pt idx="1849">
                  <c:v>-2.0217770159449847E-3</c:v>
                </c:pt>
                <c:pt idx="1850">
                  <c:v>-1.2585839057989602E-2</c:v>
                </c:pt>
                <c:pt idx="1851">
                  <c:v>-2.3594781086265136E-2</c:v>
                </c:pt>
                <c:pt idx="1852">
                  <c:v>-3.0258874799595003E-2</c:v>
                </c:pt>
                <c:pt idx="1853">
                  <c:v>-3.4905937483843422E-2</c:v>
                </c:pt>
                <c:pt idx="1854">
                  <c:v>-3.3312213998361671E-2</c:v>
                </c:pt>
                <c:pt idx="1855">
                  <c:v>-3.0148124182540162E-2</c:v>
                </c:pt>
                <c:pt idx="1856">
                  <c:v>-2.6247913539588073E-2</c:v>
                </c:pt>
                <c:pt idx="1857">
                  <c:v>-2.7700919785529052E-2</c:v>
                </c:pt>
                <c:pt idx="1858">
                  <c:v>-2.4012499306628542E-2</c:v>
                </c:pt>
                <c:pt idx="1859">
                  <c:v>-1.7280496750123751E-2</c:v>
                </c:pt>
                <c:pt idx="1860">
                  <c:v>-9.1724433029297253E-3</c:v>
                </c:pt>
                <c:pt idx="1861">
                  <c:v>2.283974493583649E-3</c:v>
                </c:pt>
                <c:pt idx="1862">
                  <c:v>1.3684025927798878E-2</c:v>
                </c:pt>
                <c:pt idx="1863">
                  <c:v>2.6248488546953108E-2</c:v>
                </c:pt>
                <c:pt idx="1864">
                  <c:v>3.6439226735603056E-2</c:v>
                </c:pt>
                <c:pt idx="1865">
                  <c:v>4.3011969032675124E-2</c:v>
                </c:pt>
                <c:pt idx="1866">
                  <c:v>4.0515461411650661E-2</c:v>
                </c:pt>
                <c:pt idx="1867">
                  <c:v>3.3299892623142507E-2</c:v>
                </c:pt>
                <c:pt idx="1868">
                  <c:v>2.223697162541478E-2</c:v>
                </c:pt>
                <c:pt idx="1869">
                  <c:v>9.7689128405034961E-3</c:v>
                </c:pt>
                <c:pt idx="1870">
                  <c:v>-2.2649942117803465E-3</c:v>
                </c:pt>
                <c:pt idx="1871">
                  <c:v>-1.4146920920891233E-2</c:v>
                </c:pt>
                <c:pt idx="1872">
                  <c:v>-2.4442346626843425E-2</c:v>
                </c:pt>
                <c:pt idx="1873">
                  <c:v>-2.8392553828454025E-2</c:v>
                </c:pt>
                <c:pt idx="1874">
                  <c:v>-3.2629448192847098E-2</c:v>
                </c:pt>
                <c:pt idx="1875">
                  <c:v>-3.5582964879678998E-2</c:v>
                </c:pt>
                <c:pt idx="1876">
                  <c:v>-3.697696570521692E-2</c:v>
                </c:pt>
                <c:pt idx="1877">
                  <c:v>-3.1321760615726398E-2</c:v>
                </c:pt>
                <c:pt idx="1878">
                  <c:v>-2.3596351908137615E-2</c:v>
                </c:pt>
                <c:pt idx="1879">
                  <c:v>-1.4960727106719061E-2</c:v>
                </c:pt>
                <c:pt idx="1880">
                  <c:v>-7.7124557327631913E-3</c:v>
                </c:pt>
                <c:pt idx="1881">
                  <c:v>-6.5720710292132304E-3</c:v>
                </c:pt>
                <c:pt idx="1882">
                  <c:v>-5.5969011548242095E-3</c:v>
                </c:pt>
                <c:pt idx="1883">
                  <c:v>-6.7461065629140157E-3</c:v>
                </c:pt>
                <c:pt idx="1884">
                  <c:v>-1.0117349309968868E-2</c:v>
                </c:pt>
                <c:pt idx="1885">
                  <c:v>-1.4221166088228951E-2</c:v>
                </c:pt>
                <c:pt idx="1886">
                  <c:v>-1.8986049427327116E-2</c:v>
                </c:pt>
                <c:pt idx="1887">
                  <c:v>-2.0225464613956471E-2</c:v>
                </c:pt>
                <c:pt idx="1888">
                  <c:v>-2.0319447042240875E-2</c:v>
                </c:pt>
                <c:pt idx="1889">
                  <c:v>-1.4912853923936186E-2</c:v>
                </c:pt>
                <c:pt idx="1890">
                  <c:v>-6.9083435514602134E-3</c:v>
                </c:pt>
                <c:pt idx="1891">
                  <c:v>-3.1634188075780429E-3</c:v>
                </c:pt>
                <c:pt idx="1892">
                  <c:v>-1.170011810685372E-3</c:v>
                </c:pt>
                <c:pt idx="1893">
                  <c:v>3.1607797166784303E-4</c:v>
                </c:pt>
                <c:pt idx="1894">
                  <c:v>5.5965321007526905E-4</c:v>
                </c:pt>
                <c:pt idx="1895">
                  <c:v>-3.1773627215172579E-4</c:v>
                </c:pt>
                <c:pt idx="1896">
                  <c:v>3.6615722982544746E-3</c:v>
                </c:pt>
                <c:pt idx="1897">
                  <c:v>7.2634862412974417E-3</c:v>
                </c:pt>
                <c:pt idx="1898">
                  <c:v>1.2564881100197349E-2</c:v>
                </c:pt>
                <c:pt idx="1899">
                  <c:v>1.658664542175331E-2</c:v>
                </c:pt>
                <c:pt idx="1900">
                  <c:v>1.710747151276585E-2</c:v>
                </c:pt>
                <c:pt idx="1901">
                  <c:v>1.5424539074576554E-2</c:v>
                </c:pt>
                <c:pt idx="1902">
                  <c:v>1.1047095118540469E-2</c:v>
                </c:pt>
                <c:pt idx="1903">
                  <c:v>-1.5456239307620897E-4</c:v>
                </c:pt>
                <c:pt idx="1904">
                  <c:v>-1.4131809569360958E-2</c:v>
                </c:pt>
                <c:pt idx="1905">
                  <c:v>-2.5936709208273494E-2</c:v>
                </c:pt>
                <c:pt idx="1906">
                  <c:v>-3.7433038406551274E-2</c:v>
                </c:pt>
                <c:pt idx="1907">
                  <c:v>-4.5595490243016311E-2</c:v>
                </c:pt>
                <c:pt idx="1908">
                  <c:v>-5.2075525821862277E-2</c:v>
                </c:pt>
                <c:pt idx="1909">
                  <c:v>-4.3210274341985523E-2</c:v>
                </c:pt>
                <c:pt idx="1910">
                  <c:v>-3.0084826968811925E-2</c:v>
                </c:pt>
                <c:pt idx="1911">
                  <c:v>-1.3893025905222834E-2</c:v>
                </c:pt>
                <c:pt idx="1912">
                  <c:v>3.1910724586140774E-3</c:v>
                </c:pt>
                <c:pt idx="1913">
                  <c:v>2.1598143049713556E-2</c:v>
                </c:pt>
                <c:pt idx="1914">
                  <c:v>3.0055018556874109E-2</c:v>
                </c:pt>
                <c:pt idx="1915">
                  <c:v>2.7468395135045769E-2</c:v>
                </c:pt>
                <c:pt idx="1916">
                  <c:v>2.3863396206223852E-2</c:v>
                </c:pt>
                <c:pt idx="1917">
                  <c:v>1.4643873564783793E-2</c:v>
                </c:pt>
                <c:pt idx="1918">
                  <c:v>9.9281414801301732E-3</c:v>
                </c:pt>
                <c:pt idx="1919">
                  <c:v>4.6101748862949436E-3</c:v>
                </c:pt>
                <c:pt idx="1920">
                  <c:v>1.8494392551788887E-3</c:v>
                </c:pt>
                <c:pt idx="1921">
                  <c:v>1.2246066500462486E-3</c:v>
                </c:pt>
                <c:pt idx="1922">
                  <c:v>-2.4754133806193581E-4</c:v>
                </c:pt>
                <c:pt idx="1923">
                  <c:v>-3.5895910980887767E-3</c:v>
                </c:pt>
                <c:pt idx="1924">
                  <c:v>-9.5881033910908148E-3</c:v>
                </c:pt>
                <c:pt idx="1925">
                  <c:v>-1.8744912918868192E-2</c:v>
                </c:pt>
                <c:pt idx="1926">
                  <c:v>-2.77398970605474E-2</c:v>
                </c:pt>
                <c:pt idx="1927">
                  <c:v>-3.1996680949293477E-2</c:v>
                </c:pt>
                <c:pt idx="1928">
                  <c:v>-3.1478193937586336E-2</c:v>
                </c:pt>
                <c:pt idx="1929">
                  <c:v>-2.9388062859195107E-2</c:v>
                </c:pt>
                <c:pt idx="1930">
                  <c:v>-2.3301314478568091E-2</c:v>
                </c:pt>
                <c:pt idx="1931">
                  <c:v>-1.7904932188570335E-2</c:v>
                </c:pt>
                <c:pt idx="1932">
                  <c:v>-4.878243267571733E-3</c:v>
                </c:pt>
                <c:pt idx="1933">
                  <c:v>1.2994452480736086E-2</c:v>
                </c:pt>
                <c:pt idx="1934">
                  <c:v>2.6247643504350868E-2</c:v>
                </c:pt>
                <c:pt idx="1935">
                  <c:v>3.1618435857482467E-2</c:v>
                </c:pt>
                <c:pt idx="1936">
                  <c:v>3.4932596995070335E-2</c:v>
                </c:pt>
                <c:pt idx="1937">
                  <c:v>3.9268552486388789E-2</c:v>
                </c:pt>
                <c:pt idx="1938">
                  <c:v>4.5802178956135163E-2</c:v>
                </c:pt>
                <c:pt idx="1939">
                  <c:v>4.8056452303179405E-2</c:v>
                </c:pt>
                <c:pt idx="1940">
                  <c:v>3.7169675461027729E-2</c:v>
                </c:pt>
                <c:pt idx="1941">
                  <c:v>2.5856916086339041E-2</c:v>
                </c:pt>
                <c:pt idx="1942">
                  <c:v>1.4018996153025893E-2</c:v>
                </c:pt>
                <c:pt idx="1943">
                  <c:v>2.1630115252470536E-3</c:v>
                </c:pt>
                <c:pt idx="1944">
                  <c:v>-1.0167691337163149E-2</c:v>
                </c:pt>
                <c:pt idx="1945">
                  <c:v>-2.1595805493735677E-2</c:v>
                </c:pt>
                <c:pt idx="1946">
                  <c:v>-2.7576806214048212E-2</c:v>
                </c:pt>
                <c:pt idx="1947">
                  <c:v>-2.857684663223568E-2</c:v>
                </c:pt>
                <c:pt idx="1948">
                  <c:v>-2.5638323269311616E-2</c:v>
                </c:pt>
                <c:pt idx="1949">
                  <c:v>-2.1142324656284912E-2</c:v>
                </c:pt>
                <c:pt idx="1950">
                  <c:v>-1.7747041505146891E-2</c:v>
                </c:pt>
                <c:pt idx="1951">
                  <c:v>-2.0441789593508564E-2</c:v>
                </c:pt>
                <c:pt idx="1952">
                  <c:v>-2.1757238837914781E-2</c:v>
                </c:pt>
                <c:pt idx="1953">
                  <c:v>-1.7591291592218859E-2</c:v>
                </c:pt>
                <c:pt idx="1954">
                  <c:v>-6.7207752154344134E-3</c:v>
                </c:pt>
                <c:pt idx="1955">
                  <c:v>3.3589100738435473E-3</c:v>
                </c:pt>
                <c:pt idx="1956">
                  <c:v>1.5972618332930986E-2</c:v>
                </c:pt>
                <c:pt idx="1957">
                  <c:v>2.8146128541791333E-2</c:v>
                </c:pt>
                <c:pt idx="1958">
                  <c:v>3.6720327633542202E-2</c:v>
                </c:pt>
                <c:pt idx="1959">
                  <c:v>4.0779932356516918E-2</c:v>
                </c:pt>
                <c:pt idx="1960">
                  <c:v>3.9875607943665237E-2</c:v>
                </c:pt>
                <c:pt idx="1961">
                  <c:v>3.1801062854696742E-2</c:v>
                </c:pt>
                <c:pt idx="1962">
                  <c:v>2.485622967591692E-2</c:v>
                </c:pt>
                <c:pt idx="1963">
                  <c:v>2.0967675643534658E-2</c:v>
                </c:pt>
                <c:pt idx="1964">
                  <c:v>1.8558291214152804E-2</c:v>
                </c:pt>
                <c:pt idx="1965">
                  <c:v>1.8055347163879919E-2</c:v>
                </c:pt>
                <c:pt idx="1966">
                  <c:v>1.6349485244338123E-2</c:v>
                </c:pt>
                <c:pt idx="1967">
                  <c:v>1.4008280894418449E-2</c:v>
                </c:pt>
                <c:pt idx="1968">
                  <c:v>5.2949198072112947E-3</c:v>
                </c:pt>
                <c:pt idx="1969">
                  <c:v>-7.03959207366952E-3</c:v>
                </c:pt>
                <c:pt idx="1970">
                  <c:v>-2.0027818950303873E-2</c:v>
                </c:pt>
                <c:pt idx="1971">
                  <c:v>-3.3223857910651883E-2</c:v>
                </c:pt>
                <c:pt idx="1972">
                  <c:v>-4.3542854927084096E-2</c:v>
                </c:pt>
                <c:pt idx="1973">
                  <c:v>-4.9685577227269212E-2</c:v>
                </c:pt>
                <c:pt idx="1974">
                  <c:v>-4.956274208439327E-2</c:v>
                </c:pt>
                <c:pt idx="1975">
                  <c:v>-4.506680817768511E-2</c:v>
                </c:pt>
                <c:pt idx="1976">
                  <c:v>-3.8758292320593066E-2</c:v>
                </c:pt>
                <c:pt idx="1977">
                  <c:v>-3.2134398854452392E-2</c:v>
                </c:pt>
                <c:pt idx="1978">
                  <c:v>-2.6857700516977268E-2</c:v>
                </c:pt>
                <c:pt idx="1979">
                  <c:v>-2.6784540463393881E-2</c:v>
                </c:pt>
                <c:pt idx="1980">
                  <c:v>-2.6895861680875228E-2</c:v>
                </c:pt>
                <c:pt idx="1981">
                  <c:v>-1.2309552519505097E-2</c:v>
                </c:pt>
                <c:pt idx="1982">
                  <c:v>5.5831083495409273E-3</c:v>
                </c:pt>
                <c:pt idx="1983">
                  <c:v>2.2655030981825586E-2</c:v>
                </c:pt>
                <c:pt idx="1984">
                  <c:v>3.9276532494057798E-2</c:v>
                </c:pt>
                <c:pt idx="1985">
                  <c:v>5.3917684291507027E-2</c:v>
                </c:pt>
                <c:pt idx="1986">
                  <c:v>6.4942612727279816E-2</c:v>
                </c:pt>
                <c:pt idx="1987">
                  <c:v>6.9140762446422838E-2</c:v>
                </c:pt>
                <c:pt idx="1988">
                  <c:v>6.5884633955010291E-2</c:v>
                </c:pt>
                <c:pt idx="1989">
                  <c:v>5.0639806683216715E-2</c:v>
                </c:pt>
                <c:pt idx="1990">
                  <c:v>3.3751125218887255E-2</c:v>
                </c:pt>
                <c:pt idx="1991">
                  <c:v>1.7920528765829256E-2</c:v>
                </c:pt>
                <c:pt idx="1992">
                  <c:v>6.1079357902530469E-4</c:v>
                </c:pt>
                <c:pt idx="1993">
                  <c:v>-1.6602838160810398E-2</c:v>
                </c:pt>
                <c:pt idx="1994">
                  <c:v>-3.4380708611650664E-2</c:v>
                </c:pt>
                <c:pt idx="1995">
                  <c:v>-5.2208310468992151E-2</c:v>
                </c:pt>
                <c:pt idx="1996">
                  <c:v>-6.306759240792191E-2</c:v>
                </c:pt>
                <c:pt idx="1997">
                  <c:v>-6.5099268440756364E-2</c:v>
                </c:pt>
                <c:pt idx="1998">
                  <c:v>-6.4593270283422322E-2</c:v>
                </c:pt>
                <c:pt idx="1999">
                  <c:v>-5.8754011089119061E-2</c:v>
                </c:pt>
                <c:pt idx="2000">
                  <c:v>-4.795985310746901E-2</c:v>
                </c:pt>
                <c:pt idx="2001">
                  <c:v>-3.2610328093488683E-2</c:v>
                </c:pt>
                <c:pt idx="2002">
                  <c:v>-1.5205571797314986E-2</c:v>
                </c:pt>
                <c:pt idx="2003">
                  <c:v>1.7097242685268194E-3</c:v>
                </c:pt>
                <c:pt idx="2004">
                  <c:v>1.4365159303422833E-2</c:v>
                </c:pt>
                <c:pt idx="2005">
                  <c:v>2.0417902974694903E-2</c:v>
                </c:pt>
                <c:pt idx="2006">
                  <c:v>2.5703860072112433E-2</c:v>
                </c:pt>
                <c:pt idx="2007">
                  <c:v>3.031669634408328E-2</c:v>
                </c:pt>
                <c:pt idx="2008">
                  <c:v>3.7751926535870638E-2</c:v>
                </c:pt>
                <c:pt idx="2009">
                  <c:v>4.2773613770692151E-2</c:v>
                </c:pt>
                <c:pt idx="2010">
                  <c:v>4.3819459901245972E-2</c:v>
                </c:pt>
                <c:pt idx="2011">
                  <c:v>4.0653019721336288E-2</c:v>
                </c:pt>
                <c:pt idx="2012">
                  <c:v>3.6011057974001323E-2</c:v>
                </c:pt>
                <c:pt idx="2013">
                  <c:v>2.677302872524424E-2</c:v>
                </c:pt>
                <c:pt idx="2014">
                  <c:v>1.6261184962748521E-2</c:v>
                </c:pt>
                <c:pt idx="2015">
                  <c:v>8.4944499225377869E-3</c:v>
                </c:pt>
                <c:pt idx="2016">
                  <c:v>7.6277857605102446E-4</c:v>
                </c:pt>
                <c:pt idx="2017">
                  <c:v>-3.6494608262426093E-3</c:v>
                </c:pt>
                <c:pt idx="2018">
                  <c:v>-4.4180748757127923E-3</c:v>
                </c:pt>
                <c:pt idx="2019">
                  <c:v>-4.3357530608488584E-3</c:v>
                </c:pt>
                <c:pt idx="2020">
                  <c:v>-4.12780147422789E-3</c:v>
                </c:pt>
                <c:pt idx="2021">
                  <c:v>-1.2492246241955962E-2</c:v>
                </c:pt>
                <c:pt idx="2022">
                  <c:v>-2.172197391223904E-2</c:v>
                </c:pt>
                <c:pt idx="2023">
                  <c:v>-3.0246258021359936E-2</c:v>
                </c:pt>
                <c:pt idx="2024">
                  <c:v>-3.5106790928049129E-2</c:v>
                </c:pt>
                <c:pt idx="2025">
                  <c:v>-3.5937206542865953E-2</c:v>
                </c:pt>
                <c:pt idx="2026">
                  <c:v>-3.3498503610142304E-2</c:v>
                </c:pt>
                <c:pt idx="2027">
                  <c:v>-2.7257283144679716E-2</c:v>
                </c:pt>
                <c:pt idx="2028">
                  <c:v>-1.7779336446903056E-2</c:v>
                </c:pt>
                <c:pt idx="2029">
                  <c:v>-6.6322536810481149E-3</c:v>
                </c:pt>
                <c:pt idx="2030">
                  <c:v>2.8024595163602039E-3</c:v>
                </c:pt>
                <c:pt idx="2031">
                  <c:v>9.0727253550890313E-3</c:v>
                </c:pt>
                <c:pt idx="2032">
                  <c:v>1.3516432078718653E-2</c:v>
                </c:pt>
                <c:pt idx="2033">
                  <c:v>1.7713086835122016E-2</c:v>
                </c:pt>
                <c:pt idx="2034">
                  <c:v>2.2398536785503364E-2</c:v>
                </c:pt>
                <c:pt idx="2035">
                  <c:v>2.7121459354903364E-2</c:v>
                </c:pt>
                <c:pt idx="2036">
                  <c:v>3.6182878348918139E-2</c:v>
                </c:pt>
                <c:pt idx="2037">
                  <c:v>4.269263198493007E-2</c:v>
                </c:pt>
                <c:pt idx="2038">
                  <c:v>4.6922614359087865E-2</c:v>
                </c:pt>
                <c:pt idx="2039">
                  <c:v>4.8469656886780524E-2</c:v>
                </c:pt>
                <c:pt idx="2040">
                  <c:v>4.6755440161435673E-2</c:v>
                </c:pt>
                <c:pt idx="2041">
                  <c:v>4.2186576057399186E-2</c:v>
                </c:pt>
                <c:pt idx="2042">
                  <c:v>3.4516239236428235E-2</c:v>
                </c:pt>
                <c:pt idx="2043">
                  <c:v>2.6386677355012232E-2</c:v>
                </c:pt>
                <c:pt idx="2044">
                  <c:v>1.7127382131462181E-2</c:v>
                </c:pt>
                <c:pt idx="2045">
                  <c:v>8.3005695444739857E-3</c:v>
                </c:pt>
                <c:pt idx="2046">
                  <c:v>8.7215014112524661E-4</c:v>
                </c:pt>
                <c:pt idx="2047">
                  <c:v>-6.0832237439562486E-3</c:v>
                </c:pt>
                <c:pt idx="2048">
                  <c:v>-1.2904670484263303E-2</c:v>
                </c:pt>
                <c:pt idx="2049">
                  <c:v>-1.7481735990537511E-2</c:v>
                </c:pt>
                <c:pt idx="2050">
                  <c:v>-2.4497911872196125E-2</c:v>
                </c:pt>
                <c:pt idx="2051">
                  <c:v>-3.0170657706479712E-2</c:v>
                </c:pt>
                <c:pt idx="2052">
                  <c:v>-3.5322063625301221E-2</c:v>
                </c:pt>
                <c:pt idx="2053">
                  <c:v>-4.4266185388265746E-2</c:v>
                </c:pt>
                <c:pt idx="2054">
                  <c:v>-4.6935712879046687E-2</c:v>
                </c:pt>
                <c:pt idx="2055">
                  <c:v>-4.3818197851076046E-2</c:v>
                </c:pt>
                <c:pt idx="2056">
                  <c:v>-3.8455135177326606E-2</c:v>
                </c:pt>
                <c:pt idx="2057">
                  <c:v>-2.9021889920529662E-2</c:v>
                </c:pt>
                <c:pt idx="2058">
                  <c:v>-1.3568258837936595E-2</c:v>
                </c:pt>
                <c:pt idx="2059">
                  <c:v>1.5386549595324769E-3</c:v>
                </c:pt>
                <c:pt idx="2060">
                  <c:v>2.0421787364483995E-2</c:v>
                </c:pt>
                <c:pt idx="2061">
                  <c:v>3.7634530275099283E-2</c:v>
                </c:pt>
                <c:pt idx="2062">
                  <c:v>5.2253235693523442E-2</c:v>
                </c:pt>
                <c:pt idx="2063">
                  <c:v>6.4342041053846888E-2</c:v>
                </c:pt>
                <c:pt idx="2064">
                  <c:v>7.2415560984949029E-2</c:v>
                </c:pt>
                <c:pt idx="2065">
                  <c:v>7.5460326468018035E-2</c:v>
                </c:pt>
                <c:pt idx="2066">
                  <c:v>7.5416584700337408E-2</c:v>
                </c:pt>
                <c:pt idx="2067">
                  <c:v>6.233573761262854E-2</c:v>
                </c:pt>
                <c:pt idx="2068">
                  <c:v>4.1937467299785217E-2</c:v>
                </c:pt>
                <c:pt idx="2069">
                  <c:v>2.0038757268979409E-2</c:v>
                </c:pt>
                <c:pt idx="2070">
                  <c:v>-2.6883289358661565E-3</c:v>
                </c:pt>
                <c:pt idx="2071">
                  <c:v>-2.5093533590887767E-2</c:v>
                </c:pt>
                <c:pt idx="2072">
                  <c:v>-4.4149386837482971E-2</c:v>
                </c:pt>
                <c:pt idx="2073">
                  <c:v>-5.874200373634321E-2</c:v>
                </c:pt>
                <c:pt idx="2074">
                  <c:v>-6.7620474691556062E-2</c:v>
                </c:pt>
                <c:pt idx="2075">
                  <c:v>-7.0833895559579613E-2</c:v>
                </c:pt>
                <c:pt idx="2076">
                  <c:v>-7.050333939321253E-2</c:v>
                </c:pt>
                <c:pt idx="2077">
                  <c:v>-6.7656550705875021E-2</c:v>
                </c:pt>
                <c:pt idx="2078">
                  <c:v>-6.2583140427287659E-2</c:v>
                </c:pt>
                <c:pt idx="2079">
                  <c:v>-5.4492559686511101E-2</c:v>
                </c:pt>
                <c:pt idx="2080">
                  <c:v>-4.2257877763216711E-2</c:v>
                </c:pt>
                <c:pt idx="2081">
                  <c:v>-2.7623423556071454E-2</c:v>
                </c:pt>
                <c:pt idx="2082">
                  <c:v>-1.1102057274878389E-2</c:v>
                </c:pt>
                <c:pt idx="2083">
                  <c:v>6.3982899007317936E-3</c:v>
                </c:pt>
                <c:pt idx="2084">
                  <c:v>2.2903897151056372E-2</c:v>
                </c:pt>
                <c:pt idx="2085">
                  <c:v>3.7530415331615496E-2</c:v>
                </c:pt>
                <c:pt idx="2086">
                  <c:v>4.4482107529998267E-2</c:v>
                </c:pt>
                <c:pt idx="2087">
                  <c:v>4.5790240590292755E-2</c:v>
                </c:pt>
                <c:pt idx="2088">
                  <c:v>4.2819265525895309E-2</c:v>
                </c:pt>
                <c:pt idx="2089">
                  <c:v>3.6159613510125484E-2</c:v>
                </c:pt>
                <c:pt idx="2090">
                  <c:v>2.8507000444037818E-2</c:v>
                </c:pt>
                <c:pt idx="2091">
                  <c:v>1.936283923887798E-2</c:v>
                </c:pt>
                <c:pt idx="2092">
                  <c:v>1.3608257263325688E-2</c:v>
                </c:pt>
                <c:pt idx="2093">
                  <c:v>6.981052227667023E-3</c:v>
                </c:pt>
                <c:pt idx="2094">
                  <c:v>-4.5881551215004487E-4</c:v>
                </c:pt>
                <c:pt idx="2095">
                  <c:v>-8.5401787723952075E-3</c:v>
                </c:pt>
                <c:pt idx="2096">
                  <c:v>-1.6258988716924768E-2</c:v>
                </c:pt>
                <c:pt idx="2097">
                  <c:v>-2.4037047244253616E-2</c:v>
                </c:pt>
                <c:pt idx="2098">
                  <c:v>-3.0561972588348009E-2</c:v>
                </c:pt>
                <c:pt idx="2099">
                  <c:v>-3.5164249357541387E-2</c:v>
                </c:pt>
                <c:pt idx="2100">
                  <c:v>-3.7027949737677368E-2</c:v>
                </c:pt>
                <c:pt idx="2101">
                  <c:v>-3.5571484647297147E-2</c:v>
                </c:pt>
                <c:pt idx="2102">
                  <c:v>-3.4316950436839549E-2</c:v>
                </c:pt>
                <c:pt idx="2103">
                  <c:v>-3.2830828236109173E-2</c:v>
                </c:pt>
                <c:pt idx="2104">
                  <c:v>-2.9794718669803669E-2</c:v>
                </c:pt>
                <c:pt idx="2105">
                  <c:v>-2.8570206700655149E-2</c:v>
                </c:pt>
                <c:pt idx="2106">
                  <c:v>-2.7331387420221401E-2</c:v>
                </c:pt>
                <c:pt idx="2107">
                  <c:v>-2.3018954683372783E-2</c:v>
                </c:pt>
                <c:pt idx="2108">
                  <c:v>-1.7061434885003977E-2</c:v>
                </c:pt>
                <c:pt idx="2109">
                  <c:v>-1.0115764077246594E-2</c:v>
                </c:pt>
                <c:pt idx="2110">
                  <c:v>-1.6136185645585117E-3</c:v>
                </c:pt>
                <c:pt idx="2111">
                  <c:v>5.9151324479805398E-3</c:v>
                </c:pt>
                <c:pt idx="2112">
                  <c:v>1.2849630627766666E-2</c:v>
                </c:pt>
                <c:pt idx="2113">
                  <c:v>1.8827118195106216E-2</c:v>
                </c:pt>
                <c:pt idx="2114">
                  <c:v>2.2589561204435473E-2</c:v>
                </c:pt>
                <c:pt idx="2115">
                  <c:v>2.4237525111564524E-2</c:v>
                </c:pt>
                <c:pt idx="2116">
                  <c:v>3.6218247725733226E-2</c:v>
                </c:pt>
                <c:pt idx="2117">
                  <c:v>3.9004006573517228E-2</c:v>
                </c:pt>
                <c:pt idx="2118">
                  <c:v>3.6566309709688279E-2</c:v>
                </c:pt>
                <c:pt idx="2119">
                  <c:v>3.45091104231528E-2</c:v>
                </c:pt>
                <c:pt idx="2120">
                  <c:v>2.7902208873361568E-2</c:v>
                </c:pt>
                <c:pt idx="2121">
                  <c:v>1.9520679225959122E-2</c:v>
                </c:pt>
                <c:pt idx="2122">
                  <c:v>9.731320715497838E-3</c:v>
                </c:pt>
                <c:pt idx="2123">
                  <c:v>-8.746806393865555E-4</c:v>
                </c:pt>
                <c:pt idx="2124">
                  <c:v>-9.7825637183999378E-3</c:v>
                </c:pt>
                <c:pt idx="2125">
                  <c:v>-1.4929275412762384E-2</c:v>
                </c:pt>
                <c:pt idx="2126">
                  <c:v>-1.6872143307825587E-2</c:v>
                </c:pt>
                <c:pt idx="2127">
                  <c:v>-1.7695816505693882E-2</c:v>
                </c:pt>
                <c:pt idx="2128">
                  <c:v>-2.4821021857492558E-2</c:v>
                </c:pt>
                <c:pt idx="2129">
                  <c:v>-2.9648576332969315E-2</c:v>
                </c:pt>
                <c:pt idx="2130">
                  <c:v>-3.4245575505800305E-2</c:v>
                </c:pt>
                <c:pt idx="2131">
                  <c:v>-3.7400622467287356E-2</c:v>
                </c:pt>
                <c:pt idx="2132">
                  <c:v>-3.8807554160280019E-2</c:v>
                </c:pt>
                <c:pt idx="2133">
                  <c:v>-3.3868830344061976E-2</c:v>
                </c:pt>
                <c:pt idx="2134">
                  <c:v>-2.3819464389073598E-2</c:v>
                </c:pt>
                <c:pt idx="2135">
                  <c:v>-1.0849498320824873E-2</c:v>
                </c:pt>
                <c:pt idx="2136">
                  <c:v>4.0158150637020695E-3</c:v>
                </c:pt>
                <c:pt idx="2137">
                  <c:v>1.598293606405056E-2</c:v>
                </c:pt>
                <c:pt idx="2138">
                  <c:v>2.4869828755233536E-2</c:v>
                </c:pt>
                <c:pt idx="2139">
                  <c:v>2.995080387799531E-2</c:v>
                </c:pt>
                <c:pt idx="2140">
                  <c:v>3.1754712593627728E-2</c:v>
                </c:pt>
                <c:pt idx="2141">
                  <c:v>3.2124192681152804E-2</c:v>
                </c:pt>
                <c:pt idx="2142">
                  <c:v>3.2811675260112437E-2</c:v>
                </c:pt>
                <c:pt idx="2143">
                  <c:v>3.3919186567793476E-2</c:v>
                </c:pt>
                <c:pt idx="2144">
                  <c:v>3.8037784127317537E-2</c:v>
                </c:pt>
                <c:pt idx="2145">
                  <c:v>3.9103862312340566E-2</c:v>
                </c:pt>
                <c:pt idx="2146">
                  <c:v>3.9017275438671964E-2</c:v>
                </c:pt>
                <c:pt idx="2147">
                  <c:v>3.2652760301404994E-2</c:v>
                </c:pt>
                <c:pt idx="2148">
                  <c:v>2.2965543646896024E-2</c:v>
                </c:pt>
                <c:pt idx="2149">
                  <c:v>1.1067789701451071E-2</c:v>
                </c:pt>
                <c:pt idx="2150">
                  <c:v>-1.5570478789834761E-3</c:v>
                </c:pt>
                <c:pt idx="2151">
                  <c:v>-1.3069420794436187E-2</c:v>
                </c:pt>
                <c:pt idx="2152">
                  <c:v>-2.1406447263762382E-2</c:v>
                </c:pt>
                <c:pt idx="2153">
                  <c:v>-2.8843986011514475E-2</c:v>
                </c:pt>
                <c:pt idx="2154">
                  <c:v>-3.4498768235988686E-2</c:v>
                </c:pt>
                <c:pt idx="2155">
                  <c:v>-4.3106626926429657E-2</c:v>
                </c:pt>
                <c:pt idx="2156">
                  <c:v>-4.9652236165835875E-2</c:v>
                </c:pt>
                <c:pt idx="2157">
                  <c:v>-5.6322259725758508E-2</c:v>
                </c:pt>
                <c:pt idx="2158">
                  <c:v>-5.6215093172412023E-2</c:v>
                </c:pt>
                <c:pt idx="2159">
                  <c:v>-4.7953642451627011E-2</c:v>
                </c:pt>
                <c:pt idx="2160">
                  <c:v>-3.6830488475457085E-2</c:v>
                </c:pt>
                <c:pt idx="2161">
                  <c:v>-2.0789867944868499E-2</c:v>
                </c:pt>
                <c:pt idx="2162">
                  <c:v>-2.6183768108548012E-3</c:v>
                </c:pt>
                <c:pt idx="2163">
                  <c:v>1.5396456952268399E-2</c:v>
                </c:pt>
                <c:pt idx="2164">
                  <c:v>3.0430077279401016E-2</c:v>
                </c:pt>
                <c:pt idx="2165">
                  <c:v>4.1675556528140263E-2</c:v>
                </c:pt>
                <c:pt idx="2166">
                  <c:v>5.1993253733777264E-2</c:v>
                </c:pt>
                <c:pt idx="2167">
                  <c:v>5.8281423749919258E-2</c:v>
                </c:pt>
                <c:pt idx="2168">
                  <c:v>6.2541629832193371E-2</c:v>
                </c:pt>
                <c:pt idx="2169">
                  <c:v>5.7858053250068701E-2</c:v>
                </c:pt>
                <c:pt idx="2170">
                  <c:v>5.2068975811433021E-2</c:v>
                </c:pt>
                <c:pt idx="2171">
                  <c:v>4.1830356952157796E-2</c:v>
                </c:pt>
                <c:pt idx="2172">
                  <c:v>2.8342769273487153E-2</c:v>
                </c:pt>
                <c:pt idx="2173">
                  <c:v>1.0911953437685321E-2</c:v>
                </c:pt>
                <c:pt idx="2174">
                  <c:v>-6.2441964578145662E-3</c:v>
                </c:pt>
                <c:pt idx="2175">
                  <c:v>-2.1083037228835574E-2</c:v>
                </c:pt>
                <c:pt idx="2176">
                  <c:v>-3.2942580865519877E-2</c:v>
                </c:pt>
                <c:pt idx="2177">
                  <c:v>-4.0544762097907541E-2</c:v>
                </c:pt>
                <c:pt idx="2178">
                  <c:v>-4.4549379119343931E-2</c:v>
                </c:pt>
                <c:pt idx="2179">
                  <c:v>-4.6204804142804583E-2</c:v>
                </c:pt>
                <c:pt idx="2180">
                  <c:v>-4.6157321828868295E-2</c:v>
                </c:pt>
                <c:pt idx="2181">
                  <c:v>-4.4306807586185527E-2</c:v>
                </c:pt>
                <c:pt idx="2182">
                  <c:v>-4.1356282147366863E-2</c:v>
                </c:pt>
                <c:pt idx="2183">
                  <c:v>-3.4369403001056877E-2</c:v>
                </c:pt>
                <c:pt idx="2184">
                  <c:v>-2.5256118703172067E-2</c:v>
                </c:pt>
                <c:pt idx="2185">
                  <c:v>-1.286125713796585E-2</c:v>
                </c:pt>
                <c:pt idx="2186">
                  <c:v>1.8845797993084098E-3</c:v>
                </c:pt>
                <c:pt idx="2187">
                  <c:v>1.6397545973932007E-2</c:v>
                </c:pt>
                <c:pt idx="2188">
                  <c:v>2.8288584738936189E-2</c:v>
                </c:pt>
                <c:pt idx="2189">
                  <c:v>3.7206949531468601E-2</c:v>
                </c:pt>
                <c:pt idx="2190">
                  <c:v>4.1547483612045868E-2</c:v>
                </c:pt>
                <c:pt idx="2191">
                  <c:v>4.2787445924745662E-2</c:v>
                </c:pt>
                <c:pt idx="2192">
                  <c:v>4.1203075130566355E-2</c:v>
                </c:pt>
                <c:pt idx="2193">
                  <c:v>3.9945190426388374E-2</c:v>
                </c:pt>
                <c:pt idx="2194">
                  <c:v>3.9844214509239445E-2</c:v>
                </c:pt>
                <c:pt idx="2195">
                  <c:v>3.8085651862333841E-2</c:v>
                </c:pt>
                <c:pt idx="2196">
                  <c:v>3.5821454678834963E-2</c:v>
                </c:pt>
                <c:pt idx="2197">
                  <c:v>2.9733872408075328E-2</c:v>
                </c:pt>
                <c:pt idx="2198">
                  <c:v>1.9519625384588887E-2</c:v>
                </c:pt>
                <c:pt idx="2199">
                  <c:v>8.0616023726267881E-3</c:v>
                </c:pt>
                <c:pt idx="2200">
                  <c:v>-6.0955811328291939E-3</c:v>
                </c:pt>
                <c:pt idx="2201">
                  <c:v>-2.2911338102492965E-2</c:v>
                </c:pt>
                <c:pt idx="2202">
                  <c:v>-3.6469229316464014E-2</c:v>
                </c:pt>
                <c:pt idx="2203">
                  <c:v>-4.6944381087376655E-2</c:v>
                </c:pt>
                <c:pt idx="2204">
                  <c:v>-5.2133713472685632E-2</c:v>
                </c:pt>
                <c:pt idx="2205">
                  <c:v>-4.9894733126657285E-2</c:v>
                </c:pt>
                <c:pt idx="2206">
                  <c:v>-4.5703031736111725E-2</c:v>
                </c:pt>
                <c:pt idx="2207">
                  <c:v>-3.8687917221578182E-2</c:v>
                </c:pt>
                <c:pt idx="2208">
                  <c:v>-2.964572596980642E-2</c:v>
                </c:pt>
                <c:pt idx="2209">
                  <c:v>-2.1142478838900407E-2</c:v>
                </c:pt>
                <c:pt idx="2210">
                  <c:v>-1.245023717380163E-2</c:v>
                </c:pt>
                <c:pt idx="2211">
                  <c:v>-2.718636632682161E-3</c:v>
                </c:pt>
                <c:pt idx="2212">
                  <c:v>7.7569535291469819E-3</c:v>
                </c:pt>
                <c:pt idx="2213">
                  <c:v>1.7690565984537103E-2</c:v>
                </c:pt>
                <c:pt idx="2214">
                  <c:v>2.6926084518215185E-2</c:v>
                </c:pt>
                <c:pt idx="2215">
                  <c:v>3.4436162758180629E-2</c:v>
                </c:pt>
                <c:pt idx="2216">
                  <c:v>3.8027506822988374E-2</c:v>
                </c:pt>
                <c:pt idx="2217">
                  <c:v>3.6207274155208767E-2</c:v>
                </c:pt>
                <c:pt idx="2218">
                  <c:v>3.1533214363860043E-2</c:v>
                </c:pt>
                <c:pt idx="2219">
                  <c:v>2.3144660538077778E-2</c:v>
                </c:pt>
                <c:pt idx="2220">
                  <c:v>1.5676301094795106E-2</c:v>
                </c:pt>
                <c:pt idx="2221">
                  <c:v>7.8284938687889598E-3</c:v>
                </c:pt>
                <c:pt idx="2222">
                  <c:v>-4.767149628744954E-4</c:v>
                </c:pt>
                <c:pt idx="2223">
                  <c:v>-7.8521099229928951E-3</c:v>
                </c:pt>
                <c:pt idx="2224">
                  <c:v>-1.4776435842385319E-2</c:v>
                </c:pt>
                <c:pt idx="2225">
                  <c:v>-2.1140072466125689E-2</c:v>
                </c:pt>
                <c:pt idx="2226">
                  <c:v>-2.7289686209184198E-2</c:v>
                </c:pt>
                <c:pt idx="2227">
                  <c:v>-3.2977267822537813E-2</c:v>
                </c:pt>
                <c:pt idx="2228">
                  <c:v>-3.7813637630585116E-2</c:v>
                </c:pt>
                <c:pt idx="2229">
                  <c:v>-4.0498519710092662E-2</c:v>
                </c:pt>
                <c:pt idx="2230">
                  <c:v>-4.0193785144004485E-2</c:v>
                </c:pt>
                <c:pt idx="2231">
                  <c:v>-3.47608596758631E-2</c:v>
                </c:pt>
                <c:pt idx="2232">
                  <c:v>-2.7215224427135573E-2</c:v>
                </c:pt>
                <c:pt idx="2233">
                  <c:v>-1.8886851454404892E-2</c:v>
                </c:pt>
                <c:pt idx="2234">
                  <c:v>-1.2553952895277878E-2</c:v>
                </c:pt>
                <c:pt idx="2235">
                  <c:v>-5.6671459004954223E-3</c:v>
                </c:pt>
                <c:pt idx="2236">
                  <c:v>-7.0794856954181241E-5</c:v>
                </c:pt>
                <c:pt idx="2237">
                  <c:v>4.4551817259017015E-3</c:v>
                </c:pt>
                <c:pt idx="2238">
                  <c:v>8.9842176683164621E-3</c:v>
                </c:pt>
                <c:pt idx="2239">
                  <c:v>1.4865150671782975E-2</c:v>
                </c:pt>
                <c:pt idx="2240">
                  <c:v>1.8931718610433232E-2</c:v>
                </c:pt>
                <c:pt idx="2241">
                  <c:v>2.2145266417015797E-2</c:v>
                </c:pt>
                <c:pt idx="2242">
                  <c:v>2.4245292909665442E-2</c:v>
                </c:pt>
                <c:pt idx="2243">
                  <c:v>2.3560349227200406E-2</c:v>
                </c:pt>
                <c:pt idx="2244">
                  <c:v>2.043433104442385E-2</c:v>
                </c:pt>
                <c:pt idx="2245">
                  <c:v>1.7282018495611111E-2</c:v>
                </c:pt>
                <c:pt idx="2246">
                  <c:v>1.2901781268713658E-2</c:v>
                </c:pt>
                <c:pt idx="2247">
                  <c:v>8.5454855809333225E-3</c:v>
                </c:pt>
                <c:pt idx="2248">
                  <c:v>3.8333909782265439E-3</c:v>
                </c:pt>
                <c:pt idx="2249">
                  <c:v>-3.6989258060552902E-4</c:v>
                </c:pt>
                <c:pt idx="2250">
                  <c:v>-4.1790912719985524E-3</c:v>
                </c:pt>
                <c:pt idx="2251">
                  <c:v>-7.8669959670300705E-3</c:v>
                </c:pt>
                <c:pt idx="2252">
                  <c:v>-1.0003303404700225E-2</c:v>
                </c:pt>
                <c:pt idx="2253">
                  <c:v>-1.0887849537794189E-2</c:v>
                </c:pt>
                <c:pt idx="2254">
                  <c:v>-1.0980574224206625E-2</c:v>
                </c:pt>
                <c:pt idx="2255">
                  <c:v>-9.2872667953506106E-3</c:v>
                </c:pt>
                <c:pt idx="2256">
                  <c:v>-5.7375602036012531E-3</c:v>
                </c:pt>
                <c:pt idx="2257">
                  <c:v>-5.8369740670143316E-4</c:v>
                </c:pt>
                <c:pt idx="2258">
                  <c:v>5.683233472816269E-3</c:v>
                </c:pt>
                <c:pt idx="2259">
                  <c:v>9.8162470805502246E-3</c:v>
                </c:pt>
                <c:pt idx="2260">
                  <c:v>7.8190152841809066E-3</c:v>
                </c:pt>
                <c:pt idx="2261">
                  <c:v>6.4891291529154535E-3</c:v>
                </c:pt>
                <c:pt idx="2262">
                  <c:v>3.1221965601585114E-3</c:v>
                </c:pt>
                <c:pt idx="2263">
                  <c:v>2.4858665279467685E-3</c:v>
                </c:pt>
                <c:pt idx="2264">
                  <c:v>3.6024771197499285E-3</c:v>
                </c:pt>
                <c:pt idx="2265">
                  <c:v>5.5039181032896737E-3</c:v>
                </c:pt>
                <c:pt idx="2266">
                  <c:v>9.4096180347943217E-3</c:v>
                </c:pt>
                <c:pt idx="2267">
                  <c:v>1.3932691387180222E-2</c:v>
                </c:pt>
                <c:pt idx="2268">
                  <c:v>1.7738959987427829E-2</c:v>
                </c:pt>
                <c:pt idx="2269">
                  <c:v>1.9579859464101835E-2</c:v>
                </c:pt>
                <c:pt idx="2270">
                  <c:v>1.8773096105233842E-2</c:v>
                </c:pt>
                <c:pt idx="2271">
                  <c:v>1.6426787458574618E-2</c:v>
                </c:pt>
                <c:pt idx="2272">
                  <c:v>1.3710159351188073E-2</c:v>
                </c:pt>
                <c:pt idx="2273">
                  <c:v>1.0272612546846178E-2</c:v>
                </c:pt>
                <c:pt idx="2274">
                  <c:v>7.8286456147543329E-3</c:v>
                </c:pt>
                <c:pt idx="2275">
                  <c:v>3.5297758709283891E-3</c:v>
                </c:pt>
                <c:pt idx="2276">
                  <c:v>-2.0578548359733539E-3</c:v>
                </c:pt>
                <c:pt idx="2277">
                  <c:v>-7.9308673357163812E-3</c:v>
                </c:pt>
                <c:pt idx="2278">
                  <c:v>-1.2956756076967583E-2</c:v>
                </c:pt>
                <c:pt idx="2279">
                  <c:v>-1.5520622926510396E-2</c:v>
                </c:pt>
                <c:pt idx="2280">
                  <c:v>-1.8486436939707338E-2</c:v>
                </c:pt>
                <c:pt idx="2281">
                  <c:v>-1.9107781819065646E-2</c:v>
                </c:pt>
                <c:pt idx="2282">
                  <c:v>-1.9107509944182467E-2</c:v>
                </c:pt>
                <c:pt idx="2283">
                  <c:v>-1.9828760390432926E-2</c:v>
                </c:pt>
                <c:pt idx="2284">
                  <c:v>-1.8940196439271355E-2</c:v>
                </c:pt>
                <c:pt idx="2285">
                  <c:v>-1.1721373736436391E-2</c:v>
                </c:pt>
                <c:pt idx="2286">
                  <c:v>-6.4608240517573393E-3</c:v>
                </c:pt>
                <c:pt idx="2287">
                  <c:v>-7.2673690431517229E-4</c:v>
                </c:pt>
                <c:pt idx="2288">
                  <c:v>5.809157580055545E-3</c:v>
                </c:pt>
                <c:pt idx="2289">
                  <c:v>9.9577964777825372E-3</c:v>
                </c:pt>
                <c:pt idx="2290">
                  <c:v>1.2736521442205301E-2</c:v>
                </c:pt>
                <c:pt idx="2291">
                  <c:v>1.440055666722263E-2</c:v>
                </c:pt>
                <c:pt idx="2292">
                  <c:v>1.3757314582587461E-2</c:v>
                </c:pt>
                <c:pt idx="2293">
                  <c:v>1.4084123252779917E-2</c:v>
                </c:pt>
                <c:pt idx="2294">
                  <c:v>1.3187701068612641E-2</c:v>
                </c:pt>
                <c:pt idx="2295">
                  <c:v>1.1379993061132212E-2</c:v>
                </c:pt>
                <c:pt idx="2296">
                  <c:v>7.9458840660830976E-3</c:v>
                </c:pt>
                <c:pt idx="2297">
                  <c:v>5.2354207287390112E-3</c:v>
                </c:pt>
                <c:pt idx="2298">
                  <c:v>1.1791004785135575E-3</c:v>
                </c:pt>
                <c:pt idx="2299">
                  <c:v>4.2416662636501635E-4</c:v>
                </c:pt>
                <c:pt idx="2300">
                  <c:v>3.8092475975205296E-3</c:v>
                </c:pt>
                <c:pt idx="2301">
                  <c:v>6.1455366375679403E-3</c:v>
                </c:pt>
                <c:pt idx="2302">
                  <c:v>3.4230997242531902E-3</c:v>
                </c:pt>
                <c:pt idx="2303">
                  <c:v>1.5653727723070438E-3</c:v>
                </c:pt>
                <c:pt idx="2304">
                  <c:v>-4.1761401266734042E-5</c:v>
                </c:pt>
                <c:pt idx="2305">
                  <c:v>-3.0551000681289298E-3</c:v>
                </c:pt>
                <c:pt idx="2306">
                  <c:v>-6.718102265573251E-3</c:v>
                </c:pt>
                <c:pt idx="2307">
                  <c:v>-1.0018673946039378E-2</c:v>
                </c:pt>
                <c:pt idx="2308">
                  <c:v>-1.0915675366555962E-2</c:v>
                </c:pt>
                <c:pt idx="2309">
                  <c:v>-9.1122382557630877E-3</c:v>
                </c:pt>
                <c:pt idx="2310">
                  <c:v>-6.0165676821683891E-3</c:v>
                </c:pt>
                <c:pt idx="2311">
                  <c:v>-1.5754158902778898E-3</c:v>
                </c:pt>
                <c:pt idx="2312">
                  <c:v>2.4598485616809172E-3</c:v>
                </c:pt>
                <c:pt idx="2313">
                  <c:v>2.728627030852528E-3</c:v>
                </c:pt>
                <c:pt idx="2314">
                  <c:v>1.9017840332196227E-3</c:v>
                </c:pt>
                <c:pt idx="2315">
                  <c:v>3.8421299557226502E-4</c:v>
                </c:pt>
                <c:pt idx="2316">
                  <c:v>-2.9146786716475023E-3</c:v>
                </c:pt>
                <c:pt idx="2317">
                  <c:v>-6.1333629593499691E-3</c:v>
                </c:pt>
                <c:pt idx="2318">
                  <c:v>-8.9007892606673689E-3</c:v>
                </c:pt>
                <c:pt idx="2319">
                  <c:v>-2.4613084173947708E-3</c:v>
                </c:pt>
                <c:pt idx="2320">
                  <c:v>6.680781087703363E-3</c:v>
                </c:pt>
                <c:pt idx="2321">
                  <c:v>1.5478755737590623E-2</c:v>
                </c:pt>
                <c:pt idx="2322">
                  <c:v>2.425481423918277E-2</c:v>
                </c:pt>
                <c:pt idx="2323">
                  <c:v>3.0805363825279611E-2</c:v>
                </c:pt>
                <c:pt idx="2324">
                  <c:v>3.3756395805085528E-2</c:v>
                </c:pt>
                <c:pt idx="2325">
                  <c:v>3.0155461944739143E-2</c:v>
                </c:pt>
                <c:pt idx="2326">
                  <c:v>2.4867291022720284E-2</c:v>
                </c:pt>
                <c:pt idx="2327">
                  <c:v>1.6801013126894391E-2</c:v>
                </c:pt>
                <c:pt idx="2328">
                  <c:v>8.8582173482087238E-3</c:v>
                </c:pt>
                <c:pt idx="2329">
                  <c:v>1.8187637452862894E-3</c:v>
                </c:pt>
                <c:pt idx="2330">
                  <c:v>-3.7358300279859329E-3</c:v>
                </c:pt>
                <c:pt idx="2331">
                  <c:v>-8.4635006300490204E-3</c:v>
                </c:pt>
                <c:pt idx="2332">
                  <c:v>-1.2362447533804383E-2</c:v>
                </c:pt>
                <c:pt idx="2333">
                  <c:v>-1.8494378672819774E-2</c:v>
                </c:pt>
                <c:pt idx="2334">
                  <c:v>-2.5065457798349643E-2</c:v>
                </c:pt>
                <c:pt idx="2335">
                  <c:v>-3.0353007872062687E-2</c:v>
                </c:pt>
                <c:pt idx="2336">
                  <c:v>-3.4542725094544952E-2</c:v>
                </c:pt>
                <c:pt idx="2337">
                  <c:v>-3.4248377057495102E-2</c:v>
                </c:pt>
                <c:pt idx="2338">
                  <c:v>-2.9776998401579203E-2</c:v>
                </c:pt>
                <c:pt idx="2339">
                  <c:v>-2.3645955569765037E-2</c:v>
                </c:pt>
                <c:pt idx="2340">
                  <c:v>-1.4260799782499185E-2</c:v>
                </c:pt>
                <c:pt idx="2341">
                  <c:v>-6.0714396656579512E-3</c:v>
                </c:pt>
                <c:pt idx="2342">
                  <c:v>3.5073244146334659E-4</c:v>
                </c:pt>
                <c:pt idx="2343">
                  <c:v>5.1295503744936896E-3</c:v>
                </c:pt>
                <c:pt idx="2344">
                  <c:v>7.5463957353264933E-3</c:v>
                </c:pt>
                <c:pt idx="2345">
                  <c:v>9.0038012428064629E-3</c:v>
                </c:pt>
                <c:pt idx="2346">
                  <c:v>1.2009164145782873E-2</c:v>
                </c:pt>
                <c:pt idx="2347">
                  <c:v>1.4254358529592353E-2</c:v>
                </c:pt>
                <c:pt idx="2348">
                  <c:v>1.6384317674703466E-2</c:v>
                </c:pt>
                <c:pt idx="2349">
                  <c:v>1.735602831309796E-2</c:v>
                </c:pt>
                <c:pt idx="2350">
                  <c:v>1.6582586759711009E-2</c:v>
                </c:pt>
                <c:pt idx="2351">
                  <c:v>1.4947620179985115E-2</c:v>
                </c:pt>
                <c:pt idx="2352">
                  <c:v>1.0638231725295719E-2</c:v>
                </c:pt>
                <c:pt idx="2353">
                  <c:v>4.7441812156327626E-3</c:v>
                </c:pt>
                <c:pt idx="2354">
                  <c:v>-1.6075739296078286E-3</c:v>
                </c:pt>
                <c:pt idx="2355">
                  <c:v>-7.5288067266468294E-3</c:v>
                </c:pt>
                <c:pt idx="2356">
                  <c:v>-1.2433027903248725E-2</c:v>
                </c:pt>
                <c:pt idx="2357">
                  <c:v>-1.5924783670148216E-2</c:v>
                </c:pt>
                <c:pt idx="2358">
                  <c:v>-1.8912166350558816E-2</c:v>
                </c:pt>
                <c:pt idx="2359">
                  <c:v>-2.1201358593184505E-2</c:v>
                </c:pt>
                <c:pt idx="2360">
                  <c:v>-2.3180459183034761E-2</c:v>
                </c:pt>
                <c:pt idx="2361">
                  <c:v>-2.4611082418036695E-2</c:v>
                </c:pt>
                <c:pt idx="2362">
                  <c:v>-2.5508302457075738E-2</c:v>
                </c:pt>
                <c:pt idx="2363">
                  <c:v>-2.4433782313402957E-2</c:v>
                </c:pt>
                <c:pt idx="2364">
                  <c:v>-2.1957336029890927E-2</c:v>
                </c:pt>
                <c:pt idx="2365">
                  <c:v>-1.7566320090842302E-2</c:v>
                </c:pt>
                <c:pt idx="2366">
                  <c:v>-1.1928968187162487E-2</c:v>
                </c:pt>
                <c:pt idx="2367">
                  <c:v>-5.9309147683578901E-3</c:v>
                </c:pt>
                <c:pt idx="2368">
                  <c:v>-1.8789803667435064E-3</c:v>
                </c:pt>
                <c:pt idx="2369">
                  <c:v>1.5818002769038837E-3</c:v>
                </c:pt>
                <c:pt idx="2370">
                  <c:v>4.0669646141460033E-3</c:v>
                </c:pt>
                <c:pt idx="2371">
                  <c:v>6.4840878842885516E-3</c:v>
                </c:pt>
                <c:pt idx="2372">
                  <c:v>1.1688882896366054E-2</c:v>
                </c:pt>
                <c:pt idx="2373">
                  <c:v>1.638106224485637E-2</c:v>
                </c:pt>
                <c:pt idx="2374">
                  <c:v>2.1163858556606928E-2</c:v>
                </c:pt>
                <c:pt idx="2375">
                  <c:v>2.5315641880226093E-2</c:v>
                </c:pt>
                <c:pt idx="2376">
                  <c:v>2.8606555387456878E-2</c:v>
                </c:pt>
                <c:pt idx="2377">
                  <c:v>2.7869549179069725E-2</c:v>
                </c:pt>
                <c:pt idx="2378">
                  <c:v>2.257153549129164E-2</c:v>
                </c:pt>
                <c:pt idx="2379">
                  <c:v>1.5370274480032007E-2</c:v>
                </c:pt>
                <c:pt idx="2380">
                  <c:v>7.2949673344527323E-3</c:v>
                </c:pt>
                <c:pt idx="2381">
                  <c:v>-2.1819128910662588E-3</c:v>
                </c:pt>
                <c:pt idx="2382">
                  <c:v>-1.1275087976194189E-2</c:v>
                </c:pt>
                <c:pt idx="2383">
                  <c:v>-1.891618916079256E-2</c:v>
                </c:pt>
                <c:pt idx="2384">
                  <c:v>-2.3639138228324565E-2</c:v>
                </c:pt>
                <c:pt idx="2385">
                  <c:v>-2.5748729113750049E-2</c:v>
                </c:pt>
                <c:pt idx="2386">
                  <c:v>-2.8284592014957081E-2</c:v>
                </c:pt>
                <c:pt idx="2387">
                  <c:v>-3.2478373043245259E-2</c:v>
                </c:pt>
                <c:pt idx="2388">
                  <c:v>-3.4647571186637714E-2</c:v>
                </c:pt>
                <c:pt idx="2389">
                  <c:v>-3.6762238861963198E-2</c:v>
                </c:pt>
                <c:pt idx="2390">
                  <c:v>-3.056101644360713E-2</c:v>
                </c:pt>
                <c:pt idx="2391">
                  <c:v>-2.0123743851160343E-2</c:v>
                </c:pt>
                <c:pt idx="2392">
                  <c:v>-9.2146591839541887E-3</c:v>
                </c:pt>
                <c:pt idx="2393">
                  <c:v>4.6103947164588778E-3</c:v>
                </c:pt>
                <c:pt idx="2394">
                  <c:v>1.7961407328738226E-2</c:v>
                </c:pt>
                <c:pt idx="2395">
                  <c:v>3.0323192503153309E-2</c:v>
                </c:pt>
                <c:pt idx="2396">
                  <c:v>3.8562285206479203E-2</c:v>
                </c:pt>
                <c:pt idx="2397">
                  <c:v>4.0195291651748517E-2</c:v>
                </c:pt>
                <c:pt idx="2398">
                  <c:v>3.8745128084518042E-2</c:v>
                </c:pt>
                <c:pt idx="2399">
                  <c:v>3.630929006986585E-2</c:v>
                </c:pt>
                <c:pt idx="2400">
                  <c:v>3.5052804244043931E-2</c:v>
                </c:pt>
                <c:pt idx="2401">
                  <c:v>3.1436994000809786E-2</c:v>
                </c:pt>
                <c:pt idx="2402">
                  <c:v>2.4808321849113454E-2</c:v>
                </c:pt>
                <c:pt idx="2403">
                  <c:v>1.7821639627513659E-2</c:v>
                </c:pt>
                <c:pt idx="2404">
                  <c:v>9.7915337993708246E-3</c:v>
                </c:pt>
                <c:pt idx="2405">
                  <c:v>1.1022358409635475E-3</c:v>
                </c:pt>
                <c:pt idx="2406">
                  <c:v>-8.2293773882405E-3</c:v>
                </c:pt>
                <c:pt idx="2407">
                  <c:v>-1.7122388645527318E-2</c:v>
                </c:pt>
                <c:pt idx="2408">
                  <c:v>-2.3919429935248929E-2</c:v>
                </c:pt>
                <c:pt idx="2409">
                  <c:v>-2.807934990254108E-2</c:v>
                </c:pt>
                <c:pt idx="2410">
                  <c:v>-2.8372691376321306E-2</c:v>
                </c:pt>
                <c:pt idx="2411">
                  <c:v>-2.6376593966634044E-2</c:v>
                </c:pt>
                <c:pt idx="2412">
                  <c:v>-2.233286914887268E-2</c:v>
                </c:pt>
                <c:pt idx="2413">
                  <c:v>-1.6302751574073394E-2</c:v>
                </c:pt>
                <c:pt idx="2414">
                  <c:v>-9.5524800969744444E-3</c:v>
                </c:pt>
                <c:pt idx="2415">
                  <c:v>-2.0434240196155963E-3</c:v>
                </c:pt>
                <c:pt idx="2416">
                  <c:v>6.4662333862114474E-3</c:v>
                </c:pt>
                <c:pt idx="2417">
                  <c:v>1.5099995253077675E-2</c:v>
                </c:pt>
                <c:pt idx="2418">
                  <c:v>2.1635543735064117E-2</c:v>
                </c:pt>
                <c:pt idx="2419">
                  <c:v>2.782695734426259E-2</c:v>
                </c:pt>
                <c:pt idx="2420">
                  <c:v>3.2011971924636493E-2</c:v>
                </c:pt>
                <c:pt idx="2421">
                  <c:v>3.5611929706317526E-2</c:v>
                </c:pt>
                <c:pt idx="2422">
                  <c:v>3.734118323800887E-2</c:v>
                </c:pt>
                <c:pt idx="2423">
                  <c:v>3.6435248552109376E-2</c:v>
                </c:pt>
                <c:pt idx="2424">
                  <c:v>3.3983673969080731E-2</c:v>
                </c:pt>
                <c:pt idx="2425">
                  <c:v>3.039199562835861E-2</c:v>
                </c:pt>
                <c:pt idx="2426">
                  <c:v>2.6361701498952901E-2</c:v>
                </c:pt>
                <c:pt idx="2427">
                  <c:v>2.1019209725388174E-2</c:v>
                </c:pt>
                <c:pt idx="2428">
                  <c:v>1.3330009448112742E-2</c:v>
                </c:pt>
                <c:pt idx="2429">
                  <c:v>5.2102097103205198E-3</c:v>
                </c:pt>
                <c:pt idx="2430">
                  <c:v>-3.2935367393656877E-3</c:v>
                </c:pt>
                <c:pt idx="2431">
                  <c:v>-1.1721829553037411E-2</c:v>
                </c:pt>
                <c:pt idx="2432">
                  <c:v>-1.9505810237754533E-2</c:v>
                </c:pt>
                <c:pt idx="2433">
                  <c:v>-2.544992664040642E-2</c:v>
                </c:pt>
                <c:pt idx="2434">
                  <c:v>-2.9444778373146789E-2</c:v>
                </c:pt>
                <c:pt idx="2435">
                  <c:v>-3.1322645265147199E-2</c:v>
                </c:pt>
                <c:pt idx="2436">
                  <c:v>-3.0136381812663812E-2</c:v>
                </c:pt>
                <c:pt idx="2437">
                  <c:v>-2.4332820087191436E-2</c:v>
                </c:pt>
                <c:pt idx="2438">
                  <c:v>-1.7797319701607747E-2</c:v>
                </c:pt>
                <c:pt idx="2439">
                  <c:v>-1.001701228151265E-2</c:v>
                </c:pt>
                <c:pt idx="2440">
                  <c:v>-1.4558014781044647E-3</c:v>
                </c:pt>
                <c:pt idx="2441">
                  <c:v>4.1175675643227109E-3</c:v>
                </c:pt>
                <c:pt idx="2442">
                  <c:v>8.2226619388422635E-3</c:v>
                </c:pt>
                <c:pt idx="2443">
                  <c:v>1.1945389890558612E-2</c:v>
                </c:pt>
                <c:pt idx="2444">
                  <c:v>1.6738401756489194E-2</c:v>
                </c:pt>
                <c:pt idx="2445">
                  <c:v>1.9549321215263402E-2</c:v>
                </c:pt>
                <c:pt idx="2446">
                  <c:v>2.188166757419786E-2</c:v>
                </c:pt>
                <c:pt idx="2447">
                  <c:v>2.3320432667672985E-2</c:v>
                </c:pt>
                <c:pt idx="2448">
                  <c:v>2.4368115201537716E-2</c:v>
                </c:pt>
                <c:pt idx="2449">
                  <c:v>2.2619831206582567E-2</c:v>
                </c:pt>
                <c:pt idx="2450">
                  <c:v>1.7936555402123952E-2</c:v>
                </c:pt>
                <c:pt idx="2451">
                  <c:v>1.1781959205816308E-2</c:v>
                </c:pt>
                <c:pt idx="2452">
                  <c:v>4.0736890363198162E-3</c:v>
                </c:pt>
                <c:pt idx="2453">
                  <c:v>-2.6308135381106421E-3</c:v>
                </c:pt>
                <c:pt idx="2454">
                  <c:v>-6.2694905446283892E-3</c:v>
                </c:pt>
                <c:pt idx="2455">
                  <c:v>-9.4582076845642609E-3</c:v>
                </c:pt>
                <c:pt idx="2456">
                  <c:v>-1.092457172913211E-2</c:v>
                </c:pt>
                <c:pt idx="2457">
                  <c:v>-1.0865203749495412E-2</c:v>
                </c:pt>
                <c:pt idx="2458">
                  <c:v>-1.2108668872719164E-2</c:v>
                </c:pt>
                <c:pt idx="2459">
                  <c:v>-1.400080277777003E-2</c:v>
                </c:pt>
                <c:pt idx="2460">
                  <c:v>-1.5619481798013353E-2</c:v>
                </c:pt>
                <c:pt idx="2461">
                  <c:v>-1.6144794551409887E-2</c:v>
                </c:pt>
                <c:pt idx="2462">
                  <c:v>-1.5400274159507949E-2</c:v>
                </c:pt>
                <c:pt idx="2463">
                  <c:v>-1.2732910198630683E-2</c:v>
                </c:pt>
                <c:pt idx="2464">
                  <c:v>-8.3793798165409678E-3</c:v>
                </c:pt>
                <c:pt idx="2465">
                  <c:v>-3.8003281331753414E-3</c:v>
                </c:pt>
                <c:pt idx="2466">
                  <c:v>1.2723549277298674E-3</c:v>
                </c:pt>
                <c:pt idx="2467">
                  <c:v>6.3722212640426913E-3</c:v>
                </c:pt>
                <c:pt idx="2468">
                  <c:v>1.2024385164875943E-2</c:v>
                </c:pt>
                <c:pt idx="2469">
                  <c:v>1.6114042881748114E-2</c:v>
                </c:pt>
                <c:pt idx="2470">
                  <c:v>1.9626247112661366E-2</c:v>
                </c:pt>
                <c:pt idx="2471">
                  <c:v>1.9770838591337412E-2</c:v>
                </c:pt>
                <c:pt idx="2472">
                  <c:v>2.0063691583355452E-2</c:v>
                </c:pt>
                <c:pt idx="2473">
                  <c:v>1.9331070719384606E-2</c:v>
                </c:pt>
                <c:pt idx="2474">
                  <c:v>1.7280863218213049E-2</c:v>
                </c:pt>
                <c:pt idx="2475">
                  <c:v>1.3862547004187665E-2</c:v>
                </c:pt>
                <c:pt idx="2476">
                  <c:v>9.3186314598302025E-3</c:v>
                </c:pt>
                <c:pt idx="2477">
                  <c:v>5.2580120393123236E-3</c:v>
                </c:pt>
                <c:pt idx="2478">
                  <c:v>1.2031853817123445E-3</c:v>
                </c:pt>
                <c:pt idx="2479">
                  <c:v>-2.9193986330203975E-3</c:v>
                </c:pt>
                <c:pt idx="2480">
                  <c:v>-1.1487330538777573E-2</c:v>
                </c:pt>
                <c:pt idx="2481">
                  <c:v>-1.9083418088517431E-2</c:v>
                </c:pt>
                <c:pt idx="2482">
                  <c:v>-2.525785970902528E-2</c:v>
                </c:pt>
                <c:pt idx="2483">
                  <c:v>-2.6053387155596328E-2</c:v>
                </c:pt>
                <c:pt idx="2484">
                  <c:v>-2.6947908921268398E-2</c:v>
                </c:pt>
                <c:pt idx="2485">
                  <c:v>-2.5989242685381244E-2</c:v>
                </c:pt>
                <c:pt idx="2486">
                  <c:v>-2.3094199372198674E-2</c:v>
                </c:pt>
                <c:pt idx="2487">
                  <c:v>-1.7869290686247808E-2</c:v>
                </c:pt>
                <c:pt idx="2488">
                  <c:v>-1.2039451163852497E-2</c:v>
                </c:pt>
                <c:pt idx="2489">
                  <c:v>-4.9883077509922215E-3</c:v>
                </c:pt>
                <c:pt idx="2490">
                  <c:v>2.8942428278490007E-3</c:v>
                </c:pt>
                <c:pt idx="2491">
                  <c:v>8.8937630801605196E-3</c:v>
                </c:pt>
                <c:pt idx="2492">
                  <c:v>1.5175899563457695E-2</c:v>
                </c:pt>
                <c:pt idx="2493">
                  <c:v>1.7783204001774005E-2</c:v>
                </c:pt>
                <c:pt idx="2494">
                  <c:v>1.8627865499632315E-2</c:v>
                </c:pt>
                <c:pt idx="2495">
                  <c:v>1.7674959064316004E-2</c:v>
                </c:pt>
                <c:pt idx="2496">
                  <c:v>1.4820596415833637E-2</c:v>
                </c:pt>
                <c:pt idx="2497">
                  <c:v>1.0721681043613353E-2</c:v>
                </c:pt>
                <c:pt idx="2498">
                  <c:v>8.7908507810413768E-3</c:v>
                </c:pt>
                <c:pt idx="2499">
                  <c:v>7.4024557451707234E-3</c:v>
                </c:pt>
                <c:pt idx="2500">
                  <c:v>5.6572975838696934E-3</c:v>
                </c:pt>
                <c:pt idx="2501">
                  <c:v>5.01275344601948E-3</c:v>
                </c:pt>
                <c:pt idx="2502">
                  <c:v>1.8714847680315798E-3</c:v>
                </c:pt>
                <c:pt idx="2503">
                  <c:v>-5.0532241279182769E-3</c:v>
                </c:pt>
                <c:pt idx="2504">
                  <c:v>-1.098781182139531E-2</c:v>
                </c:pt>
                <c:pt idx="2505">
                  <c:v>-1.8021899689761263E-2</c:v>
                </c:pt>
                <c:pt idx="2506">
                  <c:v>-2.2441625823375534E-2</c:v>
                </c:pt>
                <c:pt idx="2507">
                  <c:v>-2.4842449358570745E-2</c:v>
                </c:pt>
                <c:pt idx="2508">
                  <c:v>-2.477425776542589E-2</c:v>
                </c:pt>
                <c:pt idx="2509">
                  <c:v>-2.1266525483057491E-2</c:v>
                </c:pt>
                <c:pt idx="2510">
                  <c:v>-1.5543704332737308E-2</c:v>
                </c:pt>
                <c:pt idx="2511">
                  <c:v>-8.8684805635534138E-3</c:v>
                </c:pt>
                <c:pt idx="2512">
                  <c:v>-2.4773347106874207E-3</c:v>
                </c:pt>
                <c:pt idx="2513">
                  <c:v>1.3801508966727013E-3</c:v>
                </c:pt>
                <c:pt idx="2514">
                  <c:v>4.1836784803416004E-3</c:v>
                </c:pt>
                <c:pt idx="2515">
                  <c:v>6.6513319697891335E-3</c:v>
                </c:pt>
                <c:pt idx="2516">
                  <c:v>8.8125414522276548E-3</c:v>
                </c:pt>
                <c:pt idx="2517">
                  <c:v>1.1025991286198165E-2</c:v>
                </c:pt>
                <c:pt idx="2518">
                  <c:v>1.3202347763379713E-2</c:v>
                </c:pt>
                <c:pt idx="2519">
                  <c:v>1.5610722890139754E-2</c:v>
                </c:pt>
                <c:pt idx="2520">
                  <c:v>1.702852447886738E-2</c:v>
                </c:pt>
                <c:pt idx="2521">
                  <c:v>1.6999763166057592E-2</c:v>
                </c:pt>
                <c:pt idx="2522">
                  <c:v>1.2811477561980426E-2</c:v>
                </c:pt>
                <c:pt idx="2523">
                  <c:v>7.0937322928692767E-3</c:v>
                </c:pt>
                <c:pt idx="2524">
                  <c:v>6.3854035228171768E-5</c:v>
                </c:pt>
                <c:pt idx="2525">
                  <c:v>-6.8758164553478288E-3</c:v>
                </c:pt>
                <c:pt idx="2526">
                  <c:v>-1.3043817323081549E-2</c:v>
                </c:pt>
                <c:pt idx="2527">
                  <c:v>-1.6947550987206319E-2</c:v>
                </c:pt>
                <c:pt idx="2528">
                  <c:v>-1.4940013592128439E-2</c:v>
                </c:pt>
                <c:pt idx="2529">
                  <c:v>-1.3134865574123343E-2</c:v>
                </c:pt>
                <c:pt idx="2530">
                  <c:v>-9.5924428329506716E-3</c:v>
                </c:pt>
                <c:pt idx="2531">
                  <c:v>-6.2117631102118652E-3</c:v>
                </c:pt>
                <c:pt idx="2532">
                  <c:v>-1.9513045142533945E-3</c:v>
                </c:pt>
                <c:pt idx="2533">
                  <c:v>-2.7360005301024972E-3</c:v>
                </c:pt>
                <c:pt idx="2534">
                  <c:v>-9.1688358651287154E-3</c:v>
                </c:pt>
                <c:pt idx="2535">
                  <c:v>-1.4180911221426196E-2</c:v>
                </c:pt>
                <c:pt idx="2536">
                  <c:v>-2.1489553786077167E-2</c:v>
                </c:pt>
                <c:pt idx="2537">
                  <c:v>-1.9796951401705908E-2</c:v>
                </c:pt>
                <c:pt idx="2538">
                  <c:v>-7.7669541040833734E-3</c:v>
                </c:pt>
                <c:pt idx="2539">
                  <c:v>1.7204399744514679E-3</c:v>
                </c:pt>
                <c:pt idx="2540">
                  <c:v>1.8080829387114476E-2</c:v>
                </c:pt>
                <c:pt idx="2541">
                  <c:v>1.6154540263176757E-2</c:v>
                </c:pt>
                <c:pt idx="2542">
                  <c:v>2.6578420695045767E-3</c:v>
                </c:pt>
                <c:pt idx="2543">
                  <c:v>-1.1370403053995004E-2</c:v>
                </c:pt>
                <c:pt idx="2544">
                  <c:v>-3.3585048641845465E-2</c:v>
                </c:pt>
                <c:pt idx="2545">
                  <c:v>-3.2427772219664933E-2</c:v>
                </c:pt>
                <c:pt idx="2546">
                  <c:v>-1.8534588868439245E-2</c:v>
                </c:pt>
                <c:pt idx="2547">
                  <c:v>-1.6745630139458307E-2</c:v>
                </c:pt>
                <c:pt idx="2548">
                  <c:v>-5.4253070948145563E-3</c:v>
                </c:pt>
                <c:pt idx="2549">
                  <c:v>4.3202527651368195E-3</c:v>
                </c:pt>
                <c:pt idx="2550">
                  <c:v>2.8839415358908865E-2</c:v>
                </c:pt>
                <c:pt idx="2551">
                  <c:v>4.9773082575619368E-2</c:v>
                </c:pt>
                <c:pt idx="2552">
                  <c:v>6.4826843755743824E-2</c:v>
                </c:pt>
                <c:pt idx="2553">
                  <c:v>4.221964657333404E-2</c:v>
                </c:pt>
                <c:pt idx="2554">
                  <c:v>4.3429791885861166E-3</c:v>
                </c:pt>
                <c:pt idx="2555">
                  <c:v>-2.4398571419099693E-2</c:v>
                </c:pt>
                <c:pt idx="2556">
                  <c:v>-2.8951165876823851E-2</c:v>
                </c:pt>
                <c:pt idx="2557">
                  <c:v>-2.8015343178883177E-2</c:v>
                </c:pt>
                <c:pt idx="2558">
                  <c:v>-2.7530076601004178E-2</c:v>
                </c:pt>
                <c:pt idx="2559">
                  <c:v>-1.3625298327232008E-2</c:v>
                </c:pt>
                <c:pt idx="2560">
                  <c:v>2.9761033024749742E-3</c:v>
                </c:pt>
                <c:pt idx="2561">
                  <c:v>-4.6083746205260855E-3</c:v>
                </c:pt>
                <c:pt idx="2562">
                  <c:v>-1.8231642148186952E-2</c:v>
                </c:pt>
                <c:pt idx="2563">
                  <c:v>-3.9005906484849438E-2</c:v>
                </c:pt>
                <c:pt idx="2564">
                  <c:v>-3.431790124535046E-2</c:v>
                </c:pt>
                <c:pt idx="2565">
                  <c:v>-2.8474483505758513E-2</c:v>
                </c:pt>
                <c:pt idx="2566">
                  <c:v>-2.560139715852151E-2</c:v>
                </c:pt>
                <c:pt idx="2567">
                  <c:v>-2.3224593552513658E-2</c:v>
                </c:pt>
                <c:pt idx="2568">
                  <c:v>-5.5334511978807439E-3</c:v>
                </c:pt>
                <c:pt idx="2569">
                  <c:v>1.5988393349328642E-2</c:v>
                </c:pt>
                <c:pt idx="2570">
                  <c:v>2.881611290204179E-2</c:v>
                </c:pt>
                <c:pt idx="2571">
                  <c:v>2.9454519640468399E-2</c:v>
                </c:pt>
                <c:pt idx="2572">
                  <c:v>2.5854677602822933E-2</c:v>
                </c:pt>
                <c:pt idx="2573">
                  <c:v>2.7945856697339757E-2</c:v>
                </c:pt>
                <c:pt idx="2574">
                  <c:v>3.0790605634520796E-2</c:v>
                </c:pt>
                <c:pt idx="2575">
                  <c:v>3.4366418465153821E-2</c:v>
                </c:pt>
                <c:pt idx="2576">
                  <c:v>2.8349006934015389E-2</c:v>
                </c:pt>
                <c:pt idx="2577">
                  <c:v>2.0131566896075228E-2</c:v>
                </c:pt>
                <c:pt idx="2578">
                  <c:v>1.1849465085451783E-2</c:v>
                </c:pt>
                <c:pt idx="2579">
                  <c:v>-1.9159186250247706E-3</c:v>
                </c:pt>
                <c:pt idx="2580">
                  <c:v>-2.5757050677684811E-2</c:v>
                </c:pt>
                <c:pt idx="2581">
                  <c:v>-3.3425281819189197E-2</c:v>
                </c:pt>
                <c:pt idx="2582">
                  <c:v>-2.1977358950888783E-2</c:v>
                </c:pt>
                <c:pt idx="2583">
                  <c:v>-8.8339771481792759E-3</c:v>
                </c:pt>
                <c:pt idx="2584">
                  <c:v>-7.8615111086762276E-3</c:v>
                </c:pt>
                <c:pt idx="2585">
                  <c:v>-6.361028634783078E-3</c:v>
                </c:pt>
                <c:pt idx="2586">
                  <c:v>-7.3462646555095814E-3</c:v>
                </c:pt>
                <c:pt idx="2587">
                  <c:v>-1.8616506016504483E-2</c:v>
                </c:pt>
                <c:pt idx="2588">
                  <c:v>-2.623659691845005E-2</c:v>
                </c:pt>
                <c:pt idx="2589">
                  <c:v>-2.930869180138573E-2</c:v>
                </c:pt>
                <c:pt idx="2590">
                  <c:v>-2.8218107539391229E-2</c:v>
                </c:pt>
                <c:pt idx="2591">
                  <c:v>-1.9083926383499896E-2</c:v>
                </c:pt>
                <c:pt idx="2592">
                  <c:v>-6.7042153352674721E-3</c:v>
                </c:pt>
                <c:pt idx="2593">
                  <c:v>8.6328659942977361E-3</c:v>
                </c:pt>
                <c:pt idx="2594">
                  <c:v>1.8325867149682058E-2</c:v>
                </c:pt>
                <c:pt idx="2595">
                  <c:v>2.6908444848161468E-2</c:v>
                </c:pt>
                <c:pt idx="2596">
                  <c:v>2.8049642951025893E-2</c:v>
                </c:pt>
                <c:pt idx="2597">
                  <c:v>2.4840999381313046E-2</c:v>
                </c:pt>
                <c:pt idx="2598">
                  <c:v>2.2803854983573291E-2</c:v>
                </c:pt>
                <c:pt idx="2599">
                  <c:v>2.6186108751970638E-2</c:v>
                </c:pt>
                <c:pt idx="2600">
                  <c:v>3.344687306733761E-2</c:v>
                </c:pt>
                <c:pt idx="2601">
                  <c:v>3.7668596732424259E-2</c:v>
                </c:pt>
                <c:pt idx="2602">
                  <c:v>3.1654375299747094E-2</c:v>
                </c:pt>
                <c:pt idx="2603">
                  <c:v>2.2755238628882363E-2</c:v>
                </c:pt>
                <c:pt idx="2604">
                  <c:v>6.1348594734758101E-3</c:v>
                </c:pt>
                <c:pt idx="2605">
                  <c:v>-1.5673077238039755E-2</c:v>
                </c:pt>
                <c:pt idx="2606">
                  <c:v>-3.1869449447987565E-2</c:v>
                </c:pt>
                <c:pt idx="2607">
                  <c:v>-3.191273458959959E-2</c:v>
                </c:pt>
                <c:pt idx="2608">
                  <c:v>-2.7648009036381854E-2</c:v>
                </c:pt>
                <c:pt idx="2609">
                  <c:v>-1.0313589991595616E-2</c:v>
                </c:pt>
                <c:pt idx="2610">
                  <c:v>-6.5888747296925987E-3</c:v>
                </c:pt>
                <c:pt idx="2611">
                  <c:v>-9.8029654527647392E-3</c:v>
                </c:pt>
                <c:pt idx="2612">
                  <c:v>-1.7764304727094598E-2</c:v>
                </c:pt>
                <c:pt idx="2613">
                  <c:v>-2.2518305758864626E-2</c:v>
                </c:pt>
                <c:pt idx="2614">
                  <c:v>-2.5484982571834455E-2</c:v>
                </c:pt>
                <c:pt idx="2615">
                  <c:v>-2.6566290852505201E-2</c:v>
                </c:pt>
                <c:pt idx="2616">
                  <c:v>-2.272405141178634E-2</c:v>
                </c:pt>
                <c:pt idx="2617">
                  <c:v>-1.8462050581043932E-2</c:v>
                </c:pt>
                <c:pt idx="2618">
                  <c:v>-2.532656829730754E-3</c:v>
                </c:pt>
                <c:pt idx="2619">
                  <c:v>1.2766654755372987E-2</c:v>
                </c:pt>
                <c:pt idx="2620">
                  <c:v>1.9855081167622426E-2</c:v>
                </c:pt>
                <c:pt idx="2621">
                  <c:v>2.018838720819378E-2</c:v>
                </c:pt>
                <c:pt idx="2622">
                  <c:v>1.6654621289394187E-2</c:v>
                </c:pt>
                <c:pt idx="2623">
                  <c:v>1.6096291345714168E-2</c:v>
                </c:pt>
                <c:pt idx="2624">
                  <c:v>1.8779961473738428E-2</c:v>
                </c:pt>
                <c:pt idx="2625">
                  <c:v>2.2756886440872169E-2</c:v>
                </c:pt>
                <c:pt idx="2626">
                  <c:v>2.8552603906039142E-2</c:v>
                </c:pt>
                <c:pt idx="2627">
                  <c:v>3.5397622814450351E-2</c:v>
                </c:pt>
                <c:pt idx="2628">
                  <c:v>3.9669226482335167E-2</c:v>
                </c:pt>
                <c:pt idx="2629">
                  <c:v>3.3352566671232715E-2</c:v>
                </c:pt>
                <c:pt idx="2630">
                  <c:v>1.6848400976898367E-2</c:v>
                </c:pt>
                <c:pt idx="2631">
                  <c:v>1.0264383953348419E-3</c:v>
                </c:pt>
                <c:pt idx="2632">
                  <c:v>-1.4207672712924972E-2</c:v>
                </c:pt>
                <c:pt idx="2633">
                  <c:v>-2.3964367591401223E-2</c:v>
                </c:pt>
                <c:pt idx="2634">
                  <c:v>-3.3327187627490824E-2</c:v>
                </c:pt>
                <c:pt idx="2635">
                  <c:v>-3.9793162134009581E-2</c:v>
                </c:pt>
                <c:pt idx="2636">
                  <c:v>-4.384165352725871E-2</c:v>
                </c:pt>
                <c:pt idx="2637">
                  <c:v>-4.872958384700591E-2</c:v>
                </c:pt>
                <c:pt idx="2638">
                  <c:v>-5.2567240993664832E-2</c:v>
                </c:pt>
                <c:pt idx="2639">
                  <c:v>-4.8841632850870231E-2</c:v>
                </c:pt>
                <c:pt idx="2640">
                  <c:v>-4.3475951344381647E-2</c:v>
                </c:pt>
                <c:pt idx="2641">
                  <c:v>-3.1742378964553002E-2</c:v>
                </c:pt>
                <c:pt idx="2642">
                  <c:v>-1.9200651648655555E-2</c:v>
                </c:pt>
                <c:pt idx="2643">
                  <c:v>-3.1212146422332616E-3</c:v>
                </c:pt>
                <c:pt idx="2644">
                  <c:v>1.1269551139408154E-2</c:v>
                </c:pt>
                <c:pt idx="2645">
                  <c:v>2.8677458415285424E-2</c:v>
                </c:pt>
                <c:pt idx="2646">
                  <c:v>4.0569578876285831E-2</c:v>
                </c:pt>
                <c:pt idx="2647">
                  <c:v>4.8423294310243219E-2</c:v>
                </c:pt>
                <c:pt idx="2648">
                  <c:v>4.8740483088151779E-2</c:v>
                </c:pt>
                <c:pt idx="2649">
                  <c:v>4.5449189724504686E-2</c:v>
                </c:pt>
                <c:pt idx="2650">
                  <c:v>4.2295146753192556E-2</c:v>
                </c:pt>
                <c:pt idx="2651">
                  <c:v>4.0606340102135471E-2</c:v>
                </c:pt>
                <c:pt idx="2652">
                  <c:v>3.6985738668247503E-2</c:v>
                </c:pt>
                <c:pt idx="2653">
                  <c:v>3.0283053702652597E-2</c:v>
                </c:pt>
                <c:pt idx="2654">
                  <c:v>2.2914072758452496E-2</c:v>
                </c:pt>
                <c:pt idx="2655">
                  <c:v>9.0065001489121298E-3</c:v>
                </c:pt>
                <c:pt idx="2656">
                  <c:v>-8.7527689459541997E-3</c:v>
                </c:pt>
                <c:pt idx="2657">
                  <c:v>-2.5154303709477983E-2</c:v>
                </c:pt>
                <c:pt idx="2658">
                  <c:v>-4.0946852445891434E-2</c:v>
                </c:pt>
                <c:pt idx="2659">
                  <c:v>-4.589566733596228E-2</c:v>
                </c:pt>
                <c:pt idx="2660">
                  <c:v>-4.7546259383827422E-2</c:v>
                </c:pt>
                <c:pt idx="2661">
                  <c:v>-4.2922138696416506E-2</c:v>
                </c:pt>
                <c:pt idx="2662">
                  <c:v>-3.6400363253755043E-2</c:v>
                </c:pt>
                <c:pt idx="2663">
                  <c:v>-3.0233520211934248E-2</c:v>
                </c:pt>
                <c:pt idx="2664">
                  <c:v>-2.2836212719073292E-2</c:v>
                </c:pt>
                <c:pt idx="2665">
                  <c:v>-1.5950544157043733E-2</c:v>
                </c:pt>
                <c:pt idx="2666">
                  <c:v>-5.0575781828563204E-3</c:v>
                </c:pt>
                <c:pt idx="2667">
                  <c:v>8.3178408904990009E-3</c:v>
                </c:pt>
                <c:pt idx="2668">
                  <c:v>2.2480958664376962E-2</c:v>
                </c:pt>
                <c:pt idx="2669">
                  <c:v>3.8127435485645872E-2</c:v>
                </c:pt>
                <c:pt idx="2670">
                  <c:v>4.7682201522510903E-2</c:v>
                </c:pt>
                <c:pt idx="2671">
                  <c:v>5.5790141876307951E-2</c:v>
                </c:pt>
                <c:pt idx="2672">
                  <c:v>5.5478639515522211E-2</c:v>
                </c:pt>
                <c:pt idx="2673">
                  <c:v>4.8891746955309991E-2</c:v>
                </c:pt>
                <c:pt idx="2674">
                  <c:v>3.8596110648210703E-2</c:v>
                </c:pt>
                <c:pt idx="2675">
                  <c:v>2.4866462867685422E-2</c:v>
                </c:pt>
                <c:pt idx="2676">
                  <c:v>1.4481745399255758E-2</c:v>
                </c:pt>
                <c:pt idx="2677">
                  <c:v>9.647639647823945E-3</c:v>
                </c:pt>
                <c:pt idx="2678">
                  <c:v>5.529409713102334E-3</c:v>
                </c:pt>
                <c:pt idx="2679">
                  <c:v>4.0284856970756065E-3</c:v>
                </c:pt>
                <c:pt idx="2680">
                  <c:v>2.3500172222522121E-3</c:v>
                </c:pt>
                <c:pt idx="2681">
                  <c:v>1.0842328681328237E-4</c:v>
                </c:pt>
                <c:pt idx="2682">
                  <c:v>-3.6576483039127724E-3</c:v>
                </c:pt>
                <c:pt idx="2683">
                  <c:v>-1.1365529119359938E-2</c:v>
                </c:pt>
                <c:pt idx="2684">
                  <c:v>-2.1274715273188378E-2</c:v>
                </c:pt>
                <c:pt idx="2685">
                  <c:v>-2.7423720449817428E-2</c:v>
                </c:pt>
                <c:pt idx="2686">
                  <c:v>-2.9166495705747805E-2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16720"/>
        <c:axId val="252913920"/>
      </c:scatterChart>
      <c:valAx>
        <c:axId val="252916720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13920"/>
        <c:crosses val="autoZero"/>
        <c:crossBetween val="midCat"/>
      </c:valAx>
      <c:valAx>
        <c:axId val="25291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16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Sliding!$A$1:$A$2688</c:f>
              <c:numCache>
                <c:formatCode>General</c:formatCode>
                <c:ptCount val="2688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5.7409999999999997</c:v>
                </c:pt>
                <c:pt idx="287">
                  <c:v>5.7610000000000001</c:v>
                </c:pt>
                <c:pt idx="288">
                  <c:v>5.7809999999999997</c:v>
                </c:pt>
                <c:pt idx="289">
                  <c:v>5.8010000000000002</c:v>
                </c:pt>
                <c:pt idx="290">
                  <c:v>5.8209999999999997</c:v>
                </c:pt>
                <c:pt idx="291">
                  <c:v>5.8410000000000002</c:v>
                </c:pt>
                <c:pt idx="292">
                  <c:v>5.8609999999999998</c:v>
                </c:pt>
                <c:pt idx="293">
                  <c:v>5.8810000000000002</c:v>
                </c:pt>
                <c:pt idx="294">
                  <c:v>5.9009999999999998</c:v>
                </c:pt>
                <c:pt idx="295">
                  <c:v>5.9210000000000003</c:v>
                </c:pt>
                <c:pt idx="296">
                  <c:v>5.9409999999999998</c:v>
                </c:pt>
                <c:pt idx="297">
                  <c:v>5.9610000000000003</c:v>
                </c:pt>
                <c:pt idx="298">
                  <c:v>5.9809999999999999</c:v>
                </c:pt>
                <c:pt idx="299">
                  <c:v>6.0010000000000003</c:v>
                </c:pt>
                <c:pt idx="300">
                  <c:v>6.0209999999999999</c:v>
                </c:pt>
                <c:pt idx="301">
                  <c:v>6.0410000000000004</c:v>
                </c:pt>
                <c:pt idx="302">
                  <c:v>6.0609999999999999</c:v>
                </c:pt>
                <c:pt idx="303">
                  <c:v>6.0810000000000004</c:v>
                </c:pt>
                <c:pt idx="304">
                  <c:v>6.101</c:v>
                </c:pt>
                <c:pt idx="305">
                  <c:v>6.1210000000000004</c:v>
                </c:pt>
                <c:pt idx="306">
                  <c:v>6.141</c:v>
                </c:pt>
                <c:pt idx="307">
                  <c:v>6.1609999999999996</c:v>
                </c:pt>
                <c:pt idx="308">
                  <c:v>6.181</c:v>
                </c:pt>
                <c:pt idx="309">
                  <c:v>6.2009999999999996</c:v>
                </c:pt>
                <c:pt idx="310">
                  <c:v>6.2210000000000001</c:v>
                </c:pt>
                <c:pt idx="311">
                  <c:v>6.2409999999999997</c:v>
                </c:pt>
                <c:pt idx="312">
                  <c:v>6.2610000000000001</c:v>
                </c:pt>
                <c:pt idx="313">
                  <c:v>6.2809999999999997</c:v>
                </c:pt>
                <c:pt idx="314">
                  <c:v>6.3010000000000002</c:v>
                </c:pt>
                <c:pt idx="315">
                  <c:v>6.3209999999999997</c:v>
                </c:pt>
                <c:pt idx="316">
                  <c:v>6.3410000000000002</c:v>
                </c:pt>
                <c:pt idx="317">
                  <c:v>6.3609999999999998</c:v>
                </c:pt>
                <c:pt idx="318">
                  <c:v>6.3810000000000002</c:v>
                </c:pt>
                <c:pt idx="319">
                  <c:v>6.4009999999999998</c:v>
                </c:pt>
                <c:pt idx="320">
                  <c:v>6.4210000000000003</c:v>
                </c:pt>
                <c:pt idx="321">
                  <c:v>6.4409999999999998</c:v>
                </c:pt>
                <c:pt idx="322">
                  <c:v>6.4610000000000003</c:v>
                </c:pt>
                <c:pt idx="323">
                  <c:v>6.4809999999999999</c:v>
                </c:pt>
                <c:pt idx="324">
                  <c:v>6.5010000000000003</c:v>
                </c:pt>
                <c:pt idx="325">
                  <c:v>6.5209999999999999</c:v>
                </c:pt>
                <c:pt idx="326">
                  <c:v>6.5410000000000004</c:v>
                </c:pt>
                <c:pt idx="327">
                  <c:v>6.5609999999999999</c:v>
                </c:pt>
                <c:pt idx="328">
                  <c:v>6.5810000000000004</c:v>
                </c:pt>
                <c:pt idx="329">
                  <c:v>6.601</c:v>
                </c:pt>
                <c:pt idx="330">
                  <c:v>6.6210000000000004</c:v>
                </c:pt>
                <c:pt idx="331">
                  <c:v>6.641</c:v>
                </c:pt>
                <c:pt idx="332">
                  <c:v>6.6609999999999996</c:v>
                </c:pt>
                <c:pt idx="333">
                  <c:v>6.681</c:v>
                </c:pt>
                <c:pt idx="334">
                  <c:v>6.7009999999999996</c:v>
                </c:pt>
                <c:pt idx="335">
                  <c:v>6.7210000000000001</c:v>
                </c:pt>
                <c:pt idx="336">
                  <c:v>6.7409999999999997</c:v>
                </c:pt>
                <c:pt idx="337">
                  <c:v>6.7610000000000001</c:v>
                </c:pt>
                <c:pt idx="338">
                  <c:v>6.7809999999999997</c:v>
                </c:pt>
                <c:pt idx="339">
                  <c:v>6.8010000000000002</c:v>
                </c:pt>
                <c:pt idx="340">
                  <c:v>6.8209999999999997</c:v>
                </c:pt>
                <c:pt idx="341">
                  <c:v>6.8410000000000002</c:v>
                </c:pt>
                <c:pt idx="342">
                  <c:v>6.8609999999999998</c:v>
                </c:pt>
                <c:pt idx="343">
                  <c:v>6.8810000000000002</c:v>
                </c:pt>
                <c:pt idx="344">
                  <c:v>6.9009999999999998</c:v>
                </c:pt>
                <c:pt idx="345">
                  <c:v>6.9210000000000003</c:v>
                </c:pt>
                <c:pt idx="346">
                  <c:v>6.9409999999999998</c:v>
                </c:pt>
                <c:pt idx="347">
                  <c:v>6.9610000000000003</c:v>
                </c:pt>
                <c:pt idx="348">
                  <c:v>6.9809999999999999</c:v>
                </c:pt>
                <c:pt idx="349">
                  <c:v>7.0010000000000003</c:v>
                </c:pt>
                <c:pt idx="350">
                  <c:v>7.0209999999999999</c:v>
                </c:pt>
                <c:pt idx="351">
                  <c:v>7.0410000000000004</c:v>
                </c:pt>
                <c:pt idx="352">
                  <c:v>7.0609999999999999</c:v>
                </c:pt>
                <c:pt idx="353">
                  <c:v>7.0810000000000004</c:v>
                </c:pt>
                <c:pt idx="354">
                  <c:v>7.101</c:v>
                </c:pt>
                <c:pt idx="355">
                  <c:v>7.1210000000000004</c:v>
                </c:pt>
                <c:pt idx="356">
                  <c:v>7.141</c:v>
                </c:pt>
                <c:pt idx="357">
                  <c:v>7.1609999999999996</c:v>
                </c:pt>
                <c:pt idx="358">
                  <c:v>7.181</c:v>
                </c:pt>
                <c:pt idx="359">
                  <c:v>7.2009999999999996</c:v>
                </c:pt>
                <c:pt idx="360">
                  <c:v>7.2210000000000001</c:v>
                </c:pt>
                <c:pt idx="361">
                  <c:v>7.2409999999999997</c:v>
                </c:pt>
                <c:pt idx="362">
                  <c:v>7.2610000000000001</c:v>
                </c:pt>
                <c:pt idx="363">
                  <c:v>7.2809999999999997</c:v>
                </c:pt>
                <c:pt idx="364">
                  <c:v>7.3010000000000002</c:v>
                </c:pt>
                <c:pt idx="365">
                  <c:v>7.3209999999999997</c:v>
                </c:pt>
                <c:pt idx="366">
                  <c:v>7.3410000000000002</c:v>
                </c:pt>
                <c:pt idx="367">
                  <c:v>7.3609999999999998</c:v>
                </c:pt>
                <c:pt idx="368">
                  <c:v>7.3810000000000002</c:v>
                </c:pt>
                <c:pt idx="369">
                  <c:v>7.4009999999999998</c:v>
                </c:pt>
                <c:pt idx="370">
                  <c:v>7.4210000000000003</c:v>
                </c:pt>
                <c:pt idx="371">
                  <c:v>7.4409999999999998</c:v>
                </c:pt>
                <c:pt idx="372">
                  <c:v>7.4610000000000003</c:v>
                </c:pt>
                <c:pt idx="373">
                  <c:v>7.4809999999999999</c:v>
                </c:pt>
                <c:pt idx="374">
                  <c:v>7.5010000000000003</c:v>
                </c:pt>
                <c:pt idx="375">
                  <c:v>7.5209999999999999</c:v>
                </c:pt>
                <c:pt idx="376">
                  <c:v>7.5410000000000004</c:v>
                </c:pt>
                <c:pt idx="377">
                  <c:v>7.5609999999999999</c:v>
                </c:pt>
                <c:pt idx="378">
                  <c:v>7.5810000000000004</c:v>
                </c:pt>
                <c:pt idx="379">
                  <c:v>7.601</c:v>
                </c:pt>
                <c:pt idx="380">
                  <c:v>7.6210000000000004</c:v>
                </c:pt>
                <c:pt idx="381">
                  <c:v>7.641</c:v>
                </c:pt>
                <c:pt idx="382">
                  <c:v>7.6609999999999996</c:v>
                </c:pt>
                <c:pt idx="383">
                  <c:v>7.681</c:v>
                </c:pt>
                <c:pt idx="384">
                  <c:v>7.7009999999999996</c:v>
                </c:pt>
                <c:pt idx="385">
                  <c:v>7.7210000000000001</c:v>
                </c:pt>
                <c:pt idx="386">
                  <c:v>7.7409999999999997</c:v>
                </c:pt>
                <c:pt idx="387">
                  <c:v>7.7610000000000001</c:v>
                </c:pt>
                <c:pt idx="388">
                  <c:v>7.7809999999999997</c:v>
                </c:pt>
                <c:pt idx="389">
                  <c:v>7.8010000000000002</c:v>
                </c:pt>
                <c:pt idx="390">
                  <c:v>7.8209999999999997</c:v>
                </c:pt>
                <c:pt idx="391">
                  <c:v>7.8410000000000002</c:v>
                </c:pt>
                <c:pt idx="392">
                  <c:v>7.8609999999999998</c:v>
                </c:pt>
                <c:pt idx="393">
                  <c:v>7.8810000000000002</c:v>
                </c:pt>
                <c:pt idx="394">
                  <c:v>7.9009999999999998</c:v>
                </c:pt>
                <c:pt idx="395">
                  <c:v>7.9210000000000003</c:v>
                </c:pt>
                <c:pt idx="396">
                  <c:v>7.9409999999999998</c:v>
                </c:pt>
                <c:pt idx="397">
                  <c:v>7.9610000000000003</c:v>
                </c:pt>
                <c:pt idx="398">
                  <c:v>7.9809999999999999</c:v>
                </c:pt>
                <c:pt idx="399">
                  <c:v>8.0009999999999994</c:v>
                </c:pt>
                <c:pt idx="400">
                  <c:v>8.0210000000000008</c:v>
                </c:pt>
                <c:pt idx="401">
                  <c:v>8.0410000000000004</c:v>
                </c:pt>
                <c:pt idx="402">
                  <c:v>8.0609999999999999</c:v>
                </c:pt>
                <c:pt idx="403">
                  <c:v>8.0809999999999995</c:v>
                </c:pt>
                <c:pt idx="404">
                  <c:v>8.1010000000000009</c:v>
                </c:pt>
                <c:pt idx="405">
                  <c:v>8.1210000000000004</c:v>
                </c:pt>
                <c:pt idx="406">
                  <c:v>8.141</c:v>
                </c:pt>
                <c:pt idx="407">
                  <c:v>8.1609999999999996</c:v>
                </c:pt>
                <c:pt idx="408">
                  <c:v>8.1809999999999992</c:v>
                </c:pt>
                <c:pt idx="409">
                  <c:v>8.2010000000000005</c:v>
                </c:pt>
                <c:pt idx="410">
                  <c:v>8.2210000000000001</c:v>
                </c:pt>
                <c:pt idx="411">
                  <c:v>8.2409999999999997</c:v>
                </c:pt>
                <c:pt idx="412">
                  <c:v>8.2609999999999992</c:v>
                </c:pt>
                <c:pt idx="413">
                  <c:v>8.2810000000000006</c:v>
                </c:pt>
                <c:pt idx="414">
                  <c:v>8.3010000000000002</c:v>
                </c:pt>
                <c:pt idx="415">
                  <c:v>8.3209999999999997</c:v>
                </c:pt>
                <c:pt idx="416">
                  <c:v>8.3409999999999993</c:v>
                </c:pt>
                <c:pt idx="417">
                  <c:v>8.3610000000000007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9.359</c:v>
                </c:pt>
                <c:pt idx="468">
                  <c:v>9.3789999999999996</c:v>
                </c:pt>
                <c:pt idx="469">
                  <c:v>9.3989999999999991</c:v>
                </c:pt>
                <c:pt idx="470">
                  <c:v>9.4190000000000005</c:v>
                </c:pt>
                <c:pt idx="471">
                  <c:v>9.4390000000000001</c:v>
                </c:pt>
                <c:pt idx="472">
                  <c:v>9.4589999999999996</c:v>
                </c:pt>
                <c:pt idx="473">
                  <c:v>9.4789999999999992</c:v>
                </c:pt>
                <c:pt idx="474">
                  <c:v>9.4990000000000006</c:v>
                </c:pt>
                <c:pt idx="475">
                  <c:v>9.5190000000000001</c:v>
                </c:pt>
                <c:pt idx="476">
                  <c:v>9.5389999999999997</c:v>
                </c:pt>
                <c:pt idx="477">
                  <c:v>9.5589999999999993</c:v>
                </c:pt>
                <c:pt idx="478">
                  <c:v>9.5790000000000006</c:v>
                </c:pt>
                <c:pt idx="479">
                  <c:v>9.5990000000000002</c:v>
                </c:pt>
                <c:pt idx="480">
                  <c:v>9.6189999999999998</c:v>
                </c:pt>
                <c:pt idx="481">
                  <c:v>9.6389999999999993</c:v>
                </c:pt>
                <c:pt idx="482">
                  <c:v>9.6590000000000007</c:v>
                </c:pt>
                <c:pt idx="483">
                  <c:v>9.6790000000000003</c:v>
                </c:pt>
                <c:pt idx="484">
                  <c:v>9.6989999999999998</c:v>
                </c:pt>
                <c:pt idx="485">
                  <c:v>9.7189999999999994</c:v>
                </c:pt>
                <c:pt idx="486">
                  <c:v>9.7390000000000008</c:v>
                </c:pt>
                <c:pt idx="487">
                  <c:v>9.7590000000000003</c:v>
                </c:pt>
                <c:pt idx="488">
                  <c:v>9.7789999999999999</c:v>
                </c:pt>
                <c:pt idx="489">
                  <c:v>9.7989999999999995</c:v>
                </c:pt>
                <c:pt idx="490">
                  <c:v>9.8190000000000008</c:v>
                </c:pt>
                <c:pt idx="491">
                  <c:v>9.8390000000000004</c:v>
                </c:pt>
                <c:pt idx="492">
                  <c:v>9.859</c:v>
                </c:pt>
                <c:pt idx="493">
                  <c:v>9.8789999999999996</c:v>
                </c:pt>
                <c:pt idx="494">
                  <c:v>9.8989999999999991</c:v>
                </c:pt>
                <c:pt idx="495">
                  <c:v>9.9190000000000005</c:v>
                </c:pt>
                <c:pt idx="496">
                  <c:v>9.9390000000000001</c:v>
                </c:pt>
                <c:pt idx="497">
                  <c:v>9.9589999999999996</c:v>
                </c:pt>
                <c:pt idx="498">
                  <c:v>9.9789999999999992</c:v>
                </c:pt>
                <c:pt idx="499">
                  <c:v>9.9990000000000006</c:v>
                </c:pt>
                <c:pt idx="500">
                  <c:v>10.019</c:v>
                </c:pt>
                <c:pt idx="501">
                  <c:v>10.039</c:v>
                </c:pt>
                <c:pt idx="502">
                  <c:v>10.058999999999999</c:v>
                </c:pt>
                <c:pt idx="503">
                  <c:v>10.079000000000001</c:v>
                </c:pt>
                <c:pt idx="504">
                  <c:v>10.099</c:v>
                </c:pt>
                <c:pt idx="505">
                  <c:v>10.119</c:v>
                </c:pt>
                <c:pt idx="506">
                  <c:v>10.138999999999999</c:v>
                </c:pt>
                <c:pt idx="507">
                  <c:v>10.159000000000001</c:v>
                </c:pt>
                <c:pt idx="508">
                  <c:v>10.179</c:v>
                </c:pt>
                <c:pt idx="509">
                  <c:v>10.199</c:v>
                </c:pt>
                <c:pt idx="510">
                  <c:v>10.218999999999999</c:v>
                </c:pt>
                <c:pt idx="511">
                  <c:v>10.239000000000001</c:v>
                </c:pt>
                <c:pt idx="512">
                  <c:v>10.259</c:v>
                </c:pt>
                <c:pt idx="513">
                  <c:v>10.279</c:v>
                </c:pt>
                <c:pt idx="514">
                  <c:v>10.298999999999999</c:v>
                </c:pt>
                <c:pt idx="515">
                  <c:v>10.318</c:v>
                </c:pt>
                <c:pt idx="516">
                  <c:v>10.337999999999999</c:v>
                </c:pt>
                <c:pt idx="517">
                  <c:v>10.358000000000001</c:v>
                </c:pt>
                <c:pt idx="518">
                  <c:v>10.378</c:v>
                </c:pt>
                <c:pt idx="519">
                  <c:v>10.398</c:v>
                </c:pt>
                <c:pt idx="520">
                  <c:v>10.417999999999999</c:v>
                </c:pt>
                <c:pt idx="521">
                  <c:v>10.438000000000001</c:v>
                </c:pt>
                <c:pt idx="522">
                  <c:v>10.458</c:v>
                </c:pt>
                <c:pt idx="523">
                  <c:v>10.478</c:v>
                </c:pt>
                <c:pt idx="524">
                  <c:v>10.497999999999999</c:v>
                </c:pt>
                <c:pt idx="525">
                  <c:v>10.518000000000001</c:v>
                </c:pt>
                <c:pt idx="526">
                  <c:v>10.538</c:v>
                </c:pt>
                <c:pt idx="527">
                  <c:v>10.558</c:v>
                </c:pt>
                <c:pt idx="528">
                  <c:v>10.577999999999999</c:v>
                </c:pt>
                <c:pt idx="529">
                  <c:v>10.598000000000001</c:v>
                </c:pt>
                <c:pt idx="530">
                  <c:v>10.618</c:v>
                </c:pt>
                <c:pt idx="531">
                  <c:v>10.638</c:v>
                </c:pt>
                <c:pt idx="532">
                  <c:v>10.657999999999999</c:v>
                </c:pt>
                <c:pt idx="533">
                  <c:v>10.678000000000001</c:v>
                </c:pt>
                <c:pt idx="534">
                  <c:v>10.698</c:v>
                </c:pt>
                <c:pt idx="535">
                  <c:v>10.718</c:v>
                </c:pt>
                <c:pt idx="536">
                  <c:v>10.738</c:v>
                </c:pt>
                <c:pt idx="537">
                  <c:v>10.757999999999999</c:v>
                </c:pt>
                <c:pt idx="538">
                  <c:v>10.778</c:v>
                </c:pt>
                <c:pt idx="539">
                  <c:v>10.798</c:v>
                </c:pt>
                <c:pt idx="540">
                  <c:v>10.818</c:v>
                </c:pt>
                <c:pt idx="541">
                  <c:v>10.837999999999999</c:v>
                </c:pt>
                <c:pt idx="542">
                  <c:v>10.858000000000001</c:v>
                </c:pt>
                <c:pt idx="543">
                  <c:v>10.878</c:v>
                </c:pt>
                <c:pt idx="544">
                  <c:v>10.898</c:v>
                </c:pt>
                <c:pt idx="545">
                  <c:v>10.917999999999999</c:v>
                </c:pt>
                <c:pt idx="546">
                  <c:v>10.938000000000001</c:v>
                </c:pt>
                <c:pt idx="547">
                  <c:v>10.958</c:v>
                </c:pt>
                <c:pt idx="548">
                  <c:v>10.978</c:v>
                </c:pt>
                <c:pt idx="549">
                  <c:v>10.997999999999999</c:v>
                </c:pt>
                <c:pt idx="550">
                  <c:v>11.018000000000001</c:v>
                </c:pt>
                <c:pt idx="551">
                  <c:v>11.038</c:v>
                </c:pt>
                <c:pt idx="552">
                  <c:v>11.058</c:v>
                </c:pt>
                <c:pt idx="553">
                  <c:v>11.077999999999999</c:v>
                </c:pt>
                <c:pt idx="554">
                  <c:v>11.098000000000001</c:v>
                </c:pt>
                <c:pt idx="555">
                  <c:v>11.118</c:v>
                </c:pt>
                <c:pt idx="556">
                  <c:v>11.138</c:v>
                </c:pt>
                <c:pt idx="557">
                  <c:v>11.157999999999999</c:v>
                </c:pt>
                <c:pt idx="558">
                  <c:v>11.178000000000001</c:v>
                </c:pt>
                <c:pt idx="559">
                  <c:v>11.198</c:v>
                </c:pt>
                <c:pt idx="560">
                  <c:v>11.218</c:v>
                </c:pt>
                <c:pt idx="561">
                  <c:v>11.238</c:v>
                </c:pt>
                <c:pt idx="562">
                  <c:v>11.257999999999999</c:v>
                </c:pt>
                <c:pt idx="563">
                  <c:v>11.278</c:v>
                </c:pt>
                <c:pt idx="564">
                  <c:v>11.297000000000001</c:v>
                </c:pt>
                <c:pt idx="565">
                  <c:v>11.317</c:v>
                </c:pt>
                <c:pt idx="566">
                  <c:v>11.337</c:v>
                </c:pt>
                <c:pt idx="567">
                  <c:v>11.356999999999999</c:v>
                </c:pt>
                <c:pt idx="568">
                  <c:v>11.377000000000001</c:v>
                </c:pt>
                <c:pt idx="569">
                  <c:v>11.397</c:v>
                </c:pt>
                <c:pt idx="570">
                  <c:v>11.417</c:v>
                </c:pt>
                <c:pt idx="571">
                  <c:v>11.436999999999999</c:v>
                </c:pt>
                <c:pt idx="572">
                  <c:v>11.457000000000001</c:v>
                </c:pt>
                <c:pt idx="573">
                  <c:v>11.477</c:v>
                </c:pt>
                <c:pt idx="574">
                  <c:v>11.497</c:v>
                </c:pt>
                <c:pt idx="575">
                  <c:v>11.516999999999999</c:v>
                </c:pt>
                <c:pt idx="576">
                  <c:v>11.537000000000001</c:v>
                </c:pt>
                <c:pt idx="577">
                  <c:v>11.557</c:v>
                </c:pt>
                <c:pt idx="578">
                  <c:v>11.577</c:v>
                </c:pt>
                <c:pt idx="579">
                  <c:v>11.597</c:v>
                </c:pt>
                <c:pt idx="580">
                  <c:v>11.617000000000001</c:v>
                </c:pt>
                <c:pt idx="581">
                  <c:v>11.637</c:v>
                </c:pt>
                <c:pt idx="582">
                  <c:v>11.657</c:v>
                </c:pt>
                <c:pt idx="583">
                  <c:v>11.677</c:v>
                </c:pt>
                <c:pt idx="584">
                  <c:v>11.696999999999999</c:v>
                </c:pt>
                <c:pt idx="585">
                  <c:v>11.717000000000001</c:v>
                </c:pt>
                <c:pt idx="586">
                  <c:v>11.737</c:v>
                </c:pt>
                <c:pt idx="587">
                  <c:v>11.757</c:v>
                </c:pt>
                <c:pt idx="588">
                  <c:v>11.776999999999999</c:v>
                </c:pt>
                <c:pt idx="589">
                  <c:v>11.797000000000001</c:v>
                </c:pt>
                <c:pt idx="590">
                  <c:v>11.817</c:v>
                </c:pt>
                <c:pt idx="591">
                  <c:v>11.837</c:v>
                </c:pt>
                <c:pt idx="592">
                  <c:v>11.856999999999999</c:v>
                </c:pt>
                <c:pt idx="593">
                  <c:v>11.877000000000001</c:v>
                </c:pt>
                <c:pt idx="594">
                  <c:v>11.897</c:v>
                </c:pt>
                <c:pt idx="595">
                  <c:v>11.917</c:v>
                </c:pt>
                <c:pt idx="596">
                  <c:v>11.936999999999999</c:v>
                </c:pt>
                <c:pt idx="597">
                  <c:v>11.957000000000001</c:v>
                </c:pt>
                <c:pt idx="598">
                  <c:v>11.977</c:v>
                </c:pt>
                <c:pt idx="599">
                  <c:v>11.997</c:v>
                </c:pt>
                <c:pt idx="600">
                  <c:v>12.016999999999999</c:v>
                </c:pt>
                <c:pt idx="601">
                  <c:v>12.037000000000001</c:v>
                </c:pt>
                <c:pt idx="602">
                  <c:v>12.057</c:v>
                </c:pt>
                <c:pt idx="603">
                  <c:v>12.077</c:v>
                </c:pt>
                <c:pt idx="604">
                  <c:v>12.097</c:v>
                </c:pt>
                <c:pt idx="605">
                  <c:v>12.117000000000001</c:v>
                </c:pt>
                <c:pt idx="606">
                  <c:v>12.137</c:v>
                </c:pt>
                <c:pt idx="607">
                  <c:v>12.157</c:v>
                </c:pt>
                <c:pt idx="608">
                  <c:v>12.177</c:v>
                </c:pt>
                <c:pt idx="609">
                  <c:v>12.196999999999999</c:v>
                </c:pt>
                <c:pt idx="610">
                  <c:v>12.217000000000001</c:v>
                </c:pt>
                <c:pt idx="611">
                  <c:v>12.237</c:v>
                </c:pt>
                <c:pt idx="612">
                  <c:v>12.257</c:v>
                </c:pt>
                <c:pt idx="613">
                  <c:v>12.276</c:v>
                </c:pt>
                <c:pt idx="614">
                  <c:v>12.295999999999999</c:v>
                </c:pt>
                <c:pt idx="615">
                  <c:v>12.316000000000001</c:v>
                </c:pt>
                <c:pt idx="616">
                  <c:v>12.336</c:v>
                </c:pt>
                <c:pt idx="617">
                  <c:v>12.356</c:v>
                </c:pt>
                <c:pt idx="618">
                  <c:v>12.375999999999999</c:v>
                </c:pt>
                <c:pt idx="619">
                  <c:v>12.396000000000001</c:v>
                </c:pt>
                <c:pt idx="620">
                  <c:v>12.416</c:v>
                </c:pt>
                <c:pt idx="621">
                  <c:v>12.436</c:v>
                </c:pt>
                <c:pt idx="622">
                  <c:v>12.456</c:v>
                </c:pt>
                <c:pt idx="623">
                  <c:v>12.476000000000001</c:v>
                </c:pt>
                <c:pt idx="624">
                  <c:v>12.496</c:v>
                </c:pt>
                <c:pt idx="625">
                  <c:v>12.516</c:v>
                </c:pt>
                <c:pt idx="626">
                  <c:v>12.536</c:v>
                </c:pt>
                <c:pt idx="627">
                  <c:v>12.555999999999999</c:v>
                </c:pt>
                <c:pt idx="628">
                  <c:v>12.576000000000001</c:v>
                </c:pt>
                <c:pt idx="629">
                  <c:v>12.596</c:v>
                </c:pt>
                <c:pt idx="630">
                  <c:v>12.616</c:v>
                </c:pt>
                <c:pt idx="631">
                  <c:v>12.635999999999999</c:v>
                </c:pt>
                <c:pt idx="632">
                  <c:v>12.656000000000001</c:v>
                </c:pt>
                <c:pt idx="633">
                  <c:v>12.676</c:v>
                </c:pt>
                <c:pt idx="634">
                  <c:v>12.696</c:v>
                </c:pt>
                <c:pt idx="635">
                  <c:v>12.715999999999999</c:v>
                </c:pt>
                <c:pt idx="636">
                  <c:v>12.736000000000001</c:v>
                </c:pt>
                <c:pt idx="637">
                  <c:v>12.756</c:v>
                </c:pt>
                <c:pt idx="638">
                  <c:v>12.776</c:v>
                </c:pt>
                <c:pt idx="639">
                  <c:v>12.795999999999999</c:v>
                </c:pt>
                <c:pt idx="640">
                  <c:v>12.816000000000001</c:v>
                </c:pt>
                <c:pt idx="641">
                  <c:v>12.836</c:v>
                </c:pt>
                <c:pt idx="642">
                  <c:v>12.856</c:v>
                </c:pt>
                <c:pt idx="643">
                  <c:v>12.875999999999999</c:v>
                </c:pt>
                <c:pt idx="644">
                  <c:v>12.896000000000001</c:v>
                </c:pt>
                <c:pt idx="645">
                  <c:v>12.916</c:v>
                </c:pt>
                <c:pt idx="646">
                  <c:v>12.936</c:v>
                </c:pt>
                <c:pt idx="647">
                  <c:v>12.956</c:v>
                </c:pt>
                <c:pt idx="648">
                  <c:v>12.976000000000001</c:v>
                </c:pt>
                <c:pt idx="649">
                  <c:v>12.996</c:v>
                </c:pt>
                <c:pt idx="650">
                  <c:v>13.016</c:v>
                </c:pt>
                <c:pt idx="651">
                  <c:v>13.036</c:v>
                </c:pt>
                <c:pt idx="652">
                  <c:v>13.055999999999999</c:v>
                </c:pt>
                <c:pt idx="653">
                  <c:v>13.076000000000001</c:v>
                </c:pt>
                <c:pt idx="654">
                  <c:v>13.096</c:v>
                </c:pt>
                <c:pt idx="655">
                  <c:v>13.116</c:v>
                </c:pt>
                <c:pt idx="656">
                  <c:v>13.135999999999999</c:v>
                </c:pt>
                <c:pt idx="657">
                  <c:v>13.156000000000001</c:v>
                </c:pt>
                <c:pt idx="658">
                  <c:v>13.176</c:v>
                </c:pt>
                <c:pt idx="659">
                  <c:v>13.196</c:v>
                </c:pt>
                <c:pt idx="660">
                  <c:v>13.215999999999999</c:v>
                </c:pt>
                <c:pt idx="661">
                  <c:v>13.234999999999999</c:v>
                </c:pt>
                <c:pt idx="662">
                  <c:v>13.255000000000001</c:v>
                </c:pt>
                <c:pt idx="663">
                  <c:v>13.275</c:v>
                </c:pt>
                <c:pt idx="664">
                  <c:v>13.295</c:v>
                </c:pt>
                <c:pt idx="665">
                  <c:v>13.315</c:v>
                </c:pt>
                <c:pt idx="666">
                  <c:v>13.335000000000001</c:v>
                </c:pt>
                <c:pt idx="667">
                  <c:v>13.355</c:v>
                </c:pt>
                <c:pt idx="668">
                  <c:v>13.375</c:v>
                </c:pt>
                <c:pt idx="669">
                  <c:v>13.395</c:v>
                </c:pt>
                <c:pt idx="670">
                  <c:v>13.414999999999999</c:v>
                </c:pt>
                <c:pt idx="671">
                  <c:v>13.435</c:v>
                </c:pt>
                <c:pt idx="672">
                  <c:v>13.455</c:v>
                </c:pt>
                <c:pt idx="673">
                  <c:v>13.475</c:v>
                </c:pt>
                <c:pt idx="674">
                  <c:v>13.494999999999999</c:v>
                </c:pt>
                <c:pt idx="675">
                  <c:v>13.515000000000001</c:v>
                </c:pt>
                <c:pt idx="676">
                  <c:v>13.535</c:v>
                </c:pt>
                <c:pt idx="677">
                  <c:v>13.555</c:v>
                </c:pt>
                <c:pt idx="678">
                  <c:v>13.574999999999999</c:v>
                </c:pt>
                <c:pt idx="679">
                  <c:v>13.595000000000001</c:v>
                </c:pt>
                <c:pt idx="680">
                  <c:v>13.615</c:v>
                </c:pt>
                <c:pt idx="681">
                  <c:v>13.635</c:v>
                </c:pt>
                <c:pt idx="682">
                  <c:v>13.654999999999999</c:v>
                </c:pt>
                <c:pt idx="683">
                  <c:v>13.675000000000001</c:v>
                </c:pt>
                <c:pt idx="684">
                  <c:v>13.695</c:v>
                </c:pt>
                <c:pt idx="685">
                  <c:v>13.715</c:v>
                </c:pt>
                <c:pt idx="686">
                  <c:v>13.734999999999999</c:v>
                </c:pt>
                <c:pt idx="687">
                  <c:v>13.755000000000001</c:v>
                </c:pt>
                <c:pt idx="688">
                  <c:v>13.775</c:v>
                </c:pt>
                <c:pt idx="689">
                  <c:v>13.795</c:v>
                </c:pt>
                <c:pt idx="690">
                  <c:v>13.815</c:v>
                </c:pt>
                <c:pt idx="691">
                  <c:v>13.835000000000001</c:v>
                </c:pt>
                <c:pt idx="692">
                  <c:v>13.855</c:v>
                </c:pt>
                <c:pt idx="693">
                  <c:v>13.875</c:v>
                </c:pt>
                <c:pt idx="694">
                  <c:v>13.895</c:v>
                </c:pt>
                <c:pt idx="695">
                  <c:v>13.914999999999999</c:v>
                </c:pt>
                <c:pt idx="696">
                  <c:v>13.935</c:v>
                </c:pt>
                <c:pt idx="697">
                  <c:v>13.955</c:v>
                </c:pt>
                <c:pt idx="698">
                  <c:v>13.975</c:v>
                </c:pt>
                <c:pt idx="699">
                  <c:v>13.994999999999999</c:v>
                </c:pt>
                <c:pt idx="700">
                  <c:v>14.015000000000001</c:v>
                </c:pt>
                <c:pt idx="701">
                  <c:v>14.035</c:v>
                </c:pt>
                <c:pt idx="702">
                  <c:v>14.055</c:v>
                </c:pt>
                <c:pt idx="703">
                  <c:v>14.074999999999999</c:v>
                </c:pt>
                <c:pt idx="704">
                  <c:v>14.095000000000001</c:v>
                </c:pt>
                <c:pt idx="705">
                  <c:v>14.115</c:v>
                </c:pt>
                <c:pt idx="706">
                  <c:v>14.135</c:v>
                </c:pt>
                <c:pt idx="707">
                  <c:v>14.154999999999999</c:v>
                </c:pt>
                <c:pt idx="708">
                  <c:v>14.175000000000001</c:v>
                </c:pt>
                <c:pt idx="709">
                  <c:v>14.195</c:v>
                </c:pt>
                <c:pt idx="710">
                  <c:v>14.214</c:v>
                </c:pt>
                <c:pt idx="711">
                  <c:v>14.234</c:v>
                </c:pt>
                <c:pt idx="712">
                  <c:v>14.254</c:v>
                </c:pt>
                <c:pt idx="713">
                  <c:v>14.273999999999999</c:v>
                </c:pt>
                <c:pt idx="714">
                  <c:v>14.294</c:v>
                </c:pt>
                <c:pt idx="715">
                  <c:v>14.314</c:v>
                </c:pt>
                <c:pt idx="716">
                  <c:v>14.334</c:v>
                </c:pt>
                <c:pt idx="717">
                  <c:v>14.353999999999999</c:v>
                </c:pt>
                <c:pt idx="718">
                  <c:v>14.374000000000001</c:v>
                </c:pt>
                <c:pt idx="719">
                  <c:v>14.394</c:v>
                </c:pt>
                <c:pt idx="720">
                  <c:v>14.414</c:v>
                </c:pt>
                <c:pt idx="721">
                  <c:v>14.433999999999999</c:v>
                </c:pt>
                <c:pt idx="722">
                  <c:v>14.454000000000001</c:v>
                </c:pt>
                <c:pt idx="723">
                  <c:v>14.474</c:v>
                </c:pt>
                <c:pt idx="724">
                  <c:v>14.494</c:v>
                </c:pt>
                <c:pt idx="725">
                  <c:v>14.513999999999999</c:v>
                </c:pt>
                <c:pt idx="726">
                  <c:v>14.534000000000001</c:v>
                </c:pt>
                <c:pt idx="727">
                  <c:v>14.554</c:v>
                </c:pt>
                <c:pt idx="728">
                  <c:v>14.574</c:v>
                </c:pt>
                <c:pt idx="729">
                  <c:v>14.593999999999999</c:v>
                </c:pt>
                <c:pt idx="730">
                  <c:v>14.614000000000001</c:v>
                </c:pt>
                <c:pt idx="731">
                  <c:v>14.634</c:v>
                </c:pt>
                <c:pt idx="732">
                  <c:v>14.654</c:v>
                </c:pt>
                <c:pt idx="733">
                  <c:v>14.673999999999999</c:v>
                </c:pt>
                <c:pt idx="734">
                  <c:v>14.694000000000001</c:v>
                </c:pt>
                <c:pt idx="735">
                  <c:v>14.714</c:v>
                </c:pt>
                <c:pt idx="736">
                  <c:v>14.734</c:v>
                </c:pt>
                <c:pt idx="737">
                  <c:v>14.754</c:v>
                </c:pt>
                <c:pt idx="738">
                  <c:v>14.773999999999999</c:v>
                </c:pt>
                <c:pt idx="739">
                  <c:v>14.794</c:v>
                </c:pt>
                <c:pt idx="740">
                  <c:v>14.814</c:v>
                </c:pt>
                <c:pt idx="741">
                  <c:v>14.834</c:v>
                </c:pt>
                <c:pt idx="742">
                  <c:v>14.853999999999999</c:v>
                </c:pt>
                <c:pt idx="743">
                  <c:v>14.874000000000001</c:v>
                </c:pt>
                <c:pt idx="744">
                  <c:v>14.894</c:v>
                </c:pt>
                <c:pt idx="745">
                  <c:v>14.914</c:v>
                </c:pt>
                <c:pt idx="746">
                  <c:v>14.933999999999999</c:v>
                </c:pt>
                <c:pt idx="747">
                  <c:v>14.954000000000001</c:v>
                </c:pt>
                <c:pt idx="748">
                  <c:v>14.974</c:v>
                </c:pt>
                <c:pt idx="749">
                  <c:v>14.994</c:v>
                </c:pt>
                <c:pt idx="750">
                  <c:v>15.013999999999999</c:v>
                </c:pt>
                <c:pt idx="751">
                  <c:v>15.034000000000001</c:v>
                </c:pt>
                <c:pt idx="752">
                  <c:v>15.054</c:v>
                </c:pt>
                <c:pt idx="753">
                  <c:v>15.074</c:v>
                </c:pt>
                <c:pt idx="754">
                  <c:v>15.093999999999999</c:v>
                </c:pt>
                <c:pt idx="755">
                  <c:v>15.114000000000001</c:v>
                </c:pt>
                <c:pt idx="756">
                  <c:v>15.134</c:v>
                </c:pt>
                <c:pt idx="757">
                  <c:v>15.154</c:v>
                </c:pt>
                <c:pt idx="758">
                  <c:v>15.173999999999999</c:v>
                </c:pt>
                <c:pt idx="759">
                  <c:v>15.193</c:v>
                </c:pt>
                <c:pt idx="760">
                  <c:v>15.212999999999999</c:v>
                </c:pt>
                <c:pt idx="761">
                  <c:v>15.233000000000001</c:v>
                </c:pt>
                <c:pt idx="762">
                  <c:v>15.253</c:v>
                </c:pt>
                <c:pt idx="763">
                  <c:v>15.273</c:v>
                </c:pt>
                <c:pt idx="764">
                  <c:v>15.292999999999999</c:v>
                </c:pt>
                <c:pt idx="765">
                  <c:v>15.313000000000001</c:v>
                </c:pt>
                <c:pt idx="766">
                  <c:v>15.333</c:v>
                </c:pt>
                <c:pt idx="767">
                  <c:v>15.353</c:v>
                </c:pt>
                <c:pt idx="768">
                  <c:v>15.372999999999999</c:v>
                </c:pt>
                <c:pt idx="769">
                  <c:v>15.393000000000001</c:v>
                </c:pt>
                <c:pt idx="770">
                  <c:v>15.413</c:v>
                </c:pt>
                <c:pt idx="771">
                  <c:v>15.433</c:v>
                </c:pt>
                <c:pt idx="772">
                  <c:v>15.452999999999999</c:v>
                </c:pt>
                <c:pt idx="773">
                  <c:v>15.473000000000001</c:v>
                </c:pt>
                <c:pt idx="774">
                  <c:v>15.493</c:v>
                </c:pt>
                <c:pt idx="775">
                  <c:v>15.513</c:v>
                </c:pt>
                <c:pt idx="776">
                  <c:v>15.532999999999999</c:v>
                </c:pt>
                <c:pt idx="777">
                  <c:v>15.553000000000001</c:v>
                </c:pt>
                <c:pt idx="778">
                  <c:v>15.573</c:v>
                </c:pt>
                <c:pt idx="779">
                  <c:v>15.593</c:v>
                </c:pt>
                <c:pt idx="780">
                  <c:v>15.613</c:v>
                </c:pt>
                <c:pt idx="781">
                  <c:v>15.632999999999999</c:v>
                </c:pt>
                <c:pt idx="782">
                  <c:v>15.653</c:v>
                </c:pt>
                <c:pt idx="783">
                  <c:v>15.673</c:v>
                </c:pt>
                <c:pt idx="784">
                  <c:v>15.693</c:v>
                </c:pt>
                <c:pt idx="785">
                  <c:v>15.712999999999999</c:v>
                </c:pt>
                <c:pt idx="786">
                  <c:v>15.733000000000001</c:v>
                </c:pt>
                <c:pt idx="787">
                  <c:v>15.753</c:v>
                </c:pt>
                <c:pt idx="788">
                  <c:v>15.773</c:v>
                </c:pt>
                <c:pt idx="789">
                  <c:v>15.792999999999999</c:v>
                </c:pt>
                <c:pt idx="790">
                  <c:v>15.813000000000001</c:v>
                </c:pt>
                <c:pt idx="791">
                  <c:v>15.833</c:v>
                </c:pt>
                <c:pt idx="792">
                  <c:v>15.853</c:v>
                </c:pt>
                <c:pt idx="793">
                  <c:v>15.872999999999999</c:v>
                </c:pt>
                <c:pt idx="794">
                  <c:v>15.893000000000001</c:v>
                </c:pt>
                <c:pt idx="795">
                  <c:v>15.913</c:v>
                </c:pt>
                <c:pt idx="796">
                  <c:v>15.933</c:v>
                </c:pt>
                <c:pt idx="797">
                  <c:v>15.952999999999999</c:v>
                </c:pt>
                <c:pt idx="798">
                  <c:v>15.973000000000001</c:v>
                </c:pt>
                <c:pt idx="799">
                  <c:v>15.993</c:v>
                </c:pt>
                <c:pt idx="800">
                  <c:v>16.013000000000002</c:v>
                </c:pt>
                <c:pt idx="801">
                  <c:v>16.033000000000001</c:v>
                </c:pt>
                <c:pt idx="802">
                  <c:v>16.053000000000001</c:v>
                </c:pt>
                <c:pt idx="803">
                  <c:v>16.073</c:v>
                </c:pt>
                <c:pt idx="804">
                  <c:v>16.093</c:v>
                </c:pt>
                <c:pt idx="805">
                  <c:v>16.113</c:v>
                </c:pt>
                <c:pt idx="806">
                  <c:v>16.132999999999999</c:v>
                </c:pt>
                <c:pt idx="807">
                  <c:v>16.152999999999999</c:v>
                </c:pt>
                <c:pt idx="808">
                  <c:v>16.172999999999998</c:v>
                </c:pt>
                <c:pt idx="809">
                  <c:v>16.193000000000001</c:v>
                </c:pt>
                <c:pt idx="810">
                  <c:v>16.213000000000001</c:v>
                </c:pt>
                <c:pt idx="811">
                  <c:v>16.233000000000001</c:v>
                </c:pt>
                <c:pt idx="812">
                  <c:v>16.253</c:v>
                </c:pt>
                <c:pt idx="813">
                  <c:v>16.273</c:v>
                </c:pt>
                <c:pt idx="814">
                  <c:v>16.292999999999999</c:v>
                </c:pt>
                <c:pt idx="815">
                  <c:v>16.312999999999999</c:v>
                </c:pt>
                <c:pt idx="816">
                  <c:v>16.332999999999998</c:v>
                </c:pt>
                <c:pt idx="817">
                  <c:v>16.353000000000002</c:v>
                </c:pt>
                <c:pt idx="818">
                  <c:v>16.373000000000001</c:v>
                </c:pt>
                <c:pt idx="819">
                  <c:v>16.393000000000001</c:v>
                </c:pt>
                <c:pt idx="820">
                  <c:v>16.413</c:v>
                </c:pt>
                <c:pt idx="821">
                  <c:v>16.433</c:v>
                </c:pt>
                <c:pt idx="822">
                  <c:v>16.452999999999999</c:v>
                </c:pt>
                <c:pt idx="823">
                  <c:v>16.472999999999999</c:v>
                </c:pt>
                <c:pt idx="824">
                  <c:v>16.492999999999999</c:v>
                </c:pt>
                <c:pt idx="825">
                  <c:v>16.513000000000002</c:v>
                </c:pt>
                <c:pt idx="826">
                  <c:v>16.533000000000001</c:v>
                </c:pt>
                <c:pt idx="827">
                  <c:v>16.553000000000001</c:v>
                </c:pt>
                <c:pt idx="828">
                  <c:v>16.573</c:v>
                </c:pt>
                <c:pt idx="829">
                  <c:v>16.593</c:v>
                </c:pt>
                <c:pt idx="830">
                  <c:v>16.613</c:v>
                </c:pt>
                <c:pt idx="831">
                  <c:v>16.634</c:v>
                </c:pt>
                <c:pt idx="832">
                  <c:v>16.654</c:v>
                </c:pt>
                <c:pt idx="833">
                  <c:v>16.673999999999999</c:v>
                </c:pt>
                <c:pt idx="834">
                  <c:v>16.693999999999999</c:v>
                </c:pt>
                <c:pt idx="835">
                  <c:v>16.713999999999999</c:v>
                </c:pt>
                <c:pt idx="836">
                  <c:v>16.734000000000002</c:v>
                </c:pt>
                <c:pt idx="837">
                  <c:v>16.754000000000001</c:v>
                </c:pt>
                <c:pt idx="838">
                  <c:v>16.774000000000001</c:v>
                </c:pt>
                <c:pt idx="839">
                  <c:v>16.794</c:v>
                </c:pt>
                <c:pt idx="840">
                  <c:v>16.814</c:v>
                </c:pt>
                <c:pt idx="841">
                  <c:v>16.834</c:v>
                </c:pt>
                <c:pt idx="842">
                  <c:v>16.853999999999999</c:v>
                </c:pt>
                <c:pt idx="843">
                  <c:v>16.873999999999999</c:v>
                </c:pt>
                <c:pt idx="844">
                  <c:v>16.893999999999998</c:v>
                </c:pt>
                <c:pt idx="845">
                  <c:v>16.914000000000001</c:v>
                </c:pt>
                <c:pt idx="846">
                  <c:v>16.934000000000001</c:v>
                </c:pt>
                <c:pt idx="847">
                  <c:v>16.954000000000001</c:v>
                </c:pt>
                <c:pt idx="848">
                  <c:v>16.974</c:v>
                </c:pt>
                <c:pt idx="849">
                  <c:v>16.994</c:v>
                </c:pt>
                <c:pt idx="850">
                  <c:v>17.013999999999999</c:v>
                </c:pt>
                <c:pt idx="851">
                  <c:v>17.033999999999999</c:v>
                </c:pt>
                <c:pt idx="852">
                  <c:v>17.053999999999998</c:v>
                </c:pt>
                <c:pt idx="853">
                  <c:v>17.074000000000002</c:v>
                </c:pt>
                <c:pt idx="854">
                  <c:v>17.094000000000001</c:v>
                </c:pt>
                <c:pt idx="855">
                  <c:v>17.114000000000001</c:v>
                </c:pt>
                <c:pt idx="856">
                  <c:v>17.134</c:v>
                </c:pt>
                <c:pt idx="857">
                  <c:v>17.154</c:v>
                </c:pt>
                <c:pt idx="858">
                  <c:v>17.173999999999999</c:v>
                </c:pt>
                <c:pt idx="859">
                  <c:v>17.193999999999999</c:v>
                </c:pt>
                <c:pt idx="860">
                  <c:v>17.213999999999999</c:v>
                </c:pt>
                <c:pt idx="861">
                  <c:v>17.234000000000002</c:v>
                </c:pt>
                <c:pt idx="862">
                  <c:v>17.254000000000001</c:v>
                </c:pt>
                <c:pt idx="863">
                  <c:v>17.274000000000001</c:v>
                </c:pt>
                <c:pt idx="864">
                  <c:v>17.294</c:v>
                </c:pt>
                <c:pt idx="865">
                  <c:v>17.314</c:v>
                </c:pt>
                <c:pt idx="866">
                  <c:v>17.334</c:v>
                </c:pt>
                <c:pt idx="867">
                  <c:v>17.353999999999999</c:v>
                </c:pt>
                <c:pt idx="868">
                  <c:v>17.375</c:v>
                </c:pt>
                <c:pt idx="869">
                  <c:v>17.395</c:v>
                </c:pt>
                <c:pt idx="870">
                  <c:v>17.414999999999999</c:v>
                </c:pt>
                <c:pt idx="871">
                  <c:v>17.434999999999999</c:v>
                </c:pt>
                <c:pt idx="872">
                  <c:v>17.454999999999998</c:v>
                </c:pt>
                <c:pt idx="873">
                  <c:v>17.475000000000001</c:v>
                </c:pt>
                <c:pt idx="874">
                  <c:v>17.495000000000001</c:v>
                </c:pt>
                <c:pt idx="875">
                  <c:v>17.515000000000001</c:v>
                </c:pt>
                <c:pt idx="876">
                  <c:v>17.535</c:v>
                </c:pt>
                <c:pt idx="877">
                  <c:v>17.555</c:v>
                </c:pt>
                <c:pt idx="878">
                  <c:v>17.574999999999999</c:v>
                </c:pt>
                <c:pt idx="879">
                  <c:v>17.594999999999999</c:v>
                </c:pt>
                <c:pt idx="880">
                  <c:v>17.614999999999998</c:v>
                </c:pt>
                <c:pt idx="881">
                  <c:v>17.635000000000002</c:v>
                </c:pt>
                <c:pt idx="882">
                  <c:v>17.655000000000001</c:v>
                </c:pt>
                <c:pt idx="883">
                  <c:v>17.675000000000001</c:v>
                </c:pt>
                <c:pt idx="884">
                  <c:v>17.695</c:v>
                </c:pt>
                <c:pt idx="885">
                  <c:v>17.715</c:v>
                </c:pt>
                <c:pt idx="886">
                  <c:v>17.734999999999999</c:v>
                </c:pt>
                <c:pt idx="887">
                  <c:v>17.754999999999999</c:v>
                </c:pt>
                <c:pt idx="888">
                  <c:v>17.774999999999999</c:v>
                </c:pt>
                <c:pt idx="889">
                  <c:v>17.795000000000002</c:v>
                </c:pt>
                <c:pt idx="890">
                  <c:v>17.815000000000001</c:v>
                </c:pt>
                <c:pt idx="891">
                  <c:v>17.835000000000001</c:v>
                </c:pt>
                <c:pt idx="892">
                  <c:v>17.855</c:v>
                </c:pt>
                <c:pt idx="893">
                  <c:v>17.875</c:v>
                </c:pt>
                <c:pt idx="894">
                  <c:v>17.895</c:v>
                </c:pt>
                <c:pt idx="895">
                  <c:v>17.914999999999999</c:v>
                </c:pt>
                <c:pt idx="896">
                  <c:v>17.934999999999999</c:v>
                </c:pt>
                <c:pt idx="897">
                  <c:v>17.954999999999998</c:v>
                </c:pt>
                <c:pt idx="898">
                  <c:v>17.975000000000001</c:v>
                </c:pt>
                <c:pt idx="899">
                  <c:v>17.995000000000001</c:v>
                </c:pt>
                <c:pt idx="900">
                  <c:v>18.015000000000001</c:v>
                </c:pt>
                <c:pt idx="901">
                  <c:v>18.035</c:v>
                </c:pt>
                <c:pt idx="902">
                  <c:v>18.055</c:v>
                </c:pt>
                <c:pt idx="903">
                  <c:v>18.074999999999999</c:v>
                </c:pt>
                <c:pt idx="904">
                  <c:v>18.096</c:v>
                </c:pt>
                <c:pt idx="905">
                  <c:v>18.116</c:v>
                </c:pt>
                <c:pt idx="906">
                  <c:v>18.135999999999999</c:v>
                </c:pt>
                <c:pt idx="907">
                  <c:v>18.155999999999999</c:v>
                </c:pt>
                <c:pt idx="908">
                  <c:v>18.175999999999998</c:v>
                </c:pt>
                <c:pt idx="909">
                  <c:v>18.196000000000002</c:v>
                </c:pt>
                <c:pt idx="910">
                  <c:v>18.216000000000001</c:v>
                </c:pt>
                <c:pt idx="911">
                  <c:v>18.236000000000001</c:v>
                </c:pt>
                <c:pt idx="912">
                  <c:v>18.256</c:v>
                </c:pt>
                <c:pt idx="913">
                  <c:v>18.276</c:v>
                </c:pt>
                <c:pt idx="914">
                  <c:v>18.295999999999999</c:v>
                </c:pt>
                <c:pt idx="915">
                  <c:v>18.315999999999999</c:v>
                </c:pt>
                <c:pt idx="916">
                  <c:v>18.335999999999999</c:v>
                </c:pt>
                <c:pt idx="917">
                  <c:v>18.356000000000002</c:v>
                </c:pt>
                <c:pt idx="918">
                  <c:v>18.376000000000001</c:v>
                </c:pt>
                <c:pt idx="919">
                  <c:v>18.396000000000001</c:v>
                </c:pt>
                <c:pt idx="920">
                  <c:v>18.416</c:v>
                </c:pt>
                <c:pt idx="921">
                  <c:v>18.436</c:v>
                </c:pt>
                <c:pt idx="922">
                  <c:v>18.456</c:v>
                </c:pt>
                <c:pt idx="923">
                  <c:v>18.475999999999999</c:v>
                </c:pt>
                <c:pt idx="924">
                  <c:v>18.495999999999999</c:v>
                </c:pt>
                <c:pt idx="925">
                  <c:v>18.515999999999998</c:v>
                </c:pt>
                <c:pt idx="926">
                  <c:v>18.536000000000001</c:v>
                </c:pt>
                <c:pt idx="927">
                  <c:v>18.556000000000001</c:v>
                </c:pt>
                <c:pt idx="928">
                  <c:v>18.576000000000001</c:v>
                </c:pt>
                <c:pt idx="929">
                  <c:v>18.596</c:v>
                </c:pt>
                <c:pt idx="930">
                  <c:v>18.616</c:v>
                </c:pt>
                <c:pt idx="931">
                  <c:v>18.635999999999999</c:v>
                </c:pt>
                <c:pt idx="932">
                  <c:v>18.655999999999999</c:v>
                </c:pt>
                <c:pt idx="933">
                  <c:v>18.675999999999998</c:v>
                </c:pt>
                <c:pt idx="934">
                  <c:v>18.696000000000002</c:v>
                </c:pt>
                <c:pt idx="935">
                  <c:v>18.716000000000001</c:v>
                </c:pt>
                <c:pt idx="936">
                  <c:v>18.736000000000001</c:v>
                </c:pt>
                <c:pt idx="937">
                  <c:v>18.756</c:v>
                </c:pt>
                <c:pt idx="938">
                  <c:v>18.776</c:v>
                </c:pt>
                <c:pt idx="939">
                  <c:v>18.795999999999999</c:v>
                </c:pt>
                <c:pt idx="940">
                  <c:v>18.815999999999999</c:v>
                </c:pt>
                <c:pt idx="941">
                  <c:v>18.837</c:v>
                </c:pt>
                <c:pt idx="942">
                  <c:v>18.856999999999999</c:v>
                </c:pt>
                <c:pt idx="943">
                  <c:v>18.876999999999999</c:v>
                </c:pt>
                <c:pt idx="944">
                  <c:v>18.896999999999998</c:v>
                </c:pt>
                <c:pt idx="945">
                  <c:v>18.917000000000002</c:v>
                </c:pt>
                <c:pt idx="946">
                  <c:v>18.937000000000001</c:v>
                </c:pt>
                <c:pt idx="947">
                  <c:v>18.957000000000001</c:v>
                </c:pt>
                <c:pt idx="948">
                  <c:v>18.977</c:v>
                </c:pt>
                <c:pt idx="949">
                  <c:v>18.997</c:v>
                </c:pt>
                <c:pt idx="950">
                  <c:v>19.016999999999999</c:v>
                </c:pt>
                <c:pt idx="951">
                  <c:v>19.036999999999999</c:v>
                </c:pt>
                <c:pt idx="952">
                  <c:v>19.056999999999999</c:v>
                </c:pt>
                <c:pt idx="953">
                  <c:v>19.077000000000002</c:v>
                </c:pt>
                <c:pt idx="954">
                  <c:v>19.097000000000001</c:v>
                </c:pt>
                <c:pt idx="955">
                  <c:v>19.117000000000001</c:v>
                </c:pt>
                <c:pt idx="956">
                  <c:v>19.137</c:v>
                </c:pt>
                <c:pt idx="957">
                  <c:v>19.157</c:v>
                </c:pt>
                <c:pt idx="958">
                  <c:v>19.177</c:v>
                </c:pt>
                <c:pt idx="959">
                  <c:v>19.196999999999999</c:v>
                </c:pt>
                <c:pt idx="960">
                  <c:v>19.216999999999999</c:v>
                </c:pt>
                <c:pt idx="961">
                  <c:v>19.236999999999998</c:v>
                </c:pt>
                <c:pt idx="962">
                  <c:v>19.257000000000001</c:v>
                </c:pt>
                <c:pt idx="963">
                  <c:v>19.277000000000001</c:v>
                </c:pt>
                <c:pt idx="964">
                  <c:v>19.297000000000001</c:v>
                </c:pt>
                <c:pt idx="965">
                  <c:v>19.317</c:v>
                </c:pt>
                <c:pt idx="966">
                  <c:v>19.337</c:v>
                </c:pt>
                <c:pt idx="967">
                  <c:v>19.356999999999999</c:v>
                </c:pt>
                <c:pt idx="968">
                  <c:v>19.376999999999999</c:v>
                </c:pt>
                <c:pt idx="969">
                  <c:v>19.396999999999998</c:v>
                </c:pt>
                <c:pt idx="970">
                  <c:v>19.417000000000002</c:v>
                </c:pt>
                <c:pt idx="971">
                  <c:v>19.437000000000001</c:v>
                </c:pt>
                <c:pt idx="972">
                  <c:v>19.457000000000001</c:v>
                </c:pt>
                <c:pt idx="973">
                  <c:v>19.477</c:v>
                </c:pt>
                <c:pt idx="974">
                  <c:v>19.497</c:v>
                </c:pt>
                <c:pt idx="975">
                  <c:v>19.516999999999999</c:v>
                </c:pt>
                <c:pt idx="976">
                  <c:v>19.536999999999999</c:v>
                </c:pt>
                <c:pt idx="977">
                  <c:v>19.556999999999999</c:v>
                </c:pt>
                <c:pt idx="978">
                  <c:v>19.577999999999999</c:v>
                </c:pt>
                <c:pt idx="979">
                  <c:v>19.597999999999999</c:v>
                </c:pt>
                <c:pt idx="980">
                  <c:v>19.617999999999999</c:v>
                </c:pt>
                <c:pt idx="981">
                  <c:v>19.638000000000002</c:v>
                </c:pt>
                <c:pt idx="982">
                  <c:v>19.658000000000001</c:v>
                </c:pt>
                <c:pt idx="983">
                  <c:v>19.678000000000001</c:v>
                </c:pt>
                <c:pt idx="984">
                  <c:v>19.698</c:v>
                </c:pt>
                <c:pt idx="985">
                  <c:v>19.718</c:v>
                </c:pt>
                <c:pt idx="986">
                  <c:v>19.738</c:v>
                </c:pt>
                <c:pt idx="987">
                  <c:v>19.757999999999999</c:v>
                </c:pt>
                <c:pt idx="988">
                  <c:v>19.777999999999999</c:v>
                </c:pt>
                <c:pt idx="989">
                  <c:v>19.797999999999998</c:v>
                </c:pt>
                <c:pt idx="990">
                  <c:v>19.818000000000001</c:v>
                </c:pt>
                <c:pt idx="991">
                  <c:v>19.838000000000001</c:v>
                </c:pt>
                <c:pt idx="992">
                  <c:v>19.858000000000001</c:v>
                </c:pt>
                <c:pt idx="993">
                  <c:v>19.878</c:v>
                </c:pt>
                <c:pt idx="994">
                  <c:v>19.898</c:v>
                </c:pt>
                <c:pt idx="995">
                  <c:v>19.917999999999999</c:v>
                </c:pt>
                <c:pt idx="996">
                  <c:v>19.937999999999999</c:v>
                </c:pt>
                <c:pt idx="997">
                  <c:v>19.957999999999998</c:v>
                </c:pt>
                <c:pt idx="998">
                  <c:v>19.978000000000002</c:v>
                </c:pt>
                <c:pt idx="999">
                  <c:v>19.998000000000001</c:v>
                </c:pt>
                <c:pt idx="1000">
                  <c:v>20.018000000000001</c:v>
                </c:pt>
                <c:pt idx="1001">
                  <c:v>20.038</c:v>
                </c:pt>
                <c:pt idx="1002">
                  <c:v>20.058</c:v>
                </c:pt>
                <c:pt idx="1003">
                  <c:v>20.077999999999999</c:v>
                </c:pt>
                <c:pt idx="1004">
                  <c:v>20.097999999999999</c:v>
                </c:pt>
                <c:pt idx="1005">
                  <c:v>20.117999999999999</c:v>
                </c:pt>
                <c:pt idx="1006">
                  <c:v>20.138000000000002</c:v>
                </c:pt>
                <c:pt idx="1007">
                  <c:v>20.158000000000001</c:v>
                </c:pt>
                <c:pt idx="1008">
                  <c:v>20.178000000000001</c:v>
                </c:pt>
                <c:pt idx="1009">
                  <c:v>20.198</c:v>
                </c:pt>
                <c:pt idx="1010">
                  <c:v>20.218</c:v>
                </c:pt>
                <c:pt idx="1011">
                  <c:v>20.238</c:v>
                </c:pt>
                <c:pt idx="1012">
                  <c:v>20.257999999999999</c:v>
                </c:pt>
                <c:pt idx="1013">
                  <c:v>20.277999999999999</c:v>
                </c:pt>
                <c:pt idx="1014">
                  <c:v>20.297999999999998</c:v>
                </c:pt>
                <c:pt idx="1015">
                  <c:v>20.318999999999999</c:v>
                </c:pt>
                <c:pt idx="1016">
                  <c:v>20.338999999999999</c:v>
                </c:pt>
                <c:pt idx="1017">
                  <c:v>20.359000000000002</c:v>
                </c:pt>
                <c:pt idx="1018">
                  <c:v>20.379000000000001</c:v>
                </c:pt>
                <c:pt idx="1019">
                  <c:v>20.399000000000001</c:v>
                </c:pt>
                <c:pt idx="1020">
                  <c:v>20.419</c:v>
                </c:pt>
                <c:pt idx="1021">
                  <c:v>20.439</c:v>
                </c:pt>
                <c:pt idx="1022">
                  <c:v>20.459</c:v>
                </c:pt>
                <c:pt idx="1023">
                  <c:v>20.478999999999999</c:v>
                </c:pt>
                <c:pt idx="1024">
                  <c:v>20.498999999999999</c:v>
                </c:pt>
                <c:pt idx="1025">
                  <c:v>20.518999999999998</c:v>
                </c:pt>
                <c:pt idx="1026">
                  <c:v>20.539000000000001</c:v>
                </c:pt>
                <c:pt idx="1027">
                  <c:v>20.559000000000001</c:v>
                </c:pt>
                <c:pt idx="1028">
                  <c:v>20.579000000000001</c:v>
                </c:pt>
                <c:pt idx="1029">
                  <c:v>20.599</c:v>
                </c:pt>
                <c:pt idx="1030">
                  <c:v>20.619</c:v>
                </c:pt>
                <c:pt idx="1031">
                  <c:v>20.638999999999999</c:v>
                </c:pt>
                <c:pt idx="1032">
                  <c:v>20.658999999999999</c:v>
                </c:pt>
                <c:pt idx="1033">
                  <c:v>20.678999999999998</c:v>
                </c:pt>
                <c:pt idx="1034">
                  <c:v>20.699000000000002</c:v>
                </c:pt>
                <c:pt idx="1035">
                  <c:v>20.719000000000001</c:v>
                </c:pt>
                <c:pt idx="1036">
                  <c:v>20.739000000000001</c:v>
                </c:pt>
                <c:pt idx="1037">
                  <c:v>20.759</c:v>
                </c:pt>
                <c:pt idx="1038">
                  <c:v>20.779</c:v>
                </c:pt>
                <c:pt idx="1039">
                  <c:v>20.798999999999999</c:v>
                </c:pt>
                <c:pt idx="1040">
                  <c:v>20.818999999999999</c:v>
                </c:pt>
                <c:pt idx="1041">
                  <c:v>20.838999999999999</c:v>
                </c:pt>
                <c:pt idx="1042">
                  <c:v>20.859000000000002</c:v>
                </c:pt>
                <c:pt idx="1043">
                  <c:v>20.879000000000001</c:v>
                </c:pt>
                <c:pt idx="1044">
                  <c:v>20.899000000000001</c:v>
                </c:pt>
                <c:pt idx="1045">
                  <c:v>20.919</c:v>
                </c:pt>
                <c:pt idx="1046">
                  <c:v>20.939</c:v>
                </c:pt>
                <c:pt idx="1047">
                  <c:v>20.959</c:v>
                </c:pt>
                <c:pt idx="1048">
                  <c:v>20.978999999999999</c:v>
                </c:pt>
                <c:pt idx="1049">
                  <c:v>20.998999999999999</c:v>
                </c:pt>
                <c:pt idx="1050">
                  <c:v>21.018999999999998</c:v>
                </c:pt>
                <c:pt idx="1051">
                  <c:v>21.039000000000001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21.800999999999998</c:v>
                </c:pt>
                <c:pt idx="1090">
                  <c:v>21.821000000000002</c:v>
                </c:pt>
                <c:pt idx="1091">
                  <c:v>21.841000000000001</c:v>
                </c:pt>
                <c:pt idx="1092">
                  <c:v>21.861000000000001</c:v>
                </c:pt>
                <c:pt idx="1093">
                  <c:v>21.881</c:v>
                </c:pt>
                <c:pt idx="1094">
                  <c:v>21.901</c:v>
                </c:pt>
                <c:pt idx="1095">
                  <c:v>21.920999999999999</c:v>
                </c:pt>
                <c:pt idx="1096">
                  <c:v>21.940999999999999</c:v>
                </c:pt>
                <c:pt idx="1097">
                  <c:v>21.960999999999999</c:v>
                </c:pt>
                <c:pt idx="1098">
                  <c:v>21.981000000000002</c:v>
                </c:pt>
                <c:pt idx="1099">
                  <c:v>22.001000000000001</c:v>
                </c:pt>
                <c:pt idx="1100">
                  <c:v>22.021000000000001</c:v>
                </c:pt>
                <c:pt idx="1101">
                  <c:v>22.041</c:v>
                </c:pt>
                <c:pt idx="1102">
                  <c:v>22.061</c:v>
                </c:pt>
                <c:pt idx="1103">
                  <c:v>22.081</c:v>
                </c:pt>
                <c:pt idx="1104">
                  <c:v>22.100999999999999</c:v>
                </c:pt>
                <c:pt idx="1105">
                  <c:v>22.120999999999999</c:v>
                </c:pt>
                <c:pt idx="1106">
                  <c:v>22.140999999999998</c:v>
                </c:pt>
                <c:pt idx="1107">
                  <c:v>22.161000000000001</c:v>
                </c:pt>
                <c:pt idx="1108">
                  <c:v>22.181000000000001</c:v>
                </c:pt>
                <c:pt idx="1109">
                  <c:v>22.201000000000001</c:v>
                </c:pt>
                <c:pt idx="1110">
                  <c:v>22.221</c:v>
                </c:pt>
                <c:pt idx="1111">
                  <c:v>22.241</c:v>
                </c:pt>
                <c:pt idx="1112">
                  <c:v>22.260999999999999</c:v>
                </c:pt>
                <c:pt idx="1113">
                  <c:v>22.280999999999999</c:v>
                </c:pt>
                <c:pt idx="1114">
                  <c:v>22.300999999999998</c:v>
                </c:pt>
                <c:pt idx="1115">
                  <c:v>22.321000000000002</c:v>
                </c:pt>
                <c:pt idx="1116">
                  <c:v>22.341000000000001</c:v>
                </c:pt>
                <c:pt idx="1117">
                  <c:v>22.361000000000001</c:v>
                </c:pt>
                <c:pt idx="1118">
                  <c:v>22.381</c:v>
                </c:pt>
                <c:pt idx="1119">
                  <c:v>22.401</c:v>
                </c:pt>
                <c:pt idx="1120">
                  <c:v>22.420999999999999</c:v>
                </c:pt>
                <c:pt idx="1121">
                  <c:v>22.440999999999999</c:v>
                </c:pt>
                <c:pt idx="1122">
                  <c:v>22.460999999999999</c:v>
                </c:pt>
                <c:pt idx="1123">
                  <c:v>22.481000000000002</c:v>
                </c:pt>
                <c:pt idx="1124">
                  <c:v>22.501000000000001</c:v>
                </c:pt>
                <c:pt idx="1125">
                  <c:v>22.521999999999998</c:v>
                </c:pt>
                <c:pt idx="1126">
                  <c:v>22.542000000000002</c:v>
                </c:pt>
                <c:pt idx="1127">
                  <c:v>22.562000000000001</c:v>
                </c:pt>
                <c:pt idx="1128">
                  <c:v>22.582000000000001</c:v>
                </c:pt>
                <c:pt idx="1129">
                  <c:v>22.602</c:v>
                </c:pt>
                <c:pt idx="1130">
                  <c:v>22.622</c:v>
                </c:pt>
                <c:pt idx="1131">
                  <c:v>22.641999999999999</c:v>
                </c:pt>
                <c:pt idx="1132">
                  <c:v>22.661999999999999</c:v>
                </c:pt>
                <c:pt idx="1133">
                  <c:v>22.681999999999999</c:v>
                </c:pt>
                <c:pt idx="1134">
                  <c:v>22.702000000000002</c:v>
                </c:pt>
                <c:pt idx="1135">
                  <c:v>22.722000000000001</c:v>
                </c:pt>
                <c:pt idx="1136">
                  <c:v>22.742000000000001</c:v>
                </c:pt>
                <c:pt idx="1137">
                  <c:v>22.762</c:v>
                </c:pt>
                <c:pt idx="1138">
                  <c:v>22.782</c:v>
                </c:pt>
                <c:pt idx="1139">
                  <c:v>22.802</c:v>
                </c:pt>
                <c:pt idx="1140">
                  <c:v>22.821999999999999</c:v>
                </c:pt>
                <c:pt idx="1141">
                  <c:v>22.841999999999999</c:v>
                </c:pt>
                <c:pt idx="1142">
                  <c:v>22.861999999999998</c:v>
                </c:pt>
                <c:pt idx="1143">
                  <c:v>22.882000000000001</c:v>
                </c:pt>
                <c:pt idx="1144">
                  <c:v>22.902000000000001</c:v>
                </c:pt>
                <c:pt idx="1145">
                  <c:v>22.922000000000001</c:v>
                </c:pt>
                <c:pt idx="1146">
                  <c:v>22.942</c:v>
                </c:pt>
                <c:pt idx="1147">
                  <c:v>22.962</c:v>
                </c:pt>
                <c:pt idx="1148">
                  <c:v>22.981999999999999</c:v>
                </c:pt>
                <c:pt idx="1149">
                  <c:v>23.001999999999999</c:v>
                </c:pt>
                <c:pt idx="1150">
                  <c:v>23.021999999999998</c:v>
                </c:pt>
                <c:pt idx="1151">
                  <c:v>23.042000000000002</c:v>
                </c:pt>
                <c:pt idx="1152">
                  <c:v>23.062000000000001</c:v>
                </c:pt>
                <c:pt idx="1153">
                  <c:v>23.082000000000001</c:v>
                </c:pt>
                <c:pt idx="1154">
                  <c:v>23.102</c:v>
                </c:pt>
                <c:pt idx="1155">
                  <c:v>23.122</c:v>
                </c:pt>
                <c:pt idx="1156">
                  <c:v>23.141999999999999</c:v>
                </c:pt>
                <c:pt idx="1157">
                  <c:v>23.161999999999999</c:v>
                </c:pt>
                <c:pt idx="1158">
                  <c:v>23.181999999999999</c:v>
                </c:pt>
                <c:pt idx="1159">
                  <c:v>23.202000000000002</c:v>
                </c:pt>
                <c:pt idx="1160">
                  <c:v>23.222000000000001</c:v>
                </c:pt>
                <c:pt idx="1161">
                  <c:v>23.242000000000001</c:v>
                </c:pt>
                <c:pt idx="1162">
                  <c:v>23.263000000000002</c:v>
                </c:pt>
                <c:pt idx="1163">
                  <c:v>23.283000000000001</c:v>
                </c:pt>
                <c:pt idx="1164">
                  <c:v>23.303000000000001</c:v>
                </c:pt>
                <c:pt idx="1165">
                  <c:v>23.323</c:v>
                </c:pt>
                <c:pt idx="1166">
                  <c:v>23.343</c:v>
                </c:pt>
                <c:pt idx="1167">
                  <c:v>23.363</c:v>
                </c:pt>
                <c:pt idx="1168">
                  <c:v>23.382999999999999</c:v>
                </c:pt>
                <c:pt idx="1169">
                  <c:v>23.402999999999999</c:v>
                </c:pt>
                <c:pt idx="1170">
                  <c:v>23.422999999999998</c:v>
                </c:pt>
                <c:pt idx="1171">
                  <c:v>23.443000000000001</c:v>
                </c:pt>
                <c:pt idx="1172">
                  <c:v>23.463000000000001</c:v>
                </c:pt>
                <c:pt idx="1173">
                  <c:v>23.483000000000001</c:v>
                </c:pt>
                <c:pt idx="1174">
                  <c:v>23.503</c:v>
                </c:pt>
                <c:pt idx="1175">
                  <c:v>23.523</c:v>
                </c:pt>
                <c:pt idx="1176">
                  <c:v>23.542999999999999</c:v>
                </c:pt>
                <c:pt idx="1177">
                  <c:v>23.562999999999999</c:v>
                </c:pt>
                <c:pt idx="1178">
                  <c:v>23.582999999999998</c:v>
                </c:pt>
                <c:pt idx="1179">
                  <c:v>23.603000000000002</c:v>
                </c:pt>
                <c:pt idx="1180">
                  <c:v>23.623000000000001</c:v>
                </c:pt>
                <c:pt idx="1181">
                  <c:v>23.643000000000001</c:v>
                </c:pt>
                <c:pt idx="1182">
                  <c:v>23.663</c:v>
                </c:pt>
                <c:pt idx="1183">
                  <c:v>23.683</c:v>
                </c:pt>
                <c:pt idx="1184">
                  <c:v>23.702999999999999</c:v>
                </c:pt>
                <c:pt idx="1185">
                  <c:v>23.722999999999999</c:v>
                </c:pt>
                <c:pt idx="1186">
                  <c:v>23.742999999999999</c:v>
                </c:pt>
                <c:pt idx="1187">
                  <c:v>23.763000000000002</c:v>
                </c:pt>
                <c:pt idx="1188">
                  <c:v>23.783000000000001</c:v>
                </c:pt>
                <c:pt idx="1189">
                  <c:v>23.803000000000001</c:v>
                </c:pt>
                <c:pt idx="1190">
                  <c:v>23.823</c:v>
                </c:pt>
                <c:pt idx="1191">
                  <c:v>23.843</c:v>
                </c:pt>
                <c:pt idx="1192">
                  <c:v>23.863</c:v>
                </c:pt>
                <c:pt idx="1193">
                  <c:v>23.882999999999999</c:v>
                </c:pt>
                <c:pt idx="1194">
                  <c:v>23.902999999999999</c:v>
                </c:pt>
                <c:pt idx="1195">
                  <c:v>23.922999999999998</c:v>
                </c:pt>
                <c:pt idx="1196">
                  <c:v>23.943000000000001</c:v>
                </c:pt>
                <c:pt idx="1197">
                  <c:v>23.963000000000001</c:v>
                </c:pt>
                <c:pt idx="1198">
                  <c:v>23.983000000000001</c:v>
                </c:pt>
                <c:pt idx="1199">
                  <c:v>24.004000000000001</c:v>
                </c:pt>
                <c:pt idx="1200">
                  <c:v>24.024000000000001</c:v>
                </c:pt>
                <c:pt idx="1201">
                  <c:v>24.044</c:v>
                </c:pt>
                <c:pt idx="1202">
                  <c:v>24.064</c:v>
                </c:pt>
                <c:pt idx="1203">
                  <c:v>24.084</c:v>
                </c:pt>
                <c:pt idx="1204">
                  <c:v>24.103999999999999</c:v>
                </c:pt>
                <c:pt idx="1205">
                  <c:v>24.123999999999999</c:v>
                </c:pt>
                <c:pt idx="1206">
                  <c:v>24.143999999999998</c:v>
                </c:pt>
                <c:pt idx="1207">
                  <c:v>24.164000000000001</c:v>
                </c:pt>
                <c:pt idx="1208">
                  <c:v>24.184000000000001</c:v>
                </c:pt>
                <c:pt idx="1209">
                  <c:v>24.204000000000001</c:v>
                </c:pt>
                <c:pt idx="1210">
                  <c:v>24.224</c:v>
                </c:pt>
                <c:pt idx="1211">
                  <c:v>24.244</c:v>
                </c:pt>
                <c:pt idx="1212">
                  <c:v>24.263999999999999</c:v>
                </c:pt>
                <c:pt idx="1213">
                  <c:v>24.283999999999999</c:v>
                </c:pt>
                <c:pt idx="1214">
                  <c:v>24.303999999999998</c:v>
                </c:pt>
                <c:pt idx="1215">
                  <c:v>24.324000000000002</c:v>
                </c:pt>
                <c:pt idx="1216">
                  <c:v>24.344000000000001</c:v>
                </c:pt>
                <c:pt idx="1217">
                  <c:v>24.364000000000001</c:v>
                </c:pt>
                <c:pt idx="1218">
                  <c:v>24.384</c:v>
                </c:pt>
                <c:pt idx="1219">
                  <c:v>24.404</c:v>
                </c:pt>
                <c:pt idx="1220">
                  <c:v>24.423999999999999</c:v>
                </c:pt>
                <c:pt idx="1221">
                  <c:v>24.443999999999999</c:v>
                </c:pt>
                <c:pt idx="1222">
                  <c:v>24.463999999999999</c:v>
                </c:pt>
                <c:pt idx="1223">
                  <c:v>24.484000000000002</c:v>
                </c:pt>
                <c:pt idx="1224">
                  <c:v>24.504000000000001</c:v>
                </c:pt>
                <c:pt idx="1225">
                  <c:v>24.524000000000001</c:v>
                </c:pt>
                <c:pt idx="1226">
                  <c:v>24.544</c:v>
                </c:pt>
                <c:pt idx="1227">
                  <c:v>24.564</c:v>
                </c:pt>
                <c:pt idx="1228">
                  <c:v>24.584</c:v>
                </c:pt>
                <c:pt idx="1229">
                  <c:v>24.603999999999999</c:v>
                </c:pt>
                <c:pt idx="1230">
                  <c:v>24.623999999999999</c:v>
                </c:pt>
                <c:pt idx="1231">
                  <c:v>24.643999999999998</c:v>
                </c:pt>
                <c:pt idx="1232">
                  <c:v>24.664000000000001</c:v>
                </c:pt>
                <c:pt idx="1233">
                  <c:v>24.684000000000001</c:v>
                </c:pt>
                <c:pt idx="1234">
                  <c:v>24.704000000000001</c:v>
                </c:pt>
                <c:pt idx="1235">
                  <c:v>24.724</c:v>
                </c:pt>
                <c:pt idx="1236">
                  <c:v>24.745000000000001</c:v>
                </c:pt>
                <c:pt idx="1237">
                  <c:v>24.765000000000001</c:v>
                </c:pt>
                <c:pt idx="1238">
                  <c:v>24.785</c:v>
                </c:pt>
                <c:pt idx="1239">
                  <c:v>24.805</c:v>
                </c:pt>
                <c:pt idx="1240">
                  <c:v>24.824999999999999</c:v>
                </c:pt>
                <c:pt idx="1241">
                  <c:v>24.844999999999999</c:v>
                </c:pt>
                <c:pt idx="1242">
                  <c:v>24.864999999999998</c:v>
                </c:pt>
                <c:pt idx="1243">
                  <c:v>24.885000000000002</c:v>
                </c:pt>
                <c:pt idx="1244">
                  <c:v>24.905000000000001</c:v>
                </c:pt>
                <c:pt idx="1245">
                  <c:v>24.925000000000001</c:v>
                </c:pt>
                <c:pt idx="1246">
                  <c:v>24.945</c:v>
                </c:pt>
                <c:pt idx="1247">
                  <c:v>24.965</c:v>
                </c:pt>
                <c:pt idx="1248">
                  <c:v>24.984999999999999</c:v>
                </c:pt>
                <c:pt idx="1249">
                  <c:v>25.004999999999999</c:v>
                </c:pt>
                <c:pt idx="1250">
                  <c:v>25.024999999999999</c:v>
                </c:pt>
                <c:pt idx="1251">
                  <c:v>25.045000000000002</c:v>
                </c:pt>
                <c:pt idx="1252">
                  <c:v>25.065000000000001</c:v>
                </c:pt>
                <c:pt idx="1253">
                  <c:v>25.085000000000001</c:v>
                </c:pt>
                <c:pt idx="1254">
                  <c:v>25.105</c:v>
                </c:pt>
                <c:pt idx="1255">
                  <c:v>25.125</c:v>
                </c:pt>
                <c:pt idx="1256">
                  <c:v>25.145</c:v>
                </c:pt>
                <c:pt idx="1257">
                  <c:v>25.164999999999999</c:v>
                </c:pt>
                <c:pt idx="1258">
                  <c:v>25.184999999999999</c:v>
                </c:pt>
                <c:pt idx="1259">
                  <c:v>25.204999999999998</c:v>
                </c:pt>
                <c:pt idx="1260">
                  <c:v>25.225000000000001</c:v>
                </c:pt>
                <c:pt idx="1261">
                  <c:v>25.245000000000001</c:v>
                </c:pt>
                <c:pt idx="1262">
                  <c:v>25.265000000000001</c:v>
                </c:pt>
                <c:pt idx="1263">
                  <c:v>25.285</c:v>
                </c:pt>
                <c:pt idx="1264">
                  <c:v>25.305</c:v>
                </c:pt>
                <c:pt idx="1265">
                  <c:v>25.324999999999999</c:v>
                </c:pt>
                <c:pt idx="1266">
                  <c:v>25.344999999999999</c:v>
                </c:pt>
                <c:pt idx="1267">
                  <c:v>25.364999999999998</c:v>
                </c:pt>
                <c:pt idx="1268">
                  <c:v>25.385000000000002</c:v>
                </c:pt>
                <c:pt idx="1269">
                  <c:v>25.405000000000001</c:v>
                </c:pt>
                <c:pt idx="1270">
                  <c:v>25.425000000000001</c:v>
                </c:pt>
                <c:pt idx="1271">
                  <c:v>25.445</c:v>
                </c:pt>
                <c:pt idx="1272">
                  <c:v>25.465</c:v>
                </c:pt>
                <c:pt idx="1273">
                  <c:v>25.486000000000001</c:v>
                </c:pt>
                <c:pt idx="1274">
                  <c:v>25.506</c:v>
                </c:pt>
                <c:pt idx="1275">
                  <c:v>25.526</c:v>
                </c:pt>
                <c:pt idx="1276">
                  <c:v>25.545999999999999</c:v>
                </c:pt>
                <c:pt idx="1277">
                  <c:v>25.565999999999999</c:v>
                </c:pt>
                <c:pt idx="1278">
                  <c:v>25.585999999999999</c:v>
                </c:pt>
                <c:pt idx="1279">
                  <c:v>25.606000000000002</c:v>
                </c:pt>
                <c:pt idx="1280">
                  <c:v>25.626000000000001</c:v>
                </c:pt>
                <c:pt idx="1281">
                  <c:v>25.646000000000001</c:v>
                </c:pt>
                <c:pt idx="1282">
                  <c:v>25.666</c:v>
                </c:pt>
                <c:pt idx="1283">
                  <c:v>25.686</c:v>
                </c:pt>
                <c:pt idx="1284">
                  <c:v>25.706</c:v>
                </c:pt>
                <c:pt idx="1285">
                  <c:v>25.725999999999999</c:v>
                </c:pt>
                <c:pt idx="1286">
                  <c:v>25.745999999999999</c:v>
                </c:pt>
                <c:pt idx="1287">
                  <c:v>25.765999999999998</c:v>
                </c:pt>
                <c:pt idx="1288">
                  <c:v>25.786000000000001</c:v>
                </c:pt>
                <c:pt idx="1289">
                  <c:v>25.806000000000001</c:v>
                </c:pt>
                <c:pt idx="1290">
                  <c:v>25.826000000000001</c:v>
                </c:pt>
                <c:pt idx="1291">
                  <c:v>25.846</c:v>
                </c:pt>
                <c:pt idx="1292">
                  <c:v>25.866</c:v>
                </c:pt>
                <c:pt idx="1293">
                  <c:v>25.885999999999999</c:v>
                </c:pt>
                <c:pt idx="1294">
                  <c:v>25.905999999999999</c:v>
                </c:pt>
                <c:pt idx="1295">
                  <c:v>25.925999999999998</c:v>
                </c:pt>
                <c:pt idx="1296">
                  <c:v>25.946000000000002</c:v>
                </c:pt>
                <c:pt idx="1297">
                  <c:v>25.966000000000001</c:v>
                </c:pt>
                <c:pt idx="1298">
                  <c:v>25.986000000000001</c:v>
                </c:pt>
                <c:pt idx="1299">
                  <c:v>26.006</c:v>
                </c:pt>
                <c:pt idx="1300">
                  <c:v>26.026</c:v>
                </c:pt>
                <c:pt idx="1301">
                  <c:v>26.045999999999999</c:v>
                </c:pt>
                <c:pt idx="1302">
                  <c:v>26.065999999999999</c:v>
                </c:pt>
                <c:pt idx="1303">
                  <c:v>26.085999999999999</c:v>
                </c:pt>
                <c:pt idx="1304">
                  <c:v>26.106000000000002</c:v>
                </c:pt>
                <c:pt idx="1305">
                  <c:v>26.126000000000001</c:v>
                </c:pt>
                <c:pt idx="1306">
                  <c:v>26.146000000000001</c:v>
                </c:pt>
                <c:pt idx="1307">
                  <c:v>26.166</c:v>
                </c:pt>
                <c:pt idx="1308">
                  <c:v>26.186</c:v>
                </c:pt>
                <c:pt idx="1309">
                  <c:v>26.207000000000001</c:v>
                </c:pt>
                <c:pt idx="1310">
                  <c:v>26.227</c:v>
                </c:pt>
                <c:pt idx="1311">
                  <c:v>26.247</c:v>
                </c:pt>
                <c:pt idx="1312">
                  <c:v>26.266999999999999</c:v>
                </c:pt>
                <c:pt idx="1313">
                  <c:v>26.286999999999999</c:v>
                </c:pt>
                <c:pt idx="1314">
                  <c:v>26.306999999999999</c:v>
                </c:pt>
                <c:pt idx="1315">
                  <c:v>26.327000000000002</c:v>
                </c:pt>
                <c:pt idx="1316">
                  <c:v>26.347000000000001</c:v>
                </c:pt>
                <c:pt idx="1317">
                  <c:v>26.367000000000001</c:v>
                </c:pt>
                <c:pt idx="1318">
                  <c:v>26.387</c:v>
                </c:pt>
                <c:pt idx="1319">
                  <c:v>26.407</c:v>
                </c:pt>
                <c:pt idx="1320">
                  <c:v>26.427</c:v>
                </c:pt>
                <c:pt idx="1321">
                  <c:v>26.446999999999999</c:v>
                </c:pt>
                <c:pt idx="1322">
                  <c:v>26.466999999999999</c:v>
                </c:pt>
                <c:pt idx="1323">
                  <c:v>26.486999999999998</c:v>
                </c:pt>
                <c:pt idx="1324">
                  <c:v>26.507000000000001</c:v>
                </c:pt>
                <c:pt idx="1325">
                  <c:v>26.527000000000001</c:v>
                </c:pt>
                <c:pt idx="1326">
                  <c:v>26.547000000000001</c:v>
                </c:pt>
                <c:pt idx="1327">
                  <c:v>26.567</c:v>
                </c:pt>
                <c:pt idx="1328">
                  <c:v>26.587</c:v>
                </c:pt>
                <c:pt idx="1329">
                  <c:v>26.606999999999999</c:v>
                </c:pt>
                <c:pt idx="1330">
                  <c:v>26.626999999999999</c:v>
                </c:pt>
                <c:pt idx="1331">
                  <c:v>26.646999999999998</c:v>
                </c:pt>
                <c:pt idx="1332">
                  <c:v>26.667000000000002</c:v>
                </c:pt>
                <c:pt idx="1333">
                  <c:v>26.687000000000001</c:v>
                </c:pt>
                <c:pt idx="1334">
                  <c:v>26.707000000000001</c:v>
                </c:pt>
                <c:pt idx="1335">
                  <c:v>26.727</c:v>
                </c:pt>
                <c:pt idx="1336">
                  <c:v>26.747</c:v>
                </c:pt>
                <c:pt idx="1337">
                  <c:v>26.766999999999999</c:v>
                </c:pt>
                <c:pt idx="1338">
                  <c:v>26.786999999999999</c:v>
                </c:pt>
                <c:pt idx="1339">
                  <c:v>26.806999999999999</c:v>
                </c:pt>
                <c:pt idx="1340">
                  <c:v>26.827000000000002</c:v>
                </c:pt>
                <c:pt idx="1341">
                  <c:v>26.847000000000001</c:v>
                </c:pt>
                <c:pt idx="1342">
                  <c:v>26.867000000000001</c:v>
                </c:pt>
                <c:pt idx="1343">
                  <c:v>26.887</c:v>
                </c:pt>
                <c:pt idx="1344">
                  <c:v>26.907</c:v>
                </c:pt>
                <c:pt idx="1345">
                  <c:v>26.927</c:v>
                </c:pt>
                <c:pt idx="1346">
                  <c:v>26.948</c:v>
                </c:pt>
                <c:pt idx="1347">
                  <c:v>26.968</c:v>
                </c:pt>
                <c:pt idx="1348">
                  <c:v>26.988</c:v>
                </c:pt>
                <c:pt idx="1349">
                  <c:v>27.007999999999999</c:v>
                </c:pt>
                <c:pt idx="1350">
                  <c:v>27.027999999999999</c:v>
                </c:pt>
                <c:pt idx="1351">
                  <c:v>27.047999999999998</c:v>
                </c:pt>
                <c:pt idx="1352">
                  <c:v>27.068000000000001</c:v>
                </c:pt>
                <c:pt idx="1353">
                  <c:v>27.088000000000001</c:v>
                </c:pt>
                <c:pt idx="1354">
                  <c:v>27.108000000000001</c:v>
                </c:pt>
                <c:pt idx="1355">
                  <c:v>27.128</c:v>
                </c:pt>
                <c:pt idx="1356">
                  <c:v>27.148</c:v>
                </c:pt>
                <c:pt idx="1357">
                  <c:v>27.167999999999999</c:v>
                </c:pt>
                <c:pt idx="1358">
                  <c:v>27.187999999999999</c:v>
                </c:pt>
                <c:pt idx="1359">
                  <c:v>27.207999999999998</c:v>
                </c:pt>
                <c:pt idx="1360">
                  <c:v>27.228000000000002</c:v>
                </c:pt>
                <c:pt idx="1361">
                  <c:v>27.248000000000001</c:v>
                </c:pt>
                <c:pt idx="1362">
                  <c:v>27.268000000000001</c:v>
                </c:pt>
                <c:pt idx="1363">
                  <c:v>27.288</c:v>
                </c:pt>
                <c:pt idx="1364">
                  <c:v>27.308</c:v>
                </c:pt>
                <c:pt idx="1365">
                  <c:v>27.327999999999999</c:v>
                </c:pt>
                <c:pt idx="1366">
                  <c:v>27.347999999999999</c:v>
                </c:pt>
                <c:pt idx="1367">
                  <c:v>27.367999999999999</c:v>
                </c:pt>
                <c:pt idx="1368">
                  <c:v>27.388000000000002</c:v>
                </c:pt>
                <c:pt idx="1369">
                  <c:v>27.408000000000001</c:v>
                </c:pt>
                <c:pt idx="1370">
                  <c:v>27.428000000000001</c:v>
                </c:pt>
                <c:pt idx="1371">
                  <c:v>27.448</c:v>
                </c:pt>
                <c:pt idx="1372">
                  <c:v>27.468</c:v>
                </c:pt>
                <c:pt idx="1373">
                  <c:v>27.488</c:v>
                </c:pt>
                <c:pt idx="1374">
                  <c:v>27.507999999999999</c:v>
                </c:pt>
                <c:pt idx="1375">
                  <c:v>27.527999999999999</c:v>
                </c:pt>
                <c:pt idx="1376">
                  <c:v>27.547999999999998</c:v>
                </c:pt>
                <c:pt idx="1377">
                  <c:v>27.568000000000001</c:v>
                </c:pt>
                <c:pt idx="1378">
                  <c:v>27.588000000000001</c:v>
                </c:pt>
                <c:pt idx="1379">
                  <c:v>27.608000000000001</c:v>
                </c:pt>
                <c:pt idx="1380">
                  <c:v>27.628</c:v>
                </c:pt>
                <c:pt idx="1381">
                  <c:v>27.648</c:v>
                </c:pt>
                <c:pt idx="1382">
                  <c:v>27.667999999999999</c:v>
                </c:pt>
                <c:pt idx="1383">
                  <c:v>27.689</c:v>
                </c:pt>
                <c:pt idx="1384">
                  <c:v>27.709</c:v>
                </c:pt>
                <c:pt idx="1385">
                  <c:v>27.728999999999999</c:v>
                </c:pt>
                <c:pt idx="1386">
                  <c:v>27.748999999999999</c:v>
                </c:pt>
                <c:pt idx="1387">
                  <c:v>27.768999999999998</c:v>
                </c:pt>
                <c:pt idx="1388">
                  <c:v>27.789000000000001</c:v>
                </c:pt>
                <c:pt idx="1389">
                  <c:v>27.809000000000001</c:v>
                </c:pt>
                <c:pt idx="1390">
                  <c:v>27.829000000000001</c:v>
                </c:pt>
                <c:pt idx="1391">
                  <c:v>27.849</c:v>
                </c:pt>
                <c:pt idx="1392">
                  <c:v>27.869</c:v>
                </c:pt>
                <c:pt idx="1393">
                  <c:v>27.888999999999999</c:v>
                </c:pt>
                <c:pt idx="1394">
                  <c:v>27.908999999999999</c:v>
                </c:pt>
                <c:pt idx="1395">
                  <c:v>27.928999999999998</c:v>
                </c:pt>
                <c:pt idx="1396">
                  <c:v>27.949000000000002</c:v>
                </c:pt>
                <c:pt idx="1397">
                  <c:v>27.969000000000001</c:v>
                </c:pt>
                <c:pt idx="1398">
                  <c:v>27.989000000000001</c:v>
                </c:pt>
                <c:pt idx="1399">
                  <c:v>28.009</c:v>
                </c:pt>
                <c:pt idx="1400">
                  <c:v>28.029</c:v>
                </c:pt>
                <c:pt idx="1401">
                  <c:v>28.048999999999999</c:v>
                </c:pt>
                <c:pt idx="1402">
                  <c:v>28.068999999999999</c:v>
                </c:pt>
                <c:pt idx="1403">
                  <c:v>28.088999999999999</c:v>
                </c:pt>
                <c:pt idx="1404">
                  <c:v>28.109000000000002</c:v>
                </c:pt>
                <c:pt idx="1405">
                  <c:v>28.129000000000001</c:v>
                </c:pt>
                <c:pt idx="1406">
                  <c:v>28.149000000000001</c:v>
                </c:pt>
                <c:pt idx="1407">
                  <c:v>28.169</c:v>
                </c:pt>
                <c:pt idx="1408">
                  <c:v>28.189</c:v>
                </c:pt>
                <c:pt idx="1409">
                  <c:v>28.209</c:v>
                </c:pt>
                <c:pt idx="1410">
                  <c:v>28.228999999999999</c:v>
                </c:pt>
                <c:pt idx="1411">
                  <c:v>28.248999999999999</c:v>
                </c:pt>
                <c:pt idx="1412">
                  <c:v>28.268999999999998</c:v>
                </c:pt>
                <c:pt idx="1413">
                  <c:v>28.289000000000001</c:v>
                </c:pt>
                <c:pt idx="1414">
                  <c:v>28.309000000000001</c:v>
                </c:pt>
                <c:pt idx="1415">
                  <c:v>28.329000000000001</c:v>
                </c:pt>
                <c:pt idx="1416">
                  <c:v>28.349</c:v>
                </c:pt>
                <c:pt idx="1417">
                  <c:v>28.369</c:v>
                </c:pt>
                <c:pt idx="1418">
                  <c:v>28.388999999999999</c:v>
                </c:pt>
                <c:pt idx="1419">
                  <c:v>28.408999999999999</c:v>
                </c:pt>
                <c:pt idx="1420">
                  <c:v>28.43</c:v>
                </c:pt>
                <c:pt idx="1421">
                  <c:v>28.45</c:v>
                </c:pt>
                <c:pt idx="1422">
                  <c:v>28.47</c:v>
                </c:pt>
                <c:pt idx="1423">
                  <c:v>28.49</c:v>
                </c:pt>
                <c:pt idx="1424">
                  <c:v>28.51</c:v>
                </c:pt>
                <c:pt idx="1425">
                  <c:v>28.53</c:v>
                </c:pt>
                <c:pt idx="1426">
                  <c:v>28.55</c:v>
                </c:pt>
                <c:pt idx="1427">
                  <c:v>28.57</c:v>
                </c:pt>
                <c:pt idx="1428">
                  <c:v>28.59</c:v>
                </c:pt>
                <c:pt idx="1429">
                  <c:v>28.61</c:v>
                </c:pt>
                <c:pt idx="1430">
                  <c:v>28.63</c:v>
                </c:pt>
                <c:pt idx="1431">
                  <c:v>28.65</c:v>
                </c:pt>
                <c:pt idx="1432">
                  <c:v>28.67</c:v>
                </c:pt>
                <c:pt idx="1433">
                  <c:v>28.69</c:v>
                </c:pt>
                <c:pt idx="1434">
                  <c:v>28.71</c:v>
                </c:pt>
                <c:pt idx="1435">
                  <c:v>28.73</c:v>
                </c:pt>
                <c:pt idx="1436">
                  <c:v>28.75</c:v>
                </c:pt>
                <c:pt idx="1437">
                  <c:v>28.77</c:v>
                </c:pt>
                <c:pt idx="1438">
                  <c:v>28.79</c:v>
                </c:pt>
                <c:pt idx="1439">
                  <c:v>28.81</c:v>
                </c:pt>
                <c:pt idx="1440">
                  <c:v>28.83</c:v>
                </c:pt>
                <c:pt idx="1441">
                  <c:v>28.85</c:v>
                </c:pt>
                <c:pt idx="1442">
                  <c:v>28.87</c:v>
                </c:pt>
                <c:pt idx="1443">
                  <c:v>28.89</c:v>
                </c:pt>
                <c:pt idx="1444">
                  <c:v>28.91</c:v>
                </c:pt>
                <c:pt idx="1445">
                  <c:v>28.93</c:v>
                </c:pt>
                <c:pt idx="1446">
                  <c:v>28.95</c:v>
                </c:pt>
                <c:pt idx="1447">
                  <c:v>28.97</c:v>
                </c:pt>
                <c:pt idx="1448">
                  <c:v>28.99</c:v>
                </c:pt>
                <c:pt idx="1449">
                  <c:v>29.01</c:v>
                </c:pt>
                <c:pt idx="1450">
                  <c:v>29.03</c:v>
                </c:pt>
                <c:pt idx="1451">
                  <c:v>29.05</c:v>
                </c:pt>
                <c:pt idx="1452">
                  <c:v>29.07</c:v>
                </c:pt>
                <c:pt idx="1453">
                  <c:v>29.09</c:v>
                </c:pt>
                <c:pt idx="1454">
                  <c:v>29.11</c:v>
                </c:pt>
                <c:pt idx="1455">
                  <c:v>29.13</c:v>
                </c:pt>
                <c:pt idx="1456">
                  <c:v>29.15</c:v>
                </c:pt>
                <c:pt idx="1457">
                  <c:v>29.170999999999999</c:v>
                </c:pt>
                <c:pt idx="1458">
                  <c:v>29.190999999999999</c:v>
                </c:pt>
                <c:pt idx="1459">
                  <c:v>29.210999999999999</c:v>
                </c:pt>
                <c:pt idx="1460">
                  <c:v>29.231000000000002</c:v>
                </c:pt>
                <c:pt idx="1461">
                  <c:v>29.251000000000001</c:v>
                </c:pt>
                <c:pt idx="1462">
                  <c:v>29.271000000000001</c:v>
                </c:pt>
                <c:pt idx="1463">
                  <c:v>29.291</c:v>
                </c:pt>
                <c:pt idx="1464">
                  <c:v>29.311</c:v>
                </c:pt>
                <c:pt idx="1465">
                  <c:v>29.331</c:v>
                </c:pt>
                <c:pt idx="1466">
                  <c:v>29.350999999999999</c:v>
                </c:pt>
                <c:pt idx="1467">
                  <c:v>29.370999999999999</c:v>
                </c:pt>
                <c:pt idx="1468">
                  <c:v>29.390999999999998</c:v>
                </c:pt>
                <c:pt idx="1469">
                  <c:v>29.411000000000001</c:v>
                </c:pt>
                <c:pt idx="1470">
                  <c:v>29.431000000000001</c:v>
                </c:pt>
                <c:pt idx="1471">
                  <c:v>29.451000000000001</c:v>
                </c:pt>
                <c:pt idx="1472">
                  <c:v>29.471</c:v>
                </c:pt>
                <c:pt idx="1473">
                  <c:v>29.491</c:v>
                </c:pt>
                <c:pt idx="1474">
                  <c:v>29.510999999999999</c:v>
                </c:pt>
                <c:pt idx="1475">
                  <c:v>29.530999999999999</c:v>
                </c:pt>
                <c:pt idx="1476">
                  <c:v>29.550999999999998</c:v>
                </c:pt>
                <c:pt idx="1477">
                  <c:v>29.571000000000002</c:v>
                </c:pt>
                <c:pt idx="1478">
                  <c:v>29.591000000000001</c:v>
                </c:pt>
                <c:pt idx="1479">
                  <c:v>29.611000000000001</c:v>
                </c:pt>
                <c:pt idx="1480">
                  <c:v>29.631</c:v>
                </c:pt>
                <c:pt idx="1481">
                  <c:v>29.651</c:v>
                </c:pt>
                <c:pt idx="1482">
                  <c:v>29.670999999999999</c:v>
                </c:pt>
                <c:pt idx="1483">
                  <c:v>29.690999999999999</c:v>
                </c:pt>
                <c:pt idx="1484">
                  <c:v>29.710999999999999</c:v>
                </c:pt>
                <c:pt idx="1485">
                  <c:v>29.731000000000002</c:v>
                </c:pt>
                <c:pt idx="1486">
                  <c:v>29.751000000000001</c:v>
                </c:pt>
                <c:pt idx="1487">
                  <c:v>29.771000000000001</c:v>
                </c:pt>
                <c:pt idx="1488">
                  <c:v>29.791</c:v>
                </c:pt>
                <c:pt idx="1489">
                  <c:v>29.811</c:v>
                </c:pt>
                <c:pt idx="1490">
                  <c:v>29.831</c:v>
                </c:pt>
                <c:pt idx="1491">
                  <c:v>29.850999999999999</c:v>
                </c:pt>
                <c:pt idx="1492">
                  <c:v>29.870999999999999</c:v>
                </c:pt>
                <c:pt idx="1493">
                  <c:v>29.890999999999998</c:v>
                </c:pt>
                <c:pt idx="1494">
                  <c:v>29.911999999999999</c:v>
                </c:pt>
                <c:pt idx="1495">
                  <c:v>29.931999999999999</c:v>
                </c:pt>
                <c:pt idx="1496">
                  <c:v>29.952000000000002</c:v>
                </c:pt>
                <c:pt idx="1497">
                  <c:v>29.972000000000001</c:v>
                </c:pt>
                <c:pt idx="1498">
                  <c:v>29.992000000000001</c:v>
                </c:pt>
                <c:pt idx="1499">
                  <c:v>30.012</c:v>
                </c:pt>
                <c:pt idx="1500">
                  <c:v>30.032</c:v>
                </c:pt>
                <c:pt idx="1501">
                  <c:v>30.052</c:v>
                </c:pt>
                <c:pt idx="1502">
                  <c:v>30.071999999999999</c:v>
                </c:pt>
                <c:pt idx="1503">
                  <c:v>30.091999999999999</c:v>
                </c:pt>
                <c:pt idx="1504">
                  <c:v>30.111999999999998</c:v>
                </c:pt>
                <c:pt idx="1505">
                  <c:v>30.132000000000001</c:v>
                </c:pt>
                <c:pt idx="1506">
                  <c:v>30.152000000000001</c:v>
                </c:pt>
                <c:pt idx="1507">
                  <c:v>30.172000000000001</c:v>
                </c:pt>
                <c:pt idx="1508">
                  <c:v>30.192</c:v>
                </c:pt>
                <c:pt idx="1509">
                  <c:v>30.212</c:v>
                </c:pt>
                <c:pt idx="1510">
                  <c:v>30.231999999999999</c:v>
                </c:pt>
                <c:pt idx="1511">
                  <c:v>30.251999999999999</c:v>
                </c:pt>
                <c:pt idx="1512">
                  <c:v>30.271999999999998</c:v>
                </c:pt>
                <c:pt idx="1513">
                  <c:v>30.292000000000002</c:v>
                </c:pt>
                <c:pt idx="1514">
                  <c:v>30.312000000000001</c:v>
                </c:pt>
                <c:pt idx="1515">
                  <c:v>30.332000000000001</c:v>
                </c:pt>
                <c:pt idx="1516">
                  <c:v>30.352</c:v>
                </c:pt>
                <c:pt idx="1517">
                  <c:v>30.372</c:v>
                </c:pt>
                <c:pt idx="1518">
                  <c:v>30.391999999999999</c:v>
                </c:pt>
                <c:pt idx="1519">
                  <c:v>30.411999999999999</c:v>
                </c:pt>
                <c:pt idx="1520">
                  <c:v>30.431999999999999</c:v>
                </c:pt>
                <c:pt idx="1521">
                  <c:v>30.452000000000002</c:v>
                </c:pt>
                <c:pt idx="1522">
                  <c:v>30.472000000000001</c:v>
                </c:pt>
                <c:pt idx="1523">
                  <c:v>30.492000000000001</c:v>
                </c:pt>
                <c:pt idx="1524">
                  <c:v>30.512</c:v>
                </c:pt>
                <c:pt idx="1525">
                  <c:v>30.532</c:v>
                </c:pt>
                <c:pt idx="1526">
                  <c:v>30.552</c:v>
                </c:pt>
                <c:pt idx="1527">
                  <c:v>30.571999999999999</c:v>
                </c:pt>
                <c:pt idx="1528">
                  <c:v>30.591999999999999</c:v>
                </c:pt>
                <c:pt idx="1529">
                  <c:v>30.611999999999998</c:v>
                </c:pt>
                <c:pt idx="1530">
                  <c:v>30.632999999999999</c:v>
                </c:pt>
                <c:pt idx="1531">
                  <c:v>30.652999999999999</c:v>
                </c:pt>
                <c:pt idx="1532">
                  <c:v>30.672999999999998</c:v>
                </c:pt>
                <c:pt idx="1533">
                  <c:v>30.693000000000001</c:v>
                </c:pt>
                <c:pt idx="1534">
                  <c:v>30.713000000000001</c:v>
                </c:pt>
                <c:pt idx="1535">
                  <c:v>30.733000000000001</c:v>
                </c:pt>
                <c:pt idx="1536">
                  <c:v>30.753</c:v>
                </c:pt>
                <c:pt idx="1537">
                  <c:v>30.773</c:v>
                </c:pt>
                <c:pt idx="1538">
                  <c:v>30.792999999999999</c:v>
                </c:pt>
                <c:pt idx="1539">
                  <c:v>30.812999999999999</c:v>
                </c:pt>
                <c:pt idx="1540">
                  <c:v>30.832999999999998</c:v>
                </c:pt>
                <c:pt idx="1541">
                  <c:v>30.853000000000002</c:v>
                </c:pt>
                <c:pt idx="1542">
                  <c:v>30.873000000000001</c:v>
                </c:pt>
                <c:pt idx="1543">
                  <c:v>30.893000000000001</c:v>
                </c:pt>
                <c:pt idx="1544">
                  <c:v>30.913</c:v>
                </c:pt>
                <c:pt idx="1545">
                  <c:v>30.933</c:v>
                </c:pt>
                <c:pt idx="1546">
                  <c:v>30.952999999999999</c:v>
                </c:pt>
                <c:pt idx="1547">
                  <c:v>30.972999999999999</c:v>
                </c:pt>
                <c:pt idx="1548">
                  <c:v>30.992999999999999</c:v>
                </c:pt>
                <c:pt idx="1549">
                  <c:v>31.013000000000002</c:v>
                </c:pt>
                <c:pt idx="1550">
                  <c:v>31.033000000000001</c:v>
                </c:pt>
                <c:pt idx="1551">
                  <c:v>31.053000000000001</c:v>
                </c:pt>
                <c:pt idx="1552">
                  <c:v>31.073</c:v>
                </c:pt>
                <c:pt idx="1553">
                  <c:v>31.093</c:v>
                </c:pt>
                <c:pt idx="1554">
                  <c:v>31.113</c:v>
                </c:pt>
                <c:pt idx="1555">
                  <c:v>31.132999999999999</c:v>
                </c:pt>
                <c:pt idx="1556">
                  <c:v>31.152999999999999</c:v>
                </c:pt>
                <c:pt idx="1557">
                  <c:v>31.172999999999998</c:v>
                </c:pt>
                <c:pt idx="1558">
                  <c:v>31.193000000000001</c:v>
                </c:pt>
                <c:pt idx="1559">
                  <c:v>31.213000000000001</c:v>
                </c:pt>
                <c:pt idx="1560">
                  <c:v>31.233000000000001</c:v>
                </c:pt>
                <c:pt idx="1561">
                  <c:v>31.253</c:v>
                </c:pt>
                <c:pt idx="1562">
                  <c:v>31.273</c:v>
                </c:pt>
                <c:pt idx="1563">
                  <c:v>31.292999999999999</c:v>
                </c:pt>
                <c:pt idx="1564">
                  <c:v>31.312999999999999</c:v>
                </c:pt>
                <c:pt idx="1565">
                  <c:v>31.332999999999998</c:v>
                </c:pt>
                <c:pt idx="1566">
                  <c:v>31.353000000000002</c:v>
                </c:pt>
                <c:pt idx="1567">
                  <c:v>31.373999999999999</c:v>
                </c:pt>
                <c:pt idx="1568">
                  <c:v>31.393999999999998</c:v>
                </c:pt>
                <c:pt idx="1569">
                  <c:v>31.414000000000001</c:v>
                </c:pt>
                <c:pt idx="1570">
                  <c:v>31.434000000000001</c:v>
                </c:pt>
                <c:pt idx="1571">
                  <c:v>31.454000000000001</c:v>
                </c:pt>
                <c:pt idx="1572">
                  <c:v>31.474</c:v>
                </c:pt>
                <c:pt idx="1573">
                  <c:v>31.494</c:v>
                </c:pt>
                <c:pt idx="1574">
                  <c:v>31.513999999999999</c:v>
                </c:pt>
                <c:pt idx="1575">
                  <c:v>31.533999999999999</c:v>
                </c:pt>
                <c:pt idx="1576">
                  <c:v>31.553999999999998</c:v>
                </c:pt>
                <c:pt idx="1577">
                  <c:v>31.574000000000002</c:v>
                </c:pt>
                <c:pt idx="1578">
                  <c:v>31.594000000000001</c:v>
                </c:pt>
                <c:pt idx="1579">
                  <c:v>31.614000000000001</c:v>
                </c:pt>
                <c:pt idx="1580">
                  <c:v>31.634</c:v>
                </c:pt>
                <c:pt idx="1581">
                  <c:v>31.654</c:v>
                </c:pt>
                <c:pt idx="1582">
                  <c:v>31.673999999999999</c:v>
                </c:pt>
                <c:pt idx="1583">
                  <c:v>31.693999999999999</c:v>
                </c:pt>
                <c:pt idx="1584">
                  <c:v>31.713999999999999</c:v>
                </c:pt>
                <c:pt idx="1585">
                  <c:v>31.734000000000002</c:v>
                </c:pt>
                <c:pt idx="1586">
                  <c:v>31.754000000000001</c:v>
                </c:pt>
                <c:pt idx="1587">
                  <c:v>31.774000000000001</c:v>
                </c:pt>
                <c:pt idx="1588">
                  <c:v>31.794</c:v>
                </c:pt>
                <c:pt idx="1589">
                  <c:v>31.814</c:v>
                </c:pt>
                <c:pt idx="1590">
                  <c:v>31.834</c:v>
                </c:pt>
                <c:pt idx="1591">
                  <c:v>31.853999999999999</c:v>
                </c:pt>
                <c:pt idx="1592">
                  <c:v>31.873999999999999</c:v>
                </c:pt>
                <c:pt idx="1593">
                  <c:v>31.893999999999998</c:v>
                </c:pt>
                <c:pt idx="1594">
                  <c:v>31.914000000000001</c:v>
                </c:pt>
                <c:pt idx="1595">
                  <c:v>31.934000000000001</c:v>
                </c:pt>
                <c:pt idx="1596">
                  <c:v>31.954000000000001</c:v>
                </c:pt>
                <c:pt idx="1597">
                  <c:v>31.974</c:v>
                </c:pt>
                <c:pt idx="1598">
                  <c:v>31.994</c:v>
                </c:pt>
                <c:pt idx="1599">
                  <c:v>32.014000000000003</c:v>
                </c:pt>
                <c:pt idx="1600">
                  <c:v>32.033999999999999</c:v>
                </c:pt>
                <c:pt idx="1601">
                  <c:v>32.054000000000002</c:v>
                </c:pt>
                <c:pt idx="1602">
                  <c:v>32.073999999999998</c:v>
                </c:pt>
                <c:pt idx="1603">
                  <c:v>32.094000000000001</c:v>
                </c:pt>
                <c:pt idx="1604">
                  <c:v>32.115000000000002</c:v>
                </c:pt>
                <c:pt idx="1605">
                  <c:v>32.134999999999998</c:v>
                </c:pt>
                <c:pt idx="1606">
                  <c:v>32.155000000000001</c:v>
                </c:pt>
                <c:pt idx="1607">
                  <c:v>32.174999999999997</c:v>
                </c:pt>
                <c:pt idx="1608">
                  <c:v>32.195</c:v>
                </c:pt>
                <c:pt idx="1609">
                  <c:v>32.215000000000003</c:v>
                </c:pt>
                <c:pt idx="1610">
                  <c:v>32.234999999999999</c:v>
                </c:pt>
                <c:pt idx="1611">
                  <c:v>32.255000000000003</c:v>
                </c:pt>
                <c:pt idx="1612">
                  <c:v>32.274999999999999</c:v>
                </c:pt>
                <c:pt idx="1613">
                  <c:v>32.295000000000002</c:v>
                </c:pt>
                <c:pt idx="1614">
                  <c:v>32.314999999999998</c:v>
                </c:pt>
                <c:pt idx="1615">
                  <c:v>32.335000000000001</c:v>
                </c:pt>
                <c:pt idx="1616">
                  <c:v>32.354999999999997</c:v>
                </c:pt>
                <c:pt idx="1617">
                  <c:v>32.375</c:v>
                </c:pt>
                <c:pt idx="1618">
                  <c:v>32.395000000000003</c:v>
                </c:pt>
                <c:pt idx="1619">
                  <c:v>32.414999999999999</c:v>
                </c:pt>
                <c:pt idx="1620">
                  <c:v>32.435000000000002</c:v>
                </c:pt>
                <c:pt idx="1621">
                  <c:v>32.454999999999998</c:v>
                </c:pt>
                <c:pt idx="1622">
                  <c:v>32.475000000000001</c:v>
                </c:pt>
                <c:pt idx="1623">
                  <c:v>32.494999999999997</c:v>
                </c:pt>
                <c:pt idx="1624">
                  <c:v>32.515000000000001</c:v>
                </c:pt>
                <c:pt idx="1625">
                  <c:v>32.534999999999997</c:v>
                </c:pt>
                <c:pt idx="1626">
                  <c:v>32.555</c:v>
                </c:pt>
                <c:pt idx="1627">
                  <c:v>32.575000000000003</c:v>
                </c:pt>
                <c:pt idx="1628">
                  <c:v>32.594999999999999</c:v>
                </c:pt>
                <c:pt idx="1629">
                  <c:v>32.615000000000002</c:v>
                </c:pt>
                <c:pt idx="1630">
                  <c:v>32.634999999999998</c:v>
                </c:pt>
                <c:pt idx="1631">
                  <c:v>32.655000000000001</c:v>
                </c:pt>
                <c:pt idx="1632">
                  <c:v>32.674999999999997</c:v>
                </c:pt>
                <c:pt idx="1633">
                  <c:v>32.695</c:v>
                </c:pt>
                <c:pt idx="1634">
                  <c:v>32.715000000000003</c:v>
                </c:pt>
                <c:pt idx="1635">
                  <c:v>32.734999999999999</c:v>
                </c:pt>
                <c:pt idx="1636">
                  <c:v>32.755000000000003</c:v>
                </c:pt>
                <c:pt idx="1637">
                  <c:v>32.774999999999999</c:v>
                </c:pt>
                <c:pt idx="1638">
                  <c:v>32.795000000000002</c:v>
                </c:pt>
                <c:pt idx="1639">
                  <c:v>32.814999999999998</c:v>
                </c:pt>
                <c:pt idx="1640">
                  <c:v>32.835000000000001</c:v>
                </c:pt>
                <c:pt idx="1641">
                  <c:v>32.856000000000002</c:v>
                </c:pt>
                <c:pt idx="1642">
                  <c:v>32.875999999999998</c:v>
                </c:pt>
                <c:pt idx="1643">
                  <c:v>32.896000000000001</c:v>
                </c:pt>
                <c:pt idx="1644">
                  <c:v>32.915999999999997</c:v>
                </c:pt>
                <c:pt idx="1645">
                  <c:v>32.936</c:v>
                </c:pt>
                <c:pt idx="1646">
                  <c:v>32.956000000000003</c:v>
                </c:pt>
                <c:pt idx="1647">
                  <c:v>32.975999999999999</c:v>
                </c:pt>
                <c:pt idx="1648">
                  <c:v>32.996000000000002</c:v>
                </c:pt>
                <c:pt idx="1649">
                  <c:v>33.015999999999998</c:v>
                </c:pt>
                <c:pt idx="1650">
                  <c:v>33.036000000000001</c:v>
                </c:pt>
                <c:pt idx="1651">
                  <c:v>33.055999999999997</c:v>
                </c:pt>
                <c:pt idx="1652">
                  <c:v>33.076000000000001</c:v>
                </c:pt>
                <c:pt idx="1653">
                  <c:v>33.095999999999997</c:v>
                </c:pt>
                <c:pt idx="1654">
                  <c:v>33.116</c:v>
                </c:pt>
                <c:pt idx="1655">
                  <c:v>33.136000000000003</c:v>
                </c:pt>
                <c:pt idx="1656">
                  <c:v>33.155999999999999</c:v>
                </c:pt>
                <c:pt idx="1657">
                  <c:v>33.176000000000002</c:v>
                </c:pt>
                <c:pt idx="1658">
                  <c:v>33.195999999999998</c:v>
                </c:pt>
                <c:pt idx="1659">
                  <c:v>33.216000000000001</c:v>
                </c:pt>
                <c:pt idx="1660">
                  <c:v>33.235999999999997</c:v>
                </c:pt>
                <c:pt idx="1661">
                  <c:v>33.256</c:v>
                </c:pt>
                <c:pt idx="1662">
                  <c:v>33.276000000000003</c:v>
                </c:pt>
                <c:pt idx="1663">
                  <c:v>33.295999999999999</c:v>
                </c:pt>
                <c:pt idx="1664">
                  <c:v>33.316000000000003</c:v>
                </c:pt>
                <c:pt idx="1665">
                  <c:v>33.335999999999999</c:v>
                </c:pt>
                <c:pt idx="1666">
                  <c:v>33.356000000000002</c:v>
                </c:pt>
                <c:pt idx="1667">
                  <c:v>33.375999999999998</c:v>
                </c:pt>
                <c:pt idx="1668">
                  <c:v>33.396000000000001</c:v>
                </c:pt>
                <c:pt idx="1669">
                  <c:v>33.415999999999997</c:v>
                </c:pt>
                <c:pt idx="1670">
                  <c:v>33.436</c:v>
                </c:pt>
                <c:pt idx="1671">
                  <c:v>33.456000000000003</c:v>
                </c:pt>
                <c:pt idx="1672">
                  <c:v>33.475999999999999</c:v>
                </c:pt>
                <c:pt idx="1673">
                  <c:v>33.496000000000002</c:v>
                </c:pt>
                <c:pt idx="1674">
                  <c:v>33.515999999999998</c:v>
                </c:pt>
                <c:pt idx="1675">
                  <c:v>33.536000000000001</c:v>
                </c:pt>
                <c:pt idx="1676">
                  <c:v>33.555999999999997</c:v>
                </c:pt>
                <c:pt idx="1677">
                  <c:v>33.576000000000001</c:v>
                </c:pt>
                <c:pt idx="1678">
                  <c:v>33.597000000000001</c:v>
                </c:pt>
                <c:pt idx="1679">
                  <c:v>33.616999999999997</c:v>
                </c:pt>
                <c:pt idx="1680">
                  <c:v>33.637</c:v>
                </c:pt>
                <c:pt idx="1681">
                  <c:v>33.656999999999996</c:v>
                </c:pt>
                <c:pt idx="1682">
                  <c:v>33.677</c:v>
                </c:pt>
                <c:pt idx="1683">
                  <c:v>33.697000000000003</c:v>
                </c:pt>
                <c:pt idx="1684">
                  <c:v>33.716999999999999</c:v>
                </c:pt>
                <c:pt idx="1685">
                  <c:v>33.737000000000002</c:v>
                </c:pt>
                <c:pt idx="1686">
                  <c:v>33.756999999999998</c:v>
                </c:pt>
                <c:pt idx="1687">
                  <c:v>33.777000000000001</c:v>
                </c:pt>
                <c:pt idx="1688">
                  <c:v>33.796999999999997</c:v>
                </c:pt>
                <c:pt idx="1689">
                  <c:v>33.817</c:v>
                </c:pt>
                <c:pt idx="1690">
                  <c:v>33.837000000000003</c:v>
                </c:pt>
                <c:pt idx="1691">
                  <c:v>33.856999999999999</c:v>
                </c:pt>
                <c:pt idx="1692">
                  <c:v>33.877000000000002</c:v>
                </c:pt>
                <c:pt idx="1693">
                  <c:v>33.896999999999998</c:v>
                </c:pt>
                <c:pt idx="1694">
                  <c:v>33.917000000000002</c:v>
                </c:pt>
                <c:pt idx="1695">
                  <c:v>33.936999999999998</c:v>
                </c:pt>
                <c:pt idx="1696">
                  <c:v>33.957000000000001</c:v>
                </c:pt>
                <c:pt idx="1697">
                  <c:v>33.976999999999997</c:v>
                </c:pt>
                <c:pt idx="1698">
                  <c:v>33.997</c:v>
                </c:pt>
                <c:pt idx="1699">
                  <c:v>34.017000000000003</c:v>
                </c:pt>
                <c:pt idx="1700">
                  <c:v>34.036999999999999</c:v>
                </c:pt>
                <c:pt idx="1701">
                  <c:v>34.057000000000002</c:v>
                </c:pt>
                <c:pt idx="1702">
                  <c:v>34.076999999999998</c:v>
                </c:pt>
                <c:pt idx="1703">
                  <c:v>34.097000000000001</c:v>
                </c:pt>
                <c:pt idx="1704">
                  <c:v>34.116999999999997</c:v>
                </c:pt>
                <c:pt idx="1705">
                  <c:v>34.137</c:v>
                </c:pt>
                <c:pt idx="1706">
                  <c:v>34.156999999999996</c:v>
                </c:pt>
                <c:pt idx="1707">
                  <c:v>34.177</c:v>
                </c:pt>
                <c:pt idx="1708">
                  <c:v>34.197000000000003</c:v>
                </c:pt>
                <c:pt idx="1709">
                  <c:v>34.216999999999999</c:v>
                </c:pt>
                <c:pt idx="1710">
                  <c:v>34.237000000000002</c:v>
                </c:pt>
                <c:pt idx="1711">
                  <c:v>34.256999999999998</c:v>
                </c:pt>
                <c:pt idx="1712">
                  <c:v>34.277000000000001</c:v>
                </c:pt>
                <c:pt idx="1713">
                  <c:v>34.296999999999997</c:v>
                </c:pt>
                <c:pt idx="1714">
                  <c:v>34.317999999999998</c:v>
                </c:pt>
                <c:pt idx="1715">
                  <c:v>34.338000000000001</c:v>
                </c:pt>
                <c:pt idx="1716">
                  <c:v>34.357999999999997</c:v>
                </c:pt>
                <c:pt idx="1717">
                  <c:v>34.378</c:v>
                </c:pt>
                <c:pt idx="1718">
                  <c:v>34.398000000000003</c:v>
                </c:pt>
                <c:pt idx="1719">
                  <c:v>34.417999999999999</c:v>
                </c:pt>
                <c:pt idx="1720">
                  <c:v>34.438000000000002</c:v>
                </c:pt>
                <c:pt idx="1721">
                  <c:v>34.457999999999998</c:v>
                </c:pt>
                <c:pt idx="1722">
                  <c:v>34.478000000000002</c:v>
                </c:pt>
                <c:pt idx="1723">
                  <c:v>34.497999999999998</c:v>
                </c:pt>
                <c:pt idx="1724">
                  <c:v>34.518000000000001</c:v>
                </c:pt>
                <c:pt idx="1725">
                  <c:v>34.537999999999997</c:v>
                </c:pt>
                <c:pt idx="1726">
                  <c:v>34.558</c:v>
                </c:pt>
                <c:pt idx="1727">
                  <c:v>34.578000000000003</c:v>
                </c:pt>
                <c:pt idx="1728">
                  <c:v>34.597999999999999</c:v>
                </c:pt>
                <c:pt idx="1729">
                  <c:v>34.618000000000002</c:v>
                </c:pt>
                <c:pt idx="1730">
                  <c:v>34.637999999999998</c:v>
                </c:pt>
                <c:pt idx="1731">
                  <c:v>34.658000000000001</c:v>
                </c:pt>
                <c:pt idx="1732">
                  <c:v>34.677999999999997</c:v>
                </c:pt>
                <c:pt idx="1733">
                  <c:v>34.698</c:v>
                </c:pt>
                <c:pt idx="1734">
                  <c:v>34.718000000000004</c:v>
                </c:pt>
                <c:pt idx="1735">
                  <c:v>34.738</c:v>
                </c:pt>
                <c:pt idx="1736">
                  <c:v>34.758000000000003</c:v>
                </c:pt>
                <c:pt idx="1737">
                  <c:v>34.777999999999999</c:v>
                </c:pt>
                <c:pt idx="1738">
                  <c:v>34.798000000000002</c:v>
                </c:pt>
                <c:pt idx="1739">
                  <c:v>34.817999999999998</c:v>
                </c:pt>
                <c:pt idx="1740">
                  <c:v>34.838000000000001</c:v>
                </c:pt>
                <c:pt idx="1741">
                  <c:v>34.857999999999997</c:v>
                </c:pt>
                <c:pt idx="1742">
                  <c:v>34.878</c:v>
                </c:pt>
                <c:pt idx="1743">
                  <c:v>34.898000000000003</c:v>
                </c:pt>
                <c:pt idx="1744">
                  <c:v>34.917999999999999</c:v>
                </c:pt>
                <c:pt idx="1745">
                  <c:v>34.938000000000002</c:v>
                </c:pt>
                <c:pt idx="1746">
                  <c:v>34.957999999999998</c:v>
                </c:pt>
                <c:pt idx="1747">
                  <c:v>34.978000000000002</c:v>
                </c:pt>
                <c:pt idx="1748">
                  <c:v>34.997999999999998</c:v>
                </c:pt>
                <c:pt idx="1749">
                  <c:v>35.018000000000001</c:v>
                </c:pt>
                <c:pt idx="1750">
                  <c:v>35.037999999999997</c:v>
                </c:pt>
                <c:pt idx="1751">
                  <c:v>35.058999999999997</c:v>
                </c:pt>
                <c:pt idx="1752">
                  <c:v>35.079000000000001</c:v>
                </c:pt>
                <c:pt idx="1753">
                  <c:v>35.098999999999997</c:v>
                </c:pt>
                <c:pt idx="1754">
                  <c:v>35.119</c:v>
                </c:pt>
                <c:pt idx="1755">
                  <c:v>35.139000000000003</c:v>
                </c:pt>
                <c:pt idx="1756">
                  <c:v>35.158999999999999</c:v>
                </c:pt>
                <c:pt idx="1757">
                  <c:v>35.179000000000002</c:v>
                </c:pt>
                <c:pt idx="1758">
                  <c:v>35.198999999999998</c:v>
                </c:pt>
                <c:pt idx="1759">
                  <c:v>35.219000000000001</c:v>
                </c:pt>
                <c:pt idx="1760">
                  <c:v>35.238999999999997</c:v>
                </c:pt>
                <c:pt idx="1761">
                  <c:v>35.259</c:v>
                </c:pt>
                <c:pt idx="1762">
                  <c:v>35.279000000000003</c:v>
                </c:pt>
                <c:pt idx="1763">
                  <c:v>35.298999999999999</c:v>
                </c:pt>
                <c:pt idx="1764">
                  <c:v>35.319000000000003</c:v>
                </c:pt>
                <c:pt idx="1765">
                  <c:v>35.338999999999999</c:v>
                </c:pt>
                <c:pt idx="1766">
                  <c:v>35.359000000000002</c:v>
                </c:pt>
                <c:pt idx="1767">
                  <c:v>35.378999999999998</c:v>
                </c:pt>
                <c:pt idx="1768">
                  <c:v>35.399000000000001</c:v>
                </c:pt>
                <c:pt idx="1769">
                  <c:v>35.418999999999997</c:v>
                </c:pt>
                <c:pt idx="1770">
                  <c:v>35.439</c:v>
                </c:pt>
                <c:pt idx="1771">
                  <c:v>35.459000000000003</c:v>
                </c:pt>
                <c:pt idx="1772">
                  <c:v>35.478999999999999</c:v>
                </c:pt>
                <c:pt idx="1773">
                  <c:v>35.499000000000002</c:v>
                </c:pt>
                <c:pt idx="1774">
                  <c:v>35.518999999999998</c:v>
                </c:pt>
                <c:pt idx="1775">
                  <c:v>35.539000000000001</c:v>
                </c:pt>
                <c:pt idx="1776">
                  <c:v>35.558999999999997</c:v>
                </c:pt>
                <c:pt idx="1777">
                  <c:v>35.579000000000001</c:v>
                </c:pt>
                <c:pt idx="1778">
                  <c:v>35.598999999999997</c:v>
                </c:pt>
                <c:pt idx="1779">
                  <c:v>35.619</c:v>
                </c:pt>
                <c:pt idx="1780">
                  <c:v>35.639000000000003</c:v>
                </c:pt>
                <c:pt idx="1781">
                  <c:v>35.658999999999999</c:v>
                </c:pt>
                <c:pt idx="1782">
                  <c:v>35.679000000000002</c:v>
                </c:pt>
                <c:pt idx="1783">
                  <c:v>35.698999999999998</c:v>
                </c:pt>
                <c:pt idx="1784">
                  <c:v>35.719000000000001</c:v>
                </c:pt>
                <c:pt idx="1785">
                  <c:v>35.738999999999997</c:v>
                </c:pt>
                <c:pt idx="1786">
                  <c:v>35.759</c:v>
                </c:pt>
                <c:pt idx="1787">
                  <c:v>35.779000000000003</c:v>
                </c:pt>
                <c:pt idx="1788">
                  <c:v>35.799999999999997</c:v>
                </c:pt>
                <c:pt idx="1789">
                  <c:v>35.82</c:v>
                </c:pt>
                <c:pt idx="1790">
                  <c:v>35.840000000000003</c:v>
                </c:pt>
                <c:pt idx="1791">
                  <c:v>35.86</c:v>
                </c:pt>
                <c:pt idx="1792">
                  <c:v>35.880000000000003</c:v>
                </c:pt>
                <c:pt idx="1793">
                  <c:v>35.9</c:v>
                </c:pt>
                <c:pt idx="1794">
                  <c:v>35.92</c:v>
                </c:pt>
                <c:pt idx="1795">
                  <c:v>35.94</c:v>
                </c:pt>
                <c:pt idx="1796">
                  <c:v>35.96</c:v>
                </c:pt>
                <c:pt idx="1797">
                  <c:v>35.979999999999997</c:v>
                </c:pt>
                <c:pt idx="1798">
                  <c:v>36</c:v>
                </c:pt>
                <c:pt idx="1799">
                  <c:v>36.020000000000003</c:v>
                </c:pt>
                <c:pt idx="1800">
                  <c:v>36.04</c:v>
                </c:pt>
                <c:pt idx="1801">
                  <c:v>36.06</c:v>
                </c:pt>
                <c:pt idx="1802">
                  <c:v>36.08</c:v>
                </c:pt>
                <c:pt idx="1803">
                  <c:v>36.1</c:v>
                </c:pt>
                <c:pt idx="1804">
                  <c:v>36.119999999999997</c:v>
                </c:pt>
                <c:pt idx="1805">
                  <c:v>36.14</c:v>
                </c:pt>
                <c:pt idx="1806">
                  <c:v>36.159999999999997</c:v>
                </c:pt>
                <c:pt idx="1807">
                  <c:v>36.18</c:v>
                </c:pt>
                <c:pt idx="1808">
                  <c:v>36.200000000000003</c:v>
                </c:pt>
                <c:pt idx="1809">
                  <c:v>36.22</c:v>
                </c:pt>
                <c:pt idx="1810">
                  <c:v>36.24</c:v>
                </c:pt>
                <c:pt idx="1811">
                  <c:v>36.26</c:v>
                </c:pt>
                <c:pt idx="1812">
                  <c:v>36.28</c:v>
                </c:pt>
                <c:pt idx="1813">
                  <c:v>36.299999999999997</c:v>
                </c:pt>
                <c:pt idx="1814">
                  <c:v>36.32</c:v>
                </c:pt>
                <c:pt idx="1815">
                  <c:v>36.340000000000003</c:v>
                </c:pt>
                <c:pt idx="1816">
                  <c:v>36.36</c:v>
                </c:pt>
                <c:pt idx="1817">
                  <c:v>36.380000000000003</c:v>
                </c:pt>
                <c:pt idx="1818">
                  <c:v>36.4</c:v>
                </c:pt>
                <c:pt idx="1819">
                  <c:v>36.42</c:v>
                </c:pt>
                <c:pt idx="1820">
                  <c:v>36.44</c:v>
                </c:pt>
                <c:pt idx="1821">
                  <c:v>36.46</c:v>
                </c:pt>
                <c:pt idx="1822">
                  <c:v>36.479999999999997</c:v>
                </c:pt>
                <c:pt idx="1823">
                  <c:v>36.5</c:v>
                </c:pt>
                <c:pt idx="1824">
                  <c:v>36.520000000000003</c:v>
                </c:pt>
                <c:pt idx="1825">
                  <c:v>36.540999999999997</c:v>
                </c:pt>
                <c:pt idx="1826">
                  <c:v>36.561</c:v>
                </c:pt>
                <c:pt idx="1827">
                  <c:v>36.581000000000003</c:v>
                </c:pt>
                <c:pt idx="1828">
                  <c:v>36.600999999999999</c:v>
                </c:pt>
                <c:pt idx="1829">
                  <c:v>36.621000000000002</c:v>
                </c:pt>
                <c:pt idx="1830">
                  <c:v>36.640999999999998</c:v>
                </c:pt>
                <c:pt idx="1831">
                  <c:v>36.661000000000001</c:v>
                </c:pt>
                <c:pt idx="1832">
                  <c:v>36.680999999999997</c:v>
                </c:pt>
                <c:pt idx="1833">
                  <c:v>36.701000000000001</c:v>
                </c:pt>
                <c:pt idx="1834">
                  <c:v>36.720999999999997</c:v>
                </c:pt>
                <c:pt idx="1835">
                  <c:v>36.741</c:v>
                </c:pt>
                <c:pt idx="1836">
                  <c:v>36.761000000000003</c:v>
                </c:pt>
                <c:pt idx="1837">
                  <c:v>36.780999999999999</c:v>
                </c:pt>
                <c:pt idx="1838">
                  <c:v>36.801000000000002</c:v>
                </c:pt>
                <c:pt idx="1839">
                  <c:v>36.820999999999998</c:v>
                </c:pt>
                <c:pt idx="1840">
                  <c:v>36.841000000000001</c:v>
                </c:pt>
                <c:pt idx="1841">
                  <c:v>36.860999999999997</c:v>
                </c:pt>
                <c:pt idx="1842">
                  <c:v>36.881</c:v>
                </c:pt>
                <c:pt idx="1843">
                  <c:v>36.901000000000003</c:v>
                </c:pt>
                <c:pt idx="1844">
                  <c:v>36.920999999999999</c:v>
                </c:pt>
                <c:pt idx="1845">
                  <c:v>36.941000000000003</c:v>
                </c:pt>
                <c:pt idx="1846">
                  <c:v>36.960999999999999</c:v>
                </c:pt>
                <c:pt idx="1847">
                  <c:v>36.981000000000002</c:v>
                </c:pt>
                <c:pt idx="1848">
                  <c:v>37.000999999999998</c:v>
                </c:pt>
                <c:pt idx="1849">
                  <c:v>37.021000000000001</c:v>
                </c:pt>
                <c:pt idx="1850">
                  <c:v>37.040999999999997</c:v>
                </c:pt>
                <c:pt idx="1851">
                  <c:v>37.061</c:v>
                </c:pt>
                <c:pt idx="1852">
                  <c:v>37.081000000000003</c:v>
                </c:pt>
                <c:pt idx="1853">
                  <c:v>37.100999999999999</c:v>
                </c:pt>
                <c:pt idx="1854">
                  <c:v>37.121000000000002</c:v>
                </c:pt>
                <c:pt idx="1855">
                  <c:v>37.140999999999998</c:v>
                </c:pt>
                <c:pt idx="1856">
                  <c:v>37.161000000000001</c:v>
                </c:pt>
                <c:pt idx="1857">
                  <c:v>37.180999999999997</c:v>
                </c:pt>
                <c:pt idx="1858">
                  <c:v>37.201000000000001</c:v>
                </c:pt>
                <c:pt idx="1859">
                  <c:v>37.220999999999997</c:v>
                </c:pt>
                <c:pt idx="1860">
                  <c:v>37.241</c:v>
                </c:pt>
                <c:pt idx="1861">
                  <c:v>37.261000000000003</c:v>
                </c:pt>
                <c:pt idx="1862">
                  <c:v>37.281999999999996</c:v>
                </c:pt>
                <c:pt idx="1863">
                  <c:v>37.302</c:v>
                </c:pt>
                <c:pt idx="1864">
                  <c:v>37.322000000000003</c:v>
                </c:pt>
                <c:pt idx="1865">
                  <c:v>37.341999999999999</c:v>
                </c:pt>
                <c:pt idx="1866">
                  <c:v>37.362000000000002</c:v>
                </c:pt>
                <c:pt idx="1867">
                  <c:v>37.381999999999998</c:v>
                </c:pt>
                <c:pt idx="1868">
                  <c:v>37.402000000000001</c:v>
                </c:pt>
                <c:pt idx="1869">
                  <c:v>37.421999999999997</c:v>
                </c:pt>
                <c:pt idx="1870">
                  <c:v>37.442</c:v>
                </c:pt>
                <c:pt idx="1871">
                  <c:v>37.462000000000003</c:v>
                </c:pt>
                <c:pt idx="1872">
                  <c:v>37.481999999999999</c:v>
                </c:pt>
                <c:pt idx="1873">
                  <c:v>37.502000000000002</c:v>
                </c:pt>
                <c:pt idx="1874">
                  <c:v>37.521999999999998</c:v>
                </c:pt>
                <c:pt idx="1875">
                  <c:v>37.542000000000002</c:v>
                </c:pt>
                <c:pt idx="1876">
                  <c:v>37.561999999999998</c:v>
                </c:pt>
                <c:pt idx="1877">
                  <c:v>37.582000000000001</c:v>
                </c:pt>
                <c:pt idx="1878">
                  <c:v>37.601999999999997</c:v>
                </c:pt>
                <c:pt idx="1879">
                  <c:v>37.622</c:v>
                </c:pt>
                <c:pt idx="1880">
                  <c:v>37.642000000000003</c:v>
                </c:pt>
                <c:pt idx="1881">
                  <c:v>37.661999999999999</c:v>
                </c:pt>
                <c:pt idx="1882">
                  <c:v>37.682000000000002</c:v>
                </c:pt>
                <c:pt idx="1883">
                  <c:v>37.701999999999998</c:v>
                </c:pt>
                <c:pt idx="1884">
                  <c:v>37.722000000000001</c:v>
                </c:pt>
                <c:pt idx="1885">
                  <c:v>37.741999999999997</c:v>
                </c:pt>
                <c:pt idx="1886">
                  <c:v>37.762</c:v>
                </c:pt>
                <c:pt idx="1887">
                  <c:v>37.781999999999996</c:v>
                </c:pt>
                <c:pt idx="1888">
                  <c:v>37.802</c:v>
                </c:pt>
                <c:pt idx="1889">
                  <c:v>37.822000000000003</c:v>
                </c:pt>
                <c:pt idx="1890">
                  <c:v>37.841999999999999</c:v>
                </c:pt>
                <c:pt idx="1891">
                  <c:v>37.862000000000002</c:v>
                </c:pt>
                <c:pt idx="1892">
                  <c:v>37.881999999999998</c:v>
                </c:pt>
                <c:pt idx="1893">
                  <c:v>37.902000000000001</c:v>
                </c:pt>
                <c:pt idx="1894">
                  <c:v>37.921999999999997</c:v>
                </c:pt>
                <c:pt idx="1895">
                  <c:v>37.942</c:v>
                </c:pt>
                <c:pt idx="1896">
                  <c:v>37.962000000000003</c:v>
                </c:pt>
                <c:pt idx="1897">
                  <c:v>37.981999999999999</c:v>
                </c:pt>
                <c:pt idx="1898">
                  <c:v>38.002000000000002</c:v>
                </c:pt>
                <c:pt idx="1899">
                  <c:v>38.023000000000003</c:v>
                </c:pt>
                <c:pt idx="1900">
                  <c:v>38.042999999999999</c:v>
                </c:pt>
                <c:pt idx="1901">
                  <c:v>38.063000000000002</c:v>
                </c:pt>
                <c:pt idx="1902">
                  <c:v>38.082999999999998</c:v>
                </c:pt>
                <c:pt idx="1903">
                  <c:v>38.103000000000002</c:v>
                </c:pt>
                <c:pt idx="1904">
                  <c:v>38.122999999999998</c:v>
                </c:pt>
                <c:pt idx="1905">
                  <c:v>38.143000000000001</c:v>
                </c:pt>
                <c:pt idx="1906">
                  <c:v>38.162999999999997</c:v>
                </c:pt>
                <c:pt idx="1907">
                  <c:v>38.183</c:v>
                </c:pt>
                <c:pt idx="1908">
                  <c:v>38.203000000000003</c:v>
                </c:pt>
                <c:pt idx="1909">
                  <c:v>38.222999999999999</c:v>
                </c:pt>
                <c:pt idx="1910">
                  <c:v>38.243000000000002</c:v>
                </c:pt>
                <c:pt idx="1911">
                  <c:v>38.262999999999998</c:v>
                </c:pt>
                <c:pt idx="1912">
                  <c:v>38.283000000000001</c:v>
                </c:pt>
                <c:pt idx="1913">
                  <c:v>38.302999999999997</c:v>
                </c:pt>
                <c:pt idx="1914">
                  <c:v>38.323</c:v>
                </c:pt>
                <c:pt idx="1915">
                  <c:v>38.343000000000004</c:v>
                </c:pt>
                <c:pt idx="1916">
                  <c:v>38.363</c:v>
                </c:pt>
                <c:pt idx="1917">
                  <c:v>38.383000000000003</c:v>
                </c:pt>
                <c:pt idx="1918">
                  <c:v>38.402999999999999</c:v>
                </c:pt>
                <c:pt idx="1919">
                  <c:v>38.423000000000002</c:v>
                </c:pt>
                <c:pt idx="1920">
                  <c:v>38.442999999999998</c:v>
                </c:pt>
                <c:pt idx="1921">
                  <c:v>38.463000000000001</c:v>
                </c:pt>
                <c:pt idx="1922">
                  <c:v>38.482999999999997</c:v>
                </c:pt>
                <c:pt idx="1923">
                  <c:v>38.503</c:v>
                </c:pt>
                <c:pt idx="1924">
                  <c:v>38.523000000000003</c:v>
                </c:pt>
                <c:pt idx="1925">
                  <c:v>38.542999999999999</c:v>
                </c:pt>
                <c:pt idx="1926">
                  <c:v>38.563000000000002</c:v>
                </c:pt>
                <c:pt idx="1927">
                  <c:v>38.582999999999998</c:v>
                </c:pt>
                <c:pt idx="1928">
                  <c:v>38.603000000000002</c:v>
                </c:pt>
                <c:pt idx="1929">
                  <c:v>38.622999999999998</c:v>
                </c:pt>
                <c:pt idx="1930">
                  <c:v>38.643000000000001</c:v>
                </c:pt>
                <c:pt idx="1931">
                  <c:v>38.662999999999997</c:v>
                </c:pt>
                <c:pt idx="1932">
                  <c:v>38.683</c:v>
                </c:pt>
                <c:pt idx="1933">
                  <c:v>38.703000000000003</c:v>
                </c:pt>
                <c:pt idx="1934">
                  <c:v>38.722999999999999</c:v>
                </c:pt>
                <c:pt idx="1935">
                  <c:v>38.744</c:v>
                </c:pt>
                <c:pt idx="1936">
                  <c:v>38.764000000000003</c:v>
                </c:pt>
                <c:pt idx="1937">
                  <c:v>38.783999999999999</c:v>
                </c:pt>
                <c:pt idx="1938">
                  <c:v>38.804000000000002</c:v>
                </c:pt>
                <c:pt idx="1939">
                  <c:v>38.823999999999998</c:v>
                </c:pt>
                <c:pt idx="1940">
                  <c:v>38.844000000000001</c:v>
                </c:pt>
                <c:pt idx="1941">
                  <c:v>38.863999999999997</c:v>
                </c:pt>
                <c:pt idx="1942">
                  <c:v>38.884</c:v>
                </c:pt>
                <c:pt idx="1943">
                  <c:v>38.904000000000003</c:v>
                </c:pt>
                <c:pt idx="1944">
                  <c:v>38.923999999999999</c:v>
                </c:pt>
                <c:pt idx="1945">
                  <c:v>38.944000000000003</c:v>
                </c:pt>
                <c:pt idx="1946">
                  <c:v>38.963999999999999</c:v>
                </c:pt>
                <c:pt idx="1947">
                  <c:v>38.984000000000002</c:v>
                </c:pt>
                <c:pt idx="1948">
                  <c:v>39.003999999999998</c:v>
                </c:pt>
                <c:pt idx="1949">
                  <c:v>39.024000000000001</c:v>
                </c:pt>
                <c:pt idx="1950">
                  <c:v>39.043999999999997</c:v>
                </c:pt>
                <c:pt idx="1951">
                  <c:v>39.064</c:v>
                </c:pt>
                <c:pt idx="1952">
                  <c:v>39.084000000000003</c:v>
                </c:pt>
                <c:pt idx="1953">
                  <c:v>39.103999999999999</c:v>
                </c:pt>
                <c:pt idx="1954">
                  <c:v>39.124000000000002</c:v>
                </c:pt>
                <c:pt idx="1955">
                  <c:v>39.143999999999998</c:v>
                </c:pt>
                <c:pt idx="1956">
                  <c:v>39.164000000000001</c:v>
                </c:pt>
                <c:pt idx="1957">
                  <c:v>39.183999999999997</c:v>
                </c:pt>
                <c:pt idx="1958">
                  <c:v>39.204000000000001</c:v>
                </c:pt>
                <c:pt idx="1959">
                  <c:v>39.223999999999997</c:v>
                </c:pt>
                <c:pt idx="1960">
                  <c:v>39.244</c:v>
                </c:pt>
                <c:pt idx="1961">
                  <c:v>39.264000000000003</c:v>
                </c:pt>
                <c:pt idx="1962">
                  <c:v>39.283999999999999</c:v>
                </c:pt>
                <c:pt idx="1963">
                  <c:v>39.304000000000002</c:v>
                </c:pt>
                <c:pt idx="1964">
                  <c:v>39.323999999999998</c:v>
                </c:pt>
                <c:pt idx="1965">
                  <c:v>39.344000000000001</c:v>
                </c:pt>
                <c:pt idx="1966">
                  <c:v>39.363999999999997</c:v>
                </c:pt>
                <c:pt idx="1967">
                  <c:v>39.384</c:v>
                </c:pt>
                <c:pt idx="1968">
                  <c:v>39.404000000000003</c:v>
                </c:pt>
                <c:pt idx="1969">
                  <c:v>39.423999999999999</c:v>
                </c:pt>
                <c:pt idx="1970">
                  <c:v>39.444000000000003</c:v>
                </c:pt>
                <c:pt idx="1971">
                  <c:v>39.463999999999999</c:v>
                </c:pt>
                <c:pt idx="1972">
                  <c:v>39.484999999999999</c:v>
                </c:pt>
                <c:pt idx="1973">
                  <c:v>39.505000000000003</c:v>
                </c:pt>
                <c:pt idx="1974">
                  <c:v>39.524999999999999</c:v>
                </c:pt>
                <c:pt idx="1975">
                  <c:v>39.545000000000002</c:v>
                </c:pt>
                <c:pt idx="1976">
                  <c:v>39.564999999999998</c:v>
                </c:pt>
                <c:pt idx="1977">
                  <c:v>39.585000000000001</c:v>
                </c:pt>
                <c:pt idx="1978">
                  <c:v>39.604999999999997</c:v>
                </c:pt>
                <c:pt idx="1979">
                  <c:v>39.625</c:v>
                </c:pt>
                <c:pt idx="1980">
                  <c:v>39.645000000000003</c:v>
                </c:pt>
                <c:pt idx="1981">
                  <c:v>39.664999999999999</c:v>
                </c:pt>
                <c:pt idx="1982">
                  <c:v>39.685000000000002</c:v>
                </c:pt>
                <c:pt idx="1983">
                  <c:v>39.704999999999998</c:v>
                </c:pt>
                <c:pt idx="1984">
                  <c:v>39.725000000000001</c:v>
                </c:pt>
                <c:pt idx="1985">
                  <c:v>39.744999999999997</c:v>
                </c:pt>
                <c:pt idx="1986">
                  <c:v>39.765000000000001</c:v>
                </c:pt>
                <c:pt idx="1987">
                  <c:v>39.784999999999997</c:v>
                </c:pt>
                <c:pt idx="1988">
                  <c:v>39.805</c:v>
                </c:pt>
                <c:pt idx="1989">
                  <c:v>39.825000000000003</c:v>
                </c:pt>
                <c:pt idx="1990">
                  <c:v>39.844999999999999</c:v>
                </c:pt>
                <c:pt idx="1991">
                  <c:v>39.865000000000002</c:v>
                </c:pt>
                <c:pt idx="1992">
                  <c:v>39.884999999999998</c:v>
                </c:pt>
                <c:pt idx="1993">
                  <c:v>39.905000000000001</c:v>
                </c:pt>
                <c:pt idx="1994">
                  <c:v>39.924999999999997</c:v>
                </c:pt>
                <c:pt idx="1995">
                  <c:v>39.945</c:v>
                </c:pt>
                <c:pt idx="1996">
                  <c:v>39.965000000000003</c:v>
                </c:pt>
                <c:pt idx="1997">
                  <c:v>39.984999999999999</c:v>
                </c:pt>
                <c:pt idx="1998">
                  <c:v>40.005000000000003</c:v>
                </c:pt>
                <c:pt idx="1999">
                  <c:v>40.024999999999999</c:v>
                </c:pt>
                <c:pt idx="2000">
                  <c:v>40.045000000000002</c:v>
                </c:pt>
                <c:pt idx="2001">
                  <c:v>40.064999999999998</c:v>
                </c:pt>
                <c:pt idx="2002">
                  <c:v>40.085000000000001</c:v>
                </c:pt>
                <c:pt idx="2003">
                  <c:v>40.104999999999997</c:v>
                </c:pt>
                <c:pt idx="2004">
                  <c:v>40.125</c:v>
                </c:pt>
                <c:pt idx="2005">
                  <c:v>40.145000000000003</c:v>
                </c:pt>
                <c:pt idx="2006">
                  <c:v>40.164999999999999</c:v>
                </c:pt>
                <c:pt idx="2007">
                  <c:v>40.185000000000002</c:v>
                </c:pt>
                <c:pt idx="2008">
                  <c:v>40.204999999999998</c:v>
                </c:pt>
                <c:pt idx="2009">
                  <c:v>40.225999999999999</c:v>
                </c:pt>
                <c:pt idx="2010">
                  <c:v>40.246000000000002</c:v>
                </c:pt>
                <c:pt idx="2011">
                  <c:v>40.265999999999998</c:v>
                </c:pt>
                <c:pt idx="2012">
                  <c:v>40.286000000000001</c:v>
                </c:pt>
                <c:pt idx="2013">
                  <c:v>40.305999999999997</c:v>
                </c:pt>
                <c:pt idx="2014">
                  <c:v>40.326000000000001</c:v>
                </c:pt>
                <c:pt idx="2015">
                  <c:v>40.345999999999997</c:v>
                </c:pt>
                <c:pt idx="2016">
                  <c:v>40.366</c:v>
                </c:pt>
                <c:pt idx="2017">
                  <c:v>40.386000000000003</c:v>
                </c:pt>
                <c:pt idx="2018">
                  <c:v>40.405999999999999</c:v>
                </c:pt>
                <c:pt idx="2019">
                  <c:v>40.426000000000002</c:v>
                </c:pt>
                <c:pt idx="2020">
                  <c:v>40.445999999999998</c:v>
                </c:pt>
                <c:pt idx="2021">
                  <c:v>40.466000000000001</c:v>
                </c:pt>
                <c:pt idx="2022">
                  <c:v>40.485999999999997</c:v>
                </c:pt>
                <c:pt idx="2023">
                  <c:v>40.506</c:v>
                </c:pt>
                <c:pt idx="2024">
                  <c:v>40.526000000000003</c:v>
                </c:pt>
                <c:pt idx="2025">
                  <c:v>40.545999999999999</c:v>
                </c:pt>
                <c:pt idx="2026">
                  <c:v>40.566000000000003</c:v>
                </c:pt>
                <c:pt idx="2027">
                  <c:v>40.585999999999999</c:v>
                </c:pt>
                <c:pt idx="2028">
                  <c:v>40.606000000000002</c:v>
                </c:pt>
                <c:pt idx="2029">
                  <c:v>40.625999999999998</c:v>
                </c:pt>
                <c:pt idx="2030">
                  <c:v>40.646000000000001</c:v>
                </c:pt>
                <c:pt idx="2031">
                  <c:v>40.665999999999997</c:v>
                </c:pt>
                <c:pt idx="2032">
                  <c:v>40.686</c:v>
                </c:pt>
                <c:pt idx="2033">
                  <c:v>40.706000000000003</c:v>
                </c:pt>
                <c:pt idx="2034">
                  <c:v>40.725999999999999</c:v>
                </c:pt>
                <c:pt idx="2035">
                  <c:v>40.746000000000002</c:v>
                </c:pt>
                <c:pt idx="2036">
                  <c:v>40.765999999999998</c:v>
                </c:pt>
                <c:pt idx="2037">
                  <c:v>40.786000000000001</c:v>
                </c:pt>
                <c:pt idx="2038">
                  <c:v>40.805999999999997</c:v>
                </c:pt>
                <c:pt idx="2039">
                  <c:v>40.826000000000001</c:v>
                </c:pt>
                <c:pt idx="2040">
                  <c:v>40.845999999999997</c:v>
                </c:pt>
                <c:pt idx="2041">
                  <c:v>40.866</c:v>
                </c:pt>
                <c:pt idx="2042">
                  <c:v>40.886000000000003</c:v>
                </c:pt>
                <c:pt idx="2043">
                  <c:v>40.905999999999999</c:v>
                </c:pt>
                <c:pt idx="2044">
                  <c:v>40.926000000000002</c:v>
                </c:pt>
                <c:pt idx="2045">
                  <c:v>40.945999999999998</c:v>
                </c:pt>
                <c:pt idx="2046">
                  <c:v>40.966999999999999</c:v>
                </c:pt>
                <c:pt idx="2047">
                  <c:v>40.987000000000002</c:v>
                </c:pt>
                <c:pt idx="2048">
                  <c:v>41.006999999999998</c:v>
                </c:pt>
                <c:pt idx="2049">
                  <c:v>41.027000000000001</c:v>
                </c:pt>
                <c:pt idx="2050">
                  <c:v>41.046999999999997</c:v>
                </c:pt>
                <c:pt idx="2051">
                  <c:v>41.067</c:v>
                </c:pt>
                <c:pt idx="2052">
                  <c:v>41.087000000000003</c:v>
                </c:pt>
                <c:pt idx="2053">
                  <c:v>41.106999999999999</c:v>
                </c:pt>
                <c:pt idx="2054">
                  <c:v>41.127000000000002</c:v>
                </c:pt>
                <c:pt idx="2055">
                  <c:v>41.146999999999998</c:v>
                </c:pt>
                <c:pt idx="2056">
                  <c:v>41.167000000000002</c:v>
                </c:pt>
                <c:pt idx="2057">
                  <c:v>41.186999999999998</c:v>
                </c:pt>
                <c:pt idx="2058">
                  <c:v>41.207000000000001</c:v>
                </c:pt>
                <c:pt idx="2059">
                  <c:v>41.226999999999997</c:v>
                </c:pt>
                <c:pt idx="2060">
                  <c:v>41.247</c:v>
                </c:pt>
                <c:pt idx="2061">
                  <c:v>41.267000000000003</c:v>
                </c:pt>
                <c:pt idx="2062">
                  <c:v>41.286999999999999</c:v>
                </c:pt>
                <c:pt idx="2063">
                  <c:v>41.307000000000002</c:v>
                </c:pt>
                <c:pt idx="2064">
                  <c:v>41.326999999999998</c:v>
                </c:pt>
                <c:pt idx="2065">
                  <c:v>41.347000000000001</c:v>
                </c:pt>
                <c:pt idx="2066">
                  <c:v>41.366999999999997</c:v>
                </c:pt>
                <c:pt idx="2067">
                  <c:v>41.387</c:v>
                </c:pt>
                <c:pt idx="2068">
                  <c:v>41.406999999999996</c:v>
                </c:pt>
                <c:pt idx="2069">
                  <c:v>41.427</c:v>
                </c:pt>
                <c:pt idx="2070">
                  <c:v>41.447000000000003</c:v>
                </c:pt>
                <c:pt idx="2071">
                  <c:v>41.466999999999999</c:v>
                </c:pt>
                <c:pt idx="2072">
                  <c:v>41.487000000000002</c:v>
                </c:pt>
                <c:pt idx="2073">
                  <c:v>41.506999999999998</c:v>
                </c:pt>
                <c:pt idx="2074">
                  <c:v>41.527000000000001</c:v>
                </c:pt>
                <c:pt idx="2075">
                  <c:v>41.546999999999997</c:v>
                </c:pt>
                <c:pt idx="2076">
                  <c:v>41.567</c:v>
                </c:pt>
                <c:pt idx="2077">
                  <c:v>41.587000000000003</c:v>
                </c:pt>
                <c:pt idx="2078">
                  <c:v>41.606999999999999</c:v>
                </c:pt>
                <c:pt idx="2079">
                  <c:v>41.627000000000002</c:v>
                </c:pt>
                <c:pt idx="2080">
                  <c:v>41.646999999999998</c:v>
                </c:pt>
                <c:pt idx="2081">
                  <c:v>41.667000000000002</c:v>
                </c:pt>
                <c:pt idx="2082">
                  <c:v>41.686999999999998</c:v>
                </c:pt>
                <c:pt idx="2083">
                  <c:v>41.707999999999998</c:v>
                </c:pt>
                <c:pt idx="2084">
                  <c:v>41.728000000000002</c:v>
                </c:pt>
                <c:pt idx="2085">
                  <c:v>41.747999999999998</c:v>
                </c:pt>
                <c:pt idx="2086">
                  <c:v>41.768000000000001</c:v>
                </c:pt>
                <c:pt idx="2087">
                  <c:v>41.787999999999997</c:v>
                </c:pt>
                <c:pt idx="2088">
                  <c:v>41.808</c:v>
                </c:pt>
                <c:pt idx="2089">
                  <c:v>41.828000000000003</c:v>
                </c:pt>
                <c:pt idx="2090">
                  <c:v>41.847999999999999</c:v>
                </c:pt>
                <c:pt idx="2091">
                  <c:v>41.868000000000002</c:v>
                </c:pt>
                <c:pt idx="2092">
                  <c:v>41.887999999999998</c:v>
                </c:pt>
                <c:pt idx="2093">
                  <c:v>41.908000000000001</c:v>
                </c:pt>
                <c:pt idx="2094">
                  <c:v>41.927999999999997</c:v>
                </c:pt>
                <c:pt idx="2095">
                  <c:v>41.948</c:v>
                </c:pt>
                <c:pt idx="2096">
                  <c:v>41.968000000000004</c:v>
                </c:pt>
                <c:pt idx="2097">
                  <c:v>41.988</c:v>
                </c:pt>
                <c:pt idx="2098">
                  <c:v>42.008000000000003</c:v>
                </c:pt>
                <c:pt idx="2099">
                  <c:v>42.027999999999999</c:v>
                </c:pt>
                <c:pt idx="2100">
                  <c:v>42.048000000000002</c:v>
                </c:pt>
                <c:pt idx="2101">
                  <c:v>42.067999999999998</c:v>
                </c:pt>
                <c:pt idx="2102">
                  <c:v>42.088000000000001</c:v>
                </c:pt>
                <c:pt idx="2103">
                  <c:v>42.107999999999997</c:v>
                </c:pt>
                <c:pt idx="2104">
                  <c:v>42.128</c:v>
                </c:pt>
                <c:pt idx="2105">
                  <c:v>42.148000000000003</c:v>
                </c:pt>
                <c:pt idx="2106">
                  <c:v>42.167999999999999</c:v>
                </c:pt>
                <c:pt idx="2107">
                  <c:v>42.188000000000002</c:v>
                </c:pt>
                <c:pt idx="2108">
                  <c:v>42.207999999999998</c:v>
                </c:pt>
                <c:pt idx="2109">
                  <c:v>42.228000000000002</c:v>
                </c:pt>
                <c:pt idx="2110">
                  <c:v>42.247999999999998</c:v>
                </c:pt>
                <c:pt idx="2111">
                  <c:v>42.268000000000001</c:v>
                </c:pt>
                <c:pt idx="2112">
                  <c:v>42.287999999999997</c:v>
                </c:pt>
                <c:pt idx="2113">
                  <c:v>42.308</c:v>
                </c:pt>
                <c:pt idx="2114">
                  <c:v>42.328000000000003</c:v>
                </c:pt>
                <c:pt idx="2115">
                  <c:v>42.347999999999999</c:v>
                </c:pt>
                <c:pt idx="2116">
                  <c:v>42.368000000000002</c:v>
                </c:pt>
                <c:pt idx="2117">
                  <c:v>42.387999999999998</c:v>
                </c:pt>
                <c:pt idx="2118">
                  <c:v>42.408000000000001</c:v>
                </c:pt>
                <c:pt idx="2119">
                  <c:v>42.429000000000002</c:v>
                </c:pt>
                <c:pt idx="2120">
                  <c:v>42.448999999999998</c:v>
                </c:pt>
                <c:pt idx="2121">
                  <c:v>42.469000000000001</c:v>
                </c:pt>
                <c:pt idx="2122">
                  <c:v>42.488999999999997</c:v>
                </c:pt>
                <c:pt idx="2123">
                  <c:v>42.509</c:v>
                </c:pt>
                <c:pt idx="2124">
                  <c:v>42.529000000000003</c:v>
                </c:pt>
                <c:pt idx="2125">
                  <c:v>42.548999999999999</c:v>
                </c:pt>
                <c:pt idx="2126">
                  <c:v>42.569000000000003</c:v>
                </c:pt>
                <c:pt idx="2127">
                  <c:v>42.588999999999999</c:v>
                </c:pt>
                <c:pt idx="2128">
                  <c:v>42.609000000000002</c:v>
                </c:pt>
                <c:pt idx="2129">
                  <c:v>42.628999999999998</c:v>
                </c:pt>
                <c:pt idx="2130">
                  <c:v>42.649000000000001</c:v>
                </c:pt>
                <c:pt idx="2131">
                  <c:v>42.668999999999997</c:v>
                </c:pt>
                <c:pt idx="2132">
                  <c:v>42.689</c:v>
                </c:pt>
                <c:pt idx="2133">
                  <c:v>42.709000000000003</c:v>
                </c:pt>
                <c:pt idx="2134">
                  <c:v>42.728999999999999</c:v>
                </c:pt>
                <c:pt idx="2135">
                  <c:v>42.749000000000002</c:v>
                </c:pt>
                <c:pt idx="2136">
                  <c:v>42.768999999999998</c:v>
                </c:pt>
                <c:pt idx="2137">
                  <c:v>42.789000000000001</c:v>
                </c:pt>
                <c:pt idx="2138">
                  <c:v>42.808999999999997</c:v>
                </c:pt>
                <c:pt idx="2139">
                  <c:v>42.829000000000001</c:v>
                </c:pt>
                <c:pt idx="2140">
                  <c:v>42.848999999999997</c:v>
                </c:pt>
                <c:pt idx="2141">
                  <c:v>42.869</c:v>
                </c:pt>
                <c:pt idx="2142">
                  <c:v>42.889000000000003</c:v>
                </c:pt>
                <c:pt idx="2143">
                  <c:v>42.908999999999999</c:v>
                </c:pt>
                <c:pt idx="2144">
                  <c:v>42.929000000000002</c:v>
                </c:pt>
                <c:pt idx="2145">
                  <c:v>42.948999999999998</c:v>
                </c:pt>
                <c:pt idx="2146">
                  <c:v>42.969000000000001</c:v>
                </c:pt>
                <c:pt idx="2147">
                  <c:v>42.988999999999997</c:v>
                </c:pt>
                <c:pt idx="2148">
                  <c:v>43.009</c:v>
                </c:pt>
                <c:pt idx="2149">
                  <c:v>43.029000000000003</c:v>
                </c:pt>
                <c:pt idx="2150">
                  <c:v>43.048999999999999</c:v>
                </c:pt>
                <c:pt idx="2151">
                  <c:v>43.069000000000003</c:v>
                </c:pt>
                <c:pt idx="2152">
                  <c:v>43.088999999999999</c:v>
                </c:pt>
                <c:pt idx="2153">
                  <c:v>43.109000000000002</c:v>
                </c:pt>
                <c:pt idx="2154">
                  <c:v>43.128999999999998</c:v>
                </c:pt>
                <c:pt idx="2155">
                  <c:v>43.149000000000001</c:v>
                </c:pt>
                <c:pt idx="2156">
                  <c:v>43.17</c:v>
                </c:pt>
                <c:pt idx="2157">
                  <c:v>43.19</c:v>
                </c:pt>
                <c:pt idx="2158">
                  <c:v>43.21</c:v>
                </c:pt>
                <c:pt idx="2159">
                  <c:v>43.23</c:v>
                </c:pt>
                <c:pt idx="2160">
                  <c:v>43.25</c:v>
                </c:pt>
                <c:pt idx="2161">
                  <c:v>43.27</c:v>
                </c:pt>
                <c:pt idx="2162">
                  <c:v>43.29</c:v>
                </c:pt>
                <c:pt idx="2163">
                  <c:v>43.31</c:v>
                </c:pt>
                <c:pt idx="2164">
                  <c:v>43.33</c:v>
                </c:pt>
                <c:pt idx="2165">
                  <c:v>43.35</c:v>
                </c:pt>
                <c:pt idx="2166">
                  <c:v>43.37</c:v>
                </c:pt>
                <c:pt idx="2167">
                  <c:v>43.39</c:v>
                </c:pt>
                <c:pt idx="2168">
                  <c:v>43.41</c:v>
                </c:pt>
                <c:pt idx="2169">
                  <c:v>43.43</c:v>
                </c:pt>
                <c:pt idx="2170">
                  <c:v>43.45</c:v>
                </c:pt>
                <c:pt idx="2171">
                  <c:v>43.47</c:v>
                </c:pt>
                <c:pt idx="2172">
                  <c:v>43.49</c:v>
                </c:pt>
                <c:pt idx="2173">
                  <c:v>43.51</c:v>
                </c:pt>
                <c:pt idx="2174">
                  <c:v>43.53</c:v>
                </c:pt>
                <c:pt idx="2175">
                  <c:v>43.55</c:v>
                </c:pt>
                <c:pt idx="2176">
                  <c:v>43.57</c:v>
                </c:pt>
                <c:pt idx="2177">
                  <c:v>43.59</c:v>
                </c:pt>
                <c:pt idx="2178">
                  <c:v>43.61</c:v>
                </c:pt>
                <c:pt idx="2179">
                  <c:v>43.63</c:v>
                </c:pt>
                <c:pt idx="2180">
                  <c:v>43.65</c:v>
                </c:pt>
                <c:pt idx="2181">
                  <c:v>43.67</c:v>
                </c:pt>
                <c:pt idx="2182">
                  <c:v>43.69</c:v>
                </c:pt>
                <c:pt idx="2183">
                  <c:v>43.71</c:v>
                </c:pt>
                <c:pt idx="2184">
                  <c:v>43.73</c:v>
                </c:pt>
                <c:pt idx="2185">
                  <c:v>43.75</c:v>
                </c:pt>
                <c:pt idx="2186">
                  <c:v>43.77</c:v>
                </c:pt>
                <c:pt idx="2187">
                  <c:v>43.79</c:v>
                </c:pt>
                <c:pt idx="2188">
                  <c:v>43.81</c:v>
                </c:pt>
                <c:pt idx="2189">
                  <c:v>43.83</c:v>
                </c:pt>
                <c:pt idx="2190">
                  <c:v>43.85</c:v>
                </c:pt>
                <c:pt idx="2191">
                  <c:v>43.87</c:v>
                </c:pt>
                <c:pt idx="2192">
                  <c:v>43.89</c:v>
                </c:pt>
                <c:pt idx="2193">
                  <c:v>43.911000000000001</c:v>
                </c:pt>
                <c:pt idx="2194">
                  <c:v>43.930999999999997</c:v>
                </c:pt>
                <c:pt idx="2195">
                  <c:v>43.951000000000001</c:v>
                </c:pt>
                <c:pt idx="2196">
                  <c:v>43.970999999999997</c:v>
                </c:pt>
                <c:pt idx="2197">
                  <c:v>43.991</c:v>
                </c:pt>
                <c:pt idx="2198">
                  <c:v>44.011000000000003</c:v>
                </c:pt>
                <c:pt idx="2199">
                  <c:v>44.030999999999999</c:v>
                </c:pt>
                <c:pt idx="2200">
                  <c:v>44.051000000000002</c:v>
                </c:pt>
                <c:pt idx="2201">
                  <c:v>44.070999999999998</c:v>
                </c:pt>
                <c:pt idx="2202">
                  <c:v>44.091000000000001</c:v>
                </c:pt>
                <c:pt idx="2203">
                  <c:v>44.110999999999997</c:v>
                </c:pt>
                <c:pt idx="2204">
                  <c:v>44.131</c:v>
                </c:pt>
                <c:pt idx="2205">
                  <c:v>44.151000000000003</c:v>
                </c:pt>
                <c:pt idx="2206">
                  <c:v>44.170999999999999</c:v>
                </c:pt>
                <c:pt idx="2207">
                  <c:v>44.191000000000003</c:v>
                </c:pt>
                <c:pt idx="2208">
                  <c:v>44.210999999999999</c:v>
                </c:pt>
                <c:pt idx="2209">
                  <c:v>44.231000000000002</c:v>
                </c:pt>
                <c:pt idx="2210">
                  <c:v>44.250999999999998</c:v>
                </c:pt>
                <c:pt idx="2211">
                  <c:v>44.271000000000001</c:v>
                </c:pt>
                <c:pt idx="2212">
                  <c:v>44.290999999999997</c:v>
                </c:pt>
                <c:pt idx="2213">
                  <c:v>44.311</c:v>
                </c:pt>
                <c:pt idx="2214">
                  <c:v>44.331000000000003</c:v>
                </c:pt>
                <c:pt idx="2215">
                  <c:v>44.350999999999999</c:v>
                </c:pt>
                <c:pt idx="2216">
                  <c:v>44.371000000000002</c:v>
                </c:pt>
                <c:pt idx="2217">
                  <c:v>44.390999999999998</c:v>
                </c:pt>
                <c:pt idx="2218">
                  <c:v>44.411000000000001</c:v>
                </c:pt>
                <c:pt idx="2219">
                  <c:v>44.430999999999997</c:v>
                </c:pt>
                <c:pt idx="2220">
                  <c:v>44.451000000000001</c:v>
                </c:pt>
                <c:pt idx="2221">
                  <c:v>44.470999999999997</c:v>
                </c:pt>
                <c:pt idx="2222">
                  <c:v>44.491</c:v>
                </c:pt>
                <c:pt idx="2223">
                  <c:v>44.511000000000003</c:v>
                </c:pt>
                <c:pt idx="2224">
                  <c:v>44.530999999999999</c:v>
                </c:pt>
                <c:pt idx="2225">
                  <c:v>44.551000000000002</c:v>
                </c:pt>
                <c:pt idx="2226">
                  <c:v>44.570999999999998</c:v>
                </c:pt>
                <c:pt idx="2227">
                  <c:v>44.591000000000001</c:v>
                </c:pt>
                <c:pt idx="2228">
                  <c:v>44.610999999999997</c:v>
                </c:pt>
                <c:pt idx="2229">
                  <c:v>44.631</c:v>
                </c:pt>
                <c:pt idx="2230">
                  <c:v>44.652000000000001</c:v>
                </c:pt>
                <c:pt idx="2231">
                  <c:v>44.671999999999997</c:v>
                </c:pt>
                <c:pt idx="2232">
                  <c:v>44.692</c:v>
                </c:pt>
                <c:pt idx="2233">
                  <c:v>44.712000000000003</c:v>
                </c:pt>
                <c:pt idx="2234">
                  <c:v>44.731999999999999</c:v>
                </c:pt>
                <c:pt idx="2235">
                  <c:v>44.752000000000002</c:v>
                </c:pt>
                <c:pt idx="2236">
                  <c:v>44.771999999999998</c:v>
                </c:pt>
                <c:pt idx="2237">
                  <c:v>44.792000000000002</c:v>
                </c:pt>
                <c:pt idx="2238">
                  <c:v>44.811999999999998</c:v>
                </c:pt>
                <c:pt idx="2239">
                  <c:v>44.832000000000001</c:v>
                </c:pt>
                <c:pt idx="2240">
                  <c:v>44.851999999999997</c:v>
                </c:pt>
                <c:pt idx="2241">
                  <c:v>44.872</c:v>
                </c:pt>
                <c:pt idx="2242">
                  <c:v>44.892000000000003</c:v>
                </c:pt>
                <c:pt idx="2243">
                  <c:v>44.911999999999999</c:v>
                </c:pt>
                <c:pt idx="2244">
                  <c:v>44.932000000000002</c:v>
                </c:pt>
                <c:pt idx="2245">
                  <c:v>44.951999999999998</c:v>
                </c:pt>
                <c:pt idx="2246">
                  <c:v>44.972000000000001</c:v>
                </c:pt>
                <c:pt idx="2247">
                  <c:v>44.991999999999997</c:v>
                </c:pt>
                <c:pt idx="2248">
                  <c:v>45.012</c:v>
                </c:pt>
                <c:pt idx="2249">
                  <c:v>45.031999999999996</c:v>
                </c:pt>
                <c:pt idx="2250">
                  <c:v>45.052</c:v>
                </c:pt>
                <c:pt idx="2251">
                  <c:v>45.072000000000003</c:v>
                </c:pt>
                <c:pt idx="2252">
                  <c:v>45.091999999999999</c:v>
                </c:pt>
                <c:pt idx="2253">
                  <c:v>45.112000000000002</c:v>
                </c:pt>
                <c:pt idx="2254">
                  <c:v>45.131999999999998</c:v>
                </c:pt>
                <c:pt idx="2255">
                  <c:v>45.152000000000001</c:v>
                </c:pt>
                <c:pt idx="2256">
                  <c:v>45.171999999999997</c:v>
                </c:pt>
                <c:pt idx="2257">
                  <c:v>45.192</c:v>
                </c:pt>
                <c:pt idx="2258">
                  <c:v>45.212000000000003</c:v>
                </c:pt>
                <c:pt idx="2259">
                  <c:v>45.231999999999999</c:v>
                </c:pt>
                <c:pt idx="2260">
                  <c:v>45.252000000000002</c:v>
                </c:pt>
                <c:pt idx="2261">
                  <c:v>45.271999999999998</c:v>
                </c:pt>
                <c:pt idx="2262">
                  <c:v>45.292000000000002</c:v>
                </c:pt>
                <c:pt idx="2263">
                  <c:v>45.311999999999998</c:v>
                </c:pt>
                <c:pt idx="2264">
                  <c:v>45.332000000000001</c:v>
                </c:pt>
                <c:pt idx="2265">
                  <c:v>45.351999999999997</c:v>
                </c:pt>
                <c:pt idx="2266">
                  <c:v>45.372</c:v>
                </c:pt>
                <c:pt idx="2267">
                  <c:v>45.393000000000001</c:v>
                </c:pt>
                <c:pt idx="2268">
                  <c:v>45.412999999999997</c:v>
                </c:pt>
                <c:pt idx="2269">
                  <c:v>45.433</c:v>
                </c:pt>
                <c:pt idx="2270">
                  <c:v>45.453000000000003</c:v>
                </c:pt>
                <c:pt idx="2271">
                  <c:v>45.472999999999999</c:v>
                </c:pt>
                <c:pt idx="2272">
                  <c:v>45.493000000000002</c:v>
                </c:pt>
                <c:pt idx="2273">
                  <c:v>45.512999999999998</c:v>
                </c:pt>
                <c:pt idx="2274">
                  <c:v>45.533000000000001</c:v>
                </c:pt>
                <c:pt idx="2275">
                  <c:v>45.552999999999997</c:v>
                </c:pt>
                <c:pt idx="2276">
                  <c:v>45.573</c:v>
                </c:pt>
                <c:pt idx="2277">
                  <c:v>45.593000000000004</c:v>
                </c:pt>
                <c:pt idx="2278">
                  <c:v>45.613</c:v>
                </c:pt>
                <c:pt idx="2279">
                  <c:v>45.633000000000003</c:v>
                </c:pt>
                <c:pt idx="2280">
                  <c:v>45.652999999999999</c:v>
                </c:pt>
                <c:pt idx="2281">
                  <c:v>45.673000000000002</c:v>
                </c:pt>
                <c:pt idx="2282">
                  <c:v>45.692999999999998</c:v>
                </c:pt>
                <c:pt idx="2283">
                  <c:v>45.713000000000001</c:v>
                </c:pt>
                <c:pt idx="2284">
                  <c:v>45.732999999999997</c:v>
                </c:pt>
                <c:pt idx="2285">
                  <c:v>45.753</c:v>
                </c:pt>
                <c:pt idx="2286">
                  <c:v>45.773000000000003</c:v>
                </c:pt>
                <c:pt idx="2287">
                  <c:v>45.792999999999999</c:v>
                </c:pt>
                <c:pt idx="2288">
                  <c:v>45.813000000000002</c:v>
                </c:pt>
                <c:pt idx="2289">
                  <c:v>45.832999999999998</c:v>
                </c:pt>
                <c:pt idx="2290">
                  <c:v>45.853000000000002</c:v>
                </c:pt>
                <c:pt idx="2291">
                  <c:v>45.872999999999998</c:v>
                </c:pt>
                <c:pt idx="2292">
                  <c:v>45.893000000000001</c:v>
                </c:pt>
                <c:pt idx="2293">
                  <c:v>45.912999999999997</c:v>
                </c:pt>
                <c:pt idx="2294">
                  <c:v>45.933</c:v>
                </c:pt>
                <c:pt idx="2295">
                  <c:v>45.953000000000003</c:v>
                </c:pt>
                <c:pt idx="2296">
                  <c:v>45.972999999999999</c:v>
                </c:pt>
                <c:pt idx="2297">
                  <c:v>45.993000000000002</c:v>
                </c:pt>
                <c:pt idx="2298">
                  <c:v>46.012999999999998</c:v>
                </c:pt>
                <c:pt idx="2299">
                  <c:v>46.033000000000001</c:v>
                </c:pt>
                <c:pt idx="2300">
                  <c:v>46.052999999999997</c:v>
                </c:pt>
                <c:pt idx="2301">
                  <c:v>46.073</c:v>
                </c:pt>
                <c:pt idx="2302">
                  <c:v>46.093000000000004</c:v>
                </c:pt>
                <c:pt idx="2303">
                  <c:v>46.113</c:v>
                </c:pt>
                <c:pt idx="2304">
                  <c:v>46.134</c:v>
                </c:pt>
                <c:pt idx="2305">
                  <c:v>46.154000000000003</c:v>
                </c:pt>
                <c:pt idx="2306">
                  <c:v>46.173999999999999</c:v>
                </c:pt>
                <c:pt idx="2307">
                  <c:v>46.194000000000003</c:v>
                </c:pt>
                <c:pt idx="2308">
                  <c:v>46.213999999999999</c:v>
                </c:pt>
                <c:pt idx="2309">
                  <c:v>46.234000000000002</c:v>
                </c:pt>
                <c:pt idx="2310">
                  <c:v>46.253999999999998</c:v>
                </c:pt>
                <c:pt idx="2311">
                  <c:v>46.274000000000001</c:v>
                </c:pt>
                <c:pt idx="2312">
                  <c:v>46.293999999999997</c:v>
                </c:pt>
                <c:pt idx="2313">
                  <c:v>46.314</c:v>
                </c:pt>
                <c:pt idx="2314">
                  <c:v>46.334000000000003</c:v>
                </c:pt>
                <c:pt idx="2315">
                  <c:v>46.353999999999999</c:v>
                </c:pt>
                <c:pt idx="2316">
                  <c:v>46.374000000000002</c:v>
                </c:pt>
                <c:pt idx="2317">
                  <c:v>46.393999999999998</c:v>
                </c:pt>
                <c:pt idx="2318">
                  <c:v>46.414000000000001</c:v>
                </c:pt>
                <c:pt idx="2319">
                  <c:v>46.433999999999997</c:v>
                </c:pt>
                <c:pt idx="2320">
                  <c:v>46.454000000000001</c:v>
                </c:pt>
                <c:pt idx="2321">
                  <c:v>46.473999999999997</c:v>
                </c:pt>
                <c:pt idx="2322">
                  <c:v>46.494</c:v>
                </c:pt>
                <c:pt idx="2323">
                  <c:v>46.514000000000003</c:v>
                </c:pt>
                <c:pt idx="2324">
                  <c:v>46.533999999999999</c:v>
                </c:pt>
                <c:pt idx="2325">
                  <c:v>46.554000000000002</c:v>
                </c:pt>
                <c:pt idx="2326">
                  <c:v>46.573999999999998</c:v>
                </c:pt>
                <c:pt idx="2327">
                  <c:v>46.594000000000001</c:v>
                </c:pt>
                <c:pt idx="2328">
                  <c:v>46.613999999999997</c:v>
                </c:pt>
                <c:pt idx="2329">
                  <c:v>46.634</c:v>
                </c:pt>
                <c:pt idx="2330">
                  <c:v>46.654000000000003</c:v>
                </c:pt>
                <c:pt idx="2331">
                  <c:v>46.673999999999999</c:v>
                </c:pt>
                <c:pt idx="2332">
                  <c:v>46.694000000000003</c:v>
                </c:pt>
                <c:pt idx="2333">
                  <c:v>46.713999999999999</c:v>
                </c:pt>
                <c:pt idx="2334">
                  <c:v>46.734000000000002</c:v>
                </c:pt>
                <c:pt idx="2335">
                  <c:v>46.753999999999998</c:v>
                </c:pt>
                <c:pt idx="2336">
                  <c:v>46.774000000000001</c:v>
                </c:pt>
                <c:pt idx="2337">
                  <c:v>46.793999999999997</c:v>
                </c:pt>
                <c:pt idx="2338">
                  <c:v>46.814</c:v>
                </c:pt>
                <c:pt idx="2339">
                  <c:v>46.834000000000003</c:v>
                </c:pt>
                <c:pt idx="2340">
                  <c:v>46.854999999999997</c:v>
                </c:pt>
                <c:pt idx="2341">
                  <c:v>46.875</c:v>
                </c:pt>
                <c:pt idx="2342">
                  <c:v>46.895000000000003</c:v>
                </c:pt>
                <c:pt idx="2343">
                  <c:v>46.914999999999999</c:v>
                </c:pt>
                <c:pt idx="2344">
                  <c:v>46.935000000000002</c:v>
                </c:pt>
                <c:pt idx="2345">
                  <c:v>46.954999999999998</c:v>
                </c:pt>
                <c:pt idx="2346">
                  <c:v>46.975000000000001</c:v>
                </c:pt>
                <c:pt idx="2347">
                  <c:v>46.994999999999997</c:v>
                </c:pt>
                <c:pt idx="2348">
                  <c:v>47.015000000000001</c:v>
                </c:pt>
                <c:pt idx="2349">
                  <c:v>47.034999999999997</c:v>
                </c:pt>
                <c:pt idx="2350">
                  <c:v>47.055</c:v>
                </c:pt>
                <c:pt idx="2351">
                  <c:v>47.075000000000003</c:v>
                </c:pt>
                <c:pt idx="2352">
                  <c:v>47.094999999999999</c:v>
                </c:pt>
                <c:pt idx="2353">
                  <c:v>47.115000000000002</c:v>
                </c:pt>
                <c:pt idx="2354">
                  <c:v>47.134999999999998</c:v>
                </c:pt>
                <c:pt idx="2355">
                  <c:v>47.155000000000001</c:v>
                </c:pt>
                <c:pt idx="2356">
                  <c:v>47.174999999999997</c:v>
                </c:pt>
                <c:pt idx="2357">
                  <c:v>47.195</c:v>
                </c:pt>
                <c:pt idx="2358">
                  <c:v>47.215000000000003</c:v>
                </c:pt>
                <c:pt idx="2359">
                  <c:v>47.234999999999999</c:v>
                </c:pt>
                <c:pt idx="2360">
                  <c:v>47.255000000000003</c:v>
                </c:pt>
                <c:pt idx="2361">
                  <c:v>47.274999999999999</c:v>
                </c:pt>
                <c:pt idx="2362">
                  <c:v>47.295000000000002</c:v>
                </c:pt>
                <c:pt idx="2363">
                  <c:v>47.314999999999998</c:v>
                </c:pt>
                <c:pt idx="2364">
                  <c:v>47.335000000000001</c:v>
                </c:pt>
                <c:pt idx="2365">
                  <c:v>47.354999999999997</c:v>
                </c:pt>
                <c:pt idx="2366">
                  <c:v>47.375</c:v>
                </c:pt>
                <c:pt idx="2367">
                  <c:v>47.395000000000003</c:v>
                </c:pt>
                <c:pt idx="2368">
                  <c:v>47.414999999999999</c:v>
                </c:pt>
                <c:pt idx="2369">
                  <c:v>47.435000000000002</c:v>
                </c:pt>
                <c:pt idx="2370">
                  <c:v>47.454999999999998</c:v>
                </c:pt>
                <c:pt idx="2371">
                  <c:v>47.475000000000001</c:v>
                </c:pt>
                <c:pt idx="2372">
                  <c:v>47.494999999999997</c:v>
                </c:pt>
                <c:pt idx="2373">
                  <c:v>47.515000000000001</c:v>
                </c:pt>
                <c:pt idx="2374">
                  <c:v>47.534999999999997</c:v>
                </c:pt>
                <c:pt idx="2375">
                  <c:v>47.555</c:v>
                </c:pt>
                <c:pt idx="2376">
                  <c:v>47.575000000000003</c:v>
                </c:pt>
                <c:pt idx="2377">
                  <c:v>47.595999999999997</c:v>
                </c:pt>
                <c:pt idx="2378">
                  <c:v>47.616</c:v>
                </c:pt>
                <c:pt idx="2379">
                  <c:v>47.636000000000003</c:v>
                </c:pt>
                <c:pt idx="2380">
                  <c:v>47.655999999999999</c:v>
                </c:pt>
                <c:pt idx="2381">
                  <c:v>47.676000000000002</c:v>
                </c:pt>
                <c:pt idx="2382">
                  <c:v>47.695999999999998</c:v>
                </c:pt>
                <c:pt idx="2383">
                  <c:v>47.716000000000001</c:v>
                </c:pt>
                <c:pt idx="2384">
                  <c:v>47.735999999999997</c:v>
                </c:pt>
                <c:pt idx="2385">
                  <c:v>47.756</c:v>
                </c:pt>
                <c:pt idx="2386">
                  <c:v>47.776000000000003</c:v>
                </c:pt>
                <c:pt idx="2387">
                  <c:v>47.795999999999999</c:v>
                </c:pt>
                <c:pt idx="2388">
                  <c:v>47.816000000000003</c:v>
                </c:pt>
                <c:pt idx="2389">
                  <c:v>47.835999999999999</c:v>
                </c:pt>
                <c:pt idx="2390">
                  <c:v>47.856000000000002</c:v>
                </c:pt>
                <c:pt idx="2391">
                  <c:v>47.875999999999998</c:v>
                </c:pt>
                <c:pt idx="2392">
                  <c:v>47.896000000000001</c:v>
                </c:pt>
                <c:pt idx="2393">
                  <c:v>47.915999999999997</c:v>
                </c:pt>
                <c:pt idx="2394">
                  <c:v>47.936</c:v>
                </c:pt>
                <c:pt idx="2395">
                  <c:v>47.956000000000003</c:v>
                </c:pt>
                <c:pt idx="2396">
                  <c:v>47.975999999999999</c:v>
                </c:pt>
                <c:pt idx="2397">
                  <c:v>47.996000000000002</c:v>
                </c:pt>
                <c:pt idx="2398">
                  <c:v>48.015999999999998</c:v>
                </c:pt>
                <c:pt idx="2399">
                  <c:v>48.036000000000001</c:v>
                </c:pt>
                <c:pt idx="2400">
                  <c:v>48.055999999999997</c:v>
                </c:pt>
                <c:pt idx="2401">
                  <c:v>48.076000000000001</c:v>
                </c:pt>
                <c:pt idx="2402">
                  <c:v>48.095999999999997</c:v>
                </c:pt>
                <c:pt idx="2403">
                  <c:v>48.116</c:v>
                </c:pt>
                <c:pt idx="2404">
                  <c:v>48.136000000000003</c:v>
                </c:pt>
                <c:pt idx="2405">
                  <c:v>48.155999999999999</c:v>
                </c:pt>
                <c:pt idx="2406">
                  <c:v>48.176000000000002</c:v>
                </c:pt>
                <c:pt idx="2407">
                  <c:v>48.195999999999998</c:v>
                </c:pt>
                <c:pt idx="2408">
                  <c:v>48.216000000000001</c:v>
                </c:pt>
                <c:pt idx="2409">
                  <c:v>48.235999999999997</c:v>
                </c:pt>
                <c:pt idx="2410">
                  <c:v>48.256</c:v>
                </c:pt>
                <c:pt idx="2411">
                  <c:v>48.276000000000003</c:v>
                </c:pt>
                <c:pt idx="2412">
                  <c:v>48.295999999999999</c:v>
                </c:pt>
                <c:pt idx="2413">
                  <c:v>48.316000000000003</c:v>
                </c:pt>
                <c:pt idx="2414">
                  <c:v>48.337000000000003</c:v>
                </c:pt>
                <c:pt idx="2415">
                  <c:v>48.356999999999999</c:v>
                </c:pt>
                <c:pt idx="2416">
                  <c:v>48.377000000000002</c:v>
                </c:pt>
                <c:pt idx="2417">
                  <c:v>48.396999999999998</c:v>
                </c:pt>
                <c:pt idx="2418">
                  <c:v>48.417000000000002</c:v>
                </c:pt>
                <c:pt idx="2419">
                  <c:v>48.436999999999998</c:v>
                </c:pt>
                <c:pt idx="2420">
                  <c:v>48.457000000000001</c:v>
                </c:pt>
                <c:pt idx="2421">
                  <c:v>48.476999999999997</c:v>
                </c:pt>
                <c:pt idx="2422">
                  <c:v>48.497</c:v>
                </c:pt>
                <c:pt idx="2423">
                  <c:v>48.517000000000003</c:v>
                </c:pt>
                <c:pt idx="2424">
                  <c:v>48.536999999999999</c:v>
                </c:pt>
                <c:pt idx="2425">
                  <c:v>48.557000000000002</c:v>
                </c:pt>
                <c:pt idx="2426">
                  <c:v>48.576999999999998</c:v>
                </c:pt>
                <c:pt idx="2427">
                  <c:v>48.597000000000001</c:v>
                </c:pt>
                <c:pt idx="2428">
                  <c:v>48.616999999999997</c:v>
                </c:pt>
                <c:pt idx="2429">
                  <c:v>48.637</c:v>
                </c:pt>
                <c:pt idx="2430">
                  <c:v>48.656999999999996</c:v>
                </c:pt>
                <c:pt idx="2431">
                  <c:v>48.677</c:v>
                </c:pt>
                <c:pt idx="2432">
                  <c:v>48.697000000000003</c:v>
                </c:pt>
                <c:pt idx="2433">
                  <c:v>48.716999999999999</c:v>
                </c:pt>
                <c:pt idx="2434">
                  <c:v>48.737000000000002</c:v>
                </c:pt>
                <c:pt idx="2435">
                  <c:v>48.756999999999998</c:v>
                </c:pt>
                <c:pt idx="2436">
                  <c:v>48.777000000000001</c:v>
                </c:pt>
                <c:pt idx="2437">
                  <c:v>48.796999999999997</c:v>
                </c:pt>
                <c:pt idx="2438">
                  <c:v>48.817</c:v>
                </c:pt>
                <c:pt idx="2439">
                  <c:v>48.837000000000003</c:v>
                </c:pt>
                <c:pt idx="2440">
                  <c:v>48.856999999999999</c:v>
                </c:pt>
                <c:pt idx="2441">
                  <c:v>48.877000000000002</c:v>
                </c:pt>
                <c:pt idx="2442">
                  <c:v>48.896999999999998</c:v>
                </c:pt>
                <c:pt idx="2443">
                  <c:v>48.917000000000002</c:v>
                </c:pt>
                <c:pt idx="2444">
                  <c:v>48.936999999999998</c:v>
                </c:pt>
                <c:pt idx="2445">
                  <c:v>48.957000000000001</c:v>
                </c:pt>
                <c:pt idx="2446">
                  <c:v>48.976999999999997</c:v>
                </c:pt>
                <c:pt idx="2447">
                  <c:v>48.997</c:v>
                </c:pt>
                <c:pt idx="2448">
                  <c:v>49.017000000000003</c:v>
                </c:pt>
                <c:pt idx="2449">
                  <c:v>49.036999999999999</c:v>
                </c:pt>
                <c:pt idx="2450">
                  <c:v>49.057000000000002</c:v>
                </c:pt>
                <c:pt idx="2451">
                  <c:v>49.078000000000003</c:v>
                </c:pt>
                <c:pt idx="2452">
                  <c:v>49.097999999999999</c:v>
                </c:pt>
                <c:pt idx="2453">
                  <c:v>49.118000000000002</c:v>
                </c:pt>
                <c:pt idx="2454">
                  <c:v>49.137999999999998</c:v>
                </c:pt>
                <c:pt idx="2455">
                  <c:v>49.158000000000001</c:v>
                </c:pt>
                <c:pt idx="2456">
                  <c:v>49.177999999999997</c:v>
                </c:pt>
                <c:pt idx="2457">
                  <c:v>49.198</c:v>
                </c:pt>
                <c:pt idx="2458">
                  <c:v>49.218000000000004</c:v>
                </c:pt>
                <c:pt idx="2459">
                  <c:v>49.238</c:v>
                </c:pt>
                <c:pt idx="2460">
                  <c:v>49.258000000000003</c:v>
                </c:pt>
                <c:pt idx="2461">
                  <c:v>49.277999999999999</c:v>
                </c:pt>
                <c:pt idx="2462">
                  <c:v>49.298000000000002</c:v>
                </c:pt>
                <c:pt idx="2463">
                  <c:v>49.317999999999998</c:v>
                </c:pt>
                <c:pt idx="2464">
                  <c:v>49.338000000000001</c:v>
                </c:pt>
                <c:pt idx="2465">
                  <c:v>49.357999999999997</c:v>
                </c:pt>
                <c:pt idx="2466">
                  <c:v>49.378</c:v>
                </c:pt>
                <c:pt idx="2467">
                  <c:v>49.398000000000003</c:v>
                </c:pt>
                <c:pt idx="2468">
                  <c:v>49.417999999999999</c:v>
                </c:pt>
                <c:pt idx="2469">
                  <c:v>49.438000000000002</c:v>
                </c:pt>
                <c:pt idx="2470">
                  <c:v>49.457999999999998</c:v>
                </c:pt>
                <c:pt idx="2471">
                  <c:v>49.478000000000002</c:v>
                </c:pt>
                <c:pt idx="2472">
                  <c:v>49.497999999999998</c:v>
                </c:pt>
                <c:pt idx="2473">
                  <c:v>49.518000000000001</c:v>
                </c:pt>
                <c:pt idx="2474">
                  <c:v>49.537999999999997</c:v>
                </c:pt>
                <c:pt idx="2475">
                  <c:v>49.558</c:v>
                </c:pt>
                <c:pt idx="2476">
                  <c:v>49.578000000000003</c:v>
                </c:pt>
                <c:pt idx="2477">
                  <c:v>49.597999999999999</c:v>
                </c:pt>
                <c:pt idx="2478">
                  <c:v>49.618000000000002</c:v>
                </c:pt>
                <c:pt idx="2479">
                  <c:v>49.637999999999998</c:v>
                </c:pt>
                <c:pt idx="2480">
                  <c:v>49.658000000000001</c:v>
                </c:pt>
                <c:pt idx="2481">
                  <c:v>49.677999999999997</c:v>
                </c:pt>
                <c:pt idx="2482">
                  <c:v>49.698</c:v>
                </c:pt>
                <c:pt idx="2483">
                  <c:v>49.718000000000004</c:v>
                </c:pt>
                <c:pt idx="2484">
                  <c:v>49.738</c:v>
                </c:pt>
                <c:pt idx="2485">
                  <c:v>49.758000000000003</c:v>
                </c:pt>
                <c:pt idx="2486">
                  <c:v>49.777999999999999</c:v>
                </c:pt>
                <c:pt idx="2487">
                  <c:v>49.798000000000002</c:v>
                </c:pt>
                <c:pt idx="2488">
                  <c:v>49.819000000000003</c:v>
                </c:pt>
                <c:pt idx="2489">
                  <c:v>49.838999999999999</c:v>
                </c:pt>
                <c:pt idx="2490">
                  <c:v>49.859000000000002</c:v>
                </c:pt>
                <c:pt idx="2491">
                  <c:v>49.878999999999998</c:v>
                </c:pt>
                <c:pt idx="2492">
                  <c:v>49.899000000000001</c:v>
                </c:pt>
                <c:pt idx="2493">
                  <c:v>49.918999999999997</c:v>
                </c:pt>
                <c:pt idx="2494">
                  <c:v>49.939</c:v>
                </c:pt>
                <c:pt idx="2495">
                  <c:v>49.959000000000003</c:v>
                </c:pt>
                <c:pt idx="2496">
                  <c:v>49.978999999999999</c:v>
                </c:pt>
                <c:pt idx="2497">
                  <c:v>49.999000000000002</c:v>
                </c:pt>
                <c:pt idx="2498">
                  <c:v>50.018999999999998</c:v>
                </c:pt>
                <c:pt idx="2499">
                  <c:v>50.039000000000001</c:v>
                </c:pt>
                <c:pt idx="2500">
                  <c:v>50.058999999999997</c:v>
                </c:pt>
                <c:pt idx="2501">
                  <c:v>50.079000000000001</c:v>
                </c:pt>
                <c:pt idx="2502">
                  <c:v>50.098999999999997</c:v>
                </c:pt>
                <c:pt idx="2503">
                  <c:v>50.119</c:v>
                </c:pt>
                <c:pt idx="2504">
                  <c:v>50.139000000000003</c:v>
                </c:pt>
                <c:pt idx="2505">
                  <c:v>50.158999999999999</c:v>
                </c:pt>
                <c:pt idx="2506">
                  <c:v>50.179000000000002</c:v>
                </c:pt>
                <c:pt idx="2507">
                  <c:v>50.198999999999998</c:v>
                </c:pt>
                <c:pt idx="2508">
                  <c:v>50.219000000000001</c:v>
                </c:pt>
                <c:pt idx="2509">
                  <c:v>50.238999999999997</c:v>
                </c:pt>
                <c:pt idx="2510">
                  <c:v>50.259</c:v>
                </c:pt>
                <c:pt idx="2511">
                  <c:v>50.279000000000003</c:v>
                </c:pt>
                <c:pt idx="2512">
                  <c:v>50.298999999999999</c:v>
                </c:pt>
                <c:pt idx="2513">
                  <c:v>50.319000000000003</c:v>
                </c:pt>
                <c:pt idx="2514">
                  <c:v>50.338999999999999</c:v>
                </c:pt>
                <c:pt idx="2515">
                  <c:v>50.359000000000002</c:v>
                </c:pt>
                <c:pt idx="2516">
                  <c:v>50.378999999999998</c:v>
                </c:pt>
                <c:pt idx="2517">
                  <c:v>50.399000000000001</c:v>
                </c:pt>
                <c:pt idx="2518">
                  <c:v>50.418999999999997</c:v>
                </c:pt>
                <c:pt idx="2519">
                  <c:v>50.439</c:v>
                </c:pt>
                <c:pt idx="2520">
                  <c:v>50.459000000000003</c:v>
                </c:pt>
                <c:pt idx="2521">
                  <c:v>50.478999999999999</c:v>
                </c:pt>
                <c:pt idx="2522">
                  <c:v>50.499000000000002</c:v>
                </c:pt>
                <c:pt idx="2523">
                  <c:v>50.518999999999998</c:v>
                </c:pt>
                <c:pt idx="2524">
                  <c:v>50.54</c:v>
                </c:pt>
                <c:pt idx="2525">
                  <c:v>50.56</c:v>
                </c:pt>
                <c:pt idx="2526">
                  <c:v>50.58</c:v>
                </c:pt>
                <c:pt idx="2527">
                  <c:v>50.6</c:v>
                </c:pt>
                <c:pt idx="2528">
                  <c:v>50.62</c:v>
                </c:pt>
                <c:pt idx="2529">
                  <c:v>50.64</c:v>
                </c:pt>
                <c:pt idx="2530">
                  <c:v>50.66</c:v>
                </c:pt>
                <c:pt idx="2531">
                  <c:v>50.68</c:v>
                </c:pt>
                <c:pt idx="2532">
                  <c:v>50.7</c:v>
                </c:pt>
                <c:pt idx="2533">
                  <c:v>50.72</c:v>
                </c:pt>
                <c:pt idx="2534">
                  <c:v>50.74</c:v>
                </c:pt>
                <c:pt idx="2535">
                  <c:v>50.76</c:v>
                </c:pt>
                <c:pt idx="2536">
                  <c:v>50.78</c:v>
                </c:pt>
                <c:pt idx="2537">
                  <c:v>50.8</c:v>
                </c:pt>
                <c:pt idx="2538">
                  <c:v>50.82</c:v>
                </c:pt>
                <c:pt idx="2539">
                  <c:v>50.84</c:v>
                </c:pt>
                <c:pt idx="2540">
                  <c:v>50.86</c:v>
                </c:pt>
                <c:pt idx="2541">
                  <c:v>50.88</c:v>
                </c:pt>
                <c:pt idx="2542">
                  <c:v>50.9</c:v>
                </c:pt>
                <c:pt idx="2543">
                  <c:v>50.92</c:v>
                </c:pt>
                <c:pt idx="2544">
                  <c:v>50.94</c:v>
                </c:pt>
                <c:pt idx="2545">
                  <c:v>50.96</c:v>
                </c:pt>
                <c:pt idx="2546">
                  <c:v>50.98</c:v>
                </c:pt>
                <c:pt idx="2547">
                  <c:v>51</c:v>
                </c:pt>
                <c:pt idx="2548">
                  <c:v>51.02</c:v>
                </c:pt>
                <c:pt idx="2549">
                  <c:v>51.04</c:v>
                </c:pt>
                <c:pt idx="2550">
                  <c:v>51.06</c:v>
                </c:pt>
                <c:pt idx="2551">
                  <c:v>51.08</c:v>
                </c:pt>
                <c:pt idx="2552">
                  <c:v>51.1</c:v>
                </c:pt>
                <c:pt idx="2553">
                  <c:v>51.12</c:v>
                </c:pt>
                <c:pt idx="2554">
                  <c:v>51.14</c:v>
                </c:pt>
                <c:pt idx="2555">
                  <c:v>51.16</c:v>
                </c:pt>
                <c:pt idx="2556">
                  <c:v>51.18</c:v>
                </c:pt>
                <c:pt idx="2557">
                  <c:v>51.2</c:v>
                </c:pt>
                <c:pt idx="2558">
                  <c:v>51.22</c:v>
                </c:pt>
                <c:pt idx="2559">
                  <c:v>51.24</c:v>
                </c:pt>
                <c:pt idx="2560">
                  <c:v>51.26</c:v>
                </c:pt>
                <c:pt idx="2561">
                  <c:v>51.280999999999999</c:v>
                </c:pt>
                <c:pt idx="2562">
                  <c:v>51.301000000000002</c:v>
                </c:pt>
                <c:pt idx="2563">
                  <c:v>51.320999999999998</c:v>
                </c:pt>
                <c:pt idx="2564">
                  <c:v>51.341000000000001</c:v>
                </c:pt>
                <c:pt idx="2565">
                  <c:v>51.360999999999997</c:v>
                </c:pt>
                <c:pt idx="2566">
                  <c:v>51.381</c:v>
                </c:pt>
                <c:pt idx="2567">
                  <c:v>51.401000000000003</c:v>
                </c:pt>
                <c:pt idx="2568">
                  <c:v>51.420999999999999</c:v>
                </c:pt>
                <c:pt idx="2569">
                  <c:v>51.441000000000003</c:v>
                </c:pt>
                <c:pt idx="2570">
                  <c:v>51.460999999999999</c:v>
                </c:pt>
                <c:pt idx="2571">
                  <c:v>51.481000000000002</c:v>
                </c:pt>
                <c:pt idx="2572">
                  <c:v>51.500999999999998</c:v>
                </c:pt>
                <c:pt idx="2573">
                  <c:v>51.521000000000001</c:v>
                </c:pt>
                <c:pt idx="2574">
                  <c:v>51.540999999999997</c:v>
                </c:pt>
                <c:pt idx="2575">
                  <c:v>51.561</c:v>
                </c:pt>
                <c:pt idx="2576">
                  <c:v>51.581000000000003</c:v>
                </c:pt>
                <c:pt idx="2577">
                  <c:v>51.600999999999999</c:v>
                </c:pt>
                <c:pt idx="2578">
                  <c:v>51.621000000000002</c:v>
                </c:pt>
                <c:pt idx="2579">
                  <c:v>51.640999999999998</c:v>
                </c:pt>
                <c:pt idx="2580">
                  <c:v>51.661000000000001</c:v>
                </c:pt>
                <c:pt idx="2581">
                  <c:v>51.680999999999997</c:v>
                </c:pt>
                <c:pt idx="2582">
                  <c:v>51.701000000000001</c:v>
                </c:pt>
                <c:pt idx="2583">
                  <c:v>51.720999999999997</c:v>
                </c:pt>
                <c:pt idx="2584">
                  <c:v>51.741</c:v>
                </c:pt>
                <c:pt idx="2585">
                  <c:v>51.761000000000003</c:v>
                </c:pt>
                <c:pt idx="2586">
                  <c:v>51.780999999999999</c:v>
                </c:pt>
                <c:pt idx="2587">
                  <c:v>51.801000000000002</c:v>
                </c:pt>
                <c:pt idx="2588">
                  <c:v>51.820999999999998</c:v>
                </c:pt>
                <c:pt idx="2589">
                  <c:v>51.841000000000001</c:v>
                </c:pt>
                <c:pt idx="2590">
                  <c:v>51.860999999999997</c:v>
                </c:pt>
                <c:pt idx="2591">
                  <c:v>51.881</c:v>
                </c:pt>
                <c:pt idx="2592">
                  <c:v>51.901000000000003</c:v>
                </c:pt>
                <c:pt idx="2593">
                  <c:v>51.920999999999999</c:v>
                </c:pt>
                <c:pt idx="2594">
                  <c:v>51.941000000000003</c:v>
                </c:pt>
                <c:pt idx="2595">
                  <c:v>51.960999999999999</c:v>
                </c:pt>
                <c:pt idx="2596">
                  <c:v>51.981000000000002</c:v>
                </c:pt>
                <c:pt idx="2597">
                  <c:v>52.000999999999998</c:v>
                </c:pt>
                <c:pt idx="2598">
                  <c:v>52.021999999999998</c:v>
                </c:pt>
                <c:pt idx="2599">
                  <c:v>52.042000000000002</c:v>
                </c:pt>
                <c:pt idx="2600">
                  <c:v>52.061999999999998</c:v>
                </c:pt>
                <c:pt idx="2601">
                  <c:v>52.082000000000001</c:v>
                </c:pt>
                <c:pt idx="2602">
                  <c:v>52.101999999999997</c:v>
                </c:pt>
                <c:pt idx="2603">
                  <c:v>52.122</c:v>
                </c:pt>
                <c:pt idx="2604">
                  <c:v>52.142000000000003</c:v>
                </c:pt>
                <c:pt idx="2605">
                  <c:v>52.161999999999999</c:v>
                </c:pt>
                <c:pt idx="2606">
                  <c:v>52.182000000000002</c:v>
                </c:pt>
                <c:pt idx="2607">
                  <c:v>52.201999999999998</c:v>
                </c:pt>
                <c:pt idx="2608">
                  <c:v>52.222000000000001</c:v>
                </c:pt>
                <c:pt idx="2609">
                  <c:v>52.241999999999997</c:v>
                </c:pt>
                <c:pt idx="2610">
                  <c:v>52.262</c:v>
                </c:pt>
                <c:pt idx="2611">
                  <c:v>52.281999999999996</c:v>
                </c:pt>
                <c:pt idx="2612">
                  <c:v>52.302</c:v>
                </c:pt>
                <c:pt idx="2613">
                  <c:v>52.322000000000003</c:v>
                </c:pt>
                <c:pt idx="2614">
                  <c:v>52.341999999999999</c:v>
                </c:pt>
                <c:pt idx="2615">
                  <c:v>52.362000000000002</c:v>
                </c:pt>
                <c:pt idx="2616">
                  <c:v>52.381999999999998</c:v>
                </c:pt>
                <c:pt idx="2617">
                  <c:v>52.402000000000001</c:v>
                </c:pt>
                <c:pt idx="2618">
                  <c:v>52.421999999999997</c:v>
                </c:pt>
                <c:pt idx="2619">
                  <c:v>52.442</c:v>
                </c:pt>
                <c:pt idx="2620">
                  <c:v>52.462000000000003</c:v>
                </c:pt>
                <c:pt idx="2621">
                  <c:v>52.481999999999999</c:v>
                </c:pt>
                <c:pt idx="2622">
                  <c:v>52.502000000000002</c:v>
                </c:pt>
                <c:pt idx="2623">
                  <c:v>52.521999999999998</c:v>
                </c:pt>
                <c:pt idx="2624">
                  <c:v>52.542000000000002</c:v>
                </c:pt>
                <c:pt idx="2625">
                  <c:v>52.561999999999998</c:v>
                </c:pt>
                <c:pt idx="2626">
                  <c:v>52.582000000000001</c:v>
                </c:pt>
                <c:pt idx="2627">
                  <c:v>52.601999999999997</c:v>
                </c:pt>
                <c:pt idx="2628">
                  <c:v>52.622</c:v>
                </c:pt>
                <c:pt idx="2629">
                  <c:v>52.642000000000003</c:v>
                </c:pt>
                <c:pt idx="2630">
                  <c:v>52.661999999999999</c:v>
                </c:pt>
                <c:pt idx="2631">
                  <c:v>52.682000000000002</c:v>
                </c:pt>
                <c:pt idx="2632">
                  <c:v>52.701999999999998</c:v>
                </c:pt>
                <c:pt idx="2633">
                  <c:v>52.722000000000001</c:v>
                </c:pt>
                <c:pt idx="2634">
                  <c:v>52.741999999999997</c:v>
                </c:pt>
                <c:pt idx="2635">
                  <c:v>52.762999999999998</c:v>
                </c:pt>
                <c:pt idx="2636">
                  <c:v>52.783000000000001</c:v>
                </c:pt>
                <c:pt idx="2637">
                  <c:v>52.802999999999997</c:v>
                </c:pt>
                <c:pt idx="2638">
                  <c:v>52.823</c:v>
                </c:pt>
                <c:pt idx="2639">
                  <c:v>52.843000000000004</c:v>
                </c:pt>
                <c:pt idx="2640">
                  <c:v>52.863</c:v>
                </c:pt>
                <c:pt idx="2641">
                  <c:v>52.883000000000003</c:v>
                </c:pt>
                <c:pt idx="2642">
                  <c:v>52.902999999999999</c:v>
                </c:pt>
                <c:pt idx="2643">
                  <c:v>52.923000000000002</c:v>
                </c:pt>
                <c:pt idx="2644">
                  <c:v>52.942999999999998</c:v>
                </c:pt>
                <c:pt idx="2645">
                  <c:v>52.963000000000001</c:v>
                </c:pt>
                <c:pt idx="2646">
                  <c:v>52.982999999999997</c:v>
                </c:pt>
                <c:pt idx="2647">
                  <c:v>53.003</c:v>
                </c:pt>
                <c:pt idx="2648">
                  <c:v>53.023000000000003</c:v>
                </c:pt>
                <c:pt idx="2649">
                  <c:v>53.042999999999999</c:v>
                </c:pt>
                <c:pt idx="2650">
                  <c:v>53.063000000000002</c:v>
                </c:pt>
                <c:pt idx="2651">
                  <c:v>53.082999999999998</c:v>
                </c:pt>
                <c:pt idx="2652">
                  <c:v>53.103000000000002</c:v>
                </c:pt>
                <c:pt idx="2653">
                  <c:v>53.122999999999998</c:v>
                </c:pt>
                <c:pt idx="2654">
                  <c:v>53.143000000000001</c:v>
                </c:pt>
                <c:pt idx="2655">
                  <c:v>53.162999999999997</c:v>
                </c:pt>
                <c:pt idx="2656">
                  <c:v>53.183</c:v>
                </c:pt>
                <c:pt idx="2657">
                  <c:v>53.203000000000003</c:v>
                </c:pt>
                <c:pt idx="2658">
                  <c:v>53.222999999999999</c:v>
                </c:pt>
                <c:pt idx="2659">
                  <c:v>53.243000000000002</c:v>
                </c:pt>
                <c:pt idx="2660">
                  <c:v>53.262999999999998</c:v>
                </c:pt>
                <c:pt idx="2661">
                  <c:v>53.283000000000001</c:v>
                </c:pt>
                <c:pt idx="2662">
                  <c:v>53.302999999999997</c:v>
                </c:pt>
                <c:pt idx="2663">
                  <c:v>53.323</c:v>
                </c:pt>
                <c:pt idx="2664">
                  <c:v>53.343000000000004</c:v>
                </c:pt>
                <c:pt idx="2665">
                  <c:v>53.363</c:v>
                </c:pt>
                <c:pt idx="2666">
                  <c:v>53.383000000000003</c:v>
                </c:pt>
                <c:pt idx="2667">
                  <c:v>53.402999999999999</c:v>
                </c:pt>
                <c:pt idx="2668">
                  <c:v>53.423000000000002</c:v>
                </c:pt>
                <c:pt idx="2669">
                  <c:v>53.442999999999998</c:v>
                </c:pt>
                <c:pt idx="2670">
                  <c:v>53.463000000000001</c:v>
                </c:pt>
                <c:pt idx="2671">
                  <c:v>53.482999999999997</c:v>
                </c:pt>
                <c:pt idx="2672">
                  <c:v>53.503999999999998</c:v>
                </c:pt>
                <c:pt idx="2673">
                  <c:v>53.524000000000001</c:v>
                </c:pt>
                <c:pt idx="2674">
                  <c:v>53.543999999999997</c:v>
                </c:pt>
                <c:pt idx="2675">
                  <c:v>53.564</c:v>
                </c:pt>
                <c:pt idx="2676">
                  <c:v>53.584000000000003</c:v>
                </c:pt>
                <c:pt idx="2677">
                  <c:v>53.603999999999999</c:v>
                </c:pt>
                <c:pt idx="2678">
                  <c:v>53.624000000000002</c:v>
                </c:pt>
                <c:pt idx="2679">
                  <c:v>53.643999999999998</c:v>
                </c:pt>
                <c:pt idx="2680">
                  <c:v>53.664000000000001</c:v>
                </c:pt>
                <c:pt idx="2681">
                  <c:v>53.683999999999997</c:v>
                </c:pt>
                <c:pt idx="2682">
                  <c:v>53.704000000000001</c:v>
                </c:pt>
                <c:pt idx="2683">
                  <c:v>53.723999999999997</c:v>
                </c:pt>
                <c:pt idx="2684">
                  <c:v>53.744</c:v>
                </c:pt>
                <c:pt idx="2685">
                  <c:v>53.764000000000003</c:v>
                </c:pt>
                <c:pt idx="2686">
                  <c:v>53.783999999999999</c:v>
                </c:pt>
              </c:numCache>
            </c:numRef>
          </c:xVal>
          <c:yVal>
            <c:numRef>
              <c:f>Sliding!$D$1:$D$2688</c:f>
              <c:numCache>
                <c:formatCode>0.00E+00</c:formatCode>
                <c:ptCount val="26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-4.4406999999999997E-6</c:v>
                </c:pt>
                <c:pt idx="73">
                  <c:v>-1.7642999999999999E-2</c:v>
                </c:pt>
                <c:pt idx="74">
                  <c:v>-0.11073</c:v>
                </c:pt>
                <c:pt idx="75">
                  <c:v>-0.30060999999999999</c:v>
                </c:pt>
                <c:pt idx="76">
                  <c:v>-0.57333999999999996</c:v>
                </c:pt>
                <c:pt idx="77">
                  <c:v>-0.90786999999999995</c:v>
                </c:pt>
                <c:pt idx="78">
                  <c:v>-1.2898000000000001</c:v>
                </c:pt>
                <c:pt idx="79">
                  <c:v>-1.7043999999999999</c:v>
                </c:pt>
                <c:pt idx="80">
                  <c:v>-2.1280999999999999</c:v>
                </c:pt>
                <c:pt idx="81">
                  <c:v>-2.5009999999999999</c:v>
                </c:pt>
                <c:pt idx="82">
                  <c:v>-2.7391999999999999</c:v>
                </c:pt>
                <c:pt idx="83">
                  <c:v>-2.7978999999999998</c:v>
                </c:pt>
                <c:pt idx="84">
                  <c:v>-2.7978999999999998</c:v>
                </c:pt>
                <c:pt idx="85">
                  <c:v>-2.7978999999999998</c:v>
                </c:pt>
                <c:pt idx="86">
                  <c:v>-2.7867999999999999</c:v>
                </c:pt>
                <c:pt idx="87">
                  <c:v>-2.7143000000000002</c:v>
                </c:pt>
                <c:pt idx="88">
                  <c:v>-2.5813999999999999</c:v>
                </c:pt>
                <c:pt idx="89">
                  <c:v>-2.4175</c:v>
                </c:pt>
                <c:pt idx="90">
                  <c:v>-2.2261000000000002</c:v>
                </c:pt>
                <c:pt idx="91">
                  <c:v>-1.9923999999999999</c:v>
                </c:pt>
                <c:pt idx="92">
                  <c:v>-1.7047000000000001</c:v>
                </c:pt>
                <c:pt idx="93">
                  <c:v>-1.3594999999999999</c:v>
                </c:pt>
                <c:pt idx="94">
                  <c:v>-0.96353999999999995</c:v>
                </c:pt>
                <c:pt idx="95">
                  <c:v>-0.53691999999999995</c:v>
                </c:pt>
                <c:pt idx="96">
                  <c:v>-0.11978999999999999</c:v>
                </c:pt>
                <c:pt idx="97">
                  <c:v>0.22681000000000001</c:v>
                </c:pt>
                <c:pt idx="98">
                  <c:v>0.43369000000000002</c:v>
                </c:pt>
                <c:pt idx="99">
                  <c:v>0.47051999999999999</c:v>
                </c:pt>
                <c:pt idx="100">
                  <c:v>0.47051999999999999</c:v>
                </c:pt>
                <c:pt idx="101">
                  <c:v>0.47051999999999999</c:v>
                </c:pt>
                <c:pt idx="102">
                  <c:v>0.47051999999999999</c:v>
                </c:pt>
                <c:pt idx="103">
                  <c:v>0.45523000000000002</c:v>
                </c:pt>
                <c:pt idx="104">
                  <c:v>0.34331</c:v>
                </c:pt>
                <c:pt idx="105">
                  <c:v>7.8459000000000001E-2</c:v>
                </c:pt>
                <c:pt idx="106">
                  <c:v>-0.33339000000000002</c:v>
                </c:pt>
                <c:pt idx="107">
                  <c:v>-0.84865000000000002</c:v>
                </c:pt>
                <c:pt idx="108">
                  <c:v>-1.4226000000000001</c:v>
                </c:pt>
                <c:pt idx="109">
                  <c:v>-1.9655</c:v>
                </c:pt>
                <c:pt idx="110">
                  <c:v>-2.4401999999999999</c:v>
                </c:pt>
                <c:pt idx="111">
                  <c:v>-2.8571</c:v>
                </c:pt>
                <c:pt idx="112">
                  <c:v>-3.2042999999999999</c:v>
                </c:pt>
                <c:pt idx="113">
                  <c:v>-3.4649999999999999</c:v>
                </c:pt>
                <c:pt idx="114">
                  <c:v>-3.6025999999999998</c:v>
                </c:pt>
                <c:pt idx="115">
                  <c:v>-3.6168</c:v>
                </c:pt>
                <c:pt idx="116">
                  <c:v>-3.6168</c:v>
                </c:pt>
                <c:pt idx="117">
                  <c:v>-3.6168</c:v>
                </c:pt>
                <c:pt idx="118">
                  <c:v>-3.6168</c:v>
                </c:pt>
                <c:pt idx="119">
                  <c:v>-3.6168</c:v>
                </c:pt>
                <c:pt idx="120">
                  <c:v>-3.6168</c:v>
                </c:pt>
                <c:pt idx="121">
                  <c:v>-3.6168</c:v>
                </c:pt>
                <c:pt idx="122">
                  <c:v>-3.6168</c:v>
                </c:pt>
                <c:pt idx="123">
                  <c:v>-3.6168</c:v>
                </c:pt>
                <c:pt idx="124">
                  <c:v>-3.6168</c:v>
                </c:pt>
                <c:pt idx="125">
                  <c:v>-3.6168</c:v>
                </c:pt>
                <c:pt idx="126">
                  <c:v>-3.6168</c:v>
                </c:pt>
                <c:pt idx="127">
                  <c:v>-3.6168</c:v>
                </c:pt>
                <c:pt idx="128">
                  <c:v>-3.6160000000000001</c:v>
                </c:pt>
                <c:pt idx="129">
                  <c:v>-3.5867</c:v>
                </c:pt>
                <c:pt idx="130">
                  <c:v>-3.4929000000000001</c:v>
                </c:pt>
                <c:pt idx="131">
                  <c:v>-3.3123999999999998</c:v>
                </c:pt>
                <c:pt idx="132">
                  <c:v>-3.0366</c:v>
                </c:pt>
                <c:pt idx="133">
                  <c:v>-2.6684999999999999</c:v>
                </c:pt>
                <c:pt idx="134">
                  <c:v>-2.2414000000000001</c:v>
                </c:pt>
                <c:pt idx="135">
                  <c:v>-1.8239000000000001</c:v>
                </c:pt>
                <c:pt idx="136">
                  <c:v>-1.486</c:v>
                </c:pt>
                <c:pt idx="137">
                  <c:v>-1.2594000000000001</c:v>
                </c:pt>
                <c:pt idx="138">
                  <c:v>-1.1329</c:v>
                </c:pt>
                <c:pt idx="139">
                  <c:v>-1.0785</c:v>
                </c:pt>
                <c:pt idx="140">
                  <c:v>-1.0678000000000001</c:v>
                </c:pt>
                <c:pt idx="141">
                  <c:v>-1.0678000000000001</c:v>
                </c:pt>
                <c:pt idx="142">
                  <c:v>-1.0678000000000001</c:v>
                </c:pt>
                <c:pt idx="143">
                  <c:v>-1.0678000000000001</c:v>
                </c:pt>
                <c:pt idx="144">
                  <c:v>-1.0671999999999999</c:v>
                </c:pt>
                <c:pt idx="145">
                  <c:v>-1.0511999999999999</c:v>
                </c:pt>
                <c:pt idx="146">
                  <c:v>-1.0061</c:v>
                </c:pt>
                <c:pt idx="147">
                  <c:v>-0.94567999999999997</c:v>
                </c:pt>
                <c:pt idx="148">
                  <c:v>-0.90530999999999995</c:v>
                </c:pt>
                <c:pt idx="149">
                  <c:v>-0.90319000000000005</c:v>
                </c:pt>
                <c:pt idx="150">
                  <c:v>-0.90319000000000005</c:v>
                </c:pt>
                <c:pt idx="151">
                  <c:v>-0.90319000000000005</c:v>
                </c:pt>
                <c:pt idx="152">
                  <c:v>-0.90319000000000005</c:v>
                </c:pt>
                <c:pt idx="153">
                  <c:v>-0.90319000000000005</c:v>
                </c:pt>
                <c:pt idx="154">
                  <c:v>-0.90319000000000005</c:v>
                </c:pt>
                <c:pt idx="155">
                  <c:v>-0.90319000000000005</c:v>
                </c:pt>
                <c:pt idx="156">
                  <c:v>-0.90319000000000005</c:v>
                </c:pt>
                <c:pt idx="157">
                  <c:v>-0.91174999999999995</c:v>
                </c:pt>
                <c:pt idx="158">
                  <c:v>-0.96882999999999997</c:v>
                </c:pt>
                <c:pt idx="159">
                  <c:v>-1.0838000000000001</c:v>
                </c:pt>
                <c:pt idx="160">
                  <c:v>-1.2085999999999999</c:v>
                </c:pt>
                <c:pt idx="161">
                  <c:v>-1.3177000000000001</c:v>
                </c:pt>
                <c:pt idx="162">
                  <c:v>-1.4097999999999999</c:v>
                </c:pt>
                <c:pt idx="163">
                  <c:v>-1.4806999999999999</c:v>
                </c:pt>
                <c:pt idx="164">
                  <c:v>-1.536</c:v>
                </c:pt>
                <c:pt idx="165">
                  <c:v>-1.5822000000000001</c:v>
                </c:pt>
                <c:pt idx="166">
                  <c:v>-1.6271</c:v>
                </c:pt>
                <c:pt idx="167">
                  <c:v>-1.63</c:v>
                </c:pt>
                <c:pt idx="168">
                  <c:v>-1.63</c:v>
                </c:pt>
                <c:pt idx="169">
                  <c:v>-1.63</c:v>
                </c:pt>
                <c:pt idx="170">
                  <c:v>-1.63</c:v>
                </c:pt>
                <c:pt idx="171">
                  <c:v>-1.63</c:v>
                </c:pt>
                <c:pt idx="172">
                  <c:v>-1.63</c:v>
                </c:pt>
                <c:pt idx="173">
                  <c:v>-1.63</c:v>
                </c:pt>
                <c:pt idx="174">
                  <c:v>-1.63</c:v>
                </c:pt>
                <c:pt idx="175">
                  <c:v>-1.6298999999999999</c:v>
                </c:pt>
                <c:pt idx="176">
                  <c:v>-1.6116999999999999</c:v>
                </c:pt>
                <c:pt idx="177">
                  <c:v>-1.5355000000000001</c:v>
                </c:pt>
                <c:pt idx="178">
                  <c:v>-1.3953</c:v>
                </c:pt>
                <c:pt idx="179">
                  <c:v>-1.2182999999999999</c:v>
                </c:pt>
                <c:pt idx="180">
                  <c:v>-1.0343</c:v>
                </c:pt>
                <c:pt idx="181">
                  <c:v>-0.86482000000000003</c:v>
                </c:pt>
                <c:pt idx="182">
                  <c:v>-0.74543000000000004</c:v>
                </c:pt>
                <c:pt idx="183">
                  <c:v>-0.69120999999999999</c:v>
                </c:pt>
                <c:pt idx="184">
                  <c:v>-0.68708000000000002</c:v>
                </c:pt>
                <c:pt idx="185">
                  <c:v>-0.68708000000000002</c:v>
                </c:pt>
                <c:pt idx="186">
                  <c:v>-0.68708000000000002</c:v>
                </c:pt>
                <c:pt idx="187">
                  <c:v>-0.68708000000000002</c:v>
                </c:pt>
                <c:pt idx="188">
                  <c:v>-0.68708000000000002</c:v>
                </c:pt>
                <c:pt idx="189">
                  <c:v>-0.68708000000000002</c:v>
                </c:pt>
                <c:pt idx="190">
                  <c:v>-0.68708000000000002</c:v>
                </c:pt>
                <c:pt idx="191">
                  <c:v>-0.68708000000000002</c:v>
                </c:pt>
                <c:pt idx="192">
                  <c:v>-0.68708000000000002</c:v>
                </c:pt>
                <c:pt idx="193">
                  <c:v>-0.68708000000000002</c:v>
                </c:pt>
                <c:pt idx="194">
                  <c:v>-0.68708000000000002</c:v>
                </c:pt>
                <c:pt idx="195">
                  <c:v>-0.68730000000000002</c:v>
                </c:pt>
                <c:pt idx="196">
                  <c:v>-0.71047000000000005</c:v>
                </c:pt>
                <c:pt idx="197">
                  <c:v>-0.80062999999999995</c:v>
                </c:pt>
                <c:pt idx="198">
                  <c:v>-0.94806000000000001</c:v>
                </c:pt>
                <c:pt idx="199">
                  <c:v>-1.0784</c:v>
                </c:pt>
                <c:pt idx="200">
                  <c:v>-1.1411</c:v>
                </c:pt>
                <c:pt idx="201">
                  <c:v>-1.145</c:v>
                </c:pt>
                <c:pt idx="202">
                  <c:v>-1.145</c:v>
                </c:pt>
                <c:pt idx="203">
                  <c:v>-1.145</c:v>
                </c:pt>
                <c:pt idx="204">
                  <c:v>-1.145</c:v>
                </c:pt>
                <c:pt idx="205">
                  <c:v>-1.145</c:v>
                </c:pt>
                <c:pt idx="206">
                  <c:v>-1.145</c:v>
                </c:pt>
                <c:pt idx="207">
                  <c:v>-1.145</c:v>
                </c:pt>
                <c:pt idx="208">
                  <c:v>-1.145</c:v>
                </c:pt>
                <c:pt idx="209">
                  <c:v>-1.145</c:v>
                </c:pt>
                <c:pt idx="210">
                  <c:v>-1.145</c:v>
                </c:pt>
                <c:pt idx="211">
                  <c:v>-1.145</c:v>
                </c:pt>
                <c:pt idx="212">
                  <c:v>-1.145</c:v>
                </c:pt>
                <c:pt idx="213">
                  <c:v>-1.1453</c:v>
                </c:pt>
                <c:pt idx="214">
                  <c:v>-1.1620999999999999</c:v>
                </c:pt>
                <c:pt idx="215">
                  <c:v>-1.2298</c:v>
                </c:pt>
                <c:pt idx="216">
                  <c:v>-1.3624000000000001</c:v>
                </c:pt>
                <c:pt idx="217">
                  <c:v>-1.54</c:v>
                </c:pt>
                <c:pt idx="218">
                  <c:v>-1.6975</c:v>
                </c:pt>
                <c:pt idx="219">
                  <c:v>-1.8282</c:v>
                </c:pt>
                <c:pt idx="220">
                  <c:v>-1.9330000000000001</c:v>
                </c:pt>
                <c:pt idx="221">
                  <c:v>-2.0057</c:v>
                </c:pt>
                <c:pt idx="222">
                  <c:v>-2.0203000000000002</c:v>
                </c:pt>
                <c:pt idx="223">
                  <c:v>-2.0203000000000002</c:v>
                </c:pt>
                <c:pt idx="224">
                  <c:v>-2.0203000000000002</c:v>
                </c:pt>
                <c:pt idx="225">
                  <c:v>-2.0139</c:v>
                </c:pt>
                <c:pt idx="226">
                  <c:v>-1.9300999999999999</c:v>
                </c:pt>
                <c:pt idx="227">
                  <c:v>-1.7242</c:v>
                </c:pt>
                <c:pt idx="228">
                  <c:v>-1.4257</c:v>
                </c:pt>
                <c:pt idx="229">
                  <c:v>-1.0884</c:v>
                </c:pt>
                <c:pt idx="230">
                  <c:v>-0.75334999999999996</c:v>
                </c:pt>
                <c:pt idx="231">
                  <c:v>-0.45400000000000001</c:v>
                </c:pt>
                <c:pt idx="232">
                  <c:v>-0.21582999999999999</c:v>
                </c:pt>
                <c:pt idx="233">
                  <c:v>-4.6550000000000001E-2</c:v>
                </c:pt>
                <c:pt idx="234">
                  <c:v>8.9474999999999999E-2</c:v>
                </c:pt>
                <c:pt idx="235">
                  <c:v>0.17624000000000001</c:v>
                </c:pt>
                <c:pt idx="236">
                  <c:v>0.18482999999999999</c:v>
                </c:pt>
                <c:pt idx="237">
                  <c:v>0.18482999999999999</c:v>
                </c:pt>
                <c:pt idx="238">
                  <c:v>0.18475</c:v>
                </c:pt>
                <c:pt idx="239">
                  <c:v>0.15686</c:v>
                </c:pt>
                <c:pt idx="240">
                  <c:v>4.8536999999999997E-2</c:v>
                </c:pt>
                <c:pt idx="241">
                  <c:v>-0.12241</c:v>
                </c:pt>
                <c:pt idx="242">
                  <c:v>-0.28997000000000001</c:v>
                </c:pt>
                <c:pt idx="243">
                  <c:v>-0.38849</c:v>
                </c:pt>
                <c:pt idx="244">
                  <c:v>-0.44194</c:v>
                </c:pt>
                <c:pt idx="245">
                  <c:v>-0.46548</c:v>
                </c:pt>
                <c:pt idx="246">
                  <c:v>-0.46689999999999998</c:v>
                </c:pt>
                <c:pt idx="247">
                  <c:v>-0.46689999999999998</c:v>
                </c:pt>
                <c:pt idx="248">
                  <c:v>-0.46689999999999998</c:v>
                </c:pt>
                <c:pt idx="249">
                  <c:v>-0.46689999999999998</c:v>
                </c:pt>
                <c:pt idx="250">
                  <c:v>-0.46689999999999998</c:v>
                </c:pt>
                <c:pt idx="251">
                  <c:v>-0.44164999999999999</c:v>
                </c:pt>
                <c:pt idx="252">
                  <c:v>-0.30418000000000001</c:v>
                </c:pt>
                <c:pt idx="253">
                  <c:v>-4.0113999999999997E-2</c:v>
                </c:pt>
                <c:pt idx="254">
                  <c:v>0.29419000000000001</c:v>
                </c:pt>
                <c:pt idx="255">
                  <c:v>0.65525</c:v>
                </c:pt>
                <c:pt idx="256">
                  <c:v>1.05</c:v>
                </c:pt>
                <c:pt idx="257">
                  <c:v>1.5076000000000001</c:v>
                </c:pt>
                <c:pt idx="258">
                  <c:v>2.02</c:v>
                </c:pt>
                <c:pt idx="259">
                  <c:v>2.5491000000000001</c:v>
                </c:pt>
                <c:pt idx="260">
                  <c:v>3.0493999999999999</c:v>
                </c:pt>
                <c:pt idx="261">
                  <c:v>3.4750999999999999</c:v>
                </c:pt>
                <c:pt idx="262">
                  <c:v>3.7911999999999999</c:v>
                </c:pt>
                <c:pt idx="263">
                  <c:v>3.9746000000000001</c:v>
                </c:pt>
                <c:pt idx="264">
                  <c:v>4.0646000000000004</c:v>
                </c:pt>
                <c:pt idx="265">
                  <c:v>4.1360000000000001</c:v>
                </c:pt>
                <c:pt idx="266">
                  <c:v>4.2446999999999999</c:v>
                </c:pt>
                <c:pt idx="267">
                  <c:v>4.4335000000000004</c:v>
                </c:pt>
                <c:pt idx="268">
                  <c:v>4.6897000000000002</c:v>
                </c:pt>
                <c:pt idx="269">
                  <c:v>4.9714999999999998</c:v>
                </c:pt>
                <c:pt idx="270">
                  <c:v>5.2351000000000001</c:v>
                </c:pt>
                <c:pt idx="271">
                  <c:v>5.4565000000000001</c:v>
                </c:pt>
                <c:pt idx="272">
                  <c:v>5.6262999999999996</c:v>
                </c:pt>
                <c:pt idx="273">
                  <c:v>5.7396000000000003</c:v>
                </c:pt>
                <c:pt idx="274">
                  <c:v>5.7771999999999997</c:v>
                </c:pt>
                <c:pt idx="275">
                  <c:v>5.7771999999999997</c:v>
                </c:pt>
                <c:pt idx="276">
                  <c:v>5.7771999999999997</c:v>
                </c:pt>
                <c:pt idx="277">
                  <c:v>5.7771999999999997</c:v>
                </c:pt>
                <c:pt idx="278">
                  <c:v>5.7771999999999997</c:v>
                </c:pt>
                <c:pt idx="279">
                  <c:v>5.7714999999999996</c:v>
                </c:pt>
                <c:pt idx="280">
                  <c:v>5.7304000000000004</c:v>
                </c:pt>
                <c:pt idx="281">
                  <c:v>5.6429999999999998</c:v>
                </c:pt>
                <c:pt idx="282">
                  <c:v>5.5156999999999998</c:v>
                </c:pt>
                <c:pt idx="283">
                  <c:v>5.3602999999999996</c:v>
                </c:pt>
                <c:pt idx="284">
                  <c:v>5.18</c:v>
                </c:pt>
                <c:pt idx="285">
                  <c:v>4.9747000000000003</c:v>
                </c:pt>
                <c:pt idx="286">
                  <c:v>4.7453000000000003</c:v>
                </c:pt>
                <c:pt idx="287">
                  <c:v>4.5052000000000003</c:v>
                </c:pt>
                <c:pt idx="288">
                  <c:v>4.2797999999999998</c:v>
                </c:pt>
                <c:pt idx="289">
                  <c:v>4.1109999999999998</c:v>
                </c:pt>
                <c:pt idx="290">
                  <c:v>4.0391000000000004</c:v>
                </c:pt>
                <c:pt idx="291">
                  <c:v>4.0381</c:v>
                </c:pt>
                <c:pt idx="292">
                  <c:v>4.0381</c:v>
                </c:pt>
                <c:pt idx="293">
                  <c:v>4.0381</c:v>
                </c:pt>
                <c:pt idx="294">
                  <c:v>4.0381</c:v>
                </c:pt>
                <c:pt idx="295">
                  <c:v>4.0381</c:v>
                </c:pt>
                <c:pt idx="296">
                  <c:v>4.0381</c:v>
                </c:pt>
                <c:pt idx="297">
                  <c:v>4.0381</c:v>
                </c:pt>
                <c:pt idx="298">
                  <c:v>4.0381</c:v>
                </c:pt>
                <c:pt idx="299">
                  <c:v>4.0381</c:v>
                </c:pt>
                <c:pt idx="300">
                  <c:v>4.0381</c:v>
                </c:pt>
                <c:pt idx="301">
                  <c:v>4.0381</c:v>
                </c:pt>
                <c:pt idx="302">
                  <c:v>4.0381</c:v>
                </c:pt>
                <c:pt idx="303">
                  <c:v>4.0381</c:v>
                </c:pt>
                <c:pt idx="304">
                  <c:v>4.0381</c:v>
                </c:pt>
                <c:pt idx="305">
                  <c:v>4.0381</c:v>
                </c:pt>
                <c:pt idx="306">
                  <c:v>4.0381</c:v>
                </c:pt>
                <c:pt idx="307">
                  <c:v>4.0381</c:v>
                </c:pt>
                <c:pt idx="308">
                  <c:v>4.0381</c:v>
                </c:pt>
                <c:pt idx="309">
                  <c:v>4.0381</c:v>
                </c:pt>
                <c:pt idx="310">
                  <c:v>4.0381</c:v>
                </c:pt>
                <c:pt idx="311">
                  <c:v>4.0381</c:v>
                </c:pt>
                <c:pt idx="312">
                  <c:v>4.0381</c:v>
                </c:pt>
                <c:pt idx="313">
                  <c:v>4.0381</c:v>
                </c:pt>
                <c:pt idx="314">
                  <c:v>4.0381</c:v>
                </c:pt>
                <c:pt idx="315">
                  <c:v>4.0381</c:v>
                </c:pt>
                <c:pt idx="316">
                  <c:v>4.0381</c:v>
                </c:pt>
                <c:pt idx="317">
                  <c:v>4.0381</c:v>
                </c:pt>
                <c:pt idx="318">
                  <c:v>4.0381</c:v>
                </c:pt>
                <c:pt idx="319">
                  <c:v>4.0381</c:v>
                </c:pt>
                <c:pt idx="320">
                  <c:v>4.0381</c:v>
                </c:pt>
                <c:pt idx="321">
                  <c:v>4.0381</c:v>
                </c:pt>
                <c:pt idx="322">
                  <c:v>4.0381</c:v>
                </c:pt>
                <c:pt idx="323">
                  <c:v>4.0381</c:v>
                </c:pt>
                <c:pt idx="324">
                  <c:v>4.0381</c:v>
                </c:pt>
                <c:pt idx="325">
                  <c:v>4.0381</c:v>
                </c:pt>
                <c:pt idx="326">
                  <c:v>4.0381</c:v>
                </c:pt>
                <c:pt idx="327">
                  <c:v>4.0381</c:v>
                </c:pt>
                <c:pt idx="328">
                  <c:v>4.0381</c:v>
                </c:pt>
                <c:pt idx="329">
                  <c:v>4.0381</c:v>
                </c:pt>
                <c:pt idx="330">
                  <c:v>4.0381</c:v>
                </c:pt>
                <c:pt idx="331">
                  <c:v>4.0381</c:v>
                </c:pt>
                <c:pt idx="332">
                  <c:v>4.0381</c:v>
                </c:pt>
                <c:pt idx="333">
                  <c:v>4.0381</c:v>
                </c:pt>
                <c:pt idx="334">
                  <c:v>4.0381</c:v>
                </c:pt>
                <c:pt idx="335">
                  <c:v>4.0381</c:v>
                </c:pt>
                <c:pt idx="336">
                  <c:v>4.0381</c:v>
                </c:pt>
                <c:pt idx="337">
                  <c:v>4.0381</c:v>
                </c:pt>
                <c:pt idx="338">
                  <c:v>4.0381</c:v>
                </c:pt>
                <c:pt idx="339">
                  <c:v>4.0381</c:v>
                </c:pt>
                <c:pt idx="340">
                  <c:v>4.0381</c:v>
                </c:pt>
                <c:pt idx="341">
                  <c:v>4.0381</c:v>
                </c:pt>
                <c:pt idx="342">
                  <c:v>4.0381</c:v>
                </c:pt>
                <c:pt idx="343">
                  <c:v>4.0381</c:v>
                </c:pt>
                <c:pt idx="344">
                  <c:v>4.0381</c:v>
                </c:pt>
                <c:pt idx="345">
                  <c:v>4.0381</c:v>
                </c:pt>
                <c:pt idx="346">
                  <c:v>4.0381</c:v>
                </c:pt>
                <c:pt idx="347">
                  <c:v>4.0381</c:v>
                </c:pt>
                <c:pt idx="348">
                  <c:v>4.0381</c:v>
                </c:pt>
                <c:pt idx="349">
                  <c:v>4.0381</c:v>
                </c:pt>
                <c:pt idx="350">
                  <c:v>4.0381</c:v>
                </c:pt>
                <c:pt idx="351">
                  <c:v>4.0381</c:v>
                </c:pt>
                <c:pt idx="352">
                  <c:v>4.0381</c:v>
                </c:pt>
                <c:pt idx="353">
                  <c:v>4.0381</c:v>
                </c:pt>
                <c:pt idx="354">
                  <c:v>4.0381</c:v>
                </c:pt>
                <c:pt idx="355">
                  <c:v>4.0381</c:v>
                </c:pt>
                <c:pt idx="356">
                  <c:v>4.0381</c:v>
                </c:pt>
                <c:pt idx="357">
                  <c:v>4.0381</c:v>
                </c:pt>
                <c:pt idx="358">
                  <c:v>4.0381</c:v>
                </c:pt>
                <c:pt idx="359">
                  <c:v>4.0381</c:v>
                </c:pt>
                <c:pt idx="360">
                  <c:v>4.0381</c:v>
                </c:pt>
                <c:pt idx="361">
                  <c:v>4.0381</c:v>
                </c:pt>
                <c:pt idx="362">
                  <c:v>4.0381</c:v>
                </c:pt>
                <c:pt idx="363">
                  <c:v>4.0381</c:v>
                </c:pt>
                <c:pt idx="364">
                  <c:v>4.0381</c:v>
                </c:pt>
                <c:pt idx="365">
                  <c:v>4.0381</c:v>
                </c:pt>
                <c:pt idx="366">
                  <c:v>4.0381</c:v>
                </c:pt>
                <c:pt idx="367">
                  <c:v>4.0381</c:v>
                </c:pt>
                <c:pt idx="368">
                  <c:v>4.0381</c:v>
                </c:pt>
                <c:pt idx="369">
                  <c:v>4.0381</c:v>
                </c:pt>
                <c:pt idx="370">
                  <c:v>4.0381</c:v>
                </c:pt>
                <c:pt idx="371">
                  <c:v>4.0381</c:v>
                </c:pt>
                <c:pt idx="372">
                  <c:v>4.0381</c:v>
                </c:pt>
                <c:pt idx="373">
                  <c:v>4.0381</c:v>
                </c:pt>
                <c:pt idx="374">
                  <c:v>4.0381</c:v>
                </c:pt>
                <c:pt idx="375">
                  <c:v>4.0381</c:v>
                </c:pt>
                <c:pt idx="376">
                  <c:v>4.0381</c:v>
                </c:pt>
                <c:pt idx="377">
                  <c:v>4.0381</c:v>
                </c:pt>
                <c:pt idx="378">
                  <c:v>4.0381</c:v>
                </c:pt>
                <c:pt idx="379">
                  <c:v>4.0381</c:v>
                </c:pt>
                <c:pt idx="380">
                  <c:v>4.0381</c:v>
                </c:pt>
                <c:pt idx="381">
                  <c:v>4.0381</c:v>
                </c:pt>
                <c:pt idx="382">
                  <c:v>4.0381</c:v>
                </c:pt>
                <c:pt idx="383">
                  <c:v>4.0381</c:v>
                </c:pt>
                <c:pt idx="384">
                  <c:v>4.0381</c:v>
                </c:pt>
                <c:pt idx="385">
                  <c:v>4.0381</c:v>
                </c:pt>
                <c:pt idx="386">
                  <c:v>4.0381</c:v>
                </c:pt>
                <c:pt idx="387">
                  <c:v>4.0381</c:v>
                </c:pt>
                <c:pt idx="388">
                  <c:v>4.0381</c:v>
                </c:pt>
                <c:pt idx="389">
                  <c:v>4.0381</c:v>
                </c:pt>
                <c:pt idx="390">
                  <c:v>4.0381</c:v>
                </c:pt>
                <c:pt idx="391">
                  <c:v>4.0381</c:v>
                </c:pt>
                <c:pt idx="392">
                  <c:v>4.0381</c:v>
                </c:pt>
                <c:pt idx="393">
                  <c:v>4.0381</c:v>
                </c:pt>
                <c:pt idx="394">
                  <c:v>4.0381</c:v>
                </c:pt>
                <c:pt idx="395">
                  <c:v>4.0381</c:v>
                </c:pt>
                <c:pt idx="396">
                  <c:v>4.0381</c:v>
                </c:pt>
                <c:pt idx="397">
                  <c:v>4.0381</c:v>
                </c:pt>
                <c:pt idx="398">
                  <c:v>4.0381</c:v>
                </c:pt>
                <c:pt idx="399">
                  <c:v>4.0381</c:v>
                </c:pt>
                <c:pt idx="400">
                  <c:v>4.0381</c:v>
                </c:pt>
                <c:pt idx="401">
                  <c:v>4.0381</c:v>
                </c:pt>
                <c:pt idx="402">
                  <c:v>4.0381</c:v>
                </c:pt>
                <c:pt idx="403">
                  <c:v>4.0430999999999999</c:v>
                </c:pt>
                <c:pt idx="404">
                  <c:v>4.0651000000000002</c:v>
                </c:pt>
                <c:pt idx="405">
                  <c:v>4.0946999999999996</c:v>
                </c:pt>
                <c:pt idx="406">
                  <c:v>4.1130000000000004</c:v>
                </c:pt>
                <c:pt idx="407">
                  <c:v>4.1136999999999997</c:v>
                </c:pt>
                <c:pt idx="408">
                  <c:v>4.1136999999999997</c:v>
                </c:pt>
                <c:pt idx="409">
                  <c:v>4.1136999999999997</c:v>
                </c:pt>
                <c:pt idx="410">
                  <c:v>4.1136999999999997</c:v>
                </c:pt>
                <c:pt idx="411">
                  <c:v>4.1136999999999997</c:v>
                </c:pt>
                <c:pt idx="412">
                  <c:v>4.1136999999999997</c:v>
                </c:pt>
                <c:pt idx="413">
                  <c:v>4.1136999999999997</c:v>
                </c:pt>
                <c:pt idx="414">
                  <c:v>4.1136999999999997</c:v>
                </c:pt>
                <c:pt idx="415">
                  <c:v>4.1136999999999997</c:v>
                </c:pt>
                <c:pt idx="416">
                  <c:v>4.1136999999999997</c:v>
                </c:pt>
                <c:pt idx="417">
                  <c:v>4.1136999999999997</c:v>
                </c:pt>
                <c:pt idx="418">
                  <c:v>4.1136999999999997</c:v>
                </c:pt>
                <c:pt idx="419">
                  <c:v>4.1136999999999997</c:v>
                </c:pt>
                <c:pt idx="420">
                  <c:v>4.1136999999999997</c:v>
                </c:pt>
                <c:pt idx="421">
                  <c:v>4.1136999999999997</c:v>
                </c:pt>
                <c:pt idx="422">
                  <c:v>4.1136999999999997</c:v>
                </c:pt>
                <c:pt idx="423">
                  <c:v>4.1136999999999997</c:v>
                </c:pt>
                <c:pt idx="424">
                  <c:v>4.1136999999999997</c:v>
                </c:pt>
                <c:pt idx="425">
                  <c:v>4.1136999999999997</c:v>
                </c:pt>
                <c:pt idx="426">
                  <c:v>4.1136999999999997</c:v>
                </c:pt>
                <c:pt idx="427">
                  <c:v>4.1136999999999997</c:v>
                </c:pt>
                <c:pt idx="428">
                  <c:v>4.1136999999999997</c:v>
                </c:pt>
                <c:pt idx="429">
                  <c:v>4.117</c:v>
                </c:pt>
                <c:pt idx="430">
                  <c:v>4.1596000000000002</c:v>
                </c:pt>
                <c:pt idx="431">
                  <c:v>4.2671000000000001</c:v>
                </c:pt>
                <c:pt idx="432">
                  <c:v>4.4283999999999999</c:v>
                </c:pt>
                <c:pt idx="433">
                  <c:v>4.6246</c:v>
                </c:pt>
                <c:pt idx="434">
                  <c:v>4.8414000000000001</c:v>
                </c:pt>
                <c:pt idx="435">
                  <c:v>5.0644</c:v>
                </c:pt>
                <c:pt idx="436">
                  <c:v>5.2755999999999998</c:v>
                </c:pt>
                <c:pt idx="437">
                  <c:v>5.4608999999999996</c:v>
                </c:pt>
                <c:pt idx="438">
                  <c:v>5.6055000000000001</c:v>
                </c:pt>
                <c:pt idx="439">
                  <c:v>5.6852999999999998</c:v>
                </c:pt>
                <c:pt idx="440">
                  <c:v>5.6917999999999997</c:v>
                </c:pt>
                <c:pt idx="441">
                  <c:v>5.6917999999999997</c:v>
                </c:pt>
                <c:pt idx="442">
                  <c:v>5.6917999999999997</c:v>
                </c:pt>
                <c:pt idx="443">
                  <c:v>5.6917999999999997</c:v>
                </c:pt>
                <c:pt idx="444">
                  <c:v>5.6917999999999997</c:v>
                </c:pt>
                <c:pt idx="445">
                  <c:v>5.6917999999999997</c:v>
                </c:pt>
                <c:pt idx="446">
                  <c:v>5.6917999999999997</c:v>
                </c:pt>
                <c:pt idx="447">
                  <c:v>5.6917999999999997</c:v>
                </c:pt>
                <c:pt idx="448">
                  <c:v>5.6917999999999997</c:v>
                </c:pt>
                <c:pt idx="449">
                  <c:v>5.6917999999999997</c:v>
                </c:pt>
                <c:pt idx="450">
                  <c:v>5.6917999999999997</c:v>
                </c:pt>
                <c:pt idx="451">
                  <c:v>5.6917999999999997</c:v>
                </c:pt>
                <c:pt idx="452">
                  <c:v>5.6917999999999997</c:v>
                </c:pt>
                <c:pt idx="453">
                  <c:v>5.6917999999999997</c:v>
                </c:pt>
                <c:pt idx="454">
                  <c:v>5.6917999999999997</c:v>
                </c:pt>
                <c:pt idx="455">
                  <c:v>5.6917999999999997</c:v>
                </c:pt>
                <c:pt idx="456">
                  <c:v>5.6917999999999997</c:v>
                </c:pt>
                <c:pt idx="457">
                  <c:v>5.6917999999999997</c:v>
                </c:pt>
                <c:pt idx="458">
                  <c:v>5.6917999999999997</c:v>
                </c:pt>
                <c:pt idx="459">
                  <c:v>5.6917999999999997</c:v>
                </c:pt>
                <c:pt idx="460">
                  <c:v>5.6917999999999997</c:v>
                </c:pt>
                <c:pt idx="461">
                  <c:v>5.6917999999999997</c:v>
                </c:pt>
                <c:pt idx="462">
                  <c:v>5.6917999999999997</c:v>
                </c:pt>
                <c:pt idx="463">
                  <c:v>5.6917999999999997</c:v>
                </c:pt>
                <c:pt idx="464">
                  <c:v>5.6917999999999997</c:v>
                </c:pt>
                <c:pt idx="465">
                  <c:v>5.6917999999999997</c:v>
                </c:pt>
                <c:pt idx="466">
                  <c:v>5.6917999999999997</c:v>
                </c:pt>
                <c:pt idx="467">
                  <c:v>5.6917999999999997</c:v>
                </c:pt>
                <c:pt idx="468">
                  <c:v>5.6917999999999997</c:v>
                </c:pt>
                <c:pt idx="469">
                  <c:v>5.6917999999999997</c:v>
                </c:pt>
                <c:pt idx="470">
                  <c:v>5.6917999999999997</c:v>
                </c:pt>
                <c:pt idx="471">
                  <c:v>5.6917999999999997</c:v>
                </c:pt>
                <c:pt idx="472">
                  <c:v>5.6917999999999997</c:v>
                </c:pt>
                <c:pt idx="473">
                  <c:v>5.6917999999999997</c:v>
                </c:pt>
                <c:pt idx="474">
                  <c:v>5.6917999999999997</c:v>
                </c:pt>
                <c:pt idx="475">
                  <c:v>5.6917999999999997</c:v>
                </c:pt>
                <c:pt idx="476">
                  <c:v>5.6917999999999997</c:v>
                </c:pt>
                <c:pt idx="477">
                  <c:v>5.6917999999999997</c:v>
                </c:pt>
                <c:pt idx="478">
                  <c:v>5.6917999999999997</c:v>
                </c:pt>
                <c:pt idx="479">
                  <c:v>5.6917999999999997</c:v>
                </c:pt>
                <c:pt idx="480">
                  <c:v>5.6917999999999997</c:v>
                </c:pt>
                <c:pt idx="481">
                  <c:v>5.6917999999999997</c:v>
                </c:pt>
                <c:pt idx="482">
                  <c:v>5.6917999999999997</c:v>
                </c:pt>
                <c:pt idx="483">
                  <c:v>5.6917999999999997</c:v>
                </c:pt>
                <c:pt idx="484">
                  <c:v>5.6917999999999997</c:v>
                </c:pt>
                <c:pt idx="485">
                  <c:v>5.6917999999999997</c:v>
                </c:pt>
                <c:pt idx="486">
                  <c:v>5.6917999999999997</c:v>
                </c:pt>
                <c:pt idx="487">
                  <c:v>5.6917999999999997</c:v>
                </c:pt>
                <c:pt idx="488">
                  <c:v>5.6917999999999997</c:v>
                </c:pt>
                <c:pt idx="489">
                  <c:v>5.6917999999999997</c:v>
                </c:pt>
                <c:pt idx="490">
                  <c:v>5.6917999999999997</c:v>
                </c:pt>
                <c:pt idx="491">
                  <c:v>5.6917999999999997</c:v>
                </c:pt>
                <c:pt idx="492">
                  <c:v>5.6917999999999997</c:v>
                </c:pt>
                <c:pt idx="493">
                  <c:v>5.6917999999999997</c:v>
                </c:pt>
                <c:pt idx="494">
                  <c:v>5.6917999999999997</c:v>
                </c:pt>
                <c:pt idx="495">
                  <c:v>5.6917999999999997</c:v>
                </c:pt>
                <c:pt idx="496">
                  <c:v>5.6917999999999997</c:v>
                </c:pt>
                <c:pt idx="497">
                  <c:v>5.6917999999999997</c:v>
                </c:pt>
                <c:pt idx="498">
                  <c:v>5.6917999999999997</c:v>
                </c:pt>
                <c:pt idx="499">
                  <c:v>5.6917999999999997</c:v>
                </c:pt>
                <c:pt idx="500">
                  <c:v>5.6917999999999997</c:v>
                </c:pt>
                <c:pt idx="501">
                  <c:v>5.6917999999999997</c:v>
                </c:pt>
                <c:pt idx="502">
                  <c:v>5.6917999999999997</c:v>
                </c:pt>
                <c:pt idx="503">
                  <c:v>5.6917999999999997</c:v>
                </c:pt>
                <c:pt idx="504">
                  <c:v>5.6917999999999997</c:v>
                </c:pt>
                <c:pt idx="505">
                  <c:v>5.6917999999999997</c:v>
                </c:pt>
                <c:pt idx="506">
                  <c:v>5.6917999999999997</c:v>
                </c:pt>
                <c:pt idx="507">
                  <c:v>5.6917999999999997</c:v>
                </c:pt>
                <c:pt idx="508">
                  <c:v>5.6917999999999997</c:v>
                </c:pt>
                <c:pt idx="509">
                  <c:v>5.6917999999999997</c:v>
                </c:pt>
                <c:pt idx="510">
                  <c:v>5.6917999999999997</c:v>
                </c:pt>
                <c:pt idx="511">
                  <c:v>5.6917999999999997</c:v>
                </c:pt>
                <c:pt idx="512">
                  <c:v>5.6917999999999997</c:v>
                </c:pt>
                <c:pt idx="513">
                  <c:v>5.6917999999999997</c:v>
                </c:pt>
                <c:pt idx="514">
                  <c:v>5.6917999999999997</c:v>
                </c:pt>
                <c:pt idx="515">
                  <c:v>5.6917999999999997</c:v>
                </c:pt>
                <c:pt idx="516">
                  <c:v>5.6917999999999997</c:v>
                </c:pt>
                <c:pt idx="517">
                  <c:v>5.6917999999999997</c:v>
                </c:pt>
                <c:pt idx="518">
                  <c:v>5.6917999999999997</c:v>
                </c:pt>
                <c:pt idx="519">
                  <c:v>5.6917999999999997</c:v>
                </c:pt>
                <c:pt idx="520">
                  <c:v>5.6917999999999997</c:v>
                </c:pt>
                <c:pt idx="521">
                  <c:v>5.6917999999999997</c:v>
                </c:pt>
                <c:pt idx="522">
                  <c:v>5.6917999999999997</c:v>
                </c:pt>
                <c:pt idx="523">
                  <c:v>5.6917999999999997</c:v>
                </c:pt>
                <c:pt idx="524">
                  <c:v>5.6917999999999997</c:v>
                </c:pt>
                <c:pt idx="525">
                  <c:v>5.6917999999999997</c:v>
                </c:pt>
                <c:pt idx="526">
                  <c:v>5.6917999999999997</c:v>
                </c:pt>
                <c:pt idx="527">
                  <c:v>5.6917999999999997</c:v>
                </c:pt>
                <c:pt idx="528">
                  <c:v>5.6917999999999997</c:v>
                </c:pt>
                <c:pt idx="529">
                  <c:v>5.6917999999999997</c:v>
                </c:pt>
                <c:pt idx="530">
                  <c:v>5.6917999999999997</c:v>
                </c:pt>
                <c:pt idx="531">
                  <c:v>5.6917999999999997</c:v>
                </c:pt>
                <c:pt idx="532">
                  <c:v>5.6917999999999997</c:v>
                </c:pt>
                <c:pt idx="533">
                  <c:v>5.6917999999999997</c:v>
                </c:pt>
                <c:pt idx="534">
                  <c:v>5.6917999999999997</c:v>
                </c:pt>
                <c:pt idx="535">
                  <c:v>5.6917999999999997</c:v>
                </c:pt>
                <c:pt idx="536">
                  <c:v>5.6917999999999997</c:v>
                </c:pt>
                <c:pt idx="537">
                  <c:v>5.6917999999999997</c:v>
                </c:pt>
                <c:pt idx="538">
                  <c:v>5.6917999999999997</c:v>
                </c:pt>
                <c:pt idx="539">
                  <c:v>5.6917999999999997</c:v>
                </c:pt>
                <c:pt idx="540">
                  <c:v>5.6917999999999997</c:v>
                </c:pt>
                <c:pt idx="541">
                  <c:v>5.6917999999999997</c:v>
                </c:pt>
                <c:pt idx="542">
                  <c:v>5.6917999999999997</c:v>
                </c:pt>
                <c:pt idx="543">
                  <c:v>5.6917999999999997</c:v>
                </c:pt>
                <c:pt idx="544">
                  <c:v>5.6917999999999997</c:v>
                </c:pt>
                <c:pt idx="545">
                  <c:v>5.6917999999999997</c:v>
                </c:pt>
                <c:pt idx="546">
                  <c:v>5.6917999999999997</c:v>
                </c:pt>
                <c:pt idx="547">
                  <c:v>5.6917999999999997</c:v>
                </c:pt>
                <c:pt idx="548">
                  <c:v>5.6917999999999997</c:v>
                </c:pt>
                <c:pt idx="549">
                  <c:v>5.6917999999999997</c:v>
                </c:pt>
                <c:pt idx="550">
                  <c:v>5.6917999999999997</c:v>
                </c:pt>
                <c:pt idx="551">
                  <c:v>5.6917999999999997</c:v>
                </c:pt>
                <c:pt idx="552">
                  <c:v>5.6917999999999997</c:v>
                </c:pt>
                <c:pt idx="553">
                  <c:v>5.6917999999999997</c:v>
                </c:pt>
                <c:pt idx="554">
                  <c:v>5.6917999999999997</c:v>
                </c:pt>
                <c:pt idx="555">
                  <c:v>5.6917999999999997</c:v>
                </c:pt>
                <c:pt idx="556">
                  <c:v>5.6917999999999997</c:v>
                </c:pt>
                <c:pt idx="557">
                  <c:v>5.6917999999999997</c:v>
                </c:pt>
                <c:pt idx="558">
                  <c:v>5.6917999999999997</c:v>
                </c:pt>
                <c:pt idx="559">
                  <c:v>5.6917999999999997</c:v>
                </c:pt>
                <c:pt idx="560">
                  <c:v>5.6917999999999997</c:v>
                </c:pt>
                <c:pt idx="561">
                  <c:v>5.6917999999999997</c:v>
                </c:pt>
                <c:pt idx="562">
                  <c:v>5.6917999999999997</c:v>
                </c:pt>
                <c:pt idx="563">
                  <c:v>5.6917999999999997</c:v>
                </c:pt>
                <c:pt idx="564">
                  <c:v>5.6917999999999997</c:v>
                </c:pt>
                <c:pt idx="565">
                  <c:v>5.6917999999999997</c:v>
                </c:pt>
                <c:pt idx="566">
                  <c:v>5.6917999999999997</c:v>
                </c:pt>
                <c:pt idx="567">
                  <c:v>5.6917999999999997</c:v>
                </c:pt>
                <c:pt idx="568">
                  <c:v>5.6917999999999997</c:v>
                </c:pt>
                <c:pt idx="569">
                  <c:v>5.6917999999999997</c:v>
                </c:pt>
                <c:pt idx="570">
                  <c:v>5.6917999999999997</c:v>
                </c:pt>
                <c:pt idx="571">
                  <c:v>5.6917999999999997</c:v>
                </c:pt>
                <c:pt idx="572">
                  <c:v>5.6917999999999997</c:v>
                </c:pt>
                <c:pt idx="573">
                  <c:v>5.6917999999999997</c:v>
                </c:pt>
                <c:pt idx="574">
                  <c:v>5.6917999999999997</c:v>
                </c:pt>
                <c:pt idx="575">
                  <c:v>5.6917999999999997</c:v>
                </c:pt>
                <c:pt idx="576">
                  <c:v>5.6917999999999997</c:v>
                </c:pt>
                <c:pt idx="577">
                  <c:v>5.6917999999999997</c:v>
                </c:pt>
                <c:pt idx="578">
                  <c:v>5.6917999999999997</c:v>
                </c:pt>
                <c:pt idx="579">
                  <c:v>5.6917999999999997</c:v>
                </c:pt>
                <c:pt idx="580">
                  <c:v>5.6917999999999997</c:v>
                </c:pt>
                <c:pt idx="581">
                  <c:v>5.6917999999999997</c:v>
                </c:pt>
                <c:pt idx="582">
                  <c:v>5.6917999999999997</c:v>
                </c:pt>
                <c:pt idx="583">
                  <c:v>5.6917999999999997</c:v>
                </c:pt>
                <c:pt idx="584">
                  <c:v>5.6917999999999997</c:v>
                </c:pt>
                <c:pt idx="585">
                  <c:v>5.6902999999999997</c:v>
                </c:pt>
                <c:pt idx="586">
                  <c:v>5.6581999999999999</c:v>
                </c:pt>
                <c:pt idx="587">
                  <c:v>5.5664999999999996</c:v>
                </c:pt>
                <c:pt idx="588">
                  <c:v>5.4218000000000002</c:v>
                </c:pt>
                <c:pt idx="589">
                  <c:v>5.2351999999999999</c:v>
                </c:pt>
                <c:pt idx="590">
                  <c:v>5.0015000000000001</c:v>
                </c:pt>
                <c:pt idx="591">
                  <c:v>4.7089999999999996</c:v>
                </c:pt>
                <c:pt idx="592">
                  <c:v>4.3562000000000003</c:v>
                </c:pt>
                <c:pt idx="593">
                  <c:v>3.9762</c:v>
                </c:pt>
                <c:pt idx="594">
                  <c:v>3.6151</c:v>
                </c:pt>
                <c:pt idx="595">
                  <c:v>3.3178000000000001</c:v>
                </c:pt>
                <c:pt idx="596">
                  <c:v>3.1213000000000002</c:v>
                </c:pt>
                <c:pt idx="597">
                  <c:v>3.0377000000000001</c:v>
                </c:pt>
                <c:pt idx="598">
                  <c:v>3.0347</c:v>
                </c:pt>
                <c:pt idx="599">
                  <c:v>3.0347</c:v>
                </c:pt>
                <c:pt idx="600">
                  <c:v>3.0347</c:v>
                </c:pt>
                <c:pt idx="601">
                  <c:v>3.0347</c:v>
                </c:pt>
                <c:pt idx="602">
                  <c:v>3.0347</c:v>
                </c:pt>
                <c:pt idx="603">
                  <c:v>3.0347</c:v>
                </c:pt>
                <c:pt idx="604">
                  <c:v>3.0347</c:v>
                </c:pt>
                <c:pt idx="605">
                  <c:v>3.0347</c:v>
                </c:pt>
                <c:pt idx="606">
                  <c:v>3.0366</c:v>
                </c:pt>
                <c:pt idx="607">
                  <c:v>3.0682</c:v>
                </c:pt>
                <c:pt idx="608">
                  <c:v>3.1640000000000001</c:v>
                </c:pt>
                <c:pt idx="609">
                  <c:v>3.3351999999999999</c:v>
                </c:pt>
                <c:pt idx="610">
                  <c:v>3.5728</c:v>
                </c:pt>
                <c:pt idx="611">
                  <c:v>3.8492999999999999</c:v>
                </c:pt>
                <c:pt idx="612">
                  <c:v>4.1130000000000004</c:v>
                </c:pt>
                <c:pt idx="613">
                  <c:v>4.3055000000000003</c:v>
                </c:pt>
                <c:pt idx="614">
                  <c:v>4.3962000000000003</c:v>
                </c:pt>
                <c:pt idx="615">
                  <c:v>4.4032</c:v>
                </c:pt>
                <c:pt idx="616">
                  <c:v>4.4032</c:v>
                </c:pt>
                <c:pt idx="617">
                  <c:v>4.4032</c:v>
                </c:pt>
                <c:pt idx="618">
                  <c:v>4.4032</c:v>
                </c:pt>
                <c:pt idx="619">
                  <c:v>4.4032</c:v>
                </c:pt>
                <c:pt idx="620">
                  <c:v>4.4032</c:v>
                </c:pt>
                <c:pt idx="621">
                  <c:v>4.4032</c:v>
                </c:pt>
                <c:pt idx="622">
                  <c:v>4.4032</c:v>
                </c:pt>
                <c:pt idx="623">
                  <c:v>4.4032</c:v>
                </c:pt>
                <c:pt idx="624">
                  <c:v>4.4032</c:v>
                </c:pt>
                <c:pt idx="625">
                  <c:v>4.4032</c:v>
                </c:pt>
                <c:pt idx="626">
                  <c:v>4.4032</c:v>
                </c:pt>
                <c:pt idx="627">
                  <c:v>4.4009999999999998</c:v>
                </c:pt>
                <c:pt idx="628">
                  <c:v>4.3855000000000004</c:v>
                </c:pt>
                <c:pt idx="629">
                  <c:v>4.3754</c:v>
                </c:pt>
                <c:pt idx="630">
                  <c:v>4.3754</c:v>
                </c:pt>
                <c:pt idx="631">
                  <c:v>4.3754</c:v>
                </c:pt>
                <c:pt idx="632">
                  <c:v>4.3754</c:v>
                </c:pt>
                <c:pt idx="633">
                  <c:v>4.3754</c:v>
                </c:pt>
                <c:pt idx="634">
                  <c:v>4.3754</c:v>
                </c:pt>
                <c:pt idx="635">
                  <c:v>4.3754</c:v>
                </c:pt>
                <c:pt idx="636">
                  <c:v>4.3754</c:v>
                </c:pt>
                <c:pt idx="637">
                  <c:v>4.3754</c:v>
                </c:pt>
                <c:pt idx="638">
                  <c:v>4.3754</c:v>
                </c:pt>
                <c:pt idx="639">
                  <c:v>4.3754</c:v>
                </c:pt>
                <c:pt idx="640">
                  <c:v>4.3754</c:v>
                </c:pt>
                <c:pt idx="641">
                  <c:v>4.3754</c:v>
                </c:pt>
                <c:pt idx="642">
                  <c:v>4.3754</c:v>
                </c:pt>
                <c:pt idx="643">
                  <c:v>4.3754</c:v>
                </c:pt>
                <c:pt idx="644">
                  <c:v>4.3754</c:v>
                </c:pt>
                <c:pt idx="645">
                  <c:v>4.3754</c:v>
                </c:pt>
                <c:pt idx="646">
                  <c:v>4.3754</c:v>
                </c:pt>
                <c:pt idx="647">
                  <c:v>4.3754</c:v>
                </c:pt>
                <c:pt idx="648">
                  <c:v>4.3754</c:v>
                </c:pt>
                <c:pt idx="649">
                  <c:v>4.3754</c:v>
                </c:pt>
                <c:pt idx="650">
                  <c:v>4.3754</c:v>
                </c:pt>
                <c:pt idx="651">
                  <c:v>4.3643000000000001</c:v>
                </c:pt>
                <c:pt idx="652">
                  <c:v>4.3125999999999998</c:v>
                </c:pt>
                <c:pt idx="653">
                  <c:v>4.2161999999999997</c:v>
                </c:pt>
                <c:pt idx="654">
                  <c:v>4.0923999999999996</c:v>
                </c:pt>
                <c:pt idx="655">
                  <c:v>3.9695999999999998</c:v>
                </c:pt>
                <c:pt idx="656">
                  <c:v>3.8733</c:v>
                </c:pt>
                <c:pt idx="657">
                  <c:v>3.8365999999999998</c:v>
                </c:pt>
                <c:pt idx="658">
                  <c:v>3.8365999999999998</c:v>
                </c:pt>
                <c:pt idx="659">
                  <c:v>3.8365999999999998</c:v>
                </c:pt>
                <c:pt idx="660">
                  <c:v>3.8365999999999998</c:v>
                </c:pt>
                <c:pt idx="661">
                  <c:v>3.8365999999999998</c:v>
                </c:pt>
                <c:pt idx="662">
                  <c:v>3.8365999999999998</c:v>
                </c:pt>
                <c:pt idx="663">
                  <c:v>3.8365999999999998</c:v>
                </c:pt>
                <c:pt idx="664">
                  <c:v>3.8365999999999998</c:v>
                </c:pt>
                <c:pt idx="665">
                  <c:v>3.8365999999999998</c:v>
                </c:pt>
                <c:pt idx="666">
                  <c:v>3.8365999999999998</c:v>
                </c:pt>
                <c:pt idx="667">
                  <c:v>3.8365999999999998</c:v>
                </c:pt>
                <c:pt idx="668">
                  <c:v>3.8365999999999998</c:v>
                </c:pt>
                <c:pt idx="669">
                  <c:v>3.8365999999999998</c:v>
                </c:pt>
                <c:pt idx="670">
                  <c:v>3.8365999999999998</c:v>
                </c:pt>
                <c:pt idx="671">
                  <c:v>3.8365999999999998</c:v>
                </c:pt>
                <c:pt idx="672">
                  <c:v>3.8365999999999998</c:v>
                </c:pt>
                <c:pt idx="673">
                  <c:v>3.8365999999999998</c:v>
                </c:pt>
                <c:pt idx="674">
                  <c:v>3.8365999999999998</c:v>
                </c:pt>
                <c:pt idx="675">
                  <c:v>3.8365999999999998</c:v>
                </c:pt>
                <c:pt idx="676">
                  <c:v>3.8365999999999998</c:v>
                </c:pt>
                <c:pt idx="677">
                  <c:v>3.8365999999999998</c:v>
                </c:pt>
                <c:pt idx="678">
                  <c:v>3.8365999999999998</c:v>
                </c:pt>
                <c:pt idx="679">
                  <c:v>3.8365999999999998</c:v>
                </c:pt>
                <c:pt idx="680">
                  <c:v>3.8365999999999998</c:v>
                </c:pt>
                <c:pt idx="681">
                  <c:v>3.8365999999999998</c:v>
                </c:pt>
                <c:pt idx="682">
                  <c:v>3.8365999999999998</c:v>
                </c:pt>
                <c:pt idx="683">
                  <c:v>3.8365999999999998</c:v>
                </c:pt>
                <c:pt idx="684">
                  <c:v>3.8365999999999998</c:v>
                </c:pt>
                <c:pt idx="685">
                  <c:v>3.8365999999999998</c:v>
                </c:pt>
                <c:pt idx="686">
                  <c:v>3.8365999999999998</c:v>
                </c:pt>
                <c:pt idx="687">
                  <c:v>3.8365999999999998</c:v>
                </c:pt>
                <c:pt idx="688">
                  <c:v>3.8365999999999998</c:v>
                </c:pt>
                <c:pt idx="689">
                  <c:v>3.8365999999999998</c:v>
                </c:pt>
                <c:pt idx="690">
                  <c:v>3.8365999999999998</c:v>
                </c:pt>
                <c:pt idx="691">
                  <c:v>3.8365999999999998</c:v>
                </c:pt>
                <c:pt idx="692">
                  <c:v>3.8365999999999998</c:v>
                </c:pt>
                <c:pt idx="693">
                  <c:v>3.8365999999999998</c:v>
                </c:pt>
                <c:pt idx="694">
                  <c:v>3.8365999999999998</c:v>
                </c:pt>
                <c:pt idx="695">
                  <c:v>3.8365999999999998</c:v>
                </c:pt>
                <c:pt idx="696">
                  <c:v>3.8365999999999998</c:v>
                </c:pt>
                <c:pt idx="697">
                  <c:v>3.8365999999999998</c:v>
                </c:pt>
                <c:pt idx="698">
                  <c:v>3.8365999999999998</c:v>
                </c:pt>
                <c:pt idx="699">
                  <c:v>3.8365999999999998</c:v>
                </c:pt>
                <c:pt idx="700">
                  <c:v>3.8365999999999998</c:v>
                </c:pt>
                <c:pt idx="701">
                  <c:v>3.8365999999999998</c:v>
                </c:pt>
                <c:pt idx="702">
                  <c:v>3.8365999999999998</c:v>
                </c:pt>
                <c:pt idx="703">
                  <c:v>3.8365999999999998</c:v>
                </c:pt>
                <c:pt idx="704">
                  <c:v>3.8365999999999998</c:v>
                </c:pt>
                <c:pt idx="705">
                  <c:v>3.8365999999999998</c:v>
                </c:pt>
                <c:pt idx="706">
                  <c:v>3.8365999999999998</c:v>
                </c:pt>
                <c:pt idx="707">
                  <c:v>3.8365999999999998</c:v>
                </c:pt>
                <c:pt idx="708">
                  <c:v>3.8365999999999998</c:v>
                </c:pt>
                <c:pt idx="709">
                  <c:v>3.8365999999999998</c:v>
                </c:pt>
                <c:pt idx="710">
                  <c:v>3.8365999999999998</c:v>
                </c:pt>
                <c:pt idx="711">
                  <c:v>3.8365999999999998</c:v>
                </c:pt>
                <c:pt idx="712">
                  <c:v>3.8365999999999998</c:v>
                </c:pt>
                <c:pt idx="713">
                  <c:v>3.8365999999999998</c:v>
                </c:pt>
                <c:pt idx="714">
                  <c:v>3.8365999999999998</c:v>
                </c:pt>
                <c:pt idx="715">
                  <c:v>3.8365999999999998</c:v>
                </c:pt>
                <c:pt idx="716">
                  <c:v>3.8327</c:v>
                </c:pt>
                <c:pt idx="717">
                  <c:v>3.8121999999999998</c:v>
                </c:pt>
                <c:pt idx="718">
                  <c:v>3.7688000000000001</c:v>
                </c:pt>
                <c:pt idx="719">
                  <c:v>3.7126999999999999</c:v>
                </c:pt>
                <c:pt idx="720">
                  <c:v>3.6568999999999998</c:v>
                </c:pt>
                <c:pt idx="721">
                  <c:v>3.6255999999999999</c:v>
                </c:pt>
                <c:pt idx="722">
                  <c:v>3.6248999999999998</c:v>
                </c:pt>
                <c:pt idx="723">
                  <c:v>3.6248999999999998</c:v>
                </c:pt>
                <c:pt idx="724">
                  <c:v>3.6248999999999998</c:v>
                </c:pt>
                <c:pt idx="725">
                  <c:v>3.6248999999999998</c:v>
                </c:pt>
                <c:pt idx="726">
                  <c:v>3.6248999999999998</c:v>
                </c:pt>
                <c:pt idx="727">
                  <c:v>3.6248999999999998</c:v>
                </c:pt>
                <c:pt idx="728">
                  <c:v>3.6248999999999998</c:v>
                </c:pt>
                <c:pt idx="729">
                  <c:v>3.6248999999999998</c:v>
                </c:pt>
                <c:pt idx="730">
                  <c:v>3.6248999999999998</c:v>
                </c:pt>
                <c:pt idx="731">
                  <c:v>3.6248999999999998</c:v>
                </c:pt>
                <c:pt idx="732">
                  <c:v>3.6248999999999998</c:v>
                </c:pt>
                <c:pt idx="733">
                  <c:v>3.6251000000000002</c:v>
                </c:pt>
                <c:pt idx="734">
                  <c:v>3.6251000000000002</c:v>
                </c:pt>
                <c:pt idx="735">
                  <c:v>3.6251000000000002</c:v>
                </c:pt>
                <c:pt idx="736">
                  <c:v>3.6251000000000002</c:v>
                </c:pt>
                <c:pt idx="737">
                  <c:v>3.6251000000000002</c:v>
                </c:pt>
                <c:pt idx="738">
                  <c:v>3.6251000000000002</c:v>
                </c:pt>
                <c:pt idx="739">
                  <c:v>3.6251000000000002</c:v>
                </c:pt>
                <c:pt idx="740">
                  <c:v>3.6251000000000002</c:v>
                </c:pt>
                <c:pt idx="741">
                  <c:v>3.6251000000000002</c:v>
                </c:pt>
                <c:pt idx="742">
                  <c:v>3.6251000000000002</c:v>
                </c:pt>
                <c:pt idx="743">
                  <c:v>3.6251000000000002</c:v>
                </c:pt>
                <c:pt idx="744">
                  <c:v>3.6251000000000002</c:v>
                </c:pt>
                <c:pt idx="745">
                  <c:v>3.6251000000000002</c:v>
                </c:pt>
                <c:pt idx="746">
                  <c:v>3.6251000000000002</c:v>
                </c:pt>
                <c:pt idx="747">
                  <c:v>3.6251000000000002</c:v>
                </c:pt>
                <c:pt idx="748">
                  <c:v>3.6251000000000002</c:v>
                </c:pt>
                <c:pt idx="749">
                  <c:v>3.6251000000000002</c:v>
                </c:pt>
                <c:pt idx="750">
                  <c:v>3.6251000000000002</c:v>
                </c:pt>
                <c:pt idx="751">
                  <c:v>3.6251000000000002</c:v>
                </c:pt>
                <c:pt idx="752">
                  <c:v>3.6251000000000002</c:v>
                </c:pt>
                <c:pt idx="753">
                  <c:v>3.6251000000000002</c:v>
                </c:pt>
                <c:pt idx="754">
                  <c:v>3.6251000000000002</c:v>
                </c:pt>
                <c:pt idx="755">
                  <c:v>3.6251000000000002</c:v>
                </c:pt>
                <c:pt idx="756">
                  <c:v>3.6251000000000002</c:v>
                </c:pt>
                <c:pt idx="757">
                  <c:v>3.6251000000000002</c:v>
                </c:pt>
                <c:pt idx="758">
                  <c:v>3.6251000000000002</c:v>
                </c:pt>
                <c:pt idx="759">
                  <c:v>3.6251000000000002</c:v>
                </c:pt>
                <c:pt idx="760">
                  <c:v>3.6251000000000002</c:v>
                </c:pt>
                <c:pt idx="761">
                  <c:v>3.6251000000000002</c:v>
                </c:pt>
                <c:pt idx="762">
                  <c:v>3.6251000000000002</c:v>
                </c:pt>
                <c:pt idx="763">
                  <c:v>3.6251000000000002</c:v>
                </c:pt>
                <c:pt idx="764">
                  <c:v>3.6251000000000002</c:v>
                </c:pt>
                <c:pt idx="765">
                  <c:v>3.6251000000000002</c:v>
                </c:pt>
                <c:pt idx="766">
                  <c:v>3.6251000000000002</c:v>
                </c:pt>
                <c:pt idx="767">
                  <c:v>3.6251000000000002</c:v>
                </c:pt>
                <c:pt idx="768">
                  <c:v>3.6251000000000002</c:v>
                </c:pt>
                <c:pt idx="769">
                  <c:v>3.6251000000000002</c:v>
                </c:pt>
                <c:pt idx="770">
                  <c:v>3.6251000000000002</c:v>
                </c:pt>
                <c:pt idx="771">
                  <c:v>3.6251000000000002</c:v>
                </c:pt>
                <c:pt idx="772">
                  <c:v>3.6251000000000002</c:v>
                </c:pt>
                <c:pt idx="773">
                  <c:v>3.6251000000000002</c:v>
                </c:pt>
                <c:pt idx="774">
                  <c:v>3.6251000000000002</c:v>
                </c:pt>
                <c:pt idx="775">
                  <c:v>3.6251000000000002</c:v>
                </c:pt>
                <c:pt idx="776">
                  <c:v>3.6251000000000002</c:v>
                </c:pt>
                <c:pt idx="777">
                  <c:v>3.6251000000000002</c:v>
                </c:pt>
                <c:pt idx="778">
                  <c:v>3.6251000000000002</c:v>
                </c:pt>
                <c:pt idx="779">
                  <c:v>3.6251000000000002</c:v>
                </c:pt>
                <c:pt idx="780">
                  <c:v>3.6251000000000002</c:v>
                </c:pt>
                <c:pt idx="781">
                  <c:v>3.6251000000000002</c:v>
                </c:pt>
                <c:pt idx="782">
                  <c:v>3.6251000000000002</c:v>
                </c:pt>
                <c:pt idx="783">
                  <c:v>3.6251000000000002</c:v>
                </c:pt>
                <c:pt idx="784">
                  <c:v>3.6251000000000002</c:v>
                </c:pt>
                <c:pt idx="785">
                  <c:v>3.6251000000000002</c:v>
                </c:pt>
                <c:pt idx="786">
                  <c:v>3.6251000000000002</c:v>
                </c:pt>
                <c:pt idx="787">
                  <c:v>3.6251000000000002</c:v>
                </c:pt>
                <c:pt idx="788">
                  <c:v>3.6251000000000002</c:v>
                </c:pt>
                <c:pt idx="789">
                  <c:v>3.6251000000000002</c:v>
                </c:pt>
                <c:pt idx="790">
                  <c:v>3.6251000000000002</c:v>
                </c:pt>
                <c:pt idx="791">
                  <c:v>3.6251000000000002</c:v>
                </c:pt>
                <c:pt idx="792">
                  <c:v>3.6251000000000002</c:v>
                </c:pt>
                <c:pt idx="793">
                  <c:v>3.6251000000000002</c:v>
                </c:pt>
                <c:pt idx="794">
                  <c:v>3.6251000000000002</c:v>
                </c:pt>
                <c:pt idx="795">
                  <c:v>3.6251000000000002</c:v>
                </c:pt>
                <c:pt idx="796">
                  <c:v>3.6251000000000002</c:v>
                </c:pt>
                <c:pt idx="797">
                  <c:v>3.6251000000000002</c:v>
                </c:pt>
                <c:pt idx="798">
                  <c:v>3.6251000000000002</c:v>
                </c:pt>
                <c:pt idx="799">
                  <c:v>3.6251000000000002</c:v>
                </c:pt>
                <c:pt idx="800">
                  <c:v>3.6251000000000002</c:v>
                </c:pt>
                <c:pt idx="801">
                  <c:v>3.6251000000000002</c:v>
                </c:pt>
                <c:pt idx="802">
                  <c:v>3.6251000000000002</c:v>
                </c:pt>
                <c:pt idx="803">
                  <c:v>3.6251000000000002</c:v>
                </c:pt>
                <c:pt idx="804">
                  <c:v>3.6251000000000002</c:v>
                </c:pt>
                <c:pt idx="805">
                  <c:v>3.6251000000000002</c:v>
                </c:pt>
                <c:pt idx="806">
                  <c:v>3.625</c:v>
                </c:pt>
                <c:pt idx="807">
                  <c:v>3.6238999999999999</c:v>
                </c:pt>
                <c:pt idx="808">
                  <c:v>3.6238999999999999</c:v>
                </c:pt>
                <c:pt idx="809">
                  <c:v>3.6238999999999999</c:v>
                </c:pt>
                <c:pt idx="810">
                  <c:v>3.6238999999999999</c:v>
                </c:pt>
                <c:pt idx="811">
                  <c:v>3.6238999999999999</c:v>
                </c:pt>
                <c:pt idx="812">
                  <c:v>3.6238999999999999</c:v>
                </c:pt>
                <c:pt idx="813">
                  <c:v>3.6238999999999999</c:v>
                </c:pt>
                <c:pt idx="814">
                  <c:v>3.6238999999999999</c:v>
                </c:pt>
                <c:pt idx="815">
                  <c:v>3.6238999999999999</c:v>
                </c:pt>
                <c:pt idx="816">
                  <c:v>3.6238999999999999</c:v>
                </c:pt>
                <c:pt idx="817">
                  <c:v>3.6238999999999999</c:v>
                </c:pt>
                <c:pt idx="818">
                  <c:v>3.6238999999999999</c:v>
                </c:pt>
                <c:pt idx="819">
                  <c:v>3.6238999999999999</c:v>
                </c:pt>
                <c:pt idx="820">
                  <c:v>3.6238999999999999</c:v>
                </c:pt>
                <c:pt idx="821">
                  <c:v>3.6238999999999999</c:v>
                </c:pt>
                <c:pt idx="822">
                  <c:v>3.6238999999999999</c:v>
                </c:pt>
                <c:pt idx="823">
                  <c:v>3.6238999999999999</c:v>
                </c:pt>
                <c:pt idx="824">
                  <c:v>3.6238999999999999</c:v>
                </c:pt>
                <c:pt idx="825">
                  <c:v>3.6238999999999999</c:v>
                </c:pt>
                <c:pt idx="826">
                  <c:v>3.6238999999999999</c:v>
                </c:pt>
                <c:pt idx="827">
                  <c:v>3.6238999999999999</c:v>
                </c:pt>
                <c:pt idx="828">
                  <c:v>3.6238999999999999</c:v>
                </c:pt>
                <c:pt idx="829">
                  <c:v>3.6238999999999999</c:v>
                </c:pt>
                <c:pt idx="830">
                  <c:v>3.6238999999999999</c:v>
                </c:pt>
                <c:pt idx="831">
                  <c:v>3.6238999999999999</c:v>
                </c:pt>
                <c:pt idx="832">
                  <c:v>3.6238999999999999</c:v>
                </c:pt>
                <c:pt idx="833">
                  <c:v>3.6238999999999999</c:v>
                </c:pt>
                <c:pt idx="834">
                  <c:v>3.6238999999999999</c:v>
                </c:pt>
                <c:pt idx="835">
                  <c:v>3.6238999999999999</c:v>
                </c:pt>
                <c:pt idx="836">
                  <c:v>3.6238999999999999</c:v>
                </c:pt>
                <c:pt idx="837">
                  <c:v>3.6238999999999999</c:v>
                </c:pt>
                <c:pt idx="838">
                  <c:v>3.6238999999999999</c:v>
                </c:pt>
                <c:pt idx="839">
                  <c:v>3.6238999999999999</c:v>
                </c:pt>
                <c:pt idx="840">
                  <c:v>3.6238999999999999</c:v>
                </c:pt>
                <c:pt idx="841">
                  <c:v>3.6238999999999999</c:v>
                </c:pt>
                <c:pt idx="842">
                  <c:v>3.6238999999999999</c:v>
                </c:pt>
                <c:pt idx="843">
                  <c:v>3.6238999999999999</c:v>
                </c:pt>
                <c:pt idx="844">
                  <c:v>3.6238999999999999</c:v>
                </c:pt>
                <c:pt idx="845">
                  <c:v>3.6238999999999999</c:v>
                </c:pt>
                <c:pt idx="846">
                  <c:v>3.6238999999999999</c:v>
                </c:pt>
                <c:pt idx="847">
                  <c:v>3.6238999999999999</c:v>
                </c:pt>
                <c:pt idx="848">
                  <c:v>3.6238999999999999</c:v>
                </c:pt>
                <c:pt idx="849">
                  <c:v>3.6238999999999999</c:v>
                </c:pt>
                <c:pt idx="850">
                  <c:v>3.6238999999999999</c:v>
                </c:pt>
                <c:pt idx="851">
                  <c:v>3.6238999999999999</c:v>
                </c:pt>
                <c:pt idx="852">
                  <c:v>3.6238999999999999</c:v>
                </c:pt>
                <c:pt idx="853">
                  <c:v>3.6238999999999999</c:v>
                </c:pt>
                <c:pt idx="854">
                  <c:v>3.6238999999999999</c:v>
                </c:pt>
                <c:pt idx="855">
                  <c:v>3.6238999999999999</c:v>
                </c:pt>
                <c:pt idx="856">
                  <c:v>3.6238999999999999</c:v>
                </c:pt>
                <c:pt idx="857">
                  <c:v>3.6238999999999999</c:v>
                </c:pt>
                <c:pt idx="858">
                  <c:v>3.6238999999999999</c:v>
                </c:pt>
                <c:pt idx="859">
                  <c:v>3.6238999999999999</c:v>
                </c:pt>
                <c:pt idx="860">
                  <c:v>3.6238999999999999</c:v>
                </c:pt>
                <c:pt idx="861">
                  <c:v>3.6238999999999999</c:v>
                </c:pt>
                <c:pt idx="862">
                  <c:v>3.6314000000000002</c:v>
                </c:pt>
                <c:pt idx="863">
                  <c:v>3.6709000000000001</c:v>
                </c:pt>
                <c:pt idx="864">
                  <c:v>3.7393999999999998</c:v>
                </c:pt>
                <c:pt idx="865">
                  <c:v>3.8169</c:v>
                </c:pt>
                <c:pt idx="866">
                  <c:v>3.8915999999999999</c:v>
                </c:pt>
                <c:pt idx="867">
                  <c:v>3.9651999999999998</c:v>
                </c:pt>
                <c:pt idx="868">
                  <c:v>4.0377000000000001</c:v>
                </c:pt>
                <c:pt idx="869">
                  <c:v>4.1005000000000003</c:v>
                </c:pt>
                <c:pt idx="870">
                  <c:v>4.1327999999999996</c:v>
                </c:pt>
                <c:pt idx="871">
                  <c:v>4.1334</c:v>
                </c:pt>
                <c:pt idx="872">
                  <c:v>4.1334</c:v>
                </c:pt>
                <c:pt idx="873">
                  <c:v>4.1334</c:v>
                </c:pt>
                <c:pt idx="874">
                  <c:v>4.1334</c:v>
                </c:pt>
                <c:pt idx="875">
                  <c:v>4.1334</c:v>
                </c:pt>
                <c:pt idx="876">
                  <c:v>4.1334</c:v>
                </c:pt>
                <c:pt idx="877">
                  <c:v>4.1334</c:v>
                </c:pt>
                <c:pt idx="878">
                  <c:v>4.1334</c:v>
                </c:pt>
                <c:pt idx="879">
                  <c:v>4.1334</c:v>
                </c:pt>
                <c:pt idx="880">
                  <c:v>4.1334</c:v>
                </c:pt>
                <c:pt idx="881">
                  <c:v>4.1334</c:v>
                </c:pt>
                <c:pt idx="882">
                  <c:v>4.1334</c:v>
                </c:pt>
                <c:pt idx="883">
                  <c:v>4.1334</c:v>
                </c:pt>
                <c:pt idx="884">
                  <c:v>4.1334</c:v>
                </c:pt>
                <c:pt idx="885">
                  <c:v>4.1334</c:v>
                </c:pt>
                <c:pt idx="886">
                  <c:v>4.1334</c:v>
                </c:pt>
                <c:pt idx="887">
                  <c:v>4.1334</c:v>
                </c:pt>
                <c:pt idx="888">
                  <c:v>4.1334</c:v>
                </c:pt>
                <c:pt idx="889">
                  <c:v>4.1334</c:v>
                </c:pt>
                <c:pt idx="890">
                  <c:v>4.1334</c:v>
                </c:pt>
                <c:pt idx="891">
                  <c:v>4.1334</c:v>
                </c:pt>
                <c:pt idx="892">
                  <c:v>4.1334</c:v>
                </c:pt>
                <c:pt idx="893">
                  <c:v>4.1334</c:v>
                </c:pt>
                <c:pt idx="894">
                  <c:v>4.1334</c:v>
                </c:pt>
                <c:pt idx="895">
                  <c:v>4.1334</c:v>
                </c:pt>
                <c:pt idx="896">
                  <c:v>4.1334</c:v>
                </c:pt>
                <c:pt idx="897">
                  <c:v>4.1334</c:v>
                </c:pt>
                <c:pt idx="898">
                  <c:v>4.1334</c:v>
                </c:pt>
                <c:pt idx="899">
                  <c:v>4.1334</c:v>
                </c:pt>
                <c:pt idx="900">
                  <c:v>4.1334</c:v>
                </c:pt>
                <c:pt idx="901">
                  <c:v>4.1334</c:v>
                </c:pt>
                <c:pt idx="902">
                  <c:v>4.1334</c:v>
                </c:pt>
                <c:pt idx="903">
                  <c:v>4.1334</c:v>
                </c:pt>
                <c:pt idx="904">
                  <c:v>4.1334</c:v>
                </c:pt>
                <c:pt idx="905">
                  <c:v>4.1334</c:v>
                </c:pt>
                <c:pt idx="906">
                  <c:v>4.1334</c:v>
                </c:pt>
                <c:pt idx="907">
                  <c:v>4.1334</c:v>
                </c:pt>
                <c:pt idx="908">
                  <c:v>4.1334</c:v>
                </c:pt>
                <c:pt idx="909">
                  <c:v>4.1334</c:v>
                </c:pt>
                <c:pt idx="910">
                  <c:v>4.1334</c:v>
                </c:pt>
                <c:pt idx="911">
                  <c:v>4.1334</c:v>
                </c:pt>
                <c:pt idx="912">
                  <c:v>4.1334</c:v>
                </c:pt>
                <c:pt idx="913">
                  <c:v>4.1334</c:v>
                </c:pt>
                <c:pt idx="914">
                  <c:v>4.1334</c:v>
                </c:pt>
                <c:pt idx="915">
                  <c:v>4.1334</c:v>
                </c:pt>
                <c:pt idx="916">
                  <c:v>4.1334</c:v>
                </c:pt>
                <c:pt idx="917">
                  <c:v>4.1334</c:v>
                </c:pt>
                <c:pt idx="918">
                  <c:v>4.1334</c:v>
                </c:pt>
                <c:pt idx="919">
                  <c:v>4.1334</c:v>
                </c:pt>
                <c:pt idx="920">
                  <c:v>4.1334</c:v>
                </c:pt>
                <c:pt idx="921">
                  <c:v>4.1334</c:v>
                </c:pt>
                <c:pt idx="922">
                  <c:v>4.1334</c:v>
                </c:pt>
                <c:pt idx="923">
                  <c:v>4.1334</c:v>
                </c:pt>
                <c:pt idx="924">
                  <c:v>4.1334</c:v>
                </c:pt>
                <c:pt idx="925">
                  <c:v>4.1334</c:v>
                </c:pt>
                <c:pt idx="926">
                  <c:v>4.1334</c:v>
                </c:pt>
                <c:pt idx="927">
                  <c:v>4.1334</c:v>
                </c:pt>
                <c:pt idx="928">
                  <c:v>4.1334</c:v>
                </c:pt>
                <c:pt idx="929">
                  <c:v>4.1334</c:v>
                </c:pt>
                <c:pt idx="930">
                  <c:v>4.1334</c:v>
                </c:pt>
                <c:pt idx="931">
                  <c:v>4.1334</c:v>
                </c:pt>
                <c:pt idx="932">
                  <c:v>4.1334</c:v>
                </c:pt>
                <c:pt idx="933">
                  <c:v>4.1334</c:v>
                </c:pt>
                <c:pt idx="934">
                  <c:v>4.1334</c:v>
                </c:pt>
                <c:pt idx="935">
                  <c:v>4.1334</c:v>
                </c:pt>
                <c:pt idx="936">
                  <c:v>4.1334</c:v>
                </c:pt>
                <c:pt idx="937">
                  <c:v>4.1334</c:v>
                </c:pt>
                <c:pt idx="938">
                  <c:v>4.1334</c:v>
                </c:pt>
                <c:pt idx="939">
                  <c:v>4.1334</c:v>
                </c:pt>
                <c:pt idx="940">
                  <c:v>4.1334</c:v>
                </c:pt>
                <c:pt idx="941">
                  <c:v>4.1334</c:v>
                </c:pt>
                <c:pt idx="942">
                  <c:v>4.1334</c:v>
                </c:pt>
                <c:pt idx="943">
                  <c:v>4.1334</c:v>
                </c:pt>
                <c:pt idx="944">
                  <c:v>4.1334</c:v>
                </c:pt>
                <c:pt idx="945">
                  <c:v>4.1334</c:v>
                </c:pt>
                <c:pt idx="946">
                  <c:v>4.1334</c:v>
                </c:pt>
                <c:pt idx="947">
                  <c:v>4.1334</c:v>
                </c:pt>
                <c:pt idx="948">
                  <c:v>4.1334</c:v>
                </c:pt>
                <c:pt idx="949">
                  <c:v>4.1334</c:v>
                </c:pt>
                <c:pt idx="950">
                  <c:v>4.1334</c:v>
                </c:pt>
                <c:pt idx="951">
                  <c:v>4.1334</c:v>
                </c:pt>
                <c:pt idx="952">
                  <c:v>4.1334</c:v>
                </c:pt>
                <c:pt idx="953">
                  <c:v>4.1334</c:v>
                </c:pt>
                <c:pt idx="954">
                  <c:v>4.1334</c:v>
                </c:pt>
                <c:pt idx="955">
                  <c:v>4.1334</c:v>
                </c:pt>
                <c:pt idx="956">
                  <c:v>4.1334</c:v>
                </c:pt>
                <c:pt idx="957">
                  <c:v>4.1334</c:v>
                </c:pt>
                <c:pt idx="958">
                  <c:v>4.1334</c:v>
                </c:pt>
                <c:pt idx="959">
                  <c:v>4.1334</c:v>
                </c:pt>
                <c:pt idx="960">
                  <c:v>4.1334</c:v>
                </c:pt>
                <c:pt idx="961">
                  <c:v>4.1334</c:v>
                </c:pt>
                <c:pt idx="962">
                  <c:v>4.1334</c:v>
                </c:pt>
                <c:pt idx="963">
                  <c:v>4.1334</c:v>
                </c:pt>
                <c:pt idx="964">
                  <c:v>4.1334</c:v>
                </c:pt>
                <c:pt idx="965">
                  <c:v>4.1334</c:v>
                </c:pt>
                <c:pt idx="966">
                  <c:v>4.1334</c:v>
                </c:pt>
                <c:pt idx="967">
                  <c:v>4.1334</c:v>
                </c:pt>
                <c:pt idx="968">
                  <c:v>4.1334</c:v>
                </c:pt>
                <c:pt idx="969">
                  <c:v>4.1334</c:v>
                </c:pt>
                <c:pt idx="970">
                  <c:v>4.1334</c:v>
                </c:pt>
                <c:pt idx="971">
                  <c:v>4.1334</c:v>
                </c:pt>
                <c:pt idx="972">
                  <c:v>4.1334</c:v>
                </c:pt>
                <c:pt idx="973">
                  <c:v>4.1334</c:v>
                </c:pt>
                <c:pt idx="974">
                  <c:v>4.1334</c:v>
                </c:pt>
                <c:pt idx="975">
                  <c:v>4.1334</c:v>
                </c:pt>
                <c:pt idx="976">
                  <c:v>4.1334</c:v>
                </c:pt>
                <c:pt idx="977">
                  <c:v>4.1334</c:v>
                </c:pt>
                <c:pt idx="978">
                  <c:v>4.1334</c:v>
                </c:pt>
                <c:pt idx="979">
                  <c:v>4.1334</c:v>
                </c:pt>
                <c:pt idx="980">
                  <c:v>4.1334</c:v>
                </c:pt>
                <c:pt idx="981">
                  <c:v>4.1334</c:v>
                </c:pt>
                <c:pt idx="982">
                  <c:v>4.1334</c:v>
                </c:pt>
                <c:pt idx="983">
                  <c:v>4.1334</c:v>
                </c:pt>
                <c:pt idx="984">
                  <c:v>4.1334</c:v>
                </c:pt>
                <c:pt idx="985">
                  <c:v>4.1334</c:v>
                </c:pt>
                <c:pt idx="986">
                  <c:v>4.1334</c:v>
                </c:pt>
                <c:pt idx="987">
                  <c:v>4.1334</c:v>
                </c:pt>
                <c:pt idx="988">
                  <c:v>4.1334</c:v>
                </c:pt>
                <c:pt idx="989">
                  <c:v>4.1334</c:v>
                </c:pt>
                <c:pt idx="990">
                  <c:v>4.1334</c:v>
                </c:pt>
                <c:pt idx="991">
                  <c:v>4.1407999999999996</c:v>
                </c:pt>
                <c:pt idx="992">
                  <c:v>4.1643999999999997</c:v>
                </c:pt>
                <c:pt idx="993">
                  <c:v>4.1890000000000001</c:v>
                </c:pt>
                <c:pt idx="994">
                  <c:v>4.1947000000000001</c:v>
                </c:pt>
                <c:pt idx="995">
                  <c:v>4.1947000000000001</c:v>
                </c:pt>
                <c:pt idx="996">
                  <c:v>4.1947000000000001</c:v>
                </c:pt>
                <c:pt idx="997">
                  <c:v>4.1947000000000001</c:v>
                </c:pt>
                <c:pt idx="998">
                  <c:v>4.1947000000000001</c:v>
                </c:pt>
                <c:pt idx="999">
                  <c:v>4.1947000000000001</c:v>
                </c:pt>
                <c:pt idx="1000">
                  <c:v>4.1947000000000001</c:v>
                </c:pt>
                <c:pt idx="1001">
                  <c:v>4.1947000000000001</c:v>
                </c:pt>
                <c:pt idx="1002">
                  <c:v>4.1947000000000001</c:v>
                </c:pt>
                <c:pt idx="1003">
                  <c:v>4.1829000000000001</c:v>
                </c:pt>
                <c:pt idx="1004">
                  <c:v>4.1256000000000004</c:v>
                </c:pt>
                <c:pt idx="1005">
                  <c:v>4.0244</c:v>
                </c:pt>
                <c:pt idx="1006">
                  <c:v>3.9047000000000001</c:v>
                </c:pt>
                <c:pt idx="1007">
                  <c:v>3.7887</c:v>
                </c:pt>
                <c:pt idx="1008">
                  <c:v>3.6911999999999998</c:v>
                </c:pt>
                <c:pt idx="1009">
                  <c:v>3.6261000000000001</c:v>
                </c:pt>
                <c:pt idx="1010">
                  <c:v>3.6074000000000002</c:v>
                </c:pt>
                <c:pt idx="1011">
                  <c:v>3.6074000000000002</c:v>
                </c:pt>
                <c:pt idx="1012">
                  <c:v>3.6074000000000002</c:v>
                </c:pt>
                <c:pt idx="1013">
                  <c:v>3.6074000000000002</c:v>
                </c:pt>
                <c:pt idx="1014">
                  <c:v>3.6074000000000002</c:v>
                </c:pt>
                <c:pt idx="1015">
                  <c:v>3.6074000000000002</c:v>
                </c:pt>
                <c:pt idx="1016">
                  <c:v>3.6074000000000002</c:v>
                </c:pt>
                <c:pt idx="1017">
                  <c:v>3.6074000000000002</c:v>
                </c:pt>
                <c:pt idx="1018">
                  <c:v>3.6074000000000002</c:v>
                </c:pt>
                <c:pt idx="1019">
                  <c:v>3.6074000000000002</c:v>
                </c:pt>
                <c:pt idx="1020">
                  <c:v>3.6074000000000002</c:v>
                </c:pt>
                <c:pt idx="1021">
                  <c:v>3.6074000000000002</c:v>
                </c:pt>
                <c:pt idx="1022">
                  <c:v>3.6074000000000002</c:v>
                </c:pt>
                <c:pt idx="1023">
                  <c:v>3.6074000000000002</c:v>
                </c:pt>
                <c:pt idx="1024">
                  <c:v>3.6074000000000002</c:v>
                </c:pt>
                <c:pt idx="1025">
                  <c:v>3.6074000000000002</c:v>
                </c:pt>
                <c:pt idx="1026">
                  <c:v>3.6074000000000002</c:v>
                </c:pt>
                <c:pt idx="1027">
                  <c:v>3.6074000000000002</c:v>
                </c:pt>
                <c:pt idx="1028">
                  <c:v>3.6074000000000002</c:v>
                </c:pt>
                <c:pt idx="1029">
                  <c:v>3.6074000000000002</c:v>
                </c:pt>
                <c:pt idx="1030">
                  <c:v>3.6074000000000002</c:v>
                </c:pt>
                <c:pt idx="1031">
                  <c:v>3.6074000000000002</c:v>
                </c:pt>
                <c:pt idx="1032">
                  <c:v>3.6074000000000002</c:v>
                </c:pt>
                <c:pt idx="1033">
                  <c:v>3.6074000000000002</c:v>
                </c:pt>
                <c:pt idx="1034">
                  <c:v>3.6074000000000002</c:v>
                </c:pt>
                <c:pt idx="1035">
                  <c:v>3.6074000000000002</c:v>
                </c:pt>
                <c:pt idx="1036">
                  <c:v>3.6074000000000002</c:v>
                </c:pt>
                <c:pt idx="1037">
                  <c:v>3.6074000000000002</c:v>
                </c:pt>
                <c:pt idx="1038">
                  <c:v>3.6074000000000002</c:v>
                </c:pt>
                <c:pt idx="1039">
                  <c:v>3.6074000000000002</c:v>
                </c:pt>
                <c:pt idx="1040">
                  <c:v>3.6074000000000002</c:v>
                </c:pt>
                <c:pt idx="1041">
                  <c:v>3.6135999999999999</c:v>
                </c:pt>
                <c:pt idx="1042">
                  <c:v>3.6440000000000001</c:v>
                </c:pt>
                <c:pt idx="1043">
                  <c:v>3.6852</c:v>
                </c:pt>
                <c:pt idx="1044">
                  <c:v>3.7119</c:v>
                </c:pt>
                <c:pt idx="1045">
                  <c:v>3.7149999999999999</c:v>
                </c:pt>
                <c:pt idx="1046">
                  <c:v>3.7149999999999999</c:v>
                </c:pt>
                <c:pt idx="1047">
                  <c:v>3.7149999999999999</c:v>
                </c:pt>
                <c:pt idx="1048">
                  <c:v>3.7149999999999999</c:v>
                </c:pt>
                <c:pt idx="1049">
                  <c:v>3.7149999999999999</c:v>
                </c:pt>
                <c:pt idx="1050">
                  <c:v>3.7149999999999999</c:v>
                </c:pt>
                <c:pt idx="1051">
                  <c:v>3.7149999999999999</c:v>
                </c:pt>
                <c:pt idx="1052">
                  <c:v>3.7149999999999999</c:v>
                </c:pt>
                <c:pt idx="1053">
                  <c:v>3.7042000000000002</c:v>
                </c:pt>
                <c:pt idx="1054">
                  <c:v>3.6558999999999999</c:v>
                </c:pt>
                <c:pt idx="1055">
                  <c:v>3.5790000000000002</c:v>
                </c:pt>
                <c:pt idx="1056">
                  <c:v>3.4984999999999999</c:v>
                </c:pt>
                <c:pt idx="1057">
                  <c:v>3.4325999999999999</c:v>
                </c:pt>
                <c:pt idx="1058">
                  <c:v>3.3902000000000001</c:v>
                </c:pt>
                <c:pt idx="1059">
                  <c:v>3.3782000000000001</c:v>
                </c:pt>
                <c:pt idx="1060">
                  <c:v>3.3782000000000001</c:v>
                </c:pt>
                <c:pt idx="1061">
                  <c:v>3.3782000000000001</c:v>
                </c:pt>
                <c:pt idx="1062">
                  <c:v>3.3782000000000001</c:v>
                </c:pt>
                <c:pt idx="1063">
                  <c:v>3.3782000000000001</c:v>
                </c:pt>
                <c:pt idx="1064">
                  <c:v>3.3782000000000001</c:v>
                </c:pt>
                <c:pt idx="1065">
                  <c:v>3.3782000000000001</c:v>
                </c:pt>
                <c:pt idx="1066">
                  <c:v>3.3782000000000001</c:v>
                </c:pt>
                <c:pt idx="1067">
                  <c:v>3.3782000000000001</c:v>
                </c:pt>
                <c:pt idx="1068">
                  <c:v>3.3782000000000001</c:v>
                </c:pt>
                <c:pt idx="1069">
                  <c:v>3.3782000000000001</c:v>
                </c:pt>
                <c:pt idx="1070">
                  <c:v>3.3792</c:v>
                </c:pt>
                <c:pt idx="1071">
                  <c:v>3.3912</c:v>
                </c:pt>
                <c:pt idx="1072">
                  <c:v>3.4163000000000001</c:v>
                </c:pt>
                <c:pt idx="1073">
                  <c:v>3.4312999999999998</c:v>
                </c:pt>
                <c:pt idx="1074">
                  <c:v>3.4312999999999998</c:v>
                </c:pt>
                <c:pt idx="1075">
                  <c:v>3.4312999999999998</c:v>
                </c:pt>
                <c:pt idx="1076">
                  <c:v>3.4312999999999998</c:v>
                </c:pt>
                <c:pt idx="1077">
                  <c:v>3.4312999999999998</c:v>
                </c:pt>
                <c:pt idx="1078">
                  <c:v>3.4312999999999998</c:v>
                </c:pt>
                <c:pt idx="1079">
                  <c:v>3.4312999999999998</c:v>
                </c:pt>
                <c:pt idx="1080">
                  <c:v>3.4312999999999998</c:v>
                </c:pt>
                <c:pt idx="1081">
                  <c:v>3.4312999999999998</c:v>
                </c:pt>
                <c:pt idx="1082">
                  <c:v>3.4312999999999998</c:v>
                </c:pt>
                <c:pt idx="1083">
                  <c:v>3.4312999999999998</c:v>
                </c:pt>
                <c:pt idx="1084">
                  <c:v>3.4312999999999998</c:v>
                </c:pt>
                <c:pt idx="1085">
                  <c:v>3.4312999999999998</c:v>
                </c:pt>
                <c:pt idx="1086">
                  <c:v>3.4312999999999998</c:v>
                </c:pt>
                <c:pt idx="1087">
                  <c:v>3.4312999999999998</c:v>
                </c:pt>
                <c:pt idx="1088">
                  <c:v>3.4312999999999998</c:v>
                </c:pt>
                <c:pt idx="1089">
                  <c:v>3.4312999999999998</c:v>
                </c:pt>
                <c:pt idx="1090">
                  <c:v>3.4312999999999998</c:v>
                </c:pt>
                <c:pt idx="1091">
                  <c:v>3.4312999999999998</c:v>
                </c:pt>
                <c:pt idx="1092">
                  <c:v>3.4312999999999998</c:v>
                </c:pt>
                <c:pt idx="1093">
                  <c:v>3.4312999999999998</c:v>
                </c:pt>
                <c:pt idx="1094">
                  <c:v>3.4312999999999998</c:v>
                </c:pt>
                <c:pt idx="1095">
                  <c:v>3.4312999999999998</c:v>
                </c:pt>
                <c:pt idx="1096">
                  <c:v>3.4312999999999998</c:v>
                </c:pt>
                <c:pt idx="1097">
                  <c:v>3.4312999999999998</c:v>
                </c:pt>
                <c:pt idx="1098">
                  <c:v>3.4312999999999998</c:v>
                </c:pt>
                <c:pt idx="1099">
                  <c:v>3.4312999999999998</c:v>
                </c:pt>
                <c:pt idx="1100">
                  <c:v>3.4312999999999998</c:v>
                </c:pt>
                <c:pt idx="1101">
                  <c:v>3.4312999999999998</c:v>
                </c:pt>
                <c:pt idx="1102">
                  <c:v>3.4312</c:v>
                </c:pt>
                <c:pt idx="1103">
                  <c:v>3.4251999999999998</c:v>
                </c:pt>
                <c:pt idx="1104">
                  <c:v>3.411</c:v>
                </c:pt>
                <c:pt idx="1105">
                  <c:v>3.4051999999999998</c:v>
                </c:pt>
                <c:pt idx="1106">
                  <c:v>3.4051999999999998</c:v>
                </c:pt>
                <c:pt idx="1107">
                  <c:v>3.4051999999999998</c:v>
                </c:pt>
                <c:pt idx="1108">
                  <c:v>3.4051999999999998</c:v>
                </c:pt>
                <c:pt idx="1109">
                  <c:v>3.4051999999999998</c:v>
                </c:pt>
                <c:pt idx="1110">
                  <c:v>3.4051999999999998</c:v>
                </c:pt>
                <c:pt idx="1111">
                  <c:v>3.4051999999999998</c:v>
                </c:pt>
                <c:pt idx="1112">
                  <c:v>3.4051999999999998</c:v>
                </c:pt>
                <c:pt idx="1113">
                  <c:v>3.4051999999999998</c:v>
                </c:pt>
                <c:pt idx="1114">
                  <c:v>3.4051999999999998</c:v>
                </c:pt>
                <c:pt idx="1115">
                  <c:v>3.4051999999999998</c:v>
                </c:pt>
                <c:pt idx="1116">
                  <c:v>3.4051999999999998</c:v>
                </c:pt>
                <c:pt idx="1117">
                  <c:v>3.4051999999999998</c:v>
                </c:pt>
                <c:pt idx="1118">
                  <c:v>3.4051999999999998</c:v>
                </c:pt>
                <c:pt idx="1119">
                  <c:v>3.4051999999999998</c:v>
                </c:pt>
                <c:pt idx="1120">
                  <c:v>3.4051999999999998</c:v>
                </c:pt>
                <c:pt idx="1121">
                  <c:v>3.4051999999999998</c:v>
                </c:pt>
                <c:pt idx="1122">
                  <c:v>3.4051999999999998</c:v>
                </c:pt>
                <c:pt idx="1123">
                  <c:v>3.4051999999999998</c:v>
                </c:pt>
                <c:pt idx="1124">
                  <c:v>3.4051999999999998</c:v>
                </c:pt>
                <c:pt idx="1125">
                  <c:v>3.4051999999999998</c:v>
                </c:pt>
                <c:pt idx="1126">
                  <c:v>3.4051999999999998</c:v>
                </c:pt>
                <c:pt idx="1127">
                  <c:v>3.4051999999999998</c:v>
                </c:pt>
                <c:pt idx="1128">
                  <c:v>3.4051999999999998</c:v>
                </c:pt>
                <c:pt idx="1129">
                  <c:v>3.4051999999999998</c:v>
                </c:pt>
                <c:pt idx="1130">
                  <c:v>3.4051999999999998</c:v>
                </c:pt>
                <c:pt idx="1131">
                  <c:v>3.4051999999999998</c:v>
                </c:pt>
                <c:pt idx="1132">
                  <c:v>3.4051999999999998</c:v>
                </c:pt>
                <c:pt idx="1133">
                  <c:v>3.4051999999999998</c:v>
                </c:pt>
                <c:pt idx="1134">
                  <c:v>3.4051999999999998</c:v>
                </c:pt>
                <c:pt idx="1135">
                  <c:v>3.4051999999999998</c:v>
                </c:pt>
                <c:pt idx="1136">
                  <c:v>3.4051999999999998</c:v>
                </c:pt>
                <c:pt idx="1137">
                  <c:v>3.4051999999999998</c:v>
                </c:pt>
                <c:pt idx="1138">
                  <c:v>3.4051999999999998</c:v>
                </c:pt>
                <c:pt idx="1139">
                  <c:v>3.4051999999999998</c:v>
                </c:pt>
                <c:pt idx="1140">
                  <c:v>3.4051999999999998</c:v>
                </c:pt>
                <c:pt idx="1141">
                  <c:v>3.4051999999999998</c:v>
                </c:pt>
                <c:pt idx="1142">
                  <c:v>3.4051999999999998</c:v>
                </c:pt>
                <c:pt idx="1143">
                  <c:v>3.4051999999999998</c:v>
                </c:pt>
                <c:pt idx="1144">
                  <c:v>3.4051999999999998</c:v>
                </c:pt>
                <c:pt idx="1145">
                  <c:v>3.4051999999999998</c:v>
                </c:pt>
                <c:pt idx="1146">
                  <c:v>3.4051999999999998</c:v>
                </c:pt>
                <c:pt idx="1147">
                  <c:v>3.4051999999999998</c:v>
                </c:pt>
                <c:pt idx="1148">
                  <c:v>3.4051999999999998</c:v>
                </c:pt>
                <c:pt idx="1149">
                  <c:v>3.4051999999999998</c:v>
                </c:pt>
                <c:pt idx="1150">
                  <c:v>3.4051999999999998</c:v>
                </c:pt>
                <c:pt idx="1151">
                  <c:v>3.4051999999999998</c:v>
                </c:pt>
                <c:pt idx="1152">
                  <c:v>3.4051999999999998</c:v>
                </c:pt>
                <c:pt idx="1153">
                  <c:v>3.4051999999999998</c:v>
                </c:pt>
                <c:pt idx="1154">
                  <c:v>3.4051999999999998</c:v>
                </c:pt>
                <c:pt idx="1155">
                  <c:v>3.4051999999999998</c:v>
                </c:pt>
                <c:pt idx="1156">
                  <c:v>3.4051999999999998</c:v>
                </c:pt>
                <c:pt idx="1157">
                  <c:v>3.4051999999999998</c:v>
                </c:pt>
                <c:pt idx="1158">
                  <c:v>3.4051999999999998</c:v>
                </c:pt>
                <c:pt idx="1159">
                  <c:v>3.4051999999999998</c:v>
                </c:pt>
                <c:pt idx="1160">
                  <c:v>3.4051999999999998</c:v>
                </c:pt>
                <c:pt idx="1161">
                  <c:v>3.4051999999999998</c:v>
                </c:pt>
                <c:pt idx="1162">
                  <c:v>3.4051999999999998</c:v>
                </c:pt>
                <c:pt idx="1163">
                  <c:v>3.4051999999999998</c:v>
                </c:pt>
                <c:pt idx="1164">
                  <c:v>3.4051999999999998</c:v>
                </c:pt>
                <c:pt idx="1165">
                  <c:v>3.4051999999999998</c:v>
                </c:pt>
                <c:pt idx="1166">
                  <c:v>3.4051999999999998</c:v>
                </c:pt>
                <c:pt idx="1167">
                  <c:v>3.4051999999999998</c:v>
                </c:pt>
                <c:pt idx="1168">
                  <c:v>3.4051999999999998</c:v>
                </c:pt>
                <c:pt idx="1169">
                  <c:v>3.4051999999999998</c:v>
                </c:pt>
                <c:pt idx="1170">
                  <c:v>3.4051999999999998</c:v>
                </c:pt>
                <c:pt idx="1171">
                  <c:v>3.4051999999999998</c:v>
                </c:pt>
                <c:pt idx="1172">
                  <c:v>3.4051999999999998</c:v>
                </c:pt>
                <c:pt idx="1173">
                  <c:v>3.4051999999999998</c:v>
                </c:pt>
                <c:pt idx="1174">
                  <c:v>3.4051999999999998</c:v>
                </c:pt>
                <c:pt idx="1175">
                  <c:v>3.4051999999999998</c:v>
                </c:pt>
                <c:pt idx="1176">
                  <c:v>3.4051999999999998</c:v>
                </c:pt>
                <c:pt idx="1177">
                  <c:v>3.4051999999999998</c:v>
                </c:pt>
                <c:pt idx="1178">
                  <c:v>3.4051999999999998</c:v>
                </c:pt>
                <c:pt idx="1179">
                  <c:v>3.4051999999999998</c:v>
                </c:pt>
                <c:pt idx="1180">
                  <c:v>3.4051999999999998</c:v>
                </c:pt>
                <c:pt idx="1181">
                  <c:v>3.4051999999999998</c:v>
                </c:pt>
                <c:pt idx="1182">
                  <c:v>3.4051999999999998</c:v>
                </c:pt>
                <c:pt idx="1183">
                  <c:v>3.4051999999999998</c:v>
                </c:pt>
                <c:pt idx="1184">
                  <c:v>3.4051999999999998</c:v>
                </c:pt>
                <c:pt idx="1185">
                  <c:v>3.4051999999999998</c:v>
                </c:pt>
                <c:pt idx="1186">
                  <c:v>3.4051999999999998</c:v>
                </c:pt>
                <c:pt idx="1187">
                  <c:v>3.4051999999999998</c:v>
                </c:pt>
                <c:pt idx="1188">
                  <c:v>3.4051999999999998</c:v>
                </c:pt>
                <c:pt idx="1189">
                  <c:v>3.4051999999999998</c:v>
                </c:pt>
                <c:pt idx="1190">
                  <c:v>3.4051999999999998</c:v>
                </c:pt>
                <c:pt idx="1191">
                  <c:v>3.4051999999999998</c:v>
                </c:pt>
                <c:pt idx="1192">
                  <c:v>3.4051999999999998</c:v>
                </c:pt>
                <c:pt idx="1193">
                  <c:v>3.4051999999999998</c:v>
                </c:pt>
                <c:pt idx="1194">
                  <c:v>3.4051999999999998</c:v>
                </c:pt>
                <c:pt idx="1195">
                  <c:v>3.4051999999999998</c:v>
                </c:pt>
                <c:pt idx="1196">
                  <c:v>3.4051999999999998</c:v>
                </c:pt>
                <c:pt idx="1197">
                  <c:v>3.4051999999999998</c:v>
                </c:pt>
                <c:pt idx="1198">
                  <c:v>3.4051999999999998</c:v>
                </c:pt>
                <c:pt idx="1199">
                  <c:v>3.4051999999999998</c:v>
                </c:pt>
                <c:pt idx="1200">
                  <c:v>3.4051999999999998</c:v>
                </c:pt>
                <c:pt idx="1201">
                  <c:v>3.4051999999999998</c:v>
                </c:pt>
                <c:pt idx="1202">
                  <c:v>3.4051999999999998</c:v>
                </c:pt>
                <c:pt idx="1203">
                  <c:v>3.4051999999999998</c:v>
                </c:pt>
                <c:pt idx="1204">
                  <c:v>3.4051999999999998</c:v>
                </c:pt>
                <c:pt idx="1205">
                  <c:v>3.4051999999999998</c:v>
                </c:pt>
                <c:pt idx="1206">
                  <c:v>3.4051999999999998</c:v>
                </c:pt>
                <c:pt idx="1207">
                  <c:v>3.4051999999999998</c:v>
                </c:pt>
                <c:pt idx="1208">
                  <c:v>3.4051999999999998</c:v>
                </c:pt>
                <c:pt idx="1209">
                  <c:v>3.4051999999999998</c:v>
                </c:pt>
                <c:pt idx="1210">
                  <c:v>3.4051999999999998</c:v>
                </c:pt>
                <c:pt idx="1211">
                  <c:v>3.4051999999999998</c:v>
                </c:pt>
                <c:pt idx="1212">
                  <c:v>3.4051999999999998</c:v>
                </c:pt>
                <c:pt idx="1213">
                  <c:v>3.4051999999999998</c:v>
                </c:pt>
                <c:pt idx="1214">
                  <c:v>3.4051999999999998</c:v>
                </c:pt>
                <c:pt idx="1215">
                  <c:v>3.4051999999999998</c:v>
                </c:pt>
                <c:pt idx="1216">
                  <c:v>3.4051999999999998</c:v>
                </c:pt>
                <c:pt idx="1217">
                  <c:v>3.4051999999999998</c:v>
                </c:pt>
                <c:pt idx="1218">
                  <c:v>3.4051999999999998</c:v>
                </c:pt>
                <c:pt idx="1219">
                  <c:v>3.4051999999999998</c:v>
                </c:pt>
                <c:pt idx="1220">
                  <c:v>3.4051999999999998</c:v>
                </c:pt>
                <c:pt idx="1221">
                  <c:v>3.4051999999999998</c:v>
                </c:pt>
                <c:pt idx="1222">
                  <c:v>3.4051999999999998</c:v>
                </c:pt>
                <c:pt idx="1223">
                  <c:v>3.4051999999999998</c:v>
                </c:pt>
                <c:pt idx="1224">
                  <c:v>3.4051999999999998</c:v>
                </c:pt>
                <c:pt idx="1225">
                  <c:v>3.4051999999999998</c:v>
                </c:pt>
                <c:pt idx="1226">
                  <c:v>3.4051999999999998</c:v>
                </c:pt>
                <c:pt idx="1227">
                  <c:v>3.4051999999999998</c:v>
                </c:pt>
                <c:pt idx="1228">
                  <c:v>3.4051999999999998</c:v>
                </c:pt>
                <c:pt idx="1229">
                  <c:v>3.4051999999999998</c:v>
                </c:pt>
                <c:pt idx="1230">
                  <c:v>3.4051999999999998</c:v>
                </c:pt>
                <c:pt idx="1231">
                  <c:v>3.4051999999999998</c:v>
                </c:pt>
                <c:pt idx="1232">
                  <c:v>3.4051999999999998</c:v>
                </c:pt>
                <c:pt idx="1233">
                  <c:v>3.4051999999999998</c:v>
                </c:pt>
                <c:pt idx="1234">
                  <c:v>3.4051999999999998</c:v>
                </c:pt>
                <c:pt idx="1235">
                  <c:v>3.4051999999999998</c:v>
                </c:pt>
                <c:pt idx="1236">
                  <c:v>3.4051999999999998</c:v>
                </c:pt>
                <c:pt idx="1237">
                  <c:v>3.3993000000000002</c:v>
                </c:pt>
                <c:pt idx="1238">
                  <c:v>3.3786999999999998</c:v>
                </c:pt>
                <c:pt idx="1239">
                  <c:v>3.3523000000000001</c:v>
                </c:pt>
                <c:pt idx="1240">
                  <c:v>3.3411</c:v>
                </c:pt>
                <c:pt idx="1241">
                  <c:v>3.3411</c:v>
                </c:pt>
                <c:pt idx="1242">
                  <c:v>3.3411</c:v>
                </c:pt>
                <c:pt idx="1243">
                  <c:v>3.3411</c:v>
                </c:pt>
                <c:pt idx="1244">
                  <c:v>3.3411</c:v>
                </c:pt>
                <c:pt idx="1245">
                  <c:v>3.3411</c:v>
                </c:pt>
                <c:pt idx="1246">
                  <c:v>3.3439999999999999</c:v>
                </c:pt>
                <c:pt idx="1247">
                  <c:v>3.3839000000000001</c:v>
                </c:pt>
                <c:pt idx="1248">
                  <c:v>3.4822000000000002</c:v>
                </c:pt>
                <c:pt idx="1249">
                  <c:v>3.6175000000000002</c:v>
                </c:pt>
                <c:pt idx="1250">
                  <c:v>3.7568999999999999</c:v>
                </c:pt>
                <c:pt idx="1251">
                  <c:v>3.8763000000000001</c:v>
                </c:pt>
                <c:pt idx="1252">
                  <c:v>3.9613</c:v>
                </c:pt>
                <c:pt idx="1253">
                  <c:v>3.9994999999999998</c:v>
                </c:pt>
                <c:pt idx="1254">
                  <c:v>4.0004999999999997</c:v>
                </c:pt>
                <c:pt idx="1255">
                  <c:v>4.0004999999999997</c:v>
                </c:pt>
                <c:pt idx="1256">
                  <c:v>4.0004999999999997</c:v>
                </c:pt>
                <c:pt idx="1257">
                  <c:v>4.0004999999999997</c:v>
                </c:pt>
                <c:pt idx="1258">
                  <c:v>4</c:v>
                </c:pt>
                <c:pt idx="1259">
                  <c:v>3.9792999999999998</c:v>
                </c:pt>
                <c:pt idx="1260">
                  <c:v>3.9232999999999998</c:v>
                </c:pt>
                <c:pt idx="1261">
                  <c:v>3.8582999999999998</c:v>
                </c:pt>
                <c:pt idx="1262">
                  <c:v>3.8199000000000001</c:v>
                </c:pt>
                <c:pt idx="1263">
                  <c:v>3.8169</c:v>
                </c:pt>
                <c:pt idx="1264">
                  <c:v>3.8169</c:v>
                </c:pt>
                <c:pt idx="1265">
                  <c:v>3.8169</c:v>
                </c:pt>
                <c:pt idx="1266">
                  <c:v>3.8169</c:v>
                </c:pt>
                <c:pt idx="1267">
                  <c:v>3.8169</c:v>
                </c:pt>
                <c:pt idx="1268">
                  <c:v>3.8169</c:v>
                </c:pt>
                <c:pt idx="1269">
                  <c:v>3.8169</c:v>
                </c:pt>
                <c:pt idx="1270">
                  <c:v>3.8169</c:v>
                </c:pt>
                <c:pt idx="1271">
                  <c:v>3.8169</c:v>
                </c:pt>
                <c:pt idx="1272">
                  <c:v>3.8169</c:v>
                </c:pt>
                <c:pt idx="1273">
                  <c:v>3.8169</c:v>
                </c:pt>
                <c:pt idx="1274">
                  <c:v>3.8169</c:v>
                </c:pt>
                <c:pt idx="1275">
                  <c:v>3.8169</c:v>
                </c:pt>
                <c:pt idx="1276">
                  <c:v>3.8169</c:v>
                </c:pt>
                <c:pt idx="1277">
                  <c:v>3.8169</c:v>
                </c:pt>
                <c:pt idx="1278">
                  <c:v>3.8169</c:v>
                </c:pt>
                <c:pt idx="1279">
                  <c:v>3.8169</c:v>
                </c:pt>
                <c:pt idx="1280">
                  <c:v>3.8163999999999998</c:v>
                </c:pt>
                <c:pt idx="1281">
                  <c:v>3.7801</c:v>
                </c:pt>
                <c:pt idx="1282">
                  <c:v>3.6434000000000002</c:v>
                </c:pt>
                <c:pt idx="1283">
                  <c:v>3.4037000000000002</c:v>
                </c:pt>
                <c:pt idx="1284">
                  <c:v>3.1120000000000001</c:v>
                </c:pt>
                <c:pt idx="1285">
                  <c:v>2.8313999999999999</c:v>
                </c:pt>
                <c:pt idx="1286">
                  <c:v>2.6198000000000001</c:v>
                </c:pt>
                <c:pt idx="1287">
                  <c:v>2.5137</c:v>
                </c:pt>
                <c:pt idx="1288">
                  <c:v>2.4992999999999999</c:v>
                </c:pt>
                <c:pt idx="1289">
                  <c:v>2.4992999999999999</c:v>
                </c:pt>
                <c:pt idx="1290">
                  <c:v>2.4992999999999999</c:v>
                </c:pt>
                <c:pt idx="1291">
                  <c:v>2.4992999999999999</c:v>
                </c:pt>
                <c:pt idx="1292">
                  <c:v>2.4992999999999999</c:v>
                </c:pt>
                <c:pt idx="1293">
                  <c:v>2.4992999999999999</c:v>
                </c:pt>
                <c:pt idx="1294">
                  <c:v>2.4992999999999999</c:v>
                </c:pt>
                <c:pt idx="1295">
                  <c:v>2.4992999999999999</c:v>
                </c:pt>
                <c:pt idx="1296">
                  <c:v>2.4992999999999999</c:v>
                </c:pt>
                <c:pt idx="1297">
                  <c:v>2.4992999999999999</c:v>
                </c:pt>
                <c:pt idx="1298">
                  <c:v>2.4992999999999999</c:v>
                </c:pt>
                <c:pt idx="1299">
                  <c:v>2.4992999999999999</c:v>
                </c:pt>
                <c:pt idx="1300">
                  <c:v>2.4992999999999999</c:v>
                </c:pt>
                <c:pt idx="1301">
                  <c:v>2.4992999999999999</c:v>
                </c:pt>
                <c:pt idx="1302">
                  <c:v>2.4992999999999999</c:v>
                </c:pt>
                <c:pt idx="1303">
                  <c:v>2.4992999999999999</c:v>
                </c:pt>
                <c:pt idx="1304">
                  <c:v>2.4992000000000001</c:v>
                </c:pt>
                <c:pt idx="1305">
                  <c:v>2.4843000000000002</c:v>
                </c:pt>
                <c:pt idx="1306">
                  <c:v>2.4302000000000001</c:v>
                </c:pt>
                <c:pt idx="1307">
                  <c:v>2.3424999999999998</c:v>
                </c:pt>
                <c:pt idx="1308">
                  <c:v>2.2461000000000002</c:v>
                </c:pt>
                <c:pt idx="1309">
                  <c:v>2.1665999999999999</c:v>
                </c:pt>
                <c:pt idx="1310">
                  <c:v>2.1276000000000002</c:v>
                </c:pt>
                <c:pt idx="1311">
                  <c:v>2.1269</c:v>
                </c:pt>
                <c:pt idx="1312">
                  <c:v>2.1269</c:v>
                </c:pt>
                <c:pt idx="1313">
                  <c:v>2.1269</c:v>
                </c:pt>
                <c:pt idx="1314">
                  <c:v>2.1269</c:v>
                </c:pt>
                <c:pt idx="1315">
                  <c:v>2.1269</c:v>
                </c:pt>
                <c:pt idx="1316">
                  <c:v>2.1474000000000002</c:v>
                </c:pt>
                <c:pt idx="1317">
                  <c:v>2.2475000000000001</c:v>
                </c:pt>
                <c:pt idx="1318">
                  <c:v>2.4337</c:v>
                </c:pt>
                <c:pt idx="1319">
                  <c:v>2.6676000000000002</c:v>
                </c:pt>
                <c:pt idx="1320">
                  <c:v>2.9125000000000001</c:v>
                </c:pt>
                <c:pt idx="1321">
                  <c:v>3.1505999999999998</c:v>
                </c:pt>
                <c:pt idx="1322">
                  <c:v>3.3761000000000001</c:v>
                </c:pt>
                <c:pt idx="1323">
                  <c:v>3.5821000000000001</c:v>
                </c:pt>
                <c:pt idx="1324">
                  <c:v>3.7492999999999999</c:v>
                </c:pt>
                <c:pt idx="1325">
                  <c:v>3.8429000000000002</c:v>
                </c:pt>
                <c:pt idx="1326">
                  <c:v>3.851</c:v>
                </c:pt>
                <c:pt idx="1327">
                  <c:v>3.851</c:v>
                </c:pt>
                <c:pt idx="1328">
                  <c:v>3.851</c:v>
                </c:pt>
                <c:pt idx="1329">
                  <c:v>3.851</c:v>
                </c:pt>
                <c:pt idx="1330">
                  <c:v>3.851</c:v>
                </c:pt>
                <c:pt idx="1331">
                  <c:v>3.851</c:v>
                </c:pt>
                <c:pt idx="1332">
                  <c:v>3.851</c:v>
                </c:pt>
                <c:pt idx="1333">
                  <c:v>3.851</c:v>
                </c:pt>
                <c:pt idx="1334">
                  <c:v>3.851</c:v>
                </c:pt>
                <c:pt idx="1335">
                  <c:v>3.851</c:v>
                </c:pt>
                <c:pt idx="1336">
                  <c:v>3.851</c:v>
                </c:pt>
                <c:pt idx="1337">
                  <c:v>3.851</c:v>
                </c:pt>
                <c:pt idx="1338">
                  <c:v>3.851</c:v>
                </c:pt>
                <c:pt idx="1339">
                  <c:v>3.851</c:v>
                </c:pt>
                <c:pt idx="1340">
                  <c:v>3.851</c:v>
                </c:pt>
                <c:pt idx="1341">
                  <c:v>3.851</c:v>
                </c:pt>
                <c:pt idx="1342">
                  <c:v>3.851</c:v>
                </c:pt>
                <c:pt idx="1343">
                  <c:v>3.851</c:v>
                </c:pt>
                <c:pt idx="1344">
                  <c:v>3.851</c:v>
                </c:pt>
                <c:pt idx="1345">
                  <c:v>3.851</c:v>
                </c:pt>
                <c:pt idx="1346">
                  <c:v>3.851</c:v>
                </c:pt>
                <c:pt idx="1347">
                  <c:v>3.851</c:v>
                </c:pt>
                <c:pt idx="1348">
                  <c:v>3.851</c:v>
                </c:pt>
                <c:pt idx="1349">
                  <c:v>3.851</c:v>
                </c:pt>
                <c:pt idx="1350">
                  <c:v>3.851</c:v>
                </c:pt>
                <c:pt idx="1351">
                  <c:v>3.851</c:v>
                </c:pt>
                <c:pt idx="1352">
                  <c:v>3.851</c:v>
                </c:pt>
                <c:pt idx="1353">
                  <c:v>3.851</c:v>
                </c:pt>
                <c:pt idx="1354">
                  <c:v>3.851</c:v>
                </c:pt>
                <c:pt idx="1355">
                  <c:v>3.851</c:v>
                </c:pt>
                <c:pt idx="1356">
                  <c:v>3.851</c:v>
                </c:pt>
                <c:pt idx="1357">
                  <c:v>3.851</c:v>
                </c:pt>
                <c:pt idx="1358">
                  <c:v>3.851</c:v>
                </c:pt>
                <c:pt idx="1359">
                  <c:v>3.851</c:v>
                </c:pt>
                <c:pt idx="1360">
                  <c:v>3.851</c:v>
                </c:pt>
                <c:pt idx="1361">
                  <c:v>3.851</c:v>
                </c:pt>
                <c:pt idx="1362">
                  <c:v>3.851</c:v>
                </c:pt>
                <c:pt idx="1363">
                  <c:v>3.851</c:v>
                </c:pt>
                <c:pt idx="1364">
                  <c:v>3.851</c:v>
                </c:pt>
                <c:pt idx="1365">
                  <c:v>3.851</c:v>
                </c:pt>
                <c:pt idx="1366">
                  <c:v>3.851</c:v>
                </c:pt>
                <c:pt idx="1367">
                  <c:v>3.851</c:v>
                </c:pt>
                <c:pt idx="1368">
                  <c:v>3.851</c:v>
                </c:pt>
                <c:pt idx="1369">
                  <c:v>3.851</c:v>
                </c:pt>
                <c:pt idx="1370">
                  <c:v>3.851</c:v>
                </c:pt>
                <c:pt idx="1371">
                  <c:v>3.851</c:v>
                </c:pt>
                <c:pt idx="1372">
                  <c:v>3.851</c:v>
                </c:pt>
                <c:pt idx="1373">
                  <c:v>3.851</c:v>
                </c:pt>
                <c:pt idx="1374">
                  <c:v>3.851</c:v>
                </c:pt>
                <c:pt idx="1375">
                  <c:v>3.851</c:v>
                </c:pt>
                <c:pt idx="1376">
                  <c:v>3.851</c:v>
                </c:pt>
                <c:pt idx="1377">
                  <c:v>3.851</c:v>
                </c:pt>
                <c:pt idx="1378">
                  <c:v>3.851</c:v>
                </c:pt>
                <c:pt idx="1379">
                  <c:v>3.851</c:v>
                </c:pt>
                <c:pt idx="1380">
                  <c:v>3.851</c:v>
                </c:pt>
                <c:pt idx="1381">
                  <c:v>3.851</c:v>
                </c:pt>
                <c:pt idx="1382">
                  <c:v>3.851</c:v>
                </c:pt>
                <c:pt idx="1383">
                  <c:v>3.851</c:v>
                </c:pt>
                <c:pt idx="1384">
                  <c:v>3.851</c:v>
                </c:pt>
                <c:pt idx="1385">
                  <c:v>3.851</c:v>
                </c:pt>
                <c:pt idx="1386">
                  <c:v>3.851</c:v>
                </c:pt>
                <c:pt idx="1387">
                  <c:v>3.851</c:v>
                </c:pt>
                <c:pt idx="1388">
                  <c:v>3.851</c:v>
                </c:pt>
                <c:pt idx="1389">
                  <c:v>3.851</c:v>
                </c:pt>
                <c:pt idx="1390">
                  <c:v>3.851</c:v>
                </c:pt>
                <c:pt idx="1391">
                  <c:v>3.851</c:v>
                </c:pt>
                <c:pt idx="1392">
                  <c:v>3.851</c:v>
                </c:pt>
                <c:pt idx="1393">
                  <c:v>3.851</c:v>
                </c:pt>
                <c:pt idx="1394">
                  <c:v>3.851</c:v>
                </c:pt>
                <c:pt idx="1395">
                  <c:v>3.851</c:v>
                </c:pt>
                <c:pt idx="1396">
                  <c:v>3.851</c:v>
                </c:pt>
                <c:pt idx="1397">
                  <c:v>3.851</c:v>
                </c:pt>
                <c:pt idx="1398">
                  <c:v>3.851</c:v>
                </c:pt>
                <c:pt idx="1399">
                  <c:v>3.851</c:v>
                </c:pt>
                <c:pt idx="1400">
                  <c:v>3.851</c:v>
                </c:pt>
                <c:pt idx="1401">
                  <c:v>3.851</c:v>
                </c:pt>
                <c:pt idx="1402">
                  <c:v>3.851</c:v>
                </c:pt>
                <c:pt idx="1403">
                  <c:v>3.851</c:v>
                </c:pt>
                <c:pt idx="1404">
                  <c:v>3.851</c:v>
                </c:pt>
                <c:pt idx="1405">
                  <c:v>3.851</c:v>
                </c:pt>
                <c:pt idx="1406">
                  <c:v>3.851</c:v>
                </c:pt>
                <c:pt idx="1407">
                  <c:v>3.851</c:v>
                </c:pt>
                <c:pt idx="1408">
                  <c:v>3.851</c:v>
                </c:pt>
                <c:pt idx="1409">
                  <c:v>3.851</c:v>
                </c:pt>
                <c:pt idx="1410">
                  <c:v>3.851</c:v>
                </c:pt>
                <c:pt idx="1411">
                  <c:v>3.851</c:v>
                </c:pt>
                <c:pt idx="1412">
                  <c:v>3.851</c:v>
                </c:pt>
                <c:pt idx="1413">
                  <c:v>3.851</c:v>
                </c:pt>
                <c:pt idx="1414">
                  <c:v>3.851</c:v>
                </c:pt>
                <c:pt idx="1415">
                  <c:v>3.851</c:v>
                </c:pt>
                <c:pt idx="1416">
                  <c:v>3.851</c:v>
                </c:pt>
                <c:pt idx="1417">
                  <c:v>3.851</c:v>
                </c:pt>
                <c:pt idx="1418">
                  <c:v>3.851</c:v>
                </c:pt>
                <c:pt idx="1419">
                  <c:v>3.851</c:v>
                </c:pt>
                <c:pt idx="1420">
                  <c:v>3.851</c:v>
                </c:pt>
                <c:pt idx="1421">
                  <c:v>3.851</c:v>
                </c:pt>
                <c:pt idx="1422">
                  <c:v>3.851</c:v>
                </c:pt>
                <c:pt idx="1423">
                  <c:v>3.851</c:v>
                </c:pt>
                <c:pt idx="1424">
                  <c:v>3.851</c:v>
                </c:pt>
                <c:pt idx="1425">
                  <c:v>3.851</c:v>
                </c:pt>
                <c:pt idx="1426">
                  <c:v>3.851</c:v>
                </c:pt>
                <c:pt idx="1427">
                  <c:v>3.851</c:v>
                </c:pt>
                <c:pt idx="1428">
                  <c:v>3.851</c:v>
                </c:pt>
                <c:pt idx="1429">
                  <c:v>3.851</c:v>
                </c:pt>
                <c:pt idx="1430">
                  <c:v>3.851</c:v>
                </c:pt>
                <c:pt idx="1431">
                  <c:v>3.851</c:v>
                </c:pt>
                <c:pt idx="1432">
                  <c:v>3.851</c:v>
                </c:pt>
                <c:pt idx="1433">
                  <c:v>3.851</c:v>
                </c:pt>
                <c:pt idx="1434">
                  <c:v>3.851</c:v>
                </c:pt>
                <c:pt idx="1435">
                  <c:v>3.851</c:v>
                </c:pt>
                <c:pt idx="1436">
                  <c:v>3.851</c:v>
                </c:pt>
                <c:pt idx="1437">
                  <c:v>3.851</c:v>
                </c:pt>
                <c:pt idx="1438">
                  <c:v>3.851</c:v>
                </c:pt>
                <c:pt idx="1439">
                  <c:v>3.851</c:v>
                </c:pt>
                <c:pt idx="1440">
                  <c:v>3.851</c:v>
                </c:pt>
                <c:pt idx="1441">
                  <c:v>3.851</c:v>
                </c:pt>
                <c:pt idx="1442">
                  <c:v>3.851</c:v>
                </c:pt>
                <c:pt idx="1443">
                  <c:v>3.851</c:v>
                </c:pt>
                <c:pt idx="1444">
                  <c:v>3.851</c:v>
                </c:pt>
                <c:pt idx="1445">
                  <c:v>3.851</c:v>
                </c:pt>
                <c:pt idx="1446">
                  <c:v>3.851</c:v>
                </c:pt>
                <c:pt idx="1447">
                  <c:v>3.851</c:v>
                </c:pt>
                <c:pt idx="1448">
                  <c:v>3.851</c:v>
                </c:pt>
                <c:pt idx="1449">
                  <c:v>3.851</c:v>
                </c:pt>
                <c:pt idx="1450">
                  <c:v>3.851</c:v>
                </c:pt>
                <c:pt idx="1451">
                  <c:v>3.851</c:v>
                </c:pt>
                <c:pt idx="1452">
                  <c:v>3.851</c:v>
                </c:pt>
                <c:pt idx="1453">
                  <c:v>3.851</c:v>
                </c:pt>
                <c:pt idx="1454">
                  <c:v>3.851</c:v>
                </c:pt>
                <c:pt idx="1455">
                  <c:v>3.851</c:v>
                </c:pt>
                <c:pt idx="1456">
                  <c:v>3.851</c:v>
                </c:pt>
                <c:pt idx="1457">
                  <c:v>3.851</c:v>
                </c:pt>
                <c:pt idx="1458">
                  <c:v>3.851</c:v>
                </c:pt>
                <c:pt idx="1459">
                  <c:v>3.851</c:v>
                </c:pt>
                <c:pt idx="1460">
                  <c:v>3.851</c:v>
                </c:pt>
                <c:pt idx="1461">
                  <c:v>3.851</c:v>
                </c:pt>
                <c:pt idx="1462">
                  <c:v>3.851</c:v>
                </c:pt>
                <c:pt idx="1463">
                  <c:v>3.851</c:v>
                </c:pt>
                <c:pt idx="1464">
                  <c:v>3.851</c:v>
                </c:pt>
                <c:pt idx="1465">
                  <c:v>3.851</c:v>
                </c:pt>
                <c:pt idx="1466">
                  <c:v>3.851</c:v>
                </c:pt>
                <c:pt idx="1467">
                  <c:v>3.851</c:v>
                </c:pt>
                <c:pt idx="1468">
                  <c:v>3.851</c:v>
                </c:pt>
                <c:pt idx="1469">
                  <c:v>3.851</c:v>
                </c:pt>
                <c:pt idx="1470">
                  <c:v>3.851</c:v>
                </c:pt>
                <c:pt idx="1471">
                  <c:v>3.851</c:v>
                </c:pt>
                <c:pt idx="1472">
                  <c:v>3.851</c:v>
                </c:pt>
                <c:pt idx="1473">
                  <c:v>3.851</c:v>
                </c:pt>
                <c:pt idx="1474">
                  <c:v>3.851</c:v>
                </c:pt>
                <c:pt idx="1475">
                  <c:v>3.851</c:v>
                </c:pt>
                <c:pt idx="1476">
                  <c:v>3.851</c:v>
                </c:pt>
                <c:pt idx="1477">
                  <c:v>3.851</c:v>
                </c:pt>
                <c:pt idx="1478">
                  <c:v>3.851</c:v>
                </c:pt>
                <c:pt idx="1479">
                  <c:v>3.851</c:v>
                </c:pt>
                <c:pt idx="1480">
                  <c:v>3.851</c:v>
                </c:pt>
                <c:pt idx="1481">
                  <c:v>3.851</c:v>
                </c:pt>
                <c:pt idx="1482">
                  <c:v>3.851</c:v>
                </c:pt>
                <c:pt idx="1483">
                  <c:v>3.851</c:v>
                </c:pt>
                <c:pt idx="1484">
                  <c:v>3.851</c:v>
                </c:pt>
                <c:pt idx="1485">
                  <c:v>3.851</c:v>
                </c:pt>
                <c:pt idx="1486">
                  <c:v>3.851</c:v>
                </c:pt>
                <c:pt idx="1487">
                  <c:v>3.851</c:v>
                </c:pt>
                <c:pt idx="1488">
                  <c:v>3.851</c:v>
                </c:pt>
                <c:pt idx="1489">
                  <c:v>3.851</c:v>
                </c:pt>
                <c:pt idx="1490">
                  <c:v>3.851</c:v>
                </c:pt>
                <c:pt idx="1491">
                  <c:v>3.851</c:v>
                </c:pt>
                <c:pt idx="1492">
                  <c:v>3.851</c:v>
                </c:pt>
                <c:pt idx="1493">
                  <c:v>3.851</c:v>
                </c:pt>
                <c:pt idx="1494">
                  <c:v>3.851</c:v>
                </c:pt>
                <c:pt idx="1495">
                  <c:v>3.851</c:v>
                </c:pt>
                <c:pt idx="1496">
                  <c:v>3.851</c:v>
                </c:pt>
                <c:pt idx="1497">
                  <c:v>3.851</c:v>
                </c:pt>
                <c:pt idx="1498">
                  <c:v>3.851</c:v>
                </c:pt>
                <c:pt idx="1499">
                  <c:v>3.851</c:v>
                </c:pt>
                <c:pt idx="1500">
                  <c:v>3.851</c:v>
                </c:pt>
                <c:pt idx="1501">
                  <c:v>3.851</c:v>
                </c:pt>
                <c:pt idx="1502">
                  <c:v>3.851</c:v>
                </c:pt>
                <c:pt idx="1503">
                  <c:v>3.851</c:v>
                </c:pt>
                <c:pt idx="1504">
                  <c:v>3.851</c:v>
                </c:pt>
                <c:pt idx="1505">
                  <c:v>3.851</c:v>
                </c:pt>
                <c:pt idx="1506">
                  <c:v>3.851</c:v>
                </c:pt>
                <c:pt idx="1507">
                  <c:v>3.851</c:v>
                </c:pt>
                <c:pt idx="1508">
                  <c:v>3.851</c:v>
                </c:pt>
                <c:pt idx="1509">
                  <c:v>3.851</c:v>
                </c:pt>
                <c:pt idx="1510">
                  <c:v>3.851</c:v>
                </c:pt>
                <c:pt idx="1511">
                  <c:v>3.851</c:v>
                </c:pt>
                <c:pt idx="1512">
                  <c:v>3.851</c:v>
                </c:pt>
                <c:pt idx="1513">
                  <c:v>3.851</c:v>
                </c:pt>
                <c:pt idx="1514">
                  <c:v>3.851</c:v>
                </c:pt>
                <c:pt idx="1515">
                  <c:v>3.851</c:v>
                </c:pt>
                <c:pt idx="1516">
                  <c:v>3.851</c:v>
                </c:pt>
                <c:pt idx="1517">
                  <c:v>3.851</c:v>
                </c:pt>
                <c:pt idx="1518">
                  <c:v>3.851</c:v>
                </c:pt>
                <c:pt idx="1519">
                  <c:v>3.851</c:v>
                </c:pt>
                <c:pt idx="1520">
                  <c:v>3.851</c:v>
                </c:pt>
                <c:pt idx="1521">
                  <c:v>3.851</c:v>
                </c:pt>
                <c:pt idx="1522">
                  <c:v>3.851</c:v>
                </c:pt>
                <c:pt idx="1523">
                  <c:v>3.851</c:v>
                </c:pt>
                <c:pt idx="1524">
                  <c:v>3.851</c:v>
                </c:pt>
                <c:pt idx="1525">
                  <c:v>3.851</c:v>
                </c:pt>
                <c:pt idx="1526">
                  <c:v>3.851</c:v>
                </c:pt>
                <c:pt idx="1527">
                  <c:v>3.851</c:v>
                </c:pt>
                <c:pt idx="1528">
                  <c:v>3.851</c:v>
                </c:pt>
                <c:pt idx="1529">
                  <c:v>3.851</c:v>
                </c:pt>
                <c:pt idx="1530">
                  <c:v>3.851</c:v>
                </c:pt>
                <c:pt idx="1531">
                  <c:v>3.851</c:v>
                </c:pt>
                <c:pt idx="1532">
                  <c:v>3.851</c:v>
                </c:pt>
                <c:pt idx="1533">
                  <c:v>3.851</c:v>
                </c:pt>
                <c:pt idx="1534">
                  <c:v>3.851</c:v>
                </c:pt>
                <c:pt idx="1535">
                  <c:v>3.851</c:v>
                </c:pt>
                <c:pt idx="1536">
                  <c:v>3.851</c:v>
                </c:pt>
                <c:pt idx="1537">
                  <c:v>3.851</c:v>
                </c:pt>
                <c:pt idx="1538">
                  <c:v>3.851</c:v>
                </c:pt>
                <c:pt idx="1539">
                  <c:v>3.851</c:v>
                </c:pt>
                <c:pt idx="1540">
                  <c:v>3.851</c:v>
                </c:pt>
                <c:pt idx="1541">
                  <c:v>3.851</c:v>
                </c:pt>
                <c:pt idx="1542">
                  <c:v>3.851</c:v>
                </c:pt>
                <c:pt idx="1543">
                  <c:v>3.851</c:v>
                </c:pt>
                <c:pt idx="1544">
                  <c:v>3.851</c:v>
                </c:pt>
                <c:pt idx="1545">
                  <c:v>3.851</c:v>
                </c:pt>
                <c:pt idx="1546">
                  <c:v>3.851</c:v>
                </c:pt>
                <c:pt idx="1547">
                  <c:v>3.851</c:v>
                </c:pt>
                <c:pt idx="1548">
                  <c:v>3.851</c:v>
                </c:pt>
                <c:pt idx="1549">
                  <c:v>3.851</c:v>
                </c:pt>
                <c:pt idx="1550">
                  <c:v>3.851</c:v>
                </c:pt>
                <c:pt idx="1551">
                  <c:v>3.851</c:v>
                </c:pt>
                <c:pt idx="1552">
                  <c:v>3.851</c:v>
                </c:pt>
                <c:pt idx="1553">
                  <c:v>3.851</c:v>
                </c:pt>
                <c:pt idx="1554">
                  <c:v>3.851</c:v>
                </c:pt>
                <c:pt idx="1555">
                  <c:v>3.851</c:v>
                </c:pt>
                <c:pt idx="1556">
                  <c:v>3.851</c:v>
                </c:pt>
                <c:pt idx="1557">
                  <c:v>3.851</c:v>
                </c:pt>
                <c:pt idx="1558">
                  <c:v>3.851</c:v>
                </c:pt>
                <c:pt idx="1559">
                  <c:v>3.851</c:v>
                </c:pt>
                <c:pt idx="1560">
                  <c:v>3.851</c:v>
                </c:pt>
                <c:pt idx="1561">
                  <c:v>3.851</c:v>
                </c:pt>
                <c:pt idx="1562">
                  <c:v>3.851</c:v>
                </c:pt>
                <c:pt idx="1563">
                  <c:v>3.851</c:v>
                </c:pt>
                <c:pt idx="1564">
                  <c:v>3.851</c:v>
                </c:pt>
                <c:pt idx="1565">
                  <c:v>3.851</c:v>
                </c:pt>
                <c:pt idx="1566">
                  <c:v>3.851</c:v>
                </c:pt>
                <c:pt idx="1567">
                  <c:v>3.851</c:v>
                </c:pt>
                <c:pt idx="1568">
                  <c:v>3.851</c:v>
                </c:pt>
                <c:pt idx="1569">
                  <c:v>3.851</c:v>
                </c:pt>
                <c:pt idx="1570">
                  <c:v>3.851</c:v>
                </c:pt>
                <c:pt idx="1571">
                  <c:v>3.851</c:v>
                </c:pt>
                <c:pt idx="1572">
                  <c:v>3.851</c:v>
                </c:pt>
                <c:pt idx="1573">
                  <c:v>3.851</c:v>
                </c:pt>
                <c:pt idx="1574">
                  <c:v>3.851</c:v>
                </c:pt>
                <c:pt idx="1575">
                  <c:v>3.851</c:v>
                </c:pt>
                <c:pt idx="1576">
                  <c:v>3.851</c:v>
                </c:pt>
                <c:pt idx="1577">
                  <c:v>3.851</c:v>
                </c:pt>
                <c:pt idx="1578">
                  <c:v>3.851</c:v>
                </c:pt>
                <c:pt idx="1579">
                  <c:v>3.851</c:v>
                </c:pt>
                <c:pt idx="1580">
                  <c:v>3.851</c:v>
                </c:pt>
                <c:pt idx="1581">
                  <c:v>3.851</c:v>
                </c:pt>
                <c:pt idx="1582">
                  <c:v>3.851</c:v>
                </c:pt>
                <c:pt idx="1583">
                  <c:v>3.851</c:v>
                </c:pt>
                <c:pt idx="1584">
                  <c:v>3.851</c:v>
                </c:pt>
                <c:pt idx="1585">
                  <c:v>3.851</c:v>
                </c:pt>
                <c:pt idx="1586">
                  <c:v>3.851</c:v>
                </c:pt>
                <c:pt idx="1587">
                  <c:v>3.851</c:v>
                </c:pt>
                <c:pt idx="1588">
                  <c:v>3.851</c:v>
                </c:pt>
                <c:pt idx="1589">
                  <c:v>3.851</c:v>
                </c:pt>
                <c:pt idx="1590">
                  <c:v>3.851</c:v>
                </c:pt>
                <c:pt idx="1591">
                  <c:v>3.851</c:v>
                </c:pt>
                <c:pt idx="1592">
                  <c:v>3.851</c:v>
                </c:pt>
                <c:pt idx="1593">
                  <c:v>3.851</c:v>
                </c:pt>
                <c:pt idx="1594">
                  <c:v>3.851</c:v>
                </c:pt>
                <c:pt idx="1595">
                  <c:v>3.851</c:v>
                </c:pt>
                <c:pt idx="1596">
                  <c:v>3.851</c:v>
                </c:pt>
                <c:pt idx="1597">
                  <c:v>3.851</c:v>
                </c:pt>
                <c:pt idx="1598">
                  <c:v>3.851</c:v>
                </c:pt>
                <c:pt idx="1599">
                  <c:v>3.851</c:v>
                </c:pt>
                <c:pt idx="1600">
                  <c:v>3.851</c:v>
                </c:pt>
                <c:pt idx="1601">
                  <c:v>3.851</c:v>
                </c:pt>
                <c:pt idx="1602">
                  <c:v>3.851</c:v>
                </c:pt>
                <c:pt idx="1603">
                  <c:v>3.851</c:v>
                </c:pt>
                <c:pt idx="1604">
                  <c:v>3.851</c:v>
                </c:pt>
                <c:pt idx="1605">
                  <c:v>3.851</c:v>
                </c:pt>
                <c:pt idx="1606">
                  <c:v>3.851</c:v>
                </c:pt>
                <c:pt idx="1607">
                  <c:v>3.851</c:v>
                </c:pt>
                <c:pt idx="1608">
                  <c:v>3.851</c:v>
                </c:pt>
                <c:pt idx="1609">
                  <c:v>3.851</c:v>
                </c:pt>
                <c:pt idx="1610">
                  <c:v>3.851</c:v>
                </c:pt>
                <c:pt idx="1611">
                  <c:v>3.851</c:v>
                </c:pt>
                <c:pt idx="1612">
                  <c:v>3.851</c:v>
                </c:pt>
                <c:pt idx="1613">
                  <c:v>3.851</c:v>
                </c:pt>
                <c:pt idx="1614">
                  <c:v>3.851</c:v>
                </c:pt>
                <c:pt idx="1615">
                  <c:v>3.851</c:v>
                </c:pt>
                <c:pt idx="1616">
                  <c:v>3.851</c:v>
                </c:pt>
                <c:pt idx="1617">
                  <c:v>3.851</c:v>
                </c:pt>
                <c:pt idx="1618">
                  <c:v>3.851</c:v>
                </c:pt>
                <c:pt idx="1619">
                  <c:v>3.851</c:v>
                </c:pt>
                <c:pt idx="1620">
                  <c:v>3.851</c:v>
                </c:pt>
                <c:pt idx="1621">
                  <c:v>3.851</c:v>
                </c:pt>
                <c:pt idx="1622">
                  <c:v>3.851</c:v>
                </c:pt>
                <c:pt idx="1623">
                  <c:v>3.851</c:v>
                </c:pt>
                <c:pt idx="1624">
                  <c:v>3.851</c:v>
                </c:pt>
                <c:pt idx="1625">
                  <c:v>3.851</c:v>
                </c:pt>
                <c:pt idx="1626">
                  <c:v>3.851</c:v>
                </c:pt>
                <c:pt idx="1627">
                  <c:v>3.851</c:v>
                </c:pt>
                <c:pt idx="1628">
                  <c:v>3.851</c:v>
                </c:pt>
                <c:pt idx="1629">
                  <c:v>3.851</c:v>
                </c:pt>
                <c:pt idx="1630">
                  <c:v>3.851</c:v>
                </c:pt>
                <c:pt idx="1631">
                  <c:v>3.851</c:v>
                </c:pt>
                <c:pt idx="1632">
                  <c:v>3.851</c:v>
                </c:pt>
                <c:pt idx="1633">
                  <c:v>3.851</c:v>
                </c:pt>
                <c:pt idx="1634">
                  <c:v>3.851</c:v>
                </c:pt>
                <c:pt idx="1635">
                  <c:v>3.851</c:v>
                </c:pt>
                <c:pt idx="1636">
                  <c:v>3.851</c:v>
                </c:pt>
                <c:pt idx="1637">
                  <c:v>3.851</c:v>
                </c:pt>
                <c:pt idx="1638">
                  <c:v>3.851</c:v>
                </c:pt>
                <c:pt idx="1639">
                  <c:v>3.851</c:v>
                </c:pt>
                <c:pt idx="1640">
                  <c:v>3.851</c:v>
                </c:pt>
                <c:pt idx="1641">
                  <c:v>3.851</c:v>
                </c:pt>
                <c:pt idx="1642">
                  <c:v>3.851</c:v>
                </c:pt>
                <c:pt idx="1643">
                  <c:v>3.851</c:v>
                </c:pt>
                <c:pt idx="1644">
                  <c:v>3.851</c:v>
                </c:pt>
                <c:pt idx="1645">
                  <c:v>3.851</c:v>
                </c:pt>
                <c:pt idx="1646">
                  <c:v>3.851</c:v>
                </c:pt>
                <c:pt idx="1647">
                  <c:v>3.851</c:v>
                </c:pt>
                <c:pt idx="1648">
                  <c:v>3.851</c:v>
                </c:pt>
                <c:pt idx="1649">
                  <c:v>3.851</c:v>
                </c:pt>
                <c:pt idx="1650">
                  <c:v>3.851</c:v>
                </c:pt>
                <c:pt idx="1651">
                  <c:v>3.851</c:v>
                </c:pt>
                <c:pt idx="1652">
                  <c:v>3.851</c:v>
                </c:pt>
                <c:pt idx="1653">
                  <c:v>3.851</c:v>
                </c:pt>
                <c:pt idx="1654">
                  <c:v>3.851</c:v>
                </c:pt>
                <c:pt idx="1655">
                  <c:v>3.851</c:v>
                </c:pt>
                <c:pt idx="1656">
                  <c:v>3.851</c:v>
                </c:pt>
                <c:pt idx="1657">
                  <c:v>3.851</c:v>
                </c:pt>
                <c:pt idx="1658">
                  <c:v>3.851</c:v>
                </c:pt>
                <c:pt idx="1659">
                  <c:v>3.851</c:v>
                </c:pt>
                <c:pt idx="1660">
                  <c:v>3.851</c:v>
                </c:pt>
                <c:pt idx="1661">
                  <c:v>3.851</c:v>
                </c:pt>
                <c:pt idx="1662">
                  <c:v>3.851</c:v>
                </c:pt>
                <c:pt idx="1663">
                  <c:v>3.851</c:v>
                </c:pt>
                <c:pt idx="1664">
                  <c:v>3.851</c:v>
                </c:pt>
                <c:pt idx="1665">
                  <c:v>3.851</c:v>
                </c:pt>
                <c:pt idx="1666">
                  <c:v>3.851</c:v>
                </c:pt>
                <c:pt idx="1667">
                  <c:v>3.851</c:v>
                </c:pt>
                <c:pt idx="1668">
                  <c:v>3.851</c:v>
                </c:pt>
                <c:pt idx="1669">
                  <c:v>3.851</c:v>
                </c:pt>
                <c:pt idx="1670">
                  <c:v>3.851</c:v>
                </c:pt>
                <c:pt idx="1671">
                  <c:v>3.851</c:v>
                </c:pt>
                <c:pt idx="1672">
                  <c:v>3.851</c:v>
                </c:pt>
                <c:pt idx="1673">
                  <c:v>3.851</c:v>
                </c:pt>
                <c:pt idx="1674">
                  <c:v>3.851</c:v>
                </c:pt>
                <c:pt idx="1675">
                  <c:v>3.851</c:v>
                </c:pt>
                <c:pt idx="1676">
                  <c:v>3.851</c:v>
                </c:pt>
                <c:pt idx="1677">
                  <c:v>3.851</c:v>
                </c:pt>
                <c:pt idx="1678">
                  <c:v>3.851</c:v>
                </c:pt>
                <c:pt idx="1679">
                  <c:v>3.851</c:v>
                </c:pt>
                <c:pt idx="1680">
                  <c:v>3.851</c:v>
                </c:pt>
                <c:pt idx="1681">
                  <c:v>3.851</c:v>
                </c:pt>
                <c:pt idx="1682">
                  <c:v>3.851</c:v>
                </c:pt>
                <c:pt idx="1683">
                  <c:v>3.851</c:v>
                </c:pt>
                <c:pt idx="1684">
                  <c:v>3.851</c:v>
                </c:pt>
                <c:pt idx="1685">
                  <c:v>3.851</c:v>
                </c:pt>
                <c:pt idx="1686">
                  <c:v>3.851</c:v>
                </c:pt>
                <c:pt idx="1687">
                  <c:v>3.851</c:v>
                </c:pt>
                <c:pt idx="1688">
                  <c:v>3.851</c:v>
                </c:pt>
                <c:pt idx="1689">
                  <c:v>3.851</c:v>
                </c:pt>
                <c:pt idx="1690">
                  <c:v>3.851</c:v>
                </c:pt>
                <c:pt idx="1691">
                  <c:v>3.851</c:v>
                </c:pt>
                <c:pt idx="1692">
                  <c:v>3.851</c:v>
                </c:pt>
                <c:pt idx="1693">
                  <c:v>3.851</c:v>
                </c:pt>
                <c:pt idx="1694">
                  <c:v>3.851</c:v>
                </c:pt>
                <c:pt idx="1695">
                  <c:v>3.851</c:v>
                </c:pt>
                <c:pt idx="1696">
                  <c:v>3.851</c:v>
                </c:pt>
                <c:pt idx="1697">
                  <c:v>3.851</c:v>
                </c:pt>
                <c:pt idx="1698">
                  <c:v>3.851</c:v>
                </c:pt>
                <c:pt idx="1699">
                  <c:v>3.851</c:v>
                </c:pt>
                <c:pt idx="1700">
                  <c:v>3.851</c:v>
                </c:pt>
                <c:pt idx="1701">
                  <c:v>3.851</c:v>
                </c:pt>
                <c:pt idx="1702">
                  <c:v>3.851</c:v>
                </c:pt>
                <c:pt idx="1703">
                  <c:v>3.851</c:v>
                </c:pt>
                <c:pt idx="1704">
                  <c:v>3.851</c:v>
                </c:pt>
                <c:pt idx="1705">
                  <c:v>3.851</c:v>
                </c:pt>
                <c:pt idx="1706">
                  <c:v>3.851</c:v>
                </c:pt>
                <c:pt idx="1707">
                  <c:v>3.851</c:v>
                </c:pt>
                <c:pt idx="1708">
                  <c:v>3.851</c:v>
                </c:pt>
                <c:pt idx="1709">
                  <c:v>3.851</c:v>
                </c:pt>
                <c:pt idx="1710">
                  <c:v>3.851</c:v>
                </c:pt>
                <c:pt idx="1711">
                  <c:v>3.851</c:v>
                </c:pt>
                <c:pt idx="1712">
                  <c:v>3.851</c:v>
                </c:pt>
                <c:pt idx="1713">
                  <c:v>3.851</c:v>
                </c:pt>
                <c:pt idx="1714">
                  <c:v>3.851</c:v>
                </c:pt>
                <c:pt idx="1715">
                  <c:v>3.851</c:v>
                </c:pt>
                <c:pt idx="1716">
                  <c:v>3.851</c:v>
                </c:pt>
                <c:pt idx="1717">
                  <c:v>3.851</c:v>
                </c:pt>
                <c:pt idx="1718">
                  <c:v>3.851</c:v>
                </c:pt>
                <c:pt idx="1719">
                  <c:v>3.851</c:v>
                </c:pt>
                <c:pt idx="1720">
                  <c:v>3.851</c:v>
                </c:pt>
                <c:pt idx="1721">
                  <c:v>3.851</c:v>
                </c:pt>
                <c:pt idx="1722">
                  <c:v>3.851</c:v>
                </c:pt>
                <c:pt idx="1723">
                  <c:v>3.851</c:v>
                </c:pt>
                <c:pt idx="1724">
                  <c:v>3.851</c:v>
                </c:pt>
                <c:pt idx="1725">
                  <c:v>3.851</c:v>
                </c:pt>
                <c:pt idx="1726">
                  <c:v>3.851</c:v>
                </c:pt>
                <c:pt idx="1727">
                  <c:v>3.851</c:v>
                </c:pt>
                <c:pt idx="1728">
                  <c:v>3.851</c:v>
                </c:pt>
                <c:pt idx="1729">
                  <c:v>3.851</c:v>
                </c:pt>
                <c:pt idx="1730">
                  <c:v>3.851</c:v>
                </c:pt>
                <c:pt idx="1731">
                  <c:v>3.851</c:v>
                </c:pt>
                <c:pt idx="1732">
                  <c:v>3.851</c:v>
                </c:pt>
                <c:pt idx="1733">
                  <c:v>3.851</c:v>
                </c:pt>
                <c:pt idx="1734">
                  <c:v>3.851</c:v>
                </c:pt>
                <c:pt idx="1735">
                  <c:v>3.851</c:v>
                </c:pt>
                <c:pt idx="1736">
                  <c:v>3.851</c:v>
                </c:pt>
                <c:pt idx="1737">
                  <c:v>3.851</c:v>
                </c:pt>
                <c:pt idx="1738">
                  <c:v>3.851</c:v>
                </c:pt>
                <c:pt idx="1739">
                  <c:v>3.851</c:v>
                </c:pt>
                <c:pt idx="1740">
                  <c:v>3.851</c:v>
                </c:pt>
                <c:pt idx="1741">
                  <c:v>3.851</c:v>
                </c:pt>
                <c:pt idx="1742">
                  <c:v>3.851</c:v>
                </c:pt>
                <c:pt idx="1743">
                  <c:v>3.851</c:v>
                </c:pt>
                <c:pt idx="1744">
                  <c:v>3.851</c:v>
                </c:pt>
                <c:pt idx="1745">
                  <c:v>3.851</c:v>
                </c:pt>
                <c:pt idx="1746">
                  <c:v>3.851</c:v>
                </c:pt>
                <c:pt idx="1747">
                  <c:v>3.851</c:v>
                </c:pt>
                <c:pt idx="1748">
                  <c:v>3.851</c:v>
                </c:pt>
                <c:pt idx="1749">
                  <c:v>3.851</c:v>
                </c:pt>
                <c:pt idx="1750">
                  <c:v>3.851</c:v>
                </c:pt>
                <c:pt idx="1751">
                  <c:v>3.851</c:v>
                </c:pt>
                <c:pt idx="1752">
                  <c:v>3.851</c:v>
                </c:pt>
                <c:pt idx="1753">
                  <c:v>3.851</c:v>
                </c:pt>
                <c:pt idx="1754">
                  <c:v>3.851</c:v>
                </c:pt>
                <c:pt idx="1755">
                  <c:v>3.851</c:v>
                </c:pt>
                <c:pt idx="1756">
                  <c:v>3.851</c:v>
                </c:pt>
                <c:pt idx="1757">
                  <c:v>3.851</c:v>
                </c:pt>
                <c:pt idx="1758">
                  <c:v>3.851</c:v>
                </c:pt>
                <c:pt idx="1759">
                  <c:v>3.851</c:v>
                </c:pt>
                <c:pt idx="1760">
                  <c:v>3.851</c:v>
                </c:pt>
                <c:pt idx="1761">
                  <c:v>3.851</c:v>
                </c:pt>
                <c:pt idx="1762">
                  <c:v>3.851</c:v>
                </c:pt>
                <c:pt idx="1763">
                  <c:v>3.851</c:v>
                </c:pt>
                <c:pt idx="1764">
                  <c:v>3.851</c:v>
                </c:pt>
                <c:pt idx="1765">
                  <c:v>3.851</c:v>
                </c:pt>
                <c:pt idx="1766">
                  <c:v>3.851</c:v>
                </c:pt>
                <c:pt idx="1767">
                  <c:v>3.851</c:v>
                </c:pt>
                <c:pt idx="1768">
                  <c:v>3.851</c:v>
                </c:pt>
                <c:pt idx="1769">
                  <c:v>3.851</c:v>
                </c:pt>
                <c:pt idx="1770">
                  <c:v>3.851</c:v>
                </c:pt>
                <c:pt idx="1771">
                  <c:v>3.851</c:v>
                </c:pt>
                <c:pt idx="1772">
                  <c:v>3.851</c:v>
                </c:pt>
                <c:pt idx="1773">
                  <c:v>3.851</c:v>
                </c:pt>
                <c:pt idx="1774">
                  <c:v>3.851</c:v>
                </c:pt>
                <c:pt idx="1775">
                  <c:v>3.851</c:v>
                </c:pt>
                <c:pt idx="1776">
                  <c:v>3.851</c:v>
                </c:pt>
                <c:pt idx="1777">
                  <c:v>3.851</c:v>
                </c:pt>
                <c:pt idx="1778">
                  <c:v>3.851</c:v>
                </c:pt>
                <c:pt idx="1779">
                  <c:v>3.851</c:v>
                </c:pt>
                <c:pt idx="1780">
                  <c:v>3.851</c:v>
                </c:pt>
                <c:pt idx="1781">
                  <c:v>3.851</c:v>
                </c:pt>
                <c:pt idx="1782">
                  <c:v>3.851</c:v>
                </c:pt>
                <c:pt idx="1783">
                  <c:v>3.851</c:v>
                </c:pt>
                <c:pt idx="1784">
                  <c:v>3.851</c:v>
                </c:pt>
                <c:pt idx="1785">
                  <c:v>3.851</c:v>
                </c:pt>
                <c:pt idx="1786">
                  <c:v>3.851</c:v>
                </c:pt>
                <c:pt idx="1787">
                  <c:v>3.851</c:v>
                </c:pt>
                <c:pt idx="1788">
                  <c:v>3.851</c:v>
                </c:pt>
                <c:pt idx="1789">
                  <c:v>3.851</c:v>
                </c:pt>
                <c:pt idx="1790">
                  <c:v>3.851</c:v>
                </c:pt>
                <c:pt idx="1791">
                  <c:v>3.851</c:v>
                </c:pt>
                <c:pt idx="1792">
                  <c:v>3.851</c:v>
                </c:pt>
                <c:pt idx="1793">
                  <c:v>3.851</c:v>
                </c:pt>
                <c:pt idx="1794">
                  <c:v>3.851</c:v>
                </c:pt>
                <c:pt idx="1795">
                  <c:v>3.851</c:v>
                </c:pt>
                <c:pt idx="1796">
                  <c:v>3.851</c:v>
                </c:pt>
                <c:pt idx="1797">
                  <c:v>3.851</c:v>
                </c:pt>
                <c:pt idx="1798">
                  <c:v>3.851</c:v>
                </c:pt>
                <c:pt idx="1799">
                  <c:v>3.851</c:v>
                </c:pt>
                <c:pt idx="1800">
                  <c:v>3.851</c:v>
                </c:pt>
                <c:pt idx="1801">
                  <c:v>3.851</c:v>
                </c:pt>
                <c:pt idx="1802">
                  <c:v>3.851</c:v>
                </c:pt>
                <c:pt idx="1803">
                  <c:v>3.851</c:v>
                </c:pt>
                <c:pt idx="1804">
                  <c:v>3.851</c:v>
                </c:pt>
                <c:pt idx="1805">
                  <c:v>3.851</c:v>
                </c:pt>
                <c:pt idx="1806">
                  <c:v>3.851</c:v>
                </c:pt>
                <c:pt idx="1807">
                  <c:v>3.851</c:v>
                </c:pt>
                <c:pt idx="1808">
                  <c:v>3.851</c:v>
                </c:pt>
                <c:pt idx="1809">
                  <c:v>3.851</c:v>
                </c:pt>
                <c:pt idx="1810">
                  <c:v>3.851</c:v>
                </c:pt>
                <c:pt idx="1811">
                  <c:v>3.851</c:v>
                </c:pt>
                <c:pt idx="1812">
                  <c:v>3.851</c:v>
                </c:pt>
                <c:pt idx="1813">
                  <c:v>3.851</c:v>
                </c:pt>
                <c:pt idx="1814">
                  <c:v>3.851</c:v>
                </c:pt>
                <c:pt idx="1815">
                  <c:v>3.851</c:v>
                </c:pt>
                <c:pt idx="1816">
                  <c:v>3.851</c:v>
                </c:pt>
                <c:pt idx="1817">
                  <c:v>3.851</c:v>
                </c:pt>
                <c:pt idx="1818">
                  <c:v>3.851</c:v>
                </c:pt>
                <c:pt idx="1819">
                  <c:v>3.851</c:v>
                </c:pt>
                <c:pt idx="1820">
                  <c:v>3.851</c:v>
                </c:pt>
                <c:pt idx="1821">
                  <c:v>3.851</c:v>
                </c:pt>
                <c:pt idx="1822">
                  <c:v>3.851</c:v>
                </c:pt>
                <c:pt idx="1823">
                  <c:v>3.851</c:v>
                </c:pt>
                <c:pt idx="1824">
                  <c:v>3.851</c:v>
                </c:pt>
                <c:pt idx="1825">
                  <c:v>3.851</c:v>
                </c:pt>
                <c:pt idx="1826">
                  <c:v>3.851</c:v>
                </c:pt>
                <c:pt idx="1827">
                  <c:v>3.851</c:v>
                </c:pt>
                <c:pt idx="1828">
                  <c:v>3.851</c:v>
                </c:pt>
                <c:pt idx="1829">
                  <c:v>3.851</c:v>
                </c:pt>
                <c:pt idx="1830">
                  <c:v>3.851</c:v>
                </c:pt>
                <c:pt idx="1831">
                  <c:v>3.851</c:v>
                </c:pt>
                <c:pt idx="1832">
                  <c:v>3.851</c:v>
                </c:pt>
                <c:pt idx="1833">
                  <c:v>3.851</c:v>
                </c:pt>
                <c:pt idx="1834">
                  <c:v>3.851</c:v>
                </c:pt>
                <c:pt idx="1835">
                  <c:v>3.851</c:v>
                </c:pt>
                <c:pt idx="1836">
                  <c:v>3.851</c:v>
                </c:pt>
                <c:pt idx="1837">
                  <c:v>3.851</c:v>
                </c:pt>
                <c:pt idx="1838">
                  <c:v>3.851</c:v>
                </c:pt>
                <c:pt idx="1839">
                  <c:v>3.851</c:v>
                </c:pt>
                <c:pt idx="1840">
                  <c:v>3.851</c:v>
                </c:pt>
                <c:pt idx="1841">
                  <c:v>3.851</c:v>
                </c:pt>
                <c:pt idx="1842">
                  <c:v>3.851</c:v>
                </c:pt>
                <c:pt idx="1843">
                  <c:v>3.851</c:v>
                </c:pt>
                <c:pt idx="1844">
                  <c:v>3.851</c:v>
                </c:pt>
                <c:pt idx="1845">
                  <c:v>3.851</c:v>
                </c:pt>
                <c:pt idx="1846">
                  <c:v>3.851</c:v>
                </c:pt>
                <c:pt idx="1847">
                  <c:v>3.851</c:v>
                </c:pt>
                <c:pt idx="1848">
                  <c:v>3.851</c:v>
                </c:pt>
                <c:pt idx="1849">
                  <c:v>3.851</c:v>
                </c:pt>
                <c:pt idx="1850">
                  <c:v>3.851</c:v>
                </c:pt>
                <c:pt idx="1851">
                  <c:v>3.851</c:v>
                </c:pt>
                <c:pt idx="1852">
                  <c:v>3.851</c:v>
                </c:pt>
                <c:pt idx="1853">
                  <c:v>3.851</c:v>
                </c:pt>
                <c:pt idx="1854">
                  <c:v>3.851</c:v>
                </c:pt>
                <c:pt idx="1855">
                  <c:v>3.851</c:v>
                </c:pt>
                <c:pt idx="1856">
                  <c:v>3.851</c:v>
                </c:pt>
                <c:pt idx="1857">
                  <c:v>3.851</c:v>
                </c:pt>
                <c:pt idx="1858">
                  <c:v>3.851</c:v>
                </c:pt>
                <c:pt idx="1859">
                  <c:v>3.851</c:v>
                </c:pt>
                <c:pt idx="1860">
                  <c:v>3.851</c:v>
                </c:pt>
                <c:pt idx="1861">
                  <c:v>3.851</c:v>
                </c:pt>
                <c:pt idx="1862">
                  <c:v>3.851</c:v>
                </c:pt>
                <c:pt idx="1863">
                  <c:v>3.851</c:v>
                </c:pt>
                <c:pt idx="1864">
                  <c:v>3.851</c:v>
                </c:pt>
                <c:pt idx="1865">
                  <c:v>3.851</c:v>
                </c:pt>
                <c:pt idx="1866">
                  <c:v>3.851</c:v>
                </c:pt>
                <c:pt idx="1867">
                  <c:v>3.851</c:v>
                </c:pt>
                <c:pt idx="1868">
                  <c:v>3.851</c:v>
                </c:pt>
                <c:pt idx="1869">
                  <c:v>3.851</c:v>
                </c:pt>
                <c:pt idx="1870">
                  <c:v>3.851</c:v>
                </c:pt>
                <c:pt idx="1871">
                  <c:v>3.851</c:v>
                </c:pt>
                <c:pt idx="1872">
                  <c:v>3.851</c:v>
                </c:pt>
                <c:pt idx="1873">
                  <c:v>3.851</c:v>
                </c:pt>
                <c:pt idx="1874">
                  <c:v>3.851</c:v>
                </c:pt>
                <c:pt idx="1875">
                  <c:v>3.851</c:v>
                </c:pt>
                <c:pt idx="1876">
                  <c:v>3.851</c:v>
                </c:pt>
                <c:pt idx="1877">
                  <c:v>3.851</c:v>
                </c:pt>
                <c:pt idx="1878">
                  <c:v>3.851</c:v>
                </c:pt>
                <c:pt idx="1879">
                  <c:v>3.851</c:v>
                </c:pt>
                <c:pt idx="1880">
                  <c:v>3.851</c:v>
                </c:pt>
                <c:pt idx="1881">
                  <c:v>3.851</c:v>
                </c:pt>
                <c:pt idx="1882">
                  <c:v>3.851</c:v>
                </c:pt>
                <c:pt idx="1883">
                  <c:v>3.851</c:v>
                </c:pt>
                <c:pt idx="1884">
                  <c:v>3.851</c:v>
                </c:pt>
                <c:pt idx="1885">
                  <c:v>3.851</c:v>
                </c:pt>
                <c:pt idx="1886">
                  <c:v>3.851</c:v>
                </c:pt>
                <c:pt idx="1887">
                  <c:v>3.851</c:v>
                </c:pt>
                <c:pt idx="1888">
                  <c:v>3.851</c:v>
                </c:pt>
                <c:pt idx="1889">
                  <c:v>3.851</c:v>
                </c:pt>
                <c:pt idx="1890">
                  <c:v>3.851</c:v>
                </c:pt>
                <c:pt idx="1891">
                  <c:v>3.851</c:v>
                </c:pt>
                <c:pt idx="1892">
                  <c:v>3.851</c:v>
                </c:pt>
                <c:pt idx="1893">
                  <c:v>3.851</c:v>
                </c:pt>
                <c:pt idx="1894">
                  <c:v>3.851</c:v>
                </c:pt>
                <c:pt idx="1895">
                  <c:v>3.851</c:v>
                </c:pt>
                <c:pt idx="1896">
                  <c:v>3.851</c:v>
                </c:pt>
                <c:pt idx="1897">
                  <c:v>3.851</c:v>
                </c:pt>
                <c:pt idx="1898">
                  <c:v>3.851</c:v>
                </c:pt>
                <c:pt idx="1899">
                  <c:v>3.851</c:v>
                </c:pt>
                <c:pt idx="1900">
                  <c:v>3.851</c:v>
                </c:pt>
                <c:pt idx="1901">
                  <c:v>3.851</c:v>
                </c:pt>
                <c:pt idx="1902">
                  <c:v>3.851</c:v>
                </c:pt>
                <c:pt idx="1903">
                  <c:v>3.851</c:v>
                </c:pt>
                <c:pt idx="1904">
                  <c:v>3.851</c:v>
                </c:pt>
                <c:pt idx="1905">
                  <c:v>3.851</c:v>
                </c:pt>
                <c:pt idx="1906">
                  <c:v>3.851</c:v>
                </c:pt>
                <c:pt idx="1907">
                  <c:v>3.851</c:v>
                </c:pt>
                <c:pt idx="1908">
                  <c:v>3.851</c:v>
                </c:pt>
                <c:pt idx="1909">
                  <c:v>3.851</c:v>
                </c:pt>
                <c:pt idx="1910">
                  <c:v>3.851</c:v>
                </c:pt>
                <c:pt idx="1911">
                  <c:v>3.851</c:v>
                </c:pt>
                <c:pt idx="1912">
                  <c:v>3.851</c:v>
                </c:pt>
                <c:pt idx="1913">
                  <c:v>3.851</c:v>
                </c:pt>
                <c:pt idx="1914">
                  <c:v>3.851</c:v>
                </c:pt>
                <c:pt idx="1915">
                  <c:v>3.851</c:v>
                </c:pt>
                <c:pt idx="1916">
                  <c:v>3.851</c:v>
                </c:pt>
                <c:pt idx="1917">
                  <c:v>3.851</c:v>
                </c:pt>
                <c:pt idx="1918">
                  <c:v>3.851</c:v>
                </c:pt>
                <c:pt idx="1919">
                  <c:v>3.851</c:v>
                </c:pt>
                <c:pt idx="1920">
                  <c:v>3.851</c:v>
                </c:pt>
                <c:pt idx="1921">
                  <c:v>3.851</c:v>
                </c:pt>
                <c:pt idx="1922">
                  <c:v>3.851</c:v>
                </c:pt>
                <c:pt idx="1923">
                  <c:v>3.851</c:v>
                </c:pt>
                <c:pt idx="1924">
                  <c:v>3.851</c:v>
                </c:pt>
                <c:pt idx="1925">
                  <c:v>3.851</c:v>
                </c:pt>
                <c:pt idx="1926">
                  <c:v>3.851</c:v>
                </c:pt>
                <c:pt idx="1927">
                  <c:v>3.851</c:v>
                </c:pt>
                <c:pt idx="1928">
                  <c:v>3.851</c:v>
                </c:pt>
                <c:pt idx="1929">
                  <c:v>3.851</c:v>
                </c:pt>
                <c:pt idx="1930">
                  <c:v>3.851</c:v>
                </c:pt>
                <c:pt idx="1931">
                  <c:v>3.851</c:v>
                </c:pt>
                <c:pt idx="1932">
                  <c:v>3.851</c:v>
                </c:pt>
                <c:pt idx="1933">
                  <c:v>3.851</c:v>
                </c:pt>
                <c:pt idx="1934">
                  <c:v>3.851</c:v>
                </c:pt>
                <c:pt idx="1935">
                  <c:v>3.851</c:v>
                </c:pt>
                <c:pt idx="1936">
                  <c:v>3.851</c:v>
                </c:pt>
                <c:pt idx="1937">
                  <c:v>3.851</c:v>
                </c:pt>
                <c:pt idx="1938">
                  <c:v>3.851</c:v>
                </c:pt>
                <c:pt idx="1939">
                  <c:v>3.851</c:v>
                </c:pt>
                <c:pt idx="1940">
                  <c:v>3.851</c:v>
                </c:pt>
                <c:pt idx="1941">
                  <c:v>3.851</c:v>
                </c:pt>
                <c:pt idx="1942">
                  <c:v>3.851</c:v>
                </c:pt>
                <c:pt idx="1943">
                  <c:v>3.851</c:v>
                </c:pt>
                <c:pt idx="1944">
                  <c:v>3.851</c:v>
                </c:pt>
                <c:pt idx="1945">
                  <c:v>3.851</c:v>
                </c:pt>
                <c:pt idx="1946">
                  <c:v>3.851</c:v>
                </c:pt>
                <c:pt idx="1947">
                  <c:v>3.851</c:v>
                </c:pt>
                <c:pt idx="1948">
                  <c:v>3.851</c:v>
                </c:pt>
                <c:pt idx="1949">
                  <c:v>3.851</c:v>
                </c:pt>
                <c:pt idx="1950">
                  <c:v>3.851</c:v>
                </c:pt>
                <c:pt idx="1951">
                  <c:v>3.851</c:v>
                </c:pt>
                <c:pt idx="1952">
                  <c:v>3.851</c:v>
                </c:pt>
                <c:pt idx="1953">
                  <c:v>3.851</c:v>
                </c:pt>
                <c:pt idx="1954">
                  <c:v>3.851</c:v>
                </c:pt>
                <c:pt idx="1955">
                  <c:v>3.851</c:v>
                </c:pt>
                <c:pt idx="1956">
                  <c:v>3.851</c:v>
                </c:pt>
                <c:pt idx="1957">
                  <c:v>3.851</c:v>
                </c:pt>
                <c:pt idx="1958">
                  <c:v>3.851</c:v>
                </c:pt>
                <c:pt idx="1959">
                  <c:v>3.851</c:v>
                </c:pt>
                <c:pt idx="1960">
                  <c:v>3.851</c:v>
                </c:pt>
                <c:pt idx="1961">
                  <c:v>3.851</c:v>
                </c:pt>
                <c:pt idx="1962">
                  <c:v>3.851</c:v>
                </c:pt>
                <c:pt idx="1963">
                  <c:v>3.851</c:v>
                </c:pt>
                <c:pt idx="1964">
                  <c:v>3.851</c:v>
                </c:pt>
                <c:pt idx="1965">
                  <c:v>3.851</c:v>
                </c:pt>
                <c:pt idx="1966">
                  <c:v>3.851</c:v>
                </c:pt>
                <c:pt idx="1967">
                  <c:v>3.851</c:v>
                </c:pt>
                <c:pt idx="1968">
                  <c:v>3.851</c:v>
                </c:pt>
                <c:pt idx="1969">
                  <c:v>3.851</c:v>
                </c:pt>
                <c:pt idx="1970">
                  <c:v>3.851</c:v>
                </c:pt>
                <c:pt idx="1971">
                  <c:v>3.851</c:v>
                </c:pt>
                <c:pt idx="1972">
                  <c:v>3.851</c:v>
                </c:pt>
                <c:pt idx="1973">
                  <c:v>3.851</c:v>
                </c:pt>
                <c:pt idx="1974">
                  <c:v>3.851</c:v>
                </c:pt>
                <c:pt idx="1975">
                  <c:v>3.851</c:v>
                </c:pt>
                <c:pt idx="1976">
                  <c:v>3.851</c:v>
                </c:pt>
                <c:pt idx="1977">
                  <c:v>3.851</c:v>
                </c:pt>
                <c:pt idx="1978">
                  <c:v>3.851</c:v>
                </c:pt>
                <c:pt idx="1979">
                  <c:v>3.851</c:v>
                </c:pt>
                <c:pt idx="1980">
                  <c:v>3.851</c:v>
                </c:pt>
                <c:pt idx="1981">
                  <c:v>3.851</c:v>
                </c:pt>
                <c:pt idx="1982">
                  <c:v>3.851</c:v>
                </c:pt>
                <c:pt idx="1983">
                  <c:v>3.851</c:v>
                </c:pt>
                <c:pt idx="1984">
                  <c:v>3.851</c:v>
                </c:pt>
                <c:pt idx="1985">
                  <c:v>3.851</c:v>
                </c:pt>
                <c:pt idx="1986">
                  <c:v>3.851</c:v>
                </c:pt>
                <c:pt idx="1987">
                  <c:v>3.851</c:v>
                </c:pt>
                <c:pt idx="1988">
                  <c:v>3.851</c:v>
                </c:pt>
                <c:pt idx="1989">
                  <c:v>3.851</c:v>
                </c:pt>
                <c:pt idx="1990">
                  <c:v>3.851</c:v>
                </c:pt>
                <c:pt idx="1991">
                  <c:v>3.851</c:v>
                </c:pt>
                <c:pt idx="1992">
                  <c:v>3.851</c:v>
                </c:pt>
                <c:pt idx="1993">
                  <c:v>3.851</c:v>
                </c:pt>
                <c:pt idx="1994">
                  <c:v>3.851</c:v>
                </c:pt>
                <c:pt idx="1995">
                  <c:v>3.851</c:v>
                </c:pt>
                <c:pt idx="1996">
                  <c:v>3.851</c:v>
                </c:pt>
                <c:pt idx="1997">
                  <c:v>3.851</c:v>
                </c:pt>
                <c:pt idx="1998">
                  <c:v>3.851</c:v>
                </c:pt>
                <c:pt idx="1999">
                  <c:v>3.851</c:v>
                </c:pt>
                <c:pt idx="2000">
                  <c:v>3.851</c:v>
                </c:pt>
                <c:pt idx="2001">
                  <c:v>3.851</c:v>
                </c:pt>
                <c:pt idx="2002">
                  <c:v>3.851</c:v>
                </c:pt>
                <c:pt idx="2003">
                  <c:v>3.851</c:v>
                </c:pt>
                <c:pt idx="2004">
                  <c:v>3.851</c:v>
                </c:pt>
                <c:pt idx="2005">
                  <c:v>3.851</c:v>
                </c:pt>
                <c:pt idx="2006">
                  <c:v>3.851</c:v>
                </c:pt>
                <c:pt idx="2007">
                  <c:v>3.851</c:v>
                </c:pt>
                <c:pt idx="2008">
                  <c:v>3.851</c:v>
                </c:pt>
                <c:pt idx="2009">
                  <c:v>3.851</c:v>
                </c:pt>
                <c:pt idx="2010">
                  <c:v>3.851</c:v>
                </c:pt>
                <c:pt idx="2011">
                  <c:v>3.851</c:v>
                </c:pt>
                <c:pt idx="2012">
                  <c:v>3.851</c:v>
                </c:pt>
                <c:pt idx="2013">
                  <c:v>3.851</c:v>
                </c:pt>
                <c:pt idx="2014">
                  <c:v>3.851</c:v>
                </c:pt>
                <c:pt idx="2015">
                  <c:v>3.851</c:v>
                </c:pt>
                <c:pt idx="2016">
                  <c:v>3.851</c:v>
                </c:pt>
                <c:pt idx="2017">
                  <c:v>3.851</c:v>
                </c:pt>
                <c:pt idx="2018">
                  <c:v>3.851</c:v>
                </c:pt>
                <c:pt idx="2019">
                  <c:v>3.851</c:v>
                </c:pt>
                <c:pt idx="2020">
                  <c:v>3.851</c:v>
                </c:pt>
                <c:pt idx="2021">
                  <c:v>3.851</c:v>
                </c:pt>
                <c:pt idx="2022">
                  <c:v>3.851</c:v>
                </c:pt>
                <c:pt idx="2023">
                  <c:v>3.851</c:v>
                </c:pt>
                <c:pt idx="2024">
                  <c:v>3.851</c:v>
                </c:pt>
                <c:pt idx="2025">
                  <c:v>3.851</c:v>
                </c:pt>
                <c:pt idx="2026">
                  <c:v>3.851</c:v>
                </c:pt>
                <c:pt idx="2027">
                  <c:v>3.851</c:v>
                </c:pt>
                <c:pt idx="2028">
                  <c:v>3.851</c:v>
                </c:pt>
                <c:pt idx="2029">
                  <c:v>3.851</c:v>
                </c:pt>
                <c:pt idx="2030">
                  <c:v>3.851</c:v>
                </c:pt>
                <c:pt idx="2031">
                  <c:v>3.851</c:v>
                </c:pt>
                <c:pt idx="2032">
                  <c:v>3.851</c:v>
                </c:pt>
                <c:pt idx="2033">
                  <c:v>3.851</c:v>
                </c:pt>
                <c:pt idx="2034">
                  <c:v>3.851</c:v>
                </c:pt>
                <c:pt idx="2035">
                  <c:v>3.851</c:v>
                </c:pt>
                <c:pt idx="2036">
                  <c:v>3.851</c:v>
                </c:pt>
                <c:pt idx="2037">
                  <c:v>3.851</c:v>
                </c:pt>
                <c:pt idx="2038">
                  <c:v>3.851</c:v>
                </c:pt>
                <c:pt idx="2039">
                  <c:v>3.851</c:v>
                </c:pt>
                <c:pt idx="2040">
                  <c:v>3.851</c:v>
                </c:pt>
                <c:pt idx="2041">
                  <c:v>3.851</c:v>
                </c:pt>
                <c:pt idx="2042">
                  <c:v>3.851</c:v>
                </c:pt>
                <c:pt idx="2043">
                  <c:v>3.851</c:v>
                </c:pt>
                <c:pt idx="2044">
                  <c:v>3.851</c:v>
                </c:pt>
                <c:pt idx="2045">
                  <c:v>3.851</c:v>
                </c:pt>
                <c:pt idx="2046">
                  <c:v>3.851</c:v>
                </c:pt>
                <c:pt idx="2047">
                  <c:v>3.851</c:v>
                </c:pt>
                <c:pt idx="2048">
                  <c:v>3.851</c:v>
                </c:pt>
                <c:pt idx="2049">
                  <c:v>3.851</c:v>
                </c:pt>
                <c:pt idx="2050">
                  <c:v>3.851</c:v>
                </c:pt>
                <c:pt idx="2051">
                  <c:v>3.851</c:v>
                </c:pt>
                <c:pt idx="2052">
                  <c:v>3.851</c:v>
                </c:pt>
                <c:pt idx="2053">
                  <c:v>3.851</c:v>
                </c:pt>
                <c:pt idx="2054">
                  <c:v>3.851</c:v>
                </c:pt>
                <c:pt idx="2055">
                  <c:v>3.851</c:v>
                </c:pt>
                <c:pt idx="2056">
                  <c:v>3.851</c:v>
                </c:pt>
                <c:pt idx="2057">
                  <c:v>3.851</c:v>
                </c:pt>
                <c:pt idx="2058">
                  <c:v>3.851</c:v>
                </c:pt>
                <c:pt idx="2059">
                  <c:v>3.851</c:v>
                </c:pt>
                <c:pt idx="2060">
                  <c:v>3.851</c:v>
                </c:pt>
                <c:pt idx="2061">
                  <c:v>3.851</c:v>
                </c:pt>
                <c:pt idx="2062">
                  <c:v>3.851</c:v>
                </c:pt>
                <c:pt idx="2063">
                  <c:v>3.851</c:v>
                </c:pt>
                <c:pt idx="2064">
                  <c:v>3.851</c:v>
                </c:pt>
                <c:pt idx="2065">
                  <c:v>3.851</c:v>
                </c:pt>
                <c:pt idx="2066">
                  <c:v>3.851</c:v>
                </c:pt>
                <c:pt idx="2067">
                  <c:v>3.851</c:v>
                </c:pt>
                <c:pt idx="2068">
                  <c:v>3.851</c:v>
                </c:pt>
                <c:pt idx="2069">
                  <c:v>3.851</c:v>
                </c:pt>
                <c:pt idx="2070">
                  <c:v>3.851</c:v>
                </c:pt>
                <c:pt idx="2071">
                  <c:v>3.851</c:v>
                </c:pt>
                <c:pt idx="2072">
                  <c:v>3.851</c:v>
                </c:pt>
                <c:pt idx="2073">
                  <c:v>3.851</c:v>
                </c:pt>
                <c:pt idx="2074">
                  <c:v>3.851</c:v>
                </c:pt>
                <c:pt idx="2075">
                  <c:v>3.851</c:v>
                </c:pt>
                <c:pt idx="2076">
                  <c:v>3.851</c:v>
                </c:pt>
                <c:pt idx="2077">
                  <c:v>3.851</c:v>
                </c:pt>
                <c:pt idx="2078">
                  <c:v>3.851</c:v>
                </c:pt>
                <c:pt idx="2079">
                  <c:v>3.851</c:v>
                </c:pt>
                <c:pt idx="2080">
                  <c:v>3.851</c:v>
                </c:pt>
                <c:pt idx="2081">
                  <c:v>3.851</c:v>
                </c:pt>
                <c:pt idx="2082">
                  <c:v>3.851</c:v>
                </c:pt>
                <c:pt idx="2083">
                  <c:v>3.851</c:v>
                </c:pt>
                <c:pt idx="2084">
                  <c:v>3.851</c:v>
                </c:pt>
                <c:pt idx="2085">
                  <c:v>3.851</c:v>
                </c:pt>
                <c:pt idx="2086">
                  <c:v>3.851</c:v>
                </c:pt>
                <c:pt idx="2087">
                  <c:v>3.851</c:v>
                </c:pt>
                <c:pt idx="2088">
                  <c:v>3.851</c:v>
                </c:pt>
                <c:pt idx="2089">
                  <c:v>3.851</c:v>
                </c:pt>
                <c:pt idx="2090">
                  <c:v>3.851</c:v>
                </c:pt>
                <c:pt idx="2091">
                  <c:v>3.851</c:v>
                </c:pt>
                <c:pt idx="2092">
                  <c:v>3.851</c:v>
                </c:pt>
                <c:pt idx="2093">
                  <c:v>3.851</c:v>
                </c:pt>
                <c:pt idx="2094">
                  <c:v>3.851</c:v>
                </c:pt>
                <c:pt idx="2095">
                  <c:v>3.851</c:v>
                </c:pt>
                <c:pt idx="2096">
                  <c:v>3.851</c:v>
                </c:pt>
                <c:pt idx="2097">
                  <c:v>3.851</c:v>
                </c:pt>
                <c:pt idx="2098">
                  <c:v>3.851</c:v>
                </c:pt>
                <c:pt idx="2099">
                  <c:v>3.851</c:v>
                </c:pt>
                <c:pt idx="2100">
                  <c:v>3.851</c:v>
                </c:pt>
                <c:pt idx="2101">
                  <c:v>3.851</c:v>
                </c:pt>
                <c:pt idx="2102">
                  <c:v>3.851</c:v>
                </c:pt>
                <c:pt idx="2103">
                  <c:v>3.851</c:v>
                </c:pt>
                <c:pt idx="2104">
                  <c:v>3.851</c:v>
                </c:pt>
                <c:pt idx="2105">
                  <c:v>3.851</c:v>
                </c:pt>
                <c:pt idx="2106">
                  <c:v>3.851</c:v>
                </c:pt>
                <c:pt idx="2107">
                  <c:v>3.851</c:v>
                </c:pt>
                <c:pt idx="2108">
                  <c:v>3.851</c:v>
                </c:pt>
                <c:pt idx="2109">
                  <c:v>3.851</c:v>
                </c:pt>
                <c:pt idx="2110">
                  <c:v>3.851</c:v>
                </c:pt>
                <c:pt idx="2111">
                  <c:v>3.851</c:v>
                </c:pt>
                <c:pt idx="2112">
                  <c:v>3.851</c:v>
                </c:pt>
                <c:pt idx="2113">
                  <c:v>3.851</c:v>
                </c:pt>
                <c:pt idx="2114">
                  <c:v>3.851</c:v>
                </c:pt>
                <c:pt idx="2115">
                  <c:v>3.851</c:v>
                </c:pt>
                <c:pt idx="2116">
                  <c:v>3.851</c:v>
                </c:pt>
                <c:pt idx="2117">
                  <c:v>3.851</c:v>
                </c:pt>
                <c:pt idx="2118">
                  <c:v>3.851</c:v>
                </c:pt>
                <c:pt idx="2119">
                  <c:v>3.851</c:v>
                </c:pt>
                <c:pt idx="2120">
                  <c:v>3.851</c:v>
                </c:pt>
                <c:pt idx="2121">
                  <c:v>3.851</c:v>
                </c:pt>
                <c:pt idx="2122">
                  <c:v>3.851</c:v>
                </c:pt>
                <c:pt idx="2123">
                  <c:v>3.851</c:v>
                </c:pt>
                <c:pt idx="2124">
                  <c:v>3.851</c:v>
                </c:pt>
                <c:pt idx="2125">
                  <c:v>3.851</c:v>
                </c:pt>
                <c:pt idx="2126">
                  <c:v>3.851</c:v>
                </c:pt>
                <c:pt idx="2127">
                  <c:v>3.851</c:v>
                </c:pt>
                <c:pt idx="2128">
                  <c:v>3.851</c:v>
                </c:pt>
                <c:pt idx="2129">
                  <c:v>3.851</c:v>
                </c:pt>
                <c:pt idx="2130">
                  <c:v>3.851</c:v>
                </c:pt>
                <c:pt idx="2131">
                  <c:v>3.851</c:v>
                </c:pt>
                <c:pt idx="2132">
                  <c:v>3.851</c:v>
                </c:pt>
                <c:pt idx="2133">
                  <c:v>3.851</c:v>
                </c:pt>
                <c:pt idx="2134">
                  <c:v>3.851</c:v>
                </c:pt>
                <c:pt idx="2135">
                  <c:v>3.851</c:v>
                </c:pt>
                <c:pt idx="2136">
                  <c:v>3.851</c:v>
                </c:pt>
                <c:pt idx="2137">
                  <c:v>3.851</c:v>
                </c:pt>
                <c:pt idx="2138">
                  <c:v>3.851</c:v>
                </c:pt>
                <c:pt idx="2139">
                  <c:v>3.851</c:v>
                </c:pt>
                <c:pt idx="2140">
                  <c:v>3.851</c:v>
                </c:pt>
                <c:pt idx="2141">
                  <c:v>3.851</c:v>
                </c:pt>
                <c:pt idx="2142">
                  <c:v>3.851</c:v>
                </c:pt>
                <c:pt idx="2143">
                  <c:v>3.851</c:v>
                </c:pt>
                <c:pt idx="2144">
                  <c:v>3.851</c:v>
                </c:pt>
                <c:pt idx="2145">
                  <c:v>3.851</c:v>
                </c:pt>
                <c:pt idx="2146">
                  <c:v>3.851</c:v>
                </c:pt>
                <c:pt idx="2147">
                  <c:v>3.851</c:v>
                </c:pt>
                <c:pt idx="2148">
                  <c:v>3.851</c:v>
                </c:pt>
                <c:pt idx="2149">
                  <c:v>3.851</c:v>
                </c:pt>
                <c:pt idx="2150">
                  <c:v>3.851</c:v>
                </c:pt>
                <c:pt idx="2151">
                  <c:v>3.851</c:v>
                </c:pt>
                <c:pt idx="2152">
                  <c:v>3.851</c:v>
                </c:pt>
                <c:pt idx="2153">
                  <c:v>3.851</c:v>
                </c:pt>
                <c:pt idx="2154">
                  <c:v>3.851</c:v>
                </c:pt>
                <c:pt idx="2155">
                  <c:v>3.851</c:v>
                </c:pt>
                <c:pt idx="2156">
                  <c:v>3.851</c:v>
                </c:pt>
                <c:pt idx="2157">
                  <c:v>3.851</c:v>
                </c:pt>
                <c:pt idx="2158">
                  <c:v>3.851</c:v>
                </c:pt>
                <c:pt idx="2159">
                  <c:v>3.851</c:v>
                </c:pt>
                <c:pt idx="2160">
                  <c:v>3.851</c:v>
                </c:pt>
                <c:pt idx="2161">
                  <c:v>3.851</c:v>
                </c:pt>
                <c:pt idx="2162">
                  <c:v>3.851</c:v>
                </c:pt>
                <c:pt idx="2163">
                  <c:v>3.851</c:v>
                </c:pt>
                <c:pt idx="2164">
                  <c:v>3.851</c:v>
                </c:pt>
                <c:pt idx="2165">
                  <c:v>3.851</c:v>
                </c:pt>
                <c:pt idx="2166">
                  <c:v>3.851</c:v>
                </c:pt>
                <c:pt idx="2167">
                  <c:v>3.851</c:v>
                </c:pt>
                <c:pt idx="2168">
                  <c:v>3.851</c:v>
                </c:pt>
                <c:pt idx="2169">
                  <c:v>3.851</c:v>
                </c:pt>
                <c:pt idx="2170">
                  <c:v>3.851</c:v>
                </c:pt>
                <c:pt idx="2171">
                  <c:v>3.851</c:v>
                </c:pt>
                <c:pt idx="2172">
                  <c:v>3.851</c:v>
                </c:pt>
                <c:pt idx="2173">
                  <c:v>3.851</c:v>
                </c:pt>
                <c:pt idx="2174">
                  <c:v>3.851</c:v>
                </c:pt>
                <c:pt idx="2175">
                  <c:v>3.851</c:v>
                </c:pt>
                <c:pt idx="2176">
                  <c:v>3.851</c:v>
                </c:pt>
                <c:pt idx="2177">
                  <c:v>3.851</c:v>
                </c:pt>
                <c:pt idx="2178">
                  <c:v>3.851</c:v>
                </c:pt>
                <c:pt idx="2179">
                  <c:v>3.851</c:v>
                </c:pt>
                <c:pt idx="2180">
                  <c:v>3.851</c:v>
                </c:pt>
                <c:pt idx="2181">
                  <c:v>3.851</c:v>
                </c:pt>
                <c:pt idx="2182">
                  <c:v>3.851</c:v>
                </c:pt>
                <c:pt idx="2183">
                  <c:v>3.851</c:v>
                </c:pt>
                <c:pt idx="2184">
                  <c:v>3.851</c:v>
                </c:pt>
                <c:pt idx="2185">
                  <c:v>3.851</c:v>
                </c:pt>
                <c:pt idx="2186">
                  <c:v>3.851</c:v>
                </c:pt>
                <c:pt idx="2187">
                  <c:v>3.851</c:v>
                </c:pt>
                <c:pt idx="2188">
                  <c:v>3.851</c:v>
                </c:pt>
                <c:pt idx="2189">
                  <c:v>3.851</c:v>
                </c:pt>
                <c:pt idx="2190">
                  <c:v>3.851</c:v>
                </c:pt>
                <c:pt idx="2191">
                  <c:v>3.851</c:v>
                </c:pt>
                <c:pt idx="2192">
                  <c:v>3.851</c:v>
                </c:pt>
                <c:pt idx="2193">
                  <c:v>3.851</c:v>
                </c:pt>
                <c:pt idx="2194">
                  <c:v>3.851</c:v>
                </c:pt>
                <c:pt idx="2195">
                  <c:v>3.851</c:v>
                </c:pt>
                <c:pt idx="2196">
                  <c:v>3.851</c:v>
                </c:pt>
                <c:pt idx="2197">
                  <c:v>3.851</c:v>
                </c:pt>
                <c:pt idx="2198">
                  <c:v>3.851</c:v>
                </c:pt>
                <c:pt idx="2199">
                  <c:v>3.851</c:v>
                </c:pt>
                <c:pt idx="2200">
                  <c:v>3.851</c:v>
                </c:pt>
                <c:pt idx="2201">
                  <c:v>3.851</c:v>
                </c:pt>
                <c:pt idx="2202">
                  <c:v>3.851</c:v>
                </c:pt>
                <c:pt idx="2203">
                  <c:v>3.851</c:v>
                </c:pt>
                <c:pt idx="2204">
                  <c:v>3.851</c:v>
                </c:pt>
                <c:pt idx="2205">
                  <c:v>3.851</c:v>
                </c:pt>
                <c:pt idx="2206">
                  <c:v>3.851</c:v>
                </c:pt>
                <c:pt idx="2207">
                  <c:v>3.851</c:v>
                </c:pt>
                <c:pt idx="2208">
                  <c:v>3.851</c:v>
                </c:pt>
                <c:pt idx="2209">
                  <c:v>3.851</c:v>
                </c:pt>
                <c:pt idx="2210">
                  <c:v>3.851</c:v>
                </c:pt>
                <c:pt idx="2211">
                  <c:v>3.851</c:v>
                </c:pt>
                <c:pt idx="2212">
                  <c:v>3.851</c:v>
                </c:pt>
                <c:pt idx="2213">
                  <c:v>3.851</c:v>
                </c:pt>
                <c:pt idx="2214">
                  <c:v>3.851</c:v>
                </c:pt>
                <c:pt idx="2215">
                  <c:v>3.851</c:v>
                </c:pt>
                <c:pt idx="2216">
                  <c:v>3.851</c:v>
                </c:pt>
                <c:pt idx="2217">
                  <c:v>3.851</c:v>
                </c:pt>
                <c:pt idx="2218">
                  <c:v>3.851</c:v>
                </c:pt>
                <c:pt idx="2219">
                  <c:v>3.851</c:v>
                </c:pt>
                <c:pt idx="2220">
                  <c:v>3.851</c:v>
                </c:pt>
                <c:pt idx="2221">
                  <c:v>3.851</c:v>
                </c:pt>
                <c:pt idx="2222">
                  <c:v>3.851</c:v>
                </c:pt>
                <c:pt idx="2223">
                  <c:v>3.851</c:v>
                </c:pt>
                <c:pt idx="2224">
                  <c:v>3.851</c:v>
                </c:pt>
                <c:pt idx="2225">
                  <c:v>3.851</c:v>
                </c:pt>
                <c:pt idx="2226">
                  <c:v>3.851</c:v>
                </c:pt>
                <c:pt idx="2227">
                  <c:v>3.851</c:v>
                </c:pt>
                <c:pt idx="2228">
                  <c:v>3.851</c:v>
                </c:pt>
                <c:pt idx="2229">
                  <c:v>3.851</c:v>
                </c:pt>
                <c:pt idx="2230">
                  <c:v>3.851</c:v>
                </c:pt>
                <c:pt idx="2231">
                  <c:v>3.851</c:v>
                </c:pt>
                <c:pt idx="2232">
                  <c:v>3.851</c:v>
                </c:pt>
                <c:pt idx="2233">
                  <c:v>3.851</c:v>
                </c:pt>
                <c:pt idx="2234">
                  <c:v>3.851</c:v>
                </c:pt>
                <c:pt idx="2235">
                  <c:v>3.851</c:v>
                </c:pt>
                <c:pt idx="2236">
                  <c:v>3.851</c:v>
                </c:pt>
                <c:pt idx="2237">
                  <c:v>3.851</c:v>
                </c:pt>
                <c:pt idx="2238">
                  <c:v>3.851</c:v>
                </c:pt>
                <c:pt idx="2239">
                  <c:v>3.851</c:v>
                </c:pt>
                <c:pt idx="2240">
                  <c:v>3.851</c:v>
                </c:pt>
                <c:pt idx="2241">
                  <c:v>3.851</c:v>
                </c:pt>
                <c:pt idx="2242">
                  <c:v>3.851</c:v>
                </c:pt>
                <c:pt idx="2243">
                  <c:v>3.851</c:v>
                </c:pt>
                <c:pt idx="2244">
                  <c:v>3.851</c:v>
                </c:pt>
                <c:pt idx="2245">
                  <c:v>3.851</c:v>
                </c:pt>
                <c:pt idx="2246">
                  <c:v>3.851</c:v>
                </c:pt>
                <c:pt idx="2247">
                  <c:v>3.851</c:v>
                </c:pt>
                <c:pt idx="2248">
                  <c:v>3.851</c:v>
                </c:pt>
                <c:pt idx="2249">
                  <c:v>3.851</c:v>
                </c:pt>
                <c:pt idx="2250">
                  <c:v>3.851</c:v>
                </c:pt>
                <c:pt idx="2251">
                  <c:v>3.851</c:v>
                </c:pt>
                <c:pt idx="2252">
                  <c:v>3.851</c:v>
                </c:pt>
                <c:pt idx="2253">
                  <c:v>3.851</c:v>
                </c:pt>
                <c:pt idx="2254">
                  <c:v>3.851</c:v>
                </c:pt>
                <c:pt idx="2255">
                  <c:v>3.851</c:v>
                </c:pt>
                <c:pt idx="2256">
                  <c:v>3.851</c:v>
                </c:pt>
                <c:pt idx="2257">
                  <c:v>3.851</c:v>
                </c:pt>
                <c:pt idx="2258">
                  <c:v>3.851</c:v>
                </c:pt>
                <c:pt idx="2259">
                  <c:v>3.851</c:v>
                </c:pt>
                <c:pt idx="2260">
                  <c:v>3.851</c:v>
                </c:pt>
                <c:pt idx="2261">
                  <c:v>3.851</c:v>
                </c:pt>
                <c:pt idx="2262">
                  <c:v>3.851</c:v>
                </c:pt>
                <c:pt idx="2263">
                  <c:v>3.851</c:v>
                </c:pt>
                <c:pt idx="2264">
                  <c:v>3.851</c:v>
                </c:pt>
                <c:pt idx="2265">
                  <c:v>3.851</c:v>
                </c:pt>
                <c:pt idx="2266">
                  <c:v>3.851</c:v>
                </c:pt>
                <c:pt idx="2267">
                  <c:v>3.851</c:v>
                </c:pt>
                <c:pt idx="2268">
                  <c:v>3.851</c:v>
                </c:pt>
                <c:pt idx="2269">
                  <c:v>3.851</c:v>
                </c:pt>
                <c:pt idx="2270">
                  <c:v>3.851</c:v>
                </c:pt>
                <c:pt idx="2271">
                  <c:v>3.851</c:v>
                </c:pt>
                <c:pt idx="2272">
                  <c:v>3.851</c:v>
                </c:pt>
                <c:pt idx="2273">
                  <c:v>3.851</c:v>
                </c:pt>
                <c:pt idx="2274">
                  <c:v>3.851</c:v>
                </c:pt>
                <c:pt idx="2275">
                  <c:v>3.851</c:v>
                </c:pt>
                <c:pt idx="2276">
                  <c:v>3.851</c:v>
                </c:pt>
                <c:pt idx="2277">
                  <c:v>3.851</c:v>
                </c:pt>
                <c:pt idx="2278">
                  <c:v>3.851</c:v>
                </c:pt>
                <c:pt idx="2279">
                  <c:v>3.851</c:v>
                </c:pt>
                <c:pt idx="2280">
                  <c:v>3.851</c:v>
                </c:pt>
                <c:pt idx="2281">
                  <c:v>3.851</c:v>
                </c:pt>
                <c:pt idx="2282">
                  <c:v>3.851</c:v>
                </c:pt>
                <c:pt idx="2283">
                  <c:v>3.851</c:v>
                </c:pt>
                <c:pt idx="2284">
                  <c:v>3.851</c:v>
                </c:pt>
                <c:pt idx="2285">
                  <c:v>3.851</c:v>
                </c:pt>
                <c:pt idx="2286">
                  <c:v>3.851</c:v>
                </c:pt>
                <c:pt idx="2287">
                  <c:v>3.851</c:v>
                </c:pt>
                <c:pt idx="2288">
                  <c:v>3.851</c:v>
                </c:pt>
                <c:pt idx="2289">
                  <c:v>3.851</c:v>
                </c:pt>
                <c:pt idx="2290">
                  <c:v>3.851</c:v>
                </c:pt>
                <c:pt idx="2291">
                  <c:v>3.851</c:v>
                </c:pt>
                <c:pt idx="2292">
                  <c:v>3.851</c:v>
                </c:pt>
                <c:pt idx="2293">
                  <c:v>3.851</c:v>
                </c:pt>
                <c:pt idx="2294">
                  <c:v>3.851</c:v>
                </c:pt>
                <c:pt idx="2295">
                  <c:v>3.851</c:v>
                </c:pt>
                <c:pt idx="2296">
                  <c:v>3.851</c:v>
                </c:pt>
                <c:pt idx="2297">
                  <c:v>3.851</c:v>
                </c:pt>
                <c:pt idx="2298">
                  <c:v>3.851</c:v>
                </c:pt>
                <c:pt idx="2299">
                  <c:v>3.851</c:v>
                </c:pt>
                <c:pt idx="2300">
                  <c:v>3.851</c:v>
                </c:pt>
                <c:pt idx="2301">
                  <c:v>3.851</c:v>
                </c:pt>
                <c:pt idx="2302">
                  <c:v>3.851</c:v>
                </c:pt>
                <c:pt idx="2303">
                  <c:v>3.851</c:v>
                </c:pt>
                <c:pt idx="2304">
                  <c:v>3.851</c:v>
                </c:pt>
                <c:pt idx="2305">
                  <c:v>3.851</c:v>
                </c:pt>
                <c:pt idx="2306">
                  <c:v>3.851</c:v>
                </c:pt>
                <c:pt idx="2307">
                  <c:v>3.851</c:v>
                </c:pt>
                <c:pt idx="2308">
                  <c:v>3.851</c:v>
                </c:pt>
                <c:pt idx="2309">
                  <c:v>3.851</c:v>
                </c:pt>
                <c:pt idx="2310">
                  <c:v>3.851</c:v>
                </c:pt>
                <c:pt idx="2311">
                  <c:v>3.851</c:v>
                </c:pt>
                <c:pt idx="2312">
                  <c:v>3.851</c:v>
                </c:pt>
                <c:pt idx="2313">
                  <c:v>3.851</c:v>
                </c:pt>
                <c:pt idx="2314">
                  <c:v>3.851</c:v>
                </c:pt>
                <c:pt idx="2315">
                  <c:v>3.851</c:v>
                </c:pt>
                <c:pt idx="2316">
                  <c:v>3.851</c:v>
                </c:pt>
                <c:pt idx="2317">
                  <c:v>3.851</c:v>
                </c:pt>
                <c:pt idx="2318">
                  <c:v>3.851</c:v>
                </c:pt>
                <c:pt idx="2319">
                  <c:v>3.851</c:v>
                </c:pt>
                <c:pt idx="2320">
                  <c:v>3.851</c:v>
                </c:pt>
                <c:pt idx="2321">
                  <c:v>3.851</c:v>
                </c:pt>
                <c:pt idx="2322">
                  <c:v>3.851</c:v>
                </c:pt>
                <c:pt idx="2323">
                  <c:v>3.851</c:v>
                </c:pt>
                <c:pt idx="2324">
                  <c:v>3.851</c:v>
                </c:pt>
                <c:pt idx="2325">
                  <c:v>3.851</c:v>
                </c:pt>
                <c:pt idx="2326">
                  <c:v>3.851</c:v>
                </c:pt>
                <c:pt idx="2327">
                  <c:v>3.851</c:v>
                </c:pt>
                <c:pt idx="2328">
                  <c:v>3.851</c:v>
                </c:pt>
                <c:pt idx="2329">
                  <c:v>3.851</c:v>
                </c:pt>
                <c:pt idx="2330">
                  <c:v>3.851</c:v>
                </c:pt>
                <c:pt idx="2331">
                  <c:v>3.851</c:v>
                </c:pt>
                <c:pt idx="2332">
                  <c:v>3.851</c:v>
                </c:pt>
                <c:pt idx="2333">
                  <c:v>3.851</c:v>
                </c:pt>
                <c:pt idx="2334">
                  <c:v>3.851</c:v>
                </c:pt>
                <c:pt idx="2335">
                  <c:v>3.851</c:v>
                </c:pt>
                <c:pt idx="2336">
                  <c:v>3.851</c:v>
                </c:pt>
                <c:pt idx="2337">
                  <c:v>3.851</c:v>
                </c:pt>
                <c:pt idx="2338">
                  <c:v>3.851</c:v>
                </c:pt>
                <c:pt idx="2339">
                  <c:v>3.851</c:v>
                </c:pt>
                <c:pt idx="2340">
                  <c:v>3.851</c:v>
                </c:pt>
                <c:pt idx="2341">
                  <c:v>3.851</c:v>
                </c:pt>
                <c:pt idx="2342">
                  <c:v>3.851</c:v>
                </c:pt>
                <c:pt idx="2343">
                  <c:v>3.851</c:v>
                </c:pt>
                <c:pt idx="2344">
                  <c:v>3.851</c:v>
                </c:pt>
                <c:pt idx="2345">
                  <c:v>3.851</c:v>
                </c:pt>
                <c:pt idx="2346">
                  <c:v>3.851</c:v>
                </c:pt>
                <c:pt idx="2347">
                  <c:v>3.851</c:v>
                </c:pt>
                <c:pt idx="2348">
                  <c:v>3.851</c:v>
                </c:pt>
                <c:pt idx="2349">
                  <c:v>3.851</c:v>
                </c:pt>
                <c:pt idx="2350">
                  <c:v>3.851</c:v>
                </c:pt>
                <c:pt idx="2351">
                  <c:v>3.851</c:v>
                </c:pt>
                <c:pt idx="2352">
                  <c:v>3.851</c:v>
                </c:pt>
                <c:pt idx="2353">
                  <c:v>3.851</c:v>
                </c:pt>
                <c:pt idx="2354">
                  <c:v>3.851</c:v>
                </c:pt>
                <c:pt idx="2355">
                  <c:v>3.851</c:v>
                </c:pt>
                <c:pt idx="2356">
                  <c:v>3.851</c:v>
                </c:pt>
                <c:pt idx="2357">
                  <c:v>3.851</c:v>
                </c:pt>
                <c:pt idx="2358">
                  <c:v>3.851</c:v>
                </c:pt>
                <c:pt idx="2359">
                  <c:v>3.851</c:v>
                </c:pt>
                <c:pt idx="2360">
                  <c:v>3.851</c:v>
                </c:pt>
                <c:pt idx="2361">
                  <c:v>3.851</c:v>
                </c:pt>
                <c:pt idx="2362">
                  <c:v>3.851</c:v>
                </c:pt>
                <c:pt idx="2363">
                  <c:v>3.851</c:v>
                </c:pt>
                <c:pt idx="2364">
                  <c:v>3.851</c:v>
                </c:pt>
                <c:pt idx="2365">
                  <c:v>3.851</c:v>
                </c:pt>
                <c:pt idx="2366">
                  <c:v>3.851</c:v>
                </c:pt>
                <c:pt idx="2367">
                  <c:v>3.851</c:v>
                </c:pt>
                <c:pt idx="2368">
                  <c:v>3.851</c:v>
                </c:pt>
                <c:pt idx="2369">
                  <c:v>3.851</c:v>
                </c:pt>
                <c:pt idx="2370">
                  <c:v>3.851</c:v>
                </c:pt>
                <c:pt idx="2371">
                  <c:v>3.851</c:v>
                </c:pt>
                <c:pt idx="2372">
                  <c:v>3.851</c:v>
                </c:pt>
                <c:pt idx="2373">
                  <c:v>3.851</c:v>
                </c:pt>
                <c:pt idx="2374">
                  <c:v>3.851</c:v>
                </c:pt>
                <c:pt idx="2375">
                  <c:v>3.851</c:v>
                </c:pt>
                <c:pt idx="2376">
                  <c:v>3.851</c:v>
                </c:pt>
                <c:pt idx="2377">
                  <c:v>3.851</c:v>
                </c:pt>
                <c:pt idx="2378">
                  <c:v>3.851</c:v>
                </c:pt>
                <c:pt idx="2379">
                  <c:v>3.851</c:v>
                </c:pt>
                <c:pt idx="2380">
                  <c:v>3.851</c:v>
                </c:pt>
                <c:pt idx="2381">
                  <c:v>3.851</c:v>
                </c:pt>
                <c:pt idx="2382">
                  <c:v>3.851</c:v>
                </c:pt>
                <c:pt idx="2383">
                  <c:v>3.851</c:v>
                </c:pt>
                <c:pt idx="2384">
                  <c:v>3.851</c:v>
                </c:pt>
                <c:pt idx="2385">
                  <c:v>3.851</c:v>
                </c:pt>
                <c:pt idx="2386">
                  <c:v>3.851</c:v>
                </c:pt>
                <c:pt idx="2387">
                  <c:v>3.851</c:v>
                </c:pt>
                <c:pt idx="2388">
                  <c:v>3.851</c:v>
                </c:pt>
                <c:pt idx="2389">
                  <c:v>3.851</c:v>
                </c:pt>
                <c:pt idx="2390">
                  <c:v>3.851</c:v>
                </c:pt>
                <c:pt idx="2391">
                  <c:v>3.851</c:v>
                </c:pt>
                <c:pt idx="2392">
                  <c:v>3.851</c:v>
                </c:pt>
                <c:pt idx="2393">
                  <c:v>3.851</c:v>
                </c:pt>
                <c:pt idx="2394">
                  <c:v>3.851</c:v>
                </c:pt>
                <c:pt idx="2395">
                  <c:v>3.851</c:v>
                </c:pt>
                <c:pt idx="2396">
                  <c:v>3.851</c:v>
                </c:pt>
                <c:pt idx="2397">
                  <c:v>3.851</c:v>
                </c:pt>
                <c:pt idx="2398">
                  <c:v>3.851</c:v>
                </c:pt>
                <c:pt idx="2399">
                  <c:v>3.851</c:v>
                </c:pt>
                <c:pt idx="2400">
                  <c:v>3.851</c:v>
                </c:pt>
                <c:pt idx="2401">
                  <c:v>3.851</c:v>
                </c:pt>
                <c:pt idx="2402">
                  <c:v>3.851</c:v>
                </c:pt>
                <c:pt idx="2403">
                  <c:v>3.851</c:v>
                </c:pt>
                <c:pt idx="2404">
                  <c:v>3.851</c:v>
                </c:pt>
                <c:pt idx="2405">
                  <c:v>3.851</c:v>
                </c:pt>
                <c:pt idx="2406">
                  <c:v>3.851</c:v>
                </c:pt>
                <c:pt idx="2407">
                  <c:v>3.851</c:v>
                </c:pt>
                <c:pt idx="2408">
                  <c:v>3.851</c:v>
                </c:pt>
                <c:pt idx="2409">
                  <c:v>3.851</c:v>
                </c:pt>
                <c:pt idx="2410">
                  <c:v>3.851</c:v>
                </c:pt>
                <c:pt idx="2411">
                  <c:v>3.851</c:v>
                </c:pt>
                <c:pt idx="2412">
                  <c:v>3.851</c:v>
                </c:pt>
                <c:pt idx="2413">
                  <c:v>3.851</c:v>
                </c:pt>
                <c:pt idx="2414">
                  <c:v>3.851</c:v>
                </c:pt>
                <c:pt idx="2415">
                  <c:v>3.851</c:v>
                </c:pt>
                <c:pt idx="2416">
                  <c:v>3.851</c:v>
                </c:pt>
                <c:pt idx="2417">
                  <c:v>3.851</c:v>
                </c:pt>
                <c:pt idx="2418">
                  <c:v>3.851</c:v>
                </c:pt>
                <c:pt idx="2419">
                  <c:v>3.851</c:v>
                </c:pt>
                <c:pt idx="2420">
                  <c:v>3.851</c:v>
                </c:pt>
                <c:pt idx="2421">
                  <c:v>3.851</c:v>
                </c:pt>
                <c:pt idx="2422">
                  <c:v>3.851</c:v>
                </c:pt>
                <c:pt idx="2423">
                  <c:v>3.851</c:v>
                </c:pt>
                <c:pt idx="2424">
                  <c:v>3.851</c:v>
                </c:pt>
                <c:pt idx="2425">
                  <c:v>3.851</c:v>
                </c:pt>
                <c:pt idx="2426">
                  <c:v>3.851</c:v>
                </c:pt>
                <c:pt idx="2427">
                  <c:v>3.851</c:v>
                </c:pt>
                <c:pt idx="2428">
                  <c:v>3.851</c:v>
                </c:pt>
                <c:pt idx="2429">
                  <c:v>3.851</c:v>
                </c:pt>
                <c:pt idx="2430">
                  <c:v>3.851</c:v>
                </c:pt>
                <c:pt idx="2431">
                  <c:v>3.851</c:v>
                </c:pt>
                <c:pt idx="2432">
                  <c:v>3.851</c:v>
                </c:pt>
                <c:pt idx="2433">
                  <c:v>3.851</c:v>
                </c:pt>
                <c:pt idx="2434">
                  <c:v>3.851</c:v>
                </c:pt>
                <c:pt idx="2435">
                  <c:v>3.851</c:v>
                </c:pt>
                <c:pt idx="2436">
                  <c:v>3.851</c:v>
                </c:pt>
                <c:pt idx="2437">
                  <c:v>3.851</c:v>
                </c:pt>
                <c:pt idx="2438">
                  <c:v>3.851</c:v>
                </c:pt>
                <c:pt idx="2439">
                  <c:v>3.851</c:v>
                </c:pt>
                <c:pt idx="2440">
                  <c:v>3.851</c:v>
                </c:pt>
                <c:pt idx="2441">
                  <c:v>3.851</c:v>
                </c:pt>
                <c:pt idx="2442">
                  <c:v>3.851</c:v>
                </c:pt>
                <c:pt idx="2443">
                  <c:v>3.851</c:v>
                </c:pt>
                <c:pt idx="2444">
                  <c:v>3.851</c:v>
                </c:pt>
                <c:pt idx="2445">
                  <c:v>3.851</c:v>
                </c:pt>
                <c:pt idx="2446">
                  <c:v>3.851</c:v>
                </c:pt>
                <c:pt idx="2447">
                  <c:v>3.851</c:v>
                </c:pt>
                <c:pt idx="2448">
                  <c:v>3.851</c:v>
                </c:pt>
                <c:pt idx="2449">
                  <c:v>3.851</c:v>
                </c:pt>
                <c:pt idx="2450">
                  <c:v>3.851</c:v>
                </c:pt>
                <c:pt idx="2451">
                  <c:v>3.851</c:v>
                </c:pt>
                <c:pt idx="2452">
                  <c:v>3.851</c:v>
                </c:pt>
                <c:pt idx="2453">
                  <c:v>3.851</c:v>
                </c:pt>
                <c:pt idx="2454">
                  <c:v>3.851</c:v>
                </c:pt>
                <c:pt idx="2455">
                  <c:v>3.851</c:v>
                </c:pt>
                <c:pt idx="2456">
                  <c:v>3.851</c:v>
                </c:pt>
                <c:pt idx="2457">
                  <c:v>3.851</c:v>
                </c:pt>
                <c:pt idx="2458">
                  <c:v>3.851</c:v>
                </c:pt>
                <c:pt idx="2459">
                  <c:v>3.851</c:v>
                </c:pt>
                <c:pt idx="2460">
                  <c:v>3.851</c:v>
                </c:pt>
                <c:pt idx="2461">
                  <c:v>3.851</c:v>
                </c:pt>
                <c:pt idx="2462">
                  <c:v>3.851</c:v>
                </c:pt>
                <c:pt idx="2463">
                  <c:v>3.851</c:v>
                </c:pt>
                <c:pt idx="2464">
                  <c:v>3.851</c:v>
                </c:pt>
                <c:pt idx="2465">
                  <c:v>3.851</c:v>
                </c:pt>
                <c:pt idx="2466">
                  <c:v>3.851</c:v>
                </c:pt>
                <c:pt idx="2467">
                  <c:v>3.851</c:v>
                </c:pt>
                <c:pt idx="2468">
                  <c:v>3.851</c:v>
                </c:pt>
                <c:pt idx="2469">
                  <c:v>3.851</c:v>
                </c:pt>
                <c:pt idx="2470">
                  <c:v>3.851</c:v>
                </c:pt>
                <c:pt idx="2471">
                  <c:v>3.851</c:v>
                </c:pt>
                <c:pt idx="2472">
                  <c:v>3.851</c:v>
                </c:pt>
                <c:pt idx="2473">
                  <c:v>3.851</c:v>
                </c:pt>
                <c:pt idx="2474">
                  <c:v>3.851</c:v>
                </c:pt>
                <c:pt idx="2475">
                  <c:v>3.851</c:v>
                </c:pt>
                <c:pt idx="2476">
                  <c:v>3.851</c:v>
                </c:pt>
                <c:pt idx="2477">
                  <c:v>3.851</c:v>
                </c:pt>
                <c:pt idx="2478">
                  <c:v>3.851</c:v>
                </c:pt>
                <c:pt idx="2479">
                  <c:v>3.851</c:v>
                </c:pt>
                <c:pt idx="2480">
                  <c:v>3.851</c:v>
                </c:pt>
                <c:pt idx="2481">
                  <c:v>3.851</c:v>
                </c:pt>
                <c:pt idx="2482">
                  <c:v>3.851</c:v>
                </c:pt>
                <c:pt idx="2483">
                  <c:v>3.851</c:v>
                </c:pt>
                <c:pt idx="2484">
                  <c:v>3.851</c:v>
                </c:pt>
                <c:pt idx="2485">
                  <c:v>3.851</c:v>
                </c:pt>
                <c:pt idx="2486">
                  <c:v>3.851</c:v>
                </c:pt>
                <c:pt idx="2487">
                  <c:v>3.851</c:v>
                </c:pt>
                <c:pt idx="2488">
                  <c:v>3.851</c:v>
                </c:pt>
                <c:pt idx="2489">
                  <c:v>3.851</c:v>
                </c:pt>
                <c:pt idx="2490">
                  <c:v>3.851</c:v>
                </c:pt>
                <c:pt idx="2491">
                  <c:v>3.851</c:v>
                </c:pt>
                <c:pt idx="2492">
                  <c:v>3.851</c:v>
                </c:pt>
                <c:pt idx="2493">
                  <c:v>3.851</c:v>
                </c:pt>
                <c:pt idx="2494">
                  <c:v>3.851</c:v>
                </c:pt>
                <c:pt idx="2495">
                  <c:v>3.851</c:v>
                </c:pt>
                <c:pt idx="2496">
                  <c:v>3.851</c:v>
                </c:pt>
                <c:pt idx="2497">
                  <c:v>3.851</c:v>
                </c:pt>
                <c:pt idx="2498">
                  <c:v>3.851</c:v>
                </c:pt>
                <c:pt idx="2499">
                  <c:v>3.851</c:v>
                </c:pt>
                <c:pt idx="2500">
                  <c:v>3.851</c:v>
                </c:pt>
                <c:pt idx="2501">
                  <c:v>3.851</c:v>
                </c:pt>
                <c:pt idx="2502">
                  <c:v>3.851</c:v>
                </c:pt>
                <c:pt idx="2503">
                  <c:v>3.851</c:v>
                </c:pt>
                <c:pt idx="2504">
                  <c:v>3.851</c:v>
                </c:pt>
                <c:pt idx="2505">
                  <c:v>3.851</c:v>
                </c:pt>
                <c:pt idx="2506">
                  <c:v>3.851</c:v>
                </c:pt>
                <c:pt idx="2507">
                  <c:v>3.851</c:v>
                </c:pt>
                <c:pt idx="2508">
                  <c:v>3.851</c:v>
                </c:pt>
                <c:pt idx="2509">
                  <c:v>3.851</c:v>
                </c:pt>
                <c:pt idx="2510">
                  <c:v>3.851</c:v>
                </c:pt>
                <c:pt idx="2511">
                  <c:v>3.851</c:v>
                </c:pt>
                <c:pt idx="2512">
                  <c:v>3.851</c:v>
                </c:pt>
                <c:pt idx="2513">
                  <c:v>3.851</c:v>
                </c:pt>
                <c:pt idx="2514">
                  <c:v>3.851</c:v>
                </c:pt>
                <c:pt idx="2515">
                  <c:v>3.851</c:v>
                </c:pt>
                <c:pt idx="2516">
                  <c:v>3.851</c:v>
                </c:pt>
                <c:pt idx="2517">
                  <c:v>3.851</c:v>
                </c:pt>
                <c:pt idx="2518">
                  <c:v>3.851</c:v>
                </c:pt>
                <c:pt idx="2519">
                  <c:v>3.851</c:v>
                </c:pt>
                <c:pt idx="2520">
                  <c:v>3.851</c:v>
                </c:pt>
                <c:pt idx="2521">
                  <c:v>3.851</c:v>
                </c:pt>
                <c:pt idx="2522">
                  <c:v>3.851</c:v>
                </c:pt>
                <c:pt idx="2523">
                  <c:v>3.851</c:v>
                </c:pt>
                <c:pt idx="2524">
                  <c:v>3.851</c:v>
                </c:pt>
                <c:pt idx="2525">
                  <c:v>3.851</c:v>
                </c:pt>
                <c:pt idx="2526">
                  <c:v>3.851</c:v>
                </c:pt>
                <c:pt idx="2527">
                  <c:v>3.851</c:v>
                </c:pt>
                <c:pt idx="2528">
                  <c:v>3.851</c:v>
                </c:pt>
                <c:pt idx="2529">
                  <c:v>3.851</c:v>
                </c:pt>
                <c:pt idx="2530">
                  <c:v>3.851</c:v>
                </c:pt>
                <c:pt idx="2531">
                  <c:v>3.851</c:v>
                </c:pt>
                <c:pt idx="2532">
                  <c:v>3.851</c:v>
                </c:pt>
                <c:pt idx="2533">
                  <c:v>3.851</c:v>
                </c:pt>
                <c:pt idx="2534">
                  <c:v>3.851</c:v>
                </c:pt>
                <c:pt idx="2535">
                  <c:v>3.851</c:v>
                </c:pt>
                <c:pt idx="2536">
                  <c:v>3.851</c:v>
                </c:pt>
                <c:pt idx="2537">
                  <c:v>3.851</c:v>
                </c:pt>
                <c:pt idx="2538">
                  <c:v>3.851</c:v>
                </c:pt>
                <c:pt idx="2539">
                  <c:v>3.851</c:v>
                </c:pt>
                <c:pt idx="2540">
                  <c:v>3.851</c:v>
                </c:pt>
                <c:pt idx="2541">
                  <c:v>3.851</c:v>
                </c:pt>
                <c:pt idx="2542">
                  <c:v>3.851</c:v>
                </c:pt>
                <c:pt idx="2543">
                  <c:v>3.851</c:v>
                </c:pt>
                <c:pt idx="2544">
                  <c:v>3.851</c:v>
                </c:pt>
                <c:pt idx="2545">
                  <c:v>3.851</c:v>
                </c:pt>
                <c:pt idx="2546">
                  <c:v>3.851</c:v>
                </c:pt>
                <c:pt idx="2547">
                  <c:v>3.851</c:v>
                </c:pt>
                <c:pt idx="2548">
                  <c:v>3.851</c:v>
                </c:pt>
                <c:pt idx="2549">
                  <c:v>3.851</c:v>
                </c:pt>
                <c:pt idx="2550">
                  <c:v>3.851</c:v>
                </c:pt>
                <c:pt idx="2551">
                  <c:v>3.851</c:v>
                </c:pt>
                <c:pt idx="2552">
                  <c:v>3.851</c:v>
                </c:pt>
                <c:pt idx="2553">
                  <c:v>3.851</c:v>
                </c:pt>
                <c:pt idx="2554">
                  <c:v>3.851</c:v>
                </c:pt>
                <c:pt idx="2555">
                  <c:v>3.851</c:v>
                </c:pt>
                <c:pt idx="2556">
                  <c:v>3.851</c:v>
                </c:pt>
                <c:pt idx="2557">
                  <c:v>3.851</c:v>
                </c:pt>
                <c:pt idx="2558">
                  <c:v>3.851</c:v>
                </c:pt>
                <c:pt idx="2559">
                  <c:v>3.851</c:v>
                </c:pt>
                <c:pt idx="2560">
                  <c:v>3.851</c:v>
                </c:pt>
                <c:pt idx="2561">
                  <c:v>3.851</c:v>
                </c:pt>
                <c:pt idx="2562">
                  <c:v>3.851</c:v>
                </c:pt>
                <c:pt idx="2563">
                  <c:v>3.851</c:v>
                </c:pt>
                <c:pt idx="2564">
                  <c:v>3.851</c:v>
                </c:pt>
                <c:pt idx="2565">
                  <c:v>3.851</c:v>
                </c:pt>
                <c:pt idx="2566">
                  <c:v>3.851</c:v>
                </c:pt>
                <c:pt idx="2567">
                  <c:v>3.851</c:v>
                </c:pt>
                <c:pt idx="2568">
                  <c:v>3.851</c:v>
                </c:pt>
                <c:pt idx="2569">
                  <c:v>3.851</c:v>
                </c:pt>
                <c:pt idx="2570">
                  <c:v>3.851</c:v>
                </c:pt>
                <c:pt idx="2571">
                  <c:v>3.851</c:v>
                </c:pt>
                <c:pt idx="2572">
                  <c:v>3.851</c:v>
                </c:pt>
                <c:pt idx="2573">
                  <c:v>3.851</c:v>
                </c:pt>
                <c:pt idx="2574">
                  <c:v>3.851</c:v>
                </c:pt>
                <c:pt idx="2575">
                  <c:v>3.851</c:v>
                </c:pt>
                <c:pt idx="2576">
                  <c:v>3.851</c:v>
                </c:pt>
                <c:pt idx="2577">
                  <c:v>3.851</c:v>
                </c:pt>
                <c:pt idx="2578">
                  <c:v>3.851</c:v>
                </c:pt>
                <c:pt idx="2579">
                  <c:v>3.851</c:v>
                </c:pt>
                <c:pt idx="2580">
                  <c:v>3.851</c:v>
                </c:pt>
                <c:pt idx="2581">
                  <c:v>3.851</c:v>
                </c:pt>
                <c:pt idx="2582">
                  <c:v>3.851</c:v>
                </c:pt>
                <c:pt idx="2583">
                  <c:v>3.851</c:v>
                </c:pt>
                <c:pt idx="2584">
                  <c:v>3.851</c:v>
                </c:pt>
                <c:pt idx="2585">
                  <c:v>3.851</c:v>
                </c:pt>
                <c:pt idx="2586">
                  <c:v>3.851</c:v>
                </c:pt>
                <c:pt idx="2587">
                  <c:v>3.851</c:v>
                </c:pt>
                <c:pt idx="2588">
                  <c:v>3.851</c:v>
                </c:pt>
                <c:pt idx="2589">
                  <c:v>3.851</c:v>
                </c:pt>
                <c:pt idx="2590">
                  <c:v>3.851</c:v>
                </c:pt>
                <c:pt idx="2591">
                  <c:v>3.851</c:v>
                </c:pt>
                <c:pt idx="2592">
                  <c:v>3.851</c:v>
                </c:pt>
                <c:pt idx="2593">
                  <c:v>3.851</c:v>
                </c:pt>
                <c:pt idx="2594">
                  <c:v>3.851</c:v>
                </c:pt>
                <c:pt idx="2595">
                  <c:v>3.851</c:v>
                </c:pt>
                <c:pt idx="2596">
                  <c:v>3.851</c:v>
                </c:pt>
                <c:pt idx="2597">
                  <c:v>3.851</c:v>
                </c:pt>
                <c:pt idx="2598">
                  <c:v>3.851</c:v>
                </c:pt>
                <c:pt idx="2599">
                  <c:v>3.851</c:v>
                </c:pt>
                <c:pt idx="2600">
                  <c:v>3.851</c:v>
                </c:pt>
                <c:pt idx="2601">
                  <c:v>3.851</c:v>
                </c:pt>
                <c:pt idx="2602">
                  <c:v>3.851</c:v>
                </c:pt>
                <c:pt idx="2603">
                  <c:v>3.851</c:v>
                </c:pt>
                <c:pt idx="2604">
                  <c:v>3.851</c:v>
                </c:pt>
                <c:pt idx="2605">
                  <c:v>3.851</c:v>
                </c:pt>
                <c:pt idx="2606">
                  <c:v>3.851</c:v>
                </c:pt>
                <c:pt idx="2607">
                  <c:v>3.851</c:v>
                </c:pt>
                <c:pt idx="2608">
                  <c:v>3.851</c:v>
                </c:pt>
                <c:pt idx="2609">
                  <c:v>3.851</c:v>
                </c:pt>
                <c:pt idx="2610">
                  <c:v>3.851</c:v>
                </c:pt>
                <c:pt idx="2611">
                  <c:v>3.851</c:v>
                </c:pt>
                <c:pt idx="2612">
                  <c:v>3.851</c:v>
                </c:pt>
                <c:pt idx="2613">
                  <c:v>3.851</c:v>
                </c:pt>
                <c:pt idx="2614">
                  <c:v>3.851</c:v>
                </c:pt>
                <c:pt idx="2615">
                  <c:v>3.851</c:v>
                </c:pt>
                <c:pt idx="2616">
                  <c:v>3.851</c:v>
                </c:pt>
                <c:pt idx="2617">
                  <c:v>3.851</c:v>
                </c:pt>
                <c:pt idx="2618">
                  <c:v>3.851</c:v>
                </c:pt>
                <c:pt idx="2619">
                  <c:v>3.851</c:v>
                </c:pt>
                <c:pt idx="2620">
                  <c:v>3.851</c:v>
                </c:pt>
                <c:pt idx="2621">
                  <c:v>3.851</c:v>
                </c:pt>
                <c:pt idx="2622">
                  <c:v>3.851</c:v>
                </c:pt>
                <c:pt idx="2623">
                  <c:v>3.851</c:v>
                </c:pt>
                <c:pt idx="2624">
                  <c:v>3.851</c:v>
                </c:pt>
                <c:pt idx="2625">
                  <c:v>3.851</c:v>
                </c:pt>
                <c:pt idx="2626">
                  <c:v>3.851</c:v>
                </c:pt>
                <c:pt idx="2627">
                  <c:v>3.851</c:v>
                </c:pt>
                <c:pt idx="2628">
                  <c:v>3.851</c:v>
                </c:pt>
                <c:pt idx="2629">
                  <c:v>3.851</c:v>
                </c:pt>
                <c:pt idx="2630">
                  <c:v>3.851</c:v>
                </c:pt>
                <c:pt idx="2631">
                  <c:v>3.851</c:v>
                </c:pt>
                <c:pt idx="2632">
                  <c:v>3.851</c:v>
                </c:pt>
                <c:pt idx="2633">
                  <c:v>3.851</c:v>
                </c:pt>
                <c:pt idx="2634">
                  <c:v>3.851</c:v>
                </c:pt>
                <c:pt idx="2635">
                  <c:v>3.851</c:v>
                </c:pt>
                <c:pt idx="2636">
                  <c:v>3.851</c:v>
                </c:pt>
                <c:pt idx="2637">
                  <c:v>3.851</c:v>
                </c:pt>
                <c:pt idx="2638">
                  <c:v>3.851</c:v>
                </c:pt>
                <c:pt idx="2639">
                  <c:v>3.851</c:v>
                </c:pt>
                <c:pt idx="2640">
                  <c:v>3.851</c:v>
                </c:pt>
                <c:pt idx="2641">
                  <c:v>3.851</c:v>
                </c:pt>
                <c:pt idx="2642">
                  <c:v>3.851</c:v>
                </c:pt>
                <c:pt idx="2643">
                  <c:v>3.851</c:v>
                </c:pt>
                <c:pt idx="2644">
                  <c:v>3.851</c:v>
                </c:pt>
                <c:pt idx="2645">
                  <c:v>3.851</c:v>
                </c:pt>
                <c:pt idx="2646">
                  <c:v>3.851</c:v>
                </c:pt>
                <c:pt idx="2647">
                  <c:v>3.851</c:v>
                </c:pt>
                <c:pt idx="2648">
                  <c:v>3.851</c:v>
                </c:pt>
                <c:pt idx="2649">
                  <c:v>3.851</c:v>
                </c:pt>
                <c:pt idx="2650">
                  <c:v>3.851</c:v>
                </c:pt>
                <c:pt idx="2651">
                  <c:v>3.851</c:v>
                </c:pt>
                <c:pt idx="2652">
                  <c:v>3.851</c:v>
                </c:pt>
                <c:pt idx="2653">
                  <c:v>3.851</c:v>
                </c:pt>
                <c:pt idx="2654">
                  <c:v>3.851</c:v>
                </c:pt>
                <c:pt idx="2655">
                  <c:v>3.851</c:v>
                </c:pt>
                <c:pt idx="2656">
                  <c:v>3.851</c:v>
                </c:pt>
                <c:pt idx="2657">
                  <c:v>3.851</c:v>
                </c:pt>
                <c:pt idx="2658">
                  <c:v>3.851</c:v>
                </c:pt>
                <c:pt idx="2659">
                  <c:v>3.851</c:v>
                </c:pt>
                <c:pt idx="2660">
                  <c:v>3.851</c:v>
                </c:pt>
                <c:pt idx="2661">
                  <c:v>3.851</c:v>
                </c:pt>
                <c:pt idx="2662">
                  <c:v>3.851</c:v>
                </c:pt>
                <c:pt idx="2663">
                  <c:v>3.851</c:v>
                </c:pt>
                <c:pt idx="2664">
                  <c:v>3.851</c:v>
                </c:pt>
                <c:pt idx="2665">
                  <c:v>3.851</c:v>
                </c:pt>
                <c:pt idx="2666">
                  <c:v>3.851</c:v>
                </c:pt>
                <c:pt idx="2667">
                  <c:v>3.851</c:v>
                </c:pt>
                <c:pt idx="2668">
                  <c:v>3.851</c:v>
                </c:pt>
                <c:pt idx="2669">
                  <c:v>3.851</c:v>
                </c:pt>
                <c:pt idx="2670">
                  <c:v>3.851</c:v>
                </c:pt>
                <c:pt idx="2671">
                  <c:v>3.851</c:v>
                </c:pt>
                <c:pt idx="2672">
                  <c:v>3.851</c:v>
                </c:pt>
                <c:pt idx="2673">
                  <c:v>3.851</c:v>
                </c:pt>
                <c:pt idx="2674">
                  <c:v>3.851</c:v>
                </c:pt>
                <c:pt idx="2675">
                  <c:v>3.851</c:v>
                </c:pt>
                <c:pt idx="2676">
                  <c:v>3.851</c:v>
                </c:pt>
                <c:pt idx="2677">
                  <c:v>3.851</c:v>
                </c:pt>
                <c:pt idx="2678">
                  <c:v>3.851</c:v>
                </c:pt>
                <c:pt idx="2679">
                  <c:v>3.851</c:v>
                </c:pt>
                <c:pt idx="2680">
                  <c:v>3.851</c:v>
                </c:pt>
                <c:pt idx="2681">
                  <c:v>3.851</c:v>
                </c:pt>
                <c:pt idx="2682">
                  <c:v>3.851</c:v>
                </c:pt>
                <c:pt idx="2683">
                  <c:v>3.851</c:v>
                </c:pt>
                <c:pt idx="2684">
                  <c:v>3.851</c:v>
                </c:pt>
                <c:pt idx="2685">
                  <c:v>3.851</c:v>
                </c:pt>
                <c:pt idx="2686">
                  <c:v>3.851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Sliding!$A$1:$A$2688</c:f>
              <c:numCache>
                <c:formatCode>General</c:formatCode>
                <c:ptCount val="2688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5.7409999999999997</c:v>
                </c:pt>
                <c:pt idx="287">
                  <c:v>5.7610000000000001</c:v>
                </c:pt>
                <c:pt idx="288">
                  <c:v>5.7809999999999997</c:v>
                </c:pt>
                <c:pt idx="289">
                  <c:v>5.8010000000000002</c:v>
                </c:pt>
                <c:pt idx="290">
                  <c:v>5.8209999999999997</c:v>
                </c:pt>
                <c:pt idx="291">
                  <c:v>5.8410000000000002</c:v>
                </c:pt>
                <c:pt idx="292">
                  <c:v>5.8609999999999998</c:v>
                </c:pt>
                <c:pt idx="293">
                  <c:v>5.8810000000000002</c:v>
                </c:pt>
                <c:pt idx="294">
                  <c:v>5.9009999999999998</c:v>
                </c:pt>
                <c:pt idx="295">
                  <c:v>5.9210000000000003</c:v>
                </c:pt>
                <c:pt idx="296">
                  <c:v>5.9409999999999998</c:v>
                </c:pt>
                <c:pt idx="297">
                  <c:v>5.9610000000000003</c:v>
                </c:pt>
                <c:pt idx="298">
                  <c:v>5.9809999999999999</c:v>
                </c:pt>
                <c:pt idx="299">
                  <c:v>6.0010000000000003</c:v>
                </c:pt>
                <c:pt idx="300">
                  <c:v>6.0209999999999999</c:v>
                </c:pt>
                <c:pt idx="301">
                  <c:v>6.0410000000000004</c:v>
                </c:pt>
                <c:pt idx="302">
                  <c:v>6.0609999999999999</c:v>
                </c:pt>
                <c:pt idx="303">
                  <c:v>6.0810000000000004</c:v>
                </c:pt>
                <c:pt idx="304">
                  <c:v>6.101</c:v>
                </c:pt>
                <c:pt idx="305">
                  <c:v>6.1210000000000004</c:v>
                </c:pt>
                <c:pt idx="306">
                  <c:v>6.141</c:v>
                </c:pt>
                <c:pt idx="307">
                  <c:v>6.1609999999999996</c:v>
                </c:pt>
                <c:pt idx="308">
                  <c:v>6.181</c:v>
                </c:pt>
                <c:pt idx="309">
                  <c:v>6.2009999999999996</c:v>
                </c:pt>
                <c:pt idx="310">
                  <c:v>6.2210000000000001</c:v>
                </c:pt>
                <c:pt idx="311">
                  <c:v>6.2409999999999997</c:v>
                </c:pt>
                <c:pt idx="312">
                  <c:v>6.2610000000000001</c:v>
                </c:pt>
                <c:pt idx="313">
                  <c:v>6.2809999999999997</c:v>
                </c:pt>
                <c:pt idx="314">
                  <c:v>6.3010000000000002</c:v>
                </c:pt>
                <c:pt idx="315">
                  <c:v>6.3209999999999997</c:v>
                </c:pt>
                <c:pt idx="316">
                  <c:v>6.3410000000000002</c:v>
                </c:pt>
                <c:pt idx="317">
                  <c:v>6.3609999999999998</c:v>
                </c:pt>
                <c:pt idx="318">
                  <c:v>6.3810000000000002</c:v>
                </c:pt>
                <c:pt idx="319">
                  <c:v>6.4009999999999998</c:v>
                </c:pt>
                <c:pt idx="320">
                  <c:v>6.4210000000000003</c:v>
                </c:pt>
                <c:pt idx="321">
                  <c:v>6.4409999999999998</c:v>
                </c:pt>
                <c:pt idx="322">
                  <c:v>6.4610000000000003</c:v>
                </c:pt>
                <c:pt idx="323">
                  <c:v>6.4809999999999999</c:v>
                </c:pt>
                <c:pt idx="324">
                  <c:v>6.5010000000000003</c:v>
                </c:pt>
                <c:pt idx="325">
                  <c:v>6.5209999999999999</c:v>
                </c:pt>
                <c:pt idx="326">
                  <c:v>6.5410000000000004</c:v>
                </c:pt>
                <c:pt idx="327">
                  <c:v>6.5609999999999999</c:v>
                </c:pt>
                <c:pt idx="328">
                  <c:v>6.5810000000000004</c:v>
                </c:pt>
                <c:pt idx="329">
                  <c:v>6.601</c:v>
                </c:pt>
                <c:pt idx="330">
                  <c:v>6.6210000000000004</c:v>
                </c:pt>
                <c:pt idx="331">
                  <c:v>6.641</c:v>
                </c:pt>
                <c:pt idx="332">
                  <c:v>6.6609999999999996</c:v>
                </c:pt>
                <c:pt idx="333">
                  <c:v>6.681</c:v>
                </c:pt>
                <c:pt idx="334">
                  <c:v>6.7009999999999996</c:v>
                </c:pt>
                <c:pt idx="335">
                  <c:v>6.7210000000000001</c:v>
                </c:pt>
                <c:pt idx="336">
                  <c:v>6.7409999999999997</c:v>
                </c:pt>
                <c:pt idx="337">
                  <c:v>6.7610000000000001</c:v>
                </c:pt>
                <c:pt idx="338">
                  <c:v>6.7809999999999997</c:v>
                </c:pt>
                <c:pt idx="339">
                  <c:v>6.8010000000000002</c:v>
                </c:pt>
                <c:pt idx="340">
                  <c:v>6.8209999999999997</c:v>
                </c:pt>
                <c:pt idx="341">
                  <c:v>6.8410000000000002</c:v>
                </c:pt>
                <c:pt idx="342">
                  <c:v>6.8609999999999998</c:v>
                </c:pt>
                <c:pt idx="343">
                  <c:v>6.8810000000000002</c:v>
                </c:pt>
                <c:pt idx="344">
                  <c:v>6.9009999999999998</c:v>
                </c:pt>
                <c:pt idx="345">
                  <c:v>6.9210000000000003</c:v>
                </c:pt>
                <c:pt idx="346">
                  <c:v>6.9409999999999998</c:v>
                </c:pt>
                <c:pt idx="347">
                  <c:v>6.9610000000000003</c:v>
                </c:pt>
                <c:pt idx="348">
                  <c:v>6.9809999999999999</c:v>
                </c:pt>
                <c:pt idx="349">
                  <c:v>7.0010000000000003</c:v>
                </c:pt>
                <c:pt idx="350">
                  <c:v>7.0209999999999999</c:v>
                </c:pt>
                <c:pt idx="351">
                  <c:v>7.0410000000000004</c:v>
                </c:pt>
                <c:pt idx="352">
                  <c:v>7.0609999999999999</c:v>
                </c:pt>
                <c:pt idx="353">
                  <c:v>7.0810000000000004</c:v>
                </c:pt>
                <c:pt idx="354">
                  <c:v>7.101</c:v>
                </c:pt>
                <c:pt idx="355">
                  <c:v>7.1210000000000004</c:v>
                </c:pt>
                <c:pt idx="356">
                  <c:v>7.141</c:v>
                </c:pt>
                <c:pt idx="357">
                  <c:v>7.1609999999999996</c:v>
                </c:pt>
                <c:pt idx="358">
                  <c:v>7.181</c:v>
                </c:pt>
                <c:pt idx="359">
                  <c:v>7.2009999999999996</c:v>
                </c:pt>
                <c:pt idx="360">
                  <c:v>7.2210000000000001</c:v>
                </c:pt>
                <c:pt idx="361">
                  <c:v>7.2409999999999997</c:v>
                </c:pt>
                <c:pt idx="362">
                  <c:v>7.2610000000000001</c:v>
                </c:pt>
                <c:pt idx="363">
                  <c:v>7.2809999999999997</c:v>
                </c:pt>
                <c:pt idx="364">
                  <c:v>7.3010000000000002</c:v>
                </c:pt>
                <c:pt idx="365">
                  <c:v>7.3209999999999997</c:v>
                </c:pt>
                <c:pt idx="366">
                  <c:v>7.3410000000000002</c:v>
                </c:pt>
                <c:pt idx="367">
                  <c:v>7.3609999999999998</c:v>
                </c:pt>
                <c:pt idx="368">
                  <c:v>7.3810000000000002</c:v>
                </c:pt>
                <c:pt idx="369">
                  <c:v>7.4009999999999998</c:v>
                </c:pt>
                <c:pt idx="370">
                  <c:v>7.4210000000000003</c:v>
                </c:pt>
                <c:pt idx="371">
                  <c:v>7.4409999999999998</c:v>
                </c:pt>
                <c:pt idx="372">
                  <c:v>7.4610000000000003</c:v>
                </c:pt>
                <c:pt idx="373">
                  <c:v>7.4809999999999999</c:v>
                </c:pt>
                <c:pt idx="374">
                  <c:v>7.5010000000000003</c:v>
                </c:pt>
                <c:pt idx="375">
                  <c:v>7.5209999999999999</c:v>
                </c:pt>
                <c:pt idx="376">
                  <c:v>7.5410000000000004</c:v>
                </c:pt>
                <c:pt idx="377">
                  <c:v>7.5609999999999999</c:v>
                </c:pt>
                <c:pt idx="378">
                  <c:v>7.5810000000000004</c:v>
                </c:pt>
                <c:pt idx="379">
                  <c:v>7.601</c:v>
                </c:pt>
                <c:pt idx="380">
                  <c:v>7.6210000000000004</c:v>
                </c:pt>
                <c:pt idx="381">
                  <c:v>7.641</c:v>
                </c:pt>
                <c:pt idx="382">
                  <c:v>7.6609999999999996</c:v>
                </c:pt>
                <c:pt idx="383">
                  <c:v>7.681</c:v>
                </c:pt>
                <c:pt idx="384">
                  <c:v>7.7009999999999996</c:v>
                </c:pt>
                <c:pt idx="385">
                  <c:v>7.7210000000000001</c:v>
                </c:pt>
                <c:pt idx="386">
                  <c:v>7.7409999999999997</c:v>
                </c:pt>
                <c:pt idx="387">
                  <c:v>7.7610000000000001</c:v>
                </c:pt>
                <c:pt idx="388">
                  <c:v>7.7809999999999997</c:v>
                </c:pt>
                <c:pt idx="389">
                  <c:v>7.8010000000000002</c:v>
                </c:pt>
                <c:pt idx="390">
                  <c:v>7.8209999999999997</c:v>
                </c:pt>
                <c:pt idx="391">
                  <c:v>7.8410000000000002</c:v>
                </c:pt>
                <c:pt idx="392">
                  <c:v>7.8609999999999998</c:v>
                </c:pt>
                <c:pt idx="393">
                  <c:v>7.8810000000000002</c:v>
                </c:pt>
                <c:pt idx="394">
                  <c:v>7.9009999999999998</c:v>
                </c:pt>
                <c:pt idx="395">
                  <c:v>7.9210000000000003</c:v>
                </c:pt>
                <c:pt idx="396">
                  <c:v>7.9409999999999998</c:v>
                </c:pt>
                <c:pt idx="397">
                  <c:v>7.9610000000000003</c:v>
                </c:pt>
                <c:pt idx="398">
                  <c:v>7.9809999999999999</c:v>
                </c:pt>
                <c:pt idx="399">
                  <c:v>8.0009999999999994</c:v>
                </c:pt>
                <c:pt idx="400">
                  <c:v>8.0210000000000008</c:v>
                </c:pt>
                <c:pt idx="401">
                  <c:v>8.0410000000000004</c:v>
                </c:pt>
                <c:pt idx="402">
                  <c:v>8.0609999999999999</c:v>
                </c:pt>
                <c:pt idx="403">
                  <c:v>8.0809999999999995</c:v>
                </c:pt>
                <c:pt idx="404">
                  <c:v>8.1010000000000009</c:v>
                </c:pt>
                <c:pt idx="405">
                  <c:v>8.1210000000000004</c:v>
                </c:pt>
                <c:pt idx="406">
                  <c:v>8.141</c:v>
                </c:pt>
                <c:pt idx="407">
                  <c:v>8.1609999999999996</c:v>
                </c:pt>
                <c:pt idx="408">
                  <c:v>8.1809999999999992</c:v>
                </c:pt>
                <c:pt idx="409">
                  <c:v>8.2010000000000005</c:v>
                </c:pt>
                <c:pt idx="410">
                  <c:v>8.2210000000000001</c:v>
                </c:pt>
                <c:pt idx="411">
                  <c:v>8.2409999999999997</c:v>
                </c:pt>
                <c:pt idx="412">
                  <c:v>8.2609999999999992</c:v>
                </c:pt>
                <c:pt idx="413">
                  <c:v>8.2810000000000006</c:v>
                </c:pt>
                <c:pt idx="414">
                  <c:v>8.3010000000000002</c:v>
                </c:pt>
                <c:pt idx="415">
                  <c:v>8.3209999999999997</c:v>
                </c:pt>
                <c:pt idx="416">
                  <c:v>8.3409999999999993</c:v>
                </c:pt>
                <c:pt idx="417">
                  <c:v>8.3610000000000007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9.359</c:v>
                </c:pt>
                <c:pt idx="468">
                  <c:v>9.3789999999999996</c:v>
                </c:pt>
                <c:pt idx="469">
                  <c:v>9.3989999999999991</c:v>
                </c:pt>
                <c:pt idx="470">
                  <c:v>9.4190000000000005</c:v>
                </c:pt>
                <c:pt idx="471">
                  <c:v>9.4390000000000001</c:v>
                </c:pt>
                <c:pt idx="472">
                  <c:v>9.4589999999999996</c:v>
                </c:pt>
                <c:pt idx="473">
                  <c:v>9.4789999999999992</c:v>
                </c:pt>
                <c:pt idx="474">
                  <c:v>9.4990000000000006</c:v>
                </c:pt>
                <c:pt idx="475">
                  <c:v>9.5190000000000001</c:v>
                </c:pt>
                <c:pt idx="476">
                  <c:v>9.5389999999999997</c:v>
                </c:pt>
                <c:pt idx="477">
                  <c:v>9.5589999999999993</c:v>
                </c:pt>
                <c:pt idx="478">
                  <c:v>9.5790000000000006</c:v>
                </c:pt>
                <c:pt idx="479">
                  <c:v>9.5990000000000002</c:v>
                </c:pt>
                <c:pt idx="480">
                  <c:v>9.6189999999999998</c:v>
                </c:pt>
                <c:pt idx="481">
                  <c:v>9.6389999999999993</c:v>
                </c:pt>
                <c:pt idx="482">
                  <c:v>9.6590000000000007</c:v>
                </c:pt>
                <c:pt idx="483">
                  <c:v>9.6790000000000003</c:v>
                </c:pt>
                <c:pt idx="484">
                  <c:v>9.6989999999999998</c:v>
                </c:pt>
                <c:pt idx="485">
                  <c:v>9.7189999999999994</c:v>
                </c:pt>
                <c:pt idx="486">
                  <c:v>9.7390000000000008</c:v>
                </c:pt>
                <c:pt idx="487">
                  <c:v>9.7590000000000003</c:v>
                </c:pt>
                <c:pt idx="488">
                  <c:v>9.7789999999999999</c:v>
                </c:pt>
                <c:pt idx="489">
                  <c:v>9.7989999999999995</c:v>
                </c:pt>
                <c:pt idx="490">
                  <c:v>9.8190000000000008</c:v>
                </c:pt>
                <c:pt idx="491">
                  <c:v>9.8390000000000004</c:v>
                </c:pt>
                <c:pt idx="492">
                  <c:v>9.859</c:v>
                </c:pt>
                <c:pt idx="493">
                  <c:v>9.8789999999999996</c:v>
                </c:pt>
                <c:pt idx="494">
                  <c:v>9.8989999999999991</c:v>
                </c:pt>
                <c:pt idx="495">
                  <c:v>9.9190000000000005</c:v>
                </c:pt>
                <c:pt idx="496">
                  <c:v>9.9390000000000001</c:v>
                </c:pt>
                <c:pt idx="497">
                  <c:v>9.9589999999999996</c:v>
                </c:pt>
                <c:pt idx="498">
                  <c:v>9.9789999999999992</c:v>
                </c:pt>
                <c:pt idx="499">
                  <c:v>9.9990000000000006</c:v>
                </c:pt>
                <c:pt idx="500">
                  <c:v>10.019</c:v>
                </c:pt>
                <c:pt idx="501">
                  <c:v>10.039</c:v>
                </c:pt>
                <c:pt idx="502">
                  <c:v>10.058999999999999</c:v>
                </c:pt>
                <c:pt idx="503">
                  <c:v>10.079000000000001</c:v>
                </c:pt>
                <c:pt idx="504">
                  <c:v>10.099</c:v>
                </c:pt>
                <c:pt idx="505">
                  <c:v>10.119</c:v>
                </c:pt>
                <c:pt idx="506">
                  <c:v>10.138999999999999</c:v>
                </c:pt>
                <c:pt idx="507">
                  <c:v>10.159000000000001</c:v>
                </c:pt>
                <c:pt idx="508">
                  <c:v>10.179</c:v>
                </c:pt>
                <c:pt idx="509">
                  <c:v>10.199</c:v>
                </c:pt>
                <c:pt idx="510">
                  <c:v>10.218999999999999</c:v>
                </c:pt>
                <c:pt idx="511">
                  <c:v>10.239000000000001</c:v>
                </c:pt>
                <c:pt idx="512">
                  <c:v>10.259</c:v>
                </c:pt>
                <c:pt idx="513">
                  <c:v>10.279</c:v>
                </c:pt>
                <c:pt idx="514">
                  <c:v>10.298999999999999</c:v>
                </c:pt>
                <c:pt idx="515">
                  <c:v>10.318</c:v>
                </c:pt>
                <c:pt idx="516">
                  <c:v>10.337999999999999</c:v>
                </c:pt>
                <c:pt idx="517">
                  <c:v>10.358000000000001</c:v>
                </c:pt>
                <c:pt idx="518">
                  <c:v>10.378</c:v>
                </c:pt>
                <c:pt idx="519">
                  <c:v>10.398</c:v>
                </c:pt>
                <c:pt idx="520">
                  <c:v>10.417999999999999</c:v>
                </c:pt>
                <c:pt idx="521">
                  <c:v>10.438000000000001</c:v>
                </c:pt>
                <c:pt idx="522">
                  <c:v>10.458</c:v>
                </c:pt>
                <c:pt idx="523">
                  <c:v>10.478</c:v>
                </c:pt>
                <c:pt idx="524">
                  <c:v>10.497999999999999</c:v>
                </c:pt>
                <c:pt idx="525">
                  <c:v>10.518000000000001</c:v>
                </c:pt>
                <c:pt idx="526">
                  <c:v>10.538</c:v>
                </c:pt>
                <c:pt idx="527">
                  <c:v>10.558</c:v>
                </c:pt>
                <c:pt idx="528">
                  <c:v>10.577999999999999</c:v>
                </c:pt>
                <c:pt idx="529">
                  <c:v>10.598000000000001</c:v>
                </c:pt>
                <c:pt idx="530">
                  <c:v>10.618</c:v>
                </c:pt>
                <c:pt idx="531">
                  <c:v>10.638</c:v>
                </c:pt>
                <c:pt idx="532">
                  <c:v>10.657999999999999</c:v>
                </c:pt>
                <c:pt idx="533">
                  <c:v>10.678000000000001</c:v>
                </c:pt>
                <c:pt idx="534">
                  <c:v>10.698</c:v>
                </c:pt>
                <c:pt idx="535">
                  <c:v>10.718</c:v>
                </c:pt>
                <c:pt idx="536">
                  <c:v>10.738</c:v>
                </c:pt>
                <c:pt idx="537">
                  <c:v>10.757999999999999</c:v>
                </c:pt>
                <c:pt idx="538">
                  <c:v>10.778</c:v>
                </c:pt>
                <c:pt idx="539">
                  <c:v>10.798</c:v>
                </c:pt>
                <c:pt idx="540">
                  <c:v>10.818</c:v>
                </c:pt>
                <c:pt idx="541">
                  <c:v>10.837999999999999</c:v>
                </c:pt>
                <c:pt idx="542">
                  <c:v>10.858000000000001</c:v>
                </c:pt>
                <c:pt idx="543">
                  <c:v>10.878</c:v>
                </c:pt>
                <c:pt idx="544">
                  <c:v>10.898</c:v>
                </c:pt>
                <c:pt idx="545">
                  <c:v>10.917999999999999</c:v>
                </c:pt>
                <c:pt idx="546">
                  <c:v>10.938000000000001</c:v>
                </c:pt>
                <c:pt idx="547">
                  <c:v>10.958</c:v>
                </c:pt>
                <c:pt idx="548">
                  <c:v>10.978</c:v>
                </c:pt>
                <c:pt idx="549">
                  <c:v>10.997999999999999</c:v>
                </c:pt>
                <c:pt idx="550">
                  <c:v>11.018000000000001</c:v>
                </c:pt>
                <c:pt idx="551">
                  <c:v>11.038</c:v>
                </c:pt>
                <c:pt idx="552">
                  <c:v>11.058</c:v>
                </c:pt>
                <c:pt idx="553">
                  <c:v>11.077999999999999</c:v>
                </c:pt>
                <c:pt idx="554">
                  <c:v>11.098000000000001</c:v>
                </c:pt>
                <c:pt idx="555">
                  <c:v>11.118</c:v>
                </c:pt>
                <c:pt idx="556">
                  <c:v>11.138</c:v>
                </c:pt>
                <c:pt idx="557">
                  <c:v>11.157999999999999</c:v>
                </c:pt>
                <c:pt idx="558">
                  <c:v>11.178000000000001</c:v>
                </c:pt>
                <c:pt idx="559">
                  <c:v>11.198</c:v>
                </c:pt>
                <c:pt idx="560">
                  <c:v>11.218</c:v>
                </c:pt>
                <c:pt idx="561">
                  <c:v>11.238</c:v>
                </c:pt>
                <c:pt idx="562">
                  <c:v>11.257999999999999</c:v>
                </c:pt>
                <c:pt idx="563">
                  <c:v>11.278</c:v>
                </c:pt>
                <c:pt idx="564">
                  <c:v>11.297000000000001</c:v>
                </c:pt>
                <c:pt idx="565">
                  <c:v>11.317</c:v>
                </c:pt>
                <c:pt idx="566">
                  <c:v>11.337</c:v>
                </c:pt>
                <c:pt idx="567">
                  <c:v>11.356999999999999</c:v>
                </c:pt>
                <c:pt idx="568">
                  <c:v>11.377000000000001</c:v>
                </c:pt>
                <c:pt idx="569">
                  <c:v>11.397</c:v>
                </c:pt>
                <c:pt idx="570">
                  <c:v>11.417</c:v>
                </c:pt>
                <c:pt idx="571">
                  <c:v>11.436999999999999</c:v>
                </c:pt>
                <c:pt idx="572">
                  <c:v>11.457000000000001</c:v>
                </c:pt>
                <c:pt idx="573">
                  <c:v>11.477</c:v>
                </c:pt>
                <c:pt idx="574">
                  <c:v>11.497</c:v>
                </c:pt>
                <c:pt idx="575">
                  <c:v>11.516999999999999</c:v>
                </c:pt>
                <c:pt idx="576">
                  <c:v>11.537000000000001</c:v>
                </c:pt>
                <c:pt idx="577">
                  <c:v>11.557</c:v>
                </c:pt>
                <c:pt idx="578">
                  <c:v>11.577</c:v>
                </c:pt>
                <c:pt idx="579">
                  <c:v>11.597</c:v>
                </c:pt>
                <c:pt idx="580">
                  <c:v>11.617000000000001</c:v>
                </c:pt>
                <c:pt idx="581">
                  <c:v>11.637</c:v>
                </c:pt>
                <c:pt idx="582">
                  <c:v>11.657</c:v>
                </c:pt>
                <c:pt idx="583">
                  <c:v>11.677</c:v>
                </c:pt>
                <c:pt idx="584">
                  <c:v>11.696999999999999</c:v>
                </c:pt>
                <c:pt idx="585">
                  <c:v>11.717000000000001</c:v>
                </c:pt>
                <c:pt idx="586">
                  <c:v>11.737</c:v>
                </c:pt>
                <c:pt idx="587">
                  <c:v>11.757</c:v>
                </c:pt>
                <c:pt idx="588">
                  <c:v>11.776999999999999</c:v>
                </c:pt>
                <c:pt idx="589">
                  <c:v>11.797000000000001</c:v>
                </c:pt>
                <c:pt idx="590">
                  <c:v>11.817</c:v>
                </c:pt>
                <c:pt idx="591">
                  <c:v>11.837</c:v>
                </c:pt>
                <c:pt idx="592">
                  <c:v>11.856999999999999</c:v>
                </c:pt>
                <c:pt idx="593">
                  <c:v>11.877000000000001</c:v>
                </c:pt>
                <c:pt idx="594">
                  <c:v>11.897</c:v>
                </c:pt>
                <c:pt idx="595">
                  <c:v>11.917</c:v>
                </c:pt>
                <c:pt idx="596">
                  <c:v>11.936999999999999</c:v>
                </c:pt>
                <c:pt idx="597">
                  <c:v>11.957000000000001</c:v>
                </c:pt>
                <c:pt idx="598">
                  <c:v>11.977</c:v>
                </c:pt>
                <c:pt idx="599">
                  <c:v>11.997</c:v>
                </c:pt>
                <c:pt idx="600">
                  <c:v>12.016999999999999</c:v>
                </c:pt>
                <c:pt idx="601">
                  <c:v>12.037000000000001</c:v>
                </c:pt>
                <c:pt idx="602">
                  <c:v>12.057</c:v>
                </c:pt>
                <c:pt idx="603">
                  <c:v>12.077</c:v>
                </c:pt>
                <c:pt idx="604">
                  <c:v>12.097</c:v>
                </c:pt>
                <c:pt idx="605">
                  <c:v>12.117000000000001</c:v>
                </c:pt>
                <c:pt idx="606">
                  <c:v>12.137</c:v>
                </c:pt>
                <c:pt idx="607">
                  <c:v>12.157</c:v>
                </c:pt>
                <c:pt idx="608">
                  <c:v>12.177</c:v>
                </c:pt>
                <c:pt idx="609">
                  <c:v>12.196999999999999</c:v>
                </c:pt>
                <c:pt idx="610">
                  <c:v>12.217000000000001</c:v>
                </c:pt>
                <c:pt idx="611">
                  <c:v>12.237</c:v>
                </c:pt>
                <c:pt idx="612">
                  <c:v>12.257</c:v>
                </c:pt>
                <c:pt idx="613">
                  <c:v>12.276</c:v>
                </c:pt>
                <c:pt idx="614">
                  <c:v>12.295999999999999</c:v>
                </c:pt>
                <c:pt idx="615">
                  <c:v>12.316000000000001</c:v>
                </c:pt>
                <c:pt idx="616">
                  <c:v>12.336</c:v>
                </c:pt>
                <c:pt idx="617">
                  <c:v>12.356</c:v>
                </c:pt>
                <c:pt idx="618">
                  <c:v>12.375999999999999</c:v>
                </c:pt>
                <c:pt idx="619">
                  <c:v>12.396000000000001</c:v>
                </c:pt>
                <c:pt idx="620">
                  <c:v>12.416</c:v>
                </c:pt>
                <c:pt idx="621">
                  <c:v>12.436</c:v>
                </c:pt>
                <c:pt idx="622">
                  <c:v>12.456</c:v>
                </c:pt>
                <c:pt idx="623">
                  <c:v>12.476000000000001</c:v>
                </c:pt>
                <c:pt idx="624">
                  <c:v>12.496</c:v>
                </c:pt>
                <c:pt idx="625">
                  <c:v>12.516</c:v>
                </c:pt>
                <c:pt idx="626">
                  <c:v>12.536</c:v>
                </c:pt>
                <c:pt idx="627">
                  <c:v>12.555999999999999</c:v>
                </c:pt>
                <c:pt idx="628">
                  <c:v>12.576000000000001</c:v>
                </c:pt>
                <c:pt idx="629">
                  <c:v>12.596</c:v>
                </c:pt>
                <c:pt idx="630">
                  <c:v>12.616</c:v>
                </c:pt>
                <c:pt idx="631">
                  <c:v>12.635999999999999</c:v>
                </c:pt>
                <c:pt idx="632">
                  <c:v>12.656000000000001</c:v>
                </c:pt>
                <c:pt idx="633">
                  <c:v>12.676</c:v>
                </c:pt>
                <c:pt idx="634">
                  <c:v>12.696</c:v>
                </c:pt>
                <c:pt idx="635">
                  <c:v>12.715999999999999</c:v>
                </c:pt>
                <c:pt idx="636">
                  <c:v>12.736000000000001</c:v>
                </c:pt>
                <c:pt idx="637">
                  <c:v>12.756</c:v>
                </c:pt>
                <c:pt idx="638">
                  <c:v>12.776</c:v>
                </c:pt>
                <c:pt idx="639">
                  <c:v>12.795999999999999</c:v>
                </c:pt>
                <c:pt idx="640">
                  <c:v>12.816000000000001</c:v>
                </c:pt>
                <c:pt idx="641">
                  <c:v>12.836</c:v>
                </c:pt>
                <c:pt idx="642">
                  <c:v>12.856</c:v>
                </c:pt>
                <c:pt idx="643">
                  <c:v>12.875999999999999</c:v>
                </c:pt>
                <c:pt idx="644">
                  <c:v>12.896000000000001</c:v>
                </c:pt>
                <c:pt idx="645">
                  <c:v>12.916</c:v>
                </c:pt>
                <c:pt idx="646">
                  <c:v>12.936</c:v>
                </c:pt>
                <c:pt idx="647">
                  <c:v>12.956</c:v>
                </c:pt>
                <c:pt idx="648">
                  <c:v>12.976000000000001</c:v>
                </c:pt>
                <c:pt idx="649">
                  <c:v>12.996</c:v>
                </c:pt>
                <c:pt idx="650">
                  <c:v>13.016</c:v>
                </c:pt>
                <c:pt idx="651">
                  <c:v>13.036</c:v>
                </c:pt>
                <c:pt idx="652">
                  <c:v>13.055999999999999</c:v>
                </c:pt>
                <c:pt idx="653">
                  <c:v>13.076000000000001</c:v>
                </c:pt>
                <c:pt idx="654">
                  <c:v>13.096</c:v>
                </c:pt>
                <c:pt idx="655">
                  <c:v>13.116</c:v>
                </c:pt>
                <c:pt idx="656">
                  <c:v>13.135999999999999</c:v>
                </c:pt>
                <c:pt idx="657">
                  <c:v>13.156000000000001</c:v>
                </c:pt>
                <c:pt idx="658">
                  <c:v>13.176</c:v>
                </c:pt>
                <c:pt idx="659">
                  <c:v>13.196</c:v>
                </c:pt>
                <c:pt idx="660">
                  <c:v>13.215999999999999</c:v>
                </c:pt>
                <c:pt idx="661">
                  <c:v>13.234999999999999</c:v>
                </c:pt>
                <c:pt idx="662">
                  <c:v>13.255000000000001</c:v>
                </c:pt>
                <c:pt idx="663">
                  <c:v>13.275</c:v>
                </c:pt>
                <c:pt idx="664">
                  <c:v>13.295</c:v>
                </c:pt>
                <c:pt idx="665">
                  <c:v>13.315</c:v>
                </c:pt>
                <c:pt idx="666">
                  <c:v>13.335000000000001</c:v>
                </c:pt>
                <c:pt idx="667">
                  <c:v>13.355</c:v>
                </c:pt>
                <c:pt idx="668">
                  <c:v>13.375</c:v>
                </c:pt>
                <c:pt idx="669">
                  <c:v>13.395</c:v>
                </c:pt>
                <c:pt idx="670">
                  <c:v>13.414999999999999</c:v>
                </c:pt>
                <c:pt idx="671">
                  <c:v>13.435</c:v>
                </c:pt>
                <c:pt idx="672">
                  <c:v>13.455</c:v>
                </c:pt>
                <c:pt idx="673">
                  <c:v>13.475</c:v>
                </c:pt>
                <c:pt idx="674">
                  <c:v>13.494999999999999</c:v>
                </c:pt>
                <c:pt idx="675">
                  <c:v>13.515000000000001</c:v>
                </c:pt>
                <c:pt idx="676">
                  <c:v>13.535</c:v>
                </c:pt>
                <c:pt idx="677">
                  <c:v>13.555</c:v>
                </c:pt>
                <c:pt idx="678">
                  <c:v>13.574999999999999</c:v>
                </c:pt>
                <c:pt idx="679">
                  <c:v>13.595000000000001</c:v>
                </c:pt>
                <c:pt idx="680">
                  <c:v>13.615</c:v>
                </c:pt>
                <c:pt idx="681">
                  <c:v>13.635</c:v>
                </c:pt>
                <c:pt idx="682">
                  <c:v>13.654999999999999</c:v>
                </c:pt>
                <c:pt idx="683">
                  <c:v>13.675000000000001</c:v>
                </c:pt>
                <c:pt idx="684">
                  <c:v>13.695</c:v>
                </c:pt>
                <c:pt idx="685">
                  <c:v>13.715</c:v>
                </c:pt>
                <c:pt idx="686">
                  <c:v>13.734999999999999</c:v>
                </c:pt>
                <c:pt idx="687">
                  <c:v>13.755000000000001</c:v>
                </c:pt>
                <c:pt idx="688">
                  <c:v>13.775</c:v>
                </c:pt>
                <c:pt idx="689">
                  <c:v>13.795</c:v>
                </c:pt>
                <c:pt idx="690">
                  <c:v>13.815</c:v>
                </c:pt>
                <c:pt idx="691">
                  <c:v>13.835000000000001</c:v>
                </c:pt>
                <c:pt idx="692">
                  <c:v>13.855</c:v>
                </c:pt>
                <c:pt idx="693">
                  <c:v>13.875</c:v>
                </c:pt>
                <c:pt idx="694">
                  <c:v>13.895</c:v>
                </c:pt>
                <c:pt idx="695">
                  <c:v>13.914999999999999</c:v>
                </c:pt>
                <c:pt idx="696">
                  <c:v>13.935</c:v>
                </c:pt>
                <c:pt idx="697">
                  <c:v>13.955</c:v>
                </c:pt>
                <c:pt idx="698">
                  <c:v>13.975</c:v>
                </c:pt>
                <c:pt idx="699">
                  <c:v>13.994999999999999</c:v>
                </c:pt>
                <c:pt idx="700">
                  <c:v>14.015000000000001</c:v>
                </c:pt>
                <c:pt idx="701">
                  <c:v>14.035</c:v>
                </c:pt>
                <c:pt idx="702">
                  <c:v>14.055</c:v>
                </c:pt>
                <c:pt idx="703">
                  <c:v>14.074999999999999</c:v>
                </c:pt>
                <c:pt idx="704">
                  <c:v>14.095000000000001</c:v>
                </c:pt>
                <c:pt idx="705">
                  <c:v>14.115</c:v>
                </c:pt>
                <c:pt idx="706">
                  <c:v>14.135</c:v>
                </c:pt>
                <c:pt idx="707">
                  <c:v>14.154999999999999</c:v>
                </c:pt>
                <c:pt idx="708">
                  <c:v>14.175000000000001</c:v>
                </c:pt>
                <c:pt idx="709">
                  <c:v>14.195</c:v>
                </c:pt>
                <c:pt idx="710">
                  <c:v>14.214</c:v>
                </c:pt>
                <c:pt idx="711">
                  <c:v>14.234</c:v>
                </c:pt>
                <c:pt idx="712">
                  <c:v>14.254</c:v>
                </c:pt>
                <c:pt idx="713">
                  <c:v>14.273999999999999</c:v>
                </c:pt>
                <c:pt idx="714">
                  <c:v>14.294</c:v>
                </c:pt>
                <c:pt idx="715">
                  <c:v>14.314</c:v>
                </c:pt>
                <c:pt idx="716">
                  <c:v>14.334</c:v>
                </c:pt>
                <c:pt idx="717">
                  <c:v>14.353999999999999</c:v>
                </c:pt>
                <c:pt idx="718">
                  <c:v>14.374000000000001</c:v>
                </c:pt>
                <c:pt idx="719">
                  <c:v>14.394</c:v>
                </c:pt>
                <c:pt idx="720">
                  <c:v>14.414</c:v>
                </c:pt>
                <c:pt idx="721">
                  <c:v>14.433999999999999</c:v>
                </c:pt>
                <c:pt idx="722">
                  <c:v>14.454000000000001</c:v>
                </c:pt>
                <c:pt idx="723">
                  <c:v>14.474</c:v>
                </c:pt>
                <c:pt idx="724">
                  <c:v>14.494</c:v>
                </c:pt>
                <c:pt idx="725">
                  <c:v>14.513999999999999</c:v>
                </c:pt>
                <c:pt idx="726">
                  <c:v>14.534000000000001</c:v>
                </c:pt>
                <c:pt idx="727">
                  <c:v>14.554</c:v>
                </c:pt>
                <c:pt idx="728">
                  <c:v>14.574</c:v>
                </c:pt>
                <c:pt idx="729">
                  <c:v>14.593999999999999</c:v>
                </c:pt>
                <c:pt idx="730">
                  <c:v>14.614000000000001</c:v>
                </c:pt>
                <c:pt idx="731">
                  <c:v>14.634</c:v>
                </c:pt>
                <c:pt idx="732">
                  <c:v>14.654</c:v>
                </c:pt>
                <c:pt idx="733">
                  <c:v>14.673999999999999</c:v>
                </c:pt>
                <c:pt idx="734">
                  <c:v>14.694000000000001</c:v>
                </c:pt>
                <c:pt idx="735">
                  <c:v>14.714</c:v>
                </c:pt>
                <c:pt idx="736">
                  <c:v>14.734</c:v>
                </c:pt>
                <c:pt idx="737">
                  <c:v>14.754</c:v>
                </c:pt>
                <c:pt idx="738">
                  <c:v>14.773999999999999</c:v>
                </c:pt>
                <c:pt idx="739">
                  <c:v>14.794</c:v>
                </c:pt>
                <c:pt idx="740">
                  <c:v>14.814</c:v>
                </c:pt>
                <c:pt idx="741">
                  <c:v>14.834</c:v>
                </c:pt>
                <c:pt idx="742">
                  <c:v>14.853999999999999</c:v>
                </c:pt>
                <c:pt idx="743">
                  <c:v>14.874000000000001</c:v>
                </c:pt>
                <c:pt idx="744">
                  <c:v>14.894</c:v>
                </c:pt>
                <c:pt idx="745">
                  <c:v>14.914</c:v>
                </c:pt>
                <c:pt idx="746">
                  <c:v>14.933999999999999</c:v>
                </c:pt>
                <c:pt idx="747">
                  <c:v>14.954000000000001</c:v>
                </c:pt>
                <c:pt idx="748">
                  <c:v>14.974</c:v>
                </c:pt>
                <c:pt idx="749">
                  <c:v>14.994</c:v>
                </c:pt>
                <c:pt idx="750">
                  <c:v>15.013999999999999</c:v>
                </c:pt>
                <c:pt idx="751">
                  <c:v>15.034000000000001</c:v>
                </c:pt>
                <c:pt idx="752">
                  <c:v>15.054</c:v>
                </c:pt>
                <c:pt idx="753">
                  <c:v>15.074</c:v>
                </c:pt>
                <c:pt idx="754">
                  <c:v>15.093999999999999</c:v>
                </c:pt>
                <c:pt idx="755">
                  <c:v>15.114000000000001</c:v>
                </c:pt>
                <c:pt idx="756">
                  <c:v>15.134</c:v>
                </c:pt>
                <c:pt idx="757">
                  <c:v>15.154</c:v>
                </c:pt>
                <c:pt idx="758">
                  <c:v>15.173999999999999</c:v>
                </c:pt>
                <c:pt idx="759">
                  <c:v>15.193</c:v>
                </c:pt>
                <c:pt idx="760">
                  <c:v>15.212999999999999</c:v>
                </c:pt>
                <c:pt idx="761">
                  <c:v>15.233000000000001</c:v>
                </c:pt>
                <c:pt idx="762">
                  <c:v>15.253</c:v>
                </c:pt>
                <c:pt idx="763">
                  <c:v>15.273</c:v>
                </c:pt>
                <c:pt idx="764">
                  <c:v>15.292999999999999</c:v>
                </c:pt>
                <c:pt idx="765">
                  <c:v>15.313000000000001</c:v>
                </c:pt>
                <c:pt idx="766">
                  <c:v>15.333</c:v>
                </c:pt>
                <c:pt idx="767">
                  <c:v>15.353</c:v>
                </c:pt>
                <c:pt idx="768">
                  <c:v>15.372999999999999</c:v>
                </c:pt>
                <c:pt idx="769">
                  <c:v>15.393000000000001</c:v>
                </c:pt>
                <c:pt idx="770">
                  <c:v>15.413</c:v>
                </c:pt>
                <c:pt idx="771">
                  <c:v>15.433</c:v>
                </c:pt>
                <c:pt idx="772">
                  <c:v>15.452999999999999</c:v>
                </c:pt>
                <c:pt idx="773">
                  <c:v>15.473000000000001</c:v>
                </c:pt>
                <c:pt idx="774">
                  <c:v>15.493</c:v>
                </c:pt>
                <c:pt idx="775">
                  <c:v>15.513</c:v>
                </c:pt>
                <c:pt idx="776">
                  <c:v>15.532999999999999</c:v>
                </c:pt>
                <c:pt idx="777">
                  <c:v>15.553000000000001</c:v>
                </c:pt>
                <c:pt idx="778">
                  <c:v>15.573</c:v>
                </c:pt>
                <c:pt idx="779">
                  <c:v>15.593</c:v>
                </c:pt>
                <c:pt idx="780">
                  <c:v>15.613</c:v>
                </c:pt>
                <c:pt idx="781">
                  <c:v>15.632999999999999</c:v>
                </c:pt>
                <c:pt idx="782">
                  <c:v>15.653</c:v>
                </c:pt>
                <c:pt idx="783">
                  <c:v>15.673</c:v>
                </c:pt>
                <c:pt idx="784">
                  <c:v>15.693</c:v>
                </c:pt>
                <c:pt idx="785">
                  <c:v>15.712999999999999</c:v>
                </c:pt>
                <c:pt idx="786">
                  <c:v>15.733000000000001</c:v>
                </c:pt>
                <c:pt idx="787">
                  <c:v>15.753</c:v>
                </c:pt>
                <c:pt idx="788">
                  <c:v>15.773</c:v>
                </c:pt>
                <c:pt idx="789">
                  <c:v>15.792999999999999</c:v>
                </c:pt>
                <c:pt idx="790">
                  <c:v>15.813000000000001</c:v>
                </c:pt>
                <c:pt idx="791">
                  <c:v>15.833</c:v>
                </c:pt>
                <c:pt idx="792">
                  <c:v>15.853</c:v>
                </c:pt>
                <c:pt idx="793">
                  <c:v>15.872999999999999</c:v>
                </c:pt>
                <c:pt idx="794">
                  <c:v>15.893000000000001</c:v>
                </c:pt>
                <c:pt idx="795">
                  <c:v>15.913</c:v>
                </c:pt>
                <c:pt idx="796">
                  <c:v>15.933</c:v>
                </c:pt>
                <c:pt idx="797">
                  <c:v>15.952999999999999</c:v>
                </c:pt>
                <c:pt idx="798">
                  <c:v>15.973000000000001</c:v>
                </c:pt>
                <c:pt idx="799">
                  <c:v>15.993</c:v>
                </c:pt>
                <c:pt idx="800">
                  <c:v>16.013000000000002</c:v>
                </c:pt>
                <c:pt idx="801">
                  <c:v>16.033000000000001</c:v>
                </c:pt>
                <c:pt idx="802">
                  <c:v>16.053000000000001</c:v>
                </c:pt>
                <c:pt idx="803">
                  <c:v>16.073</c:v>
                </c:pt>
                <c:pt idx="804">
                  <c:v>16.093</c:v>
                </c:pt>
                <c:pt idx="805">
                  <c:v>16.113</c:v>
                </c:pt>
                <c:pt idx="806">
                  <c:v>16.132999999999999</c:v>
                </c:pt>
                <c:pt idx="807">
                  <c:v>16.152999999999999</c:v>
                </c:pt>
                <c:pt idx="808">
                  <c:v>16.172999999999998</c:v>
                </c:pt>
                <c:pt idx="809">
                  <c:v>16.193000000000001</c:v>
                </c:pt>
                <c:pt idx="810">
                  <c:v>16.213000000000001</c:v>
                </c:pt>
                <c:pt idx="811">
                  <c:v>16.233000000000001</c:v>
                </c:pt>
                <c:pt idx="812">
                  <c:v>16.253</c:v>
                </c:pt>
                <c:pt idx="813">
                  <c:v>16.273</c:v>
                </c:pt>
                <c:pt idx="814">
                  <c:v>16.292999999999999</c:v>
                </c:pt>
                <c:pt idx="815">
                  <c:v>16.312999999999999</c:v>
                </c:pt>
                <c:pt idx="816">
                  <c:v>16.332999999999998</c:v>
                </c:pt>
                <c:pt idx="817">
                  <c:v>16.353000000000002</c:v>
                </c:pt>
                <c:pt idx="818">
                  <c:v>16.373000000000001</c:v>
                </c:pt>
                <c:pt idx="819">
                  <c:v>16.393000000000001</c:v>
                </c:pt>
                <c:pt idx="820">
                  <c:v>16.413</c:v>
                </c:pt>
                <c:pt idx="821">
                  <c:v>16.433</c:v>
                </c:pt>
                <c:pt idx="822">
                  <c:v>16.452999999999999</c:v>
                </c:pt>
                <c:pt idx="823">
                  <c:v>16.472999999999999</c:v>
                </c:pt>
                <c:pt idx="824">
                  <c:v>16.492999999999999</c:v>
                </c:pt>
                <c:pt idx="825">
                  <c:v>16.513000000000002</c:v>
                </c:pt>
                <c:pt idx="826">
                  <c:v>16.533000000000001</c:v>
                </c:pt>
                <c:pt idx="827">
                  <c:v>16.553000000000001</c:v>
                </c:pt>
                <c:pt idx="828">
                  <c:v>16.573</c:v>
                </c:pt>
                <c:pt idx="829">
                  <c:v>16.593</c:v>
                </c:pt>
                <c:pt idx="830">
                  <c:v>16.613</c:v>
                </c:pt>
                <c:pt idx="831">
                  <c:v>16.634</c:v>
                </c:pt>
                <c:pt idx="832">
                  <c:v>16.654</c:v>
                </c:pt>
                <c:pt idx="833">
                  <c:v>16.673999999999999</c:v>
                </c:pt>
                <c:pt idx="834">
                  <c:v>16.693999999999999</c:v>
                </c:pt>
                <c:pt idx="835">
                  <c:v>16.713999999999999</c:v>
                </c:pt>
                <c:pt idx="836">
                  <c:v>16.734000000000002</c:v>
                </c:pt>
                <c:pt idx="837">
                  <c:v>16.754000000000001</c:v>
                </c:pt>
                <c:pt idx="838">
                  <c:v>16.774000000000001</c:v>
                </c:pt>
                <c:pt idx="839">
                  <c:v>16.794</c:v>
                </c:pt>
                <c:pt idx="840">
                  <c:v>16.814</c:v>
                </c:pt>
                <c:pt idx="841">
                  <c:v>16.834</c:v>
                </c:pt>
                <c:pt idx="842">
                  <c:v>16.853999999999999</c:v>
                </c:pt>
                <c:pt idx="843">
                  <c:v>16.873999999999999</c:v>
                </c:pt>
                <c:pt idx="844">
                  <c:v>16.893999999999998</c:v>
                </c:pt>
                <c:pt idx="845">
                  <c:v>16.914000000000001</c:v>
                </c:pt>
                <c:pt idx="846">
                  <c:v>16.934000000000001</c:v>
                </c:pt>
                <c:pt idx="847">
                  <c:v>16.954000000000001</c:v>
                </c:pt>
                <c:pt idx="848">
                  <c:v>16.974</c:v>
                </c:pt>
                <c:pt idx="849">
                  <c:v>16.994</c:v>
                </c:pt>
                <c:pt idx="850">
                  <c:v>17.013999999999999</c:v>
                </c:pt>
                <c:pt idx="851">
                  <c:v>17.033999999999999</c:v>
                </c:pt>
                <c:pt idx="852">
                  <c:v>17.053999999999998</c:v>
                </c:pt>
                <c:pt idx="853">
                  <c:v>17.074000000000002</c:v>
                </c:pt>
                <c:pt idx="854">
                  <c:v>17.094000000000001</c:v>
                </c:pt>
                <c:pt idx="855">
                  <c:v>17.114000000000001</c:v>
                </c:pt>
                <c:pt idx="856">
                  <c:v>17.134</c:v>
                </c:pt>
                <c:pt idx="857">
                  <c:v>17.154</c:v>
                </c:pt>
                <c:pt idx="858">
                  <c:v>17.173999999999999</c:v>
                </c:pt>
                <c:pt idx="859">
                  <c:v>17.193999999999999</c:v>
                </c:pt>
                <c:pt idx="860">
                  <c:v>17.213999999999999</c:v>
                </c:pt>
                <c:pt idx="861">
                  <c:v>17.234000000000002</c:v>
                </c:pt>
                <c:pt idx="862">
                  <c:v>17.254000000000001</c:v>
                </c:pt>
                <c:pt idx="863">
                  <c:v>17.274000000000001</c:v>
                </c:pt>
                <c:pt idx="864">
                  <c:v>17.294</c:v>
                </c:pt>
                <c:pt idx="865">
                  <c:v>17.314</c:v>
                </c:pt>
                <c:pt idx="866">
                  <c:v>17.334</c:v>
                </c:pt>
                <c:pt idx="867">
                  <c:v>17.353999999999999</c:v>
                </c:pt>
                <c:pt idx="868">
                  <c:v>17.375</c:v>
                </c:pt>
                <c:pt idx="869">
                  <c:v>17.395</c:v>
                </c:pt>
                <c:pt idx="870">
                  <c:v>17.414999999999999</c:v>
                </c:pt>
                <c:pt idx="871">
                  <c:v>17.434999999999999</c:v>
                </c:pt>
                <c:pt idx="872">
                  <c:v>17.454999999999998</c:v>
                </c:pt>
                <c:pt idx="873">
                  <c:v>17.475000000000001</c:v>
                </c:pt>
                <c:pt idx="874">
                  <c:v>17.495000000000001</c:v>
                </c:pt>
                <c:pt idx="875">
                  <c:v>17.515000000000001</c:v>
                </c:pt>
                <c:pt idx="876">
                  <c:v>17.535</c:v>
                </c:pt>
                <c:pt idx="877">
                  <c:v>17.555</c:v>
                </c:pt>
                <c:pt idx="878">
                  <c:v>17.574999999999999</c:v>
                </c:pt>
                <c:pt idx="879">
                  <c:v>17.594999999999999</c:v>
                </c:pt>
                <c:pt idx="880">
                  <c:v>17.614999999999998</c:v>
                </c:pt>
                <c:pt idx="881">
                  <c:v>17.635000000000002</c:v>
                </c:pt>
                <c:pt idx="882">
                  <c:v>17.655000000000001</c:v>
                </c:pt>
                <c:pt idx="883">
                  <c:v>17.675000000000001</c:v>
                </c:pt>
                <c:pt idx="884">
                  <c:v>17.695</c:v>
                </c:pt>
                <c:pt idx="885">
                  <c:v>17.715</c:v>
                </c:pt>
                <c:pt idx="886">
                  <c:v>17.734999999999999</c:v>
                </c:pt>
                <c:pt idx="887">
                  <c:v>17.754999999999999</c:v>
                </c:pt>
                <c:pt idx="888">
                  <c:v>17.774999999999999</c:v>
                </c:pt>
                <c:pt idx="889">
                  <c:v>17.795000000000002</c:v>
                </c:pt>
                <c:pt idx="890">
                  <c:v>17.815000000000001</c:v>
                </c:pt>
                <c:pt idx="891">
                  <c:v>17.835000000000001</c:v>
                </c:pt>
                <c:pt idx="892">
                  <c:v>17.855</c:v>
                </c:pt>
                <c:pt idx="893">
                  <c:v>17.875</c:v>
                </c:pt>
                <c:pt idx="894">
                  <c:v>17.895</c:v>
                </c:pt>
                <c:pt idx="895">
                  <c:v>17.914999999999999</c:v>
                </c:pt>
                <c:pt idx="896">
                  <c:v>17.934999999999999</c:v>
                </c:pt>
                <c:pt idx="897">
                  <c:v>17.954999999999998</c:v>
                </c:pt>
                <c:pt idx="898">
                  <c:v>17.975000000000001</c:v>
                </c:pt>
                <c:pt idx="899">
                  <c:v>17.995000000000001</c:v>
                </c:pt>
                <c:pt idx="900">
                  <c:v>18.015000000000001</c:v>
                </c:pt>
                <c:pt idx="901">
                  <c:v>18.035</c:v>
                </c:pt>
                <c:pt idx="902">
                  <c:v>18.055</c:v>
                </c:pt>
                <c:pt idx="903">
                  <c:v>18.074999999999999</c:v>
                </c:pt>
                <c:pt idx="904">
                  <c:v>18.096</c:v>
                </c:pt>
                <c:pt idx="905">
                  <c:v>18.116</c:v>
                </c:pt>
                <c:pt idx="906">
                  <c:v>18.135999999999999</c:v>
                </c:pt>
                <c:pt idx="907">
                  <c:v>18.155999999999999</c:v>
                </c:pt>
                <c:pt idx="908">
                  <c:v>18.175999999999998</c:v>
                </c:pt>
                <c:pt idx="909">
                  <c:v>18.196000000000002</c:v>
                </c:pt>
                <c:pt idx="910">
                  <c:v>18.216000000000001</c:v>
                </c:pt>
                <c:pt idx="911">
                  <c:v>18.236000000000001</c:v>
                </c:pt>
                <c:pt idx="912">
                  <c:v>18.256</c:v>
                </c:pt>
                <c:pt idx="913">
                  <c:v>18.276</c:v>
                </c:pt>
                <c:pt idx="914">
                  <c:v>18.295999999999999</c:v>
                </c:pt>
                <c:pt idx="915">
                  <c:v>18.315999999999999</c:v>
                </c:pt>
                <c:pt idx="916">
                  <c:v>18.335999999999999</c:v>
                </c:pt>
                <c:pt idx="917">
                  <c:v>18.356000000000002</c:v>
                </c:pt>
                <c:pt idx="918">
                  <c:v>18.376000000000001</c:v>
                </c:pt>
                <c:pt idx="919">
                  <c:v>18.396000000000001</c:v>
                </c:pt>
                <c:pt idx="920">
                  <c:v>18.416</c:v>
                </c:pt>
                <c:pt idx="921">
                  <c:v>18.436</c:v>
                </c:pt>
                <c:pt idx="922">
                  <c:v>18.456</c:v>
                </c:pt>
                <c:pt idx="923">
                  <c:v>18.475999999999999</c:v>
                </c:pt>
                <c:pt idx="924">
                  <c:v>18.495999999999999</c:v>
                </c:pt>
                <c:pt idx="925">
                  <c:v>18.515999999999998</c:v>
                </c:pt>
                <c:pt idx="926">
                  <c:v>18.536000000000001</c:v>
                </c:pt>
                <c:pt idx="927">
                  <c:v>18.556000000000001</c:v>
                </c:pt>
                <c:pt idx="928">
                  <c:v>18.576000000000001</c:v>
                </c:pt>
                <c:pt idx="929">
                  <c:v>18.596</c:v>
                </c:pt>
                <c:pt idx="930">
                  <c:v>18.616</c:v>
                </c:pt>
                <c:pt idx="931">
                  <c:v>18.635999999999999</c:v>
                </c:pt>
                <c:pt idx="932">
                  <c:v>18.655999999999999</c:v>
                </c:pt>
                <c:pt idx="933">
                  <c:v>18.675999999999998</c:v>
                </c:pt>
                <c:pt idx="934">
                  <c:v>18.696000000000002</c:v>
                </c:pt>
                <c:pt idx="935">
                  <c:v>18.716000000000001</c:v>
                </c:pt>
                <c:pt idx="936">
                  <c:v>18.736000000000001</c:v>
                </c:pt>
                <c:pt idx="937">
                  <c:v>18.756</c:v>
                </c:pt>
                <c:pt idx="938">
                  <c:v>18.776</c:v>
                </c:pt>
                <c:pt idx="939">
                  <c:v>18.795999999999999</c:v>
                </c:pt>
                <c:pt idx="940">
                  <c:v>18.815999999999999</c:v>
                </c:pt>
                <c:pt idx="941">
                  <c:v>18.837</c:v>
                </c:pt>
                <c:pt idx="942">
                  <c:v>18.856999999999999</c:v>
                </c:pt>
                <c:pt idx="943">
                  <c:v>18.876999999999999</c:v>
                </c:pt>
                <c:pt idx="944">
                  <c:v>18.896999999999998</c:v>
                </c:pt>
                <c:pt idx="945">
                  <c:v>18.917000000000002</c:v>
                </c:pt>
                <c:pt idx="946">
                  <c:v>18.937000000000001</c:v>
                </c:pt>
                <c:pt idx="947">
                  <c:v>18.957000000000001</c:v>
                </c:pt>
                <c:pt idx="948">
                  <c:v>18.977</c:v>
                </c:pt>
                <c:pt idx="949">
                  <c:v>18.997</c:v>
                </c:pt>
                <c:pt idx="950">
                  <c:v>19.016999999999999</c:v>
                </c:pt>
                <c:pt idx="951">
                  <c:v>19.036999999999999</c:v>
                </c:pt>
                <c:pt idx="952">
                  <c:v>19.056999999999999</c:v>
                </c:pt>
                <c:pt idx="953">
                  <c:v>19.077000000000002</c:v>
                </c:pt>
                <c:pt idx="954">
                  <c:v>19.097000000000001</c:v>
                </c:pt>
                <c:pt idx="955">
                  <c:v>19.117000000000001</c:v>
                </c:pt>
                <c:pt idx="956">
                  <c:v>19.137</c:v>
                </c:pt>
                <c:pt idx="957">
                  <c:v>19.157</c:v>
                </c:pt>
                <c:pt idx="958">
                  <c:v>19.177</c:v>
                </c:pt>
                <c:pt idx="959">
                  <c:v>19.196999999999999</c:v>
                </c:pt>
                <c:pt idx="960">
                  <c:v>19.216999999999999</c:v>
                </c:pt>
                <c:pt idx="961">
                  <c:v>19.236999999999998</c:v>
                </c:pt>
                <c:pt idx="962">
                  <c:v>19.257000000000001</c:v>
                </c:pt>
                <c:pt idx="963">
                  <c:v>19.277000000000001</c:v>
                </c:pt>
                <c:pt idx="964">
                  <c:v>19.297000000000001</c:v>
                </c:pt>
                <c:pt idx="965">
                  <c:v>19.317</c:v>
                </c:pt>
                <c:pt idx="966">
                  <c:v>19.337</c:v>
                </c:pt>
                <c:pt idx="967">
                  <c:v>19.356999999999999</c:v>
                </c:pt>
                <c:pt idx="968">
                  <c:v>19.376999999999999</c:v>
                </c:pt>
                <c:pt idx="969">
                  <c:v>19.396999999999998</c:v>
                </c:pt>
                <c:pt idx="970">
                  <c:v>19.417000000000002</c:v>
                </c:pt>
                <c:pt idx="971">
                  <c:v>19.437000000000001</c:v>
                </c:pt>
                <c:pt idx="972">
                  <c:v>19.457000000000001</c:v>
                </c:pt>
                <c:pt idx="973">
                  <c:v>19.477</c:v>
                </c:pt>
                <c:pt idx="974">
                  <c:v>19.497</c:v>
                </c:pt>
                <c:pt idx="975">
                  <c:v>19.516999999999999</c:v>
                </c:pt>
                <c:pt idx="976">
                  <c:v>19.536999999999999</c:v>
                </c:pt>
                <c:pt idx="977">
                  <c:v>19.556999999999999</c:v>
                </c:pt>
                <c:pt idx="978">
                  <c:v>19.577999999999999</c:v>
                </c:pt>
                <c:pt idx="979">
                  <c:v>19.597999999999999</c:v>
                </c:pt>
                <c:pt idx="980">
                  <c:v>19.617999999999999</c:v>
                </c:pt>
                <c:pt idx="981">
                  <c:v>19.638000000000002</c:v>
                </c:pt>
                <c:pt idx="982">
                  <c:v>19.658000000000001</c:v>
                </c:pt>
                <c:pt idx="983">
                  <c:v>19.678000000000001</c:v>
                </c:pt>
                <c:pt idx="984">
                  <c:v>19.698</c:v>
                </c:pt>
                <c:pt idx="985">
                  <c:v>19.718</c:v>
                </c:pt>
                <c:pt idx="986">
                  <c:v>19.738</c:v>
                </c:pt>
                <c:pt idx="987">
                  <c:v>19.757999999999999</c:v>
                </c:pt>
                <c:pt idx="988">
                  <c:v>19.777999999999999</c:v>
                </c:pt>
                <c:pt idx="989">
                  <c:v>19.797999999999998</c:v>
                </c:pt>
                <c:pt idx="990">
                  <c:v>19.818000000000001</c:v>
                </c:pt>
                <c:pt idx="991">
                  <c:v>19.838000000000001</c:v>
                </c:pt>
                <c:pt idx="992">
                  <c:v>19.858000000000001</c:v>
                </c:pt>
                <c:pt idx="993">
                  <c:v>19.878</c:v>
                </c:pt>
                <c:pt idx="994">
                  <c:v>19.898</c:v>
                </c:pt>
                <c:pt idx="995">
                  <c:v>19.917999999999999</c:v>
                </c:pt>
                <c:pt idx="996">
                  <c:v>19.937999999999999</c:v>
                </c:pt>
                <c:pt idx="997">
                  <c:v>19.957999999999998</c:v>
                </c:pt>
                <c:pt idx="998">
                  <c:v>19.978000000000002</c:v>
                </c:pt>
                <c:pt idx="999">
                  <c:v>19.998000000000001</c:v>
                </c:pt>
                <c:pt idx="1000">
                  <c:v>20.018000000000001</c:v>
                </c:pt>
                <c:pt idx="1001">
                  <c:v>20.038</c:v>
                </c:pt>
                <c:pt idx="1002">
                  <c:v>20.058</c:v>
                </c:pt>
                <c:pt idx="1003">
                  <c:v>20.077999999999999</c:v>
                </c:pt>
                <c:pt idx="1004">
                  <c:v>20.097999999999999</c:v>
                </c:pt>
                <c:pt idx="1005">
                  <c:v>20.117999999999999</c:v>
                </c:pt>
                <c:pt idx="1006">
                  <c:v>20.138000000000002</c:v>
                </c:pt>
                <c:pt idx="1007">
                  <c:v>20.158000000000001</c:v>
                </c:pt>
                <c:pt idx="1008">
                  <c:v>20.178000000000001</c:v>
                </c:pt>
                <c:pt idx="1009">
                  <c:v>20.198</c:v>
                </c:pt>
                <c:pt idx="1010">
                  <c:v>20.218</c:v>
                </c:pt>
                <c:pt idx="1011">
                  <c:v>20.238</c:v>
                </c:pt>
                <c:pt idx="1012">
                  <c:v>20.257999999999999</c:v>
                </c:pt>
                <c:pt idx="1013">
                  <c:v>20.277999999999999</c:v>
                </c:pt>
                <c:pt idx="1014">
                  <c:v>20.297999999999998</c:v>
                </c:pt>
                <c:pt idx="1015">
                  <c:v>20.318999999999999</c:v>
                </c:pt>
                <c:pt idx="1016">
                  <c:v>20.338999999999999</c:v>
                </c:pt>
                <c:pt idx="1017">
                  <c:v>20.359000000000002</c:v>
                </c:pt>
                <c:pt idx="1018">
                  <c:v>20.379000000000001</c:v>
                </c:pt>
                <c:pt idx="1019">
                  <c:v>20.399000000000001</c:v>
                </c:pt>
                <c:pt idx="1020">
                  <c:v>20.419</c:v>
                </c:pt>
                <c:pt idx="1021">
                  <c:v>20.439</c:v>
                </c:pt>
                <c:pt idx="1022">
                  <c:v>20.459</c:v>
                </c:pt>
                <c:pt idx="1023">
                  <c:v>20.478999999999999</c:v>
                </c:pt>
                <c:pt idx="1024">
                  <c:v>20.498999999999999</c:v>
                </c:pt>
                <c:pt idx="1025">
                  <c:v>20.518999999999998</c:v>
                </c:pt>
                <c:pt idx="1026">
                  <c:v>20.539000000000001</c:v>
                </c:pt>
                <c:pt idx="1027">
                  <c:v>20.559000000000001</c:v>
                </c:pt>
                <c:pt idx="1028">
                  <c:v>20.579000000000001</c:v>
                </c:pt>
                <c:pt idx="1029">
                  <c:v>20.599</c:v>
                </c:pt>
                <c:pt idx="1030">
                  <c:v>20.619</c:v>
                </c:pt>
                <c:pt idx="1031">
                  <c:v>20.638999999999999</c:v>
                </c:pt>
                <c:pt idx="1032">
                  <c:v>20.658999999999999</c:v>
                </c:pt>
                <c:pt idx="1033">
                  <c:v>20.678999999999998</c:v>
                </c:pt>
                <c:pt idx="1034">
                  <c:v>20.699000000000002</c:v>
                </c:pt>
                <c:pt idx="1035">
                  <c:v>20.719000000000001</c:v>
                </c:pt>
                <c:pt idx="1036">
                  <c:v>20.739000000000001</c:v>
                </c:pt>
                <c:pt idx="1037">
                  <c:v>20.759</c:v>
                </c:pt>
                <c:pt idx="1038">
                  <c:v>20.779</c:v>
                </c:pt>
                <c:pt idx="1039">
                  <c:v>20.798999999999999</c:v>
                </c:pt>
                <c:pt idx="1040">
                  <c:v>20.818999999999999</c:v>
                </c:pt>
                <c:pt idx="1041">
                  <c:v>20.838999999999999</c:v>
                </c:pt>
                <c:pt idx="1042">
                  <c:v>20.859000000000002</c:v>
                </c:pt>
                <c:pt idx="1043">
                  <c:v>20.879000000000001</c:v>
                </c:pt>
                <c:pt idx="1044">
                  <c:v>20.899000000000001</c:v>
                </c:pt>
                <c:pt idx="1045">
                  <c:v>20.919</c:v>
                </c:pt>
                <c:pt idx="1046">
                  <c:v>20.939</c:v>
                </c:pt>
                <c:pt idx="1047">
                  <c:v>20.959</c:v>
                </c:pt>
                <c:pt idx="1048">
                  <c:v>20.978999999999999</c:v>
                </c:pt>
                <c:pt idx="1049">
                  <c:v>20.998999999999999</c:v>
                </c:pt>
                <c:pt idx="1050">
                  <c:v>21.018999999999998</c:v>
                </c:pt>
                <c:pt idx="1051">
                  <c:v>21.039000000000001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21.800999999999998</c:v>
                </c:pt>
                <c:pt idx="1090">
                  <c:v>21.821000000000002</c:v>
                </c:pt>
                <c:pt idx="1091">
                  <c:v>21.841000000000001</c:v>
                </c:pt>
                <c:pt idx="1092">
                  <c:v>21.861000000000001</c:v>
                </c:pt>
                <c:pt idx="1093">
                  <c:v>21.881</c:v>
                </c:pt>
                <c:pt idx="1094">
                  <c:v>21.901</c:v>
                </c:pt>
                <c:pt idx="1095">
                  <c:v>21.920999999999999</c:v>
                </c:pt>
                <c:pt idx="1096">
                  <c:v>21.940999999999999</c:v>
                </c:pt>
                <c:pt idx="1097">
                  <c:v>21.960999999999999</c:v>
                </c:pt>
                <c:pt idx="1098">
                  <c:v>21.981000000000002</c:v>
                </c:pt>
                <c:pt idx="1099">
                  <c:v>22.001000000000001</c:v>
                </c:pt>
                <c:pt idx="1100">
                  <c:v>22.021000000000001</c:v>
                </c:pt>
                <c:pt idx="1101">
                  <c:v>22.041</c:v>
                </c:pt>
                <c:pt idx="1102">
                  <c:v>22.061</c:v>
                </c:pt>
                <c:pt idx="1103">
                  <c:v>22.081</c:v>
                </c:pt>
                <c:pt idx="1104">
                  <c:v>22.100999999999999</c:v>
                </c:pt>
                <c:pt idx="1105">
                  <c:v>22.120999999999999</c:v>
                </c:pt>
                <c:pt idx="1106">
                  <c:v>22.140999999999998</c:v>
                </c:pt>
                <c:pt idx="1107">
                  <c:v>22.161000000000001</c:v>
                </c:pt>
                <c:pt idx="1108">
                  <c:v>22.181000000000001</c:v>
                </c:pt>
                <c:pt idx="1109">
                  <c:v>22.201000000000001</c:v>
                </c:pt>
                <c:pt idx="1110">
                  <c:v>22.221</c:v>
                </c:pt>
                <c:pt idx="1111">
                  <c:v>22.241</c:v>
                </c:pt>
                <c:pt idx="1112">
                  <c:v>22.260999999999999</c:v>
                </c:pt>
                <c:pt idx="1113">
                  <c:v>22.280999999999999</c:v>
                </c:pt>
                <c:pt idx="1114">
                  <c:v>22.300999999999998</c:v>
                </c:pt>
                <c:pt idx="1115">
                  <c:v>22.321000000000002</c:v>
                </c:pt>
                <c:pt idx="1116">
                  <c:v>22.341000000000001</c:v>
                </c:pt>
                <c:pt idx="1117">
                  <c:v>22.361000000000001</c:v>
                </c:pt>
                <c:pt idx="1118">
                  <c:v>22.381</c:v>
                </c:pt>
                <c:pt idx="1119">
                  <c:v>22.401</c:v>
                </c:pt>
                <c:pt idx="1120">
                  <c:v>22.420999999999999</c:v>
                </c:pt>
                <c:pt idx="1121">
                  <c:v>22.440999999999999</c:v>
                </c:pt>
                <c:pt idx="1122">
                  <c:v>22.460999999999999</c:v>
                </c:pt>
                <c:pt idx="1123">
                  <c:v>22.481000000000002</c:v>
                </c:pt>
                <c:pt idx="1124">
                  <c:v>22.501000000000001</c:v>
                </c:pt>
                <c:pt idx="1125">
                  <c:v>22.521999999999998</c:v>
                </c:pt>
                <c:pt idx="1126">
                  <c:v>22.542000000000002</c:v>
                </c:pt>
                <c:pt idx="1127">
                  <c:v>22.562000000000001</c:v>
                </c:pt>
                <c:pt idx="1128">
                  <c:v>22.582000000000001</c:v>
                </c:pt>
                <c:pt idx="1129">
                  <c:v>22.602</c:v>
                </c:pt>
                <c:pt idx="1130">
                  <c:v>22.622</c:v>
                </c:pt>
                <c:pt idx="1131">
                  <c:v>22.641999999999999</c:v>
                </c:pt>
                <c:pt idx="1132">
                  <c:v>22.661999999999999</c:v>
                </c:pt>
                <c:pt idx="1133">
                  <c:v>22.681999999999999</c:v>
                </c:pt>
                <c:pt idx="1134">
                  <c:v>22.702000000000002</c:v>
                </c:pt>
                <c:pt idx="1135">
                  <c:v>22.722000000000001</c:v>
                </c:pt>
                <c:pt idx="1136">
                  <c:v>22.742000000000001</c:v>
                </c:pt>
                <c:pt idx="1137">
                  <c:v>22.762</c:v>
                </c:pt>
                <c:pt idx="1138">
                  <c:v>22.782</c:v>
                </c:pt>
                <c:pt idx="1139">
                  <c:v>22.802</c:v>
                </c:pt>
                <c:pt idx="1140">
                  <c:v>22.821999999999999</c:v>
                </c:pt>
                <c:pt idx="1141">
                  <c:v>22.841999999999999</c:v>
                </c:pt>
                <c:pt idx="1142">
                  <c:v>22.861999999999998</c:v>
                </c:pt>
                <c:pt idx="1143">
                  <c:v>22.882000000000001</c:v>
                </c:pt>
                <c:pt idx="1144">
                  <c:v>22.902000000000001</c:v>
                </c:pt>
                <c:pt idx="1145">
                  <c:v>22.922000000000001</c:v>
                </c:pt>
                <c:pt idx="1146">
                  <c:v>22.942</c:v>
                </c:pt>
                <c:pt idx="1147">
                  <c:v>22.962</c:v>
                </c:pt>
                <c:pt idx="1148">
                  <c:v>22.981999999999999</c:v>
                </c:pt>
                <c:pt idx="1149">
                  <c:v>23.001999999999999</c:v>
                </c:pt>
                <c:pt idx="1150">
                  <c:v>23.021999999999998</c:v>
                </c:pt>
                <c:pt idx="1151">
                  <c:v>23.042000000000002</c:v>
                </c:pt>
                <c:pt idx="1152">
                  <c:v>23.062000000000001</c:v>
                </c:pt>
                <c:pt idx="1153">
                  <c:v>23.082000000000001</c:v>
                </c:pt>
                <c:pt idx="1154">
                  <c:v>23.102</c:v>
                </c:pt>
                <c:pt idx="1155">
                  <c:v>23.122</c:v>
                </c:pt>
                <c:pt idx="1156">
                  <c:v>23.141999999999999</c:v>
                </c:pt>
                <c:pt idx="1157">
                  <c:v>23.161999999999999</c:v>
                </c:pt>
                <c:pt idx="1158">
                  <c:v>23.181999999999999</c:v>
                </c:pt>
                <c:pt idx="1159">
                  <c:v>23.202000000000002</c:v>
                </c:pt>
                <c:pt idx="1160">
                  <c:v>23.222000000000001</c:v>
                </c:pt>
                <c:pt idx="1161">
                  <c:v>23.242000000000001</c:v>
                </c:pt>
                <c:pt idx="1162">
                  <c:v>23.263000000000002</c:v>
                </c:pt>
                <c:pt idx="1163">
                  <c:v>23.283000000000001</c:v>
                </c:pt>
                <c:pt idx="1164">
                  <c:v>23.303000000000001</c:v>
                </c:pt>
                <c:pt idx="1165">
                  <c:v>23.323</c:v>
                </c:pt>
                <c:pt idx="1166">
                  <c:v>23.343</c:v>
                </c:pt>
                <c:pt idx="1167">
                  <c:v>23.363</c:v>
                </c:pt>
                <c:pt idx="1168">
                  <c:v>23.382999999999999</c:v>
                </c:pt>
                <c:pt idx="1169">
                  <c:v>23.402999999999999</c:v>
                </c:pt>
                <c:pt idx="1170">
                  <c:v>23.422999999999998</c:v>
                </c:pt>
                <c:pt idx="1171">
                  <c:v>23.443000000000001</c:v>
                </c:pt>
                <c:pt idx="1172">
                  <c:v>23.463000000000001</c:v>
                </c:pt>
                <c:pt idx="1173">
                  <c:v>23.483000000000001</c:v>
                </c:pt>
                <c:pt idx="1174">
                  <c:v>23.503</c:v>
                </c:pt>
                <c:pt idx="1175">
                  <c:v>23.523</c:v>
                </c:pt>
                <c:pt idx="1176">
                  <c:v>23.542999999999999</c:v>
                </c:pt>
                <c:pt idx="1177">
                  <c:v>23.562999999999999</c:v>
                </c:pt>
                <c:pt idx="1178">
                  <c:v>23.582999999999998</c:v>
                </c:pt>
                <c:pt idx="1179">
                  <c:v>23.603000000000002</c:v>
                </c:pt>
                <c:pt idx="1180">
                  <c:v>23.623000000000001</c:v>
                </c:pt>
                <c:pt idx="1181">
                  <c:v>23.643000000000001</c:v>
                </c:pt>
                <c:pt idx="1182">
                  <c:v>23.663</c:v>
                </c:pt>
                <c:pt idx="1183">
                  <c:v>23.683</c:v>
                </c:pt>
                <c:pt idx="1184">
                  <c:v>23.702999999999999</c:v>
                </c:pt>
                <c:pt idx="1185">
                  <c:v>23.722999999999999</c:v>
                </c:pt>
                <c:pt idx="1186">
                  <c:v>23.742999999999999</c:v>
                </c:pt>
                <c:pt idx="1187">
                  <c:v>23.763000000000002</c:v>
                </c:pt>
                <c:pt idx="1188">
                  <c:v>23.783000000000001</c:v>
                </c:pt>
                <c:pt idx="1189">
                  <c:v>23.803000000000001</c:v>
                </c:pt>
                <c:pt idx="1190">
                  <c:v>23.823</c:v>
                </c:pt>
                <c:pt idx="1191">
                  <c:v>23.843</c:v>
                </c:pt>
                <c:pt idx="1192">
                  <c:v>23.863</c:v>
                </c:pt>
                <c:pt idx="1193">
                  <c:v>23.882999999999999</c:v>
                </c:pt>
                <c:pt idx="1194">
                  <c:v>23.902999999999999</c:v>
                </c:pt>
                <c:pt idx="1195">
                  <c:v>23.922999999999998</c:v>
                </c:pt>
                <c:pt idx="1196">
                  <c:v>23.943000000000001</c:v>
                </c:pt>
                <c:pt idx="1197">
                  <c:v>23.963000000000001</c:v>
                </c:pt>
                <c:pt idx="1198">
                  <c:v>23.983000000000001</c:v>
                </c:pt>
                <c:pt idx="1199">
                  <c:v>24.004000000000001</c:v>
                </c:pt>
                <c:pt idx="1200">
                  <c:v>24.024000000000001</c:v>
                </c:pt>
                <c:pt idx="1201">
                  <c:v>24.044</c:v>
                </c:pt>
                <c:pt idx="1202">
                  <c:v>24.064</c:v>
                </c:pt>
                <c:pt idx="1203">
                  <c:v>24.084</c:v>
                </c:pt>
                <c:pt idx="1204">
                  <c:v>24.103999999999999</c:v>
                </c:pt>
                <c:pt idx="1205">
                  <c:v>24.123999999999999</c:v>
                </c:pt>
                <c:pt idx="1206">
                  <c:v>24.143999999999998</c:v>
                </c:pt>
                <c:pt idx="1207">
                  <c:v>24.164000000000001</c:v>
                </c:pt>
                <c:pt idx="1208">
                  <c:v>24.184000000000001</c:v>
                </c:pt>
                <c:pt idx="1209">
                  <c:v>24.204000000000001</c:v>
                </c:pt>
                <c:pt idx="1210">
                  <c:v>24.224</c:v>
                </c:pt>
                <c:pt idx="1211">
                  <c:v>24.244</c:v>
                </c:pt>
                <c:pt idx="1212">
                  <c:v>24.263999999999999</c:v>
                </c:pt>
                <c:pt idx="1213">
                  <c:v>24.283999999999999</c:v>
                </c:pt>
                <c:pt idx="1214">
                  <c:v>24.303999999999998</c:v>
                </c:pt>
                <c:pt idx="1215">
                  <c:v>24.324000000000002</c:v>
                </c:pt>
                <c:pt idx="1216">
                  <c:v>24.344000000000001</c:v>
                </c:pt>
                <c:pt idx="1217">
                  <c:v>24.364000000000001</c:v>
                </c:pt>
                <c:pt idx="1218">
                  <c:v>24.384</c:v>
                </c:pt>
                <c:pt idx="1219">
                  <c:v>24.404</c:v>
                </c:pt>
                <c:pt idx="1220">
                  <c:v>24.423999999999999</c:v>
                </c:pt>
                <c:pt idx="1221">
                  <c:v>24.443999999999999</c:v>
                </c:pt>
                <c:pt idx="1222">
                  <c:v>24.463999999999999</c:v>
                </c:pt>
                <c:pt idx="1223">
                  <c:v>24.484000000000002</c:v>
                </c:pt>
                <c:pt idx="1224">
                  <c:v>24.504000000000001</c:v>
                </c:pt>
                <c:pt idx="1225">
                  <c:v>24.524000000000001</c:v>
                </c:pt>
                <c:pt idx="1226">
                  <c:v>24.544</c:v>
                </c:pt>
                <c:pt idx="1227">
                  <c:v>24.564</c:v>
                </c:pt>
                <c:pt idx="1228">
                  <c:v>24.584</c:v>
                </c:pt>
                <c:pt idx="1229">
                  <c:v>24.603999999999999</c:v>
                </c:pt>
                <c:pt idx="1230">
                  <c:v>24.623999999999999</c:v>
                </c:pt>
                <c:pt idx="1231">
                  <c:v>24.643999999999998</c:v>
                </c:pt>
                <c:pt idx="1232">
                  <c:v>24.664000000000001</c:v>
                </c:pt>
                <c:pt idx="1233">
                  <c:v>24.684000000000001</c:v>
                </c:pt>
                <c:pt idx="1234">
                  <c:v>24.704000000000001</c:v>
                </c:pt>
                <c:pt idx="1235">
                  <c:v>24.724</c:v>
                </c:pt>
                <c:pt idx="1236">
                  <c:v>24.745000000000001</c:v>
                </c:pt>
                <c:pt idx="1237">
                  <c:v>24.765000000000001</c:v>
                </c:pt>
                <c:pt idx="1238">
                  <c:v>24.785</c:v>
                </c:pt>
                <c:pt idx="1239">
                  <c:v>24.805</c:v>
                </c:pt>
                <c:pt idx="1240">
                  <c:v>24.824999999999999</c:v>
                </c:pt>
                <c:pt idx="1241">
                  <c:v>24.844999999999999</c:v>
                </c:pt>
                <c:pt idx="1242">
                  <c:v>24.864999999999998</c:v>
                </c:pt>
                <c:pt idx="1243">
                  <c:v>24.885000000000002</c:v>
                </c:pt>
                <c:pt idx="1244">
                  <c:v>24.905000000000001</c:v>
                </c:pt>
                <c:pt idx="1245">
                  <c:v>24.925000000000001</c:v>
                </c:pt>
                <c:pt idx="1246">
                  <c:v>24.945</c:v>
                </c:pt>
                <c:pt idx="1247">
                  <c:v>24.965</c:v>
                </c:pt>
                <c:pt idx="1248">
                  <c:v>24.984999999999999</c:v>
                </c:pt>
                <c:pt idx="1249">
                  <c:v>25.004999999999999</c:v>
                </c:pt>
                <c:pt idx="1250">
                  <c:v>25.024999999999999</c:v>
                </c:pt>
                <c:pt idx="1251">
                  <c:v>25.045000000000002</c:v>
                </c:pt>
                <c:pt idx="1252">
                  <c:v>25.065000000000001</c:v>
                </c:pt>
                <c:pt idx="1253">
                  <c:v>25.085000000000001</c:v>
                </c:pt>
                <c:pt idx="1254">
                  <c:v>25.105</c:v>
                </c:pt>
                <c:pt idx="1255">
                  <c:v>25.125</c:v>
                </c:pt>
                <c:pt idx="1256">
                  <c:v>25.145</c:v>
                </c:pt>
                <c:pt idx="1257">
                  <c:v>25.164999999999999</c:v>
                </c:pt>
                <c:pt idx="1258">
                  <c:v>25.184999999999999</c:v>
                </c:pt>
                <c:pt idx="1259">
                  <c:v>25.204999999999998</c:v>
                </c:pt>
                <c:pt idx="1260">
                  <c:v>25.225000000000001</c:v>
                </c:pt>
                <c:pt idx="1261">
                  <c:v>25.245000000000001</c:v>
                </c:pt>
                <c:pt idx="1262">
                  <c:v>25.265000000000001</c:v>
                </c:pt>
                <c:pt idx="1263">
                  <c:v>25.285</c:v>
                </c:pt>
                <c:pt idx="1264">
                  <c:v>25.305</c:v>
                </c:pt>
                <c:pt idx="1265">
                  <c:v>25.324999999999999</c:v>
                </c:pt>
                <c:pt idx="1266">
                  <c:v>25.344999999999999</c:v>
                </c:pt>
                <c:pt idx="1267">
                  <c:v>25.364999999999998</c:v>
                </c:pt>
                <c:pt idx="1268">
                  <c:v>25.385000000000002</c:v>
                </c:pt>
                <c:pt idx="1269">
                  <c:v>25.405000000000001</c:v>
                </c:pt>
                <c:pt idx="1270">
                  <c:v>25.425000000000001</c:v>
                </c:pt>
                <c:pt idx="1271">
                  <c:v>25.445</c:v>
                </c:pt>
                <c:pt idx="1272">
                  <c:v>25.465</c:v>
                </c:pt>
                <c:pt idx="1273">
                  <c:v>25.486000000000001</c:v>
                </c:pt>
                <c:pt idx="1274">
                  <c:v>25.506</c:v>
                </c:pt>
                <c:pt idx="1275">
                  <c:v>25.526</c:v>
                </c:pt>
                <c:pt idx="1276">
                  <c:v>25.545999999999999</c:v>
                </c:pt>
                <c:pt idx="1277">
                  <c:v>25.565999999999999</c:v>
                </c:pt>
                <c:pt idx="1278">
                  <c:v>25.585999999999999</c:v>
                </c:pt>
                <c:pt idx="1279">
                  <c:v>25.606000000000002</c:v>
                </c:pt>
                <c:pt idx="1280">
                  <c:v>25.626000000000001</c:v>
                </c:pt>
                <c:pt idx="1281">
                  <c:v>25.646000000000001</c:v>
                </c:pt>
                <c:pt idx="1282">
                  <c:v>25.666</c:v>
                </c:pt>
                <c:pt idx="1283">
                  <c:v>25.686</c:v>
                </c:pt>
                <c:pt idx="1284">
                  <c:v>25.706</c:v>
                </c:pt>
                <c:pt idx="1285">
                  <c:v>25.725999999999999</c:v>
                </c:pt>
                <c:pt idx="1286">
                  <c:v>25.745999999999999</c:v>
                </c:pt>
                <c:pt idx="1287">
                  <c:v>25.765999999999998</c:v>
                </c:pt>
                <c:pt idx="1288">
                  <c:v>25.786000000000001</c:v>
                </c:pt>
                <c:pt idx="1289">
                  <c:v>25.806000000000001</c:v>
                </c:pt>
                <c:pt idx="1290">
                  <c:v>25.826000000000001</c:v>
                </c:pt>
                <c:pt idx="1291">
                  <c:v>25.846</c:v>
                </c:pt>
                <c:pt idx="1292">
                  <c:v>25.866</c:v>
                </c:pt>
                <c:pt idx="1293">
                  <c:v>25.885999999999999</c:v>
                </c:pt>
                <c:pt idx="1294">
                  <c:v>25.905999999999999</c:v>
                </c:pt>
                <c:pt idx="1295">
                  <c:v>25.925999999999998</c:v>
                </c:pt>
                <c:pt idx="1296">
                  <c:v>25.946000000000002</c:v>
                </c:pt>
                <c:pt idx="1297">
                  <c:v>25.966000000000001</c:v>
                </c:pt>
                <c:pt idx="1298">
                  <c:v>25.986000000000001</c:v>
                </c:pt>
                <c:pt idx="1299">
                  <c:v>26.006</c:v>
                </c:pt>
                <c:pt idx="1300">
                  <c:v>26.026</c:v>
                </c:pt>
                <c:pt idx="1301">
                  <c:v>26.045999999999999</c:v>
                </c:pt>
                <c:pt idx="1302">
                  <c:v>26.065999999999999</c:v>
                </c:pt>
                <c:pt idx="1303">
                  <c:v>26.085999999999999</c:v>
                </c:pt>
                <c:pt idx="1304">
                  <c:v>26.106000000000002</c:v>
                </c:pt>
                <c:pt idx="1305">
                  <c:v>26.126000000000001</c:v>
                </c:pt>
                <c:pt idx="1306">
                  <c:v>26.146000000000001</c:v>
                </c:pt>
                <c:pt idx="1307">
                  <c:v>26.166</c:v>
                </c:pt>
                <c:pt idx="1308">
                  <c:v>26.186</c:v>
                </c:pt>
                <c:pt idx="1309">
                  <c:v>26.207000000000001</c:v>
                </c:pt>
                <c:pt idx="1310">
                  <c:v>26.227</c:v>
                </c:pt>
                <c:pt idx="1311">
                  <c:v>26.247</c:v>
                </c:pt>
                <c:pt idx="1312">
                  <c:v>26.266999999999999</c:v>
                </c:pt>
                <c:pt idx="1313">
                  <c:v>26.286999999999999</c:v>
                </c:pt>
                <c:pt idx="1314">
                  <c:v>26.306999999999999</c:v>
                </c:pt>
                <c:pt idx="1315">
                  <c:v>26.327000000000002</c:v>
                </c:pt>
                <c:pt idx="1316">
                  <c:v>26.347000000000001</c:v>
                </c:pt>
                <c:pt idx="1317">
                  <c:v>26.367000000000001</c:v>
                </c:pt>
                <c:pt idx="1318">
                  <c:v>26.387</c:v>
                </c:pt>
                <c:pt idx="1319">
                  <c:v>26.407</c:v>
                </c:pt>
                <c:pt idx="1320">
                  <c:v>26.427</c:v>
                </c:pt>
                <c:pt idx="1321">
                  <c:v>26.446999999999999</c:v>
                </c:pt>
                <c:pt idx="1322">
                  <c:v>26.466999999999999</c:v>
                </c:pt>
                <c:pt idx="1323">
                  <c:v>26.486999999999998</c:v>
                </c:pt>
                <c:pt idx="1324">
                  <c:v>26.507000000000001</c:v>
                </c:pt>
                <c:pt idx="1325">
                  <c:v>26.527000000000001</c:v>
                </c:pt>
                <c:pt idx="1326">
                  <c:v>26.547000000000001</c:v>
                </c:pt>
                <c:pt idx="1327">
                  <c:v>26.567</c:v>
                </c:pt>
                <c:pt idx="1328">
                  <c:v>26.587</c:v>
                </c:pt>
                <c:pt idx="1329">
                  <c:v>26.606999999999999</c:v>
                </c:pt>
                <c:pt idx="1330">
                  <c:v>26.626999999999999</c:v>
                </c:pt>
                <c:pt idx="1331">
                  <c:v>26.646999999999998</c:v>
                </c:pt>
                <c:pt idx="1332">
                  <c:v>26.667000000000002</c:v>
                </c:pt>
                <c:pt idx="1333">
                  <c:v>26.687000000000001</c:v>
                </c:pt>
                <c:pt idx="1334">
                  <c:v>26.707000000000001</c:v>
                </c:pt>
                <c:pt idx="1335">
                  <c:v>26.727</c:v>
                </c:pt>
                <c:pt idx="1336">
                  <c:v>26.747</c:v>
                </c:pt>
                <c:pt idx="1337">
                  <c:v>26.766999999999999</c:v>
                </c:pt>
                <c:pt idx="1338">
                  <c:v>26.786999999999999</c:v>
                </c:pt>
                <c:pt idx="1339">
                  <c:v>26.806999999999999</c:v>
                </c:pt>
                <c:pt idx="1340">
                  <c:v>26.827000000000002</c:v>
                </c:pt>
                <c:pt idx="1341">
                  <c:v>26.847000000000001</c:v>
                </c:pt>
                <c:pt idx="1342">
                  <c:v>26.867000000000001</c:v>
                </c:pt>
                <c:pt idx="1343">
                  <c:v>26.887</c:v>
                </c:pt>
                <c:pt idx="1344">
                  <c:v>26.907</c:v>
                </c:pt>
                <c:pt idx="1345">
                  <c:v>26.927</c:v>
                </c:pt>
                <c:pt idx="1346">
                  <c:v>26.948</c:v>
                </c:pt>
                <c:pt idx="1347">
                  <c:v>26.968</c:v>
                </c:pt>
                <c:pt idx="1348">
                  <c:v>26.988</c:v>
                </c:pt>
                <c:pt idx="1349">
                  <c:v>27.007999999999999</c:v>
                </c:pt>
                <c:pt idx="1350">
                  <c:v>27.027999999999999</c:v>
                </c:pt>
                <c:pt idx="1351">
                  <c:v>27.047999999999998</c:v>
                </c:pt>
                <c:pt idx="1352">
                  <c:v>27.068000000000001</c:v>
                </c:pt>
                <c:pt idx="1353">
                  <c:v>27.088000000000001</c:v>
                </c:pt>
                <c:pt idx="1354">
                  <c:v>27.108000000000001</c:v>
                </c:pt>
                <c:pt idx="1355">
                  <c:v>27.128</c:v>
                </c:pt>
                <c:pt idx="1356">
                  <c:v>27.148</c:v>
                </c:pt>
                <c:pt idx="1357">
                  <c:v>27.167999999999999</c:v>
                </c:pt>
                <c:pt idx="1358">
                  <c:v>27.187999999999999</c:v>
                </c:pt>
                <c:pt idx="1359">
                  <c:v>27.207999999999998</c:v>
                </c:pt>
                <c:pt idx="1360">
                  <c:v>27.228000000000002</c:v>
                </c:pt>
                <c:pt idx="1361">
                  <c:v>27.248000000000001</c:v>
                </c:pt>
                <c:pt idx="1362">
                  <c:v>27.268000000000001</c:v>
                </c:pt>
                <c:pt idx="1363">
                  <c:v>27.288</c:v>
                </c:pt>
                <c:pt idx="1364">
                  <c:v>27.308</c:v>
                </c:pt>
                <c:pt idx="1365">
                  <c:v>27.327999999999999</c:v>
                </c:pt>
                <c:pt idx="1366">
                  <c:v>27.347999999999999</c:v>
                </c:pt>
                <c:pt idx="1367">
                  <c:v>27.367999999999999</c:v>
                </c:pt>
                <c:pt idx="1368">
                  <c:v>27.388000000000002</c:v>
                </c:pt>
                <c:pt idx="1369">
                  <c:v>27.408000000000001</c:v>
                </c:pt>
                <c:pt idx="1370">
                  <c:v>27.428000000000001</c:v>
                </c:pt>
                <c:pt idx="1371">
                  <c:v>27.448</c:v>
                </c:pt>
                <c:pt idx="1372">
                  <c:v>27.468</c:v>
                </c:pt>
                <c:pt idx="1373">
                  <c:v>27.488</c:v>
                </c:pt>
                <c:pt idx="1374">
                  <c:v>27.507999999999999</c:v>
                </c:pt>
                <c:pt idx="1375">
                  <c:v>27.527999999999999</c:v>
                </c:pt>
                <c:pt idx="1376">
                  <c:v>27.547999999999998</c:v>
                </c:pt>
                <c:pt idx="1377">
                  <c:v>27.568000000000001</c:v>
                </c:pt>
                <c:pt idx="1378">
                  <c:v>27.588000000000001</c:v>
                </c:pt>
                <c:pt idx="1379">
                  <c:v>27.608000000000001</c:v>
                </c:pt>
                <c:pt idx="1380">
                  <c:v>27.628</c:v>
                </c:pt>
                <c:pt idx="1381">
                  <c:v>27.648</c:v>
                </c:pt>
                <c:pt idx="1382">
                  <c:v>27.667999999999999</c:v>
                </c:pt>
                <c:pt idx="1383">
                  <c:v>27.689</c:v>
                </c:pt>
                <c:pt idx="1384">
                  <c:v>27.709</c:v>
                </c:pt>
                <c:pt idx="1385">
                  <c:v>27.728999999999999</c:v>
                </c:pt>
                <c:pt idx="1386">
                  <c:v>27.748999999999999</c:v>
                </c:pt>
                <c:pt idx="1387">
                  <c:v>27.768999999999998</c:v>
                </c:pt>
                <c:pt idx="1388">
                  <c:v>27.789000000000001</c:v>
                </c:pt>
                <c:pt idx="1389">
                  <c:v>27.809000000000001</c:v>
                </c:pt>
                <c:pt idx="1390">
                  <c:v>27.829000000000001</c:v>
                </c:pt>
                <c:pt idx="1391">
                  <c:v>27.849</c:v>
                </c:pt>
                <c:pt idx="1392">
                  <c:v>27.869</c:v>
                </c:pt>
                <c:pt idx="1393">
                  <c:v>27.888999999999999</c:v>
                </c:pt>
                <c:pt idx="1394">
                  <c:v>27.908999999999999</c:v>
                </c:pt>
                <c:pt idx="1395">
                  <c:v>27.928999999999998</c:v>
                </c:pt>
                <c:pt idx="1396">
                  <c:v>27.949000000000002</c:v>
                </c:pt>
                <c:pt idx="1397">
                  <c:v>27.969000000000001</c:v>
                </c:pt>
                <c:pt idx="1398">
                  <c:v>27.989000000000001</c:v>
                </c:pt>
                <c:pt idx="1399">
                  <c:v>28.009</c:v>
                </c:pt>
                <c:pt idx="1400">
                  <c:v>28.029</c:v>
                </c:pt>
                <c:pt idx="1401">
                  <c:v>28.048999999999999</c:v>
                </c:pt>
                <c:pt idx="1402">
                  <c:v>28.068999999999999</c:v>
                </c:pt>
                <c:pt idx="1403">
                  <c:v>28.088999999999999</c:v>
                </c:pt>
                <c:pt idx="1404">
                  <c:v>28.109000000000002</c:v>
                </c:pt>
                <c:pt idx="1405">
                  <c:v>28.129000000000001</c:v>
                </c:pt>
                <c:pt idx="1406">
                  <c:v>28.149000000000001</c:v>
                </c:pt>
                <c:pt idx="1407">
                  <c:v>28.169</c:v>
                </c:pt>
                <c:pt idx="1408">
                  <c:v>28.189</c:v>
                </c:pt>
                <c:pt idx="1409">
                  <c:v>28.209</c:v>
                </c:pt>
                <c:pt idx="1410">
                  <c:v>28.228999999999999</c:v>
                </c:pt>
                <c:pt idx="1411">
                  <c:v>28.248999999999999</c:v>
                </c:pt>
                <c:pt idx="1412">
                  <c:v>28.268999999999998</c:v>
                </c:pt>
                <c:pt idx="1413">
                  <c:v>28.289000000000001</c:v>
                </c:pt>
                <c:pt idx="1414">
                  <c:v>28.309000000000001</c:v>
                </c:pt>
                <c:pt idx="1415">
                  <c:v>28.329000000000001</c:v>
                </c:pt>
                <c:pt idx="1416">
                  <c:v>28.349</c:v>
                </c:pt>
                <c:pt idx="1417">
                  <c:v>28.369</c:v>
                </c:pt>
                <c:pt idx="1418">
                  <c:v>28.388999999999999</c:v>
                </c:pt>
                <c:pt idx="1419">
                  <c:v>28.408999999999999</c:v>
                </c:pt>
                <c:pt idx="1420">
                  <c:v>28.43</c:v>
                </c:pt>
                <c:pt idx="1421">
                  <c:v>28.45</c:v>
                </c:pt>
                <c:pt idx="1422">
                  <c:v>28.47</c:v>
                </c:pt>
                <c:pt idx="1423">
                  <c:v>28.49</c:v>
                </c:pt>
                <c:pt idx="1424">
                  <c:v>28.51</c:v>
                </c:pt>
                <c:pt idx="1425">
                  <c:v>28.53</c:v>
                </c:pt>
                <c:pt idx="1426">
                  <c:v>28.55</c:v>
                </c:pt>
                <c:pt idx="1427">
                  <c:v>28.57</c:v>
                </c:pt>
                <c:pt idx="1428">
                  <c:v>28.59</c:v>
                </c:pt>
                <c:pt idx="1429">
                  <c:v>28.61</c:v>
                </c:pt>
                <c:pt idx="1430">
                  <c:v>28.63</c:v>
                </c:pt>
                <c:pt idx="1431">
                  <c:v>28.65</c:v>
                </c:pt>
                <c:pt idx="1432">
                  <c:v>28.67</c:v>
                </c:pt>
                <c:pt idx="1433">
                  <c:v>28.69</c:v>
                </c:pt>
                <c:pt idx="1434">
                  <c:v>28.71</c:v>
                </c:pt>
                <c:pt idx="1435">
                  <c:v>28.73</c:v>
                </c:pt>
                <c:pt idx="1436">
                  <c:v>28.75</c:v>
                </c:pt>
                <c:pt idx="1437">
                  <c:v>28.77</c:v>
                </c:pt>
                <c:pt idx="1438">
                  <c:v>28.79</c:v>
                </c:pt>
                <c:pt idx="1439">
                  <c:v>28.81</c:v>
                </c:pt>
                <c:pt idx="1440">
                  <c:v>28.83</c:v>
                </c:pt>
                <c:pt idx="1441">
                  <c:v>28.85</c:v>
                </c:pt>
                <c:pt idx="1442">
                  <c:v>28.87</c:v>
                </c:pt>
                <c:pt idx="1443">
                  <c:v>28.89</c:v>
                </c:pt>
                <c:pt idx="1444">
                  <c:v>28.91</c:v>
                </c:pt>
                <c:pt idx="1445">
                  <c:v>28.93</c:v>
                </c:pt>
                <c:pt idx="1446">
                  <c:v>28.95</c:v>
                </c:pt>
                <c:pt idx="1447">
                  <c:v>28.97</c:v>
                </c:pt>
                <c:pt idx="1448">
                  <c:v>28.99</c:v>
                </c:pt>
                <c:pt idx="1449">
                  <c:v>29.01</c:v>
                </c:pt>
                <c:pt idx="1450">
                  <c:v>29.03</c:v>
                </c:pt>
                <c:pt idx="1451">
                  <c:v>29.05</c:v>
                </c:pt>
                <c:pt idx="1452">
                  <c:v>29.07</c:v>
                </c:pt>
                <c:pt idx="1453">
                  <c:v>29.09</c:v>
                </c:pt>
                <c:pt idx="1454">
                  <c:v>29.11</c:v>
                </c:pt>
                <c:pt idx="1455">
                  <c:v>29.13</c:v>
                </c:pt>
                <c:pt idx="1456">
                  <c:v>29.15</c:v>
                </c:pt>
                <c:pt idx="1457">
                  <c:v>29.170999999999999</c:v>
                </c:pt>
                <c:pt idx="1458">
                  <c:v>29.190999999999999</c:v>
                </c:pt>
                <c:pt idx="1459">
                  <c:v>29.210999999999999</c:v>
                </c:pt>
                <c:pt idx="1460">
                  <c:v>29.231000000000002</c:v>
                </c:pt>
                <c:pt idx="1461">
                  <c:v>29.251000000000001</c:v>
                </c:pt>
                <c:pt idx="1462">
                  <c:v>29.271000000000001</c:v>
                </c:pt>
                <c:pt idx="1463">
                  <c:v>29.291</c:v>
                </c:pt>
                <c:pt idx="1464">
                  <c:v>29.311</c:v>
                </c:pt>
                <c:pt idx="1465">
                  <c:v>29.331</c:v>
                </c:pt>
                <c:pt idx="1466">
                  <c:v>29.350999999999999</c:v>
                </c:pt>
                <c:pt idx="1467">
                  <c:v>29.370999999999999</c:v>
                </c:pt>
                <c:pt idx="1468">
                  <c:v>29.390999999999998</c:v>
                </c:pt>
                <c:pt idx="1469">
                  <c:v>29.411000000000001</c:v>
                </c:pt>
                <c:pt idx="1470">
                  <c:v>29.431000000000001</c:v>
                </c:pt>
                <c:pt idx="1471">
                  <c:v>29.451000000000001</c:v>
                </c:pt>
                <c:pt idx="1472">
                  <c:v>29.471</c:v>
                </c:pt>
                <c:pt idx="1473">
                  <c:v>29.491</c:v>
                </c:pt>
                <c:pt idx="1474">
                  <c:v>29.510999999999999</c:v>
                </c:pt>
                <c:pt idx="1475">
                  <c:v>29.530999999999999</c:v>
                </c:pt>
                <c:pt idx="1476">
                  <c:v>29.550999999999998</c:v>
                </c:pt>
                <c:pt idx="1477">
                  <c:v>29.571000000000002</c:v>
                </c:pt>
                <c:pt idx="1478">
                  <c:v>29.591000000000001</c:v>
                </c:pt>
                <c:pt idx="1479">
                  <c:v>29.611000000000001</c:v>
                </c:pt>
                <c:pt idx="1480">
                  <c:v>29.631</c:v>
                </c:pt>
                <c:pt idx="1481">
                  <c:v>29.651</c:v>
                </c:pt>
                <c:pt idx="1482">
                  <c:v>29.670999999999999</c:v>
                </c:pt>
                <c:pt idx="1483">
                  <c:v>29.690999999999999</c:v>
                </c:pt>
                <c:pt idx="1484">
                  <c:v>29.710999999999999</c:v>
                </c:pt>
                <c:pt idx="1485">
                  <c:v>29.731000000000002</c:v>
                </c:pt>
                <c:pt idx="1486">
                  <c:v>29.751000000000001</c:v>
                </c:pt>
                <c:pt idx="1487">
                  <c:v>29.771000000000001</c:v>
                </c:pt>
                <c:pt idx="1488">
                  <c:v>29.791</c:v>
                </c:pt>
                <c:pt idx="1489">
                  <c:v>29.811</c:v>
                </c:pt>
                <c:pt idx="1490">
                  <c:v>29.831</c:v>
                </c:pt>
                <c:pt idx="1491">
                  <c:v>29.850999999999999</c:v>
                </c:pt>
                <c:pt idx="1492">
                  <c:v>29.870999999999999</c:v>
                </c:pt>
                <c:pt idx="1493">
                  <c:v>29.890999999999998</c:v>
                </c:pt>
                <c:pt idx="1494">
                  <c:v>29.911999999999999</c:v>
                </c:pt>
                <c:pt idx="1495">
                  <c:v>29.931999999999999</c:v>
                </c:pt>
                <c:pt idx="1496">
                  <c:v>29.952000000000002</c:v>
                </c:pt>
                <c:pt idx="1497">
                  <c:v>29.972000000000001</c:v>
                </c:pt>
                <c:pt idx="1498">
                  <c:v>29.992000000000001</c:v>
                </c:pt>
                <c:pt idx="1499">
                  <c:v>30.012</c:v>
                </c:pt>
                <c:pt idx="1500">
                  <c:v>30.032</c:v>
                </c:pt>
                <c:pt idx="1501">
                  <c:v>30.052</c:v>
                </c:pt>
                <c:pt idx="1502">
                  <c:v>30.071999999999999</c:v>
                </c:pt>
                <c:pt idx="1503">
                  <c:v>30.091999999999999</c:v>
                </c:pt>
                <c:pt idx="1504">
                  <c:v>30.111999999999998</c:v>
                </c:pt>
                <c:pt idx="1505">
                  <c:v>30.132000000000001</c:v>
                </c:pt>
                <c:pt idx="1506">
                  <c:v>30.152000000000001</c:v>
                </c:pt>
                <c:pt idx="1507">
                  <c:v>30.172000000000001</c:v>
                </c:pt>
                <c:pt idx="1508">
                  <c:v>30.192</c:v>
                </c:pt>
                <c:pt idx="1509">
                  <c:v>30.212</c:v>
                </c:pt>
                <c:pt idx="1510">
                  <c:v>30.231999999999999</c:v>
                </c:pt>
                <c:pt idx="1511">
                  <c:v>30.251999999999999</c:v>
                </c:pt>
                <c:pt idx="1512">
                  <c:v>30.271999999999998</c:v>
                </c:pt>
                <c:pt idx="1513">
                  <c:v>30.292000000000002</c:v>
                </c:pt>
                <c:pt idx="1514">
                  <c:v>30.312000000000001</c:v>
                </c:pt>
                <c:pt idx="1515">
                  <c:v>30.332000000000001</c:v>
                </c:pt>
                <c:pt idx="1516">
                  <c:v>30.352</c:v>
                </c:pt>
                <c:pt idx="1517">
                  <c:v>30.372</c:v>
                </c:pt>
                <c:pt idx="1518">
                  <c:v>30.391999999999999</c:v>
                </c:pt>
                <c:pt idx="1519">
                  <c:v>30.411999999999999</c:v>
                </c:pt>
                <c:pt idx="1520">
                  <c:v>30.431999999999999</c:v>
                </c:pt>
                <c:pt idx="1521">
                  <c:v>30.452000000000002</c:v>
                </c:pt>
                <c:pt idx="1522">
                  <c:v>30.472000000000001</c:v>
                </c:pt>
                <c:pt idx="1523">
                  <c:v>30.492000000000001</c:v>
                </c:pt>
                <c:pt idx="1524">
                  <c:v>30.512</c:v>
                </c:pt>
                <c:pt idx="1525">
                  <c:v>30.532</c:v>
                </c:pt>
                <c:pt idx="1526">
                  <c:v>30.552</c:v>
                </c:pt>
                <c:pt idx="1527">
                  <c:v>30.571999999999999</c:v>
                </c:pt>
                <c:pt idx="1528">
                  <c:v>30.591999999999999</c:v>
                </c:pt>
                <c:pt idx="1529">
                  <c:v>30.611999999999998</c:v>
                </c:pt>
                <c:pt idx="1530">
                  <c:v>30.632999999999999</c:v>
                </c:pt>
                <c:pt idx="1531">
                  <c:v>30.652999999999999</c:v>
                </c:pt>
                <c:pt idx="1532">
                  <c:v>30.672999999999998</c:v>
                </c:pt>
                <c:pt idx="1533">
                  <c:v>30.693000000000001</c:v>
                </c:pt>
                <c:pt idx="1534">
                  <c:v>30.713000000000001</c:v>
                </c:pt>
                <c:pt idx="1535">
                  <c:v>30.733000000000001</c:v>
                </c:pt>
                <c:pt idx="1536">
                  <c:v>30.753</c:v>
                </c:pt>
                <c:pt idx="1537">
                  <c:v>30.773</c:v>
                </c:pt>
                <c:pt idx="1538">
                  <c:v>30.792999999999999</c:v>
                </c:pt>
                <c:pt idx="1539">
                  <c:v>30.812999999999999</c:v>
                </c:pt>
                <c:pt idx="1540">
                  <c:v>30.832999999999998</c:v>
                </c:pt>
                <c:pt idx="1541">
                  <c:v>30.853000000000002</c:v>
                </c:pt>
                <c:pt idx="1542">
                  <c:v>30.873000000000001</c:v>
                </c:pt>
                <c:pt idx="1543">
                  <c:v>30.893000000000001</c:v>
                </c:pt>
                <c:pt idx="1544">
                  <c:v>30.913</c:v>
                </c:pt>
                <c:pt idx="1545">
                  <c:v>30.933</c:v>
                </c:pt>
                <c:pt idx="1546">
                  <c:v>30.952999999999999</c:v>
                </c:pt>
                <c:pt idx="1547">
                  <c:v>30.972999999999999</c:v>
                </c:pt>
                <c:pt idx="1548">
                  <c:v>30.992999999999999</c:v>
                </c:pt>
                <c:pt idx="1549">
                  <c:v>31.013000000000002</c:v>
                </c:pt>
                <c:pt idx="1550">
                  <c:v>31.033000000000001</c:v>
                </c:pt>
                <c:pt idx="1551">
                  <c:v>31.053000000000001</c:v>
                </c:pt>
                <c:pt idx="1552">
                  <c:v>31.073</c:v>
                </c:pt>
                <c:pt idx="1553">
                  <c:v>31.093</c:v>
                </c:pt>
                <c:pt idx="1554">
                  <c:v>31.113</c:v>
                </c:pt>
                <c:pt idx="1555">
                  <c:v>31.132999999999999</c:v>
                </c:pt>
                <c:pt idx="1556">
                  <c:v>31.152999999999999</c:v>
                </c:pt>
                <c:pt idx="1557">
                  <c:v>31.172999999999998</c:v>
                </c:pt>
                <c:pt idx="1558">
                  <c:v>31.193000000000001</c:v>
                </c:pt>
                <c:pt idx="1559">
                  <c:v>31.213000000000001</c:v>
                </c:pt>
                <c:pt idx="1560">
                  <c:v>31.233000000000001</c:v>
                </c:pt>
                <c:pt idx="1561">
                  <c:v>31.253</c:v>
                </c:pt>
                <c:pt idx="1562">
                  <c:v>31.273</c:v>
                </c:pt>
                <c:pt idx="1563">
                  <c:v>31.292999999999999</c:v>
                </c:pt>
                <c:pt idx="1564">
                  <c:v>31.312999999999999</c:v>
                </c:pt>
                <c:pt idx="1565">
                  <c:v>31.332999999999998</c:v>
                </c:pt>
                <c:pt idx="1566">
                  <c:v>31.353000000000002</c:v>
                </c:pt>
                <c:pt idx="1567">
                  <c:v>31.373999999999999</c:v>
                </c:pt>
                <c:pt idx="1568">
                  <c:v>31.393999999999998</c:v>
                </c:pt>
                <c:pt idx="1569">
                  <c:v>31.414000000000001</c:v>
                </c:pt>
                <c:pt idx="1570">
                  <c:v>31.434000000000001</c:v>
                </c:pt>
                <c:pt idx="1571">
                  <c:v>31.454000000000001</c:v>
                </c:pt>
                <c:pt idx="1572">
                  <c:v>31.474</c:v>
                </c:pt>
                <c:pt idx="1573">
                  <c:v>31.494</c:v>
                </c:pt>
                <c:pt idx="1574">
                  <c:v>31.513999999999999</c:v>
                </c:pt>
                <c:pt idx="1575">
                  <c:v>31.533999999999999</c:v>
                </c:pt>
                <c:pt idx="1576">
                  <c:v>31.553999999999998</c:v>
                </c:pt>
                <c:pt idx="1577">
                  <c:v>31.574000000000002</c:v>
                </c:pt>
                <c:pt idx="1578">
                  <c:v>31.594000000000001</c:v>
                </c:pt>
                <c:pt idx="1579">
                  <c:v>31.614000000000001</c:v>
                </c:pt>
                <c:pt idx="1580">
                  <c:v>31.634</c:v>
                </c:pt>
                <c:pt idx="1581">
                  <c:v>31.654</c:v>
                </c:pt>
                <c:pt idx="1582">
                  <c:v>31.673999999999999</c:v>
                </c:pt>
                <c:pt idx="1583">
                  <c:v>31.693999999999999</c:v>
                </c:pt>
                <c:pt idx="1584">
                  <c:v>31.713999999999999</c:v>
                </c:pt>
                <c:pt idx="1585">
                  <c:v>31.734000000000002</c:v>
                </c:pt>
                <c:pt idx="1586">
                  <c:v>31.754000000000001</c:v>
                </c:pt>
                <c:pt idx="1587">
                  <c:v>31.774000000000001</c:v>
                </c:pt>
                <c:pt idx="1588">
                  <c:v>31.794</c:v>
                </c:pt>
                <c:pt idx="1589">
                  <c:v>31.814</c:v>
                </c:pt>
                <c:pt idx="1590">
                  <c:v>31.834</c:v>
                </c:pt>
                <c:pt idx="1591">
                  <c:v>31.853999999999999</c:v>
                </c:pt>
                <c:pt idx="1592">
                  <c:v>31.873999999999999</c:v>
                </c:pt>
                <c:pt idx="1593">
                  <c:v>31.893999999999998</c:v>
                </c:pt>
                <c:pt idx="1594">
                  <c:v>31.914000000000001</c:v>
                </c:pt>
                <c:pt idx="1595">
                  <c:v>31.934000000000001</c:v>
                </c:pt>
                <c:pt idx="1596">
                  <c:v>31.954000000000001</c:v>
                </c:pt>
                <c:pt idx="1597">
                  <c:v>31.974</c:v>
                </c:pt>
                <c:pt idx="1598">
                  <c:v>31.994</c:v>
                </c:pt>
                <c:pt idx="1599">
                  <c:v>32.014000000000003</c:v>
                </c:pt>
                <c:pt idx="1600">
                  <c:v>32.033999999999999</c:v>
                </c:pt>
                <c:pt idx="1601">
                  <c:v>32.054000000000002</c:v>
                </c:pt>
                <c:pt idx="1602">
                  <c:v>32.073999999999998</c:v>
                </c:pt>
                <c:pt idx="1603">
                  <c:v>32.094000000000001</c:v>
                </c:pt>
                <c:pt idx="1604">
                  <c:v>32.115000000000002</c:v>
                </c:pt>
                <c:pt idx="1605">
                  <c:v>32.134999999999998</c:v>
                </c:pt>
                <c:pt idx="1606">
                  <c:v>32.155000000000001</c:v>
                </c:pt>
                <c:pt idx="1607">
                  <c:v>32.174999999999997</c:v>
                </c:pt>
                <c:pt idx="1608">
                  <c:v>32.195</c:v>
                </c:pt>
                <c:pt idx="1609">
                  <c:v>32.215000000000003</c:v>
                </c:pt>
                <c:pt idx="1610">
                  <c:v>32.234999999999999</c:v>
                </c:pt>
                <c:pt idx="1611">
                  <c:v>32.255000000000003</c:v>
                </c:pt>
                <c:pt idx="1612">
                  <c:v>32.274999999999999</c:v>
                </c:pt>
                <c:pt idx="1613">
                  <c:v>32.295000000000002</c:v>
                </c:pt>
                <c:pt idx="1614">
                  <c:v>32.314999999999998</c:v>
                </c:pt>
                <c:pt idx="1615">
                  <c:v>32.335000000000001</c:v>
                </c:pt>
                <c:pt idx="1616">
                  <c:v>32.354999999999997</c:v>
                </c:pt>
                <c:pt idx="1617">
                  <c:v>32.375</c:v>
                </c:pt>
                <c:pt idx="1618">
                  <c:v>32.395000000000003</c:v>
                </c:pt>
                <c:pt idx="1619">
                  <c:v>32.414999999999999</c:v>
                </c:pt>
                <c:pt idx="1620">
                  <c:v>32.435000000000002</c:v>
                </c:pt>
                <c:pt idx="1621">
                  <c:v>32.454999999999998</c:v>
                </c:pt>
                <c:pt idx="1622">
                  <c:v>32.475000000000001</c:v>
                </c:pt>
                <c:pt idx="1623">
                  <c:v>32.494999999999997</c:v>
                </c:pt>
                <c:pt idx="1624">
                  <c:v>32.515000000000001</c:v>
                </c:pt>
                <c:pt idx="1625">
                  <c:v>32.534999999999997</c:v>
                </c:pt>
                <c:pt idx="1626">
                  <c:v>32.555</c:v>
                </c:pt>
                <c:pt idx="1627">
                  <c:v>32.575000000000003</c:v>
                </c:pt>
                <c:pt idx="1628">
                  <c:v>32.594999999999999</c:v>
                </c:pt>
                <c:pt idx="1629">
                  <c:v>32.615000000000002</c:v>
                </c:pt>
                <c:pt idx="1630">
                  <c:v>32.634999999999998</c:v>
                </c:pt>
                <c:pt idx="1631">
                  <c:v>32.655000000000001</c:v>
                </c:pt>
                <c:pt idx="1632">
                  <c:v>32.674999999999997</c:v>
                </c:pt>
                <c:pt idx="1633">
                  <c:v>32.695</c:v>
                </c:pt>
                <c:pt idx="1634">
                  <c:v>32.715000000000003</c:v>
                </c:pt>
                <c:pt idx="1635">
                  <c:v>32.734999999999999</c:v>
                </c:pt>
                <c:pt idx="1636">
                  <c:v>32.755000000000003</c:v>
                </c:pt>
                <c:pt idx="1637">
                  <c:v>32.774999999999999</c:v>
                </c:pt>
                <c:pt idx="1638">
                  <c:v>32.795000000000002</c:v>
                </c:pt>
                <c:pt idx="1639">
                  <c:v>32.814999999999998</c:v>
                </c:pt>
                <c:pt idx="1640">
                  <c:v>32.835000000000001</c:v>
                </c:pt>
                <c:pt idx="1641">
                  <c:v>32.856000000000002</c:v>
                </c:pt>
                <c:pt idx="1642">
                  <c:v>32.875999999999998</c:v>
                </c:pt>
                <c:pt idx="1643">
                  <c:v>32.896000000000001</c:v>
                </c:pt>
                <c:pt idx="1644">
                  <c:v>32.915999999999997</c:v>
                </c:pt>
                <c:pt idx="1645">
                  <c:v>32.936</c:v>
                </c:pt>
                <c:pt idx="1646">
                  <c:v>32.956000000000003</c:v>
                </c:pt>
                <c:pt idx="1647">
                  <c:v>32.975999999999999</c:v>
                </c:pt>
                <c:pt idx="1648">
                  <c:v>32.996000000000002</c:v>
                </c:pt>
                <c:pt idx="1649">
                  <c:v>33.015999999999998</c:v>
                </c:pt>
                <c:pt idx="1650">
                  <c:v>33.036000000000001</c:v>
                </c:pt>
                <c:pt idx="1651">
                  <c:v>33.055999999999997</c:v>
                </c:pt>
                <c:pt idx="1652">
                  <c:v>33.076000000000001</c:v>
                </c:pt>
                <c:pt idx="1653">
                  <c:v>33.095999999999997</c:v>
                </c:pt>
                <c:pt idx="1654">
                  <c:v>33.116</c:v>
                </c:pt>
                <c:pt idx="1655">
                  <c:v>33.136000000000003</c:v>
                </c:pt>
                <c:pt idx="1656">
                  <c:v>33.155999999999999</c:v>
                </c:pt>
                <c:pt idx="1657">
                  <c:v>33.176000000000002</c:v>
                </c:pt>
                <c:pt idx="1658">
                  <c:v>33.195999999999998</c:v>
                </c:pt>
                <c:pt idx="1659">
                  <c:v>33.216000000000001</c:v>
                </c:pt>
                <c:pt idx="1660">
                  <c:v>33.235999999999997</c:v>
                </c:pt>
                <c:pt idx="1661">
                  <c:v>33.256</c:v>
                </c:pt>
                <c:pt idx="1662">
                  <c:v>33.276000000000003</c:v>
                </c:pt>
                <c:pt idx="1663">
                  <c:v>33.295999999999999</c:v>
                </c:pt>
                <c:pt idx="1664">
                  <c:v>33.316000000000003</c:v>
                </c:pt>
                <c:pt idx="1665">
                  <c:v>33.335999999999999</c:v>
                </c:pt>
                <c:pt idx="1666">
                  <c:v>33.356000000000002</c:v>
                </c:pt>
                <c:pt idx="1667">
                  <c:v>33.375999999999998</c:v>
                </c:pt>
                <c:pt idx="1668">
                  <c:v>33.396000000000001</c:v>
                </c:pt>
                <c:pt idx="1669">
                  <c:v>33.415999999999997</c:v>
                </c:pt>
                <c:pt idx="1670">
                  <c:v>33.436</c:v>
                </c:pt>
                <c:pt idx="1671">
                  <c:v>33.456000000000003</c:v>
                </c:pt>
                <c:pt idx="1672">
                  <c:v>33.475999999999999</c:v>
                </c:pt>
                <c:pt idx="1673">
                  <c:v>33.496000000000002</c:v>
                </c:pt>
                <c:pt idx="1674">
                  <c:v>33.515999999999998</c:v>
                </c:pt>
                <c:pt idx="1675">
                  <c:v>33.536000000000001</c:v>
                </c:pt>
                <c:pt idx="1676">
                  <c:v>33.555999999999997</c:v>
                </c:pt>
                <c:pt idx="1677">
                  <c:v>33.576000000000001</c:v>
                </c:pt>
                <c:pt idx="1678">
                  <c:v>33.597000000000001</c:v>
                </c:pt>
                <c:pt idx="1679">
                  <c:v>33.616999999999997</c:v>
                </c:pt>
                <c:pt idx="1680">
                  <c:v>33.637</c:v>
                </c:pt>
                <c:pt idx="1681">
                  <c:v>33.656999999999996</c:v>
                </c:pt>
                <c:pt idx="1682">
                  <c:v>33.677</c:v>
                </c:pt>
                <c:pt idx="1683">
                  <c:v>33.697000000000003</c:v>
                </c:pt>
                <c:pt idx="1684">
                  <c:v>33.716999999999999</c:v>
                </c:pt>
                <c:pt idx="1685">
                  <c:v>33.737000000000002</c:v>
                </c:pt>
                <c:pt idx="1686">
                  <c:v>33.756999999999998</c:v>
                </c:pt>
                <c:pt idx="1687">
                  <c:v>33.777000000000001</c:v>
                </c:pt>
                <c:pt idx="1688">
                  <c:v>33.796999999999997</c:v>
                </c:pt>
                <c:pt idx="1689">
                  <c:v>33.817</c:v>
                </c:pt>
                <c:pt idx="1690">
                  <c:v>33.837000000000003</c:v>
                </c:pt>
                <c:pt idx="1691">
                  <c:v>33.856999999999999</c:v>
                </c:pt>
                <c:pt idx="1692">
                  <c:v>33.877000000000002</c:v>
                </c:pt>
                <c:pt idx="1693">
                  <c:v>33.896999999999998</c:v>
                </c:pt>
                <c:pt idx="1694">
                  <c:v>33.917000000000002</c:v>
                </c:pt>
                <c:pt idx="1695">
                  <c:v>33.936999999999998</c:v>
                </c:pt>
                <c:pt idx="1696">
                  <c:v>33.957000000000001</c:v>
                </c:pt>
                <c:pt idx="1697">
                  <c:v>33.976999999999997</c:v>
                </c:pt>
                <c:pt idx="1698">
                  <c:v>33.997</c:v>
                </c:pt>
                <c:pt idx="1699">
                  <c:v>34.017000000000003</c:v>
                </c:pt>
                <c:pt idx="1700">
                  <c:v>34.036999999999999</c:v>
                </c:pt>
                <c:pt idx="1701">
                  <c:v>34.057000000000002</c:v>
                </c:pt>
                <c:pt idx="1702">
                  <c:v>34.076999999999998</c:v>
                </c:pt>
                <c:pt idx="1703">
                  <c:v>34.097000000000001</c:v>
                </c:pt>
                <c:pt idx="1704">
                  <c:v>34.116999999999997</c:v>
                </c:pt>
                <c:pt idx="1705">
                  <c:v>34.137</c:v>
                </c:pt>
                <c:pt idx="1706">
                  <c:v>34.156999999999996</c:v>
                </c:pt>
                <c:pt idx="1707">
                  <c:v>34.177</c:v>
                </c:pt>
                <c:pt idx="1708">
                  <c:v>34.197000000000003</c:v>
                </c:pt>
                <c:pt idx="1709">
                  <c:v>34.216999999999999</c:v>
                </c:pt>
                <c:pt idx="1710">
                  <c:v>34.237000000000002</c:v>
                </c:pt>
                <c:pt idx="1711">
                  <c:v>34.256999999999998</c:v>
                </c:pt>
                <c:pt idx="1712">
                  <c:v>34.277000000000001</c:v>
                </c:pt>
                <c:pt idx="1713">
                  <c:v>34.296999999999997</c:v>
                </c:pt>
                <c:pt idx="1714">
                  <c:v>34.317999999999998</c:v>
                </c:pt>
                <c:pt idx="1715">
                  <c:v>34.338000000000001</c:v>
                </c:pt>
                <c:pt idx="1716">
                  <c:v>34.357999999999997</c:v>
                </c:pt>
                <c:pt idx="1717">
                  <c:v>34.378</c:v>
                </c:pt>
                <c:pt idx="1718">
                  <c:v>34.398000000000003</c:v>
                </c:pt>
                <c:pt idx="1719">
                  <c:v>34.417999999999999</c:v>
                </c:pt>
                <c:pt idx="1720">
                  <c:v>34.438000000000002</c:v>
                </c:pt>
                <c:pt idx="1721">
                  <c:v>34.457999999999998</c:v>
                </c:pt>
                <c:pt idx="1722">
                  <c:v>34.478000000000002</c:v>
                </c:pt>
                <c:pt idx="1723">
                  <c:v>34.497999999999998</c:v>
                </c:pt>
                <c:pt idx="1724">
                  <c:v>34.518000000000001</c:v>
                </c:pt>
                <c:pt idx="1725">
                  <c:v>34.537999999999997</c:v>
                </c:pt>
                <c:pt idx="1726">
                  <c:v>34.558</c:v>
                </c:pt>
                <c:pt idx="1727">
                  <c:v>34.578000000000003</c:v>
                </c:pt>
                <c:pt idx="1728">
                  <c:v>34.597999999999999</c:v>
                </c:pt>
                <c:pt idx="1729">
                  <c:v>34.618000000000002</c:v>
                </c:pt>
                <c:pt idx="1730">
                  <c:v>34.637999999999998</c:v>
                </c:pt>
                <c:pt idx="1731">
                  <c:v>34.658000000000001</c:v>
                </c:pt>
                <c:pt idx="1732">
                  <c:v>34.677999999999997</c:v>
                </c:pt>
                <c:pt idx="1733">
                  <c:v>34.698</c:v>
                </c:pt>
                <c:pt idx="1734">
                  <c:v>34.718000000000004</c:v>
                </c:pt>
                <c:pt idx="1735">
                  <c:v>34.738</c:v>
                </c:pt>
                <c:pt idx="1736">
                  <c:v>34.758000000000003</c:v>
                </c:pt>
                <c:pt idx="1737">
                  <c:v>34.777999999999999</c:v>
                </c:pt>
                <c:pt idx="1738">
                  <c:v>34.798000000000002</c:v>
                </c:pt>
                <c:pt idx="1739">
                  <c:v>34.817999999999998</c:v>
                </c:pt>
                <c:pt idx="1740">
                  <c:v>34.838000000000001</c:v>
                </c:pt>
                <c:pt idx="1741">
                  <c:v>34.857999999999997</c:v>
                </c:pt>
                <c:pt idx="1742">
                  <c:v>34.878</c:v>
                </c:pt>
                <c:pt idx="1743">
                  <c:v>34.898000000000003</c:v>
                </c:pt>
                <c:pt idx="1744">
                  <c:v>34.917999999999999</c:v>
                </c:pt>
                <c:pt idx="1745">
                  <c:v>34.938000000000002</c:v>
                </c:pt>
                <c:pt idx="1746">
                  <c:v>34.957999999999998</c:v>
                </c:pt>
                <c:pt idx="1747">
                  <c:v>34.978000000000002</c:v>
                </c:pt>
                <c:pt idx="1748">
                  <c:v>34.997999999999998</c:v>
                </c:pt>
                <c:pt idx="1749">
                  <c:v>35.018000000000001</c:v>
                </c:pt>
                <c:pt idx="1750">
                  <c:v>35.037999999999997</c:v>
                </c:pt>
                <c:pt idx="1751">
                  <c:v>35.058999999999997</c:v>
                </c:pt>
                <c:pt idx="1752">
                  <c:v>35.079000000000001</c:v>
                </c:pt>
                <c:pt idx="1753">
                  <c:v>35.098999999999997</c:v>
                </c:pt>
                <c:pt idx="1754">
                  <c:v>35.119</c:v>
                </c:pt>
                <c:pt idx="1755">
                  <c:v>35.139000000000003</c:v>
                </c:pt>
                <c:pt idx="1756">
                  <c:v>35.158999999999999</c:v>
                </c:pt>
                <c:pt idx="1757">
                  <c:v>35.179000000000002</c:v>
                </c:pt>
                <c:pt idx="1758">
                  <c:v>35.198999999999998</c:v>
                </c:pt>
                <c:pt idx="1759">
                  <c:v>35.219000000000001</c:v>
                </c:pt>
                <c:pt idx="1760">
                  <c:v>35.238999999999997</c:v>
                </c:pt>
                <c:pt idx="1761">
                  <c:v>35.259</c:v>
                </c:pt>
                <c:pt idx="1762">
                  <c:v>35.279000000000003</c:v>
                </c:pt>
                <c:pt idx="1763">
                  <c:v>35.298999999999999</c:v>
                </c:pt>
                <c:pt idx="1764">
                  <c:v>35.319000000000003</c:v>
                </c:pt>
                <c:pt idx="1765">
                  <c:v>35.338999999999999</c:v>
                </c:pt>
                <c:pt idx="1766">
                  <c:v>35.359000000000002</c:v>
                </c:pt>
                <c:pt idx="1767">
                  <c:v>35.378999999999998</c:v>
                </c:pt>
                <c:pt idx="1768">
                  <c:v>35.399000000000001</c:v>
                </c:pt>
                <c:pt idx="1769">
                  <c:v>35.418999999999997</c:v>
                </c:pt>
                <c:pt idx="1770">
                  <c:v>35.439</c:v>
                </c:pt>
                <c:pt idx="1771">
                  <c:v>35.459000000000003</c:v>
                </c:pt>
                <c:pt idx="1772">
                  <c:v>35.478999999999999</c:v>
                </c:pt>
                <c:pt idx="1773">
                  <c:v>35.499000000000002</c:v>
                </c:pt>
                <c:pt idx="1774">
                  <c:v>35.518999999999998</c:v>
                </c:pt>
                <c:pt idx="1775">
                  <c:v>35.539000000000001</c:v>
                </c:pt>
                <c:pt idx="1776">
                  <c:v>35.558999999999997</c:v>
                </c:pt>
                <c:pt idx="1777">
                  <c:v>35.579000000000001</c:v>
                </c:pt>
                <c:pt idx="1778">
                  <c:v>35.598999999999997</c:v>
                </c:pt>
                <c:pt idx="1779">
                  <c:v>35.619</c:v>
                </c:pt>
                <c:pt idx="1780">
                  <c:v>35.639000000000003</c:v>
                </c:pt>
                <c:pt idx="1781">
                  <c:v>35.658999999999999</c:v>
                </c:pt>
                <c:pt idx="1782">
                  <c:v>35.679000000000002</c:v>
                </c:pt>
                <c:pt idx="1783">
                  <c:v>35.698999999999998</c:v>
                </c:pt>
                <c:pt idx="1784">
                  <c:v>35.719000000000001</c:v>
                </c:pt>
                <c:pt idx="1785">
                  <c:v>35.738999999999997</c:v>
                </c:pt>
                <c:pt idx="1786">
                  <c:v>35.759</c:v>
                </c:pt>
                <c:pt idx="1787">
                  <c:v>35.779000000000003</c:v>
                </c:pt>
                <c:pt idx="1788">
                  <c:v>35.799999999999997</c:v>
                </c:pt>
                <c:pt idx="1789">
                  <c:v>35.82</c:v>
                </c:pt>
                <c:pt idx="1790">
                  <c:v>35.840000000000003</c:v>
                </c:pt>
                <c:pt idx="1791">
                  <c:v>35.86</c:v>
                </c:pt>
                <c:pt idx="1792">
                  <c:v>35.880000000000003</c:v>
                </c:pt>
                <c:pt idx="1793">
                  <c:v>35.9</c:v>
                </c:pt>
                <c:pt idx="1794">
                  <c:v>35.92</c:v>
                </c:pt>
                <c:pt idx="1795">
                  <c:v>35.94</c:v>
                </c:pt>
                <c:pt idx="1796">
                  <c:v>35.96</c:v>
                </c:pt>
                <c:pt idx="1797">
                  <c:v>35.979999999999997</c:v>
                </c:pt>
                <c:pt idx="1798">
                  <c:v>36</c:v>
                </c:pt>
                <c:pt idx="1799">
                  <c:v>36.020000000000003</c:v>
                </c:pt>
                <c:pt idx="1800">
                  <c:v>36.04</c:v>
                </c:pt>
                <c:pt idx="1801">
                  <c:v>36.06</c:v>
                </c:pt>
                <c:pt idx="1802">
                  <c:v>36.08</c:v>
                </c:pt>
                <c:pt idx="1803">
                  <c:v>36.1</c:v>
                </c:pt>
                <c:pt idx="1804">
                  <c:v>36.119999999999997</c:v>
                </c:pt>
                <c:pt idx="1805">
                  <c:v>36.14</c:v>
                </c:pt>
                <c:pt idx="1806">
                  <c:v>36.159999999999997</c:v>
                </c:pt>
                <c:pt idx="1807">
                  <c:v>36.18</c:v>
                </c:pt>
                <c:pt idx="1808">
                  <c:v>36.200000000000003</c:v>
                </c:pt>
                <c:pt idx="1809">
                  <c:v>36.22</c:v>
                </c:pt>
                <c:pt idx="1810">
                  <c:v>36.24</c:v>
                </c:pt>
                <c:pt idx="1811">
                  <c:v>36.26</c:v>
                </c:pt>
                <c:pt idx="1812">
                  <c:v>36.28</c:v>
                </c:pt>
                <c:pt idx="1813">
                  <c:v>36.299999999999997</c:v>
                </c:pt>
                <c:pt idx="1814">
                  <c:v>36.32</c:v>
                </c:pt>
                <c:pt idx="1815">
                  <c:v>36.340000000000003</c:v>
                </c:pt>
                <c:pt idx="1816">
                  <c:v>36.36</c:v>
                </c:pt>
                <c:pt idx="1817">
                  <c:v>36.380000000000003</c:v>
                </c:pt>
                <c:pt idx="1818">
                  <c:v>36.4</c:v>
                </c:pt>
                <c:pt idx="1819">
                  <c:v>36.42</c:v>
                </c:pt>
                <c:pt idx="1820">
                  <c:v>36.44</c:v>
                </c:pt>
                <c:pt idx="1821">
                  <c:v>36.46</c:v>
                </c:pt>
                <c:pt idx="1822">
                  <c:v>36.479999999999997</c:v>
                </c:pt>
                <c:pt idx="1823">
                  <c:v>36.5</c:v>
                </c:pt>
                <c:pt idx="1824">
                  <c:v>36.520000000000003</c:v>
                </c:pt>
                <c:pt idx="1825">
                  <c:v>36.540999999999997</c:v>
                </c:pt>
                <c:pt idx="1826">
                  <c:v>36.561</c:v>
                </c:pt>
                <c:pt idx="1827">
                  <c:v>36.581000000000003</c:v>
                </c:pt>
                <c:pt idx="1828">
                  <c:v>36.600999999999999</c:v>
                </c:pt>
                <c:pt idx="1829">
                  <c:v>36.621000000000002</c:v>
                </c:pt>
                <c:pt idx="1830">
                  <c:v>36.640999999999998</c:v>
                </c:pt>
                <c:pt idx="1831">
                  <c:v>36.661000000000001</c:v>
                </c:pt>
                <c:pt idx="1832">
                  <c:v>36.680999999999997</c:v>
                </c:pt>
                <c:pt idx="1833">
                  <c:v>36.701000000000001</c:v>
                </c:pt>
                <c:pt idx="1834">
                  <c:v>36.720999999999997</c:v>
                </c:pt>
                <c:pt idx="1835">
                  <c:v>36.741</c:v>
                </c:pt>
                <c:pt idx="1836">
                  <c:v>36.761000000000003</c:v>
                </c:pt>
                <c:pt idx="1837">
                  <c:v>36.780999999999999</c:v>
                </c:pt>
                <c:pt idx="1838">
                  <c:v>36.801000000000002</c:v>
                </c:pt>
                <c:pt idx="1839">
                  <c:v>36.820999999999998</c:v>
                </c:pt>
                <c:pt idx="1840">
                  <c:v>36.841000000000001</c:v>
                </c:pt>
                <c:pt idx="1841">
                  <c:v>36.860999999999997</c:v>
                </c:pt>
                <c:pt idx="1842">
                  <c:v>36.881</c:v>
                </c:pt>
                <c:pt idx="1843">
                  <c:v>36.901000000000003</c:v>
                </c:pt>
                <c:pt idx="1844">
                  <c:v>36.920999999999999</c:v>
                </c:pt>
                <c:pt idx="1845">
                  <c:v>36.941000000000003</c:v>
                </c:pt>
                <c:pt idx="1846">
                  <c:v>36.960999999999999</c:v>
                </c:pt>
                <c:pt idx="1847">
                  <c:v>36.981000000000002</c:v>
                </c:pt>
                <c:pt idx="1848">
                  <c:v>37.000999999999998</c:v>
                </c:pt>
                <c:pt idx="1849">
                  <c:v>37.021000000000001</c:v>
                </c:pt>
                <c:pt idx="1850">
                  <c:v>37.040999999999997</c:v>
                </c:pt>
                <c:pt idx="1851">
                  <c:v>37.061</c:v>
                </c:pt>
                <c:pt idx="1852">
                  <c:v>37.081000000000003</c:v>
                </c:pt>
                <c:pt idx="1853">
                  <c:v>37.100999999999999</c:v>
                </c:pt>
                <c:pt idx="1854">
                  <c:v>37.121000000000002</c:v>
                </c:pt>
                <c:pt idx="1855">
                  <c:v>37.140999999999998</c:v>
                </c:pt>
                <c:pt idx="1856">
                  <c:v>37.161000000000001</c:v>
                </c:pt>
                <c:pt idx="1857">
                  <c:v>37.180999999999997</c:v>
                </c:pt>
                <c:pt idx="1858">
                  <c:v>37.201000000000001</c:v>
                </c:pt>
                <c:pt idx="1859">
                  <c:v>37.220999999999997</c:v>
                </c:pt>
                <c:pt idx="1860">
                  <c:v>37.241</c:v>
                </c:pt>
                <c:pt idx="1861">
                  <c:v>37.261000000000003</c:v>
                </c:pt>
                <c:pt idx="1862">
                  <c:v>37.281999999999996</c:v>
                </c:pt>
                <c:pt idx="1863">
                  <c:v>37.302</c:v>
                </c:pt>
                <c:pt idx="1864">
                  <c:v>37.322000000000003</c:v>
                </c:pt>
                <c:pt idx="1865">
                  <c:v>37.341999999999999</c:v>
                </c:pt>
                <c:pt idx="1866">
                  <c:v>37.362000000000002</c:v>
                </c:pt>
                <c:pt idx="1867">
                  <c:v>37.381999999999998</c:v>
                </c:pt>
                <c:pt idx="1868">
                  <c:v>37.402000000000001</c:v>
                </c:pt>
                <c:pt idx="1869">
                  <c:v>37.421999999999997</c:v>
                </c:pt>
                <c:pt idx="1870">
                  <c:v>37.442</c:v>
                </c:pt>
                <c:pt idx="1871">
                  <c:v>37.462000000000003</c:v>
                </c:pt>
                <c:pt idx="1872">
                  <c:v>37.481999999999999</c:v>
                </c:pt>
                <c:pt idx="1873">
                  <c:v>37.502000000000002</c:v>
                </c:pt>
                <c:pt idx="1874">
                  <c:v>37.521999999999998</c:v>
                </c:pt>
                <c:pt idx="1875">
                  <c:v>37.542000000000002</c:v>
                </c:pt>
                <c:pt idx="1876">
                  <c:v>37.561999999999998</c:v>
                </c:pt>
                <c:pt idx="1877">
                  <c:v>37.582000000000001</c:v>
                </c:pt>
                <c:pt idx="1878">
                  <c:v>37.601999999999997</c:v>
                </c:pt>
                <c:pt idx="1879">
                  <c:v>37.622</c:v>
                </c:pt>
                <c:pt idx="1880">
                  <c:v>37.642000000000003</c:v>
                </c:pt>
                <c:pt idx="1881">
                  <c:v>37.661999999999999</c:v>
                </c:pt>
                <c:pt idx="1882">
                  <c:v>37.682000000000002</c:v>
                </c:pt>
                <c:pt idx="1883">
                  <c:v>37.701999999999998</c:v>
                </c:pt>
                <c:pt idx="1884">
                  <c:v>37.722000000000001</c:v>
                </c:pt>
                <c:pt idx="1885">
                  <c:v>37.741999999999997</c:v>
                </c:pt>
                <c:pt idx="1886">
                  <c:v>37.762</c:v>
                </c:pt>
                <c:pt idx="1887">
                  <c:v>37.781999999999996</c:v>
                </c:pt>
                <c:pt idx="1888">
                  <c:v>37.802</c:v>
                </c:pt>
                <c:pt idx="1889">
                  <c:v>37.822000000000003</c:v>
                </c:pt>
                <c:pt idx="1890">
                  <c:v>37.841999999999999</c:v>
                </c:pt>
                <c:pt idx="1891">
                  <c:v>37.862000000000002</c:v>
                </c:pt>
                <c:pt idx="1892">
                  <c:v>37.881999999999998</c:v>
                </c:pt>
                <c:pt idx="1893">
                  <c:v>37.902000000000001</c:v>
                </c:pt>
                <c:pt idx="1894">
                  <c:v>37.921999999999997</c:v>
                </c:pt>
                <c:pt idx="1895">
                  <c:v>37.942</c:v>
                </c:pt>
                <c:pt idx="1896">
                  <c:v>37.962000000000003</c:v>
                </c:pt>
                <c:pt idx="1897">
                  <c:v>37.981999999999999</c:v>
                </c:pt>
                <c:pt idx="1898">
                  <c:v>38.002000000000002</c:v>
                </c:pt>
                <c:pt idx="1899">
                  <c:v>38.023000000000003</c:v>
                </c:pt>
                <c:pt idx="1900">
                  <c:v>38.042999999999999</c:v>
                </c:pt>
                <c:pt idx="1901">
                  <c:v>38.063000000000002</c:v>
                </c:pt>
                <c:pt idx="1902">
                  <c:v>38.082999999999998</c:v>
                </c:pt>
                <c:pt idx="1903">
                  <c:v>38.103000000000002</c:v>
                </c:pt>
                <c:pt idx="1904">
                  <c:v>38.122999999999998</c:v>
                </c:pt>
                <c:pt idx="1905">
                  <c:v>38.143000000000001</c:v>
                </c:pt>
                <c:pt idx="1906">
                  <c:v>38.162999999999997</c:v>
                </c:pt>
                <c:pt idx="1907">
                  <c:v>38.183</c:v>
                </c:pt>
                <c:pt idx="1908">
                  <c:v>38.203000000000003</c:v>
                </c:pt>
                <c:pt idx="1909">
                  <c:v>38.222999999999999</c:v>
                </c:pt>
                <c:pt idx="1910">
                  <c:v>38.243000000000002</c:v>
                </c:pt>
                <c:pt idx="1911">
                  <c:v>38.262999999999998</c:v>
                </c:pt>
                <c:pt idx="1912">
                  <c:v>38.283000000000001</c:v>
                </c:pt>
                <c:pt idx="1913">
                  <c:v>38.302999999999997</c:v>
                </c:pt>
                <c:pt idx="1914">
                  <c:v>38.323</c:v>
                </c:pt>
                <c:pt idx="1915">
                  <c:v>38.343000000000004</c:v>
                </c:pt>
                <c:pt idx="1916">
                  <c:v>38.363</c:v>
                </c:pt>
                <c:pt idx="1917">
                  <c:v>38.383000000000003</c:v>
                </c:pt>
                <c:pt idx="1918">
                  <c:v>38.402999999999999</c:v>
                </c:pt>
                <c:pt idx="1919">
                  <c:v>38.423000000000002</c:v>
                </c:pt>
                <c:pt idx="1920">
                  <c:v>38.442999999999998</c:v>
                </c:pt>
                <c:pt idx="1921">
                  <c:v>38.463000000000001</c:v>
                </c:pt>
                <c:pt idx="1922">
                  <c:v>38.482999999999997</c:v>
                </c:pt>
                <c:pt idx="1923">
                  <c:v>38.503</c:v>
                </c:pt>
                <c:pt idx="1924">
                  <c:v>38.523000000000003</c:v>
                </c:pt>
                <c:pt idx="1925">
                  <c:v>38.542999999999999</c:v>
                </c:pt>
                <c:pt idx="1926">
                  <c:v>38.563000000000002</c:v>
                </c:pt>
                <c:pt idx="1927">
                  <c:v>38.582999999999998</c:v>
                </c:pt>
                <c:pt idx="1928">
                  <c:v>38.603000000000002</c:v>
                </c:pt>
                <c:pt idx="1929">
                  <c:v>38.622999999999998</c:v>
                </c:pt>
                <c:pt idx="1930">
                  <c:v>38.643000000000001</c:v>
                </c:pt>
                <c:pt idx="1931">
                  <c:v>38.662999999999997</c:v>
                </c:pt>
                <c:pt idx="1932">
                  <c:v>38.683</c:v>
                </c:pt>
                <c:pt idx="1933">
                  <c:v>38.703000000000003</c:v>
                </c:pt>
                <c:pt idx="1934">
                  <c:v>38.722999999999999</c:v>
                </c:pt>
                <c:pt idx="1935">
                  <c:v>38.744</c:v>
                </c:pt>
                <c:pt idx="1936">
                  <c:v>38.764000000000003</c:v>
                </c:pt>
                <c:pt idx="1937">
                  <c:v>38.783999999999999</c:v>
                </c:pt>
                <c:pt idx="1938">
                  <c:v>38.804000000000002</c:v>
                </c:pt>
                <c:pt idx="1939">
                  <c:v>38.823999999999998</c:v>
                </c:pt>
                <c:pt idx="1940">
                  <c:v>38.844000000000001</c:v>
                </c:pt>
                <c:pt idx="1941">
                  <c:v>38.863999999999997</c:v>
                </c:pt>
                <c:pt idx="1942">
                  <c:v>38.884</c:v>
                </c:pt>
                <c:pt idx="1943">
                  <c:v>38.904000000000003</c:v>
                </c:pt>
                <c:pt idx="1944">
                  <c:v>38.923999999999999</c:v>
                </c:pt>
                <c:pt idx="1945">
                  <c:v>38.944000000000003</c:v>
                </c:pt>
                <c:pt idx="1946">
                  <c:v>38.963999999999999</c:v>
                </c:pt>
                <c:pt idx="1947">
                  <c:v>38.984000000000002</c:v>
                </c:pt>
                <c:pt idx="1948">
                  <c:v>39.003999999999998</c:v>
                </c:pt>
                <c:pt idx="1949">
                  <c:v>39.024000000000001</c:v>
                </c:pt>
                <c:pt idx="1950">
                  <c:v>39.043999999999997</c:v>
                </c:pt>
                <c:pt idx="1951">
                  <c:v>39.064</c:v>
                </c:pt>
                <c:pt idx="1952">
                  <c:v>39.084000000000003</c:v>
                </c:pt>
                <c:pt idx="1953">
                  <c:v>39.103999999999999</c:v>
                </c:pt>
                <c:pt idx="1954">
                  <c:v>39.124000000000002</c:v>
                </c:pt>
                <c:pt idx="1955">
                  <c:v>39.143999999999998</c:v>
                </c:pt>
                <c:pt idx="1956">
                  <c:v>39.164000000000001</c:v>
                </c:pt>
                <c:pt idx="1957">
                  <c:v>39.183999999999997</c:v>
                </c:pt>
                <c:pt idx="1958">
                  <c:v>39.204000000000001</c:v>
                </c:pt>
                <c:pt idx="1959">
                  <c:v>39.223999999999997</c:v>
                </c:pt>
                <c:pt idx="1960">
                  <c:v>39.244</c:v>
                </c:pt>
                <c:pt idx="1961">
                  <c:v>39.264000000000003</c:v>
                </c:pt>
                <c:pt idx="1962">
                  <c:v>39.283999999999999</c:v>
                </c:pt>
                <c:pt idx="1963">
                  <c:v>39.304000000000002</c:v>
                </c:pt>
                <c:pt idx="1964">
                  <c:v>39.323999999999998</c:v>
                </c:pt>
                <c:pt idx="1965">
                  <c:v>39.344000000000001</c:v>
                </c:pt>
                <c:pt idx="1966">
                  <c:v>39.363999999999997</c:v>
                </c:pt>
                <c:pt idx="1967">
                  <c:v>39.384</c:v>
                </c:pt>
                <c:pt idx="1968">
                  <c:v>39.404000000000003</c:v>
                </c:pt>
                <c:pt idx="1969">
                  <c:v>39.423999999999999</c:v>
                </c:pt>
                <c:pt idx="1970">
                  <c:v>39.444000000000003</c:v>
                </c:pt>
                <c:pt idx="1971">
                  <c:v>39.463999999999999</c:v>
                </c:pt>
                <c:pt idx="1972">
                  <c:v>39.484999999999999</c:v>
                </c:pt>
                <c:pt idx="1973">
                  <c:v>39.505000000000003</c:v>
                </c:pt>
                <c:pt idx="1974">
                  <c:v>39.524999999999999</c:v>
                </c:pt>
                <c:pt idx="1975">
                  <c:v>39.545000000000002</c:v>
                </c:pt>
                <c:pt idx="1976">
                  <c:v>39.564999999999998</c:v>
                </c:pt>
                <c:pt idx="1977">
                  <c:v>39.585000000000001</c:v>
                </c:pt>
                <c:pt idx="1978">
                  <c:v>39.604999999999997</c:v>
                </c:pt>
                <c:pt idx="1979">
                  <c:v>39.625</c:v>
                </c:pt>
                <c:pt idx="1980">
                  <c:v>39.645000000000003</c:v>
                </c:pt>
                <c:pt idx="1981">
                  <c:v>39.664999999999999</c:v>
                </c:pt>
                <c:pt idx="1982">
                  <c:v>39.685000000000002</c:v>
                </c:pt>
                <c:pt idx="1983">
                  <c:v>39.704999999999998</c:v>
                </c:pt>
                <c:pt idx="1984">
                  <c:v>39.725000000000001</c:v>
                </c:pt>
                <c:pt idx="1985">
                  <c:v>39.744999999999997</c:v>
                </c:pt>
                <c:pt idx="1986">
                  <c:v>39.765000000000001</c:v>
                </c:pt>
                <c:pt idx="1987">
                  <c:v>39.784999999999997</c:v>
                </c:pt>
                <c:pt idx="1988">
                  <c:v>39.805</c:v>
                </c:pt>
                <c:pt idx="1989">
                  <c:v>39.825000000000003</c:v>
                </c:pt>
                <c:pt idx="1990">
                  <c:v>39.844999999999999</c:v>
                </c:pt>
                <c:pt idx="1991">
                  <c:v>39.865000000000002</c:v>
                </c:pt>
                <c:pt idx="1992">
                  <c:v>39.884999999999998</c:v>
                </c:pt>
                <c:pt idx="1993">
                  <c:v>39.905000000000001</c:v>
                </c:pt>
                <c:pt idx="1994">
                  <c:v>39.924999999999997</c:v>
                </c:pt>
                <c:pt idx="1995">
                  <c:v>39.945</c:v>
                </c:pt>
                <c:pt idx="1996">
                  <c:v>39.965000000000003</c:v>
                </c:pt>
                <c:pt idx="1997">
                  <c:v>39.984999999999999</c:v>
                </c:pt>
                <c:pt idx="1998">
                  <c:v>40.005000000000003</c:v>
                </c:pt>
                <c:pt idx="1999">
                  <c:v>40.024999999999999</c:v>
                </c:pt>
                <c:pt idx="2000">
                  <c:v>40.045000000000002</c:v>
                </c:pt>
                <c:pt idx="2001">
                  <c:v>40.064999999999998</c:v>
                </c:pt>
                <c:pt idx="2002">
                  <c:v>40.085000000000001</c:v>
                </c:pt>
                <c:pt idx="2003">
                  <c:v>40.104999999999997</c:v>
                </c:pt>
                <c:pt idx="2004">
                  <c:v>40.125</c:v>
                </c:pt>
                <c:pt idx="2005">
                  <c:v>40.145000000000003</c:v>
                </c:pt>
                <c:pt idx="2006">
                  <c:v>40.164999999999999</c:v>
                </c:pt>
                <c:pt idx="2007">
                  <c:v>40.185000000000002</c:v>
                </c:pt>
                <c:pt idx="2008">
                  <c:v>40.204999999999998</c:v>
                </c:pt>
                <c:pt idx="2009">
                  <c:v>40.225999999999999</c:v>
                </c:pt>
                <c:pt idx="2010">
                  <c:v>40.246000000000002</c:v>
                </c:pt>
                <c:pt idx="2011">
                  <c:v>40.265999999999998</c:v>
                </c:pt>
                <c:pt idx="2012">
                  <c:v>40.286000000000001</c:v>
                </c:pt>
                <c:pt idx="2013">
                  <c:v>40.305999999999997</c:v>
                </c:pt>
                <c:pt idx="2014">
                  <c:v>40.326000000000001</c:v>
                </c:pt>
                <c:pt idx="2015">
                  <c:v>40.345999999999997</c:v>
                </c:pt>
                <c:pt idx="2016">
                  <c:v>40.366</c:v>
                </c:pt>
                <c:pt idx="2017">
                  <c:v>40.386000000000003</c:v>
                </c:pt>
                <c:pt idx="2018">
                  <c:v>40.405999999999999</c:v>
                </c:pt>
                <c:pt idx="2019">
                  <c:v>40.426000000000002</c:v>
                </c:pt>
                <c:pt idx="2020">
                  <c:v>40.445999999999998</c:v>
                </c:pt>
                <c:pt idx="2021">
                  <c:v>40.466000000000001</c:v>
                </c:pt>
                <c:pt idx="2022">
                  <c:v>40.485999999999997</c:v>
                </c:pt>
                <c:pt idx="2023">
                  <c:v>40.506</c:v>
                </c:pt>
                <c:pt idx="2024">
                  <c:v>40.526000000000003</c:v>
                </c:pt>
                <c:pt idx="2025">
                  <c:v>40.545999999999999</c:v>
                </c:pt>
                <c:pt idx="2026">
                  <c:v>40.566000000000003</c:v>
                </c:pt>
                <c:pt idx="2027">
                  <c:v>40.585999999999999</c:v>
                </c:pt>
                <c:pt idx="2028">
                  <c:v>40.606000000000002</c:v>
                </c:pt>
                <c:pt idx="2029">
                  <c:v>40.625999999999998</c:v>
                </c:pt>
                <c:pt idx="2030">
                  <c:v>40.646000000000001</c:v>
                </c:pt>
                <c:pt idx="2031">
                  <c:v>40.665999999999997</c:v>
                </c:pt>
                <c:pt idx="2032">
                  <c:v>40.686</c:v>
                </c:pt>
                <c:pt idx="2033">
                  <c:v>40.706000000000003</c:v>
                </c:pt>
                <c:pt idx="2034">
                  <c:v>40.725999999999999</c:v>
                </c:pt>
                <c:pt idx="2035">
                  <c:v>40.746000000000002</c:v>
                </c:pt>
                <c:pt idx="2036">
                  <c:v>40.765999999999998</c:v>
                </c:pt>
                <c:pt idx="2037">
                  <c:v>40.786000000000001</c:v>
                </c:pt>
                <c:pt idx="2038">
                  <c:v>40.805999999999997</c:v>
                </c:pt>
                <c:pt idx="2039">
                  <c:v>40.826000000000001</c:v>
                </c:pt>
                <c:pt idx="2040">
                  <c:v>40.845999999999997</c:v>
                </c:pt>
                <c:pt idx="2041">
                  <c:v>40.866</c:v>
                </c:pt>
                <c:pt idx="2042">
                  <c:v>40.886000000000003</c:v>
                </c:pt>
                <c:pt idx="2043">
                  <c:v>40.905999999999999</c:v>
                </c:pt>
                <c:pt idx="2044">
                  <c:v>40.926000000000002</c:v>
                </c:pt>
                <c:pt idx="2045">
                  <c:v>40.945999999999998</c:v>
                </c:pt>
                <c:pt idx="2046">
                  <c:v>40.966999999999999</c:v>
                </c:pt>
                <c:pt idx="2047">
                  <c:v>40.987000000000002</c:v>
                </c:pt>
                <c:pt idx="2048">
                  <c:v>41.006999999999998</c:v>
                </c:pt>
                <c:pt idx="2049">
                  <c:v>41.027000000000001</c:v>
                </c:pt>
                <c:pt idx="2050">
                  <c:v>41.046999999999997</c:v>
                </c:pt>
                <c:pt idx="2051">
                  <c:v>41.067</c:v>
                </c:pt>
                <c:pt idx="2052">
                  <c:v>41.087000000000003</c:v>
                </c:pt>
                <c:pt idx="2053">
                  <c:v>41.106999999999999</c:v>
                </c:pt>
                <c:pt idx="2054">
                  <c:v>41.127000000000002</c:v>
                </c:pt>
                <c:pt idx="2055">
                  <c:v>41.146999999999998</c:v>
                </c:pt>
                <c:pt idx="2056">
                  <c:v>41.167000000000002</c:v>
                </c:pt>
                <c:pt idx="2057">
                  <c:v>41.186999999999998</c:v>
                </c:pt>
                <c:pt idx="2058">
                  <c:v>41.207000000000001</c:v>
                </c:pt>
                <c:pt idx="2059">
                  <c:v>41.226999999999997</c:v>
                </c:pt>
                <c:pt idx="2060">
                  <c:v>41.247</c:v>
                </c:pt>
                <c:pt idx="2061">
                  <c:v>41.267000000000003</c:v>
                </c:pt>
                <c:pt idx="2062">
                  <c:v>41.286999999999999</c:v>
                </c:pt>
                <c:pt idx="2063">
                  <c:v>41.307000000000002</c:v>
                </c:pt>
                <c:pt idx="2064">
                  <c:v>41.326999999999998</c:v>
                </c:pt>
                <c:pt idx="2065">
                  <c:v>41.347000000000001</c:v>
                </c:pt>
                <c:pt idx="2066">
                  <c:v>41.366999999999997</c:v>
                </c:pt>
                <c:pt idx="2067">
                  <c:v>41.387</c:v>
                </c:pt>
                <c:pt idx="2068">
                  <c:v>41.406999999999996</c:v>
                </c:pt>
                <c:pt idx="2069">
                  <c:v>41.427</c:v>
                </c:pt>
                <c:pt idx="2070">
                  <c:v>41.447000000000003</c:v>
                </c:pt>
                <c:pt idx="2071">
                  <c:v>41.466999999999999</c:v>
                </c:pt>
                <c:pt idx="2072">
                  <c:v>41.487000000000002</c:v>
                </c:pt>
                <c:pt idx="2073">
                  <c:v>41.506999999999998</c:v>
                </c:pt>
                <c:pt idx="2074">
                  <c:v>41.527000000000001</c:v>
                </c:pt>
                <c:pt idx="2075">
                  <c:v>41.546999999999997</c:v>
                </c:pt>
                <c:pt idx="2076">
                  <c:v>41.567</c:v>
                </c:pt>
                <c:pt idx="2077">
                  <c:v>41.587000000000003</c:v>
                </c:pt>
                <c:pt idx="2078">
                  <c:v>41.606999999999999</c:v>
                </c:pt>
                <c:pt idx="2079">
                  <c:v>41.627000000000002</c:v>
                </c:pt>
                <c:pt idx="2080">
                  <c:v>41.646999999999998</c:v>
                </c:pt>
                <c:pt idx="2081">
                  <c:v>41.667000000000002</c:v>
                </c:pt>
                <c:pt idx="2082">
                  <c:v>41.686999999999998</c:v>
                </c:pt>
                <c:pt idx="2083">
                  <c:v>41.707999999999998</c:v>
                </c:pt>
                <c:pt idx="2084">
                  <c:v>41.728000000000002</c:v>
                </c:pt>
                <c:pt idx="2085">
                  <c:v>41.747999999999998</c:v>
                </c:pt>
                <c:pt idx="2086">
                  <c:v>41.768000000000001</c:v>
                </c:pt>
                <c:pt idx="2087">
                  <c:v>41.787999999999997</c:v>
                </c:pt>
                <c:pt idx="2088">
                  <c:v>41.808</c:v>
                </c:pt>
                <c:pt idx="2089">
                  <c:v>41.828000000000003</c:v>
                </c:pt>
                <c:pt idx="2090">
                  <c:v>41.847999999999999</c:v>
                </c:pt>
                <c:pt idx="2091">
                  <c:v>41.868000000000002</c:v>
                </c:pt>
                <c:pt idx="2092">
                  <c:v>41.887999999999998</c:v>
                </c:pt>
                <c:pt idx="2093">
                  <c:v>41.908000000000001</c:v>
                </c:pt>
                <c:pt idx="2094">
                  <c:v>41.927999999999997</c:v>
                </c:pt>
                <c:pt idx="2095">
                  <c:v>41.948</c:v>
                </c:pt>
                <c:pt idx="2096">
                  <c:v>41.968000000000004</c:v>
                </c:pt>
                <c:pt idx="2097">
                  <c:v>41.988</c:v>
                </c:pt>
                <c:pt idx="2098">
                  <c:v>42.008000000000003</c:v>
                </c:pt>
                <c:pt idx="2099">
                  <c:v>42.027999999999999</c:v>
                </c:pt>
                <c:pt idx="2100">
                  <c:v>42.048000000000002</c:v>
                </c:pt>
                <c:pt idx="2101">
                  <c:v>42.067999999999998</c:v>
                </c:pt>
                <c:pt idx="2102">
                  <c:v>42.088000000000001</c:v>
                </c:pt>
                <c:pt idx="2103">
                  <c:v>42.107999999999997</c:v>
                </c:pt>
                <c:pt idx="2104">
                  <c:v>42.128</c:v>
                </c:pt>
                <c:pt idx="2105">
                  <c:v>42.148000000000003</c:v>
                </c:pt>
                <c:pt idx="2106">
                  <c:v>42.167999999999999</c:v>
                </c:pt>
                <c:pt idx="2107">
                  <c:v>42.188000000000002</c:v>
                </c:pt>
                <c:pt idx="2108">
                  <c:v>42.207999999999998</c:v>
                </c:pt>
                <c:pt idx="2109">
                  <c:v>42.228000000000002</c:v>
                </c:pt>
                <c:pt idx="2110">
                  <c:v>42.247999999999998</c:v>
                </c:pt>
                <c:pt idx="2111">
                  <c:v>42.268000000000001</c:v>
                </c:pt>
                <c:pt idx="2112">
                  <c:v>42.287999999999997</c:v>
                </c:pt>
                <c:pt idx="2113">
                  <c:v>42.308</c:v>
                </c:pt>
                <c:pt idx="2114">
                  <c:v>42.328000000000003</c:v>
                </c:pt>
                <c:pt idx="2115">
                  <c:v>42.347999999999999</c:v>
                </c:pt>
                <c:pt idx="2116">
                  <c:v>42.368000000000002</c:v>
                </c:pt>
                <c:pt idx="2117">
                  <c:v>42.387999999999998</c:v>
                </c:pt>
                <c:pt idx="2118">
                  <c:v>42.408000000000001</c:v>
                </c:pt>
                <c:pt idx="2119">
                  <c:v>42.429000000000002</c:v>
                </c:pt>
                <c:pt idx="2120">
                  <c:v>42.448999999999998</c:v>
                </c:pt>
                <c:pt idx="2121">
                  <c:v>42.469000000000001</c:v>
                </c:pt>
                <c:pt idx="2122">
                  <c:v>42.488999999999997</c:v>
                </c:pt>
                <c:pt idx="2123">
                  <c:v>42.509</c:v>
                </c:pt>
                <c:pt idx="2124">
                  <c:v>42.529000000000003</c:v>
                </c:pt>
                <c:pt idx="2125">
                  <c:v>42.548999999999999</c:v>
                </c:pt>
                <c:pt idx="2126">
                  <c:v>42.569000000000003</c:v>
                </c:pt>
                <c:pt idx="2127">
                  <c:v>42.588999999999999</c:v>
                </c:pt>
                <c:pt idx="2128">
                  <c:v>42.609000000000002</c:v>
                </c:pt>
                <c:pt idx="2129">
                  <c:v>42.628999999999998</c:v>
                </c:pt>
                <c:pt idx="2130">
                  <c:v>42.649000000000001</c:v>
                </c:pt>
                <c:pt idx="2131">
                  <c:v>42.668999999999997</c:v>
                </c:pt>
                <c:pt idx="2132">
                  <c:v>42.689</c:v>
                </c:pt>
                <c:pt idx="2133">
                  <c:v>42.709000000000003</c:v>
                </c:pt>
                <c:pt idx="2134">
                  <c:v>42.728999999999999</c:v>
                </c:pt>
                <c:pt idx="2135">
                  <c:v>42.749000000000002</c:v>
                </c:pt>
                <c:pt idx="2136">
                  <c:v>42.768999999999998</c:v>
                </c:pt>
                <c:pt idx="2137">
                  <c:v>42.789000000000001</c:v>
                </c:pt>
                <c:pt idx="2138">
                  <c:v>42.808999999999997</c:v>
                </c:pt>
                <c:pt idx="2139">
                  <c:v>42.829000000000001</c:v>
                </c:pt>
                <c:pt idx="2140">
                  <c:v>42.848999999999997</c:v>
                </c:pt>
                <c:pt idx="2141">
                  <c:v>42.869</c:v>
                </c:pt>
                <c:pt idx="2142">
                  <c:v>42.889000000000003</c:v>
                </c:pt>
                <c:pt idx="2143">
                  <c:v>42.908999999999999</c:v>
                </c:pt>
                <c:pt idx="2144">
                  <c:v>42.929000000000002</c:v>
                </c:pt>
                <c:pt idx="2145">
                  <c:v>42.948999999999998</c:v>
                </c:pt>
                <c:pt idx="2146">
                  <c:v>42.969000000000001</c:v>
                </c:pt>
                <c:pt idx="2147">
                  <c:v>42.988999999999997</c:v>
                </c:pt>
                <c:pt idx="2148">
                  <c:v>43.009</c:v>
                </c:pt>
                <c:pt idx="2149">
                  <c:v>43.029000000000003</c:v>
                </c:pt>
                <c:pt idx="2150">
                  <c:v>43.048999999999999</c:v>
                </c:pt>
                <c:pt idx="2151">
                  <c:v>43.069000000000003</c:v>
                </c:pt>
                <c:pt idx="2152">
                  <c:v>43.088999999999999</c:v>
                </c:pt>
                <c:pt idx="2153">
                  <c:v>43.109000000000002</c:v>
                </c:pt>
                <c:pt idx="2154">
                  <c:v>43.128999999999998</c:v>
                </c:pt>
                <c:pt idx="2155">
                  <c:v>43.149000000000001</c:v>
                </c:pt>
                <c:pt idx="2156">
                  <c:v>43.17</c:v>
                </c:pt>
                <c:pt idx="2157">
                  <c:v>43.19</c:v>
                </c:pt>
                <c:pt idx="2158">
                  <c:v>43.21</c:v>
                </c:pt>
                <c:pt idx="2159">
                  <c:v>43.23</c:v>
                </c:pt>
                <c:pt idx="2160">
                  <c:v>43.25</c:v>
                </c:pt>
                <c:pt idx="2161">
                  <c:v>43.27</c:v>
                </c:pt>
                <c:pt idx="2162">
                  <c:v>43.29</c:v>
                </c:pt>
                <c:pt idx="2163">
                  <c:v>43.31</c:v>
                </c:pt>
                <c:pt idx="2164">
                  <c:v>43.33</c:v>
                </c:pt>
                <c:pt idx="2165">
                  <c:v>43.35</c:v>
                </c:pt>
                <c:pt idx="2166">
                  <c:v>43.37</c:v>
                </c:pt>
                <c:pt idx="2167">
                  <c:v>43.39</c:v>
                </c:pt>
                <c:pt idx="2168">
                  <c:v>43.41</c:v>
                </c:pt>
                <c:pt idx="2169">
                  <c:v>43.43</c:v>
                </c:pt>
                <c:pt idx="2170">
                  <c:v>43.45</c:v>
                </c:pt>
                <c:pt idx="2171">
                  <c:v>43.47</c:v>
                </c:pt>
                <c:pt idx="2172">
                  <c:v>43.49</c:v>
                </c:pt>
                <c:pt idx="2173">
                  <c:v>43.51</c:v>
                </c:pt>
                <c:pt idx="2174">
                  <c:v>43.53</c:v>
                </c:pt>
                <c:pt idx="2175">
                  <c:v>43.55</c:v>
                </c:pt>
                <c:pt idx="2176">
                  <c:v>43.57</c:v>
                </c:pt>
                <c:pt idx="2177">
                  <c:v>43.59</c:v>
                </c:pt>
                <c:pt idx="2178">
                  <c:v>43.61</c:v>
                </c:pt>
                <c:pt idx="2179">
                  <c:v>43.63</c:v>
                </c:pt>
                <c:pt idx="2180">
                  <c:v>43.65</c:v>
                </c:pt>
                <c:pt idx="2181">
                  <c:v>43.67</c:v>
                </c:pt>
                <c:pt idx="2182">
                  <c:v>43.69</c:v>
                </c:pt>
                <c:pt idx="2183">
                  <c:v>43.71</c:v>
                </c:pt>
                <c:pt idx="2184">
                  <c:v>43.73</c:v>
                </c:pt>
                <c:pt idx="2185">
                  <c:v>43.75</c:v>
                </c:pt>
                <c:pt idx="2186">
                  <c:v>43.77</c:v>
                </c:pt>
                <c:pt idx="2187">
                  <c:v>43.79</c:v>
                </c:pt>
                <c:pt idx="2188">
                  <c:v>43.81</c:v>
                </c:pt>
                <c:pt idx="2189">
                  <c:v>43.83</c:v>
                </c:pt>
                <c:pt idx="2190">
                  <c:v>43.85</c:v>
                </c:pt>
                <c:pt idx="2191">
                  <c:v>43.87</c:v>
                </c:pt>
                <c:pt idx="2192">
                  <c:v>43.89</c:v>
                </c:pt>
                <c:pt idx="2193">
                  <c:v>43.911000000000001</c:v>
                </c:pt>
                <c:pt idx="2194">
                  <c:v>43.930999999999997</c:v>
                </c:pt>
                <c:pt idx="2195">
                  <c:v>43.951000000000001</c:v>
                </c:pt>
                <c:pt idx="2196">
                  <c:v>43.970999999999997</c:v>
                </c:pt>
                <c:pt idx="2197">
                  <c:v>43.991</c:v>
                </c:pt>
                <c:pt idx="2198">
                  <c:v>44.011000000000003</c:v>
                </c:pt>
                <c:pt idx="2199">
                  <c:v>44.030999999999999</c:v>
                </c:pt>
                <c:pt idx="2200">
                  <c:v>44.051000000000002</c:v>
                </c:pt>
                <c:pt idx="2201">
                  <c:v>44.070999999999998</c:v>
                </c:pt>
                <c:pt idx="2202">
                  <c:v>44.091000000000001</c:v>
                </c:pt>
                <c:pt idx="2203">
                  <c:v>44.110999999999997</c:v>
                </c:pt>
                <c:pt idx="2204">
                  <c:v>44.131</c:v>
                </c:pt>
                <c:pt idx="2205">
                  <c:v>44.151000000000003</c:v>
                </c:pt>
                <c:pt idx="2206">
                  <c:v>44.170999999999999</c:v>
                </c:pt>
                <c:pt idx="2207">
                  <c:v>44.191000000000003</c:v>
                </c:pt>
                <c:pt idx="2208">
                  <c:v>44.210999999999999</c:v>
                </c:pt>
                <c:pt idx="2209">
                  <c:v>44.231000000000002</c:v>
                </c:pt>
                <c:pt idx="2210">
                  <c:v>44.250999999999998</c:v>
                </c:pt>
                <c:pt idx="2211">
                  <c:v>44.271000000000001</c:v>
                </c:pt>
                <c:pt idx="2212">
                  <c:v>44.290999999999997</c:v>
                </c:pt>
                <c:pt idx="2213">
                  <c:v>44.311</c:v>
                </c:pt>
                <c:pt idx="2214">
                  <c:v>44.331000000000003</c:v>
                </c:pt>
                <c:pt idx="2215">
                  <c:v>44.350999999999999</c:v>
                </c:pt>
                <c:pt idx="2216">
                  <c:v>44.371000000000002</c:v>
                </c:pt>
                <c:pt idx="2217">
                  <c:v>44.390999999999998</c:v>
                </c:pt>
                <c:pt idx="2218">
                  <c:v>44.411000000000001</c:v>
                </c:pt>
                <c:pt idx="2219">
                  <c:v>44.430999999999997</c:v>
                </c:pt>
                <c:pt idx="2220">
                  <c:v>44.451000000000001</c:v>
                </c:pt>
                <c:pt idx="2221">
                  <c:v>44.470999999999997</c:v>
                </c:pt>
                <c:pt idx="2222">
                  <c:v>44.491</c:v>
                </c:pt>
                <c:pt idx="2223">
                  <c:v>44.511000000000003</c:v>
                </c:pt>
                <c:pt idx="2224">
                  <c:v>44.530999999999999</c:v>
                </c:pt>
                <c:pt idx="2225">
                  <c:v>44.551000000000002</c:v>
                </c:pt>
                <c:pt idx="2226">
                  <c:v>44.570999999999998</c:v>
                </c:pt>
                <c:pt idx="2227">
                  <c:v>44.591000000000001</c:v>
                </c:pt>
                <c:pt idx="2228">
                  <c:v>44.610999999999997</c:v>
                </c:pt>
                <c:pt idx="2229">
                  <c:v>44.631</c:v>
                </c:pt>
                <c:pt idx="2230">
                  <c:v>44.652000000000001</c:v>
                </c:pt>
                <c:pt idx="2231">
                  <c:v>44.671999999999997</c:v>
                </c:pt>
                <c:pt idx="2232">
                  <c:v>44.692</c:v>
                </c:pt>
                <c:pt idx="2233">
                  <c:v>44.712000000000003</c:v>
                </c:pt>
                <c:pt idx="2234">
                  <c:v>44.731999999999999</c:v>
                </c:pt>
                <c:pt idx="2235">
                  <c:v>44.752000000000002</c:v>
                </c:pt>
                <c:pt idx="2236">
                  <c:v>44.771999999999998</c:v>
                </c:pt>
                <c:pt idx="2237">
                  <c:v>44.792000000000002</c:v>
                </c:pt>
                <c:pt idx="2238">
                  <c:v>44.811999999999998</c:v>
                </c:pt>
                <c:pt idx="2239">
                  <c:v>44.832000000000001</c:v>
                </c:pt>
                <c:pt idx="2240">
                  <c:v>44.851999999999997</c:v>
                </c:pt>
                <c:pt idx="2241">
                  <c:v>44.872</c:v>
                </c:pt>
                <c:pt idx="2242">
                  <c:v>44.892000000000003</c:v>
                </c:pt>
                <c:pt idx="2243">
                  <c:v>44.911999999999999</c:v>
                </c:pt>
                <c:pt idx="2244">
                  <c:v>44.932000000000002</c:v>
                </c:pt>
                <c:pt idx="2245">
                  <c:v>44.951999999999998</c:v>
                </c:pt>
                <c:pt idx="2246">
                  <c:v>44.972000000000001</c:v>
                </c:pt>
                <c:pt idx="2247">
                  <c:v>44.991999999999997</c:v>
                </c:pt>
                <c:pt idx="2248">
                  <c:v>45.012</c:v>
                </c:pt>
                <c:pt idx="2249">
                  <c:v>45.031999999999996</c:v>
                </c:pt>
                <c:pt idx="2250">
                  <c:v>45.052</c:v>
                </c:pt>
                <c:pt idx="2251">
                  <c:v>45.072000000000003</c:v>
                </c:pt>
                <c:pt idx="2252">
                  <c:v>45.091999999999999</c:v>
                </c:pt>
                <c:pt idx="2253">
                  <c:v>45.112000000000002</c:v>
                </c:pt>
                <c:pt idx="2254">
                  <c:v>45.131999999999998</c:v>
                </c:pt>
                <c:pt idx="2255">
                  <c:v>45.152000000000001</c:v>
                </c:pt>
                <c:pt idx="2256">
                  <c:v>45.171999999999997</c:v>
                </c:pt>
                <c:pt idx="2257">
                  <c:v>45.192</c:v>
                </c:pt>
                <c:pt idx="2258">
                  <c:v>45.212000000000003</c:v>
                </c:pt>
                <c:pt idx="2259">
                  <c:v>45.231999999999999</c:v>
                </c:pt>
                <c:pt idx="2260">
                  <c:v>45.252000000000002</c:v>
                </c:pt>
                <c:pt idx="2261">
                  <c:v>45.271999999999998</c:v>
                </c:pt>
                <c:pt idx="2262">
                  <c:v>45.292000000000002</c:v>
                </c:pt>
                <c:pt idx="2263">
                  <c:v>45.311999999999998</c:v>
                </c:pt>
                <c:pt idx="2264">
                  <c:v>45.332000000000001</c:v>
                </c:pt>
                <c:pt idx="2265">
                  <c:v>45.351999999999997</c:v>
                </c:pt>
                <c:pt idx="2266">
                  <c:v>45.372</c:v>
                </c:pt>
                <c:pt idx="2267">
                  <c:v>45.393000000000001</c:v>
                </c:pt>
                <c:pt idx="2268">
                  <c:v>45.412999999999997</c:v>
                </c:pt>
                <c:pt idx="2269">
                  <c:v>45.433</c:v>
                </c:pt>
                <c:pt idx="2270">
                  <c:v>45.453000000000003</c:v>
                </c:pt>
                <c:pt idx="2271">
                  <c:v>45.472999999999999</c:v>
                </c:pt>
                <c:pt idx="2272">
                  <c:v>45.493000000000002</c:v>
                </c:pt>
                <c:pt idx="2273">
                  <c:v>45.512999999999998</c:v>
                </c:pt>
                <c:pt idx="2274">
                  <c:v>45.533000000000001</c:v>
                </c:pt>
                <c:pt idx="2275">
                  <c:v>45.552999999999997</c:v>
                </c:pt>
                <c:pt idx="2276">
                  <c:v>45.573</c:v>
                </c:pt>
                <c:pt idx="2277">
                  <c:v>45.593000000000004</c:v>
                </c:pt>
                <c:pt idx="2278">
                  <c:v>45.613</c:v>
                </c:pt>
                <c:pt idx="2279">
                  <c:v>45.633000000000003</c:v>
                </c:pt>
                <c:pt idx="2280">
                  <c:v>45.652999999999999</c:v>
                </c:pt>
                <c:pt idx="2281">
                  <c:v>45.673000000000002</c:v>
                </c:pt>
                <c:pt idx="2282">
                  <c:v>45.692999999999998</c:v>
                </c:pt>
                <c:pt idx="2283">
                  <c:v>45.713000000000001</c:v>
                </c:pt>
                <c:pt idx="2284">
                  <c:v>45.732999999999997</c:v>
                </c:pt>
                <c:pt idx="2285">
                  <c:v>45.753</c:v>
                </c:pt>
                <c:pt idx="2286">
                  <c:v>45.773000000000003</c:v>
                </c:pt>
                <c:pt idx="2287">
                  <c:v>45.792999999999999</c:v>
                </c:pt>
                <c:pt idx="2288">
                  <c:v>45.813000000000002</c:v>
                </c:pt>
                <c:pt idx="2289">
                  <c:v>45.832999999999998</c:v>
                </c:pt>
                <c:pt idx="2290">
                  <c:v>45.853000000000002</c:v>
                </c:pt>
                <c:pt idx="2291">
                  <c:v>45.872999999999998</c:v>
                </c:pt>
                <c:pt idx="2292">
                  <c:v>45.893000000000001</c:v>
                </c:pt>
                <c:pt idx="2293">
                  <c:v>45.912999999999997</c:v>
                </c:pt>
                <c:pt idx="2294">
                  <c:v>45.933</c:v>
                </c:pt>
                <c:pt idx="2295">
                  <c:v>45.953000000000003</c:v>
                </c:pt>
                <c:pt idx="2296">
                  <c:v>45.972999999999999</c:v>
                </c:pt>
                <c:pt idx="2297">
                  <c:v>45.993000000000002</c:v>
                </c:pt>
                <c:pt idx="2298">
                  <c:v>46.012999999999998</c:v>
                </c:pt>
                <c:pt idx="2299">
                  <c:v>46.033000000000001</c:v>
                </c:pt>
                <c:pt idx="2300">
                  <c:v>46.052999999999997</c:v>
                </c:pt>
                <c:pt idx="2301">
                  <c:v>46.073</c:v>
                </c:pt>
                <c:pt idx="2302">
                  <c:v>46.093000000000004</c:v>
                </c:pt>
                <c:pt idx="2303">
                  <c:v>46.113</c:v>
                </c:pt>
                <c:pt idx="2304">
                  <c:v>46.134</c:v>
                </c:pt>
                <c:pt idx="2305">
                  <c:v>46.154000000000003</c:v>
                </c:pt>
                <c:pt idx="2306">
                  <c:v>46.173999999999999</c:v>
                </c:pt>
                <c:pt idx="2307">
                  <c:v>46.194000000000003</c:v>
                </c:pt>
                <c:pt idx="2308">
                  <c:v>46.213999999999999</c:v>
                </c:pt>
                <c:pt idx="2309">
                  <c:v>46.234000000000002</c:v>
                </c:pt>
                <c:pt idx="2310">
                  <c:v>46.253999999999998</c:v>
                </c:pt>
                <c:pt idx="2311">
                  <c:v>46.274000000000001</c:v>
                </c:pt>
                <c:pt idx="2312">
                  <c:v>46.293999999999997</c:v>
                </c:pt>
                <c:pt idx="2313">
                  <c:v>46.314</c:v>
                </c:pt>
                <c:pt idx="2314">
                  <c:v>46.334000000000003</c:v>
                </c:pt>
                <c:pt idx="2315">
                  <c:v>46.353999999999999</c:v>
                </c:pt>
                <c:pt idx="2316">
                  <c:v>46.374000000000002</c:v>
                </c:pt>
                <c:pt idx="2317">
                  <c:v>46.393999999999998</c:v>
                </c:pt>
                <c:pt idx="2318">
                  <c:v>46.414000000000001</c:v>
                </c:pt>
                <c:pt idx="2319">
                  <c:v>46.433999999999997</c:v>
                </c:pt>
                <c:pt idx="2320">
                  <c:v>46.454000000000001</c:v>
                </c:pt>
                <c:pt idx="2321">
                  <c:v>46.473999999999997</c:v>
                </c:pt>
                <c:pt idx="2322">
                  <c:v>46.494</c:v>
                </c:pt>
                <c:pt idx="2323">
                  <c:v>46.514000000000003</c:v>
                </c:pt>
                <c:pt idx="2324">
                  <c:v>46.533999999999999</c:v>
                </c:pt>
                <c:pt idx="2325">
                  <c:v>46.554000000000002</c:v>
                </c:pt>
                <c:pt idx="2326">
                  <c:v>46.573999999999998</c:v>
                </c:pt>
                <c:pt idx="2327">
                  <c:v>46.594000000000001</c:v>
                </c:pt>
                <c:pt idx="2328">
                  <c:v>46.613999999999997</c:v>
                </c:pt>
                <c:pt idx="2329">
                  <c:v>46.634</c:v>
                </c:pt>
                <c:pt idx="2330">
                  <c:v>46.654000000000003</c:v>
                </c:pt>
                <c:pt idx="2331">
                  <c:v>46.673999999999999</c:v>
                </c:pt>
                <c:pt idx="2332">
                  <c:v>46.694000000000003</c:v>
                </c:pt>
                <c:pt idx="2333">
                  <c:v>46.713999999999999</c:v>
                </c:pt>
                <c:pt idx="2334">
                  <c:v>46.734000000000002</c:v>
                </c:pt>
                <c:pt idx="2335">
                  <c:v>46.753999999999998</c:v>
                </c:pt>
                <c:pt idx="2336">
                  <c:v>46.774000000000001</c:v>
                </c:pt>
                <c:pt idx="2337">
                  <c:v>46.793999999999997</c:v>
                </c:pt>
                <c:pt idx="2338">
                  <c:v>46.814</c:v>
                </c:pt>
                <c:pt idx="2339">
                  <c:v>46.834000000000003</c:v>
                </c:pt>
                <c:pt idx="2340">
                  <c:v>46.854999999999997</c:v>
                </c:pt>
                <c:pt idx="2341">
                  <c:v>46.875</c:v>
                </c:pt>
                <c:pt idx="2342">
                  <c:v>46.895000000000003</c:v>
                </c:pt>
                <c:pt idx="2343">
                  <c:v>46.914999999999999</c:v>
                </c:pt>
                <c:pt idx="2344">
                  <c:v>46.935000000000002</c:v>
                </c:pt>
                <c:pt idx="2345">
                  <c:v>46.954999999999998</c:v>
                </c:pt>
                <c:pt idx="2346">
                  <c:v>46.975000000000001</c:v>
                </c:pt>
                <c:pt idx="2347">
                  <c:v>46.994999999999997</c:v>
                </c:pt>
                <c:pt idx="2348">
                  <c:v>47.015000000000001</c:v>
                </c:pt>
                <c:pt idx="2349">
                  <c:v>47.034999999999997</c:v>
                </c:pt>
                <c:pt idx="2350">
                  <c:v>47.055</c:v>
                </c:pt>
                <c:pt idx="2351">
                  <c:v>47.075000000000003</c:v>
                </c:pt>
                <c:pt idx="2352">
                  <c:v>47.094999999999999</c:v>
                </c:pt>
                <c:pt idx="2353">
                  <c:v>47.115000000000002</c:v>
                </c:pt>
                <c:pt idx="2354">
                  <c:v>47.134999999999998</c:v>
                </c:pt>
                <c:pt idx="2355">
                  <c:v>47.155000000000001</c:v>
                </c:pt>
                <c:pt idx="2356">
                  <c:v>47.174999999999997</c:v>
                </c:pt>
                <c:pt idx="2357">
                  <c:v>47.195</c:v>
                </c:pt>
                <c:pt idx="2358">
                  <c:v>47.215000000000003</c:v>
                </c:pt>
                <c:pt idx="2359">
                  <c:v>47.234999999999999</c:v>
                </c:pt>
                <c:pt idx="2360">
                  <c:v>47.255000000000003</c:v>
                </c:pt>
                <c:pt idx="2361">
                  <c:v>47.274999999999999</c:v>
                </c:pt>
                <c:pt idx="2362">
                  <c:v>47.295000000000002</c:v>
                </c:pt>
                <c:pt idx="2363">
                  <c:v>47.314999999999998</c:v>
                </c:pt>
                <c:pt idx="2364">
                  <c:v>47.335000000000001</c:v>
                </c:pt>
                <c:pt idx="2365">
                  <c:v>47.354999999999997</c:v>
                </c:pt>
                <c:pt idx="2366">
                  <c:v>47.375</c:v>
                </c:pt>
                <c:pt idx="2367">
                  <c:v>47.395000000000003</c:v>
                </c:pt>
                <c:pt idx="2368">
                  <c:v>47.414999999999999</c:v>
                </c:pt>
                <c:pt idx="2369">
                  <c:v>47.435000000000002</c:v>
                </c:pt>
                <c:pt idx="2370">
                  <c:v>47.454999999999998</c:v>
                </c:pt>
                <c:pt idx="2371">
                  <c:v>47.475000000000001</c:v>
                </c:pt>
                <c:pt idx="2372">
                  <c:v>47.494999999999997</c:v>
                </c:pt>
                <c:pt idx="2373">
                  <c:v>47.515000000000001</c:v>
                </c:pt>
                <c:pt idx="2374">
                  <c:v>47.534999999999997</c:v>
                </c:pt>
                <c:pt idx="2375">
                  <c:v>47.555</c:v>
                </c:pt>
                <c:pt idx="2376">
                  <c:v>47.575000000000003</c:v>
                </c:pt>
                <c:pt idx="2377">
                  <c:v>47.595999999999997</c:v>
                </c:pt>
                <c:pt idx="2378">
                  <c:v>47.616</c:v>
                </c:pt>
                <c:pt idx="2379">
                  <c:v>47.636000000000003</c:v>
                </c:pt>
                <c:pt idx="2380">
                  <c:v>47.655999999999999</c:v>
                </c:pt>
                <c:pt idx="2381">
                  <c:v>47.676000000000002</c:v>
                </c:pt>
                <c:pt idx="2382">
                  <c:v>47.695999999999998</c:v>
                </c:pt>
                <c:pt idx="2383">
                  <c:v>47.716000000000001</c:v>
                </c:pt>
                <c:pt idx="2384">
                  <c:v>47.735999999999997</c:v>
                </c:pt>
                <c:pt idx="2385">
                  <c:v>47.756</c:v>
                </c:pt>
                <c:pt idx="2386">
                  <c:v>47.776000000000003</c:v>
                </c:pt>
                <c:pt idx="2387">
                  <c:v>47.795999999999999</c:v>
                </c:pt>
                <c:pt idx="2388">
                  <c:v>47.816000000000003</c:v>
                </c:pt>
                <c:pt idx="2389">
                  <c:v>47.835999999999999</c:v>
                </c:pt>
                <c:pt idx="2390">
                  <c:v>47.856000000000002</c:v>
                </c:pt>
                <c:pt idx="2391">
                  <c:v>47.875999999999998</c:v>
                </c:pt>
                <c:pt idx="2392">
                  <c:v>47.896000000000001</c:v>
                </c:pt>
                <c:pt idx="2393">
                  <c:v>47.915999999999997</c:v>
                </c:pt>
                <c:pt idx="2394">
                  <c:v>47.936</c:v>
                </c:pt>
                <c:pt idx="2395">
                  <c:v>47.956000000000003</c:v>
                </c:pt>
                <c:pt idx="2396">
                  <c:v>47.975999999999999</c:v>
                </c:pt>
                <c:pt idx="2397">
                  <c:v>47.996000000000002</c:v>
                </c:pt>
                <c:pt idx="2398">
                  <c:v>48.015999999999998</c:v>
                </c:pt>
                <c:pt idx="2399">
                  <c:v>48.036000000000001</c:v>
                </c:pt>
                <c:pt idx="2400">
                  <c:v>48.055999999999997</c:v>
                </c:pt>
                <c:pt idx="2401">
                  <c:v>48.076000000000001</c:v>
                </c:pt>
                <c:pt idx="2402">
                  <c:v>48.095999999999997</c:v>
                </c:pt>
                <c:pt idx="2403">
                  <c:v>48.116</c:v>
                </c:pt>
                <c:pt idx="2404">
                  <c:v>48.136000000000003</c:v>
                </c:pt>
                <c:pt idx="2405">
                  <c:v>48.155999999999999</c:v>
                </c:pt>
                <c:pt idx="2406">
                  <c:v>48.176000000000002</c:v>
                </c:pt>
                <c:pt idx="2407">
                  <c:v>48.195999999999998</c:v>
                </c:pt>
                <c:pt idx="2408">
                  <c:v>48.216000000000001</c:v>
                </c:pt>
                <c:pt idx="2409">
                  <c:v>48.235999999999997</c:v>
                </c:pt>
                <c:pt idx="2410">
                  <c:v>48.256</c:v>
                </c:pt>
                <c:pt idx="2411">
                  <c:v>48.276000000000003</c:v>
                </c:pt>
                <c:pt idx="2412">
                  <c:v>48.295999999999999</c:v>
                </c:pt>
                <c:pt idx="2413">
                  <c:v>48.316000000000003</c:v>
                </c:pt>
                <c:pt idx="2414">
                  <c:v>48.337000000000003</c:v>
                </c:pt>
                <c:pt idx="2415">
                  <c:v>48.356999999999999</c:v>
                </c:pt>
                <c:pt idx="2416">
                  <c:v>48.377000000000002</c:v>
                </c:pt>
                <c:pt idx="2417">
                  <c:v>48.396999999999998</c:v>
                </c:pt>
                <c:pt idx="2418">
                  <c:v>48.417000000000002</c:v>
                </c:pt>
                <c:pt idx="2419">
                  <c:v>48.436999999999998</c:v>
                </c:pt>
                <c:pt idx="2420">
                  <c:v>48.457000000000001</c:v>
                </c:pt>
                <c:pt idx="2421">
                  <c:v>48.476999999999997</c:v>
                </c:pt>
                <c:pt idx="2422">
                  <c:v>48.497</c:v>
                </c:pt>
                <c:pt idx="2423">
                  <c:v>48.517000000000003</c:v>
                </c:pt>
                <c:pt idx="2424">
                  <c:v>48.536999999999999</c:v>
                </c:pt>
                <c:pt idx="2425">
                  <c:v>48.557000000000002</c:v>
                </c:pt>
                <c:pt idx="2426">
                  <c:v>48.576999999999998</c:v>
                </c:pt>
                <c:pt idx="2427">
                  <c:v>48.597000000000001</c:v>
                </c:pt>
                <c:pt idx="2428">
                  <c:v>48.616999999999997</c:v>
                </c:pt>
                <c:pt idx="2429">
                  <c:v>48.637</c:v>
                </c:pt>
                <c:pt idx="2430">
                  <c:v>48.656999999999996</c:v>
                </c:pt>
                <c:pt idx="2431">
                  <c:v>48.677</c:v>
                </c:pt>
                <c:pt idx="2432">
                  <c:v>48.697000000000003</c:v>
                </c:pt>
                <c:pt idx="2433">
                  <c:v>48.716999999999999</c:v>
                </c:pt>
                <c:pt idx="2434">
                  <c:v>48.737000000000002</c:v>
                </c:pt>
                <c:pt idx="2435">
                  <c:v>48.756999999999998</c:v>
                </c:pt>
                <c:pt idx="2436">
                  <c:v>48.777000000000001</c:v>
                </c:pt>
                <c:pt idx="2437">
                  <c:v>48.796999999999997</c:v>
                </c:pt>
                <c:pt idx="2438">
                  <c:v>48.817</c:v>
                </c:pt>
                <c:pt idx="2439">
                  <c:v>48.837000000000003</c:v>
                </c:pt>
                <c:pt idx="2440">
                  <c:v>48.856999999999999</c:v>
                </c:pt>
                <c:pt idx="2441">
                  <c:v>48.877000000000002</c:v>
                </c:pt>
                <c:pt idx="2442">
                  <c:v>48.896999999999998</c:v>
                </c:pt>
                <c:pt idx="2443">
                  <c:v>48.917000000000002</c:v>
                </c:pt>
                <c:pt idx="2444">
                  <c:v>48.936999999999998</c:v>
                </c:pt>
                <c:pt idx="2445">
                  <c:v>48.957000000000001</c:v>
                </c:pt>
                <c:pt idx="2446">
                  <c:v>48.976999999999997</c:v>
                </c:pt>
                <c:pt idx="2447">
                  <c:v>48.997</c:v>
                </c:pt>
                <c:pt idx="2448">
                  <c:v>49.017000000000003</c:v>
                </c:pt>
                <c:pt idx="2449">
                  <c:v>49.036999999999999</c:v>
                </c:pt>
                <c:pt idx="2450">
                  <c:v>49.057000000000002</c:v>
                </c:pt>
                <c:pt idx="2451">
                  <c:v>49.078000000000003</c:v>
                </c:pt>
                <c:pt idx="2452">
                  <c:v>49.097999999999999</c:v>
                </c:pt>
                <c:pt idx="2453">
                  <c:v>49.118000000000002</c:v>
                </c:pt>
                <c:pt idx="2454">
                  <c:v>49.137999999999998</c:v>
                </c:pt>
                <c:pt idx="2455">
                  <c:v>49.158000000000001</c:v>
                </c:pt>
                <c:pt idx="2456">
                  <c:v>49.177999999999997</c:v>
                </c:pt>
                <c:pt idx="2457">
                  <c:v>49.198</c:v>
                </c:pt>
                <c:pt idx="2458">
                  <c:v>49.218000000000004</c:v>
                </c:pt>
                <c:pt idx="2459">
                  <c:v>49.238</c:v>
                </c:pt>
                <c:pt idx="2460">
                  <c:v>49.258000000000003</c:v>
                </c:pt>
                <c:pt idx="2461">
                  <c:v>49.277999999999999</c:v>
                </c:pt>
                <c:pt idx="2462">
                  <c:v>49.298000000000002</c:v>
                </c:pt>
                <c:pt idx="2463">
                  <c:v>49.317999999999998</c:v>
                </c:pt>
                <c:pt idx="2464">
                  <c:v>49.338000000000001</c:v>
                </c:pt>
                <c:pt idx="2465">
                  <c:v>49.357999999999997</c:v>
                </c:pt>
                <c:pt idx="2466">
                  <c:v>49.378</c:v>
                </c:pt>
                <c:pt idx="2467">
                  <c:v>49.398000000000003</c:v>
                </c:pt>
                <c:pt idx="2468">
                  <c:v>49.417999999999999</c:v>
                </c:pt>
                <c:pt idx="2469">
                  <c:v>49.438000000000002</c:v>
                </c:pt>
                <c:pt idx="2470">
                  <c:v>49.457999999999998</c:v>
                </c:pt>
                <c:pt idx="2471">
                  <c:v>49.478000000000002</c:v>
                </c:pt>
                <c:pt idx="2472">
                  <c:v>49.497999999999998</c:v>
                </c:pt>
                <c:pt idx="2473">
                  <c:v>49.518000000000001</c:v>
                </c:pt>
                <c:pt idx="2474">
                  <c:v>49.537999999999997</c:v>
                </c:pt>
                <c:pt idx="2475">
                  <c:v>49.558</c:v>
                </c:pt>
                <c:pt idx="2476">
                  <c:v>49.578000000000003</c:v>
                </c:pt>
                <c:pt idx="2477">
                  <c:v>49.597999999999999</c:v>
                </c:pt>
                <c:pt idx="2478">
                  <c:v>49.618000000000002</c:v>
                </c:pt>
                <c:pt idx="2479">
                  <c:v>49.637999999999998</c:v>
                </c:pt>
                <c:pt idx="2480">
                  <c:v>49.658000000000001</c:v>
                </c:pt>
                <c:pt idx="2481">
                  <c:v>49.677999999999997</c:v>
                </c:pt>
                <c:pt idx="2482">
                  <c:v>49.698</c:v>
                </c:pt>
                <c:pt idx="2483">
                  <c:v>49.718000000000004</c:v>
                </c:pt>
                <c:pt idx="2484">
                  <c:v>49.738</c:v>
                </c:pt>
                <c:pt idx="2485">
                  <c:v>49.758000000000003</c:v>
                </c:pt>
                <c:pt idx="2486">
                  <c:v>49.777999999999999</c:v>
                </c:pt>
                <c:pt idx="2487">
                  <c:v>49.798000000000002</c:v>
                </c:pt>
                <c:pt idx="2488">
                  <c:v>49.819000000000003</c:v>
                </c:pt>
                <c:pt idx="2489">
                  <c:v>49.838999999999999</c:v>
                </c:pt>
                <c:pt idx="2490">
                  <c:v>49.859000000000002</c:v>
                </c:pt>
                <c:pt idx="2491">
                  <c:v>49.878999999999998</c:v>
                </c:pt>
                <c:pt idx="2492">
                  <c:v>49.899000000000001</c:v>
                </c:pt>
                <c:pt idx="2493">
                  <c:v>49.918999999999997</c:v>
                </c:pt>
                <c:pt idx="2494">
                  <c:v>49.939</c:v>
                </c:pt>
                <c:pt idx="2495">
                  <c:v>49.959000000000003</c:v>
                </c:pt>
                <c:pt idx="2496">
                  <c:v>49.978999999999999</c:v>
                </c:pt>
                <c:pt idx="2497">
                  <c:v>49.999000000000002</c:v>
                </c:pt>
                <c:pt idx="2498">
                  <c:v>50.018999999999998</c:v>
                </c:pt>
                <c:pt idx="2499">
                  <c:v>50.039000000000001</c:v>
                </c:pt>
                <c:pt idx="2500">
                  <c:v>50.058999999999997</c:v>
                </c:pt>
                <c:pt idx="2501">
                  <c:v>50.079000000000001</c:v>
                </c:pt>
                <c:pt idx="2502">
                  <c:v>50.098999999999997</c:v>
                </c:pt>
                <c:pt idx="2503">
                  <c:v>50.119</c:v>
                </c:pt>
                <c:pt idx="2504">
                  <c:v>50.139000000000003</c:v>
                </c:pt>
                <c:pt idx="2505">
                  <c:v>50.158999999999999</c:v>
                </c:pt>
                <c:pt idx="2506">
                  <c:v>50.179000000000002</c:v>
                </c:pt>
                <c:pt idx="2507">
                  <c:v>50.198999999999998</c:v>
                </c:pt>
                <c:pt idx="2508">
                  <c:v>50.219000000000001</c:v>
                </c:pt>
                <c:pt idx="2509">
                  <c:v>50.238999999999997</c:v>
                </c:pt>
                <c:pt idx="2510">
                  <c:v>50.259</c:v>
                </c:pt>
                <c:pt idx="2511">
                  <c:v>50.279000000000003</c:v>
                </c:pt>
                <c:pt idx="2512">
                  <c:v>50.298999999999999</c:v>
                </c:pt>
                <c:pt idx="2513">
                  <c:v>50.319000000000003</c:v>
                </c:pt>
                <c:pt idx="2514">
                  <c:v>50.338999999999999</c:v>
                </c:pt>
                <c:pt idx="2515">
                  <c:v>50.359000000000002</c:v>
                </c:pt>
                <c:pt idx="2516">
                  <c:v>50.378999999999998</c:v>
                </c:pt>
                <c:pt idx="2517">
                  <c:v>50.399000000000001</c:v>
                </c:pt>
                <c:pt idx="2518">
                  <c:v>50.418999999999997</c:v>
                </c:pt>
                <c:pt idx="2519">
                  <c:v>50.439</c:v>
                </c:pt>
                <c:pt idx="2520">
                  <c:v>50.459000000000003</c:v>
                </c:pt>
                <c:pt idx="2521">
                  <c:v>50.478999999999999</c:v>
                </c:pt>
                <c:pt idx="2522">
                  <c:v>50.499000000000002</c:v>
                </c:pt>
                <c:pt idx="2523">
                  <c:v>50.518999999999998</c:v>
                </c:pt>
                <c:pt idx="2524">
                  <c:v>50.54</c:v>
                </c:pt>
                <c:pt idx="2525">
                  <c:v>50.56</c:v>
                </c:pt>
                <c:pt idx="2526">
                  <c:v>50.58</c:v>
                </c:pt>
                <c:pt idx="2527">
                  <c:v>50.6</c:v>
                </c:pt>
                <c:pt idx="2528">
                  <c:v>50.62</c:v>
                </c:pt>
                <c:pt idx="2529">
                  <c:v>50.64</c:v>
                </c:pt>
                <c:pt idx="2530">
                  <c:v>50.66</c:v>
                </c:pt>
                <c:pt idx="2531">
                  <c:v>50.68</c:v>
                </c:pt>
                <c:pt idx="2532">
                  <c:v>50.7</c:v>
                </c:pt>
                <c:pt idx="2533">
                  <c:v>50.72</c:v>
                </c:pt>
                <c:pt idx="2534">
                  <c:v>50.74</c:v>
                </c:pt>
                <c:pt idx="2535">
                  <c:v>50.76</c:v>
                </c:pt>
                <c:pt idx="2536">
                  <c:v>50.78</c:v>
                </c:pt>
                <c:pt idx="2537">
                  <c:v>50.8</c:v>
                </c:pt>
                <c:pt idx="2538">
                  <c:v>50.82</c:v>
                </c:pt>
                <c:pt idx="2539">
                  <c:v>50.84</c:v>
                </c:pt>
                <c:pt idx="2540">
                  <c:v>50.86</c:v>
                </c:pt>
                <c:pt idx="2541">
                  <c:v>50.88</c:v>
                </c:pt>
                <c:pt idx="2542">
                  <c:v>50.9</c:v>
                </c:pt>
                <c:pt idx="2543">
                  <c:v>50.92</c:v>
                </c:pt>
                <c:pt idx="2544">
                  <c:v>50.94</c:v>
                </c:pt>
                <c:pt idx="2545">
                  <c:v>50.96</c:v>
                </c:pt>
                <c:pt idx="2546">
                  <c:v>50.98</c:v>
                </c:pt>
                <c:pt idx="2547">
                  <c:v>51</c:v>
                </c:pt>
                <c:pt idx="2548">
                  <c:v>51.02</c:v>
                </c:pt>
                <c:pt idx="2549">
                  <c:v>51.04</c:v>
                </c:pt>
                <c:pt idx="2550">
                  <c:v>51.06</c:v>
                </c:pt>
                <c:pt idx="2551">
                  <c:v>51.08</c:v>
                </c:pt>
                <c:pt idx="2552">
                  <c:v>51.1</c:v>
                </c:pt>
                <c:pt idx="2553">
                  <c:v>51.12</c:v>
                </c:pt>
                <c:pt idx="2554">
                  <c:v>51.14</c:v>
                </c:pt>
                <c:pt idx="2555">
                  <c:v>51.16</c:v>
                </c:pt>
                <c:pt idx="2556">
                  <c:v>51.18</c:v>
                </c:pt>
                <c:pt idx="2557">
                  <c:v>51.2</c:v>
                </c:pt>
                <c:pt idx="2558">
                  <c:v>51.22</c:v>
                </c:pt>
                <c:pt idx="2559">
                  <c:v>51.24</c:v>
                </c:pt>
                <c:pt idx="2560">
                  <c:v>51.26</c:v>
                </c:pt>
                <c:pt idx="2561">
                  <c:v>51.280999999999999</c:v>
                </c:pt>
                <c:pt idx="2562">
                  <c:v>51.301000000000002</c:v>
                </c:pt>
                <c:pt idx="2563">
                  <c:v>51.320999999999998</c:v>
                </c:pt>
                <c:pt idx="2564">
                  <c:v>51.341000000000001</c:v>
                </c:pt>
                <c:pt idx="2565">
                  <c:v>51.360999999999997</c:v>
                </c:pt>
                <c:pt idx="2566">
                  <c:v>51.381</c:v>
                </c:pt>
                <c:pt idx="2567">
                  <c:v>51.401000000000003</c:v>
                </c:pt>
                <c:pt idx="2568">
                  <c:v>51.420999999999999</c:v>
                </c:pt>
                <c:pt idx="2569">
                  <c:v>51.441000000000003</c:v>
                </c:pt>
                <c:pt idx="2570">
                  <c:v>51.460999999999999</c:v>
                </c:pt>
                <c:pt idx="2571">
                  <c:v>51.481000000000002</c:v>
                </c:pt>
                <c:pt idx="2572">
                  <c:v>51.500999999999998</c:v>
                </c:pt>
                <c:pt idx="2573">
                  <c:v>51.521000000000001</c:v>
                </c:pt>
                <c:pt idx="2574">
                  <c:v>51.540999999999997</c:v>
                </c:pt>
                <c:pt idx="2575">
                  <c:v>51.561</c:v>
                </c:pt>
                <c:pt idx="2576">
                  <c:v>51.581000000000003</c:v>
                </c:pt>
                <c:pt idx="2577">
                  <c:v>51.600999999999999</c:v>
                </c:pt>
                <c:pt idx="2578">
                  <c:v>51.621000000000002</c:v>
                </c:pt>
                <c:pt idx="2579">
                  <c:v>51.640999999999998</c:v>
                </c:pt>
                <c:pt idx="2580">
                  <c:v>51.661000000000001</c:v>
                </c:pt>
                <c:pt idx="2581">
                  <c:v>51.680999999999997</c:v>
                </c:pt>
                <c:pt idx="2582">
                  <c:v>51.701000000000001</c:v>
                </c:pt>
                <c:pt idx="2583">
                  <c:v>51.720999999999997</c:v>
                </c:pt>
                <c:pt idx="2584">
                  <c:v>51.741</c:v>
                </c:pt>
                <c:pt idx="2585">
                  <c:v>51.761000000000003</c:v>
                </c:pt>
                <c:pt idx="2586">
                  <c:v>51.780999999999999</c:v>
                </c:pt>
                <c:pt idx="2587">
                  <c:v>51.801000000000002</c:v>
                </c:pt>
                <c:pt idx="2588">
                  <c:v>51.820999999999998</c:v>
                </c:pt>
                <c:pt idx="2589">
                  <c:v>51.841000000000001</c:v>
                </c:pt>
                <c:pt idx="2590">
                  <c:v>51.860999999999997</c:v>
                </c:pt>
                <c:pt idx="2591">
                  <c:v>51.881</c:v>
                </c:pt>
                <c:pt idx="2592">
                  <c:v>51.901000000000003</c:v>
                </c:pt>
                <c:pt idx="2593">
                  <c:v>51.920999999999999</c:v>
                </c:pt>
                <c:pt idx="2594">
                  <c:v>51.941000000000003</c:v>
                </c:pt>
                <c:pt idx="2595">
                  <c:v>51.960999999999999</c:v>
                </c:pt>
                <c:pt idx="2596">
                  <c:v>51.981000000000002</c:v>
                </c:pt>
                <c:pt idx="2597">
                  <c:v>52.000999999999998</c:v>
                </c:pt>
                <c:pt idx="2598">
                  <c:v>52.021999999999998</c:v>
                </c:pt>
                <c:pt idx="2599">
                  <c:v>52.042000000000002</c:v>
                </c:pt>
                <c:pt idx="2600">
                  <c:v>52.061999999999998</c:v>
                </c:pt>
                <c:pt idx="2601">
                  <c:v>52.082000000000001</c:v>
                </c:pt>
                <c:pt idx="2602">
                  <c:v>52.101999999999997</c:v>
                </c:pt>
                <c:pt idx="2603">
                  <c:v>52.122</c:v>
                </c:pt>
                <c:pt idx="2604">
                  <c:v>52.142000000000003</c:v>
                </c:pt>
                <c:pt idx="2605">
                  <c:v>52.161999999999999</c:v>
                </c:pt>
                <c:pt idx="2606">
                  <c:v>52.182000000000002</c:v>
                </c:pt>
                <c:pt idx="2607">
                  <c:v>52.201999999999998</c:v>
                </c:pt>
                <c:pt idx="2608">
                  <c:v>52.222000000000001</c:v>
                </c:pt>
                <c:pt idx="2609">
                  <c:v>52.241999999999997</c:v>
                </c:pt>
                <c:pt idx="2610">
                  <c:v>52.262</c:v>
                </c:pt>
                <c:pt idx="2611">
                  <c:v>52.281999999999996</c:v>
                </c:pt>
                <c:pt idx="2612">
                  <c:v>52.302</c:v>
                </c:pt>
                <c:pt idx="2613">
                  <c:v>52.322000000000003</c:v>
                </c:pt>
                <c:pt idx="2614">
                  <c:v>52.341999999999999</c:v>
                </c:pt>
                <c:pt idx="2615">
                  <c:v>52.362000000000002</c:v>
                </c:pt>
                <c:pt idx="2616">
                  <c:v>52.381999999999998</c:v>
                </c:pt>
                <c:pt idx="2617">
                  <c:v>52.402000000000001</c:v>
                </c:pt>
                <c:pt idx="2618">
                  <c:v>52.421999999999997</c:v>
                </c:pt>
                <c:pt idx="2619">
                  <c:v>52.442</c:v>
                </c:pt>
                <c:pt idx="2620">
                  <c:v>52.462000000000003</c:v>
                </c:pt>
                <c:pt idx="2621">
                  <c:v>52.481999999999999</c:v>
                </c:pt>
                <c:pt idx="2622">
                  <c:v>52.502000000000002</c:v>
                </c:pt>
                <c:pt idx="2623">
                  <c:v>52.521999999999998</c:v>
                </c:pt>
                <c:pt idx="2624">
                  <c:v>52.542000000000002</c:v>
                </c:pt>
                <c:pt idx="2625">
                  <c:v>52.561999999999998</c:v>
                </c:pt>
                <c:pt idx="2626">
                  <c:v>52.582000000000001</c:v>
                </c:pt>
                <c:pt idx="2627">
                  <c:v>52.601999999999997</c:v>
                </c:pt>
                <c:pt idx="2628">
                  <c:v>52.622</c:v>
                </c:pt>
                <c:pt idx="2629">
                  <c:v>52.642000000000003</c:v>
                </c:pt>
                <c:pt idx="2630">
                  <c:v>52.661999999999999</c:v>
                </c:pt>
                <c:pt idx="2631">
                  <c:v>52.682000000000002</c:v>
                </c:pt>
                <c:pt idx="2632">
                  <c:v>52.701999999999998</c:v>
                </c:pt>
                <c:pt idx="2633">
                  <c:v>52.722000000000001</c:v>
                </c:pt>
                <c:pt idx="2634">
                  <c:v>52.741999999999997</c:v>
                </c:pt>
                <c:pt idx="2635">
                  <c:v>52.762999999999998</c:v>
                </c:pt>
                <c:pt idx="2636">
                  <c:v>52.783000000000001</c:v>
                </c:pt>
                <c:pt idx="2637">
                  <c:v>52.802999999999997</c:v>
                </c:pt>
                <c:pt idx="2638">
                  <c:v>52.823</c:v>
                </c:pt>
                <c:pt idx="2639">
                  <c:v>52.843000000000004</c:v>
                </c:pt>
                <c:pt idx="2640">
                  <c:v>52.863</c:v>
                </c:pt>
                <c:pt idx="2641">
                  <c:v>52.883000000000003</c:v>
                </c:pt>
                <c:pt idx="2642">
                  <c:v>52.902999999999999</c:v>
                </c:pt>
                <c:pt idx="2643">
                  <c:v>52.923000000000002</c:v>
                </c:pt>
                <c:pt idx="2644">
                  <c:v>52.942999999999998</c:v>
                </c:pt>
                <c:pt idx="2645">
                  <c:v>52.963000000000001</c:v>
                </c:pt>
                <c:pt idx="2646">
                  <c:v>52.982999999999997</c:v>
                </c:pt>
                <c:pt idx="2647">
                  <c:v>53.003</c:v>
                </c:pt>
                <c:pt idx="2648">
                  <c:v>53.023000000000003</c:v>
                </c:pt>
                <c:pt idx="2649">
                  <c:v>53.042999999999999</c:v>
                </c:pt>
                <c:pt idx="2650">
                  <c:v>53.063000000000002</c:v>
                </c:pt>
                <c:pt idx="2651">
                  <c:v>53.082999999999998</c:v>
                </c:pt>
                <c:pt idx="2652">
                  <c:v>53.103000000000002</c:v>
                </c:pt>
                <c:pt idx="2653">
                  <c:v>53.122999999999998</c:v>
                </c:pt>
                <c:pt idx="2654">
                  <c:v>53.143000000000001</c:v>
                </c:pt>
                <c:pt idx="2655">
                  <c:v>53.162999999999997</c:v>
                </c:pt>
                <c:pt idx="2656">
                  <c:v>53.183</c:v>
                </c:pt>
                <c:pt idx="2657">
                  <c:v>53.203000000000003</c:v>
                </c:pt>
                <c:pt idx="2658">
                  <c:v>53.222999999999999</c:v>
                </c:pt>
                <c:pt idx="2659">
                  <c:v>53.243000000000002</c:v>
                </c:pt>
                <c:pt idx="2660">
                  <c:v>53.262999999999998</c:v>
                </c:pt>
                <c:pt idx="2661">
                  <c:v>53.283000000000001</c:v>
                </c:pt>
                <c:pt idx="2662">
                  <c:v>53.302999999999997</c:v>
                </c:pt>
                <c:pt idx="2663">
                  <c:v>53.323</c:v>
                </c:pt>
                <c:pt idx="2664">
                  <c:v>53.343000000000004</c:v>
                </c:pt>
                <c:pt idx="2665">
                  <c:v>53.363</c:v>
                </c:pt>
                <c:pt idx="2666">
                  <c:v>53.383000000000003</c:v>
                </c:pt>
                <c:pt idx="2667">
                  <c:v>53.402999999999999</c:v>
                </c:pt>
                <c:pt idx="2668">
                  <c:v>53.423000000000002</c:v>
                </c:pt>
                <c:pt idx="2669">
                  <c:v>53.442999999999998</c:v>
                </c:pt>
                <c:pt idx="2670">
                  <c:v>53.463000000000001</c:v>
                </c:pt>
                <c:pt idx="2671">
                  <c:v>53.482999999999997</c:v>
                </c:pt>
                <c:pt idx="2672">
                  <c:v>53.503999999999998</c:v>
                </c:pt>
                <c:pt idx="2673">
                  <c:v>53.524000000000001</c:v>
                </c:pt>
                <c:pt idx="2674">
                  <c:v>53.543999999999997</c:v>
                </c:pt>
                <c:pt idx="2675">
                  <c:v>53.564</c:v>
                </c:pt>
                <c:pt idx="2676">
                  <c:v>53.584000000000003</c:v>
                </c:pt>
                <c:pt idx="2677">
                  <c:v>53.603999999999999</c:v>
                </c:pt>
                <c:pt idx="2678">
                  <c:v>53.624000000000002</c:v>
                </c:pt>
                <c:pt idx="2679">
                  <c:v>53.643999999999998</c:v>
                </c:pt>
                <c:pt idx="2680">
                  <c:v>53.664000000000001</c:v>
                </c:pt>
                <c:pt idx="2681">
                  <c:v>53.683999999999997</c:v>
                </c:pt>
                <c:pt idx="2682">
                  <c:v>53.704000000000001</c:v>
                </c:pt>
                <c:pt idx="2683">
                  <c:v>53.723999999999997</c:v>
                </c:pt>
                <c:pt idx="2684">
                  <c:v>53.744</c:v>
                </c:pt>
                <c:pt idx="2685">
                  <c:v>53.764000000000003</c:v>
                </c:pt>
                <c:pt idx="2686">
                  <c:v>53.783999999999999</c:v>
                </c:pt>
              </c:numCache>
            </c:numRef>
          </c:xVal>
          <c:yVal>
            <c:numRef>
              <c:f>Sliding!$L$1:$L$2688</c:f>
              <c:numCache>
                <c:formatCode>General</c:formatCode>
                <c:ptCount val="26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-2.3798772170780199E-5</c:v>
                </c:pt>
                <c:pt idx="73">
                  <c:v>-1.8390053868272901E-2</c:v>
                </c:pt>
                <c:pt idx="74">
                  <c:v>-0.111777620723629</c:v>
                </c:pt>
                <c:pt idx="75">
                  <c:v>-0.30172397284619701</c:v>
                </c:pt>
                <c:pt idx="76">
                  <c:v>-0.57466025195680392</c:v>
                </c:pt>
                <c:pt idx="77">
                  <c:v>-0.90969025322265606</c:v>
                </c:pt>
                <c:pt idx="78">
                  <c:v>-1.29241147684821</c:v>
                </c:pt>
                <c:pt idx="79">
                  <c:v>-1.7080276252744502</c:v>
                </c:pt>
                <c:pt idx="80">
                  <c:v>-2.1332037744396097</c:v>
                </c:pt>
                <c:pt idx="81">
                  <c:v>-2.50799827103326</c:v>
                </c:pt>
                <c:pt idx="82">
                  <c:v>-2.74847940121106</c:v>
                </c:pt>
                <c:pt idx="83">
                  <c:v>-2.8093464947289499</c:v>
                </c:pt>
                <c:pt idx="84">
                  <c:v>-2.8093464947289499</c:v>
                </c:pt>
                <c:pt idx="85">
                  <c:v>-2.8093464947289499</c:v>
                </c:pt>
                <c:pt idx="86">
                  <c:v>-2.7970162517555401</c:v>
                </c:pt>
                <c:pt idx="87">
                  <c:v>-2.7213897059131802</c:v>
                </c:pt>
                <c:pt idx="88">
                  <c:v>-2.5850428955901199</c:v>
                </c:pt>
                <c:pt idx="89">
                  <c:v>-2.4179081715854802</c:v>
                </c:pt>
                <c:pt idx="90">
                  <c:v>-2.2231930239469602</c:v>
                </c:pt>
                <c:pt idx="91">
                  <c:v>-1.9865607963959302</c:v>
                </c:pt>
                <c:pt idx="92">
                  <c:v>-1.6964435224714101</c:v>
                </c:pt>
                <c:pt idx="93">
                  <c:v>-1.34950063884405</c:v>
                </c:pt>
                <c:pt idx="94">
                  <c:v>-0.95235021576064505</c:v>
                </c:pt>
                <c:pt idx="95">
                  <c:v>-0.52542834691309703</c:v>
                </c:pt>
                <c:pt idx="96">
                  <c:v>-0.10919043507871701</c:v>
                </c:pt>
                <c:pt idx="97">
                  <c:v>0.23525281515547303</c:v>
                </c:pt>
                <c:pt idx="98">
                  <c:v>0.43922412902145597</c:v>
                </c:pt>
                <c:pt idx="99">
                  <c:v>0.47450198969078</c:v>
                </c:pt>
                <c:pt idx="100">
                  <c:v>0.47450198969078</c:v>
                </c:pt>
                <c:pt idx="101">
                  <c:v>0.47450198969078</c:v>
                </c:pt>
                <c:pt idx="102">
                  <c:v>0.47450198969078</c:v>
                </c:pt>
                <c:pt idx="103">
                  <c:v>0.45849057423828699</c:v>
                </c:pt>
                <c:pt idx="104">
                  <c:v>0.34410659247084702</c:v>
                </c:pt>
                <c:pt idx="105">
                  <c:v>7.55579161937351E-2</c:v>
                </c:pt>
                <c:pt idx="106">
                  <c:v>-0.34030800976457504</c:v>
                </c:pt>
                <c:pt idx="107">
                  <c:v>-0.85991119385649706</c:v>
                </c:pt>
                <c:pt idx="108">
                  <c:v>-1.4390836160027101</c:v>
                </c:pt>
                <c:pt idx="109">
                  <c:v>-1.9880431420415099</c:v>
                </c:pt>
                <c:pt idx="110">
                  <c:v>-2.4691588580264399</c:v>
                </c:pt>
                <c:pt idx="111">
                  <c:v>-2.8920740199001602</c:v>
                </c:pt>
                <c:pt idx="112">
                  <c:v>-3.2440647423261701</c:v>
                </c:pt>
                <c:pt idx="113">
                  <c:v>-3.5077093227650602</c:v>
                </c:pt>
                <c:pt idx="114">
                  <c:v>-3.6465417930444404</c:v>
                </c:pt>
                <c:pt idx="115">
                  <c:v>-3.6611386135257398</c:v>
                </c:pt>
                <c:pt idx="116">
                  <c:v>-3.6611386135257398</c:v>
                </c:pt>
                <c:pt idx="117">
                  <c:v>-3.6611386135257398</c:v>
                </c:pt>
                <c:pt idx="118">
                  <c:v>-3.6611386135257398</c:v>
                </c:pt>
                <c:pt idx="119">
                  <c:v>-3.6611386135257398</c:v>
                </c:pt>
                <c:pt idx="120">
                  <c:v>-3.6611386135257398</c:v>
                </c:pt>
                <c:pt idx="121">
                  <c:v>-3.6611386135257398</c:v>
                </c:pt>
                <c:pt idx="122">
                  <c:v>-3.6611386135257398</c:v>
                </c:pt>
                <c:pt idx="123">
                  <c:v>-3.6611386135257398</c:v>
                </c:pt>
                <c:pt idx="124">
                  <c:v>-3.6611386135257398</c:v>
                </c:pt>
                <c:pt idx="125">
                  <c:v>-3.6611386135257398</c:v>
                </c:pt>
                <c:pt idx="126">
                  <c:v>-3.6611386135257398</c:v>
                </c:pt>
                <c:pt idx="127">
                  <c:v>-3.6611386135257398</c:v>
                </c:pt>
                <c:pt idx="128">
                  <c:v>-3.6604535164474199</c:v>
                </c:pt>
                <c:pt idx="129">
                  <c:v>-3.6369187128862301</c:v>
                </c:pt>
                <c:pt idx="130">
                  <c:v>-3.5500440393069703</c:v>
                </c:pt>
                <c:pt idx="131">
                  <c:v>-3.3753324656735098</c:v>
                </c:pt>
                <c:pt idx="132">
                  <c:v>-3.1037368999947099</c:v>
                </c:pt>
                <c:pt idx="133">
                  <c:v>-2.73864104780179</c:v>
                </c:pt>
                <c:pt idx="134">
                  <c:v>-2.31343013451706</c:v>
                </c:pt>
                <c:pt idx="135">
                  <c:v>-1.8969903486296802</c:v>
                </c:pt>
                <c:pt idx="136">
                  <c:v>-1.5593665219777701</c:v>
                </c:pt>
                <c:pt idx="137">
                  <c:v>-1.3324972149141701</c:v>
                </c:pt>
                <c:pt idx="138">
                  <c:v>-1.20549784707358</c:v>
                </c:pt>
                <c:pt idx="139">
                  <c:v>-1.1509501813030101</c:v>
                </c:pt>
                <c:pt idx="140">
                  <c:v>-1.1403593944006101</c:v>
                </c:pt>
                <c:pt idx="141">
                  <c:v>-1.13833277750009</c:v>
                </c:pt>
                <c:pt idx="142">
                  <c:v>-1.1364142261335599</c:v>
                </c:pt>
                <c:pt idx="143">
                  <c:v>-1.1342429369412199</c:v>
                </c:pt>
                <c:pt idx="144">
                  <c:v>-1.1329478254577399</c:v>
                </c:pt>
                <c:pt idx="145">
                  <c:v>-1.12313281993178</c:v>
                </c:pt>
                <c:pt idx="146">
                  <c:v>-1.0860722758474999</c:v>
                </c:pt>
                <c:pt idx="147">
                  <c:v>-1.03164967759348</c:v>
                </c:pt>
                <c:pt idx="148">
                  <c:v>-0.99557942669425503</c:v>
                </c:pt>
                <c:pt idx="149">
                  <c:v>-0.99269524187264802</c:v>
                </c:pt>
                <c:pt idx="150">
                  <c:v>-0.99221319531441887</c:v>
                </c:pt>
                <c:pt idx="151">
                  <c:v>-0.99221319531441887</c:v>
                </c:pt>
                <c:pt idx="152">
                  <c:v>-0.99221319531441887</c:v>
                </c:pt>
                <c:pt idx="153">
                  <c:v>-0.99221319531441887</c:v>
                </c:pt>
                <c:pt idx="154">
                  <c:v>-0.99221319531441887</c:v>
                </c:pt>
                <c:pt idx="155">
                  <c:v>-0.99221319531441887</c:v>
                </c:pt>
                <c:pt idx="156">
                  <c:v>-0.99221319531441887</c:v>
                </c:pt>
                <c:pt idx="157">
                  <c:v>-1.0003282092521599</c:v>
                </c:pt>
                <c:pt idx="158">
                  <c:v>-1.0588442274718601</c:v>
                </c:pt>
                <c:pt idx="159">
                  <c:v>-1.1797171784503899</c:v>
                </c:pt>
                <c:pt idx="160">
                  <c:v>-1.31325379203915</c:v>
                </c:pt>
                <c:pt idx="161">
                  <c:v>-1.43018471680352</c:v>
                </c:pt>
                <c:pt idx="162">
                  <c:v>-1.5265612191542302</c:v>
                </c:pt>
                <c:pt idx="163">
                  <c:v>-1.59812779512491</c:v>
                </c:pt>
                <c:pt idx="164">
                  <c:v>-1.65262935336735</c:v>
                </c:pt>
                <c:pt idx="165">
                  <c:v>-1.6988176427527499</c:v>
                </c:pt>
                <c:pt idx="166">
                  <c:v>-1.7457280138246298</c:v>
                </c:pt>
                <c:pt idx="167">
                  <c:v>-1.7508750156630799</c:v>
                </c:pt>
                <c:pt idx="168">
                  <c:v>-1.75260062142676</c:v>
                </c:pt>
                <c:pt idx="169">
                  <c:v>-1.7533847318949001</c:v>
                </c:pt>
                <c:pt idx="170">
                  <c:v>-1.7533847318949001</c:v>
                </c:pt>
                <c:pt idx="171">
                  <c:v>-1.7533847318949001</c:v>
                </c:pt>
                <c:pt idx="172">
                  <c:v>-1.7533847318949001</c:v>
                </c:pt>
                <c:pt idx="173">
                  <c:v>-1.7533847318949001</c:v>
                </c:pt>
                <c:pt idx="174">
                  <c:v>-1.7533847318949001</c:v>
                </c:pt>
                <c:pt idx="175">
                  <c:v>-1.75337302061532</c:v>
                </c:pt>
                <c:pt idx="176">
                  <c:v>-1.7374320211604701</c:v>
                </c:pt>
                <c:pt idx="177">
                  <c:v>-1.6635862222912801</c:v>
                </c:pt>
                <c:pt idx="178">
                  <c:v>-1.5241731156142999</c:v>
                </c:pt>
                <c:pt idx="179">
                  <c:v>-1.3473681560292701</c:v>
                </c:pt>
                <c:pt idx="180">
                  <c:v>-1.1641871568473401</c:v>
                </c:pt>
                <c:pt idx="181">
                  <c:v>-0.99593996791514194</c:v>
                </c:pt>
                <c:pt idx="182">
                  <c:v>-0.87730631896773392</c:v>
                </c:pt>
                <c:pt idx="183">
                  <c:v>-0.82311059560926103</c:v>
                </c:pt>
                <c:pt idx="184">
                  <c:v>-0.81756829160954092</c:v>
                </c:pt>
                <c:pt idx="185">
                  <c:v>-0.81574046562332103</c:v>
                </c:pt>
                <c:pt idx="186">
                  <c:v>-0.81394067125162095</c:v>
                </c:pt>
                <c:pt idx="187">
                  <c:v>-0.81394067125162095</c:v>
                </c:pt>
                <c:pt idx="188">
                  <c:v>-0.81394067125162095</c:v>
                </c:pt>
                <c:pt idx="189">
                  <c:v>-0.81394067125162095</c:v>
                </c:pt>
                <c:pt idx="190">
                  <c:v>-0.81394067125162095</c:v>
                </c:pt>
                <c:pt idx="191">
                  <c:v>-0.81394067125162095</c:v>
                </c:pt>
                <c:pt idx="192">
                  <c:v>-0.81394067125162095</c:v>
                </c:pt>
                <c:pt idx="193">
                  <c:v>-0.81394067125162095</c:v>
                </c:pt>
                <c:pt idx="194">
                  <c:v>-0.81394067125162095</c:v>
                </c:pt>
                <c:pt idx="195">
                  <c:v>-0.81396931995713906</c:v>
                </c:pt>
                <c:pt idx="196">
                  <c:v>-0.83654996030207607</c:v>
                </c:pt>
                <c:pt idx="197">
                  <c:v>-0.92825072966534505</c:v>
                </c:pt>
                <c:pt idx="198">
                  <c:v>-1.07710904528622</c:v>
                </c:pt>
                <c:pt idx="199">
                  <c:v>-1.20790841866605</c:v>
                </c:pt>
                <c:pt idx="200">
                  <c:v>-1.2706849811018199</c:v>
                </c:pt>
                <c:pt idx="201">
                  <c:v>-1.2760257339710199</c:v>
                </c:pt>
                <c:pt idx="202">
                  <c:v>-1.2777970009319599</c:v>
                </c:pt>
                <c:pt idx="203">
                  <c:v>-1.2796695200381301</c:v>
                </c:pt>
                <c:pt idx="204">
                  <c:v>-1.2813213573495801</c:v>
                </c:pt>
                <c:pt idx="205">
                  <c:v>-1.28315226057375</c:v>
                </c:pt>
                <c:pt idx="206">
                  <c:v>-1.2855321414185101</c:v>
                </c:pt>
                <c:pt idx="207">
                  <c:v>-1.28656510792168</c:v>
                </c:pt>
                <c:pt idx="208">
                  <c:v>-1.28656510792168</c:v>
                </c:pt>
                <c:pt idx="209">
                  <c:v>-1.28656510792168</c:v>
                </c:pt>
                <c:pt idx="210">
                  <c:v>-1.28656510792168</c:v>
                </c:pt>
                <c:pt idx="211">
                  <c:v>-1.28656510792168</c:v>
                </c:pt>
                <c:pt idx="212">
                  <c:v>-1.28656510792168</c:v>
                </c:pt>
                <c:pt idx="213">
                  <c:v>-1.28722514553156</c:v>
                </c:pt>
                <c:pt idx="214">
                  <c:v>-1.30689049779634</c:v>
                </c:pt>
                <c:pt idx="215">
                  <c:v>-1.3790087154325399</c:v>
                </c:pt>
                <c:pt idx="216">
                  <c:v>-1.5176959333616</c:v>
                </c:pt>
                <c:pt idx="217">
                  <c:v>-1.7025381470323699</c:v>
                </c:pt>
                <c:pt idx="218">
                  <c:v>-1.8676875286966301</c:v>
                </c:pt>
                <c:pt idx="219">
                  <c:v>-2.0054992147785802</c:v>
                </c:pt>
                <c:pt idx="220">
                  <c:v>-2.11658203575832</c:v>
                </c:pt>
                <c:pt idx="221">
                  <c:v>-2.19481686166489</c:v>
                </c:pt>
                <c:pt idx="222">
                  <c:v>-2.21340118167539</c:v>
                </c:pt>
                <c:pt idx="223">
                  <c:v>-2.2141775533413401</c:v>
                </c:pt>
                <c:pt idx="224">
                  <c:v>-2.2141775533413401</c:v>
                </c:pt>
                <c:pt idx="225">
                  <c:v>-2.2072172926718698</c:v>
                </c:pt>
                <c:pt idx="226">
                  <c:v>-2.1221081518578302</c:v>
                </c:pt>
                <c:pt idx="227">
                  <c:v>-1.91657130036995</c:v>
                </c:pt>
                <c:pt idx="228">
                  <c:v>-1.6203099710838502</c:v>
                </c:pt>
                <c:pt idx="229">
                  <c:v>-1.2867723761100101</c:v>
                </c:pt>
                <c:pt idx="230">
                  <c:v>-0.95653225481024795</c:v>
                </c:pt>
                <c:pt idx="231">
                  <c:v>-0.66249680289554003</c:v>
                </c:pt>
                <c:pt idx="232">
                  <c:v>-0.42959479055527294</c:v>
                </c:pt>
                <c:pt idx="233">
                  <c:v>-0.26519592330647501</c:v>
                </c:pt>
                <c:pt idx="234">
                  <c:v>-0.133427352836332</c:v>
                </c:pt>
                <c:pt idx="235">
                  <c:v>-5.0064217275391801E-2</c:v>
                </c:pt>
                <c:pt idx="236">
                  <c:v>-4.1367118140311201E-2</c:v>
                </c:pt>
                <c:pt idx="237">
                  <c:v>-4.1367118140311201E-2</c:v>
                </c:pt>
                <c:pt idx="238">
                  <c:v>-4.2067799918165102E-2</c:v>
                </c:pt>
                <c:pt idx="239">
                  <c:v>-7.3894882083642199E-2</c:v>
                </c:pt>
                <c:pt idx="240">
                  <c:v>-0.18741011370343</c:v>
                </c:pt>
                <c:pt idx="241">
                  <c:v>-0.36425499861230604</c:v>
                </c:pt>
                <c:pt idx="242">
                  <c:v>-0.539081077447774</c:v>
                </c:pt>
                <c:pt idx="243">
                  <c:v>-0.64620314479782304</c:v>
                </c:pt>
                <c:pt idx="244">
                  <c:v>-0.70884286618330106</c:v>
                </c:pt>
                <c:pt idx="245">
                  <c:v>-0.74150827095621108</c:v>
                </c:pt>
                <c:pt idx="246">
                  <c:v>-0.74793617873104101</c:v>
                </c:pt>
                <c:pt idx="247">
                  <c:v>-0.74977104852986398</c:v>
                </c:pt>
                <c:pt idx="248">
                  <c:v>-0.75117186817529602</c:v>
                </c:pt>
                <c:pt idx="249">
                  <c:v>-0.75117186817529602</c:v>
                </c:pt>
                <c:pt idx="250">
                  <c:v>-0.75117210940631907</c:v>
                </c:pt>
                <c:pt idx="251">
                  <c:v>-0.72521460231975099</c:v>
                </c:pt>
                <c:pt idx="252">
                  <c:v>-0.58697330256411895</c:v>
                </c:pt>
                <c:pt idx="253">
                  <c:v>-0.32435469750707602</c:v>
                </c:pt>
                <c:pt idx="254">
                  <c:v>5.9789002043993695E-3</c:v>
                </c:pt>
                <c:pt idx="255">
                  <c:v>0.36194466251508201</c:v>
                </c:pt>
                <c:pt idx="256">
                  <c:v>0.75176168218809603</c:v>
                </c:pt>
                <c:pt idx="257">
                  <c:v>1.2050098869156201</c:v>
                </c:pt>
                <c:pt idx="258">
                  <c:v>1.7139029082195001</c:v>
                </c:pt>
                <c:pt idx="259">
                  <c:v>2.2412092365370397</c:v>
                </c:pt>
                <c:pt idx="260">
                  <c:v>2.74227824687358</c:v>
                </c:pt>
                <c:pt idx="261">
                  <c:v>3.1708550173617698</c:v>
                </c:pt>
                <c:pt idx="262">
                  <c:v>3.4905304652568803</c:v>
                </c:pt>
                <c:pt idx="263">
                  <c:v>3.6767857905770205</c:v>
                </c:pt>
                <c:pt idx="264">
                  <c:v>3.7689824972998802</c:v>
                </c:pt>
                <c:pt idx="265">
                  <c:v>3.8425013005591202</c:v>
                </c:pt>
                <c:pt idx="266">
                  <c:v>3.9538404812056602</c:v>
                </c:pt>
                <c:pt idx="267">
                  <c:v>4.14512367513582</c:v>
                </c:pt>
                <c:pt idx="268">
                  <c:v>4.4029105817841296</c:v>
                </c:pt>
                <c:pt idx="269">
                  <c:v>4.6855877869191902</c:v>
                </c:pt>
                <c:pt idx="270">
                  <c:v>4.9503755777719105</c:v>
                </c:pt>
                <c:pt idx="271">
                  <c:v>5.1744848242653996</c:v>
                </c:pt>
                <c:pt idx="272">
                  <c:v>5.3489217012443504</c:v>
                </c:pt>
                <c:pt idx="273">
                  <c:v>5.4688417480644098</c:v>
                </c:pt>
                <c:pt idx="274">
                  <c:v>5.5146963031738094</c:v>
                </c:pt>
                <c:pt idx="275">
                  <c:v>5.5164923112343303</c:v>
                </c:pt>
                <c:pt idx="276">
                  <c:v>5.5165677525779904</c:v>
                </c:pt>
                <c:pt idx="277">
                  <c:v>5.5165677525779904</c:v>
                </c:pt>
                <c:pt idx="278">
                  <c:v>5.5165677525779904</c:v>
                </c:pt>
                <c:pt idx="279">
                  <c:v>5.5135750171065094</c:v>
                </c:pt>
                <c:pt idx="280">
                  <c:v>5.4801296470313003</c:v>
                </c:pt>
                <c:pt idx="281">
                  <c:v>5.4005995214395401</c:v>
                </c:pt>
                <c:pt idx="282">
                  <c:v>5.2803359974597095</c:v>
                </c:pt>
                <c:pt idx="283">
                  <c:v>5.1321506903840799</c:v>
                </c:pt>
                <c:pt idx="284">
                  <c:v>4.95948057328894</c:v>
                </c:pt>
                <c:pt idx="285">
                  <c:v>4.7622304388694898</c:v>
                </c:pt>
                <c:pt idx="286">
                  <c:v>4.5414540823206204</c:v>
                </c:pt>
                <c:pt idx="287">
                  <c:v>4.3098160451907397</c:v>
                </c:pt>
                <c:pt idx="288">
                  <c:v>4.0915322193768402</c:v>
                </c:pt>
                <c:pt idx="289">
                  <c:v>3.9279453595483598</c:v>
                </c:pt>
                <c:pt idx="290">
                  <c:v>3.8599983259706199</c:v>
                </c:pt>
                <c:pt idx="291">
                  <c:v>3.85799540374438</c:v>
                </c:pt>
                <c:pt idx="292">
                  <c:v>3.8579505783013799</c:v>
                </c:pt>
                <c:pt idx="293">
                  <c:v>3.8579505783013799</c:v>
                </c:pt>
                <c:pt idx="294">
                  <c:v>3.8579505783013799</c:v>
                </c:pt>
                <c:pt idx="295">
                  <c:v>3.8579505783013799</c:v>
                </c:pt>
                <c:pt idx="296">
                  <c:v>3.8579505783013799</c:v>
                </c:pt>
                <c:pt idx="297">
                  <c:v>3.8579505783013799</c:v>
                </c:pt>
                <c:pt idx="298">
                  <c:v>3.8579505783013799</c:v>
                </c:pt>
                <c:pt idx="299">
                  <c:v>3.8579505783013799</c:v>
                </c:pt>
                <c:pt idx="300">
                  <c:v>3.8579505783013799</c:v>
                </c:pt>
                <c:pt idx="301">
                  <c:v>3.8579505783013799</c:v>
                </c:pt>
                <c:pt idx="302">
                  <c:v>3.8579505783013799</c:v>
                </c:pt>
                <c:pt idx="303">
                  <c:v>3.8579505783013799</c:v>
                </c:pt>
                <c:pt idx="304">
                  <c:v>3.8579505783013799</c:v>
                </c:pt>
                <c:pt idx="305">
                  <c:v>3.8579505783013799</c:v>
                </c:pt>
                <c:pt idx="306">
                  <c:v>3.8579505783013799</c:v>
                </c:pt>
                <c:pt idx="307">
                  <c:v>3.8579505783013799</c:v>
                </c:pt>
                <c:pt idx="308">
                  <c:v>3.8579505783013799</c:v>
                </c:pt>
                <c:pt idx="309">
                  <c:v>3.8579505783013799</c:v>
                </c:pt>
                <c:pt idx="310">
                  <c:v>3.8579505783013799</c:v>
                </c:pt>
                <c:pt idx="311">
                  <c:v>3.8579505783013799</c:v>
                </c:pt>
                <c:pt idx="312">
                  <c:v>3.8579505783013799</c:v>
                </c:pt>
                <c:pt idx="313">
                  <c:v>3.8579505783013799</c:v>
                </c:pt>
                <c:pt idx="314">
                  <c:v>3.8579505783013799</c:v>
                </c:pt>
                <c:pt idx="315">
                  <c:v>3.8579505783013799</c:v>
                </c:pt>
                <c:pt idx="316">
                  <c:v>3.8579505783013799</c:v>
                </c:pt>
                <c:pt idx="317">
                  <c:v>3.8579505783013799</c:v>
                </c:pt>
                <c:pt idx="318">
                  <c:v>3.8579505783013799</c:v>
                </c:pt>
                <c:pt idx="319">
                  <c:v>3.8579505783013799</c:v>
                </c:pt>
                <c:pt idx="320">
                  <c:v>3.8579505783013799</c:v>
                </c:pt>
                <c:pt idx="321">
                  <c:v>3.8579505783013799</c:v>
                </c:pt>
                <c:pt idx="322">
                  <c:v>3.8579505783013799</c:v>
                </c:pt>
                <c:pt idx="323">
                  <c:v>3.8579505783013799</c:v>
                </c:pt>
                <c:pt idx="324">
                  <c:v>3.8579505783013799</c:v>
                </c:pt>
                <c:pt idx="325">
                  <c:v>3.8579505783013799</c:v>
                </c:pt>
                <c:pt idx="326">
                  <c:v>3.8579505783013799</c:v>
                </c:pt>
                <c:pt idx="327">
                  <c:v>3.8579505783013799</c:v>
                </c:pt>
                <c:pt idx="328">
                  <c:v>3.8579505783013799</c:v>
                </c:pt>
                <c:pt idx="329">
                  <c:v>3.8579505783013799</c:v>
                </c:pt>
                <c:pt idx="330">
                  <c:v>3.8579505783013799</c:v>
                </c:pt>
                <c:pt idx="331">
                  <c:v>3.8579505783013799</c:v>
                </c:pt>
                <c:pt idx="332">
                  <c:v>3.8579505783013799</c:v>
                </c:pt>
                <c:pt idx="333">
                  <c:v>3.8579505783013799</c:v>
                </c:pt>
                <c:pt idx="334">
                  <c:v>3.8579505783013799</c:v>
                </c:pt>
                <c:pt idx="335">
                  <c:v>3.8579505783013799</c:v>
                </c:pt>
                <c:pt idx="336">
                  <c:v>3.8579505783013799</c:v>
                </c:pt>
                <c:pt idx="337">
                  <c:v>3.8579505783013799</c:v>
                </c:pt>
                <c:pt idx="338">
                  <c:v>3.8579505783013799</c:v>
                </c:pt>
                <c:pt idx="339">
                  <c:v>3.8579505783013799</c:v>
                </c:pt>
                <c:pt idx="340">
                  <c:v>3.8579505783013799</c:v>
                </c:pt>
                <c:pt idx="341">
                  <c:v>3.8579505783013799</c:v>
                </c:pt>
                <c:pt idx="342">
                  <c:v>3.8579505783013799</c:v>
                </c:pt>
                <c:pt idx="343">
                  <c:v>3.8579505783013799</c:v>
                </c:pt>
                <c:pt idx="344">
                  <c:v>3.8579505783013799</c:v>
                </c:pt>
                <c:pt idx="345">
                  <c:v>3.8579505783013799</c:v>
                </c:pt>
                <c:pt idx="346">
                  <c:v>3.8579505783013799</c:v>
                </c:pt>
                <c:pt idx="347">
                  <c:v>3.8579505783013799</c:v>
                </c:pt>
                <c:pt idx="348">
                  <c:v>3.8579505783013799</c:v>
                </c:pt>
                <c:pt idx="349">
                  <c:v>3.8579505783013799</c:v>
                </c:pt>
                <c:pt idx="350">
                  <c:v>3.8579505783013799</c:v>
                </c:pt>
                <c:pt idx="351">
                  <c:v>3.8579505783013799</c:v>
                </c:pt>
                <c:pt idx="352">
                  <c:v>3.8579505783013799</c:v>
                </c:pt>
                <c:pt idx="353">
                  <c:v>3.8579505783013799</c:v>
                </c:pt>
                <c:pt idx="354">
                  <c:v>3.8579505783013799</c:v>
                </c:pt>
                <c:pt idx="355">
                  <c:v>3.8579505783013799</c:v>
                </c:pt>
                <c:pt idx="356">
                  <c:v>3.8579505783013799</c:v>
                </c:pt>
                <c:pt idx="357">
                  <c:v>3.8579505783013799</c:v>
                </c:pt>
                <c:pt idx="358">
                  <c:v>3.8579505783013799</c:v>
                </c:pt>
                <c:pt idx="359">
                  <c:v>3.8579505783013799</c:v>
                </c:pt>
                <c:pt idx="360">
                  <c:v>3.8579505783013799</c:v>
                </c:pt>
                <c:pt idx="361">
                  <c:v>3.8579505783013799</c:v>
                </c:pt>
                <c:pt idx="362">
                  <c:v>3.8579505783013799</c:v>
                </c:pt>
                <c:pt idx="363">
                  <c:v>3.8579505783013799</c:v>
                </c:pt>
                <c:pt idx="364">
                  <c:v>3.8579505783013799</c:v>
                </c:pt>
                <c:pt idx="365">
                  <c:v>3.8579505783013799</c:v>
                </c:pt>
                <c:pt idx="366">
                  <c:v>3.8579505783013799</c:v>
                </c:pt>
                <c:pt idx="367">
                  <c:v>3.8579505783013799</c:v>
                </c:pt>
                <c:pt idx="368">
                  <c:v>3.8579505783013799</c:v>
                </c:pt>
                <c:pt idx="369">
                  <c:v>3.8579505783013799</c:v>
                </c:pt>
                <c:pt idx="370">
                  <c:v>3.8579505783013799</c:v>
                </c:pt>
                <c:pt idx="371">
                  <c:v>3.8579505783013799</c:v>
                </c:pt>
                <c:pt idx="372">
                  <c:v>3.8579505783013799</c:v>
                </c:pt>
                <c:pt idx="373">
                  <c:v>3.8579505783013799</c:v>
                </c:pt>
                <c:pt idx="374">
                  <c:v>3.8579505783013799</c:v>
                </c:pt>
                <c:pt idx="375">
                  <c:v>3.8579505783013799</c:v>
                </c:pt>
                <c:pt idx="376">
                  <c:v>3.8579505783013799</c:v>
                </c:pt>
                <c:pt idx="377">
                  <c:v>3.8579505783013799</c:v>
                </c:pt>
                <c:pt idx="378">
                  <c:v>3.8579505783013799</c:v>
                </c:pt>
                <c:pt idx="379">
                  <c:v>3.8579505783013799</c:v>
                </c:pt>
                <c:pt idx="380">
                  <c:v>3.8579505783013799</c:v>
                </c:pt>
                <c:pt idx="381">
                  <c:v>3.8579505783013799</c:v>
                </c:pt>
                <c:pt idx="382">
                  <c:v>3.8579505783013799</c:v>
                </c:pt>
                <c:pt idx="383">
                  <c:v>3.8579505783013799</c:v>
                </c:pt>
                <c:pt idx="384">
                  <c:v>3.8579505783013799</c:v>
                </c:pt>
                <c:pt idx="385">
                  <c:v>3.8579505783013799</c:v>
                </c:pt>
                <c:pt idx="386">
                  <c:v>3.8579505783013799</c:v>
                </c:pt>
                <c:pt idx="387">
                  <c:v>3.8579505783013799</c:v>
                </c:pt>
                <c:pt idx="388">
                  <c:v>3.8579505783013799</c:v>
                </c:pt>
                <c:pt idx="389">
                  <c:v>3.8579505783013799</c:v>
                </c:pt>
                <c:pt idx="390">
                  <c:v>3.8579505783013799</c:v>
                </c:pt>
                <c:pt idx="391">
                  <c:v>3.8579505783013799</c:v>
                </c:pt>
                <c:pt idx="392">
                  <c:v>3.8579505783013799</c:v>
                </c:pt>
                <c:pt idx="393">
                  <c:v>3.8579505783013799</c:v>
                </c:pt>
                <c:pt idx="394">
                  <c:v>3.8579505783013799</c:v>
                </c:pt>
                <c:pt idx="395">
                  <c:v>3.8579505783013799</c:v>
                </c:pt>
                <c:pt idx="396">
                  <c:v>3.8579505783013799</c:v>
                </c:pt>
                <c:pt idx="397">
                  <c:v>3.8579505783013799</c:v>
                </c:pt>
                <c:pt idx="398">
                  <c:v>3.8579505783013799</c:v>
                </c:pt>
                <c:pt idx="399">
                  <c:v>3.8579505783013799</c:v>
                </c:pt>
                <c:pt idx="400">
                  <c:v>3.8579505783013799</c:v>
                </c:pt>
                <c:pt idx="401">
                  <c:v>3.8579505783013799</c:v>
                </c:pt>
                <c:pt idx="402">
                  <c:v>3.8580964910430997</c:v>
                </c:pt>
                <c:pt idx="403">
                  <c:v>3.8662464562115204</c:v>
                </c:pt>
                <c:pt idx="404">
                  <c:v>3.89224508096805</c:v>
                </c:pt>
                <c:pt idx="405">
                  <c:v>3.9245505120673201</c:v>
                </c:pt>
                <c:pt idx="406">
                  <c:v>3.9443918020464901</c:v>
                </c:pt>
                <c:pt idx="407">
                  <c:v>3.9468256694421502</c:v>
                </c:pt>
                <c:pt idx="408">
                  <c:v>3.9486906450555499</c:v>
                </c:pt>
                <c:pt idx="409">
                  <c:v>3.9505570674496804</c:v>
                </c:pt>
                <c:pt idx="410">
                  <c:v>3.95244535542369</c:v>
                </c:pt>
                <c:pt idx="411">
                  <c:v>3.9527513595597799</c:v>
                </c:pt>
                <c:pt idx="412">
                  <c:v>3.9527513595597799</c:v>
                </c:pt>
                <c:pt idx="413">
                  <c:v>3.9527513595597799</c:v>
                </c:pt>
                <c:pt idx="414">
                  <c:v>3.9527513595597799</c:v>
                </c:pt>
                <c:pt idx="415">
                  <c:v>3.9527513595597799</c:v>
                </c:pt>
                <c:pt idx="416">
                  <c:v>3.9527513595597799</c:v>
                </c:pt>
                <c:pt idx="417">
                  <c:v>3.9527513595597799</c:v>
                </c:pt>
                <c:pt idx="418">
                  <c:v>3.9527513595597799</c:v>
                </c:pt>
                <c:pt idx="419">
                  <c:v>3.9527513595597799</c:v>
                </c:pt>
                <c:pt idx="420">
                  <c:v>3.9527513595597799</c:v>
                </c:pt>
                <c:pt idx="421">
                  <c:v>3.9527513595597799</c:v>
                </c:pt>
                <c:pt idx="422">
                  <c:v>3.9527513595597799</c:v>
                </c:pt>
                <c:pt idx="423">
                  <c:v>3.9527513595597799</c:v>
                </c:pt>
                <c:pt idx="424">
                  <c:v>3.9527513595597799</c:v>
                </c:pt>
                <c:pt idx="425">
                  <c:v>3.9527513595597799</c:v>
                </c:pt>
                <c:pt idx="426">
                  <c:v>3.9527513595597799</c:v>
                </c:pt>
                <c:pt idx="427">
                  <c:v>3.9527513595597799</c:v>
                </c:pt>
                <c:pt idx="428">
                  <c:v>3.9527513595597799</c:v>
                </c:pt>
                <c:pt idx="429">
                  <c:v>3.9567755195552099</c:v>
                </c:pt>
                <c:pt idx="430">
                  <c:v>4.0008912871998206</c:v>
                </c:pt>
                <c:pt idx="431">
                  <c:v>4.1083818478464105</c:v>
                </c:pt>
                <c:pt idx="432">
                  <c:v>4.2686818051750102</c:v>
                </c:pt>
                <c:pt idx="433">
                  <c:v>4.4638347691943601</c:v>
                </c:pt>
                <c:pt idx="434">
                  <c:v>4.6797128061669699</c:v>
                </c:pt>
                <c:pt idx="435">
                  <c:v>4.9018269533830896</c:v>
                </c:pt>
                <c:pt idx="436">
                  <c:v>5.1125319716925706</c:v>
                </c:pt>
                <c:pt idx="437">
                  <c:v>5.2979109189833098</c:v>
                </c:pt>
                <c:pt idx="438">
                  <c:v>5.4436414120023704</c:v>
                </c:pt>
                <c:pt idx="439">
                  <c:v>5.52600857962313</c:v>
                </c:pt>
                <c:pt idx="440">
                  <c:v>5.5349229912460398</c:v>
                </c:pt>
                <c:pt idx="441">
                  <c:v>5.5355185770152797</c:v>
                </c:pt>
                <c:pt idx="442">
                  <c:v>5.5355185770152797</c:v>
                </c:pt>
                <c:pt idx="443">
                  <c:v>5.5355185770152797</c:v>
                </c:pt>
                <c:pt idx="444">
                  <c:v>5.5355185770152797</c:v>
                </c:pt>
                <c:pt idx="445">
                  <c:v>5.5355185770152797</c:v>
                </c:pt>
                <c:pt idx="446">
                  <c:v>5.5355185770152797</c:v>
                </c:pt>
                <c:pt idx="447">
                  <c:v>5.5355185770152797</c:v>
                </c:pt>
                <c:pt idx="448">
                  <c:v>5.5355185770152797</c:v>
                </c:pt>
                <c:pt idx="449">
                  <c:v>5.5355185770152797</c:v>
                </c:pt>
                <c:pt idx="450">
                  <c:v>5.5355185770152797</c:v>
                </c:pt>
                <c:pt idx="451">
                  <c:v>5.5355185770152797</c:v>
                </c:pt>
                <c:pt idx="452">
                  <c:v>5.5355185770152797</c:v>
                </c:pt>
                <c:pt idx="453">
                  <c:v>5.5355185770152797</c:v>
                </c:pt>
                <c:pt idx="454">
                  <c:v>5.5355185770152797</c:v>
                </c:pt>
                <c:pt idx="455">
                  <c:v>5.5355185770152797</c:v>
                </c:pt>
                <c:pt idx="456">
                  <c:v>5.5355185770152797</c:v>
                </c:pt>
                <c:pt idx="457">
                  <c:v>5.5355185770152797</c:v>
                </c:pt>
                <c:pt idx="458">
                  <c:v>5.5355185770152797</c:v>
                </c:pt>
                <c:pt idx="459">
                  <c:v>5.5355185770152797</c:v>
                </c:pt>
                <c:pt idx="460">
                  <c:v>5.5355185770152797</c:v>
                </c:pt>
                <c:pt idx="461">
                  <c:v>5.5355185770152797</c:v>
                </c:pt>
                <c:pt idx="462">
                  <c:v>5.5355185770152797</c:v>
                </c:pt>
                <c:pt idx="463">
                  <c:v>5.5355185770152797</c:v>
                </c:pt>
                <c:pt idx="464">
                  <c:v>5.5355185770152797</c:v>
                </c:pt>
                <c:pt idx="465">
                  <c:v>5.5355185770152797</c:v>
                </c:pt>
                <c:pt idx="466">
                  <c:v>5.5355185770152797</c:v>
                </c:pt>
                <c:pt idx="467">
                  <c:v>5.5355185770152797</c:v>
                </c:pt>
                <c:pt idx="468">
                  <c:v>5.5355185770152797</c:v>
                </c:pt>
                <c:pt idx="469">
                  <c:v>5.5355185770152797</c:v>
                </c:pt>
                <c:pt idx="470">
                  <c:v>5.5355185770152797</c:v>
                </c:pt>
                <c:pt idx="471">
                  <c:v>5.5355185770152797</c:v>
                </c:pt>
                <c:pt idx="472">
                  <c:v>5.5355185770152797</c:v>
                </c:pt>
                <c:pt idx="473">
                  <c:v>5.5355185770152797</c:v>
                </c:pt>
                <c:pt idx="474">
                  <c:v>5.5355185770152797</c:v>
                </c:pt>
                <c:pt idx="475">
                  <c:v>5.5355185770152797</c:v>
                </c:pt>
                <c:pt idx="476">
                  <c:v>5.5355185770152797</c:v>
                </c:pt>
                <c:pt idx="477">
                  <c:v>5.5355185770152797</c:v>
                </c:pt>
                <c:pt idx="478">
                  <c:v>5.5355185770152797</c:v>
                </c:pt>
                <c:pt idx="479">
                  <c:v>5.5355185770152797</c:v>
                </c:pt>
                <c:pt idx="480">
                  <c:v>5.5355185770152797</c:v>
                </c:pt>
                <c:pt idx="481">
                  <c:v>5.5355185770152797</c:v>
                </c:pt>
                <c:pt idx="482">
                  <c:v>5.5355185770152797</c:v>
                </c:pt>
                <c:pt idx="483">
                  <c:v>5.5355185770152797</c:v>
                </c:pt>
                <c:pt idx="484">
                  <c:v>5.5355185770152797</c:v>
                </c:pt>
                <c:pt idx="485">
                  <c:v>5.5355185770152797</c:v>
                </c:pt>
                <c:pt idx="486">
                  <c:v>5.5355185770152797</c:v>
                </c:pt>
                <c:pt idx="487">
                  <c:v>5.5355185770152797</c:v>
                </c:pt>
                <c:pt idx="488">
                  <c:v>5.5355185770152797</c:v>
                </c:pt>
                <c:pt idx="489">
                  <c:v>5.5355185770152797</c:v>
                </c:pt>
                <c:pt idx="490">
                  <c:v>5.5355185770152797</c:v>
                </c:pt>
                <c:pt idx="491">
                  <c:v>5.5355185770152797</c:v>
                </c:pt>
                <c:pt idx="492">
                  <c:v>5.5355185770152797</c:v>
                </c:pt>
                <c:pt idx="493">
                  <c:v>5.5355185770152797</c:v>
                </c:pt>
                <c:pt idx="494">
                  <c:v>5.5355185770152797</c:v>
                </c:pt>
                <c:pt idx="495">
                  <c:v>5.5355185770152797</c:v>
                </c:pt>
                <c:pt idx="496">
                  <c:v>5.5355185770152797</c:v>
                </c:pt>
                <c:pt idx="497">
                  <c:v>5.5355185770152797</c:v>
                </c:pt>
                <c:pt idx="498">
                  <c:v>5.5355185770152797</c:v>
                </c:pt>
                <c:pt idx="499">
                  <c:v>5.5355185770152797</c:v>
                </c:pt>
                <c:pt idx="500">
                  <c:v>5.5355185770152797</c:v>
                </c:pt>
                <c:pt idx="501">
                  <c:v>5.5355185770152797</c:v>
                </c:pt>
                <c:pt idx="502">
                  <c:v>5.5355185770152797</c:v>
                </c:pt>
                <c:pt idx="503">
                  <c:v>5.5355185770152797</c:v>
                </c:pt>
                <c:pt idx="504">
                  <c:v>5.5355185770152797</c:v>
                </c:pt>
                <c:pt idx="505">
                  <c:v>5.5355185770152797</c:v>
                </c:pt>
                <c:pt idx="506">
                  <c:v>5.5355185770152797</c:v>
                </c:pt>
                <c:pt idx="507">
                  <c:v>5.5355185770152797</c:v>
                </c:pt>
                <c:pt idx="508">
                  <c:v>5.5355185770152797</c:v>
                </c:pt>
                <c:pt idx="509">
                  <c:v>5.5355185770152797</c:v>
                </c:pt>
                <c:pt idx="510">
                  <c:v>5.5355185770152797</c:v>
                </c:pt>
                <c:pt idx="511">
                  <c:v>5.5355185770152797</c:v>
                </c:pt>
                <c:pt idx="512">
                  <c:v>5.5355185770152797</c:v>
                </c:pt>
                <c:pt idx="513">
                  <c:v>5.5355185770152797</c:v>
                </c:pt>
                <c:pt idx="514">
                  <c:v>5.5355185770152797</c:v>
                </c:pt>
                <c:pt idx="515">
                  <c:v>5.5355185770152797</c:v>
                </c:pt>
                <c:pt idx="516">
                  <c:v>5.5355185770152797</c:v>
                </c:pt>
                <c:pt idx="517">
                  <c:v>5.5355185770152797</c:v>
                </c:pt>
                <c:pt idx="518">
                  <c:v>5.5355185770152797</c:v>
                </c:pt>
                <c:pt idx="519">
                  <c:v>5.5355185770152797</c:v>
                </c:pt>
                <c:pt idx="520">
                  <c:v>5.5355185770152797</c:v>
                </c:pt>
                <c:pt idx="521">
                  <c:v>5.5355185770152797</c:v>
                </c:pt>
                <c:pt idx="522">
                  <c:v>5.5355185770152797</c:v>
                </c:pt>
                <c:pt idx="523">
                  <c:v>5.5355185770152797</c:v>
                </c:pt>
                <c:pt idx="524">
                  <c:v>5.5355185770152797</c:v>
                </c:pt>
                <c:pt idx="525">
                  <c:v>5.5355185770152797</c:v>
                </c:pt>
                <c:pt idx="526">
                  <c:v>5.5355185770152797</c:v>
                </c:pt>
                <c:pt idx="527">
                  <c:v>5.5355185770152797</c:v>
                </c:pt>
                <c:pt idx="528">
                  <c:v>5.5355185770152797</c:v>
                </c:pt>
                <c:pt idx="529">
                  <c:v>5.5355185770152797</c:v>
                </c:pt>
                <c:pt idx="530">
                  <c:v>5.5355185770152797</c:v>
                </c:pt>
                <c:pt idx="531">
                  <c:v>5.5355185770152797</c:v>
                </c:pt>
                <c:pt idx="532">
                  <c:v>5.5355185770152797</c:v>
                </c:pt>
                <c:pt idx="533">
                  <c:v>5.5355185770152797</c:v>
                </c:pt>
                <c:pt idx="534">
                  <c:v>5.5355185770152797</c:v>
                </c:pt>
                <c:pt idx="535">
                  <c:v>5.5355185770152797</c:v>
                </c:pt>
                <c:pt idx="536">
                  <c:v>5.5355185770152797</c:v>
                </c:pt>
                <c:pt idx="537">
                  <c:v>5.5355185770152797</c:v>
                </c:pt>
                <c:pt idx="538">
                  <c:v>5.5355185770152797</c:v>
                </c:pt>
                <c:pt idx="539">
                  <c:v>5.5355185770152797</c:v>
                </c:pt>
                <c:pt idx="540">
                  <c:v>5.5355185770152797</c:v>
                </c:pt>
                <c:pt idx="541">
                  <c:v>5.5355185770152797</c:v>
                </c:pt>
                <c:pt idx="542">
                  <c:v>5.5355185770152797</c:v>
                </c:pt>
                <c:pt idx="543">
                  <c:v>5.5355185770152797</c:v>
                </c:pt>
                <c:pt idx="544">
                  <c:v>5.5355185770152797</c:v>
                </c:pt>
                <c:pt idx="545">
                  <c:v>5.5355185770152797</c:v>
                </c:pt>
                <c:pt idx="546">
                  <c:v>5.5355185770152797</c:v>
                </c:pt>
                <c:pt idx="547">
                  <c:v>5.5355185770152797</c:v>
                </c:pt>
                <c:pt idx="548">
                  <c:v>5.5355185770152797</c:v>
                </c:pt>
                <c:pt idx="549">
                  <c:v>5.5355185770152797</c:v>
                </c:pt>
                <c:pt idx="550">
                  <c:v>5.5355185770152797</c:v>
                </c:pt>
                <c:pt idx="551">
                  <c:v>5.5355185770152797</c:v>
                </c:pt>
                <c:pt idx="552">
                  <c:v>5.5355185770152797</c:v>
                </c:pt>
                <c:pt idx="553">
                  <c:v>5.5355185770152797</c:v>
                </c:pt>
                <c:pt idx="554">
                  <c:v>5.5355185770152797</c:v>
                </c:pt>
                <c:pt idx="555">
                  <c:v>5.5355185770152797</c:v>
                </c:pt>
                <c:pt idx="556">
                  <c:v>5.5355185770152797</c:v>
                </c:pt>
                <c:pt idx="557">
                  <c:v>5.5355185770152797</c:v>
                </c:pt>
                <c:pt idx="558">
                  <c:v>5.5355185770152797</c:v>
                </c:pt>
                <c:pt idx="559">
                  <c:v>5.5355185770152797</c:v>
                </c:pt>
                <c:pt idx="560">
                  <c:v>5.5355185770152797</c:v>
                </c:pt>
                <c:pt idx="561">
                  <c:v>5.5355185770152797</c:v>
                </c:pt>
                <c:pt idx="562">
                  <c:v>5.5355185770152797</c:v>
                </c:pt>
                <c:pt idx="563">
                  <c:v>5.5355185770152797</c:v>
                </c:pt>
                <c:pt idx="564">
                  <c:v>5.5355185770152797</c:v>
                </c:pt>
                <c:pt idx="565">
                  <c:v>5.5355185770152797</c:v>
                </c:pt>
                <c:pt idx="566">
                  <c:v>5.5355185770152797</c:v>
                </c:pt>
                <c:pt idx="567">
                  <c:v>5.5355185770152797</c:v>
                </c:pt>
                <c:pt idx="568">
                  <c:v>5.5355185770152797</c:v>
                </c:pt>
                <c:pt idx="569">
                  <c:v>5.5355185770152797</c:v>
                </c:pt>
                <c:pt idx="570">
                  <c:v>5.5355185770152797</c:v>
                </c:pt>
                <c:pt idx="571">
                  <c:v>5.5355185770152797</c:v>
                </c:pt>
                <c:pt idx="572">
                  <c:v>5.5355185770152797</c:v>
                </c:pt>
                <c:pt idx="573">
                  <c:v>5.5355185770152797</c:v>
                </c:pt>
                <c:pt idx="574">
                  <c:v>5.5355185770152797</c:v>
                </c:pt>
                <c:pt idx="575">
                  <c:v>5.5355185770152797</c:v>
                </c:pt>
                <c:pt idx="576">
                  <c:v>5.5355185770152797</c:v>
                </c:pt>
                <c:pt idx="577">
                  <c:v>5.5355185770152797</c:v>
                </c:pt>
                <c:pt idx="578">
                  <c:v>5.5355185770152797</c:v>
                </c:pt>
                <c:pt idx="579">
                  <c:v>5.5355185770152797</c:v>
                </c:pt>
                <c:pt idx="580">
                  <c:v>5.5355185770152797</c:v>
                </c:pt>
                <c:pt idx="581">
                  <c:v>5.5355185770152797</c:v>
                </c:pt>
                <c:pt idx="582">
                  <c:v>5.5355185770152797</c:v>
                </c:pt>
                <c:pt idx="583">
                  <c:v>5.5355185770152797</c:v>
                </c:pt>
                <c:pt idx="584">
                  <c:v>5.5355185770152797</c:v>
                </c:pt>
                <c:pt idx="585">
                  <c:v>5.5346540486638593</c:v>
                </c:pt>
                <c:pt idx="586">
                  <c:v>5.5065291269560896</c:v>
                </c:pt>
                <c:pt idx="587">
                  <c:v>5.4200370798176394</c:v>
                </c:pt>
                <c:pt idx="588">
                  <c:v>5.28022335687435</c:v>
                </c:pt>
                <c:pt idx="589">
                  <c:v>5.0983474829855302</c:v>
                </c:pt>
                <c:pt idx="590">
                  <c:v>4.8692922635200802</c:v>
                </c:pt>
                <c:pt idx="591">
                  <c:v>4.5812037385121496</c:v>
                </c:pt>
                <c:pt idx="592">
                  <c:v>4.23252154414521</c:v>
                </c:pt>
                <c:pt idx="593">
                  <c:v>3.8565208698696702</c:v>
                </c:pt>
                <c:pt idx="594">
                  <c:v>3.4991514838396403</c:v>
                </c:pt>
                <c:pt idx="595">
                  <c:v>3.2055155953551302</c:v>
                </c:pt>
                <c:pt idx="596">
                  <c:v>3.0128277950548701</c:v>
                </c:pt>
                <c:pt idx="597">
                  <c:v>2.93379815360491</c:v>
                </c:pt>
                <c:pt idx="598">
                  <c:v>2.9305879901578602</c:v>
                </c:pt>
                <c:pt idx="599">
                  <c:v>2.9301039607986499</c:v>
                </c:pt>
                <c:pt idx="600">
                  <c:v>2.9301039607986499</c:v>
                </c:pt>
                <c:pt idx="601">
                  <c:v>2.9301039607986499</c:v>
                </c:pt>
                <c:pt idx="602">
                  <c:v>2.9301039607986499</c:v>
                </c:pt>
                <c:pt idx="603">
                  <c:v>2.9301039607986499</c:v>
                </c:pt>
                <c:pt idx="604">
                  <c:v>2.9301039607986499</c:v>
                </c:pt>
                <c:pt idx="605">
                  <c:v>2.9301039607986499</c:v>
                </c:pt>
                <c:pt idx="606">
                  <c:v>2.9346274856878503</c:v>
                </c:pt>
                <c:pt idx="607">
                  <c:v>2.9759413521021099</c:v>
                </c:pt>
                <c:pt idx="608">
                  <c:v>3.0830672782054003</c:v>
                </c:pt>
                <c:pt idx="609">
                  <c:v>3.2637362295633796</c:v>
                </c:pt>
                <c:pt idx="610">
                  <c:v>3.5082190980480004</c:v>
                </c:pt>
                <c:pt idx="611">
                  <c:v>3.78845457701278</c:v>
                </c:pt>
                <c:pt idx="612">
                  <c:v>4.0515201209023406</c:v>
                </c:pt>
                <c:pt idx="613">
                  <c:v>4.2392687092395605</c:v>
                </c:pt>
                <c:pt idx="614">
                  <c:v>4.3233140848263307</c:v>
                </c:pt>
                <c:pt idx="615">
                  <c:v>4.3291737385604501</c:v>
                </c:pt>
                <c:pt idx="616">
                  <c:v>4.3306202399431299</c:v>
                </c:pt>
                <c:pt idx="617">
                  <c:v>4.3306202399431299</c:v>
                </c:pt>
                <c:pt idx="618">
                  <c:v>4.3306202399431299</c:v>
                </c:pt>
                <c:pt idx="619">
                  <c:v>4.3306202399431299</c:v>
                </c:pt>
                <c:pt idx="620">
                  <c:v>4.3306202399431299</c:v>
                </c:pt>
                <c:pt idx="621">
                  <c:v>4.3306202399431299</c:v>
                </c:pt>
                <c:pt idx="622">
                  <c:v>4.3306202399431299</c:v>
                </c:pt>
                <c:pt idx="623">
                  <c:v>4.3306202399431299</c:v>
                </c:pt>
                <c:pt idx="624">
                  <c:v>4.3306202399431299</c:v>
                </c:pt>
                <c:pt idx="625">
                  <c:v>4.3306202399431299</c:v>
                </c:pt>
                <c:pt idx="626">
                  <c:v>4.3306202399431299</c:v>
                </c:pt>
                <c:pt idx="627">
                  <c:v>4.3299616898466393</c:v>
                </c:pt>
                <c:pt idx="628">
                  <c:v>4.3210766212507101</c:v>
                </c:pt>
                <c:pt idx="629">
                  <c:v>4.3163387160394899</c:v>
                </c:pt>
                <c:pt idx="630">
                  <c:v>4.3145227962558801</c:v>
                </c:pt>
                <c:pt idx="631">
                  <c:v>4.3138962056861896</c:v>
                </c:pt>
                <c:pt idx="632">
                  <c:v>4.3138962056861896</c:v>
                </c:pt>
                <c:pt idx="633">
                  <c:v>4.3138962056861896</c:v>
                </c:pt>
                <c:pt idx="634">
                  <c:v>4.3138962056861896</c:v>
                </c:pt>
                <c:pt idx="635">
                  <c:v>4.3138962056861896</c:v>
                </c:pt>
                <c:pt idx="636">
                  <c:v>4.3138962056861896</c:v>
                </c:pt>
                <c:pt idx="637">
                  <c:v>4.3138962056861896</c:v>
                </c:pt>
                <c:pt idx="638">
                  <c:v>4.3138962056861896</c:v>
                </c:pt>
                <c:pt idx="639">
                  <c:v>4.3138962056861896</c:v>
                </c:pt>
                <c:pt idx="640">
                  <c:v>4.3138962056861896</c:v>
                </c:pt>
                <c:pt idx="641">
                  <c:v>4.3138962056861896</c:v>
                </c:pt>
                <c:pt idx="642">
                  <c:v>4.3138962056861896</c:v>
                </c:pt>
                <c:pt idx="643">
                  <c:v>4.3138962056861896</c:v>
                </c:pt>
                <c:pt idx="644">
                  <c:v>4.3138962056861896</c:v>
                </c:pt>
                <c:pt idx="645">
                  <c:v>4.3138962056861896</c:v>
                </c:pt>
                <c:pt idx="646">
                  <c:v>4.3138962056861896</c:v>
                </c:pt>
                <c:pt idx="647">
                  <c:v>4.3138962056861896</c:v>
                </c:pt>
                <c:pt idx="648">
                  <c:v>4.3138962056861896</c:v>
                </c:pt>
                <c:pt idx="649">
                  <c:v>4.3138962056861896</c:v>
                </c:pt>
                <c:pt idx="650">
                  <c:v>4.3138970476084397</c:v>
                </c:pt>
                <c:pt idx="651">
                  <c:v>4.3041979561160897</c:v>
                </c:pt>
                <c:pt idx="652">
                  <c:v>4.2543953885764898</c:v>
                </c:pt>
                <c:pt idx="653">
                  <c:v>4.15936254075402</c:v>
                </c:pt>
                <c:pt idx="654">
                  <c:v>4.0366762774763902</c:v>
                </c:pt>
                <c:pt idx="655">
                  <c:v>3.9155816611093295</c:v>
                </c:pt>
                <c:pt idx="656">
                  <c:v>3.8223759570528504</c:v>
                </c:pt>
                <c:pt idx="657">
                  <c:v>3.7896599901708399</c:v>
                </c:pt>
                <c:pt idx="658">
                  <c:v>3.7877383875116797</c:v>
                </c:pt>
                <c:pt idx="659">
                  <c:v>3.7861927535125002</c:v>
                </c:pt>
                <c:pt idx="660">
                  <c:v>3.7861927535125002</c:v>
                </c:pt>
                <c:pt idx="661">
                  <c:v>3.7861927535125002</c:v>
                </c:pt>
                <c:pt idx="662">
                  <c:v>3.7861927535125002</c:v>
                </c:pt>
                <c:pt idx="663">
                  <c:v>3.7861927535125002</c:v>
                </c:pt>
                <c:pt idx="664">
                  <c:v>3.7861927535125002</c:v>
                </c:pt>
                <c:pt idx="665">
                  <c:v>3.7861927535125002</c:v>
                </c:pt>
                <c:pt idx="666">
                  <c:v>3.7861927535125002</c:v>
                </c:pt>
                <c:pt idx="667">
                  <c:v>3.7861927535125002</c:v>
                </c:pt>
                <c:pt idx="668">
                  <c:v>3.7861927535125002</c:v>
                </c:pt>
                <c:pt idx="669">
                  <c:v>3.7861927535125002</c:v>
                </c:pt>
                <c:pt idx="670">
                  <c:v>3.7861927535125002</c:v>
                </c:pt>
                <c:pt idx="671">
                  <c:v>3.7861927535125002</c:v>
                </c:pt>
                <c:pt idx="672">
                  <c:v>3.7861927535125002</c:v>
                </c:pt>
                <c:pt idx="673">
                  <c:v>3.7861927535125002</c:v>
                </c:pt>
                <c:pt idx="674">
                  <c:v>3.7861927535125002</c:v>
                </c:pt>
                <c:pt idx="675">
                  <c:v>3.7861927535125002</c:v>
                </c:pt>
                <c:pt idx="676">
                  <c:v>3.7861927535125002</c:v>
                </c:pt>
                <c:pt idx="677">
                  <c:v>3.7861927535125002</c:v>
                </c:pt>
                <c:pt idx="678">
                  <c:v>3.7861927535125002</c:v>
                </c:pt>
                <c:pt idx="679">
                  <c:v>3.7861927535125002</c:v>
                </c:pt>
                <c:pt idx="680">
                  <c:v>3.7861927535125002</c:v>
                </c:pt>
                <c:pt idx="681">
                  <c:v>3.7861927535125002</c:v>
                </c:pt>
                <c:pt idx="682">
                  <c:v>3.7861927535125002</c:v>
                </c:pt>
                <c:pt idx="683">
                  <c:v>3.7861927535125002</c:v>
                </c:pt>
                <c:pt idx="684">
                  <c:v>3.7861927535125002</c:v>
                </c:pt>
                <c:pt idx="685">
                  <c:v>3.7861927535125002</c:v>
                </c:pt>
                <c:pt idx="686">
                  <c:v>3.7861927535125002</c:v>
                </c:pt>
                <c:pt idx="687">
                  <c:v>3.7861927535125002</c:v>
                </c:pt>
                <c:pt idx="688">
                  <c:v>3.7861927535125002</c:v>
                </c:pt>
                <c:pt idx="689">
                  <c:v>3.7861927535125002</c:v>
                </c:pt>
                <c:pt idx="690">
                  <c:v>3.7861927535125002</c:v>
                </c:pt>
                <c:pt idx="691">
                  <c:v>3.7861927535125002</c:v>
                </c:pt>
                <c:pt idx="692">
                  <c:v>3.7861927535125002</c:v>
                </c:pt>
                <c:pt idx="693">
                  <c:v>3.7861927535125002</c:v>
                </c:pt>
                <c:pt idx="694">
                  <c:v>3.7861927535125002</c:v>
                </c:pt>
                <c:pt idx="695">
                  <c:v>3.7861927535125002</c:v>
                </c:pt>
                <c:pt idx="696">
                  <c:v>3.7861927535125002</c:v>
                </c:pt>
                <c:pt idx="697">
                  <c:v>3.7861927535125002</c:v>
                </c:pt>
                <c:pt idx="698">
                  <c:v>3.7861927535125002</c:v>
                </c:pt>
                <c:pt idx="699">
                  <c:v>3.7861927535125002</c:v>
                </c:pt>
                <c:pt idx="700">
                  <c:v>3.7861927535125002</c:v>
                </c:pt>
                <c:pt idx="701">
                  <c:v>3.7861927535125002</c:v>
                </c:pt>
                <c:pt idx="702">
                  <c:v>3.7861927535125002</c:v>
                </c:pt>
                <c:pt idx="703">
                  <c:v>3.7861927535125002</c:v>
                </c:pt>
                <c:pt idx="704">
                  <c:v>3.7861927535125002</c:v>
                </c:pt>
                <c:pt idx="705">
                  <c:v>3.7861927535125002</c:v>
                </c:pt>
                <c:pt idx="706">
                  <c:v>3.7861927535125002</c:v>
                </c:pt>
                <c:pt idx="707">
                  <c:v>3.7861927535125002</c:v>
                </c:pt>
                <c:pt idx="708">
                  <c:v>3.7861927535125002</c:v>
                </c:pt>
                <c:pt idx="709">
                  <c:v>3.7861927535125002</c:v>
                </c:pt>
                <c:pt idx="710">
                  <c:v>3.7861927535125002</c:v>
                </c:pt>
                <c:pt idx="711">
                  <c:v>3.7861927535125002</c:v>
                </c:pt>
                <c:pt idx="712">
                  <c:v>3.7861927535125002</c:v>
                </c:pt>
                <c:pt idx="713">
                  <c:v>3.7861927535125002</c:v>
                </c:pt>
                <c:pt idx="714">
                  <c:v>3.7861927535125002</c:v>
                </c:pt>
                <c:pt idx="715">
                  <c:v>3.7861927535125002</c:v>
                </c:pt>
                <c:pt idx="716">
                  <c:v>3.7844126707587398</c:v>
                </c:pt>
                <c:pt idx="717">
                  <c:v>3.7696863152274802</c:v>
                </c:pt>
                <c:pt idx="718">
                  <c:v>3.7333879244537598</c:v>
                </c:pt>
                <c:pt idx="719">
                  <c:v>3.6838552693194702</c:v>
                </c:pt>
                <c:pt idx="720">
                  <c:v>3.6337240511075097</c:v>
                </c:pt>
                <c:pt idx="721">
                  <c:v>3.6072717587585998</c:v>
                </c:pt>
                <c:pt idx="722">
                  <c:v>3.60522996926511</c:v>
                </c:pt>
                <c:pt idx="723">
                  <c:v>3.6035065396954802</c:v>
                </c:pt>
                <c:pt idx="724">
                  <c:v>3.6034246819232902</c:v>
                </c:pt>
                <c:pt idx="725">
                  <c:v>3.6034246819232902</c:v>
                </c:pt>
                <c:pt idx="726">
                  <c:v>3.6034246819232902</c:v>
                </c:pt>
                <c:pt idx="727">
                  <c:v>3.6034246819232902</c:v>
                </c:pt>
                <c:pt idx="728">
                  <c:v>3.6034246819232902</c:v>
                </c:pt>
                <c:pt idx="729">
                  <c:v>3.6034246819232902</c:v>
                </c:pt>
                <c:pt idx="730">
                  <c:v>3.60341927156276</c:v>
                </c:pt>
                <c:pt idx="731">
                  <c:v>3.6061848103627101</c:v>
                </c:pt>
                <c:pt idx="732">
                  <c:v>3.6161163548048902</c:v>
                </c:pt>
                <c:pt idx="733">
                  <c:v>3.6289454131937302</c:v>
                </c:pt>
                <c:pt idx="734">
                  <c:v>3.6381308373729597</c:v>
                </c:pt>
                <c:pt idx="735">
                  <c:v>3.64000575593289</c:v>
                </c:pt>
                <c:pt idx="736">
                  <c:v>3.6416416954202004</c:v>
                </c:pt>
                <c:pt idx="737">
                  <c:v>3.6432832222921903</c:v>
                </c:pt>
                <c:pt idx="738">
                  <c:v>3.6435964507896301</c:v>
                </c:pt>
                <c:pt idx="739">
                  <c:v>3.6435964507896301</c:v>
                </c:pt>
                <c:pt idx="740">
                  <c:v>3.6435964507896301</c:v>
                </c:pt>
                <c:pt idx="741">
                  <c:v>3.6435964507896301</c:v>
                </c:pt>
                <c:pt idx="742">
                  <c:v>3.6435964507896301</c:v>
                </c:pt>
                <c:pt idx="743">
                  <c:v>3.6435964507896301</c:v>
                </c:pt>
                <c:pt idx="744">
                  <c:v>3.6435964507896301</c:v>
                </c:pt>
                <c:pt idx="745">
                  <c:v>3.6435964507896301</c:v>
                </c:pt>
                <c:pt idx="746">
                  <c:v>3.6435964507896301</c:v>
                </c:pt>
                <c:pt idx="747">
                  <c:v>3.6435964507896301</c:v>
                </c:pt>
                <c:pt idx="748">
                  <c:v>3.6435964507896301</c:v>
                </c:pt>
                <c:pt idx="749">
                  <c:v>3.6435964507896301</c:v>
                </c:pt>
                <c:pt idx="750">
                  <c:v>3.6435964507896301</c:v>
                </c:pt>
                <c:pt idx="751">
                  <c:v>3.6435964507896301</c:v>
                </c:pt>
                <c:pt idx="752">
                  <c:v>3.6435964507896301</c:v>
                </c:pt>
                <c:pt idx="753">
                  <c:v>3.6435964507896301</c:v>
                </c:pt>
                <c:pt idx="754">
                  <c:v>3.6435964507896301</c:v>
                </c:pt>
                <c:pt idx="755">
                  <c:v>3.6435964507896301</c:v>
                </c:pt>
                <c:pt idx="756">
                  <c:v>3.6435964507896301</c:v>
                </c:pt>
                <c:pt idx="757">
                  <c:v>3.6435964507896301</c:v>
                </c:pt>
                <c:pt idx="758">
                  <c:v>3.6435964507896301</c:v>
                </c:pt>
                <c:pt idx="759">
                  <c:v>3.6435964507896301</c:v>
                </c:pt>
                <c:pt idx="760">
                  <c:v>3.6435964507896301</c:v>
                </c:pt>
                <c:pt idx="761">
                  <c:v>3.6435964507896301</c:v>
                </c:pt>
                <c:pt idx="762">
                  <c:v>3.6435964507896301</c:v>
                </c:pt>
                <c:pt idx="763">
                  <c:v>3.6435964507896301</c:v>
                </c:pt>
                <c:pt idx="764">
                  <c:v>3.6435964507896301</c:v>
                </c:pt>
                <c:pt idx="765">
                  <c:v>3.6435964507896301</c:v>
                </c:pt>
                <c:pt idx="766">
                  <c:v>3.6435964507896301</c:v>
                </c:pt>
                <c:pt idx="767">
                  <c:v>3.6435964507896301</c:v>
                </c:pt>
                <c:pt idx="768">
                  <c:v>3.6435964507896301</c:v>
                </c:pt>
                <c:pt idx="769">
                  <c:v>3.6435964507896301</c:v>
                </c:pt>
                <c:pt idx="770">
                  <c:v>3.6435964507896301</c:v>
                </c:pt>
                <c:pt idx="771">
                  <c:v>3.6435964507896301</c:v>
                </c:pt>
                <c:pt idx="772">
                  <c:v>3.6435964507896301</c:v>
                </c:pt>
                <c:pt idx="773">
                  <c:v>3.6435964507896301</c:v>
                </c:pt>
                <c:pt idx="774">
                  <c:v>3.6435964507896301</c:v>
                </c:pt>
                <c:pt idx="775">
                  <c:v>3.6435964507896301</c:v>
                </c:pt>
                <c:pt idx="776">
                  <c:v>3.6435964507896301</c:v>
                </c:pt>
                <c:pt idx="777">
                  <c:v>3.6435964507896301</c:v>
                </c:pt>
                <c:pt idx="778">
                  <c:v>3.6435964507896301</c:v>
                </c:pt>
                <c:pt idx="779">
                  <c:v>3.6435964507896301</c:v>
                </c:pt>
                <c:pt idx="780">
                  <c:v>3.6435964507896301</c:v>
                </c:pt>
                <c:pt idx="781">
                  <c:v>3.6435964507896301</c:v>
                </c:pt>
                <c:pt idx="782">
                  <c:v>3.6435964507896301</c:v>
                </c:pt>
                <c:pt idx="783">
                  <c:v>3.6435964507896301</c:v>
                </c:pt>
                <c:pt idx="784">
                  <c:v>3.6435964507896301</c:v>
                </c:pt>
                <c:pt idx="785">
                  <c:v>3.6435964507896301</c:v>
                </c:pt>
                <c:pt idx="786">
                  <c:v>3.6435964507896301</c:v>
                </c:pt>
                <c:pt idx="787">
                  <c:v>3.6435964507896301</c:v>
                </c:pt>
                <c:pt idx="788">
                  <c:v>3.6435964507896301</c:v>
                </c:pt>
                <c:pt idx="789">
                  <c:v>3.6435964507896301</c:v>
                </c:pt>
                <c:pt idx="790">
                  <c:v>3.6435964507896301</c:v>
                </c:pt>
                <c:pt idx="791">
                  <c:v>3.6435964507896301</c:v>
                </c:pt>
                <c:pt idx="792">
                  <c:v>3.6435964507896301</c:v>
                </c:pt>
                <c:pt idx="793">
                  <c:v>3.6435964507896301</c:v>
                </c:pt>
                <c:pt idx="794">
                  <c:v>3.6435964507896301</c:v>
                </c:pt>
                <c:pt idx="795">
                  <c:v>3.6435964507896301</c:v>
                </c:pt>
                <c:pt idx="796">
                  <c:v>3.6435964507896301</c:v>
                </c:pt>
                <c:pt idx="797">
                  <c:v>3.6435964507896301</c:v>
                </c:pt>
                <c:pt idx="798">
                  <c:v>3.6435964507896301</c:v>
                </c:pt>
                <c:pt idx="799">
                  <c:v>3.6435964507896301</c:v>
                </c:pt>
                <c:pt idx="800">
                  <c:v>3.6435964507896301</c:v>
                </c:pt>
                <c:pt idx="801">
                  <c:v>3.6435964507896301</c:v>
                </c:pt>
                <c:pt idx="802">
                  <c:v>3.6435964507896301</c:v>
                </c:pt>
                <c:pt idx="803">
                  <c:v>3.6435964507896301</c:v>
                </c:pt>
                <c:pt idx="804">
                  <c:v>3.6435964507896301</c:v>
                </c:pt>
                <c:pt idx="805">
                  <c:v>3.6435964507896301</c:v>
                </c:pt>
                <c:pt idx="806">
                  <c:v>3.6434559739042203</c:v>
                </c:pt>
                <c:pt idx="807">
                  <c:v>3.6416243426541803</c:v>
                </c:pt>
                <c:pt idx="808">
                  <c:v>3.6396321448920901</c:v>
                </c:pt>
                <c:pt idx="809">
                  <c:v>3.63765625163381</c:v>
                </c:pt>
                <c:pt idx="810">
                  <c:v>3.6364799031986204</c:v>
                </c:pt>
                <c:pt idx="811">
                  <c:v>3.6364799031986204</c:v>
                </c:pt>
                <c:pt idx="812">
                  <c:v>3.6364799031986204</c:v>
                </c:pt>
                <c:pt idx="813">
                  <c:v>3.6364799031986204</c:v>
                </c:pt>
                <c:pt idx="814">
                  <c:v>3.6364799031986204</c:v>
                </c:pt>
                <c:pt idx="815">
                  <c:v>3.6364799031986204</c:v>
                </c:pt>
                <c:pt idx="816">
                  <c:v>3.6364799031986204</c:v>
                </c:pt>
                <c:pt idx="817">
                  <c:v>3.6364799031986204</c:v>
                </c:pt>
                <c:pt idx="818">
                  <c:v>3.6364799031986204</c:v>
                </c:pt>
                <c:pt idx="819">
                  <c:v>3.6364799031986204</c:v>
                </c:pt>
                <c:pt idx="820">
                  <c:v>3.6364799031986204</c:v>
                </c:pt>
                <c:pt idx="821">
                  <c:v>3.6364799031986204</c:v>
                </c:pt>
                <c:pt idx="822">
                  <c:v>3.6364799031986204</c:v>
                </c:pt>
                <c:pt idx="823">
                  <c:v>3.6364799031986204</c:v>
                </c:pt>
                <c:pt idx="824">
                  <c:v>3.6364799031986204</c:v>
                </c:pt>
                <c:pt idx="825">
                  <c:v>3.6364799031986204</c:v>
                </c:pt>
                <c:pt idx="826">
                  <c:v>3.6364799031986204</c:v>
                </c:pt>
                <c:pt idx="827">
                  <c:v>3.6364799031986204</c:v>
                </c:pt>
                <c:pt idx="828">
                  <c:v>3.6364799031986204</c:v>
                </c:pt>
                <c:pt idx="829">
                  <c:v>3.6364799031986204</c:v>
                </c:pt>
                <c:pt idx="830">
                  <c:v>3.6364799031986204</c:v>
                </c:pt>
                <c:pt idx="831">
                  <c:v>3.6364799031986204</c:v>
                </c:pt>
                <c:pt idx="832">
                  <c:v>3.6364799031986204</c:v>
                </c:pt>
                <c:pt idx="833">
                  <c:v>3.6364799031986204</c:v>
                </c:pt>
                <c:pt idx="834">
                  <c:v>3.6364799031986204</c:v>
                </c:pt>
                <c:pt idx="835">
                  <c:v>3.6364799031986204</c:v>
                </c:pt>
                <c:pt idx="836">
                  <c:v>3.6364799031986204</c:v>
                </c:pt>
                <c:pt idx="837">
                  <c:v>3.6364799031986204</c:v>
                </c:pt>
                <c:pt idx="838">
                  <c:v>3.6364799031986204</c:v>
                </c:pt>
                <c:pt idx="839">
                  <c:v>3.6364799031986204</c:v>
                </c:pt>
                <c:pt idx="840">
                  <c:v>3.6364799031986204</c:v>
                </c:pt>
                <c:pt idx="841">
                  <c:v>3.6364799031986204</c:v>
                </c:pt>
                <c:pt idx="842">
                  <c:v>3.6364799031986204</c:v>
                </c:pt>
                <c:pt idx="843">
                  <c:v>3.6364799031986204</c:v>
                </c:pt>
                <c:pt idx="844">
                  <c:v>3.6364799031986204</c:v>
                </c:pt>
                <c:pt idx="845">
                  <c:v>3.6364799031986204</c:v>
                </c:pt>
                <c:pt idx="846">
                  <c:v>3.6364799031986204</c:v>
                </c:pt>
                <c:pt idx="847">
                  <c:v>3.6364799031986204</c:v>
                </c:pt>
                <c:pt idx="848">
                  <c:v>3.6364799031986204</c:v>
                </c:pt>
                <c:pt idx="849">
                  <c:v>3.6364799031986204</c:v>
                </c:pt>
                <c:pt idx="850">
                  <c:v>3.6364799031986204</c:v>
                </c:pt>
                <c:pt idx="851">
                  <c:v>3.6364799031986204</c:v>
                </c:pt>
                <c:pt idx="852">
                  <c:v>3.6364799031986204</c:v>
                </c:pt>
                <c:pt idx="853">
                  <c:v>3.6364799031986204</c:v>
                </c:pt>
                <c:pt idx="854">
                  <c:v>3.6364799031986204</c:v>
                </c:pt>
                <c:pt idx="855">
                  <c:v>3.6364799031986204</c:v>
                </c:pt>
                <c:pt idx="856">
                  <c:v>3.6364799031986204</c:v>
                </c:pt>
                <c:pt idx="857">
                  <c:v>3.6364799031986204</c:v>
                </c:pt>
                <c:pt idx="858">
                  <c:v>3.6364799031986204</c:v>
                </c:pt>
                <c:pt idx="859">
                  <c:v>3.6364799031986204</c:v>
                </c:pt>
                <c:pt idx="860">
                  <c:v>3.6364799031986204</c:v>
                </c:pt>
                <c:pt idx="861">
                  <c:v>3.63648453645418</c:v>
                </c:pt>
                <c:pt idx="862">
                  <c:v>3.6456004510661404</c:v>
                </c:pt>
                <c:pt idx="863">
                  <c:v>3.6882986977168795</c:v>
                </c:pt>
                <c:pt idx="864">
                  <c:v>3.7602506921643601</c:v>
                </c:pt>
                <c:pt idx="865">
                  <c:v>3.8413523205754299</c:v>
                </c:pt>
                <c:pt idx="866">
                  <c:v>3.91976760091881</c:v>
                </c:pt>
                <c:pt idx="867">
                  <c:v>3.9973684417455302</c:v>
                </c:pt>
                <c:pt idx="868">
                  <c:v>4.0740042733314805</c:v>
                </c:pt>
                <c:pt idx="869">
                  <c:v>4.1410124436568099</c:v>
                </c:pt>
                <c:pt idx="870">
                  <c:v>4.1775485347263199</c:v>
                </c:pt>
                <c:pt idx="871">
                  <c:v>4.1804252319353701</c:v>
                </c:pt>
                <c:pt idx="872">
                  <c:v>4.1819364903119505</c:v>
                </c:pt>
                <c:pt idx="873">
                  <c:v>4.1819986731216705</c:v>
                </c:pt>
                <c:pt idx="874">
                  <c:v>4.1819986731216705</c:v>
                </c:pt>
                <c:pt idx="875">
                  <c:v>4.1819986731216705</c:v>
                </c:pt>
                <c:pt idx="876">
                  <c:v>4.1819986731216705</c:v>
                </c:pt>
                <c:pt idx="877">
                  <c:v>4.1819986731216705</c:v>
                </c:pt>
                <c:pt idx="878">
                  <c:v>4.1819986731216705</c:v>
                </c:pt>
                <c:pt idx="879">
                  <c:v>4.1819986731216705</c:v>
                </c:pt>
                <c:pt idx="880">
                  <c:v>4.1819986731216705</c:v>
                </c:pt>
                <c:pt idx="881">
                  <c:v>4.1819986731216705</c:v>
                </c:pt>
                <c:pt idx="882">
                  <c:v>4.1819986731216705</c:v>
                </c:pt>
                <c:pt idx="883">
                  <c:v>4.1819986731216705</c:v>
                </c:pt>
                <c:pt idx="884">
                  <c:v>4.1819986731216705</c:v>
                </c:pt>
                <c:pt idx="885">
                  <c:v>4.1819986731216705</c:v>
                </c:pt>
                <c:pt idx="886">
                  <c:v>4.1819986731216705</c:v>
                </c:pt>
                <c:pt idx="887">
                  <c:v>4.1819986731216705</c:v>
                </c:pt>
                <c:pt idx="888">
                  <c:v>4.1819986731216705</c:v>
                </c:pt>
                <c:pt idx="889">
                  <c:v>4.1819986731216705</c:v>
                </c:pt>
                <c:pt idx="890">
                  <c:v>4.1819986731216705</c:v>
                </c:pt>
                <c:pt idx="891">
                  <c:v>4.1819986731216705</c:v>
                </c:pt>
                <c:pt idx="892">
                  <c:v>4.1819986731216705</c:v>
                </c:pt>
                <c:pt idx="893">
                  <c:v>4.1819986731216705</c:v>
                </c:pt>
                <c:pt idx="894">
                  <c:v>4.1819986731216705</c:v>
                </c:pt>
                <c:pt idx="895">
                  <c:v>4.1819986731216705</c:v>
                </c:pt>
                <c:pt idx="896">
                  <c:v>4.1819986731216705</c:v>
                </c:pt>
                <c:pt idx="897">
                  <c:v>4.1819986731216705</c:v>
                </c:pt>
                <c:pt idx="898">
                  <c:v>4.1819986731216705</c:v>
                </c:pt>
                <c:pt idx="899">
                  <c:v>4.1819986731216705</c:v>
                </c:pt>
                <c:pt idx="900">
                  <c:v>4.1819986731216705</c:v>
                </c:pt>
                <c:pt idx="901">
                  <c:v>4.1819986731216705</c:v>
                </c:pt>
                <c:pt idx="902">
                  <c:v>4.1819986731216705</c:v>
                </c:pt>
                <c:pt idx="903">
                  <c:v>4.1819986731216705</c:v>
                </c:pt>
                <c:pt idx="904">
                  <c:v>4.1819986731216705</c:v>
                </c:pt>
                <c:pt idx="905">
                  <c:v>4.1819986731216705</c:v>
                </c:pt>
                <c:pt idx="906">
                  <c:v>4.1819986731216705</c:v>
                </c:pt>
                <c:pt idx="907">
                  <c:v>4.1819986731216705</c:v>
                </c:pt>
                <c:pt idx="908">
                  <c:v>4.1819986731216705</c:v>
                </c:pt>
                <c:pt idx="909">
                  <c:v>4.1819986731216705</c:v>
                </c:pt>
                <c:pt idx="910">
                  <c:v>4.1819986731216705</c:v>
                </c:pt>
                <c:pt idx="911">
                  <c:v>4.1819986731216705</c:v>
                </c:pt>
                <c:pt idx="912">
                  <c:v>4.1819986731216705</c:v>
                </c:pt>
                <c:pt idx="913">
                  <c:v>4.1819986731216705</c:v>
                </c:pt>
                <c:pt idx="914">
                  <c:v>4.1819986731216705</c:v>
                </c:pt>
                <c:pt idx="915">
                  <c:v>4.1819986731216705</c:v>
                </c:pt>
                <c:pt idx="916">
                  <c:v>4.1819986731216705</c:v>
                </c:pt>
                <c:pt idx="917">
                  <c:v>4.1819986731216705</c:v>
                </c:pt>
                <c:pt idx="918">
                  <c:v>4.1819986731216705</c:v>
                </c:pt>
                <c:pt idx="919">
                  <c:v>4.1819986731216705</c:v>
                </c:pt>
                <c:pt idx="920">
                  <c:v>4.1819986731216705</c:v>
                </c:pt>
                <c:pt idx="921">
                  <c:v>4.1819986731216705</c:v>
                </c:pt>
                <c:pt idx="922">
                  <c:v>4.1819986731216705</c:v>
                </c:pt>
                <c:pt idx="923">
                  <c:v>4.1819986731216705</c:v>
                </c:pt>
                <c:pt idx="924">
                  <c:v>4.1819986731216705</c:v>
                </c:pt>
                <c:pt idx="925">
                  <c:v>4.1819986731216705</c:v>
                </c:pt>
                <c:pt idx="926">
                  <c:v>4.1819986731216705</c:v>
                </c:pt>
                <c:pt idx="927">
                  <c:v>4.1819986731216705</c:v>
                </c:pt>
                <c:pt idx="928">
                  <c:v>4.1819986731216705</c:v>
                </c:pt>
                <c:pt idx="929">
                  <c:v>4.1819986731216705</c:v>
                </c:pt>
                <c:pt idx="930">
                  <c:v>4.1819986731216705</c:v>
                </c:pt>
                <c:pt idx="931">
                  <c:v>4.1819986731216705</c:v>
                </c:pt>
                <c:pt idx="932">
                  <c:v>4.1819986731216705</c:v>
                </c:pt>
                <c:pt idx="933">
                  <c:v>4.1819986731216705</c:v>
                </c:pt>
                <c:pt idx="934">
                  <c:v>4.1819986731216705</c:v>
                </c:pt>
                <c:pt idx="935">
                  <c:v>4.1819986731216705</c:v>
                </c:pt>
                <c:pt idx="936">
                  <c:v>4.1819986731216705</c:v>
                </c:pt>
                <c:pt idx="937">
                  <c:v>4.1819986731216705</c:v>
                </c:pt>
                <c:pt idx="938">
                  <c:v>4.1819986731216705</c:v>
                </c:pt>
                <c:pt idx="939">
                  <c:v>4.1819986731216705</c:v>
                </c:pt>
                <c:pt idx="940">
                  <c:v>4.1819986731216705</c:v>
                </c:pt>
                <c:pt idx="941">
                  <c:v>4.1819986731216705</c:v>
                </c:pt>
                <c:pt idx="942">
                  <c:v>4.1819986731216705</c:v>
                </c:pt>
                <c:pt idx="943">
                  <c:v>4.1819986731216705</c:v>
                </c:pt>
                <c:pt idx="944">
                  <c:v>4.1819986731216705</c:v>
                </c:pt>
                <c:pt idx="945">
                  <c:v>4.1819986731216705</c:v>
                </c:pt>
                <c:pt idx="946">
                  <c:v>4.1819986731216705</c:v>
                </c:pt>
                <c:pt idx="947">
                  <c:v>4.1819986731216705</c:v>
                </c:pt>
                <c:pt idx="948">
                  <c:v>4.1819986731216705</c:v>
                </c:pt>
                <c:pt idx="949">
                  <c:v>4.1819986731216705</c:v>
                </c:pt>
                <c:pt idx="950">
                  <c:v>4.1819986731216705</c:v>
                </c:pt>
                <c:pt idx="951">
                  <c:v>4.1819986731216705</c:v>
                </c:pt>
                <c:pt idx="952">
                  <c:v>4.1819986731216705</c:v>
                </c:pt>
                <c:pt idx="953">
                  <c:v>4.1819986731216705</c:v>
                </c:pt>
                <c:pt idx="954">
                  <c:v>4.1819986731216705</c:v>
                </c:pt>
                <c:pt idx="955">
                  <c:v>4.1819986731216705</c:v>
                </c:pt>
                <c:pt idx="956">
                  <c:v>4.1819986731216705</c:v>
                </c:pt>
                <c:pt idx="957">
                  <c:v>4.1819986731216705</c:v>
                </c:pt>
                <c:pt idx="958">
                  <c:v>4.1819986731216705</c:v>
                </c:pt>
                <c:pt idx="959">
                  <c:v>4.1819986731216705</c:v>
                </c:pt>
                <c:pt idx="960">
                  <c:v>4.1819986731216705</c:v>
                </c:pt>
                <c:pt idx="961">
                  <c:v>4.1819986731216705</c:v>
                </c:pt>
                <c:pt idx="962">
                  <c:v>4.1819986731216705</c:v>
                </c:pt>
                <c:pt idx="963">
                  <c:v>4.1819986731216705</c:v>
                </c:pt>
                <c:pt idx="964">
                  <c:v>4.1819986731216705</c:v>
                </c:pt>
                <c:pt idx="965">
                  <c:v>4.1819986731216705</c:v>
                </c:pt>
                <c:pt idx="966">
                  <c:v>4.1819986731216705</c:v>
                </c:pt>
                <c:pt idx="967">
                  <c:v>4.1819986731216705</c:v>
                </c:pt>
                <c:pt idx="968">
                  <c:v>4.1819986731216705</c:v>
                </c:pt>
                <c:pt idx="969">
                  <c:v>4.1819986731216705</c:v>
                </c:pt>
                <c:pt idx="970">
                  <c:v>4.1819986731216705</c:v>
                </c:pt>
                <c:pt idx="971">
                  <c:v>4.1819986731216705</c:v>
                </c:pt>
                <c:pt idx="972">
                  <c:v>4.1819986731216705</c:v>
                </c:pt>
                <c:pt idx="973">
                  <c:v>4.1819986731216705</c:v>
                </c:pt>
                <c:pt idx="974">
                  <c:v>4.1819986731216705</c:v>
                </c:pt>
                <c:pt idx="975">
                  <c:v>4.1819986731216705</c:v>
                </c:pt>
                <c:pt idx="976">
                  <c:v>4.1819986731216705</c:v>
                </c:pt>
                <c:pt idx="977">
                  <c:v>4.1819986731216705</c:v>
                </c:pt>
                <c:pt idx="978">
                  <c:v>4.1819986731216705</c:v>
                </c:pt>
                <c:pt idx="979">
                  <c:v>4.1819986731216705</c:v>
                </c:pt>
                <c:pt idx="980">
                  <c:v>4.1819986731216705</c:v>
                </c:pt>
                <c:pt idx="981">
                  <c:v>4.1819986731216705</c:v>
                </c:pt>
                <c:pt idx="982">
                  <c:v>4.1819986731216705</c:v>
                </c:pt>
                <c:pt idx="983">
                  <c:v>4.1819986731216705</c:v>
                </c:pt>
                <c:pt idx="984">
                  <c:v>4.1819986731216705</c:v>
                </c:pt>
                <c:pt idx="985">
                  <c:v>4.1819986731216705</c:v>
                </c:pt>
                <c:pt idx="986">
                  <c:v>4.1819986731216705</c:v>
                </c:pt>
                <c:pt idx="987">
                  <c:v>4.1819986731216705</c:v>
                </c:pt>
                <c:pt idx="988">
                  <c:v>4.1819986731216705</c:v>
                </c:pt>
                <c:pt idx="989">
                  <c:v>4.1819986731216705</c:v>
                </c:pt>
                <c:pt idx="990">
                  <c:v>4.1821342505021804</c:v>
                </c:pt>
                <c:pt idx="991">
                  <c:v>4.1912433192574099</c:v>
                </c:pt>
                <c:pt idx="992">
                  <c:v>4.2174002317885106</c:v>
                </c:pt>
                <c:pt idx="993">
                  <c:v>4.2444814534037603</c:v>
                </c:pt>
                <c:pt idx="994">
                  <c:v>4.2525305251469199</c:v>
                </c:pt>
                <c:pt idx="995">
                  <c:v>4.2545855675262496</c:v>
                </c:pt>
                <c:pt idx="996">
                  <c:v>4.2564460492712799</c:v>
                </c:pt>
                <c:pt idx="997">
                  <c:v>4.25820355841359</c:v>
                </c:pt>
                <c:pt idx="998">
                  <c:v>4.2597085212745096</c:v>
                </c:pt>
                <c:pt idx="999">
                  <c:v>4.2597085212745096</c:v>
                </c:pt>
                <c:pt idx="1000">
                  <c:v>4.2597085212745096</c:v>
                </c:pt>
                <c:pt idx="1001">
                  <c:v>4.2597085212745096</c:v>
                </c:pt>
                <c:pt idx="1002">
                  <c:v>4.2597085212745096</c:v>
                </c:pt>
                <c:pt idx="1003">
                  <c:v>4.2500681396792706</c:v>
                </c:pt>
                <c:pt idx="1004">
                  <c:v>4.1979883454830098</c:v>
                </c:pt>
                <c:pt idx="1005">
                  <c:v>4.1035946999575597</c:v>
                </c:pt>
                <c:pt idx="1006">
                  <c:v>3.9913315737409096</c:v>
                </c:pt>
                <c:pt idx="1007">
                  <c:v>3.8829634000245599</c:v>
                </c:pt>
                <c:pt idx="1008">
                  <c:v>3.7929070323484901</c:v>
                </c:pt>
                <c:pt idx="1009">
                  <c:v>3.7344683832227701</c:v>
                </c:pt>
                <c:pt idx="1010">
                  <c:v>3.7197982017410101</c:v>
                </c:pt>
                <c:pt idx="1011">
                  <c:v>3.7177616298876801</c:v>
                </c:pt>
                <c:pt idx="1012">
                  <c:v>3.71709826850309</c:v>
                </c:pt>
                <c:pt idx="1013">
                  <c:v>3.71709826850309</c:v>
                </c:pt>
                <c:pt idx="1014">
                  <c:v>3.71709826850309</c:v>
                </c:pt>
                <c:pt idx="1015">
                  <c:v>3.71709826850309</c:v>
                </c:pt>
                <c:pt idx="1016">
                  <c:v>3.71709826850309</c:v>
                </c:pt>
                <c:pt idx="1017">
                  <c:v>3.71709826850309</c:v>
                </c:pt>
                <c:pt idx="1018">
                  <c:v>3.71709826850309</c:v>
                </c:pt>
                <c:pt idx="1019">
                  <c:v>3.71709826850309</c:v>
                </c:pt>
                <c:pt idx="1020">
                  <c:v>3.71709826850309</c:v>
                </c:pt>
                <c:pt idx="1021">
                  <c:v>3.71709826850309</c:v>
                </c:pt>
                <c:pt idx="1022">
                  <c:v>3.71709826850309</c:v>
                </c:pt>
                <c:pt idx="1023">
                  <c:v>3.71709826850309</c:v>
                </c:pt>
                <c:pt idx="1024">
                  <c:v>3.71709826850309</c:v>
                </c:pt>
                <c:pt idx="1025">
                  <c:v>3.71709826850309</c:v>
                </c:pt>
                <c:pt idx="1026">
                  <c:v>3.71709826850309</c:v>
                </c:pt>
                <c:pt idx="1027">
                  <c:v>3.71709826850309</c:v>
                </c:pt>
                <c:pt idx="1028">
                  <c:v>3.71709826850309</c:v>
                </c:pt>
                <c:pt idx="1029">
                  <c:v>3.71669186692246</c:v>
                </c:pt>
                <c:pt idx="1030">
                  <c:v>3.7134499546665403</c:v>
                </c:pt>
                <c:pt idx="1031">
                  <c:v>3.7129851302163099</c:v>
                </c:pt>
                <c:pt idx="1032">
                  <c:v>3.7129851302163099</c:v>
                </c:pt>
                <c:pt idx="1033">
                  <c:v>3.7129851302163099</c:v>
                </c:pt>
                <c:pt idx="1034">
                  <c:v>3.7129851302163099</c:v>
                </c:pt>
                <c:pt idx="1035">
                  <c:v>3.7129851302163099</c:v>
                </c:pt>
                <c:pt idx="1036">
                  <c:v>3.7129851302163099</c:v>
                </c:pt>
                <c:pt idx="1037">
                  <c:v>3.7129851302163099</c:v>
                </c:pt>
                <c:pt idx="1038">
                  <c:v>3.7129851302163099</c:v>
                </c:pt>
                <c:pt idx="1039">
                  <c:v>3.7129851302163099</c:v>
                </c:pt>
                <c:pt idx="1040">
                  <c:v>3.7131638476220399</c:v>
                </c:pt>
                <c:pt idx="1041">
                  <c:v>3.7253539765596497</c:v>
                </c:pt>
                <c:pt idx="1042">
                  <c:v>3.7645959417281203</c:v>
                </c:pt>
                <c:pt idx="1043">
                  <c:v>3.8150182099596299</c:v>
                </c:pt>
                <c:pt idx="1044">
                  <c:v>3.8514685958228303</c:v>
                </c:pt>
                <c:pt idx="1045">
                  <c:v>3.86147094911398</c:v>
                </c:pt>
                <c:pt idx="1046">
                  <c:v>3.8635624852203398</c:v>
                </c:pt>
                <c:pt idx="1047">
                  <c:v>3.8656707706944395</c:v>
                </c:pt>
                <c:pt idx="1048">
                  <c:v>3.86660216507331</c:v>
                </c:pt>
                <c:pt idx="1049">
                  <c:v>3.86660216507331</c:v>
                </c:pt>
                <c:pt idx="1050">
                  <c:v>3.86660216507331</c:v>
                </c:pt>
                <c:pt idx="1051">
                  <c:v>3.86660216507331</c:v>
                </c:pt>
                <c:pt idx="1052">
                  <c:v>3.8666031930472702</c:v>
                </c:pt>
                <c:pt idx="1053">
                  <c:v>3.85707065668986</c:v>
                </c:pt>
                <c:pt idx="1054">
                  <c:v>3.8131262929882599</c:v>
                </c:pt>
                <c:pt idx="1055">
                  <c:v>3.7440837022857103</c:v>
                </c:pt>
                <c:pt idx="1056">
                  <c:v>3.6741697735902501</c:v>
                </c:pt>
                <c:pt idx="1057">
                  <c:v>3.6189788596070702</c:v>
                </c:pt>
                <c:pt idx="1058">
                  <c:v>3.5848306292549896</c:v>
                </c:pt>
                <c:pt idx="1059">
                  <c:v>3.5760029354841705</c:v>
                </c:pt>
                <c:pt idx="1060">
                  <c:v>3.5740323657611603</c:v>
                </c:pt>
                <c:pt idx="1061">
                  <c:v>3.5724010701855899</c:v>
                </c:pt>
                <c:pt idx="1062">
                  <c:v>3.5724010701855899</c:v>
                </c:pt>
                <c:pt idx="1063">
                  <c:v>3.5724010701855899</c:v>
                </c:pt>
                <c:pt idx="1064">
                  <c:v>3.5724010701855899</c:v>
                </c:pt>
                <c:pt idx="1065">
                  <c:v>3.5724010701855899</c:v>
                </c:pt>
                <c:pt idx="1066">
                  <c:v>3.5724010701855899</c:v>
                </c:pt>
                <c:pt idx="1067">
                  <c:v>3.5724010701855899</c:v>
                </c:pt>
                <c:pt idx="1068">
                  <c:v>3.5724010701855899</c:v>
                </c:pt>
                <c:pt idx="1069">
                  <c:v>3.5728595269662504</c:v>
                </c:pt>
                <c:pt idx="1070">
                  <c:v>3.5809237218648602</c:v>
                </c:pt>
                <c:pt idx="1071">
                  <c:v>3.6061569028487104</c:v>
                </c:pt>
                <c:pt idx="1072">
                  <c:v>3.6428474656661698</c:v>
                </c:pt>
                <c:pt idx="1073">
                  <c:v>3.6644998947243197</c:v>
                </c:pt>
                <c:pt idx="1074">
                  <c:v>3.6664529965907398</c:v>
                </c:pt>
                <c:pt idx="1075">
                  <c:v>3.6674297464185499</c:v>
                </c:pt>
                <c:pt idx="1076">
                  <c:v>3.6674297464185499</c:v>
                </c:pt>
                <c:pt idx="1077">
                  <c:v>3.6674297464185499</c:v>
                </c:pt>
                <c:pt idx="1078">
                  <c:v>3.6674297464185499</c:v>
                </c:pt>
                <c:pt idx="1079">
                  <c:v>3.6674297464185499</c:v>
                </c:pt>
                <c:pt idx="1080">
                  <c:v>3.6674297464185499</c:v>
                </c:pt>
                <c:pt idx="1081">
                  <c:v>3.6674297464185499</c:v>
                </c:pt>
                <c:pt idx="1082">
                  <c:v>3.6674297464185499</c:v>
                </c:pt>
                <c:pt idx="1083">
                  <c:v>3.6674297464185499</c:v>
                </c:pt>
                <c:pt idx="1084">
                  <c:v>3.6674297464185499</c:v>
                </c:pt>
                <c:pt idx="1085">
                  <c:v>3.6674297464185499</c:v>
                </c:pt>
                <c:pt idx="1086">
                  <c:v>3.6674297464185499</c:v>
                </c:pt>
                <c:pt idx="1087">
                  <c:v>3.6674297464185499</c:v>
                </c:pt>
                <c:pt idx="1088">
                  <c:v>3.6674297464185499</c:v>
                </c:pt>
                <c:pt idx="1089">
                  <c:v>3.6674297464185499</c:v>
                </c:pt>
                <c:pt idx="1090">
                  <c:v>3.6674297464185499</c:v>
                </c:pt>
                <c:pt idx="1091">
                  <c:v>3.6674297464185499</c:v>
                </c:pt>
                <c:pt idx="1092">
                  <c:v>3.6674297464185499</c:v>
                </c:pt>
                <c:pt idx="1093">
                  <c:v>3.6674297464185499</c:v>
                </c:pt>
                <c:pt idx="1094">
                  <c:v>3.6674297464185499</c:v>
                </c:pt>
                <c:pt idx="1095">
                  <c:v>3.6674297464185499</c:v>
                </c:pt>
                <c:pt idx="1096">
                  <c:v>3.6674297464185499</c:v>
                </c:pt>
                <c:pt idx="1097">
                  <c:v>3.6674297464185499</c:v>
                </c:pt>
                <c:pt idx="1098">
                  <c:v>3.6674297464185499</c:v>
                </c:pt>
                <c:pt idx="1099">
                  <c:v>3.6674297464185499</c:v>
                </c:pt>
                <c:pt idx="1100">
                  <c:v>3.6674297464185499</c:v>
                </c:pt>
                <c:pt idx="1101">
                  <c:v>3.6674297464185499</c:v>
                </c:pt>
                <c:pt idx="1102">
                  <c:v>3.6671015076449298</c:v>
                </c:pt>
                <c:pt idx="1103">
                  <c:v>3.6593063819231197</c:v>
                </c:pt>
                <c:pt idx="1104">
                  <c:v>3.64225239073218</c:v>
                </c:pt>
                <c:pt idx="1105">
                  <c:v>3.6334914330748704</c:v>
                </c:pt>
                <c:pt idx="1106">
                  <c:v>3.6314449437076899</c:v>
                </c:pt>
                <c:pt idx="1107">
                  <c:v>3.6294201396717103</c:v>
                </c:pt>
                <c:pt idx="1108">
                  <c:v>3.6274533539746101</c:v>
                </c:pt>
                <c:pt idx="1109">
                  <c:v>3.6256263879920598</c:v>
                </c:pt>
                <c:pt idx="1110">
                  <c:v>3.6254145676749401</c:v>
                </c:pt>
                <c:pt idx="1111">
                  <c:v>3.6254145676749401</c:v>
                </c:pt>
                <c:pt idx="1112">
                  <c:v>3.6254145676749401</c:v>
                </c:pt>
                <c:pt idx="1113">
                  <c:v>3.6254145676749401</c:v>
                </c:pt>
                <c:pt idx="1114">
                  <c:v>3.6254145676749401</c:v>
                </c:pt>
                <c:pt idx="1115">
                  <c:v>3.6254145676749401</c:v>
                </c:pt>
                <c:pt idx="1116">
                  <c:v>3.6254145676749401</c:v>
                </c:pt>
                <c:pt idx="1117">
                  <c:v>3.6254145676749401</c:v>
                </c:pt>
                <c:pt idx="1118">
                  <c:v>3.6254145676749401</c:v>
                </c:pt>
                <c:pt idx="1119">
                  <c:v>3.6254145676749401</c:v>
                </c:pt>
                <c:pt idx="1120">
                  <c:v>3.6254145676749401</c:v>
                </c:pt>
                <c:pt idx="1121">
                  <c:v>3.6254145676749401</c:v>
                </c:pt>
                <c:pt idx="1122">
                  <c:v>3.6254145676749401</c:v>
                </c:pt>
                <c:pt idx="1123">
                  <c:v>3.6254145676749401</c:v>
                </c:pt>
                <c:pt idx="1124">
                  <c:v>3.6254145676749401</c:v>
                </c:pt>
                <c:pt idx="1125">
                  <c:v>3.6254145676749401</c:v>
                </c:pt>
                <c:pt idx="1126">
                  <c:v>3.6254145676749401</c:v>
                </c:pt>
                <c:pt idx="1127">
                  <c:v>3.6254145676749401</c:v>
                </c:pt>
                <c:pt idx="1128">
                  <c:v>3.6254145676749401</c:v>
                </c:pt>
                <c:pt idx="1129">
                  <c:v>3.6254145676749401</c:v>
                </c:pt>
                <c:pt idx="1130">
                  <c:v>3.6254145676749401</c:v>
                </c:pt>
                <c:pt idx="1131">
                  <c:v>3.6254145676749401</c:v>
                </c:pt>
                <c:pt idx="1132">
                  <c:v>3.6254145676749401</c:v>
                </c:pt>
                <c:pt idx="1133">
                  <c:v>3.6254145676749401</c:v>
                </c:pt>
                <c:pt idx="1134">
                  <c:v>3.6254145676749401</c:v>
                </c:pt>
                <c:pt idx="1135">
                  <c:v>3.6254145676749401</c:v>
                </c:pt>
                <c:pt idx="1136">
                  <c:v>3.6254145676749401</c:v>
                </c:pt>
                <c:pt idx="1137">
                  <c:v>3.6254145676749401</c:v>
                </c:pt>
                <c:pt idx="1138">
                  <c:v>3.6254145676749401</c:v>
                </c:pt>
                <c:pt idx="1139">
                  <c:v>3.6254145676749401</c:v>
                </c:pt>
                <c:pt idx="1140">
                  <c:v>3.6254145676749401</c:v>
                </c:pt>
                <c:pt idx="1141">
                  <c:v>3.6254145676749401</c:v>
                </c:pt>
                <c:pt idx="1142">
                  <c:v>3.6254145676749401</c:v>
                </c:pt>
                <c:pt idx="1143">
                  <c:v>3.6254145676749401</c:v>
                </c:pt>
                <c:pt idx="1144">
                  <c:v>3.6254145676749401</c:v>
                </c:pt>
                <c:pt idx="1145">
                  <c:v>3.6254145676749401</c:v>
                </c:pt>
                <c:pt idx="1146">
                  <c:v>3.6254145676749401</c:v>
                </c:pt>
                <c:pt idx="1147">
                  <c:v>3.6254145676749401</c:v>
                </c:pt>
                <c:pt idx="1148">
                  <c:v>3.6254145676749401</c:v>
                </c:pt>
                <c:pt idx="1149">
                  <c:v>3.6254145676749401</c:v>
                </c:pt>
                <c:pt idx="1150">
                  <c:v>3.6254145676749401</c:v>
                </c:pt>
                <c:pt idx="1151">
                  <c:v>3.6254145676749401</c:v>
                </c:pt>
                <c:pt idx="1152">
                  <c:v>3.6254145676749401</c:v>
                </c:pt>
                <c:pt idx="1153">
                  <c:v>3.6254145676749401</c:v>
                </c:pt>
                <c:pt idx="1154">
                  <c:v>3.6254145676749401</c:v>
                </c:pt>
                <c:pt idx="1155">
                  <c:v>3.6254145676749401</c:v>
                </c:pt>
                <c:pt idx="1156">
                  <c:v>3.6254145676749401</c:v>
                </c:pt>
                <c:pt idx="1157">
                  <c:v>3.6254145676749401</c:v>
                </c:pt>
                <c:pt idx="1158">
                  <c:v>3.6254145676749401</c:v>
                </c:pt>
                <c:pt idx="1159">
                  <c:v>3.6254145676749401</c:v>
                </c:pt>
                <c:pt idx="1160">
                  <c:v>3.6254145676749401</c:v>
                </c:pt>
                <c:pt idx="1161">
                  <c:v>3.6254145676749401</c:v>
                </c:pt>
                <c:pt idx="1162">
                  <c:v>3.6254145676749401</c:v>
                </c:pt>
                <c:pt idx="1163">
                  <c:v>3.6254145676749401</c:v>
                </c:pt>
                <c:pt idx="1164">
                  <c:v>3.6254145676749401</c:v>
                </c:pt>
                <c:pt idx="1165">
                  <c:v>3.6254145676749401</c:v>
                </c:pt>
                <c:pt idx="1166">
                  <c:v>3.6254145676749401</c:v>
                </c:pt>
                <c:pt idx="1167">
                  <c:v>3.6254145676749401</c:v>
                </c:pt>
                <c:pt idx="1168">
                  <c:v>3.6254145676749401</c:v>
                </c:pt>
                <c:pt idx="1169">
                  <c:v>3.6254145676749401</c:v>
                </c:pt>
                <c:pt idx="1170">
                  <c:v>3.6254145676749401</c:v>
                </c:pt>
                <c:pt idx="1171">
                  <c:v>3.6254145676749401</c:v>
                </c:pt>
                <c:pt idx="1172">
                  <c:v>3.6254145676749401</c:v>
                </c:pt>
                <c:pt idx="1173">
                  <c:v>3.6254145676749401</c:v>
                </c:pt>
                <c:pt idx="1174">
                  <c:v>3.6254145676749401</c:v>
                </c:pt>
                <c:pt idx="1175">
                  <c:v>3.6254145676749401</c:v>
                </c:pt>
                <c:pt idx="1176">
                  <c:v>3.6254145676749401</c:v>
                </c:pt>
                <c:pt idx="1177">
                  <c:v>3.6254145676749401</c:v>
                </c:pt>
                <c:pt idx="1178">
                  <c:v>3.6254145676749401</c:v>
                </c:pt>
                <c:pt idx="1179">
                  <c:v>3.6254145676749401</c:v>
                </c:pt>
                <c:pt idx="1180">
                  <c:v>3.6254145676749401</c:v>
                </c:pt>
                <c:pt idx="1181">
                  <c:v>3.6254145676749401</c:v>
                </c:pt>
                <c:pt idx="1182">
                  <c:v>3.6254145676749401</c:v>
                </c:pt>
                <c:pt idx="1183">
                  <c:v>3.6254145676749401</c:v>
                </c:pt>
                <c:pt idx="1184">
                  <c:v>3.6254145676749401</c:v>
                </c:pt>
                <c:pt idx="1185">
                  <c:v>3.6254145676749401</c:v>
                </c:pt>
                <c:pt idx="1186">
                  <c:v>3.6254145676749401</c:v>
                </c:pt>
                <c:pt idx="1187">
                  <c:v>3.6254145676749401</c:v>
                </c:pt>
                <c:pt idx="1188">
                  <c:v>3.6254145676749401</c:v>
                </c:pt>
                <c:pt idx="1189">
                  <c:v>3.6254145676749401</c:v>
                </c:pt>
                <c:pt idx="1190">
                  <c:v>3.6254145676749401</c:v>
                </c:pt>
                <c:pt idx="1191">
                  <c:v>3.6254145676749401</c:v>
                </c:pt>
                <c:pt idx="1192">
                  <c:v>3.6254145676749401</c:v>
                </c:pt>
                <c:pt idx="1193">
                  <c:v>3.6254145676749401</c:v>
                </c:pt>
                <c:pt idx="1194">
                  <c:v>3.6254145676749401</c:v>
                </c:pt>
                <c:pt idx="1195">
                  <c:v>3.6254145676749401</c:v>
                </c:pt>
                <c:pt idx="1196">
                  <c:v>3.6254145676749401</c:v>
                </c:pt>
                <c:pt idx="1197">
                  <c:v>3.6254145676749401</c:v>
                </c:pt>
                <c:pt idx="1198">
                  <c:v>3.6254145676749401</c:v>
                </c:pt>
                <c:pt idx="1199">
                  <c:v>3.6254145676749401</c:v>
                </c:pt>
                <c:pt idx="1200">
                  <c:v>3.6254145676749401</c:v>
                </c:pt>
                <c:pt idx="1201">
                  <c:v>3.6254145676749401</c:v>
                </c:pt>
                <c:pt idx="1202">
                  <c:v>3.6254145676749401</c:v>
                </c:pt>
                <c:pt idx="1203">
                  <c:v>3.6254145676749401</c:v>
                </c:pt>
                <c:pt idx="1204">
                  <c:v>3.6254145676749401</c:v>
                </c:pt>
                <c:pt idx="1205">
                  <c:v>3.6254145676749401</c:v>
                </c:pt>
                <c:pt idx="1206">
                  <c:v>3.6254145676749401</c:v>
                </c:pt>
                <c:pt idx="1207">
                  <c:v>3.6254145676749401</c:v>
                </c:pt>
                <c:pt idx="1208">
                  <c:v>3.6254145676749401</c:v>
                </c:pt>
                <c:pt idx="1209">
                  <c:v>3.6254145676749401</c:v>
                </c:pt>
                <c:pt idx="1210">
                  <c:v>3.6254145676749401</c:v>
                </c:pt>
                <c:pt idx="1211">
                  <c:v>3.6254145676749401</c:v>
                </c:pt>
                <c:pt idx="1212">
                  <c:v>3.6254145676749401</c:v>
                </c:pt>
                <c:pt idx="1213">
                  <c:v>3.6254145676749401</c:v>
                </c:pt>
                <c:pt idx="1214">
                  <c:v>3.6254145676749401</c:v>
                </c:pt>
                <c:pt idx="1215">
                  <c:v>3.6254145676749401</c:v>
                </c:pt>
                <c:pt idx="1216">
                  <c:v>3.6254145676749401</c:v>
                </c:pt>
                <c:pt idx="1217">
                  <c:v>3.6254145676749401</c:v>
                </c:pt>
                <c:pt idx="1218">
                  <c:v>3.6254145676749401</c:v>
                </c:pt>
                <c:pt idx="1219">
                  <c:v>3.6254145676749401</c:v>
                </c:pt>
                <c:pt idx="1220">
                  <c:v>3.6254145676749401</c:v>
                </c:pt>
                <c:pt idx="1221">
                  <c:v>3.6254145676749401</c:v>
                </c:pt>
                <c:pt idx="1222">
                  <c:v>3.6254145676749401</c:v>
                </c:pt>
                <c:pt idx="1223">
                  <c:v>3.6254145676749401</c:v>
                </c:pt>
                <c:pt idx="1224">
                  <c:v>3.6254145676749401</c:v>
                </c:pt>
                <c:pt idx="1225">
                  <c:v>3.6254145676749401</c:v>
                </c:pt>
                <c:pt idx="1226">
                  <c:v>3.6254145676749401</c:v>
                </c:pt>
                <c:pt idx="1227">
                  <c:v>3.6254145676749401</c:v>
                </c:pt>
                <c:pt idx="1228">
                  <c:v>3.6254145676749401</c:v>
                </c:pt>
                <c:pt idx="1229">
                  <c:v>3.6254145676749401</c:v>
                </c:pt>
                <c:pt idx="1230">
                  <c:v>3.6254145676749401</c:v>
                </c:pt>
                <c:pt idx="1231">
                  <c:v>3.6254145676749401</c:v>
                </c:pt>
                <c:pt idx="1232">
                  <c:v>3.6254145676749401</c:v>
                </c:pt>
                <c:pt idx="1233">
                  <c:v>3.6254145676749401</c:v>
                </c:pt>
                <c:pt idx="1234">
                  <c:v>3.6254145676749401</c:v>
                </c:pt>
                <c:pt idx="1235">
                  <c:v>3.6254145676749401</c:v>
                </c:pt>
                <c:pt idx="1236">
                  <c:v>3.6254126626963901</c:v>
                </c:pt>
                <c:pt idx="1237">
                  <c:v>3.6214872235163003</c:v>
                </c:pt>
                <c:pt idx="1238">
                  <c:v>3.6051425468667699</c:v>
                </c:pt>
                <c:pt idx="1239">
                  <c:v>3.5834526749519098</c:v>
                </c:pt>
                <c:pt idx="1240">
                  <c:v>3.5753092871537899</c:v>
                </c:pt>
                <c:pt idx="1241">
                  <c:v>3.57342666949513</c:v>
                </c:pt>
                <c:pt idx="1242">
                  <c:v>3.5721178757512502</c:v>
                </c:pt>
                <c:pt idx="1243">
                  <c:v>3.5721178757512502</c:v>
                </c:pt>
                <c:pt idx="1244">
                  <c:v>3.5721178757512502</c:v>
                </c:pt>
                <c:pt idx="1245">
                  <c:v>3.5721178757512502</c:v>
                </c:pt>
                <c:pt idx="1246">
                  <c:v>3.5765685164880301</c:v>
                </c:pt>
                <c:pt idx="1247">
                  <c:v>3.6218399826975798</c:v>
                </c:pt>
                <c:pt idx="1248">
                  <c:v>3.7254620889211796</c:v>
                </c:pt>
                <c:pt idx="1249">
                  <c:v>3.8662247169935</c:v>
                </c:pt>
                <c:pt idx="1250">
                  <c:v>4.0125194108681201</c:v>
                </c:pt>
                <c:pt idx="1251">
                  <c:v>4.1405941953753702</c:v>
                </c:pt>
                <c:pt idx="1252">
                  <c:v>4.2348702224168404</c:v>
                </c:pt>
                <c:pt idx="1253">
                  <c:v>4.2814815254278402</c:v>
                </c:pt>
                <c:pt idx="1254">
                  <c:v>4.2854947925589792</c:v>
                </c:pt>
                <c:pt idx="1255">
                  <c:v>4.28689093437041</c:v>
                </c:pt>
                <c:pt idx="1256">
                  <c:v>4.28689093437041</c:v>
                </c:pt>
                <c:pt idx="1257">
                  <c:v>4.28689093437041</c:v>
                </c:pt>
                <c:pt idx="1258">
                  <c:v>4.2863875876657698</c:v>
                </c:pt>
                <c:pt idx="1259">
                  <c:v>4.2678371658631304</c:v>
                </c:pt>
                <c:pt idx="1260">
                  <c:v>4.2180563318325301</c:v>
                </c:pt>
                <c:pt idx="1261">
                  <c:v>4.1616304448079804</c:v>
                </c:pt>
                <c:pt idx="1262">
                  <c:v>4.1333327105991504</c:v>
                </c:pt>
                <c:pt idx="1263">
                  <c:v>4.1311180771028706</c:v>
                </c:pt>
                <c:pt idx="1264">
                  <c:v>4.1291934596643802</c:v>
                </c:pt>
                <c:pt idx="1265">
                  <c:v>4.1274956738390403</c:v>
                </c:pt>
                <c:pt idx="1266">
                  <c:v>4.1258088459427098</c:v>
                </c:pt>
                <c:pt idx="1267">
                  <c:v>4.1250389911717003</c:v>
                </c:pt>
                <c:pt idx="1268">
                  <c:v>4.1250389911717003</c:v>
                </c:pt>
                <c:pt idx="1269">
                  <c:v>4.1250389911717003</c:v>
                </c:pt>
                <c:pt idx="1270">
                  <c:v>4.1250389911717003</c:v>
                </c:pt>
                <c:pt idx="1271">
                  <c:v>4.1261630333093198</c:v>
                </c:pt>
                <c:pt idx="1272">
                  <c:v>4.1310151039520999</c:v>
                </c:pt>
                <c:pt idx="1273">
                  <c:v>4.1330606512538699</c:v>
                </c:pt>
                <c:pt idx="1274">
                  <c:v>4.1350413426870301</c:v>
                </c:pt>
                <c:pt idx="1275">
                  <c:v>4.1369326296843001</c:v>
                </c:pt>
                <c:pt idx="1276">
                  <c:v>4.1383513632468905</c:v>
                </c:pt>
                <c:pt idx="1277">
                  <c:v>4.1383513632468905</c:v>
                </c:pt>
                <c:pt idx="1278">
                  <c:v>4.1383513632468905</c:v>
                </c:pt>
                <c:pt idx="1279">
                  <c:v>4.1383513632468905</c:v>
                </c:pt>
                <c:pt idx="1280">
                  <c:v>4.1377578872200695</c:v>
                </c:pt>
                <c:pt idx="1281">
                  <c:v>4.0999102566118006</c:v>
                </c:pt>
                <c:pt idx="1282">
                  <c:v>3.9611193330325403</c:v>
                </c:pt>
                <c:pt idx="1283">
                  <c:v>3.7199434215789204</c:v>
                </c:pt>
                <c:pt idx="1284">
                  <c:v>3.4276566959942398</c:v>
                </c:pt>
                <c:pt idx="1285">
                  <c:v>3.1472950601813201</c:v>
                </c:pt>
                <c:pt idx="1286">
                  <c:v>2.9366011464609301</c:v>
                </c:pt>
                <c:pt idx="1287">
                  <c:v>2.83160168975584</c:v>
                </c:pt>
                <c:pt idx="1288">
                  <c:v>2.8172030235827301</c:v>
                </c:pt>
                <c:pt idx="1289">
                  <c:v>2.81542653455642</c:v>
                </c:pt>
                <c:pt idx="1290">
                  <c:v>2.8147351180199403</c:v>
                </c:pt>
                <c:pt idx="1291">
                  <c:v>2.8147351180199403</c:v>
                </c:pt>
                <c:pt idx="1292">
                  <c:v>2.8147351180199403</c:v>
                </c:pt>
                <c:pt idx="1293">
                  <c:v>2.8147351180199403</c:v>
                </c:pt>
                <c:pt idx="1294">
                  <c:v>2.8147351180199403</c:v>
                </c:pt>
                <c:pt idx="1295">
                  <c:v>2.8147351180199403</c:v>
                </c:pt>
                <c:pt idx="1296">
                  <c:v>2.8147351180199403</c:v>
                </c:pt>
                <c:pt idx="1297">
                  <c:v>2.8147351180199403</c:v>
                </c:pt>
                <c:pt idx="1298">
                  <c:v>2.8147351180199403</c:v>
                </c:pt>
                <c:pt idx="1299">
                  <c:v>2.8147351180199403</c:v>
                </c:pt>
                <c:pt idx="1300">
                  <c:v>2.8147351180199403</c:v>
                </c:pt>
                <c:pt idx="1301">
                  <c:v>2.8147351180199403</c:v>
                </c:pt>
                <c:pt idx="1302">
                  <c:v>2.8147351180199403</c:v>
                </c:pt>
                <c:pt idx="1303">
                  <c:v>2.8147351180199403</c:v>
                </c:pt>
                <c:pt idx="1304">
                  <c:v>2.8140566716220698</c:v>
                </c:pt>
                <c:pt idx="1305">
                  <c:v>2.7933961306142603</c:v>
                </c:pt>
                <c:pt idx="1306">
                  <c:v>2.73217383555001</c:v>
                </c:pt>
                <c:pt idx="1307">
                  <c:v>2.6393625068974602</c:v>
                </c:pt>
                <c:pt idx="1308">
                  <c:v>2.5396377072793301</c:v>
                </c:pt>
                <c:pt idx="1309">
                  <c:v>2.4574674589908101</c:v>
                </c:pt>
                <c:pt idx="1310">
                  <c:v>2.4161355018030299</c:v>
                </c:pt>
                <c:pt idx="1311">
                  <c:v>2.4135095288238801</c:v>
                </c:pt>
                <c:pt idx="1312">
                  <c:v>2.4118679341634599</c:v>
                </c:pt>
                <c:pt idx="1313">
                  <c:v>2.4118679341634599</c:v>
                </c:pt>
                <c:pt idx="1314">
                  <c:v>2.4118679341634599</c:v>
                </c:pt>
                <c:pt idx="1315">
                  <c:v>2.4120181326707</c:v>
                </c:pt>
                <c:pt idx="1316">
                  <c:v>2.4377385115325301</c:v>
                </c:pt>
                <c:pt idx="1317">
                  <c:v>2.5458709950357301</c:v>
                </c:pt>
                <c:pt idx="1318">
                  <c:v>2.7383379545987698</c:v>
                </c:pt>
                <c:pt idx="1319">
                  <c:v>2.9753559014208197</c:v>
                </c:pt>
                <c:pt idx="1320">
                  <c:v>3.2212783440404702</c:v>
                </c:pt>
                <c:pt idx="1321">
                  <c:v>3.4602773807827099</c:v>
                </c:pt>
                <c:pt idx="1322">
                  <c:v>3.6880760810904598</c:v>
                </c:pt>
                <c:pt idx="1323">
                  <c:v>3.89772606619491</c:v>
                </c:pt>
                <c:pt idx="1324">
                  <c:v>4.0689948919719106</c:v>
                </c:pt>
                <c:pt idx="1325">
                  <c:v>4.1658907121562905</c:v>
                </c:pt>
                <c:pt idx="1326">
                  <c:v>4.1759828718918701</c:v>
                </c:pt>
                <c:pt idx="1327">
                  <c:v>4.1763638480661696</c:v>
                </c:pt>
                <c:pt idx="1328">
                  <c:v>4.1763638480661696</c:v>
                </c:pt>
                <c:pt idx="1329">
                  <c:v>4.1763638480661696</c:v>
                </c:pt>
                <c:pt idx="1330">
                  <c:v>4.1763638480661696</c:v>
                </c:pt>
                <c:pt idx="1331">
                  <c:v>4.1763638480661696</c:v>
                </c:pt>
                <c:pt idx="1332">
                  <c:v>4.1763638480661696</c:v>
                </c:pt>
                <c:pt idx="1333">
                  <c:v>4.1763638480661696</c:v>
                </c:pt>
                <c:pt idx="1334">
                  <c:v>4.1763638480661696</c:v>
                </c:pt>
                <c:pt idx="1335">
                  <c:v>4.1763638480661696</c:v>
                </c:pt>
                <c:pt idx="1336">
                  <c:v>4.1763638480661696</c:v>
                </c:pt>
                <c:pt idx="1337">
                  <c:v>4.1763638480661696</c:v>
                </c:pt>
                <c:pt idx="1338">
                  <c:v>4.1763638480661696</c:v>
                </c:pt>
                <c:pt idx="1339">
                  <c:v>4.1763638480661696</c:v>
                </c:pt>
                <c:pt idx="1340">
                  <c:v>4.1763638480661696</c:v>
                </c:pt>
                <c:pt idx="1341">
                  <c:v>4.1763638480661696</c:v>
                </c:pt>
                <c:pt idx="1342">
                  <c:v>4.1763638480661696</c:v>
                </c:pt>
                <c:pt idx="1343">
                  <c:v>4.1763638480661696</c:v>
                </c:pt>
                <c:pt idx="1344">
                  <c:v>4.1763638480661696</c:v>
                </c:pt>
                <c:pt idx="1345">
                  <c:v>4.1763638480661696</c:v>
                </c:pt>
                <c:pt idx="1346">
                  <c:v>4.1763638480661696</c:v>
                </c:pt>
                <c:pt idx="1347">
                  <c:v>4.1763638480661696</c:v>
                </c:pt>
                <c:pt idx="1348">
                  <c:v>4.1763638480661696</c:v>
                </c:pt>
                <c:pt idx="1349">
                  <c:v>4.1763638480661696</c:v>
                </c:pt>
                <c:pt idx="1350">
                  <c:v>4.1763638480661696</c:v>
                </c:pt>
                <c:pt idx="1351">
                  <c:v>4.1763638480661696</c:v>
                </c:pt>
                <c:pt idx="1352">
                  <c:v>4.1763638480661696</c:v>
                </c:pt>
                <c:pt idx="1353">
                  <c:v>4.1763638480661696</c:v>
                </c:pt>
                <c:pt idx="1354">
                  <c:v>4.1763638480661696</c:v>
                </c:pt>
                <c:pt idx="1355">
                  <c:v>4.1763638480661696</c:v>
                </c:pt>
                <c:pt idx="1356">
                  <c:v>4.1763638480661696</c:v>
                </c:pt>
                <c:pt idx="1357">
                  <c:v>4.1763638480661696</c:v>
                </c:pt>
                <c:pt idx="1358">
                  <c:v>4.1763638480661696</c:v>
                </c:pt>
                <c:pt idx="1359">
                  <c:v>4.1763638480661696</c:v>
                </c:pt>
                <c:pt idx="1360">
                  <c:v>4.1763638480661696</c:v>
                </c:pt>
                <c:pt idx="1361">
                  <c:v>4.1763638480661696</c:v>
                </c:pt>
                <c:pt idx="1362">
                  <c:v>4.1763638480661696</c:v>
                </c:pt>
                <c:pt idx="1363">
                  <c:v>4.1763638480661696</c:v>
                </c:pt>
                <c:pt idx="1364">
                  <c:v>4.1763638480661696</c:v>
                </c:pt>
                <c:pt idx="1365">
                  <c:v>4.1763638480661696</c:v>
                </c:pt>
                <c:pt idx="1366">
                  <c:v>4.1763638480661696</c:v>
                </c:pt>
                <c:pt idx="1367">
                  <c:v>4.1763638480661696</c:v>
                </c:pt>
                <c:pt idx="1368">
                  <c:v>4.1763638480661696</c:v>
                </c:pt>
                <c:pt idx="1369">
                  <c:v>4.1763638480661696</c:v>
                </c:pt>
                <c:pt idx="1370">
                  <c:v>4.1763638480661696</c:v>
                </c:pt>
                <c:pt idx="1371">
                  <c:v>4.1763638480661696</c:v>
                </c:pt>
                <c:pt idx="1372">
                  <c:v>4.1763638480661696</c:v>
                </c:pt>
                <c:pt idx="1373">
                  <c:v>4.1763638480661696</c:v>
                </c:pt>
                <c:pt idx="1374">
                  <c:v>4.1763638480661696</c:v>
                </c:pt>
                <c:pt idx="1375">
                  <c:v>4.1763638480661696</c:v>
                </c:pt>
                <c:pt idx="1376">
                  <c:v>4.1763638480661696</c:v>
                </c:pt>
                <c:pt idx="1377">
                  <c:v>4.1763638480661696</c:v>
                </c:pt>
                <c:pt idx="1378">
                  <c:v>4.1763638480661696</c:v>
                </c:pt>
                <c:pt idx="1379">
                  <c:v>4.1763638480661696</c:v>
                </c:pt>
                <c:pt idx="1380">
                  <c:v>4.1763638480661696</c:v>
                </c:pt>
                <c:pt idx="1381">
                  <c:v>4.1763638480661696</c:v>
                </c:pt>
                <c:pt idx="1382">
                  <c:v>4.1763638480661696</c:v>
                </c:pt>
                <c:pt idx="1383">
                  <c:v>4.1763638480661696</c:v>
                </c:pt>
                <c:pt idx="1384">
                  <c:v>4.1763638480661696</c:v>
                </c:pt>
                <c:pt idx="1385">
                  <c:v>4.1763638480661696</c:v>
                </c:pt>
                <c:pt idx="1386">
                  <c:v>4.1763638480661696</c:v>
                </c:pt>
                <c:pt idx="1387">
                  <c:v>4.1763638480661696</c:v>
                </c:pt>
                <c:pt idx="1388">
                  <c:v>4.1763638480661696</c:v>
                </c:pt>
                <c:pt idx="1389">
                  <c:v>4.1763638480661696</c:v>
                </c:pt>
                <c:pt idx="1390">
                  <c:v>4.1763638480661696</c:v>
                </c:pt>
                <c:pt idx="1391">
                  <c:v>4.1763638480661696</c:v>
                </c:pt>
                <c:pt idx="1392">
                  <c:v>4.1763638480661696</c:v>
                </c:pt>
                <c:pt idx="1393">
                  <c:v>4.1763638480661696</c:v>
                </c:pt>
                <c:pt idx="1394">
                  <c:v>4.1763638480661696</c:v>
                </c:pt>
                <c:pt idx="1395">
                  <c:v>4.1763638480661696</c:v>
                </c:pt>
                <c:pt idx="1396">
                  <c:v>4.1763638480661696</c:v>
                </c:pt>
                <c:pt idx="1397">
                  <c:v>4.1763638480661696</c:v>
                </c:pt>
                <c:pt idx="1398">
                  <c:v>4.1763638480661696</c:v>
                </c:pt>
                <c:pt idx="1399">
                  <c:v>4.1763638480661696</c:v>
                </c:pt>
                <c:pt idx="1400">
                  <c:v>4.1763638480661696</c:v>
                </c:pt>
                <c:pt idx="1401">
                  <c:v>4.1763638480661696</c:v>
                </c:pt>
                <c:pt idx="1402">
                  <c:v>4.1763638480661696</c:v>
                </c:pt>
                <c:pt idx="1403">
                  <c:v>4.1763638480661696</c:v>
                </c:pt>
                <c:pt idx="1404">
                  <c:v>4.1763638480661696</c:v>
                </c:pt>
                <c:pt idx="1405">
                  <c:v>4.1763638480661696</c:v>
                </c:pt>
                <c:pt idx="1406">
                  <c:v>4.1763638480661696</c:v>
                </c:pt>
                <c:pt idx="1407">
                  <c:v>4.1763638480661696</c:v>
                </c:pt>
                <c:pt idx="1408">
                  <c:v>4.1763638480661696</c:v>
                </c:pt>
                <c:pt idx="1409">
                  <c:v>4.1763638480661696</c:v>
                </c:pt>
                <c:pt idx="1410">
                  <c:v>4.1763638480661696</c:v>
                </c:pt>
                <c:pt idx="1411">
                  <c:v>4.1763638480661696</c:v>
                </c:pt>
                <c:pt idx="1412">
                  <c:v>4.1763638480661696</c:v>
                </c:pt>
                <c:pt idx="1413">
                  <c:v>4.1763638480661696</c:v>
                </c:pt>
                <c:pt idx="1414">
                  <c:v>4.1763638480661696</c:v>
                </c:pt>
                <c:pt idx="1415">
                  <c:v>4.1763638480661696</c:v>
                </c:pt>
                <c:pt idx="1416">
                  <c:v>4.1763638480661696</c:v>
                </c:pt>
                <c:pt idx="1417">
                  <c:v>4.1763638480661696</c:v>
                </c:pt>
                <c:pt idx="1418">
                  <c:v>4.1763638480661696</c:v>
                </c:pt>
                <c:pt idx="1419">
                  <c:v>4.1763638480661696</c:v>
                </c:pt>
                <c:pt idx="1420">
                  <c:v>4.1763638480661696</c:v>
                </c:pt>
                <c:pt idx="1421">
                  <c:v>4.1763638480661696</c:v>
                </c:pt>
                <c:pt idx="1422">
                  <c:v>4.1763638480661696</c:v>
                </c:pt>
                <c:pt idx="1423">
                  <c:v>4.1763638480661696</c:v>
                </c:pt>
                <c:pt idx="1424">
                  <c:v>4.1763638480661696</c:v>
                </c:pt>
                <c:pt idx="1425">
                  <c:v>4.1763638480661696</c:v>
                </c:pt>
                <c:pt idx="1426">
                  <c:v>4.1763638480661696</c:v>
                </c:pt>
                <c:pt idx="1427">
                  <c:v>4.1763638480661696</c:v>
                </c:pt>
                <c:pt idx="1428">
                  <c:v>4.1763638480661696</c:v>
                </c:pt>
                <c:pt idx="1429">
                  <c:v>4.1763638480661696</c:v>
                </c:pt>
                <c:pt idx="1430">
                  <c:v>4.1763638480661696</c:v>
                </c:pt>
                <c:pt idx="1431">
                  <c:v>4.1763638480661696</c:v>
                </c:pt>
                <c:pt idx="1432">
                  <c:v>4.1763638480661696</c:v>
                </c:pt>
                <c:pt idx="1433">
                  <c:v>4.1763638480661696</c:v>
                </c:pt>
                <c:pt idx="1434">
                  <c:v>4.1763638480661696</c:v>
                </c:pt>
                <c:pt idx="1435">
                  <c:v>4.1763638480661696</c:v>
                </c:pt>
                <c:pt idx="1436">
                  <c:v>4.1763638480661696</c:v>
                </c:pt>
                <c:pt idx="1437">
                  <c:v>4.1763638480661696</c:v>
                </c:pt>
                <c:pt idx="1438">
                  <c:v>4.1763638480661696</c:v>
                </c:pt>
                <c:pt idx="1439">
                  <c:v>4.1763638480661696</c:v>
                </c:pt>
                <c:pt idx="1440">
                  <c:v>4.1763638480661696</c:v>
                </c:pt>
                <c:pt idx="1441">
                  <c:v>4.1763638480661696</c:v>
                </c:pt>
                <c:pt idx="1442">
                  <c:v>4.1763638480661696</c:v>
                </c:pt>
                <c:pt idx="1443">
                  <c:v>4.1763638480661696</c:v>
                </c:pt>
                <c:pt idx="1444">
                  <c:v>4.1763638480661696</c:v>
                </c:pt>
                <c:pt idx="1445">
                  <c:v>4.1763638480661696</c:v>
                </c:pt>
                <c:pt idx="1446">
                  <c:v>4.1763638480661696</c:v>
                </c:pt>
                <c:pt idx="1447">
                  <c:v>4.1763638480661696</c:v>
                </c:pt>
                <c:pt idx="1448">
                  <c:v>4.1763638480661696</c:v>
                </c:pt>
                <c:pt idx="1449">
                  <c:v>4.1763638480661696</c:v>
                </c:pt>
                <c:pt idx="1450">
                  <c:v>4.1763638480661696</c:v>
                </c:pt>
                <c:pt idx="1451">
                  <c:v>4.1763638480661696</c:v>
                </c:pt>
                <c:pt idx="1452">
                  <c:v>4.1763638480661696</c:v>
                </c:pt>
                <c:pt idx="1453">
                  <c:v>4.1763638480661696</c:v>
                </c:pt>
                <c:pt idx="1454">
                  <c:v>4.1763638480661696</c:v>
                </c:pt>
                <c:pt idx="1455">
                  <c:v>4.1763638480661696</c:v>
                </c:pt>
                <c:pt idx="1456">
                  <c:v>4.1763638480661696</c:v>
                </c:pt>
                <c:pt idx="1457">
                  <c:v>4.1763638480661696</c:v>
                </c:pt>
                <c:pt idx="1458">
                  <c:v>4.1763638480661696</c:v>
                </c:pt>
                <c:pt idx="1459">
                  <c:v>4.1763638480661696</c:v>
                </c:pt>
                <c:pt idx="1460">
                  <c:v>4.1763638480661696</c:v>
                </c:pt>
                <c:pt idx="1461">
                  <c:v>4.1763638480661696</c:v>
                </c:pt>
                <c:pt idx="1462">
                  <c:v>4.1763638480661696</c:v>
                </c:pt>
                <c:pt idx="1463">
                  <c:v>4.1763638480661696</c:v>
                </c:pt>
                <c:pt idx="1464">
                  <c:v>4.1763638480661696</c:v>
                </c:pt>
                <c:pt idx="1465">
                  <c:v>4.1763638480661696</c:v>
                </c:pt>
                <c:pt idx="1466">
                  <c:v>4.1763638480661696</c:v>
                </c:pt>
                <c:pt idx="1467">
                  <c:v>4.1763638480661696</c:v>
                </c:pt>
                <c:pt idx="1468">
                  <c:v>4.1763638480661696</c:v>
                </c:pt>
                <c:pt idx="1469">
                  <c:v>4.1763638480661696</c:v>
                </c:pt>
                <c:pt idx="1470">
                  <c:v>4.1763638480661696</c:v>
                </c:pt>
                <c:pt idx="1471">
                  <c:v>4.1763638480661696</c:v>
                </c:pt>
                <c:pt idx="1472">
                  <c:v>4.1763638480661696</c:v>
                </c:pt>
                <c:pt idx="1473">
                  <c:v>4.1763638480661696</c:v>
                </c:pt>
                <c:pt idx="1474">
                  <c:v>4.1763638480661696</c:v>
                </c:pt>
                <c:pt idx="1475">
                  <c:v>4.1763638480661696</c:v>
                </c:pt>
                <c:pt idx="1476">
                  <c:v>4.1763638480661696</c:v>
                </c:pt>
                <c:pt idx="1477">
                  <c:v>4.1763638480661696</c:v>
                </c:pt>
                <c:pt idx="1478">
                  <c:v>4.1763638480661696</c:v>
                </c:pt>
                <c:pt idx="1479">
                  <c:v>4.1763638480661696</c:v>
                </c:pt>
                <c:pt idx="1480">
                  <c:v>4.1763638480661696</c:v>
                </c:pt>
                <c:pt idx="1481">
                  <c:v>4.1763638480661696</c:v>
                </c:pt>
                <c:pt idx="1482">
                  <c:v>4.1763638480661696</c:v>
                </c:pt>
                <c:pt idx="1483">
                  <c:v>4.1763638480661696</c:v>
                </c:pt>
                <c:pt idx="1484">
                  <c:v>4.1763638480661696</c:v>
                </c:pt>
                <c:pt idx="1485">
                  <c:v>4.1763638480661696</c:v>
                </c:pt>
                <c:pt idx="1486">
                  <c:v>4.1763638480661696</c:v>
                </c:pt>
                <c:pt idx="1487">
                  <c:v>4.1763638480661696</c:v>
                </c:pt>
                <c:pt idx="1488">
                  <c:v>4.1763638480661696</c:v>
                </c:pt>
                <c:pt idx="1489">
                  <c:v>4.1763638480661696</c:v>
                </c:pt>
                <c:pt idx="1490">
                  <c:v>4.1763638480661696</c:v>
                </c:pt>
                <c:pt idx="1491">
                  <c:v>4.1763638480661696</c:v>
                </c:pt>
                <c:pt idx="1492">
                  <c:v>4.1763638480661696</c:v>
                </c:pt>
                <c:pt idx="1493">
                  <c:v>4.1763638480661696</c:v>
                </c:pt>
                <c:pt idx="1494">
                  <c:v>4.1763638480661696</c:v>
                </c:pt>
                <c:pt idx="1495">
                  <c:v>4.1763638480661696</c:v>
                </c:pt>
                <c:pt idx="1496">
                  <c:v>4.1763638480661696</c:v>
                </c:pt>
                <c:pt idx="1497">
                  <c:v>4.1763638480661696</c:v>
                </c:pt>
                <c:pt idx="1498">
                  <c:v>4.1763638480661696</c:v>
                </c:pt>
                <c:pt idx="1499">
                  <c:v>4.1763638480661696</c:v>
                </c:pt>
                <c:pt idx="1500">
                  <c:v>4.1763638480661696</c:v>
                </c:pt>
                <c:pt idx="1501">
                  <c:v>4.1763638480661696</c:v>
                </c:pt>
                <c:pt idx="1502">
                  <c:v>4.1763638480661696</c:v>
                </c:pt>
                <c:pt idx="1503">
                  <c:v>4.1763638480661696</c:v>
                </c:pt>
                <c:pt idx="1504">
                  <c:v>4.1763638480661696</c:v>
                </c:pt>
                <c:pt idx="1505">
                  <c:v>4.1763638480661696</c:v>
                </c:pt>
                <c:pt idx="1506">
                  <c:v>4.1763638480661696</c:v>
                </c:pt>
                <c:pt idx="1507">
                  <c:v>4.1763638480661696</c:v>
                </c:pt>
                <c:pt idx="1508">
                  <c:v>4.1763638480661696</c:v>
                </c:pt>
                <c:pt idx="1509">
                  <c:v>4.1763638480661696</c:v>
                </c:pt>
                <c:pt idx="1510">
                  <c:v>4.1764585530452702</c:v>
                </c:pt>
                <c:pt idx="1511">
                  <c:v>4.1840167445039</c:v>
                </c:pt>
                <c:pt idx="1512">
                  <c:v>4.2091415365307796</c:v>
                </c:pt>
                <c:pt idx="1513">
                  <c:v>4.24193456242112</c:v>
                </c:pt>
                <c:pt idx="1514">
                  <c:v>4.2631019663307903</c:v>
                </c:pt>
                <c:pt idx="1515">
                  <c:v>4.2661444270214197</c:v>
                </c:pt>
                <c:pt idx="1516">
                  <c:v>4.2680626896950402</c:v>
                </c:pt>
                <c:pt idx="1517">
                  <c:v>4.2701435186580898</c:v>
                </c:pt>
                <c:pt idx="1518">
                  <c:v>4.2701713556959398</c:v>
                </c:pt>
                <c:pt idx="1519">
                  <c:v>4.2701713556959398</c:v>
                </c:pt>
                <c:pt idx="1520">
                  <c:v>4.2701713556959398</c:v>
                </c:pt>
                <c:pt idx="1521">
                  <c:v>4.2701713556959398</c:v>
                </c:pt>
                <c:pt idx="1522">
                  <c:v>4.2701713556959398</c:v>
                </c:pt>
                <c:pt idx="1523">
                  <c:v>4.2689211602062702</c:v>
                </c:pt>
                <c:pt idx="1524">
                  <c:v>4.2560260815493001</c:v>
                </c:pt>
                <c:pt idx="1525">
                  <c:v>4.2336233035581401</c:v>
                </c:pt>
                <c:pt idx="1526">
                  <c:v>4.2189575404240198</c:v>
                </c:pt>
                <c:pt idx="1527">
                  <c:v>4.2167905779442805</c:v>
                </c:pt>
                <c:pt idx="1528">
                  <c:v>4.2150612770340903</c:v>
                </c:pt>
                <c:pt idx="1529">
                  <c:v>4.2134298137396202</c:v>
                </c:pt>
                <c:pt idx="1530">
                  <c:v>4.2118619520247798</c:v>
                </c:pt>
                <c:pt idx="1531">
                  <c:v>4.2118619520247798</c:v>
                </c:pt>
                <c:pt idx="1532">
                  <c:v>4.2118619520247798</c:v>
                </c:pt>
                <c:pt idx="1533">
                  <c:v>4.2118619520247798</c:v>
                </c:pt>
                <c:pt idx="1534">
                  <c:v>4.2118619520247798</c:v>
                </c:pt>
                <c:pt idx="1535">
                  <c:v>4.2125357507822798</c:v>
                </c:pt>
                <c:pt idx="1536">
                  <c:v>4.2255659175754303</c:v>
                </c:pt>
                <c:pt idx="1537">
                  <c:v>4.2545729721233903</c:v>
                </c:pt>
                <c:pt idx="1538">
                  <c:v>4.2818214097295</c:v>
                </c:pt>
                <c:pt idx="1539">
                  <c:v>4.2900938943665095</c:v>
                </c:pt>
                <c:pt idx="1540">
                  <c:v>4.2920655257277298</c:v>
                </c:pt>
                <c:pt idx="1541">
                  <c:v>4.2940226325774802</c:v>
                </c:pt>
                <c:pt idx="1542">
                  <c:v>4.2952095868670801</c:v>
                </c:pt>
                <c:pt idx="1543">
                  <c:v>4.2952095868670801</c:v>
                </c:pt>
                <c:pt idx="1544">
                  <c:v>4.2952095868670801</c:v>
                </c:pt>
                <c:pt idx="1545">
                  <c:v>4.2952095868670801</c:v>
                </c:pt>
                <c:pt idx="1546">
                  <c:v>4.2952095868670801</c:v>
                </c:pt>
                <c:pt idx="1547">
                  <c:v>4.2948490916419004</c:v>
                </c:pt>
                <c:pt idx="1548">
                  <c:v>4.2822667494381195</c:v>
                </c:pt>
                <c:pt idx="1549">
                  <c:v>4.2468990989782203</c:v>
                </c:pt>
                <c:pt idx="1550">
                  <c:v>4.1997889320634396</c:v>
                </c:pt>
                <c:pt idx="1551">
                  <c:v>4.1560590567384503</c:v>
                </c:pt>
                <c:pt idx="1552">
                  <c:v>4.1219616440065199</c:v>
                </c:pt>
                <c:pt idx="1553">
                  <c:v>4.1013172088069494</c:v>
                </c:pt>
                <c:pt idx="1554">
                  <c:v>4.0980948424340804</c:v>
                </c:pt>
                <c:pt idx="1555">
                  <c:v>4.0962932993094503</c:v>
                </c:pt>
                <c:pt idx="1556">
                  <c:v>4.0948208779067805</c:v>
                </c:pt>
                <c:pt idx="1557">
                  <c:v>4.0948208779067805</c:v>
                </c:pt>
                <c:pt idx="1558">
                  <c:v>4.0948208779067805</c:v>
                </c:pt>
                <c:pt idx="1559">
                  <c:v>4.0948208779067805</c:v>
                </c:pt>
                <c:pt idx="1560">
                  <c:v>4.0948208779067805</c:v>
                </c:pt>
                <c:pt idx="1561">
                  <c:v>4.0948208779067805</c:v>
                </c:pt>
                <c:pt idx="1562">
                  <c:v>4.0948208779067805</c:v>
                </c:pt>
                <c:pt idx="1563">
                  <c:v>4.0948208779067805</c:v>
                </c:pt>
                <c:pt idx="1564">
                  <c:v>4.0948208779067805</c:v>
                </c:pt>
                <c:pt idx="1565">
                  <c:v>4.0948208779067805</c:v>
                </c:pt>
                <c:pt idx="1566">
                  <c:v>4.0948208779067805</c:v>
                </c:pt>
                <c:pt idx="1567">
                  <c:v>4.0948208779067805</c:v>
                </c:pt>
                <c:pt idx="1568">
                  <c:v>4.0948208779067805</c:v>
                </c:pt>
                <c:pt idx="1569">
                  <c:v>4.0948208779067805</c:v>
                </c:pt>
                <c:pt idx="1570">
                  <c:v>4.0948208779067805</c:v>
                </c:pt>
                <c:pt idx="1571">
                  <c:v>4.0948208779067805</c:v>
                </c:pt>
                <c:pt idx="1572">
                  <c:v>4.0948208779067805</c:v>
                </c:pt>
                <c:pt idx="1573">
                  <c:v>4.0948208779067805</c:v>
                </c:pt>
                <c:pt idx="1574">
                  <c:v>4.0948208779067805</c:v>
                </c:pt>
                <c:pt idx="1575">
                  <c:v>4.0948208779067805</c:v>
                </c:pt>
                <c:pt idx="1576">
                  <c:v>4.0948208779067805</c:v>
                </c:pt>
                <c:pt idx="1577">
                  <c:v>4.0948208779067805</c:v>
                </c:pt>
                <c:pt idx="1578">
                  <c:v>4.0948208779067805</c:v>
                </c:pt>
                <c:pt idx="1579">
                  <c:v>4.0948208779067805</c:v>
                </c:pt>
                <c:pt idx="1580">
                  <c:v>4.0948208779067805</c:v>
                </c:pt>
                <c:pt idx="1581">
                  <c:v>4.0948208779067805</c:v>
                </c:pt>
                <c:pt idx="1582">
                  <c:v>4.0948208779067805</c:v>
                </c:pt>
                <c:pt idx="1583">
                  <c:v>4.0948208779067805</c:v>
                </c:pt>
                <c:pt idx="1584">
                  <c:v>4.0948208779067805</c:v>
                </c:pt>
                <c:pt idx="1585">
                  <c:v>4.0948208779067805</c:v>
                </c:pt>
                <c:pt idx="1586">
                  <c:v>4.0948208779067805</c:v>
                </c:pt>
                <c:pt idx="1587">
                  <c:v>4.0948208779067805</c:v>
                </c:pt>
                <c:pt idx="1588">
                  <c:v>4.0948208779067805</c:v>
                </c:pt>
                <c:pt idx="1589">
                  <c:v>4.0948208779067805</c:v>
                </c:pt>
                <c:pt idx="1590">
                  <c:v>4.0948208779067805</c:v>
                </c:pt>
                <c:pt idx="1591">
                  <c:v>4.0948208779067805</c:v>
                </c:pt>
                <c:pt idx="1592">
                  <c:v>4.0948208779067805</c:v>
                </c:pt>
                <c:pt idx="1593">
                  <c:v>4.0948208779067805</c:v>
                </c:pt>
                <c:pt idx="1594">
                  <c:v>4.0948208779067805</c:v>
                </c:pt>
                <c:pt idx="1595">
                  <c:v>4.0948208779067805</c:v>
                </c:pt>
                <c:pt idx="1596">
                  <c:v>4.0948208779067805</c:v>
                </c:pt>
                <c:pt idx="1597">
                  <c:v>4.0948208779067805</c:v>
                </c:pt>
                <c:pt idx="1598">
                  <c:v>4.0948208779067805</c:v>
                </c:pt>
                <c:pt idx="1599">
                  <c:v>4.0948208779067805</c:v>
                </c:pt>
                <c:pt idx="1600">
                  <c:v>4.0948208779067805</c:v>
                </c:pt>
                <c:pt idx="1601">
                  <c:v>4.0948208779067805</c:v>
                </c:pt>
                <c:pt idx="1602">
                  <c:v>4.0948208779067805</c:v>
                </c:pt>
                <c:pt idx="1603">
                  <c:v>4.0948208779067805</c:v>
                </c:pt>
                <c:pt idx="1604">
                  <c:v>4.0948208779067805</c:v>
                </c:pt>
                <c:pt idx="1605">
                  <c:v>4.0948208779067805</c:v>
                </c:pt>
                <c:pt idx="1606">
                  <c:v>4.0948208779067805</c:v>
                </c:pt>
                <c:pt idx="1607">
                  <c:v>4.0948208779067805</c:v>
                </c:pt>
                <c:pt idx="1608">
                  <c:v>4.0948208779067805</c:v>
                </c:pt>
                <c:pt idx="1609">
                  <c:v>4.0948208779067805</c:v>
                </c:pt>
                <c:pt idx="1610">
                  <c:v>4.0948208779067805</c:v>
                </c:pt>
                <c:pt idx="1611">
                  <c:v>4.0948208779067805</c:v>
                </c:pt>
                <c:pt idx="1612">
                  <c:v>4.0948208779067805</c:v>
                </c:pt>
                <c:pt idx="1613">
                  <c:v>4.0948208779067805</c:v>
                </c:pt>
                <c:pt idx="1614">
                  <c:v>4.0948208779067805</c:v>
                </c:pt>
                <c:pt idx="1615">
                  <c:v>4.0948208779067805</c:v>
                </c:pt>
                <c:pt idx="1616">
                  <c:v>4.0948208779067805</c:v>
                </c:pt>
                <c:pt idx="1617">
                  <c:v>4.0948208779067805</c:v>
                </c:pt>
                <c:pt idx="1618">
                  <c:v>4.0948208779067805</c:v>
                </c:pt>
                <c:pt idx="1619">
                  <c:v>4.0948208779067805</c:v>
                </c:pt>
                <c:pt idx="1620">
                  <c:v>4.0948208779067805</c:v>
                </c:pt>
                <c:pt idx="1621">
                  <c:v>4.0948208779067805</c:v>
                </c:pt>
                <c:pt idx="1622">
                  <c:v>4.0948208779067805</c:v>
                </c:pt>
                <c:pt idx="1623">
                  <c:v>4.0948208779067805</c:v>
                </c:pt>
                <c:pt idx="1624">
                  <c:v>4.0948208779067805</c:v>
                </c:pt>
                <c:pt idx="1625">
                  <c:v>4.0948208779067805</c:v>
                </c:pt>
                <c:pt idx="1626">
                  <c:v>4.0948208779067805</c:v>
                </c:pt>
                <c:pt idx="1627">
                  <c:v>4.0948208779067805</c:v>
                </c:pt>
                <c:pt idx="1628">
                  <c:v>4.0948208779067805</c:v>
                </c:pt>
                <c:pt idx="1629">
                  <c:v>4.0948208779067805</c:v>
                </c:pt>
                <c:pt idx="1630">
                  <c:v>4.0948208779067805</c:v>
                </c:pt>
                <c:pt idx="1631">
                  <c:v>4.0948208779067805</c:v>
                </c:pt>
                <c:pt idx="1632">
                  <c:v>4.0948208779067805</c:v>
                </c:pt>
                <c:pt idx="1633">
                  <c:v>4.0948208779067805</c:v>
                </c:pt>
                <c:pt idx="1634">
                  <c:v>4.0948208779067805</c:v>
                </c:pt>
                <c:pt idx="1635">
                  <c:v>4.0948208779067805</c:v>
                </c:pt>
                <c:pt idx="1636">
                  <c:v>4.0948208779067805</c:v>
                </c:pt>
                <c:pt idx="1637">
                  <c:v>4.0948208779067805</c:v>
                </c:pt>
                <c:pt idx="1638">
                  <c:v>4.0948208779067805</c:v>
                </c:pt>
                <c:pt idx="1639">
                  <c:v>4.0948208779067805</c:v>
                </c:pt>
                <c:pt idx="1640">
                  <c:v>4.0948208779067805</c:v>
                </c:pt>
                <c:pt idx="1641">
                  <c:v>4.0948208779067805</c:v>
                </c:pt>
                <c:pt idx="1642">
                  <c:v>4.0948208779067805</c:v>
                </c:pt>
                <c:pt idx="1643">
                  <c:v>4.0948208779067805</c:v>
                </c:pt>
                <c:pt idx="1644">
                  <c:v>4.0948208779067805</c:v>
                </c:pt>
                <c:pt idx="1645">
                  <c:v>4.0948208779067805</c:v>
                </c:pt>
                <c:pt idx="1646">
                  <c:v>4.0948208779067805</c:v>
                </c:pt>
                <c:pt idx="1647">
                  <c:v>4.0948208779067805</c:v>
                </c:pt>
                <c:pt idx="1648">
                  <c:v>4.0948208779067805</c:v>
                </c:pt>
                <c:pt idx="1649">
                  <c:v>4.0948208779067805</c:v>
                </c:pt>
                <c:pt idx="1650">
                  <c:v>4.0948208779067805</c:v>
                </c:pt>
                <c:pt idx="1651">
                  <c:v>4.0948208779067805</c:v>
                </c:pt>
                <c:pt idx="1652">
                  <c:v>4.0948208779067805</c:v>
                </c:pt>
                <c:pt idx="1653">
                  <c:v>4.0948208779067805</c:v>
                </c:pt>
                <c:pt idx="1654">
                  <c:v>4.0948208779067805</c:v>
                </c:pt>
                <c:pt idx="1655">
                  <c:v>4.0948208779067805</c:v>
                </c:pt>
                <c:pt idx="1656">
                  <c:v>4.0948208779067805</c:v>
                </c:pt>
                <c:pt idx="1657">
                  <c:v>4.0948208779067805</c:v>
                </c:pt>
                <c:pt idx="1658">
                  <c:v>4.0948208779067805</c:v>
                </c:pt>
                <c:pt idx="1659">
                  <c:v>4.0948208779067805</c:v>
                </c:pt>
                <c:pt idx="1660">
                  <c:v>4.0948208779067805</c:v>
                </c:pt>
                <c:pt idx="1661">
                  <c:v>4.0948208779067805</c:v>
                </c:pt>
                <c:pt idx="1662">
                  <c:v>4.0948208779067805</c:v>
                </c:pt>
                <c:pt idx="1663">
                  <c:v>4.0948208779067805</c:v>
                </c:pt>
                <c:pt idx="1664">
                  <c:v>4.0948208779067805</c:v>
                </c:pt>
                <c:pt idx="1665">
                  <c:v>4.0948208779067805</c:v>
                </c:pt>
                <c:pt idx="1666">
                  <c:v>4.0948208779067805</c:v>
                </c:pt>
                <c:pt idx="1667">
                  <c:v>4.0948208779067805</c:v>
                </c:pt>
                <c:pt idx="1668">
                  <c:v>4.0948208779067805</c:v>
                </c:pt>
                <c:pt idx="1669">
                  <c:v>4.0948208779067805</c:v>
                </c:pt>
                <c:pt idx="1670">
                  <c:v>4.0948208779067805</c:v>
                </c:pt>
                <c:pt idx="1671">
                  <c:v>4.0948208779067805</c:v>
                </c:pt>
                <c:pt idx="1672">
                  <c:v>4.0948208779067805</c:v>
                </c:pt>
                <c:pt idx="1673">
                  <c:v>4.0948208779067805</c:v>
                </c:pt>
                <c:pt idx="1674">
                  <c:v>4.0948208779067805</c:v>
                </c:pt>
                <c:pt idx="1675">
                  <c:v>4.0948208779067805</c:v>
                </c:pt>
                <c:pt idx="1676">
                  <c:v>4.0948208779067805</c:v>
                </c:pt>
                <c:pt idx="1677">
                  <c:v>4.0948208779067805</c:v>
                </c:pt>
                <c:pt idx="1678">
                  <c:v>4.0948208779067805</c:v>
                </c:pt>
                <c:pt idx="1679">
                  <c:v>4.0948208779067805</c:v>
                </c:pt>
                <c:pt idx="1680">
                  <c:v>4.0948208779067805</c:v>
                </c:pt>
                <c:pt idx="1681">
                  <c:v>4.0948208779067805</c:v>
                </c:pt>
                <c:pt idx="1682">
                  <c:v>4.0948208779067805</c:v>
                </c:pt>
                <c:pt idx="1683">
                  <c:v>4.0948208779067805</c:v>
                </c:pt>
                <c:pt idx="1684">
                  <c:v>4.0948208779067805</c:v>
                </c:pt>
                <c:pt idx="1685">
                  <c:v>4.0948208779067805</c:v>
                </c:pt>
                <c:pt idx="1686">
                  <c:v>4.0948208779067805</c:v>
                </c:pt>
                <c:pt idx="1687">
                  <c:v>4.0948208779067805</c:v>
                </c:pt>
                <c:pt idx="1688">
                  <c:v>4.0948208779067805</c:v>
                </c:pt>
                <c:pt idx="1689">
                  <c:v>4.0948208779067805</c:v>
                </c:pt>
                <c:pt idx="1690">
                  <c:v>4.0948208779067805</c:v>
                </c:pt>
                <c:pt idx="1691">
                  <c:v>4.0948208779067805</c:v>
                </c:pt>
                <c:pt idx="1692">
                  <c:v>4.0948208779067805</c:v>
                </c:pt>
                <c:pt idx="1693">
                  <c:v>4.0948208779067805</c:v>
                </c:pt>
                <c:pt idx="1694">
                  <c:v>4.0948208779067805</c:v>
                </c:pt>
                <c:pt idx="1695">
                  <c:v>4.0948208779067805</c:v>
                </c:pt>
                <c:pt idx="1696">
                  <c:v>4.0948208779067805</c:v>
                </c:pt>
                <c:pt idx="1697">
                  <c:v>4.0948208779067805</c:v>
                </c:pt>
                <c:pt idx="1698">
                  <c:v>4.0948208779067805</c:v>
                </c:pt>
                <c:pt idx="1699">
                  <c:v>4.0948208779067805</c:v>
                </c:pt>
                <c:pt idx="1700">
                  <c:v>4.0948208779067805</c:v>
                </c:pt>
                <c:pt idx="1701">
                  <c:v>4.0948208779067805</c:v>
                </c:pt>
                <c:pt idx="1702">
                  <c:v>4.0948208779067805</c:v>
                </c:pt>
                <c:pt idx="1703">
                  <c:v>4.0948208779067805</c:v>
                </c:pt>
                <c:pt idx="1704">
                  <c:v>4.0948208779067805</c:v>
                </c:pt>
                <c:pt idx="1705">
                  <c:v>4.0948208779067805</c:v>
                </c:pt>
                <c:pt idx="1706">
                  <c:v>4.0948208779067805</c:v>
                </c:pt>
                <c:pt idx="1707">
                  <c:v>4.0948208779067805</c:v>
                </c:pt>
                <c:pt idx="1708">
                  <c:v>4.0948208779067805</c:v>
                </c:pt>
                <c:pt idx="1709">
                  <c:v>4.0948208779067805</c:v>
                </c:pt>
                <c:pt idx="1710">
                  <c:v>4.0948208779067805</c:v>
                </c:pt>
                <c:pt idx="1711">
                  <c:v>4.0948208779067805</c:v>
                </c:pt>
                <c:pt idx="1712">
                  <c:v>4.0948208779067805</c:v>
                </c:pt>
                <c:pt idx="1713">
                  <c:v>4.0948208779067805</c:v>
                </c:pt>
                <c:pt idx="1714">
                  <c:v>4.0948208779067805</c:v>
                </c:pt>
                <c:pt idx="1715">
                  <c:v>4.0948208779067805</c:v>
                </c:pt>
                <c:pt idx="1716">
                  <c:v>4.0948208779067805</c:v>
                </c:pt>
                <c:pt idx="1717">
                  <c:v>4.0948208779067805</c:v>
                </c:pt>
                <c:pt idx="1718">
                  <c:v>4.0948208779067805</c:v>
                </c:pt>
                <c:pt idx="1719">
                  <c:v>4.0948208779067805</c:v>
                </c:pt>
                <c:pt idx="1720">
                  <c:v>4.0948208779067805</c:v>
                </c:pt>
                <c:pt idx="1721">
                  <c:v>4.0948208779067805</c:v>
                </c:pt>
                <c:pt idx="1722">
                  <c:v>4.0948208779067805</c:v>
                </c:pt>
                <c:pt idx="1723">
                  <c:v>4.0948208779067805</c:v>
                </c:pt>
                <c:pt idx="1724">
                  <c:v>4.0948208779067805</c:v>
                </c:pt>
                <c:pt idx="1725">
                  <c:v>4.0948208779067805</c:v>
                </c:pt>
                <c:pt idx="1726">
                  <c:v>4.0948208779067805</c:v>
                </c:pt>
                <c:pt idx="1727">
                  <c:v>4.0948208779067805</c:v>
                </c:pt>
                <c:pt idx="1728">
                  <c:v>4.0948208779067805</c:v>
                </c:pt>
                <c:pt idx="1729">
                  <c:v>4.0948208779067805</c:v>
                </c:pt>
                <c:pt idx="1730">
                  <c:v>4.0948208779067805</c:v>
                </c:pt>
                <c:pt idx="1731">
                  <c:v>4.0948208779067805</c:v>
                </c:pt>
                <c:pt idx="1732">
                  <c:v>4.0948208779067805</c:v>
                </c:pt>
                <c:pt idx="1733">
                  <c:v>4.0948208779067805</c:v>
                </c:pt>
                <c:pt idx="1734">
                  <c:v>4.0948208779067805</c:v>
                </c:pt>
                <c:pt idx="1735">
                  <c:v>4.0948208779067805</c:v>
                </c:pt>
                <c:pt idx="1736">
                  <c:v>4.0948208779067805</c:v>
                </c:pt>
                <c:pt idx="1737">
                  <c:v>4.0948208779067805</c:v>
                </c:pt>
                <c:pt idx="1738">
                  <c:v>4.0948208779067805</c:v>
                </c:pt>
                <c:pt idx="1739">
                  <c:v>4.0948208779067805</c:v>
                </c:pt>
                <c:pt idx="1740">
                  <c:v>4.0948208779067805</c:v>
                </c:pt>
                <c:pt idx="1741">
                  <c:v>4.0948208779067805</c:v>
                </c:pt>
                <c:pt idx="1742">
                  <c:v>4.0948208779067805</c:v>
                </c:pt>
                <c:pt idx="1743">
                  <c:v>4.0948208779067805</c:v>
                </c:pt>
                <c:pt idx="1744">
                  <c:v>4.0948208779067805</c:v>
                </c:pt>
                <c:pt idx="1745">
                  <c:v>4.0948208779067805</c:v>
                </c:pt>
                <c:pt idx="1746">
                  <c:v>4.0948208779067805</c:v>
                </c:pt>
                <c:pt idx="1747">
                  <c:v>4.0948208779067805</c:v>
                </c:pt>
                <c:pt idx="1748">
                  <c:v>4.0948208779067805</c:v>
                </c:pt>
                <c:pt idx="1749">
                  <c:v>4.0948208779067805</c:v>
                </c:pt>
                <c:pt idx="1750">
                  <c:v>4.0948208779067805</c:v>
                </c:pt>
                <c:pt idx="1751">
                  <c:v>4.0948208779067805</c:v>
                </c:pt>
                <c:pt idx="1752">
                  <c:v>4.0948208779067805</c:v>
                </c:pt>
                <c:pt idx="1753">
                  <c:v>4.0948208779067805</c:v>
                </c:pt>
                <c:pt idx="1754">
                  <c:v>4.0948208779067805</c:v>
                </c:pt>
                <c:pt idx="1755">
                  <c:v>4.0948208779067805</c:v>
                </c:pt>
                <c:pt idx="1756">
                  <c:v>4.0948208779067805</c:v>
                </c:pt>
                <c:pt idx="1757">
                  <c:v>4.0948208779067805</c:v>
                </c:pt>
                <c:pt idx="1758">
                  <c:v>4.0948208779067805</c:v>
                </c:pt>
                <c:pt idx="1759">
                  <c:v>4.0948208779067805</c:v>
                </c:pt>
                <c:pt idx="1760">
                  <c:v>4.0948208779067805</c:v>
                </c:pt>
                <c:pt idx="1761">
                  <c:v>4.0948208779067805</c:v>
                </c:pt>
                <c:pt idx="1762">
                  <c:v>4.0948208779067805</c:v>
                </c:pt>
                <c:pt idx="1763">
                  <c:v>4.0948208779067805</c:v>
                </c:pt>
                <c:pt idx="1764">
                  <c:v>4.0948208779067805</c:v>
                </c:pt>
                <c:pt idx="1765">
                  <c:v>4.0948208779067805</c:v>
                </c:pt>
                <c:pt idx="1766">
                  <c:v>4.0948208779067805</c:v>
                </c:pt>
                <c:pt idx="1767">
                  <c:v>4.0948208779067805</c:v>
                </c:pt>
                <c:pt idx="1768">
                  <c:v>4.0948208779067805</c:v>
                </c:pt>
                <c:pt idx="1769">
                  <c:v>4.0948208779067805</c:v>
                </c:pt>
                <c:pt idx="1770">
                  <c:v>4.0948208779067805</c:v>
                </c:pt>
                <c:pt idx="1771">
                  <c:v>4.0948208779067805</c:v>
                </c:pt>
                <c:pt idx="1772">
                  <c:v>4.0948208779067805</c:v>
                </c:pt>
                <c:pt idx="1773">
                  <c:v>4.0948208779067805</c:v>
                </c:pt>
                <c:pt idx="1774">
                  <c:v>4.0948208779067805</c:v>
                </c:pt>
                <c:pt idx="1775">
                  <c:v>4.0948208779067805</c:v>
                </c:pt>
                <c:pt idx="1776">
                  <c:v>4.0948208779067805</c:v>
                </c:pt>
                <c:pt idx="1777">
                  <c:v>4.0948208779067805</c:v>
                </c:pt>
                <c:pt idx="1778">
                  <c:v>4.0948208779067805</c:v>
                </c:pt>
                <c:pt idx="1779">
                  <c:v>4.0948208779067805</c:v>
                </c:pt>
                <c:pt idx="1780">
                  <c:v>4.0948208779067805</c:v>
                </c:pt>
                <c:pt idx="1781">
                  <c:v>4.0948208779067805</c:v>
                </c:pt>
                <c:pt idx="1782">
                  <c:v>4.0948208779067805</c:v>
                </c:pt>
                <c:pt idx="1783">
                  <c:v>4.0948208779067805</c:v>
                </c:pt>
                <c:pt idx="1784">
                  <c:v>4.0948208779067805</c:v>
                </c:pt>
                <c:pt idx="1785">
                  <c:v>4.0948208779067805</c:v>
                </c:pt>
                <c:pt idx="1786">
                  <c:v>4.0948208779067805</c:v>
                </c:pt>
                <c:pt idx="1787">
                  <c:v>4.0948208779067805</c:v>
                </c:pt>
                <c:pt idx="1788">
                  <c:v>4.0948208779067805</c:v>
                </c:pt>
                <c:pt idx="1789">
                  <c:v>4.0948208779067805</c:v>
                </c:pt>
                <c:pt idx="1790">
                  <c:v>4.0948208779067805</c:v>
                </c:pt>
                <c:pt idx="1791">
                  <c:v>4.0948208779067805</c:v>
                </c:pt>
                <c:pt idx="1792">
                  <c:v>4.0948208779067805</c:v>
                </c:pt>
                <c:pt idx="1793">
                  <c:v>4.0948208779067805</c:v>
                </c:pt>
                <c:pt idx="1794">
                  <c:v>4.0948208779067805</c:v>
                </c:pt>
                <c:pt idx="1795">
                  <c:v>4.0948208779067805</c:v>
                </c:pt>
                <c:pt idx="1796">
                  <c:v>4.0948208779067805</c:v>
                </c:pt>
                <c:pt idx="1797">
                  <c:v>4.0948208779067805</c:v>
                </c:pt>
                <c:pt idx="1798">
                  <c:v>4.0948208779067805</c:v>
                </c:pt>
                <c:pt idx="1799">
                  <c:v>4.0948208779067805</c:v>
                </c:pt>
                <c:pt idx="1800">
                  <c:v>4.0948208779067805</c:v>
                </c:pt>
                <c:pt idx="1801">
                  <c:v>4.0948208779067805</c:v>
                </c:pt>
                <c:pt idx="1802">
                  <c:v>4.0948208779067805</c:v>
                </c:pt>
                <c:pt idx="1803">
                  <c:v>4.0948208779067805</c:v>
                </c:pt>
                <c:pt idx="1804">
                  <c:v>4.0948208779067805</c:v>
                </c:pt>
                <c:pt idx="1805">
                  <c:v>4.0948208779067805</c:v>
                </c:pt>
                <c:pt idx="1806">
                  <c:v>4.0948208779067805</c:v>
                </c:pt>
                <c:pt idx="1807">
                  <c:v>4.0948208779067805</c:v>
                </c:pt>
                <c:pt idx="1808">
                  <c:v>4.0948208779067805</c:v>
                </c:pt>
                <c:pt idx="1809">
                  <c:v>4.0948208779067805</c:v>
                </c:pt>
                <c:pt idx="1810">
                  <c:v>4.0948208779067805</c:v>
                </c:pt>
                <c:pt idx="1811">
                  <c:v>4.0948208779067805</c:v>
                </c:pt>
                <c:pt idx="1812">
                  <c:v>4.0948208779067805</c:v>
                </c:pt>
                <c:pt idx="1813">
                  <c:v>4.0948208779067805</c:v>
                </c:pt>
                <c:pt idx="1814">
                  <c:v>4.0948208779067805</c:v>
                </c:pt>
                <c:pt idx="1815">
                  <c:v>4.0948208779067805</c:v>
                </c:pt>
                <c:pt idx="1816">
                  <c:v>4.0948208779067805</c:v>
                </c:pt>
                <c:pt idx="1817">
                  <c:v>4.0948208779067805</c:v>
                </c:pt>
                <c:pt idx="1818">
                  <c:v>4.0948208779067805</c:v>
                </c:pt>
                <c:pt idx="1819">
                  <c:v>4.0948208779067805</c:v>
                </c:pt>
                <c:pt idx="1820">
                  <c:v>4.0948208779067805</c:v>
                </c:pt>
                <c:pt idx="1821">
                  <c:v>4.0948208779067805</c:v>
                </c:pt>
                <c:pt idx="1822">
                  <c:v>4.0948208779067805</c:v>
                </c:pt>
                <c:pt idx="1823">
                  <c:v>4.0948208779067805</c:v>
                </c:pt>
                <c:pt idx="1824">
                  <c:v>4.0948208779067805</c:v>
                </c:pt>
                <c:pt idx="1825">
                  <c:v>4.0948208779067805</c:v>
                </c:pt>
                <c:pt idx="1826">
                  <c:v>4.0948208779067805</c:v>
                </c:pt>
                <c:pt idx="1827">
                  <c:v>4.0948208779067805</c:v>
                </c:pt>
                <c:pt idx="1828">
                  <c:v>4.0948208779067805</c:v>
                </c:pt>
                <c:pt idx="1829">
                  <c:v>4.0948208779067805</c:v>
                </c:pt>
                <c:pt idx="1830">
                  <c:v>4.0948208779067805</c:v>
                </c:pt>
                <c:pt idx="1831">
                  <c:v>4.0948208779067805</c:v>
                </c:pt>
                <c:pt idx="1832">
                  <c:v>4.0948208779067805</c:v>
                </c:pt>
                <c:pt idx="1833">
                  <c:v>4.0948208779067805</c:v>
                </c:pt>
                <c:pt idx="1834">
                  <c:v>4.0948208779067805</c:v>
                </c:pt>
                <c:pt idx="1835">
                  <c:v>4.0948208779067805</c:v>
                </c:pt>
                <c:pt idx="1836">
                  <c:v>4.0948208779067805</c:v>
                </c:pt>
                <c:pt idx="1837">
                  <c:v>4.0948208779067805</c:v>
                </c:pt>
                <c:pt idx="1838">
                  <c:v>4.0948208779067805</c:v>
                </c:pt>
                <c:pt idx="1839">
                  <c:v>4.0948208779067805</c:v>
                </c:pt>
                <c:pt idx="1840">
                  <c:v>4.0948208779067805</c:v>
                </c:pt>
                <c:pt idx="1841">
                  <c:v>4.0948208779067805</c:v>
                </c:pt>
                <c:pt idx="1842">
                  <c:v>4.0948208779067805</c:v>
                </c:pt>
                <c:pt idx="1843">
                  <c:v>4.0948208779067805</c:v>
                </c:pt>
                <c:pt idx="1844">
                  <c:v>4.0948208779067805</c:v>
                </c:pt>
                <c:pt idx="1845">
                  <c:v>4.0948208779067805</c:v>
                </c:pt>
                <c:pt idx="1846">
                  <c:v>4.0948208779067805</c:v>
                </c:pt>
                <c:pt idx="1847">
                  <c:v>4.0948208779067805</c:v>
                </c:pt>
                <c:pt idx="1848">
                  <c:v>4.0948208779067805</c:v>
                </c:pt>
                <c:pt idx="1849">
                  <c:v>4.0948208779067805</c:v>
                </c:pt>
                <c:pt idx="1850">
                  <c:v>4.0948208779067805</c:v>
                </c:pt>
                <c:pt idx="1851">
                  <c:v>4.0948208779067805</c:v>
                </c:pt>
                <c:pt idx="1852">
                  <c:v>4.0948208779067805</c:v>
                </c:pt>
                <c:pt idx="1853">
                  <c:v>4.0948208779067805</c:v>
                </c:pt>
                <c:pt idx="1854">
                  <c:v>4.0948208779067805</c:v>
                </c:pt>
                <c:pt idx="1855">
                  <c:v>4.0948208779067805</c:v>
                </c:pt>
                <c:pt idx="1856">
                  <c:v>4.0948208779067805</c:v>
                </c:pt>
                <c:pt idx="1857">
                  <c:v>4.0948208779067805</c:v>
                </c:pt>
                <c:pt idx="1858">
                  <c:v>4.0948208779067805</c:v>
                </c:pt>
                <c:pt idx="1859">
                  <c:v>4.0948208779067805</c:v>
                </c:pt>
                <c:pt idx="1860">
                  <c:v>4.0948208779067805</c:v>
                </c:pt>
                <c:pt idx="1861">
                  <c:v>4.0948208779067805</c:v>
                </c:pt>
                <c:pt idx="1862">
                  <c:v>4.0948208779067805</c:v>
                </c:pt>
                <c:pt idx="1863">
                  <c:v>4.0948208779067805</c:v>
                </c:pt>
                <c:pt idx="1864">
                  <c:v>4.0948208779067805</c:v>
                </c:pt>
                <c:pt idx="1865">
                  <c:v>4.0948208779067805</c:v>
                </c:pt>
                <c:pt idx="1866">
                  <c:v>4.0948208779067805</c:v>
                </c:pt>
                <c:pt idx="1867">
                  <c:v>4.0948208779067805</c:v>
                </c:pt>
                <c:pt idx="1868">
                  <c:v>4.0948208779067805</c:v>
                </c:pt>
                <c:pt idx="1869">
                  <c:v>4.0948208779067805</c:v>
                </c:pt>
                <c:pt idx="1870">
                  <c:v>4.0948208779067805</c:v>
                </c:pt>
                <c:pt idx="1871">
                  <c:v>4.0948208779067805</c:v>
                </c:pt>
                <c:pt idx="1872">
                  <c:v>4.0948208779067805</c:v>
                </c:pt>
                <c:pt idx="1873">
                  <c:v>4.0948208779067805</c:v>
                </c:pt>
                <c:pt idx="1874">
                  <c:v>4.0948208779067805</c:v>
                </c:pt>
                <c:pt idx="1875">
                  <c:v>4.0948208779067805</c:v>
                </c:pt>
                <c:pt idx="1876">
                  <c:v>4.0948208779067805</c:v>
                </c:pt>
                <c:pt idx="1877">
                  <c:v>4.0948208779067805</c:v>
                </c:pt>
                <c:pt idx="1878">
                  <c:v>4.0948208779067805</c:v>
                </c:pt>
                <c:pt idx="1879">
                  <c:v>4.0948208779067805</c:v>
                </c:pt>
                <c:pt idx="1880">
                  <c:v>4.0948208779067805</c:v>
                </c:pt>
                <c:pt idx="1881">
                  <c:v>4.0948208779067805</c:v>
                </c:pt>
                <c:pt idx="1882">
                  <c:v>4.0948208779067805</c:v>
                </c:pt>
                <c:pt idx="1883">
                  <c:v>4.0948208779067805</c:v>
                </c:pt>
                <c:pt idx="1884">
                  <c:v>4.0948208779067805</c:v>
                </c:pt>
                <c:pt idx="1885">
                  <c:v>4.0948208779067805</c:v>
                </c:pt>
                <c:pt idx="1886">
                  <c:v>4.0948208779067805</c:v>
                </c:pt>
                <c:pt idx="1887">
                  <c:v>4.0948208779067805</c:v>
                </c:pt>
                <c:pt idx="1888">
                  <c:v>4.0948208779067805</c:v>
                </c:pt>
                <c:pt idx="1889">
                  <c:v>4.0948208779067805</c:v>
                </c:pt>
                <c:pt idx="1890">
                  <c:v>4.0948208779067805</c:v>
                </c:pt>
                <c:pt idx="1891">
                  <c:v>4.0948208779067805</c:v>
                </c:pt>
                <c:pt idx="1892">
                  <c:v>4.0948208779067805</c:v>
                </c:pt>
                <c:pt idx="1893">
                  <c:v>4.0948208779067805</c:v>
                </c:pt>
                <c:pt idx="1894">
                  <c:v>4.0948208779067805</c:v>
                </c:pt>
                <c:pt idx="1895">
                  <c:v>4.0948208779067805</c:v>
                </c:pt>
                <c:pt idx="1896">
                  <c:v>4.0948208779067805</c:v>
                </c:pt>
                <c:pt idx="1897">
                  <c:v>4.0948208779067805</c:v>
                </c:pt>
                <c:pt idx="1898">
                  <c:v>4.0948208779067805</c:v>
                </c:pt>
                <c:pt idx="1899">
                  <c:v>4.0948208779067805</c:v>
                </c:pt>
                <c:pt idx="1900">
                  <c:v>4.0948208779067805</c:v>
                </c:pt>
                <c:pt idx="1901">
                  <c:v>4.0948208779067805</c:v>
                </c:pt>
                <c:pt idx="1902">
                  <c:v>4.0948208779067805</c:v>
                </c:pt>
                <c:pt idx="1903">
                  <c:v>4.0948208779067805</c:v>
                </c:pt>
                <c:pt idx="1904">
                  <c:v>4.0948208779067805</c:v>
                </c:pt>
                <c:pt idx="1905">
                  <c:v>4.0948208779067805</c:v>
                </c:pt>
                <c:pt idx="1906">
                  <c:v>4.0948208779067805</c:v>
                </c:pt>
                <c:pt idx="1907">
                  <c:v>4.0948208779067805</c:v>
                </c:pt>
                <c:pt idx="1908">
                  <c:v>4.0948208779067805</c:v>
                </c:pt>
                <c:pt idx="1909">
                  <c:v>4.0948208779067805</c:v>
                </c:pt>
                <c:pt idx="1910">
                  <c:v>4.0948208779067805</c:v>
                </c:pt>
                <c:pt idx="1911">
                  <c:v>4.0948208779067805</c:v>
                </c:pt>
                <c:pt idx="1912">
                  <c:v>4.0948208779067805</c:v>
                </c:pt>
                <c:pt idx="1913">
                  <c:v>4.0948208779067805</c:v>
                </c:pt>
                <c:pt idx="1914">
                  <c:v>4.0948208779067805</c:v>
                </c:pt>
                <c:pt idx="1915">
                  <c:v>4.0948208779067805</c:v>
                </c:pt>
                <c:pt idx="1916">
                  <c:v>4.0948208779067805</c:v>
                </c:pt>
                <c:pt idx="1917">
                  <c:v>4.0948208779067805</c:v>
                </c:pt>
                <c:pt idx="1918">
                  <c:v>4.0948208779067805</c:v>
                </c:pt>
                <c:pt idx="1919">
                  <c:v>4.0948208779067805</c:v>
                </c:pt>
                <c:pt idx="1920">
                  <c:v>4.0948208779067805</c:v>
                </c:pt>
                <c:pt idx="1921">
                  <c:v>4.0948208779067805</c:v>
                </c:pt>
                <c:pt idx="1922">
                  <c:v>4.0948208779067805</c:v>
                </c:pt>
                <c:pt idx="1923">
                  <c:v>4.0948208779067805</c:v>
                </c:pt>
                <c:pt idx="1924">
                  <c:v>4.0948208779067805</c:v>
                </c:pt>
                <c:pt idx="1925">
                  <c:v>4.0948208779067805</c:v>
                </c:pt>
                <c:pt idx="1926">
                  <c:v>4.0948208779067805</c:v>
                </c:pt>
                <c:pt idx="1927">
                  <c:v>4.0948208779067805</c:v>
                </c:pt>
                <c:pt idx="1928">
                  <c:v>4.0948208779067805</c:v>
                </c:pt>
                <c:pt idx="1929">
                  <c:v>4.0948208779067805</c:v>
                </c:pt>
                <c:pt idx="1930">
                  <c:v>4.0948208779067805</c:v>
                </c:pt>
                <c:pt idx="1931">
                  <c:v>4.0948208779067805</c:v>
                </c:pt>
                <c:pt idx="1932">
                  <c:v>4.0948208779067805</c:v>
                </c:pt>
                <c:pt idx="1933">
                  <c:v>4.0948208779067805</c:v>
                </c:pt>
                <c:pt idx="1934">
                  <c:v>4.0948208779067805</c:v>
                </c:pt>
                <c:pt idx="1935">
                  <c:v>4.0948208779067805</c:v>
                </c:pt>
                <c:pt idx="1936">
                  <c:v>4.0948208779067805</c:v>
                </c:pt>
                <c:pt idx="1937">
                  <c:v>4.0948208779067805</c:v>
                </c:pt>
                <c:pt idx="1938">
                  <c:v>4.0948208779067805</c:v>
                </c:pt>
                <c:pt idx="1939">
                  <c:v>4.0948208779067805</c:v>
                </c:pt>
                <c:pt idx="1940">
                  <c:v>4.0948208779067805</c:v>
                </c:pt>
                <c:pt idx="1941">
                  <c:v>4.0948208779067805</c:v>
                </c:pt>
                <c:pt idx="1942">
                  <c:v>4.0948208779067805</c:v>
                </c:pt>
                <c:pt idx="1943">
                  <c:v>4.0948208779067805</c:v>
                </c:pt>
                <c:pt idx="1944">
                  <c:v>4.0948208779067805</c:v>
                </c:pt>
                <c:pt idx="1945">
                  <c:v>4.0948208779067805</c:v>
                </c:pt>
                <c:pt idx="1946">
                  <c:v>4.0948208779067805</c:v>
                </c:pt>
                <c:pt idx="1947">
                  <c:v>4.0948208779067805</c:v>
                </c:pt>
                <c:pt idx="1948">
                  <c:v>4.0948208779067805</c:v>
                </c:pt>
                <c:pt idx="1949">
                  <c:v>4.0948208779067805</c:v>
                </c:pt>
                <c:pt idx="1950">
                  <c:v>4.0948208779067805</c:v>
                </c:pt>
                <c:pt idx="1951">
                  <c:v>4.0948208779067805</c:v>
                </c:pt>
                <c:pt idx="1952">
                  <c:v>4.0948208779067805</c:v>
                </c:pt>
                <c:pt idx="1953">
                  <c:v>4.0948208779067805</c:v>
                </c:pt>
                <c:pt idx="1954">
                  <c:v>4.0948208779067805</c:v>
                </c:pt>
                <c:pt idx="1955">
                  <c:v>4.0948208779067805</c:v>
                </c:pt>
                <c:pt idx="1956">
                  <c:v>4.0948208779067805</c:v>
                </c:pt>
                <c:pt idx="1957">
                  <c:v>4.0948208779067805</c:v>
                </c:pt>
                <c:pt idx="1958">
                  <c:v>4.0948208779067805</c:v>
                </c:pt>
                <c:pt idx="1959">
                  <c:v>4.0948208779067805</c:v>
                </c:pt>
                <c:pt idx="1960">
                  <c:v>4.0948208779067805</c:v>
                </c:pt>
                <c:pt idx="1961">
                  <c:v>4.0948208779067805</c:v>
                </c:pt>
                <c:pt idx="1962">
                  <c:v>4.0948208779067805</c:v>
                </c:pt>
                <c:pt idx="1963">
                  <c:v>4.0948208779067805</c:v>
                </c:pt>
                <c:pt idx="1964">
                  <c:v>4.0948208779067805</c:v>
                </c:pt>
                <c:pt idx="1965">
                  <c:v>4.0948208779067805</c:v>
                </c:pt>
                <c:pt idx="1966">
                  <c:v>4.0948208779067805</c:v>
                </c:pt>
                <c:pt idx="1967">
                  <c:v>4.0948208779067805</c:v>
                </c:pt>
                <c:pt idx="1968">
                  <c:v>4.0948208779067805</c:v>
                </c:pt>
                <c:pt idx="1969">
                  <c:v>4.0948208779067805</c:v>
                </c:pt>
                <c:pt idx="1970">
                  <c:v>4.0948208779067805</c:v>
                </c:pt>
                <c:pt idx="1971">
                  <c:v>4.0948208779067805</c:v>
                </c:pt>
                <c:pt idx="1972">
                  <c:v>4.0948208779067805</c:v>
                </c:pt>
                <c:pt idx="1973">
                  <c:v>4.0948208779067805</c:v>
                </c:pt>
                <c:pt idx="1974">
                  <c:v>4.0948208779067805</c:v>
                </c:pt>
                <c:pt idx="1975">
                  <c:v>4.0948208779067805</c:v>
                </c:pt>
                <c:pt idx="1976">
                  <c:v>4.0948208779067805</c:v>
                </c:pt>
                <c:pt idx="1977">
                  <c:v>4.0948208779067805</c:v>
                </c:pt>
                <c:pt idx="1978">
                  <c:v>4.0948208779067805</c:v>
                </c:pt>
                <c:pt idx="1979">
                  <c:v>4.0948208779067805</c:v>
                </c:pt>
                <c:pt idx="1980">
                  <c:v>4.0948208779067805</c:v>
                </c:pt>
                <c:pt idx="1981">
                  <c:v>4.0948208779067805</c:v>
                </c:pt>
                <c:pt idx="1982">
                  <c:v>4.0948208779067805</c:v>
                </c:pt>
                <c:pt idx="1983">
                  <c:v>4.0948208779067805</c:v>
                </c:pt>
                <c:pt idx="1984">
                  <c:v>4.0948208779067805</c:v>
                </c:pt>
                <c:pt idx="1985">
                  <c:v>4.0948208779067805</c:v>
                </c:pt>
                <c:pt idx="1986">
                  <c:v>4.0948208779067805</c:v>
                </c:pt>
                <c:pt idx="1987">
                  <c:v>4.0948208779067805</c:v>
                </c:pt>
                <c:pt idx="1988">
                  <c:v>4.0948208779067805</c:v>
                </c:pt>
                <c:pt idx="1989">
                  <c:v>4.0948208779067805</c:v>
                </c:pt>
                <c:pt idx="1990">
                  <c:v>4.0948208779067805</c:v>
                </c:pt>
                <c:pt idx="1991">
                  <c:v>4.0948208779067805</c:v>
                </c:pt>
                <c:pt idx="1992">
                  <c:v>4.0948208779067805</c:v>
                </c:pt>
                <c:pt idx="1993">
                  <c:v>4.0948208779067805</c:v>
                </c:pt>
                <c:pt idx="1994">
                  <c:v>4.0948208779067805</c:v>
                </c:pt>
                <c:pt idx="1995">
                  <c:v>4.0948208779067805</c:v>
                </c:pt>
                <c:pt idx="1996">
                  <c:v>4.0948208779067805</c:v>
                </c:pt>
                <c:pt idx="1997">
                  <c:v>4.0948208779067805</c:v>
                </c:pt>
                <c:pt idx="1998">
                  <c:v>4.0948208779067805</c:v>
                </c:pt>
                <c:pt idx="1999">
                  <c:v>4.0948208779067805</c:v>
                </c:pt>
                <c:pt idx="2000">
                  <c:v>4.0948208779067805</c:v>
                </c:pt>
                <c:pt idx="2001">
                  <c:v>4.0948208779067805</c:v>
                </c:pt>
                <c:pt idx="2002">
                  <c:v>4.0948208779067805</c:v>
                </c:pt>
                <c:pt idx="2003">
                  <c:v>4.0948208779067805</c:v>
                </c:pt>
                <c:pt idx="2004">
                  <c:v>4.0948208779067805</c:v>
                </c:pt>
                <c:pt idx="2005">
                  <c:v>4.0948208779067805</c:v>
                </c:pt>
                <c:pt idx="2006">
                  <c:v>4.0948208779067805</c:v>
                </c:pt>
                <c:pt idx="2007">
                  <c:v>4.0948208779067805</c:v>
                </c:pt>
                <c:pt idx="2008">
                  <c:v>4.0948208779067805</c:v>
                </c:pt>
                <c:pt idx="2009">
                  <c:v>4.0948208779067805</c:v>
                </c:pt>
                <c:pt idx="2010">
                  <c:v>4.0948208779067805</c:v>
                </c:pt>
                <c:pt idx="2011">
                  <c:v>4.0948208779067805</c:v>
                </c:pt>
                <c:pt idx="2012">
                  <c:v>4.0948208779067805</c:v>
                </c:pt>
                <c:pt idx="2013">
                  <c:v>4.0948208779067805</c:v>
                </c:pt>
                <c:pt idx="2014">
                  <c:v>4.0948208779067805</c:v>
                </c:pt>
                <c:pt idx="2015">
                  <c:v>4.0948208779067805</c:v>
                </c:pt>
                <c:pt idx="2016">
                  <c:v>4.0948208779067805</c:v>
                </c:pt>
                <c:pt idx="2017">
                  <c:v>4.0948208779067805</c:v>
                </c:pt>
                <c:pt idx="2018">
                  <c:v>4.0948208779067805</c:v>
                </c:pt>
                <c:pt idx="2019">
                  <c:v>4.0948208779067805</c:v>
                </c:pt>
                <c:pt idx="2020">
                  <c:v>4.0948208779067805</c:v>
                </c:pt>
                <c:pt idx="2021">
                  <c:v>4.0948208779067805</c:v>
                </c:pt>
                <c:pt idx="2022">
                  <c:v>4.0948208779067805</c:v>
                </c:pt>
                <c:pt idx="2023">
                  <c:v>4.0948208779067805</c:v>
                </c:pt>
                <c:pt idx="2024">
                  <c:v>4.0948208779067805</c:v>
                </c:pt>
                <c:pt idx="2025">
                  <c:v>4.0948208779067805</c:v>
                </c:pt>
                <c:pt idx="2026">
                  <c:v>4.0948208779067805</c:v>
                </c:pt>
                <c:pt idx="2027">
                  <c:v>4.0948208779067805</c:v>
                </c:pt>
                <c:pt idx="2028">
                  <c:v>4.0948208779067805</c:v>
                </c:pt>
                <c:pt idx="2029">
                  <c:v>4.0948208779067805</c:v>
                </c:pt>
                <c:pt idx="2030">
                  <c:v>4.0948208779067805</c:v>
                </c:pt>
                <c:pt idx="2031">
                  <c:v>4.0948208779067805</c:v>
                </c:pt>
                <c:pt idx="2032">
                  <c:v>4.0948208779067805</c:v>
                </c:pt>
                <c:pt idx="2033">
                  <c:v>4.0948208779067805</c:v>
                </c:pt>
                <c:pt idx="2034">
                  <c:v>4.0948208779067805</c:v>
                </c:pt>
                <c:pt idx="2035">
                  <c:v>4.0948208779067805</c:v>
                </c:pt>
                <c:pt idx="2036">
                  <c:v>4.0948208779067805</c:v>
                </c:pt>
                <c:pt idx="2037">
                  <c:v>4.0948208779067805</c:v>
                </c:pt>
                <c:pt idx="2038">
                  <c:v>4.0948208779067805</c:v>
                </c:pt>
                <c:pt idx="2039">
                  <c:v>4.0948208779067805</c:v>
                </c:pt>
                <c:pt idx="2040">
                  <c:v>4.0948208779067805</c:v>
                </c:pt>
                <c:pt idx="2041">
                  <c:v>4.0948208779067805</c:v>
                </c:pt>
                <c:pt idx="2042">
                  <c:v>4.0948208779067805</c:v>
                </c:pt>
                <c:pt idx="2043">
                  <c:v>4.0948208779067805</c:v>
                </c:pt>
                <c:pt idx="2044">
                  <c:v>4.0948208779067805</c:v>
                </c:pt>
                <c:pt idx="2045">
                  <c:v>4.0948208779067805</c:v>
                </c:pt>
                <c:pt idx="2046">
                  <c:v>4.0948208779067805</c:v>
                </c:pt>
                <c:pt idx="2047">
                  <c:v>4.0948208779067805</c:v>
                </c:pt>
                <c:pt idx="2048">
                  <c:v>4.0948208779067805</c:v>
                </c:pt>
                <c:pt idx="2049">
                  <c:v>4.0948208779067805</c:v>
                </c:pt>
                <c:pt idx="2050">
                  <c:v>4.0948208779067805</c:v>
                </c:pt>
                <c:pt idx="2051">
                  <c:v>4.0948208779067805</c:v>
                </c:pt>
                <c:pt idx="2052">
                  <c:v>4.0948208779067805</c:v>
                </c:pt>
                <c:pt idx="2053">
                  <c:v>4.0948208779067805</c:v>
                </c:pt>
                <c:pt idx="2054">
                  <c:v>4.0948208779067805</c:v>
                </c:pt>
                <c:pt idx="2055">
                  <c:v>4.0948208779067805</c:v>
                </c:pt>
                <c:pt idx="2056">
                  <c:v>4.0948208779067805</c:v>
                </c:pt>
                <c:pt idx="2057">
                  <c:v>4.0948208779067805</c:v>
                </c:pt>
                <c:pt idx="2058">
                  <c:v>4.0948208779067805</c:v>
                </c:pt>
                <c:pt idx="2059">
                  <c:v>4.0948208779067805</c:v>
                </c:pt>
                <c:pt idx="2060">
                  <c:v>4.0948208779067805</c:v>
                </c:pt>
                <c:pt idx="2061">
                  <c:v>4.0948208779067805</c:v>
                </c:pt>
                <c:pt idx="2062">
                  <c:v>4.0948208779067805</c:v>
                </c:pt>
                <c:pt idx="2063">
                  <c:v>4.0948208779067805</c:v>
                </c:pt>
                <c:pt idx="2064">
                  <c:v>4.0948208779067805</c:v>
                </c:pt>
                <c:pt idx="2065">
                  <c:v>4.0948208779067805</c:v>
                </c:pt>
                <c:pt idx="2066">
                  <c:v>4.0948208779067805</c:v>
                </c:pt>
                <c:pt idx="2067">
                  <c:v>4.0948208779067805</c:v>
                </c:pt>
                <c:pt idx="2068">
                  <c:v>4.0948208779067805</c:v>
                </c:pt>
                <c:pt idx="2069">
                  <c:v>4.0948208779067805</c:v>
                </c:pt>
                <c:pt idx="2070">
                  <c:v>4.0948208779067805</c:v>
                </c:pt>
                <c:pt idx="2071">
                  <c:v>4.0948208779067805</c:v>
                </c:pt>
                <c:pt idx="2072">
                  <c:v>4.0948208779067805</c:v>
                </c:pt>
                <c:pt idx="2073">
                  <c:v>4.0948208779067805</c:v>
                </c:pt>
                <c:pt idx="2074">
                  <c:v>4.0948208779067805</c:v>
                </c:pt>
                <c:pt idx="2075">
                  <c:v>4.0948208779067805</c:v>
                </c:pt>
                <c:pt idx="2076">
                  <c:v>4.0948208779067805</c:v>
                </c:pt>
                <c:pt idx="2077">
                  <c:v>4.0948208779067805</c:v>
                </c:pt>
                <c:pt idx="2078">
                  <c:v>4.0948208779067805</c:v>
                </c:pt>
                <c:pt idx="2079">
                  <c:v>4.0948208779067805</c:v>
                </c:pt>
                <c:pt idx="2080">
                  <c:v>4.0948208779067805</c:v>
                </c:pt>
                <c:pt idx="2081">
                  <c:v>4.0948208779067805</c:v>
                </c:pt>
                <c:pt idx="2082">
                  <c:v>4.0948208779067805</c:v>
                </c:pt>
                <c:pt idx="2083">
                  <c:v>4.0948208779067805</c:v>
                </c:pt>
                <c:pt idx="2084">
                  <c:v>4.0948208779067805</c:v>
                </c:pt>
                <c:pt idx="2085">
                  <c:v>4.0948208779067805</c:v>
                </c:pt>
                <c:pt idx="2086">
                  <c:v>4.0948208779067805</c:v>
                </c:pt>
                <c:pt idx="2087">
                  <c:v>4.0948208779067805</c:v>
                </c:pt>
                <c:pt idx="2088">
                  <c:v>4.0948208779067805</c:v>
                </c:pt>
                <c:pt idx="2089">
                  <c:v>4.0948208779067805</c:v>
                </c:pt>
                <c:pt idx="2090">
                  <c:v>4.0948208779067805</c:v>
                </c:pt>
                <c:pt idx="2091">
                  <c:v>4.0948208779067805</c:v>
                </c:pt>
                <c:pt idx="2092">
                  <c:v>4.0948208779067805</c:v>
                </c:pt>
                <c:pt idx="2093">
                  <c:v>4.0948208779067805</c:v>
                </c:pt>
                <c:pt idx="2094">
                  <c:v>4.0948208779067805</c:v>
                </c:pt>
                <c:pt idx="2095">
                  <c:v>4.0948208779067805</c:v>
                </c:pt>
                <c:pt idx="2096">
                  <c:v>4.0948208779067805</c:v>
                </c:pt>
                <c:pt idx="2097">
                  <c:v>4.0948208779067805</c:v>
                </c:pt>
                <c:pt idx="2098">
                  <c:v>4.0948208779067805</c:v>
                </c:pt>
                <c:pt idx="2099">
                  <c:v>4.0948208779067805</c:v>
                </c:pt>
                <c:pt idx="2100">
                  <c:v>4.0948208779067805</c:v>
                </c:pt>
                <c:pt idx="2101">
                  <c:v>4.0948208779067805</c:v>
                </c:pt>
                <c:pt idx="2102">
                  <c:v>4.0948208779067805</c:v>
                </c:pt>
                <c:pt idx="2103">
                  <c:v>4.0948208779067805</c:v>
                </c:pt>
                <c:pt idx="2104">
                  <c:v>4.0948208779067805</c:v>
                </c:pt>
                <c:pt idx="2105">
                  <c:v>4.0948208779067805</c:v>
                </c:pt>
                <c:pt idx="2106">
                  <c:v>4.0948208779067805</c:v>
                </c:pt>
                <c:pt idx="2107">
                  <c:v>4.0948208779067805</c:v>
                </c:pt>
                <c:pt idx="2108">
                  <c:v>4.0948208779067805</c:v>
                </c:pt>
                <c:pt idx="2109">
                  <c:v>4.0948208779067805</c:v>
                </c:pt>
                <c:pt idx="2110">
                  <c:v>4.0948208779067805</c:v>
                </c:pt>
                <c:pt idx="2111">
                  <c:v>4.0948208779067805</c:v>
                </c:pt>
                <c:pt idx="2112">
                  <c:v>4.0948208779067805</c:v>
                </c:pt>
                <c:pt idx="2113">
                  <c:v>4.0948208779067805</c:v>
                </c:pt>
                <c:pt idx="2114">
                  <c:v>4.0948208779067805</c:v>
                </c:pt>
                <c:pt idx="2115">
                  <c:v>4.0948208779067805</c:v>
                </c:pt>
                <c:pt idx="2116">
                  <c:v>4.0948208779067805</c:v>
                </c:pt>
                <c:pt idx="2117">
                  <c:v>4.0948208779067805</c:v>
                </c:pt>
                <c:pt idx="2118">
                  <c:v>4.0948208779067805</c:v>
                </c:pt>
                <c:pt idx="2119">
                  <c:v>4.0948208779067805</c:v>
                </c:pt>
                <c:pt idx="2120">
                  <c:v>4.0948208779067805</c:v>
                </c:pt>
                <c:pt idx="2121">
                  <c:v>4.0948208779067805</c:v>
                </c:pt>
                <c:pt idx="2122">
                  <c:v>4.0948208779067805</c:v>
                </c:pt>
                <c:pt idx="2123">
                  <c:v>4.0948208779067805</c:v>
                </c:pt>
                <c:pt idx="2124">
                  <c:v>4.0948208779067805</c:v>
                </c:pt>
                <c:pt idx="2125">
                  <c:v>4.0948208779067805</c:v>
                </c:pt>
                <c:pt idx="2126">
                  <c:v>4.0948208779067805</c:v>
                </c:pt>
                <c:pt idx="2127">
                  <c:v>4.0948208779067805</c:v>
                </c:pt>
                <c:pt idx="2128">
                  <c:v>4.0948208779067805</c:v>
                </c:pt>
                <c:pt idx="2129">
                  <c:v>4.0948208779067805</c:v>
                </c:pt>
                <c:pt idx="2130">
                  <c:v>4.0948208779067805</c:v>
                </c:pt>
                <c:pt idx="2131">
                  <c:v>4.0948208779067805</c:v>
                </c:pt>
                <c:pt idx="2132">
                  <c:v>4.0948208779067805</c:v>
                </c:pt>
                <c:pt idx="2133">
                  <c:v>4.0948208779067805</c:v>
                </c:pt>
                <c:pt idx="2134">
                  <c:v>4.0948208779067805</c:v>
                </c:pt>
                <c:pt idx="2135">
                  <c:v>4.0948208779067805</c:v>
                </c:pt>
                <c:pt idx="2136">
                  <c:v>4.0948208779067805</c:v>
                </c:pt>
                <c:pt idx="2137">
                  <c:v>4.0948208779067805</c:v>
                </c:pt>
                <c:pt idx="2138">
                  <c:v>4.0948208779067805</c:v>
                </c:pt>
                <c:pt idx="2139">
                  <c:v>4.0948208779067805</c:v>
                </c:pt>
                <c:pt idx="2140">
                  <c:v>4.0948208779067805</c:v>
                </c:pt>
                <c:pt idx="2141">
                  <c:v>4.0948208779067805</c:v>
                </c:pt>
                <c:pt idx="2142">
                  <c:v>4.0948208779067805</c:v>
                </c:pt>
                <c:pt idx="2143">
                  <c:v>4.0948208779067805</c:v>
                </c:pt>
                <c:pt idx="2144">
                  <c:v>4.0948208779067805</c:v>
                </c:pt>
                <c:pt idx="2145">
                  <c:v>4.0948208779067805</c:v>
                </c:pt>
                <c:pt idx="2146">
                  <c:v>4.0948208779067805</c:v>
                </c:pt>
                <c:pt idx="2147">
                  <c:v>4.0948208779067805</c:v>
                </c:pt>
                <c:pt idx="2148">
                  <c:v>4.0948208779067805</c:v>
                </c:pt>
                <c:pt idx="2149">
                  <c:v>4.0948208779067805</c:v>
                </c:pt>
                <c:pt idx="2150">
                  <c:v>4.0948208779067805</c:v>
                </c:pt>
                <c:pt idx="2151">
                  <c:v>4.0948208779067805</c:v>
                </c:pt>
                <c:pt idx="2152">
                  <c:v>4.0948208779067805</c:v>
                </c:pt>
                <c:pt idx="2153">
                  <c:v>4.0948208779067805</c:v>
                </c:pt>
                <c:pt idx="2154">
                  <c:v>4.0948208779067805</c:v>
                </c:pt>
                <c:pt idx="2155">
                  <c:v>4.0948208779067805</c:v>
                </c:pt>
                <c:pt idx="2156">
                  <c:v>4.0948208779067805</c:v>
                </c:pt>
                <c:pt idx="2157">
                  <c:v>4.0948208779067805</c:v>
                </c:pt>
                <c:pt idx="2158">
                  <c:v>4.0948208779067805</c:v>
                </c:pt>
                <c:pt idx="2159">
                  <c:v>4.0948208779067805</c:v>
                </c:pt>
                <c:pt idx="2160">
                  <c:v>4.0948208779067805</c:v>
                </c:pt>
                <c:pt idx="2161">
                  <c:v>4.0948208779067805</c:v>
                </c:pt>
                <c:pt idx="2162">
                  <c:v>4.0948208779067805</c:v>
                </c:pt>
                <c:pt idx="2163">
                  <c:v>4.0948208779067805</c:v>
                </c:pt>
                <c:pt idx="2164">
                  <c:v>4.0948208779067805</c:v>
                </c:pt>
                <c:pt idx="2165">
                  <c:v>4.0948208779067805</c:v>
                </c:pt>
                <c:pt idx="2166">
                  <c:v>4.0948208779067805</c:v>
                </c:pt>
                <c:pt idx="2167">
                  <c:v>4.0948208779067805</c:v>
                </c:pt>
                <c:pt idx="2168">
                  <c:v>4.0948208779067805</c:v>
                </c:pt>
                <c:pt idx="2169">
                  <c:v>4.0948208779067805</c:v>
                </c:pt>
                <c:pt idx="2170">
                  <c:v>4.0948208779067805</c:v>
                </c:pt>
                <c:pt idx="2171">
                  <c:v>4.0948208779067805</c:v>
                </c:pt>
                <c:pt idx="2172">
                  <c:v>4.0948208779067805</c:v>
                </c:pt>
                <c:pt idx="2173">
                  <c:v>4.0948208779067805</c:v>
                </c:pt>
                <c:pt idx="2174">
                  <c:v>4.0948208779067805</c:v>
                </c:pt>
                <c:pt idx="2175">
                  <c:v>4.0948208779067805</c:v>
                </c:pt>
                <c:pt idx="2176">
                  <c:v>4.0948208779067805</c:v>
                </c:pt>
                <c:pt idx="2177">
                  <c:v>4.0948208779067805</c:v>
                </c:pt>
                <c:pt idx="2178">
                  <c:v>4.0948208779067805</c:v>
                </c:pt>
                <c:pt idx="2179">
                  <c:v>4.0948208779067805</c:v>
                </c:pt>
                <c:pt idx="2180">
                  <c:v>4.0948208779067805</c:v>
                </c:pt>
                <c:pt idx="2181">
                  <c:v>4.0948208779067805</c:v>
                </c:pt>
                <c:pt idx="2182">
                  <c:v>4.0948208779067805</c:v>
                </c:pt>
                <c:pt idx="2183">
                  <c:v>4.0948208779067805</c:v>
                </c:pt>
                <c:pt idx="2184">
                  <c:v>4.0948208779067805</c:v>
                </c:pt>
                <c:pt idx="2185">
                  <c:v>4.0948208779067805</c:v>
                </c:pt>
                <c:pt idx="2186">
                  <c:v>4.0948208779067805</c:v>
                </c:pt>
                <c:pt idx="2187">
                  <c:v>4.0948208779067805</c:v>
                </c:pt>
                <c:pt idx="2188">
                  <c:v>4.0948208779067805</c:v>
                </c:pt>
                <c:pt idx="2189">
                  <c:v>4.0948208779067805</c:v>
                </c:pt>
                <c:pt idx="2190">
                  <c:v>4.0948208779067805</c:v>
                </c:pt>
                <c:pt idx="2191">
                  <c:v>4.0948208779067805</c:v>
                </c:pt>
                <c:pt idx="2192">
                  <c:v>4.0948208779067805</c:v>
                </c:pt>
                <c:pt idx="2193">
                  <c:v>4.0948208779067805</c:v>
                </c:pt>
                <c:pt idx="2194">
                  <c:v>4.0948208779067805</c:v>
                </c:pt>
                <c:pt idx="2195">
                  <c:v>4.0948208779067805</c:v>
                </c:pt>
                <c:pt idx="2196">
                  <c:v>4.0948208779067805</c:v>
                </c:pt>
                <c:pt idx="2197">
                  <c:v>4.0948208779067805</c:v>
                </c:pt>
                <c:pt idx="2198">
                  <c:v>4.0948208779067805</c:v>
                </c:pt>
                <c:pt idx="2199">
                  <c:v>4.0948208779067805</c:v>
                </c:pt>
                <c:pt idx="2200">
                  <c:v>4.0948208779067805</c:v>
                </c:pt>
                <c:pt idx="2201">
                  <c:v>4.0948208779067805</c:v>
                </c:pt>
                <c:pt idx="2202">
                  <c:v>4.0948208779067805</c:v>
                </c:pt>
                <c:pt idx="2203">
                  <c:v>4.0948208779067805</c:v>
                </c:pt>
                <c:pt idx="2204">
                  <c:v>4.0948208779067805</c:v>
                </c:pt>
                <c:pt idx="2205">
                  <c:v>4.0948208779067805</c:v>
                </c:pt>
                <c:pt idx="2206">
                  <c:v>4.0948208779067805</c:v>
                </c:pt>
                <c:pt idx="2207">
                  <c:v>4.0948208779067805</c:v>
                </c:pt>
                <c:pt idx="2208">
                  <c:v>4.0948208779067805</c:v>
                </c:pt>
                <c:pt idx="2209">
                  <c:v>4.0948208779067805</c:v>
                </c:pt>
                <c:pt idx="2210">
                  <c:v>4.0948208779067805</c:v>
                </c:pt>
                <c:pt idx="2211">
                  <c:v>4.0948208779067805</c:v>
                </c:pt>
                <c:pt idx="2212">
                  <c:v>4.0948208779067805</c:v>
                </c:pt>
                <c:pt idx="2213">
                  <c:v>4.0948208779067805</c:v>
                </c:pt>
                <c:pt idx="2214">
                  <c:v>4.0948208779067805</c:v>
                </c:pt>
                <c:pt idx="2215">
                  <c:v>4.0948208779067805</c:v>
                </c:pt>
                <c:pt idx="2216">
                  <c:v>4.0948208779067805</c:v>
                </c:pt>
                <c:pt idx="2217">
                  <c:v>4.0948208779067805</c:v>
                </c:pt>
                <c:pt idx="2218">
                  <c:v>4.0948208779067805</c:v>
                </c:pt>
                <c:pt idx="2219">
                  <c:v>4.0948208779067805</c:v>
                </c:pt>
                <c:pt idx="2220">
                  <c:v>4.0948208779067805</c:v>
                </c:pt>
                <c:pt idx="2221">
                  <c:v>4.0948208779067805</c:v>
                </c:pt>
                <c:pt idx="2222">
                  <c:v>4.0948208779067805</c:v>
                </c:pt>
                <c:pt idx="2223">
                  <c:v>4.0948208779067805</c:v>
                </c:pt>
                <c:pt idx="2224">
                  <c:v>4.0948208779067805</c:v>
                </c:pt>
                <c:pt idx="2225">
                  <c:v>4.0948208779067805</c:v>
                </c:pt>
                <c:pt idx="2226">
                  <c:v>4.0948208779067805</c:v>
                </c:pt>
                <c:pt idx="2227">
                  <c:v>4.0948208779067805</c:v>
                </c:pt>
                <c:pt idx="2228">
                  <c:v>4.0948208779067805</c:v>
                </c:pt>
                <c:pt idx="2229">
                  <c:v>4.0948208779067805</c:v>
                </c:pt>
                <c:pt idx="2230">
                  <c:v>4.0948208779067805</c:v>
                </c:pt>
                <c:pt idx="2231">
                  <c:v>4.0948208779067805</c:v>
                </c:pt>
                <c:pt idx="2232">
                  <c:v>4.0948208779067805</c:v>
                </c:pt>
                <c:pt idx="2233">
                  <c:v>4.0948208779067805</c:v>
                </c:pt>
                <c:pt idx="2234">
                  <c:v>4.0948208779067805</c:v>
                </c:pt>
                <c:pt idx="2235">
                  <c:v>4.0948208779067805</c:v>
                </c:pt>
                <c:pt idx="2236">
                  <c:v>4.0948208779067805</c:v>
                </c:pt>
                <c:pt idx="2237">
                  <c:v>4.0948208779067805</c:v>
                </c:pt>
                <c:pt idx="2238">
                  <c:v>4.0948208779067805</c:v>
                </c:pt>
                <c:pt idx="2239">
                  <c:v>4.0948208779067805</c:v>
                </c:pt>
                <c:pt idx="2240">
                  <c:v>4.0948208779067805</c:v>
                </c:pt>
                <c:pt idx="2241">
                  <c:v>4.0948208779067805</c:v>
                </c:pt>
                <c:pt idx="2242">
                  <c:v>4.0948208779067805</c:v>
                </c:pt>
                <c:pt idx="2243">
                  <c:v>4.0948208779067805</c:v>
                </c:pt>
                <c:pt idx="2244">
                  <c:v>4.0948208779067805</c:v>
                </c:pt>
                <c:pt idx="2245">
                  <c:v>4.0948208779067805</c:v>
                </c:pt>
                <c:pt idx="2246">
                  <c:v>4.0948208779067805</c:v>
                </c:pt>
                <c:pt idx="2247">
                  <c:v>4.0948208779067805</c:v>
                </c:pt>
                <c:pt idx="2248">
                  <c:v>4.0948208779067805</c:v>
                </c:pt>
                <c:pt idx="2249">
                  <c:v>4.0948208779067805</c:v>
                </c:pt>
                <c:pt idx="2250">
                  <c:v>4.0948208779067805</c:v>
                </c:pt>
                <c:pt idx="2251">
                  <c:v>4.0948208779067805</c:v>
                </c:pt>
                <c:pt idx="2252">
                  <c:v>4.0948208779067805</c:v>
                </c:pt>
                <c:pt idx="2253">
                  <c:v>4.0948208779067805</c:v>
                </c:pt>
                <c:pt idx="2254">
                  <c:v>4.0948208779067805</c:v>
                </c:pt>
                <c:pt idx="2255">
                  <c:v>4.0948208779067805</c:v>
                </c:pt>
                <c:pt idx="2256">
                  <c:v>4.0948208779067805</c:v>
                </c:pt>
                <c:pt idx="2257">
                  <c:v>4.0948208779067805</c:v>
                </c:pt>
                <c:pt idx="2258">
                  <c:v>4.0948208779067805</c:v>
                </c:pt>
                <c:pt idx="2259">
                  <c:v>4.0948208779067805</c:v>
                </c:pt>
                <c:pt idx="2260">
                  <c:v>4.0948208779067805</c:v>
                </c:pt>
                <c:pt idx="2261">
                  <c:v>4.0948208779067805</c:v>
                </c:pt>
                <c:pt idx="2262">
                  <c:v>4.0948208779067805</c:v>
                </c:pt>
                <c:pt idx="2263">
                  <c:v>4.0948208779067805</c:v>
                </c:pt>
                <c:pt idx="2264">
                  <c:v>4.0948208779067805</c:v>
                </c:pt>
                <c:pt idx="2265">
                  <c:v>4.0948208779067805</c:v>
                </c:pt>
                <c:pt idx="2266">
                  <c:v>4.0948208779067805</c:v>
                </c:pt>
                <c:pt idx="2267">
                  <c:v>4.0948208779067805</c:v>
                </c:pt>
                <c:pt idx="2268">
                  <c:v>4.0948208779067805</c:v>
                </c:pt>
                <c:pt idx="2269">
                  <c:v>4.0948208779067805</c:v>
                </c:pt>
                <c:pt idx="2270">
                  <c:v>4.0948208779067805</c:v>
                </c:pt>
                <c:pt idx="2271">
                  <c:v>4.0948208779067805</c:v>
                </c:pt>
                <c:pt idx="2272">
                  <c:v>4.0948208779067805</c:v>
                </c:pt>
                <c:pt idx="2273">
                  <c:v>4.0948208779067805</c:v>
                </c:pt>
                <c:pt idx="2274">
                  <c:v>4.0948208779067805</c:v>
                </c:pt>
                <c:pt idx="2275">
                  <c:v>4.0948208779067805</c:v>
                </c:pt>
                <c:pt idx="2276">
                  <c:v>4.0948208779067805</c:v>
                </c:pt>
                <c:pt idx="2277">
                  <c:v>4.0948208779067805</c:v>
                </c:pt>
                <c:pt idx="2278">
                  <c:v>4.0948208779067805</c:v>
                </c:pt>
                <c:pt idx="2279">
                  <c:v>4.0948208779067805</c:v>
                </c:pt>
                <c:pt idx="2280">
                  <c:v>4.0948208779067805</c:v>
                </c:pt>
                <c:pt idx="2281">
                  <c:v>4.0948208779067805</c:v>
                </c:pt>
                <c:pt idx="2282">
                  <c:v>4.0948208779067805</c:v>
                </c:pt>
                <c:pt idx="2283">
                  <c:v>4.0948208779067805</c:v>
                </c:pt>
                <c:pt idx="2284">
                  <c:v>4.0948208779067805</c:v>
                </c:pt>
                <c:pt idx="2285">
                  <c:v>4.0948208779067805</c:v>
                </c:pt>
                <c:pt idx="2286">
                  <c:v>4.0948208779067805</c:v>
                </c:pt>
                <c:pt idx="2287">
                  <c:v>4.0948208779067805</c:v>
                </c:pt>
                <c:pt idx="2288">
                  <c:v>4.0948208779067805</c:v>
                </c:pt>
                <c:pt idx="2289">
                  <c:v>4.0948208779067805</c:v>
                </c:pt>
                <c:pt idx="2290">
                  <c:v>4.0948208779067805</c:v>
                </c:pt>
                <c:pt idx="2291">
                  <c:v>4.0948208779067805</c:v>
                </c:pt>
                <c:pt idx="2292">
                  <c:v>4.0948208779067805</c:v>
                </c:pt>
                <c:pt idx="2293">
                  <c:v>4.0948208779067805</c:v>
                </c:pt>
                <c:pt idx="2294">
                  <c:v>4.0948208779067805</c:v>
                </c:pt>
                <c:pt idx="2295">
                  <c:v>4.0948208779067805</c:v>
                </c:pt>
                <c:pt idx="2296">
                  <c:v>4.0948208779067805</c:v>
                </c:pt>
                <c:pt idx="2297">
                  <c:v>4.0948208779067805</c:v>
                </c:pt>
                <c:pt idx="2298">
                  <c:v>4.0948208779067805</c:v>
                </c:pt>
                <c:pt idx="2299">
                  <c:v>4.0948208779067805</c:v>
                </c:pt>
                <c:pt idx="2300">
                  <c:v>4.0948208779067805</c:v>
                </c:pt>
                <c:pt idx="2301">
                  <c:v>4.0948208779067805</c:v>
                </c:pt>
                <c:pt idx="2302">
                  <c:v>4.0948208779067805</c:v>
                </c:pt>
                <c:pt idx="2303">
                  <c:v>4.0948208779067805</c:v>
                </c:pt>
                <c:pt idx="2304">
                  <c:v>4.0948208779067805</c:v>
                </c:pt>
                <c:pt idx="2305">
                  <c:v>4.0948208779067805</c:v>
                </c:pt>
                <c:pt idx="2306">
                  <c:v>4.0948208779067805</c:v>
                </c:pt>
                <c:pt idx="2307">
                  <c:v>4.0948208779067805</c:v>
                </c:pt>
                <c:pt idx="2308">
                  <c:v>4.0948208779067805</c:v>
                </c:pt>
                <c:pt idx="2309">
                  <c:v>4.0948208779067805</c:v>
                </c:pt>
                <c:pt idx="2310">
                  <c:v>4.0948208779067805</c:v>
                </c:pt>
                <c:pt idx="2311">
                  <c:v>4.0948208779067805</c:v>
                </c:pt>
                <c:pt idx="2312">
                  <c:v>4.0948208779067805</c:v>
                </c:pt>
                <c:pt idx="2313">
                  <c:v>4.0948208779067805</c:v>
                </c:pt>
                <c:pt idx="2314">
                  <c:v>4.0948208779067805</c:v>
                </c:pt>
                <c:pt idx="2315">
                  <c:v>4.0948208779067805</c:v>
                </c:pt>
                <c:pt idx="2316">
                  <c:v>4.0948208779067805</c:v>
                </c:pt>
                <c:pt idx="2317">
                  <c:v>4.0948208779067805</c:v>
                </c:pt>
                <c:pt idx="2318">
                  <c:v>4.0948208779067805</c:v>
                </c:pt>
                <c:pt idx="2319">
                  <c:v>4.0948208779067805</c:v>
                </c:pt>
                <c:pt idx="2320">
                  <c:v>4.0948208779067805</c:v>
                </c:pt>
                <c:pt idx="2321">
                  <c:v>4.0948208779067805</c:v>
                </c:pt>
                <c:pt idx="2322">
                  <c:v>4.0948208779067805</c:v>
                </c:pt>
                <c:pt idx="2323">
                  <c:v>4.0948208779067805</c:v>
                </c:pt>
                <c:pt idx="2324">
                  <c:v>4.0948208779067805</c:v>
                </c:pt>
                <c:pt idx="2325">
                  <c:v>4.0948208779067805</c:v>
                </c:pt>
                <c:pt idx="2326">
                  <c:v>4.0948208779067805</c:v>
                </c:pt>
                <c:pt idx="2327">
                  <c:v>4.0948208779067805</c:v>
                </c:pt>
                <c:pt idx="2328">
                  <c:v>4.0948208779067805</c:v>
                </c:pt>
                <c:pt idx="2329">
                  <c:v>4.0948208779067805</c:v>
                </c:pt>
                <c:pt idx="2330">
                  <c:v>4.0948208779067805</c:v>
                </c:pt>
                <c:pt idx="2331">
                  <c:v>4.0948208779067805</c:v>
                </c:pt>
                <c:pt idx="2332">
                  <c:v>4.0948208779067805</c:v>
                </c:pt>
                <c:pt idx="2333">
                  <c:v>4.0948208779067805</c:v>
                </c:pt>
                <c:pt idx="2334">
                  <c:v>4.0948208779067805</c:v>
                </c:pt>
                <c:pt idx="2335">
                  <c:v>4.0948208779067805</c:v>
                </c:pt>
                <c:pt idx="2336">
                  <c:v>4.0948208779067805</c:v>
                </c:pt>
                <c:pt idx="2337">
                  <c:v>4.0948208779067805</c:v>
                </c:pt>
                <c:pt idx="2338">
                  <c:v>4.0948208779067805</c:v>
                </c:pt>
                <c:pt idx="2339">
                  <c:v>4.0948208779067805</c:v>
                </c:pt>
                <c:pt idx="2340">
                  <c:v>4.0948208779067805</c:v>
                </c:pt>
                <c:pt idx="2341">
                  <c:v>4.0948208779067805</c:v>
                </c:pt>
                <c:pt idx="2342">
                  <c:v>4.0948208779067805</c:v>
                </c:pt>
                <c:pt idx="2343">
                  <c:v>4.0948208779067805</c:v>
                </c:pt>
                <c:pt idx="2344">
                  <c:v>4.0948208779067805</c:v>
                </c:pt>
                <c:pt idx="2345">
                  <c:v>4.0948208779067805</c:v>
                </c:pt>
                <c:pt idx="2346">
                  <c:v>4.0948208779067805</c:v>
                </c:pt>
                <c:pt idx="2347">
                  <c:v>4.0948208779067805</c:v>
                </c:pt>
                <c:pt idx="2348">
                  <c:v>4.0948208779067805</c:v>
                </c:pt>
                <c:pt idx="2349">
                  <c:v>4.0948208779067805</c:v>
                </c:pt>
                <c:pt idx="2350">
                  <c:v>4.0948208779067805</c:v>
                </c:pt>
                <c:pt idx="2351">
                  <c:v>4.0948208779067805</c:v>
                </c:pt>
                <c:pt idx="2352">
                  <c:v>4.0948208779067805</c:v>
                </c:pt>
                <c:pt idx="2353">
                  <c:v>4.0948208779067805</c:v>
                </c:pt>
                <c:pt idx="2354">
                  <c:v>4.0948208779067805</c:v>
                </c:pt>
                <c:pt idx="2355">
                  <c:v>4.0948208779067805</c:v>
                </c:pt>
                <c:pt idx="2356">
                  <c:v>4.0948208779067805</c:v>
                </c:pt>
                <c:pt idx="2357">
                  <c:v>4.0948208779067805</c:v>
                </c:pt>
                <c:pt idx="2358">
                  <c:v>4.0948208779067805</c:v>
                </c:pt>
                <c:pt idx="2359">
                  <c:v>4.0948208779067805</c:v>
                </c:pt>
                <c:pt idx="2360">
                  <c:v>4.0948208779067805</c:v>
                </c:pt>
                <c:pt idx="2361">
                  <c:v>4.0948208779067805</c:v>
                </c:pt>
                <c:pt idx="2362">
                  <c:v>4.0948208779067805</c:v>
                </c:pt>
                <c:pt idx="2363">
                  <c:v>4.0948208779067805</c:v>
                </c:pt>
                <c:pt idx="2364">
                  <c:v>4.0948208779067805</c:v>
                </c:pt>
                <c:pt idx="2365">
                  <c:v>4.0948208779067805</c:v>
                </c:pt>
                <c:pt idx="2366">
                  <c:v>4.0948208779067805</c:v>
                </c:pt>
                <c:pt idx="2367">
                  <c:v>4.0948208779067805</c:v>
                </c:pt>
                <c:pt idx="2368">
                  <c:v>4.0948208779067805</c:v>
                </c:pt>
                <c:pt idx="2369">
                  <c:v>4.0948208779067805</c:v>
                </c:pt>
                <c:pt idx="2370">
                  <c:v>4.0948208779067805</c:v>
                </c:pt>
                <c:pt idx="2371">
                  <c:v>4.0948208779067805</c:v>
                </c:pt>
                <c:pt idx="2372">
                  <c:v>4.0948208779067805</c:v>
                </c:pt>
                <c:pt idx="2373">
                  <c:v>4.0948208779067805</c:v>
                </c:pt>
                <c:pt idx="2374">
                  <c:v>4.0948208779067805</c:v>
                </c:pt>
                <c:pt idx="2375">
                  <c:v>4.0948208779067805</c:v>
                </c:pt>
                <c:pt idx="2376">
                  <c:v>4.0948208779067805</c:v>
                </c:pt>
                <c:pt idx="2377">
                  <c:v>4.0948208779067805</c:v>
                </c:pt>
                <c:pt idx="2378">
                  <c:v>4.0948208779067805</c:v>
                </c:pt>
                <c:pt idx="2379">
                  <c:v>4.0948208779067805</c:v>
                </c:pt>
                <c:pt idx="2380">
                  <c:v>4.0948208779067805</c:v>
                </c:pt>
                <c:pt idx="2381">
                  <c:v>4.0948208779067805</c:v>
                </c:pt>
                <c:pt idx="2382">
                  <c:v>4.0948208779067805</c:v>
                </c:pt>
                <c:pt idx="2383">
                  <c:v>4.0948208779067805</c:v>
                </c:pt>
                <c:pt idx="2384">
                  <c:v>4.0948208779067805</c:v>
                </c:pt>
                <c:pt idx="2385">
                  <c:v>4.0948208779067805</c:v>
                </c:pt>
                <c:pt idx="2386">
                  <c:v>4.0948208779067805</c:v>
                </c:pt>
                <c:pt idx="2387">
                  <c:v>4.0948208779067805</c:v>
                </c:pt>
                <c:pt idx="2388">
                  <c:v>4.0948208779067805</c:v>
                </c:pt>
                <c:pt idx="2389">
                  <c:v>4.0948208779067805</c:v>
                </c:pt>
                <c:pt idx="2390">
                  <c:v>4.0948208779067805</c:v>
                </c:pt>
                <c:pt idx="2391">
                  <c:v>4.0948208779067805</c:v>
                </c:pt>
                <c:pt idx="2392">
                  <c:v>4.0948208779067805</c:v>
                </c:pt>
                <c:pt idx="2393">
                  <c:v>4.0948208779067805</c:v>
                </c:pt>
                <c:pt idx="2394">
                  <c:v>4.0948208779067805</c:v>
                </c:pt>
                <c:pt idx="2395">
                  <c:v>4.0948208779067805</c:v>
                </c:pt>
                <c:pt idx="2396">
                  <c:v>4.0948208779067805</c:v>
                </c:pt>
                <c:pt idx="2397">
                  <c:v>4.0948208779067805</c:v>
                </c:pt>
                <c:pt idx="2398">
                  <c:v>4.0948208779067805</c:v>
                </c:pt>
                <c:pt idx="2399">
                  <c:v>4.0948208779067805</c:v>
                </c:pt>
                <c:pt idx="2400">
                  <c:v>4.0948208779067805</c:v>
                </c:pt>
                <c:pt idx="2401">
                  <c:v>4.0948208779067805</c:v>
                </c:pt>
                <c:pt idx="2402">
                  <c:v>4.0948208779067805</c:v>
                </c:pt>
                <c:pt idx="2403">
                  <c:v>4.0948208779067805</c:v>
                </c:pt>
                <c:pt idx="2404">
                  <c:v>4.0948208779067805</c:v>
                </c:pt>
                <c:pt idx="2405">
                  <c:v>4.0948208779067805</c:v>
                </c:pt>
                <c:pt idx="2406">
                  <c:v>4.0948208779067805</c:v>
                </c:pt>
                <c:pt idx="2407">
                  <c:v>4.0948208779067805</c:v>
                </c:pt>
                <c:pt idx="2408">
                  <c:v>4.0948208779067805</c:v>
                </c:pt>
                <c:pt idx="2409">
                  <c:v>4.0948208779067805</c:v>
                </c:pt>
                <c:pt idx="2410">
                  <c:v>4.0948208779067805</c:v>
                </c:pt>
                <c:pt idx="2411">
                  <c:v>4.0948208779067805</c:v>
                </c:pt>
                <c:pt idx="2412">
                  <c:v>4.0948208779067805</c:v>
                </c:pt>
                <c:pt idx="2413">
                  <c:v>4.0948208779067805</c:v>
                </c:pt>
                <c:pt idx="2414">
                  <c:v>4.0948208779067805</c:v>
                </c:pt>
                <c:pt idx="2415">
                  <c:v>4.0948208779067805</c:v>
                </c:pt>
                <c:pt idx="2416">
                  <c:v>4.0948208779067805</c:v>
                </c:pt>
                <c:pt idx="2417">
                  <c:v>4.0948208779067805</c:v>
                </c:pt>
                <c:pt idx="2418">
                  <c:v>4.0948208779067805</c:v>
                </c:pt>
                <c:pt idx="2419">
                  <c:v>4.0948208779067805</c:v>
                </c:pt>
                <c:pt idx="2420">
                  <c:v>4.0948208779067805</c:v>
                </c:pt>
                <c:pt idx="2421">
                  <c:v>4.0948208779067805</c:v>
                </c:pt>
                <c:pt idx="2422">
                  <c:v>4.0948208779067805</c:v>
                </c:pt>
                <c:pt idx="2423">
                  <c:v>4.0948208779067805</c:v>
                </c:pt>
                <c:pt idx="2424">
                  <c:v>4.0948208779067805</c:v>
                </c:pt>
                <c:pt idx="2425">
                  <c:v>4.0948208779067805</c:v>
                </c:pt>
                <c:pt idx="2426">
                  <c:v>4.0948208779067805</c:v>
                </c:pt>
                <c:pt idx="2427">
                  <c:v>4.0948208779067805</c:v>
                </c:pt>
                <c:pt idx="2428">
                  <c:v>4.0948208779067805</c:v>
                </c:pt>
                <c:pt idx="2429">
                  <c:v>4.0948208779067805</c:v>
                </c:pt>
                <c:pt idx="2430">
                  <c:v>4.0948208779067805</c:v>
                </c:pt>
                <c:pt idx="2431">
                  <c:v>4.0948208779067805</c:v>
                </c:pt>
                <c:pt idx="2432">
                  <c:v>4.0948208779067805</c:v>
                </c:pt>
                <c:pt idx="2433">
                  <c:v>4.0948208779067805</c:v>
                </c:pt>
                <c:pt idx="2434">
                  <c:v>4.0948208779067805</c:v>
                </c:pt>
                <c:pt idx="2435">
                  <c:v>4.0948208779067805</c:v>
                </c:pt>
                <c:pt idx="2436">
                  <c:v>4.0948208779067805</c:v>
                </c:pt>
                <c:pt idx="2437">
                  <c:v>4.0948208779067805</c:v>
                </c:pt>
                <c:pt idx="2438">
                  <c:v>4.0948208779067805</c:v>
                </c:pt>
                <c:pt idx="2439">
                  <c:v>4.0948208779067805</c:v>
                </c:pt>
                <c:pt idx="2440">
                  <c:v>4.0948208779067805</c:v>
                </c:pt>
                <c:pt idx="2441">
                  <c:v>4.0948208779067805</c:v>
                </c:pt>
                <c:pt idx="2442">
                  <c:v>4.0948208779067805</c:v>
                </c:pt>
                <c:pt idx="2443">
                  <c:v>4.0948208779067805</c:v>
                </c:pt>
                <c:pt idx="2444">
                  <c:v>4.0948208779067805</c:v>
                </c:pt>
                <c:pt idx="2445">
                  <c:v>4.0948208779067805</c:v>
                </c:pt>
                <c:pt idx="2446">
                  <c:v>4.0948208779067805</c:v>
                </c:pt>
                <c:pt idx="2447">
                  <c:v>4.0948208779067805</c:v>
                </c:pt>
                <c:pt idx="2448">
                  <c:v>4.0948208779067805</c:v>
                </c:pt>
                <c:pt idx="2449">
                  <c:v>4.0948208779067805</c:v>
                </c:pt>
                <c:pt idx="2450">
                  <c:v>4.0948208779067805</c:v>
                </c:pt>
                <c:pt idx="2451">
                  <c:v>4.0948208779067805</c:v>
                </c:pt>
                <c:pt idx="2452">
                  <c:v>4.0948208779067805</c:v>
                </c:pt>
                <c:pt idx="2453">
                  <c:v>4.0948208779067805</c:v>
                </c:pt>
                <c:pt idx="2454">
                  <c:v>4.0948208779067805</c:v>
                </c:pt>
                <c:pt idx="2455">
                  <c:v>4.0948208779067805</c:v>
                </c:pt>
                <c:pt idx="2456">
                  <c:v>4.0948208779067805</c:v>
                </c:pt>
                <c:pt idx="2457">
                  <c:v>4.0948208779067805</c:v>
                </c:pt>
                <c:pt idx="2458">
                  <c:v>4.0948208779067805</c:v>
                </c:pt>
                <c:pt idx="2459">
                  <c:v>4.0948208779067805</c:v>
                </c:pt>
                <c:pt idx="2460">
                  <c:v>4.0948208779067805</c:v>
                </c:pt>
                <c:pt idx="2461">
                  <c:v>4.0948208779067805</c:v>
                </c:pt>
                <c:pt idx="2462">
                  <c:v>4.0948208779067805</c:v>
                </c:pt>
                <c:pt idx="2463">
                  <c:v>4.0948208779067805</c:v>
                </c:pt>
                <c:pt idx="2464">
                  <c:v>4.0948208779067805</c:v>
                </c:pt>
                <c:pt idx="2465">
                  <c:v>4.0948208779067805</c:v>
                </c:pt>
                <c:pt idx="2466">
                  <c:v>4.0948208779067805</c:v>
                </c:pt>
                <c:pt idx="2467">
                  <c:v>4.0948208779067805</c:v>
                </c:pt>
                <c:pt idx="2468">
                  <c:v>4.0948208779067805</c:v>
                </c:pt>
                <c:pt idx="2469">
                  <c:v>4.0948208779067805</c:v>
                </c:pt>
                <c:pt idx="2470">
                  <c:v>4.0948208779067805</c:v>
                </c:pt>
                <c:pt idx="2471">
                  <c:v>4.0948208779067805</c:v>
                </c:pt>
                <c:pt idx="2472">
                  <c:v>4.0948208779067805</c:v>
                </c:pt>
                <c:pt idx="2473">
                  <c:v>4.0948208779067805</c:v>
                </c:pt>
                <c:pt idx="2474">
                  <c:v>4.0948208779067805</c:v>
                </c:pt>
                <c:pt idx="2475">
                  <c:v>4.0948208779067805</c:v>
                </c:pt>
                <c:pt idx="2476">
                  <c:v>4.0948208779067805</c:v>
                </c:pt>
                <c:pt idx="2477">
                  <c:v>4.0948208779067805</c:v>
                </c:pt>
                <c:pt idx="2478">
                  <c:v>4.0948208779067805</c:v>
                </c:pt>
                <c:pt idx="2479">
                  <c:v>4.0948208779067805</c:v>
                </c:pt>
                <c:pt idx="2480">
                  <c:v>4.0948208779067805</c:v>
                </c:pt>
                <c:pt idx="2481">
                  <c:v>4.0948208779067805</c:v>
                </c:pt>
                <c:pt idx="2482">
                  <c:v>4.0948208779067805</c:v>
                </c:pt>
                <c:pt idx="2483">
                  <c:v>4.0948208779067805</c:v>
                </c:pt>
                <c:pt idx="2484">
                  <c:v>4.0948208779067805</c:v>
                </c:pt>
                <c:pt idx="2485">
                  <c:v>4.0948208779067805</c:v>
                </c:pt>
                <c:pt idx="2486">
                  <c:v>4.0948208779067805</c:v>
                </c:pt>
                <c:pt idx="2487">
                  <c:v>4.0948208779067805</c:v>
                </c:pt>
                <c:pt idx="2488">
                  <c:v>4.0948208779067805</c:v>
                </c:pt>
                <c:pt idx="2489">
                  <c:v>4.0948208779067805</c:v>
                </c:pt>
                <c:pt idx="2490">
                  <c:v>4.0948208779067805</c:v>
                </c:pt>
                <c:pt idx="2491">
                  <c:v>4.0948208779067805</c:v>
                </c:pt>
                <c:pt idx="2492">
                  <c:v>4.0948208779067805</c:v>
                </c:pt>
                <c:pt idx="2493">
                  <c:v>4.0948208779067805</c:v>
                </c:pt>
                <c:pt idx="2494">
                  <c:v>4.0948208779067805</c:v>
                </c:pt>
                <c:pt idx="2495">
                  <c:v>4.0948208779067805</c:v>
                </c:pt>
                <c:pt idx="2496">
                  <c:v>4.0948208779067805</c:v>
                </c:pt>
                <c:pt idx="2497">
                  <c:v>4.0948208779067805</c:v>
                </c:pt>
                <c:pt idx="2498">
                  <c:v>4.0948208779067805</c:v>
                </c:pt>
                <c:pt idx="2499">
                  <c:v>4.0948208779067805</c:v>
                </c:pt>
                <c:pt idx="2500">
                  <c:v>4.0948208779067805</c:v>
                </c:pt>
                <c:pt idx="2501">
                  <c:v>4.0948208779067805</c:v>
                </c:pt>
                <c:pt idx="2502">
                  <c:v>4.0948208779067805</c:v>
                </c:pt>
                <c:pt idx="2503">
                  <c:v>4.0948208779067805</c:v>
                </c:pt>
                <c:pt idx="2504">
                  <c:v>4.0948208779067805</c:v>
                </c:pt>
                <c:pt idx="2505">
                  <c:v>4.0948208779067805</c:v>
                </c:pt>
                <c:pt idx="2506">
                  <c:v>4.0948208779067805</c:v>
                </c:pt>
                <c:pt idx="2507">
                  <c:v>4.0948208779067805</c:v>
                </c:pt>
                <c:pt idx="2508">
                  <c:v>4.0948208779067805</c:v>
                </c:pt>
                <c:pt idx="2509">
                  <c:v>4.0948208779067805</c:v>
                </c:pt>
                <c:pt idx="2510">
                  <c:v>4.0948208779067805</c:v>
                </c:pt>
                <c:pt idx="2511">
                  <c:v>4.0948208779067805</c:v>
                </c:pt>
                <c:pt idx="2512">
                  <c:v>4.0948208779067805</c:v>
                </c:pt>
                <c:pt idx="2513">
                  <c:v>4.0948208779067805</c:v>
                </c:pt>
                <c:pt idx="2514">
                  <c:v>4.0948208779067805</c:v>
                </c:pt>
                <c:pt idx="2515">
                  <c:v>4.0948208779067805</c:v>
                </c:pt>
                <c:pt idx="2516">
                  <c:v>4.0948208779067805</c:v>
                </c:pt>
                <c:pt idx="2517">
                  <c:v>4.0948208779067805</c:v>
                </c:pt>
                <c:pt idx="2518">
                  <c:v>4.0948208779067805</c:v>
                </c:pt>
                <c:pt idx="2519">
                  <c:v>4.0948208779067805</c:v>
                </c:pt>
                <c:pt idx="2520">
                  <c:v>4.0948208779067805</c:v>
                </c:pt>
                <c:pt idx="2521">
                  <c:v>4.0948208779067805</c:v>
                </c:pt>
                <c:pt idx="2522">
                  <c:v>4.0948208779067805</c:v>
                </c:pt>
                <c:pt idx="2523">
                  <c:v>4.0948208779067805</c:v>
                </c:pt>
                <c:pt idx="2524">
                  <c:v>4.0948208779067805</c:v>
                </c:pt>
                <c:pt idx="2525">
                  <c:v>4.0948208779067805</c:v>
                </c:pt>
                <c:pt idx="2526">
                  <c:v>4.0948208779067805</c:v>
                </c:pt>
                <c:pt idx="2527">
                  <c:v>4.0948208779067805</c:v>
                </c:pt>
                <c:pt idx="2528">
                  <c:v>4.0948208779067805</c:v>
                </c:pt>
                <c:pt idx="2529">
                  <c:v>4.0948208779067805</c:v>
                </c:pt>
                <c:pt idx="2530">
                  <c:v>4.0948208779067805</c:v>
                </c:pt>
                <c:pt idx="2531">
                  <c:v>4.0948208779067805</c:v>
                </c:pt>
                <c:pt idx="2532">
                  <c:v>4.0948208779067805</c:v>
                </c:pt>
                <c:pt idx="2533">
                  <c:v>4.0948208779067805</c:v>
                </c:pt>
                <c:pt idx="2534">
                  <c:v>4.0948208779067805</c:v>
                </c:pt>
                <c:pt idx="2535">
                  <c:v>4.0948208779067805</c:v>
                </c:pt>
                <c:pt idx="2536">
                  <c:v>4.0948208779067805</c:v>
                </c:pt>
                <c:pt idx="2537">
                  <c:v>4.0948208779067805</c:v>
                </c:pt>
                <c:pt idx="2538">
                  <c:v>4.0948208779067805</c:v>
                </c:pt>
                <c:pt idx="2539">
                  <c:v>4.0948208779067805</c:v>
                </c:pt>
                <c:pt idx="2540">
                  <c:v>4.0948208779067805</c:v>
                </c:pt>
                <c:pt idx="2541">
                  <c:v>4.0948208779067805</c:v>
                </c:pt>
                <c:pt idx="2542">
                  <c:v>4.0948208779067805</c:v>
                </c:pt>
                <c:pt idx="2543">
                  <c:v>4.0948208779067805</c:v>
                </c:pt>
                <c:pt idx="2544">
                  <c:v>4.0948208779067805</c:v>
                </c:pt>
                <c:pt idx="2545">
                  <c:v>4.0948208779067805</c:v>
                </c:pt>
                <c:pt idx="2546">
                  <c:v>4.0948208779067805</c:v>
                </c:pt>
                <c:pt idx="2547">
                  <c:v>4.0948208779067805</c:v>
                </c:pt>
                <c:pt idx="2548">
                  <c:v>4.0948208779067805</c:v>
                </c:pt>
                <c:pt idx="2549">
                  <c:v>4.0948208779067805</c:v>
                </c:pt>
                <c:pt idx="2550">
                  <c:v>4.0948208779067805</c:v>
                </c:pt>
                <c:pt idx="2551">
                  <c:v>4.0948208779067805</c:v>
                </c:pt>
                <c:pt idx="2552">
                  <c:v>4.0948208779067805</c:v>
                </c:pt>
                <c:pt idx="2553">
                  <c:v>4.0948208779067805</c:v>
                </c:pt>
                <c:pt idx="2554">
                  <c:v>4.0948208779067805</c:v>
                </c:pt>
                <c:pt idx="2555">
                  <c:v>4.0948208779067805</c:v>
                </c:pt>
                <c:pt idx="2556">
                  <c:v>4.0948208779067805</c:v>
                </c:pt>
                <c:pt idx="2557">
                  <c:v>4.0948208779067805</c:v>
                </c:pt>
                <c:pt idx="2558">
                  <c:v>4.0948208779067805</c:v>
                </c:pt>
                <c:pt idx="2559">
                  <c:v>4.0948208779067805</c:v>
                </c:pt>
                <c:pt idx="2560">
                  <c:v>4.0948208779067805</c:v>
                </c:pt>
                <c:pt idx="2561">
                  <c:v>4.0948208779067805</c:v>
                </c:pt>
                <c:pt idx="2562">
                  <c:v>4.0948208779067805</c:v>
                </c:pt>
                <c:pt idx="2563">
                  <c:v>4.0948208779067805</c:v>
                </c:pt>
                <c:pt idx="2564">
                  <c:v>4.0948208779067805</c:v>
                </c:pt>
                <c:pt idx="2565">
                  <c:v>4.0948208779067805</c:v>
                </c:pt>
                <c:pt idx="2566">
                  <c:v>4.0948208779067805</c:v>
                </c:pt>
                <c:pt idx="2567">
                  <c:v>4.0948208779067805</c:v>
                </c:pt>
                <c:pt idx="2568">
                  <c:v>4.0948208779067805</c:v>
                </c:pt>
                <c:pt idx="2569">
                  <c:v>4.0948208779067805</c:v>
                </c:pt>
                <c:pt idx="2570">
                  <c:v>4.0948208779067805</c:v>
                </c:pt>
                <c:pt idx="2571">
                  <c:v>4.0948208779067805</c:v>
                </c:pt>
                <c:pt idx="2572">
                  <c:v>4.0948208779067805</c:v>
                </c:pt>
                <c:pt idx="2573">
                  <c:v>4.0948208779067805</c:v>
                </c:pt>
                <c:pt idx="2574">
                  <c:v>4.0948208779067805</c:v>
                </c:pt>
                <c:pt idx="2575">
                  <c:v>4.0948208779067805</c:v>
                </c:pt>
                <c:pt idx="2576">
                  <c:v>4.0948208779067805</c:v>
                </c:pt>
                <c:pt idx="2577">
                  <c:v>4.0948208779067805</c:v>
                </c:pt>
                <c:pt idx="2578">
                  <c:v>4.0948208779067805</c:v>
                </c:pt>
                <c:pt idx="2579">
                  <c:v>4.0948208779067805</c:v>
                </c:pt>
                <c:pt idx="2580">
                  <c:v>4.0948208779067805</c:v>
                </c:pt>
                <c:pt idx="2581">
                  <c:v>4.0948208779067805</c:v>
                </c:pt>
                <c:pt idx="2582">
                  <c:v>4.0948208779067805</c:v>
                </c:pt>
                <c:pt idx="2583">
                  <c:v>4.0948208779067805</c:v>
                </c:pt>
                <c:pt idx="2584">
                  <c:v>4.0948208779067805</c:v>
                </c:pt>
                <c:pt idx="2585">
                  <c:v>4.0948208779067805</c:v>
                </c:pt>
                <c:pt idx="2586">
                  <c:v>4.0948208779067805</c:v>
                </c:pt>
                <c:pt idx="2587">
                  <c:v>4.0948208779067805</c:v>
                </c:pt>
                <c:pt idx="2588">
                  <c:v>4.0948208779067805</c:v>
                </c:pt>
                <c:pt idx="2589">
                  <c:v>4.0948208779067805</c:v>
                </c:pt>
                <c:pt idx="2590">
                  <c:v>4.0948208779067805</c:v>
                </c:pt>
                <c:pt idx="2591">
                  <c:v>4.0948208779067805</c:v>
                </c:pt>
                <c:pt idx="2592">
                  <c:v>4.0948208779067805</c:v>
                </c:pt>
                <c:pt idx="2593">
                  <c:v>4.0948208779067805</c:v>
                </c:pt>
                <c:pt idx="2594">
                  <c:v>4.0948208779067805</c:v>
                </c:pt>
                <c:pt idx="2595">
                  <c:v>4.0948208779067805</c:v>
                </c:pt>
                <c:pt idx="2596">
                  <c:v>4.0948208779067805</c:v>
                </c:pt>
                <c:pt idx="2597">
                  <c:v>4.0948208779067805</c:v>
                </c:pt>
                <c:pt idx="2598">
                  <c:v>4.0948208779067805</c:v>
                </c:pt>
                <c:pt idx="2599">
                  <c:v>4.0948208779067805</c:v>
                </c:pt>
                <c:pt idx="2600">
                  <c:v>4.0948208779067805</c:v>
                </c:pt>
                <c:pt idx="2601">
                  <c:v>4.0948208779067805</c:v>
                </c:pt>
                <c:pt idx="2602">
                  <c:v>4.0948208779067805</c:v>
                </c:pt>
                <c:pt idx="2603">
                  <c:v>4.0948208779067805</c:v>
                </c:pt>
                <c:pt idx="2604">
                  <c:v>4.0948208779067805</c:v>
                </c:pt>
                <c:pt idx="2605">
                  <c:v>4.0948208779067805</c:v>
                </c:pt>
                <c:pt idx="2606">
                  <c:v>4.0948208779067805</c:v>
                </c:pt>
                <c:pt idx="2607">
                  <c:v>4.0948208779067805</c:v>
                </c:pt>
                <c:pt idx="2608">
                  <c:v>4.0948208779067805</c:v>
                </c:pt>
                <c:pt idx="2609">
                  <c:v>4.0948208779067805</c:v>
                </c:pt>
                <c:pt idx="2610">
                  <c:v>4.0948208779067805</c:v>
                </c:pt>
                <c:pt idx="2611">
                  <c:v>4.0948208779067805</c:v>
                </c:pt>
                <c:pt idx="2612">
                  <c:v>4.0948208779067805</c:v>
                </c:pt>
                <c:pt idx="2613">
                  <c:v>4.0948208779067805</c:v>
                </c:pt>
                <c:pt idx="2614">
                  <c:v>4.0948208779067805</c:v>
                </c:pt>
                <c:pt idx="2615">
                  <c:v>4.0948208779067805</c:v>
                </c:pt>
                <c:pt idx="2616">
                  <c:v>4.0948208779067805</c:v>
                </c:pt>
                <c:pt idx="2617">
                  <c:v>4.0948208779067805</c:v>
                </c:pt>
                <c:pt idx="2618">
                  <c:v>4.0948208779067805</c:v>
                </c:pt>
                <c:pt idx="2619">
                  <c:v>4.0948208779067805</c:v>
                </c:pt>
                <c:pt idx="2620">
                  <c:v>4.0948208779067805</c:v>
                </c:pt>
                <c:pt idx="2621">
                  <c:v>4.0948208779067805</c:v>
                </c:pt>
                <c:pt idx="2622">
                  <c:v>4.0948208779067805</c:v>
                </c:pt>
                <c:pt idx="2623">
                  <c:v>4.0948208779067805</c:v>
                </c:pt>
                <c:pt idx="2624">
                  <c:v>4.0948208779067805</c:v>
                </c:pt>
                <c:pt idx="2625">
                  <c:v>4.0948208779067805</c:v>
                </c:pt>
                <c:pt idx="2626">
                  <c:v>4.0948208779067805</c:v>
                </c:pt>
                <c:pt idx="2627">
                  <c:v>4.0948208779067805</c:v>
                </c:pt>
                <c:pt idx="2628">
                  <c:v>4.0948208779067805</c:v>
                </c:pt>
                <c:pt idx="2629">
                  <c:v>4.0948208779067805</c:v>
                </c:pt>
                <c:pt idx="2630">
                  <c:v>4.0948208779067805</c:v>
                </c:pt>
                <c:pt idx="2631">
                  <c:v>4.0948208779067805</c:v>
                </c:pt>
                <c:pt idx="2632">
                  <c:v>4.0948208779067805</c:v>
                </c:pt>
                <c:pt idx="2633">
                  <c:v>4.0948208779067805</c:v>
                </c:pt>
                <c:pt idx="2634">
                  <c:v>4.0948208779067805</c:v>
                </c:pt>
                <c:pt idx="2635">
                  <c:v>4.0948208779067805</c:v>
                </c:pt>
                <c:pt idx="2636">
                  <c:v>4.0948208779067805</c:v>
                </c:pt>
                <c:pt idx="2637">
                  <c:v>4.0948208779067805</c:v>
                </c:pt>
                <c:pt idx="2638">
                  <c:v>4.0948208779067805</c:v>
                </c:pt>
                <c:pt idx="2639">
                  <c:v>4.0948208779067805</c:v>
                </c:pt>
                <c:pt idx="2640">
                  <c:v>4.0948208779067805</c:v>
                </c:pt>
                <c:pt idx="2641">
                  <c:v>4.0948208779067805</c:v>
                </c:pt>
                <c:pt idx="2642">
                  <c:v>4.0948208779067805</c:v>
                </c:pt>
                <c:pt idx="2643">
                  <c:v>4.0948208779067805</c:v>
                </c:pt>
                <c:pt idx="2644">
                  <c:v>4.0948208779067805</c:v>
                </c:pt>
                <c:pt idx="2645">
                  <c:v>4.0948208779067805</c:v>
                </c:pt>
                <c:pt idx="2646">
                  <c:v>4.0948208779067805</c:v>
                </c:pt>
                <c:pt idx="2647">
                  <c:v>4.0948208779067805</c:v>
                </c:pt>
                <c:pt idx="2648">
                  <c:v>4.0948208779067805</c:v>
                </c:pt>
                <c:pt idx="2649">
                  <c:v>4.0948208779067805</c:v>
                </c:pt>
                <c:pt idx="2650">
                  <c:v>4.0948208779067805</c:v>
                </c:pt>
                <c:pt idx="2651">
                  <c:v>4.0948208779067805</c:v>
                </c:pt>
                <c:pt idx="2652">
                  <c:v>4.0948208779067805</c:v>
                </c:pt>
                <c:pt idx="2653">
                  <c:v>4.0948208779067805</c:v>
                </c:pt>
                <c:pt idx="2654">
                  <c:v>4.0948208779067805</c:v>
                </c:pt>
                <c:pt idx="2655">
                  <c:v>4.0948208779067805</c:v>
                </c:pt>
                <c:pt idx="2656">
                  <c:v>4.0948208779067805</c:v>
                </c:pt>
                <c:pt idx="2657">
                  <c:v>4.0948208779067805</c:v>
                </c:pt>
                <c:pt idx="2658">
                  <c:v>4.0948208779067805</c:v>
                </c:pt>
                <c:pt idx="2659">
                  <c:v>4.0948208779067805</c:v>
                </c:pt>
                <c:pt idx="2660">
                  <c:v>4.0948208779067805</c:v>
                </c:pt>
                <c:pt idx="2661">
                  <c:v>4.0948208779067805</c:v>
                </c:pt>
                <c:pt idx="2662">
                  <c:v>4.0948208779067805</c:v>
                </c:pt>
                <c:pt idx="2663">
                  <c:v>4.0948208779067805</c:v>
                </c:pt>
                <c:pt idx="2664">
                  <c:v>4.0948208779067805</c:v>
                </c:pt>
                <c:pt idx="2665">
                  <c:v>4.0948208779067805</c:v>
                </c:pt>
                <c:pt idx="2666">
                  <c:v>4.0948208779067805</c:v>
                </c:pt>
                <c:pt idx="2667">
                  <c:v>4.0948208779067805</c:v>
                </c:pt>
                <c:pt idx="2668">
                  <c:v>4.0948208779067805</c:v>
                </c:pt>
                <c:pt idx="2669">
                  <c:v>4.0948208779067805</c:v>
                </c:pt>
                <c:pt idx="2670">
                  <c:v>4.0948208779067805</c:v>
                </c:pt>
                <c:pt idx="2671">
                  <c:v>4.0948208779067805</c:v>
                </c:pt>
                <c:pt idx="2672">
                  <c:v>4.0948208779067805</c:v>
                </c:pt>
                <c:pt idx="2673">
                  <c:v>4.0948208779067805</c:v>
                </c:pt>
                <c:pt idx="2674">
                  <c:v>4.0948208779067805</c:v>
                </c:pt>
                <c:pt idx="2675">
                  <c:v>4.0948208779067805</c:v>
                </c:pt>
                <c:pt idx="2676">
                  <c:v>4.0948208779067805</c:v>
                </c:pt>
                <c:pt idx="2677">
                  <c:v>4.0948208779067805</c:v>
                </c:pt>
                <c:pt idx="2678">
                  <c:v>4.0948208779067805</c:v>
                </c:pt>
                <c:pt idx="2679">
                  <c:v>4.0948208779067805</c:v>
                </c:pt>
                <c:pt idx="2680">
                  <c:v>4.0948208779067805</c:v>
                </c:pt>
                <c:pt idx="2681">
                  <c:v>4.0948208779067805</c:v>
                </c:pt>
                <c:pt idx="2682">
                  <c:v>4.0948208779067805</c:v>
                </c:pt>
                <c:pt idx="2683">
                  <c:v>4.0948208779067805</c:v>
                </c:pt>
                <c:pt idx="2684">
                  <c:v>4.0948208779067805</c:v>
                </c:pt>
                <c:pt idx="2685">
                  <c:v>4.0948208779067805</c:v>
                </c:pt>
                <c:pt idx="2686">
                  <c:v>4.0948208779067805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25120"/>
        <c:axId val="252925680"/>
      </c:scatterChart>
      <c:valAx>
        <c:axId val="252925120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25680"/>
        <c:crosses val="autoZero"/>
        <c:crossBetween val="midCat"/>
      </c:valAx>
      <c:valAx>
        <c:axId val="25292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925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1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6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9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153D-53BA-4045-AA52-C2ED155C491E}" type="datetimeFigureOut">
              <a:rPr lang="en-IN" smtClean="0"/>
              <a:t>28-05-2015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66C9-FA3D-4228-83B1-DD1451528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9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954" t="13312" r="9382" b="72191"/>
          <a:stretch/>
        </p:blipFill>
        <p:spPr>
          <a:xfrm>
            <a:off x="39445" y="1551953"/>
            <a:ext cx="12277355" cy="27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2686" y="464457"/>
            <a:ext cx="7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091- Reference Journal</a:t>
            </a:r>
          </a:p>
          <a:p>
            <a:r>
              <a:rPr lang="en-US" dirty="0" smtClean="0"/>
              <a:t>Unidirectional: Cent_acc_00.txt</a:t>
            </a:r>
          </a:p>
          <a:p>
            <a:r>
              <a:rPr lang="en-US" dirty="0" err="1" smtClean="0"/>
              <a:t>Ts</a:t>
            </a:r>
            <a:r>
              <a:rPr lang="en-US" dirty="0" smtClean="0"/>
              <a:t>=0.5, </a:t>
            </a:r>
            <a:r>
              <a:rPr lang="en-US" dirty="0" err="1" smtClean="0"/>
              <a:t>NST</a:t>
            </a:r>
            <a:r>
              <a:rPr lang="en-US" dirty="0" smtClean="0"/>
              <a:t>=5, U=0.1, </a:t>
            </a:r>
            <a:r>
              <a:rPr lang="en-US" dirty="0" err="1" smtClean="0"/>
              <a:t>rmbm</a:t>
            </a:r>
            <a:r>
              <a:rPr lang="en-US" dirty="0" smtClean="0"/>
              <a:t>=1, </a:t>
            </a:r>
            <a:r>
              <a:rPr lang="en-US" dirty="0" err="1" smtClean="0"/>
              <a:t>es</a:t>
            </a:r>
            <a:r>
              <a:rPr lang="en-US" dirty="0" smtClean="0"/>
              <a:t>=0.05, </a:t>
            </a:r>
            <a:r>
              <a:rPr lang="en-US" dirty="0" err="1" smtClean="0"/>
              <a:t>ndt</a:t>
            </a:r>
            <a:r>
              <a:rPr lang="en-US" dirty="0" smtClean="0"/>
              <a:t>=985, </a:t>
            </a:r>
            <a:r>
              <a:rPr lang="en-US" dirty="0" err="1" smtClean="0"/>
              <a:t>dtn</a:t>
            </a:r>
            <a:r>
              <a:rPr lang="en-US" dirty="0" smtClean="0"/>
              <a:t>=0.02, </a:t>
            </a:r>
            <a:r>
              <a:rPr lang="en-US" dirty="0" err="1" smtClean="0"/>
              <a:t>ndiv</a:t>
            </a:r>
            <a:r>
              <a:rPr lang="en-US" dirty="0" smtClean="0"/>
              <a:t>=50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954" t="13312" r="9382" b="72191"/>
          <a:stretch/>
        </p:blipFill>
        <p:spPr>
          <a:xfrm>
            <a:off x="660400" y="820433"/>
            <a:ext cx="10871200" cy="239076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3"/>
          <a:srcRect l="7981" t="6699" r="8984" b="6159"/>
          <a:stretch/>
        </p:blipFill>
        <p:spPr>
          <a:xfrm>
            <a:off x="784227" y="3211196"/>
            <a:ext cx="10296000" cy="244800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945409"/>
              </p:ext>
            </p:extLst>
          </p:nvPr>
        </p:nvGraphicFramePr>
        <p:xfrm>
          <a:off x="660400" y="3947330"/>
          <a:ext cx="1087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16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64" y="810745"/>
            <a:ext cx="8637893" cy="1956282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979145"/>
              </p:ext>
            </p:extLst>
          </p:nvPr>
        </p:nvGraphicFramePr>
        <p:xfrm>
          <a:off x="1269999" y="3251199"/>
          <a:ext cx="10181771" cy="237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3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899432"/>
            <a:ext cx="5051426" cy="23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45" t="6736" r="9183" b="5464"/>
          <a:stretch/>
        </p:blipFill>
        <p:spPr>
          <a:xfrm>
            <a:off x="406400" y="957943"/>
            <a:ext cx="11364686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10628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Naseef Abu Baker</dc:creator>
  <cp:lastModifiedBy>Naseef Abu Baker</cp:lastModifiedBy>
  <cp:revision>22</cp:revision>
  <dcterms:created xsi:type="dcterms:W3CDTF">2013-12-15T22:59:40Z</dcterms:created>
  <dcterms:modified xsi:type="dcterms:W3CDTF">2015-05-28T06:23:47Z</dcterms:modified>
</cp:coreProperties>
</file>