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62" r:id="rId2"/>
    <p:sldId id="256" r:id="rId3"/>
    <p:sldId id="257" r:id="rId4"/>
    <p:sldId id="258" r:id="rId5"/>
    <p:sldId id="263" r:id="rId6"/>
    <p:sldId id="259" r:id="rId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B03A48-2F33-4417-BEA5-339B36BED4A1}" v="180" dt="2020-05-06T07:06:06.012"/>
    <p1510:client id="{96CFDE78-1AF0-4172-8FBF-1366F58D99E1}" v="887" dt="2020-05-08T13:19:11.4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2" d="100"/>
          <a:sy n="92" d="100"/>
        </p:scale>
        <p:origin x="-198" y="-90"/>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gendra Yadav [DS-08]" userId="S::19225760031@datascience.manipal.edu::8ed35957-b4a4-4eaf-8310-b2eafcc0d91b" providerId="AD" clId="Web-{28B03A48-2F33-4417-BEA5-339B36BED4A1}"/>
    <pc:docChg chg="modSld">
      <pc:chgData name="Nagendra Yadav [DS-08]" userId="S::19225760031@datascience.manipal.edu::8ed35957-b4a4-4eaf-8310-b2eafcc0d91b" providerId="AD" clId="Web-{28B03A48-2F33-4417-BEA5-339B36BED4A1}" dt="2020-05-06T07:06:06.012" v="177" actId="20577"/>
      <pc:docMkLst>
        <pc:docMk/>
      </pc:docMkLst>
      <pc:sldChg chg="modSp">
        <pc:chgData name="Nagendra Yadav [DS-08]" userId="S::19225760031@datascience.manipal.edu::8ed35957-b4a4-4eaf-8310-b2eafcc0d91b" providerId="AD" clId="Web-{28B03A48-2F33-4417-BEA5-339B36BED4A1}" dt="2020-05-06T07:06:06.012" v="176" actId="20577"/>
        <pc:sldMkLst>
          <pc:docMk/>
          <pc:sldMk cId="1492796077" sldId="256"/>
        </pc:sldMkLst>
        <pc:spChg chg="mod">
          <ac:chgData name="Nagendra Yadav [DS-08]" userId="S::19225760031@datascience.manipal.edu::8ed35957-b4a4-4eaf-8310-b2eafcc0d91b" providerId="AD" clId="Web-{28B03A48-2F33-4417-BEA5-339B36BED4A1}" dt="2020-05-06T06:43:57.796" v="34" actId="20577"/>
          <ac:spMkLst>
            <pc:docMk/>
            <pc:sldMk cId="1492796077" sldId="256"/>
            <ac:spMk id="4" creationId="{00000000-0000-0000-0000-000000000000}"/>
          </ac:spMkLst>
        </pc:spChg>
        <pc:spChg chg="mod">
          <ac:chgData name="Nagendra Yadav [DS-08]" userId="S::19225760031@datascience.manipal.edu::8ed35957-b4a4-4eaf-8310-b2eafcc0d91b" providerId="AD" clId="Web-{28B03A48-2F33-4417-BEA5-339B36BED4A1}" dt="2020-05-06T07:06:06.012" v="176" actId="20577"/>
          <ac:spMkLst>
            <pc:docMk/>
            <pc:sldMk cId="1492796077" sldId="256"/>
            <ac:spMk id="5" creationId="{00000000-0000-0000-0000-000000000000}"/>
          </ac:spMkLst>
        </pc:spChg>
      </pc:sldChg>
      <pc:sldChg chg="modSp">
        <pc:chgData name="Nagendra Yadav [DS-08]" userId="S::19225760031@datascience.manipal.edu::8ed35957-b4a4-4eaf-8310-b2eafcc0d91b" providerId="AD" clId="Web-{28B03A48-2F33-4417-BEA5-339B36BED4A1}" dt="2020-05-06T06:43:20.342" v="10" actId="1076"/>
        <pc:sldMkLst>
          <pc:docMk/>
          <pc:sldMk cId="2931766678" sldId="262"/>
        </pc:sldMkLst>
        <pc:spChg chg="mod">
          <ac:chgData name="Nagendra Yadav [DS-08]" userId="S::19225760031@datascience.manipal.edu::8ed35957-b4a4-4eaf-8310-b2eafcc0d91b" providerId="AD" clId="Web-{28B03A48-2F33-4417-BEA5-339B36BED4A1}" dt="2020-05-06T06:43:20.342" v="10" actId="1076"/>
          <ac:spMkLst>
            <pc:docMk/>
            <pc:sldMk cId="2931766678" sldId="262"/>
            <ac:spMk id="4" creationId="{00000000-0000-0000-0000-000000000000}"/>
          </ac:spMkLst>
        </pc:spChg>
      </pc:sldChg>
    </pc:docChg>
  </pc:docChgLst>
  <pc:docChgLst>
    <pc:chgData name="Nagendra Yadav [DS-08]" userId="S::19225760031@datascience.manipal.edu::8ed35957-b4a4-4eaf-8310-b2eafcc0d91b" providerId="AD" clId="Web-{96CFDE78-1AF0-4172-8FBF-1366F58D99E1}"/>
    <pc:docChg chg="delSld modSld">
      <pc:chgData name="Nagendra Yadav [DS-08]" userId="S::19225760031@datascience.manipal.edu::8ed35957-b4a4-4eaf-8310-b2eafcc0d91b" providerId="AD" clId="Web-{96CFDE78-1AF0-4172-8FBF-1366F58D99E1}" dt="2020-05-08T13:19:11.473" v="892" actId="1076"/>
      <pc:docMkLst>
        <pc:docMk/>
      </pc:docMkLst>
      <pc:sldChg chg="modSp">
        <pc:chgData name="Nagendra Yadav [DS-08]" userId="S::19225760031@datascience.manipal.edu::8ed35957-b4a4-4eaf-8310-b2eafcc0d91b" providerId="AD" clId="Web-{96CFDE78-1AF0-4172-8FBF-1366F58D99E1}" dt="2020-05-08T13:12:23.084" v="448" actId="20577"/>
        <pc:sldMkLst>
          <pc:docMk/>
          <pc:sldMk cId="1492796077" sldId="256"/>
        </pc:sldMkLst>
        <pc:spChg chg="mod">
          <ac:chgData name="Nagendra Yadav [DS-08]" userId="S::19225760031@datascience.manipal.edu::8ed35957-b4a4-4eaf-8310-b2eafcc0d91b" providerId="AD" clId="Web-{96CFDE78-1AF0-4172-8FBF-1366F58D99E1}" dt="2020-05-08T13:11:30.819" v="362" actId="20577"/>
          <ac:spMkLst>
            <pc:docMk/>
            <pc:sldMk cId="1492796077" sldId="256"/>
            <ac:spMk id="4" creationId="{00000000-0000-0000-0000-000000000000}"/>
          </ac:spMkLst>
        </pc:spChg>
        <pc:spChg chg="mod">
          <ac:chgData name="Nagendra Yadav [DS-08]" userId="S::19225760031@datascience.manipal.edu::8ed35957-b4a4-4eaf-8310-b2eafcc0d91b" providerId="AD" clId="Web-{96CFDE78-1AF0-4172-8FBF-1366F58D99E1}" dt="2020-05-08T13:12:23.084" v="448" actId="20577"/>
          <ac:spMkLst>
            <pc:docMk/>
            <pc:sldMk cId="1492796077" sldId="256"/>
            <ac:spMk id="5" creationId="{00000000-0000-0000-0000-000000000000}"/>
          </ac:spMkLst>
        </pc:spChg>
      </pc:sldChg>
      <pc:sldChg chg="modSp addAnim delAnim">
        <pc:chgData name="Nagendra Yadav [DS-08]" userId="S::19225760031@datascience.manipal.edu::8ed35957-b4a4-4eaf-8310-b2eafcc0d91b" providerId="AD" clId="Web-{96CFDE78-1AF0-4172-8FBF-1366F58D99E1}" dt="2020-05-08T13:18:02.129" v="840" actId="20577"/>
        <pc:sldMkLst>
          <pc:docMk/>
          <pc:sldMk cId="145269290" sldId="257"/>
        </pc:sldMkLst>
        <pc:spChg chg="mod">
          <ac:chgData name="Nagendra Yadav [DS-08]" userId="S::19225760031@datascience.manipal.edu::8ed35957-b4a4-4eaf-8310-b2eafcc0d91b" providerId="AD" clId="Web-{96CFDE78-1AF0-4172-8FBF-1366F58D99E1}" dt="2020-05-08T13:05:16.821" v="98" actId="20577"/>
          <ac:spMkLst>
            <pc:docMk/>
            <pc:sldMk cId="145269290" sldId="257"/>
            <ac:spMk id="2" creationId="{00000000-0000-0000-0000-000000000000}"/>
          </ac:spMkLst>
        </pc:spChg>
        <pc:spChg chg="mod">
          <ac:chgData name="Nagendra Yadav [DS-08]" userId="S::19225760031@datascience.manipal.edu::8ed35957-b4a4-4eaf-8310-b2eafcc0d91b" providerId="AD" clId="Web-{96CFDE78-1AF0-4172-8FBF-1366F58D99E1}" dt="2020-05-08T13:18:02.129" v="840" actId="20577"/>
          <ac:spMkLst>
            <pc:docMk/>
            <pc:sldMk cId="145269290" sldId="257"/>
            <ac:spMk id="3" creationId="{00000000-0000-0000-0000-000000000000}"/>
          </ac:spMkLst>
        </pc:spChg>
      </pc:sldChg>
      <pc:sldChg chg="modSp">
        <pc:chgData name="Nagendra Yadav [DS-08]" userId="S::19225760031@datascience.manipal.edu::8ed35957-b4a4-4eaf-8310-b2eafcc0d91b" providerId="AD" clId="Web-{96CFDE78-1AF0-4172-8FBF-1366F58D99E1}" dt="2020-05-08T13:16:14.052" v="689" actId="20577"/>
        <pc:sldMkLst>
          <pc:docMk/>
          <pc:sldMk cId="3529986219" sldId="258"/>
        </pc:sldMkLst>
        <pc:spChg chg="mod">
          <ac:chgData name="Nagendra Yadav [DS-08]" userId="S::19225760031@datascience.manipal.edu::8ed35957-b4a4-4eaf-8310-b2eafcc0d91b" providerId="AD" clId="Web-{96CFDE78-1AF0-4172-8FBF-1366F58D99E1}" dt="2020-05-08T13:13:20.115" v="460" actId="20577"/>
          <ac:spMkLst>
            <pc:docMk/>
            <pc:sldMk cId="3529986219" sldId="258"/>
            <ac:spMk id="2" creationId="{00000000-0000-0000-0000-000000000000}"/>
          </ac:spMkLst>
        </pc:spChg>
        <pc:spChg chg="mod">
          <ac:chgData name="Nagendra Yadav [DS-08]" userId="S::19225760031@datascience.manipal.edu::8ed35957-b4a4-4eaf-8310-b2eafcc0d91b" providerId="AD" clId="Web-{96CFDE78-1AF0-4172-8FBF-1366F58D99E1}" dt="2020-05-08T13:16:14.052" v="689" actId="20577"/>
          <ac:spMkLst>
            <pc:docMk/>
            <pc:sldMk cId="3529986219" sldId="258"/>
            <ac:spMk id="3" creationId="{00000000-0000-0000-0000-000000000000}"/>
          </ac:spMkLst>
        </pc:spChg>
      </pc:sldChg>
      <pc:sldChg chg="modSp">
        <pc:chgData name="Nagendra Yadav [DS-08]" userId="S::19225760031@datascience.manipal.edu::8ed35957-b4a4-4eaf-8310-b2eafcc0d91b" providerId="AD" clId="Web-{96CFDE78-1AF0-4172-8FBF-1366F58D99E1}" dt="2020-05-08T13:17:21.270" v="802" actId="20577"/>
        <pc:sldMkLst>
          <pc:docMk/>
          <pc:sldMk cId="3927676929" sldId="259"/>
        </pc:sldMkLst>
        <pc:spChg chg="mod">
          <ac:chgData name="Nagendra Yadav [DS-08]" userId="S::19225760031@datascience.manipal.edu::8ed35957-b4a4-4eaf-8310-b2eafcc0d91b" providerId="AD" clId="Web-{96CFDE78-1AF0-4172-8FBF-1366F58D99E1}" dt="2020-05-08T13:17:21.270" v="802" actId="20577"/>
          <ac:spMkLst>
            <pc:docMk/>
            <pc:sldMk cId="3927676929" sldId="259"/>
            <ac:spMk id="2" creationId="{00000000-0000-0000-0000-000000000000}"/>
          </ac:spMkLst>
        </pc:spChg>
      </pc:sldChg>
      <pc:sldChg chg="del">
        <pc:chgData name="Nagendra Yadav [DS-08]" userId="S::19225760031@datascience.manipal.edu::8ed35957-b4a4-4eaf-8310-b2eafcc0d91b" providerId="AD" clId="Web-{96CFDE78-1AF0-4172-8FBF-1366F58D99E1}" dt="2020-05-08T13:18:11.384" v="842"/>
        <pc:sldMkLst>
          <pc:docMk/>
          <pc:sldMk cId="3994741605" sldId="260"/>
        </pc:sldMkLst>
      </pc:sldChg>
      <pc:sldChg chg="del">
        <pc:chgData name="Nagendra Yadav [DS-08]" userId="S::19225760031@datascience.manipal.edu::8ed35957-b4a4-4eaf-8310-b2eafcc0d91b" providerId="AD" clId="Web-{96CFDE78-1AF0-4172-8FBF-1366F58D99E1}" dt="2020-05-08T13:18:16.520" v="843"/>
        <pc:sldMkLst>
          <pc:docMk/>
          <pc:sldMk cId="3986912636" sldId="261"/>
        </pc:sldMkLst>
      </pc:sldChg>
      <pc:sldChg chg="addSp modSp">
        <pc:chgData name="Nagendra Yadav [DS-08]" userId="S::19225760031@datascience.manipal.edu::8ed35957-b4a4-4eaf-8310-b2eafcc0d91b" providerId="AD" clId="Web-{96CFDE78-1AF0-4172-8FBF-1366F58D99E1}" dt="2020-05-08T13:19:11.473" v="892" actId="1076"/>
        <pc:sldMkLst>
          <pc:docMk/>
          <pc:sldMk cId="2931766678" sldId="262"/>
        </pc:sldMkLst>
        <pc:spChg chg="add mod">
          <ac:chgData name="Nagendra Yadav [DS-08]" userId="S::19225760031@datascience.manipal.edu::8ed35957-b4a4-4eaf-8310-b2eafcc0d91b" providerId="AD" clId="Web-{96CFDE78-1AF0-4172-8FBF-1366F58D99E1}" dt="2020-05-08T13:19:11.473" v="892" actId="1076"/>
          <ac:spMkLst>
            <pc:docMk/>
            <pc:sldMk cId="2931766678" sldId="262"/>
            <ac:spMk id="2" creationId="{C93B822A-6E14-4269-8694-BF0303E4956F}"/>
          </ac:spMkLst>
        </pc:spChg>
      </pc:sldChg>
      <pc:sldChg chg="modSp">
        <pc:chgData name="Nagendra Yadav [DS-08]" userId="S::19225760031@datascience.manipal.edu::8ed35957-b4a4-4eaf-8310-b2eafcc0d91b" providerId="AD" clId="Web-{96CFDE78-1AF0-4172-8FBF-1366F58D99E1}" dt="2020-05-08T13:16:55.505" v="779" actId="20577"/>
        <pc:sldMkLst>
          <pc:docMk/>
          <pc:sldMk cId="820866388" sldId="263"/>
        </pc:sldMkLst>
        <pc:spChg chg="mod">
          <ac:chgData name="Nagendra Yadav [DS-08]" userId="S::19225760031@datascience.manipal.edu::8ed35957-b4a4-4eaf-8310-b2eafcc0d91b" providerId="AD" clId="Web-{96CFDE78-1AF0-4172-8FBF-1366F58D99E1}" dt="2020-05-08T13:16:55.505" v="779" actId="20577"/>
          <ac:spMkLst>
            <pc:docMk/>
            <pc:sldMk cId="820866388" sldId="263"/>
            <ac:spMk id="3" creationId="{00000000-0000-0000-0000-000000000000}"/>
          </ac:spMkLst>
        </pc:spChg>
      </pc:sldChg>
      <pc:sldChg chg="del">
        <pc:chgData name="Nagendra Yadav [DS-08]" userId="S::19225760031@datascience.manipal.edu::8ed35957-b4a4-4eaf-8310-b2eafcc0d91b" providerId="AD" clId="Web-{96CFDE78-1AF0-4172-8FBF-1366F58D99E1}" dt="2020-05-08T13:16:14.677" v="691"/>
        <pc:sldMkLst>
          <pc:docMk/>
          <pc:sldMk cId="3626180426" sldId="26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94BCFE0-F759-43B1-9AD7-B7965BDAE6A0}" type="datetimeFigureOut">
              <a:rPr lang="en-US" smtClean="0"/>
              <a:t>5/8/2020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BF736E-9E45-4D33-B587-96DBA75176D2}" type="slidenum">
              <a:rPr lang="en-US" smtClean="0"/>
              <a:t>‹#›</a:t>
            </a:fld>
            <a:endParaRPr lang="en-US"/>
          </a:p>
        </p:txBody>
      </p:sp>
    </p:spTree>
    <p:extLst>
      <p:ext uri="{BB962C8B-B14F-4D97-AF65-F5344CB8AC3E}">
        <p14:creationId xmlns:p14="http://schemas.microsoft.com/office/powerpoint/2010/main" val="1316926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7BF736E-9E45-4D33-B587-96DBA75176D2}" type="slidenum">
              <a:rPr lang="en-US" smtClean="0"/>
              <a:t>2</a:t>
            </a:fld>
            <a:endParaRPr lang="en-US"/>
          </a:p>
        </p:txBody>
      </p:sp>
    </p:spTree>
    <p:extLst>
      <p:ext uri="{BB962C8B-B14F-4D97-AF65-F5344CB8AC3E}">
        <p14:creationId xmlns:p14="http://schemas.microsoft.com/office/powerpoint/2010/main" val="3507672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5/8/2020</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Guido_van_Rossu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1844" y="-210269"/>
            <a:ext cx="5490253" cy="1883614"/>
          </a:xfrm>
          <a:prstGeom prst="rect">
            <a:avLst/>
          </a:prstGeom>
          <a:noFill/>
        </p:spPr>
        <p:txBody>
          <a:bodyPr wrap="square" lIns="91440" tIns="45720" rIns="91440" bIns="45720" anchor="t">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11500" b="1" dirty="0">
                <a:ln/>
                <a:solidFill>
                  <a:schemeClr val="accent1"/>
                </a:solidFill>
                <a:effectLst>
                  <a:outerShdw blurRad="19685" dist="12700" dir="5400000" algn="tl" rotWithShape="0">
                    <a:srgbClr val="4F81BD">
                      <a:satMod val="130000"/>
                      <a:alpha val="60000"/>
                    </a:srgbClr>
                  </a:outerShdw>
                  <a:reflection blurRad="10000" stA="55000" endPos="48000" dist="500" dir="5400000" sy="-100000" algn="bl" rotWithShape="0"/>
                </a:effectLst>
                <a:latin typeface="Times New Roman"/>
                <a:cs typeface="Times New Roman"/>
              </a:rPr>
              <a:t>Python</a:t>
            </a:r>
            <a:endParaRPr lang="en-US" sz="11500" b="1" spc="0" dirty="0">
              <a:ln/>
              <a:solidFill>
                <a:schemeClr val="accent1"/>
              </a:solidFill>
              <a:effectLst>
                <a:outerShdw blurRad="19685" dist="12700" dir="5400000" algn="tl" rotWithShape="0">
                  <a:srgbClr val="4F81BD">
                    <a:satMod val="130000"/>
                    <a:alpha val="60000"/>
                  </a:srgbClr>
                </a:outerShdw>
                <a:reflection blurRad="10000" stA="55000" endPos="48000" dist="500" dir="5400000" sy="-100000" algn="bl" rotWithShape="0"/>
              </a:effectLst>
              <a:latin typeface="Times New Roman" pitchFamily="18" charset="0"/>
              <a:cs typeface="Times New Roman" pitchFamily="18" charset="0"/>
            </a:endParaRPr>
          </a:p>
        </p:txBody>
      </p:sp>
      <p:sp>
        <p:nvSpPr>
          <p:cNvPr id="2" name="TextBox 1">
            <a:extLst>
              <a:ext uri="{FF2B5EF4-FFF2-40B4-BE49-F238E27FC236}">
                <a16:creationId xmlns:a16="http://schemas.microsoft.com/office/drawing/2014/main" id="{C93B822A-6E14-4269-8694-BF0303E4956F}"/>
              </a:ext>
            </a:extLst>
          </p:cNvPr>
          <p:cNvSpPr txBox="1"/>
          <p:nvPr/>
        </p:nvSpPr>
        <p:spPr>
          <a:xfrm>
            <a:off x="6845060" y="4672282"/>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Learning the concept</a:t>
            </a:r>
          </a:p>
          <a:p>
            <a:endParaRPr lang="en-US" dirty="0">
              <a:cs typeface="Calibri"/>
            </a:endParaRPr>
          </a:p>
        </p:txBody>
      </p:sp>
    </p:spTree>
    <p:extLst>
      <p:ext uri="{BB962C8B-B14F-4D97-AF65-F5344CB8AC3E}">
        <p14:creationId xmlns:p14="http://schemas.microsoft.com/office/powerpoint/2010/main" val="2931766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8100"/>
            <a:ext cx="8229600" cy="857250"/>
          </a:xfrm>
        </p:spPr>
        <p:txBody>
          <a:bodyPr>
            <a:normAutofit/>
          </a:bodyPr>
          <a:lstStyle/>
          <a:p>
            <a:r>
              <a:rPr lang="en-US" sz="4000" b="1" dirty="0">
                <a:latin typeface="Times New Roman"/>
                <a:cs typeface="Times New Roman"/>
              </a:rPr>
              <a:t>Index</a:t>
            </a:r>
          </a:p>
        </p:txBody>
      </p:sp>
      <p:sp>
        <p:nvSpPr>
          <p:cNvPr id="5" name="Content Placeholder 4"/>
          <p:cNvSpPr>
            <a:spLocks noGrp="1"/>
          </p:cNvSpPr>
          <p:nvPr>
            <p:ph idx="1"/>
          </p:nvPr>
        </p:nvSpPr>
        <p:spPr/>
        <p:txBody>
          <a:bodyPr vert="horz" lIns="91440" tIns="45720" rIns="91440" bIns="45720" rtlCol="0" anchor="t">
            <a:normAutofit/>
          </a:bodyPr>
          <a:lstStyle/>
          <a:p>
            <a:r>
              <a:rPr lang="en-US" sz="1600" dirty="0">
                <a:latin typeface="Calibri"/>
                <a:cs typeface="Calibri"/>
              </a:rPr>
              <a:t>Python Introduction</a:t>
            </a:r>
          </a:p>
          <a:p>
            <a:r>
              <a:rPr lang="en-US" sz="1600" dirty="0">
                <a:ea typeface="+mn-lt"/>
                <a:cs typeface="+mn-lt"/>
              </a:rPr>
              <a:t>History</a:t>
            </a:r>
          </a:p>
          <a:p>
            <a:r>
              <a:rPr lang="en-US" sz="1600" dirty="0">
                <a:ea typeface="+mn-lt"/>
                <a:cs typeface="+mn-lt"/>
              </a:rPr>
              <a:t>Tools and uses.</a:t>
            </a:r>
          </a:p>
          <a:p>
            <a:endParaRPr lang="en-US" sz="1200" dirty="0">
              <a:ea typeface="+mn-lt"/>
              <a:cs typeface="+mn-lt"/>
            </a:endParaRPr>
          </a:p>
        </p:txBody>
      </p:sp>
    </p:spTree>
    <p:extLst>
      <p:ext uri="{BB962C8B-B14F-4D97-AF65-F5344CB8AC3E}">
        <p14:creationId xmlns:p14="http://schemas.microsoft.com/office/powerpoint/2010/main" val="1492796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lstStyle/>
          <a:p>
            <a:r>
              <a:rPr lang="en-US" b="1" dirty="0">
                <a:latin typeface="Times New Roman"/>
                <a:cs typeface="Times New Roman"/>
              </a:rPr>
              <a:t>What is Python?</a:t>
            </a:r>
          </a:p>
        </p:txBody>
      </p:sp>
      <p:sp>
        <p:nvSpPr>
          <p:cNvPr id="3" name="Content Placeholder 2"/>
          <p:cNvSpPr>
            <a:spLocks noGrp="1"/>
          </p:cNvSpPr>
          <p:nvPr>
            <p:ph idx="1"/>
          </p:nvPr>
        </p:nvSpPr>
        <p:spPr>
          <a:xfrm>
            <a:off x="457200" y="895350"/>
            <a:ext cx="8229600" cy="3394472"/>
          </a:xfrm>
        </p:spPr>
        <p:txBody>
          <a:bodyPr vert="horz" lIns="91440" tIns="45720" rIns="91440" bIns="45720" rtlCol="0" anchor="t">
            <a:normAutofit/>
          </a:bodyPr>
          <a:lstStyle/>
          <a:p>
            <a:pPr marL="0" indent="0">
              <a:buNone/>
            </a:pPr>
            <a:r>
              <a:rPr lang="en-US" sz="2400" dirty="0">
                <a:ea typeface="+mn-lt"/>
                <a:cs typeface="+mn-lt"/>
              </a:rPr>
              <a:t> Python :There are many high-level languages like c, </a:t>
            </a:r>
            <a:r>
              <a:rPr lang="en-US" sz="2400" dirty="0" err="1">
                <a:ea typeface="+mn-lt"/>
                <a:cs typeface="+mn-lt"/>
              </a:rPr>
              <a:t>c++</a:t>
            </a:r>
            <a:r>
              <a:rPr lang="en-US" sz="2400" dirty="0">
                <a:ea typeface="+mn-lt"/>
                <a:cs typeface="+mn-lt"/>
              </a:rPr>
              <a:t> ,java JavaScript, GO, Scala, etc. . The language you will be learning is Python. If you bigger so this is best language to start. Python is one of the easiest languages to learn and use, while at the same time being very powerful: It is one of the most used languages by highly productive professional programmers.</a:t>
            </a:r>
          </a:p>
          <a:p>
            <a:pPr marL="0" indent="0">
              <a:buNone/>
            </a:pPr>
            <a:r>
              <a:rPr lang="en-US" sz="2400" dirty="0">
                <a:ea typeface="+mn-lt"/>
                <a:cs typeface="+mn-lt"/>
              </a:rPr>
              <a:t>Python is interpreter language.</a:t>
            </a:r>
            <a:br>
              <a:rPr lang="en-US" sz="2400" dirty="0">
                <a:ea typeface="+mn-lt"/>
                <a:cs typeface="+mn-lt"/>
              </a:rPr>
            </a:br>
            <a:r>
              <a:rPr lang="en-US" sz="2400" dirty="0">
                <a:latin typeface="Calibri"/>
                <a:cs typeface="Calibri"/>
              </a:rPr>
              <a:t>just python official website and download python.</a:t>
            </a:r>
            <a:endParaRPr lang="en-US" sz="2400">
              <a:cs typeface="Calibri"/>
            </a:endParaRPr>
          </a:p>
        </p:txBody>
      </p:sp>
    </p:spTree>
    <p:extLst>
      <p:ext uri="{BB962C8B-B14F-4D97-AF65-F5344CB8AC3E}">
        <p14:creationId xmlns:p14="http://schemas.microsoft.com/office/powerpoint/2010/main" val="145269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dirty="0" err="1">
                <a:latin typeface="Times New Roman"/>
                <a:cs typeface="Times New Roman"/>
              </a:rPr>
              <a:t>Pyhton</a:t>
            </a:r>
            <a:r>
              <a:rPr lang="en-US" sz="4000" b="1" dirty="0">
                <a:latin typeface="Times New Roman"/>
                <a:cs typeface="Times New Roman"/>
              </a:rPr>
              <a:t> History </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971550"/>
            <a:ext cx="8229600" cy="3394472"/>
          </a:xfrm>
        </p:spPr>
        <p:txBody>
          <a:bodyPr vert="horz" lIns="91440" tIns="45720" rIns="91440" bIns="45720" rtlCol="0" anchor="t">
            <a:normAutofit/>
          </a:bodyPr>
          <a:lstStyle/>
          <a:p>
            <a:r>
              <a:rPr lang="en-US" dirty="0">
                <a:latin typeface="Times New Roman"/>
                <a:cs typeface="Times New Roman"/>
              </a:rPr>
              <a:t>199 </a:t>
            </a:r>
            <a:r>
              <a:rPr lang="en-US" dirty="0">
                <a:latin typeface="Calibri"/>
                <a:cs typeface="Calibri"/>
              </a:rPr>
              <a:t>Created</a:t>
            </a:r>
            <a:r>
              <a:rPr lang="en-US" dirty="0">
                <a:ea typeface="+mn-lt"/>
                <a:cs typeface="+mn-lt"/>
              </a:rPr>
              <a:t> by </a:t>
            </a:r>
            <a:r>
              <a:rPr lang="en-US" dirty="0">
                <a:ea typeface="+mn-lt"/>
                <a:cs typeface="+mn-lt"/>
                <a:hlinkClick r:id="rId2"/>
              </a:rPr>
              <a:t>Guido van Rossum</a:t>
            </a:r>
            <a:endParaRPr lang="en-US" dirty="0">
              <a:latin typeface="Times New Roman"/>
              <a:cs typeface="Times New Roman"/>
            </a:endParaRPr>
          </a:p>
          <a:p>
            <a:r>
              <a:rPr lang="en-US" dirty="0">
                <a:latin typeface="Times New Roman"/>
                <a:cs typeface="Times New Roman"/>
              </a:rPr>
              <a:t>Python 2X is old version</a:t>
            </a:r>
          </a:p>
          <a:p>
            <a:r>
              <a:rPr lang="en-US" dirty="0">
                <a:latin typeface="Times New Roman"/>
                <a:cs typeface="Times New Roman"/>
              </a:rPr>
              <a:t>Now latest is python 3x which  is 3.8</a:t>
            </a:r>
            <a:endParaRPr lang="en-US" dirty="0">
              <a:cs typeface="Calibri"/>
            </a:endParaRPr>
          </a:p>
          <a:p>
            <a:r>
              <a:rPr lang="en-US" dirty="0">
                <a:latin typeface="Times New Roman"/>
                <a:cs typeface="Times New Roman"/>
              </a:rPr>
              <a:t>Download site : python.org/downloads</a:t>
            </a:r>
            <a:endParaRPr lang="en-US" dirty="0">
              <a:latin typeface="Times New Roman" pitchFamily="18" charset="0"/>
              <a:cs typeface="Times New Roman" pitchFamily="18" charset="0"/>
            </a:endParaRPr>
          </a:p>
          <a:p>
            <a:r>
              <a:rPr lang="en-US" dirty="0">
                <a:latin typeface="Times New Roman"/>
                <a:cs typeface="Times New Roman"/>
              </a:rPr>
              <a:t>Inbuilt in Linux</a:t>
            </a:r>
            <a:endParaRPr lang="en-US" dirty="0" err="1">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529986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lstStyle/>
          <a:p>
            <a:r>
              <a:rPr lang="en-US" b="1" dirty="0">
                <a:latin typeface="Times New Roman" pitchFamily="18" charset="0"/>
                <a:cs typeface="Times New Roman" pitchFamily="18" charset="0"/>
              </a:rPr>
              <a:t>Tools</a:t>
            </a:r>
          </a:p>
        </p:txBody>
      </p:sp>
      <p:sp>
        <p:nvSpPr>
          <p:cNvPr id="3" name="Content Placeholder 2"/>
          <p:cNvSpPr>
            <a:spLocks noGrp="1"/>
          </p:cNvSpPr>
          <p:nvPr>
            <p:ph idx="1"/>
          </p:nvPr>
        </p:nvSpPr>
        <p:spPr>
          <a:xfrm>
            <a:off x="457200" y="971550"/>
            <a:ext cx="8229600" cy="3394472"/>
          </a:xfrm>
        </p:spPr>
        <p:txBody>
          <a:bodyPr vert="horz" lIns="91440" tIns="45720" rIns="91440" bIns="45720" rtlCol="0" anchor="t">
            <a:normAutofit/>
          </a:bodyPr>
          <a:lstStyle/>
          <a:p>
            <a:r>
              <a:rPr lang="en-US" dirty="0">
                <a:latin typeface="Times New Roman" pitchFamily="18" charset="0"/>
                <a:cs typeface="Times New Roman" pitchFamily="18" charset="0"/>
              </a:rPr>
              <a:t>Notepad</a:t>
            </a:r>
          </a:p>
          <a:p>
            <a:r>
              <a:rPr lang="en-US" dirty="0">
                <a:latin typeface="Times New Roman" pitchFamily="18" charset="0"/>
                <a:cs typeface="Times New Roman" pitchFamily="18" charset="0"/>
              </a:rPr>
              <a:t>Notepad ++ </a:t>
            </a:r>
          </a:p>
          <a:p>
            <a:r>
              <a:rPr lang="en-US" dirty="0">
                <a:latin typeface="Times New Roman"/>
                <a:cs typeface="Times New Roman"/>
              </a:rPr>
              <a:t>Visual studio</a:t>
            </a:r>
          </a:p>
          <a:p>
            <a:r>
              <a:rPr lang="en-US" dirty="0">
                <a:latin typeface="Times New Roman"/>
                <a:cs typeface="Times New Roman"/>
              </a:rPr>
              <a:t>Any IDE</a:t>
            </a:r>
          </a:p>
          <a:p>
            <a:endParaRPr lang="en-US" dirty="0">
              <a:latin typeface="Times New Roman"/>
              <a:cs typeface="Times New Roman"/>
            </a:endParaRPr>
          </a:p>
        </p:txBody>
      </p:sp>
    </p:spTree>
    <p:extLst>
      <p:ext uri="{BB962C8B-B14F-4D97-AF65-F5344CB8AC3E}">
        <p14:creationId xmlns:p14="http://schemas.microsoft.com/office/powerpoint/2010/main" val="820866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lstStyle/>
          <a:p>
            <a:r>
              <a:rPr lang="en-US" b="1" dirty="0">
                <a:latin typeface="Times New Roman"/>
                <a:cs typeface="Times New Roman"/>
              </a:rPr>
              <a:t>Python use compiler</a:t>
            </a:r>
            <a:endParaRPr lang="en-US" dirty="0"/>
          </a:p>
        </p:txBody>
      </p:sp>
      <p:sp>
        <p:nvSpPr>
          <p:cNvPr id="3" name="Content Placeholder 2"/>
          <p:cNvSpPr>
            <a:spLocks noGrp="1"/>
          </p:cNvSpPr>
          <p:nvPr>
            <p:ph idx="1"/>
          </p:nvPr>
        </p:nvSpPr>
        <p:spPr/>
        <p:txBody>
          <a:bodyPr/>
          <a:lstStyle/>
          <a:p>
            <a:pPr marL="0" indent="0">
              <a:buNone/>
            </a:pPr>
            <a:endParaRPr lang="en-US" dirty="0"/>
          </a:p>
        </p:txBody>
      </p:sp>
      <p:sp>
        <p:nvSpPr>
          <p:cNvPr id="4" name="Rectangle 3"/>
          <p:cNvSpPr/>
          <p:nvPr/>
        </p:nvSpPr>
        <p:spPr>
          <a:xfrm rot="20672097">
            <a:off x="1104009" y="1538795"/>
            <a:ext cx="1109599" cy="923330"/>
          </a:xfrm>
          <a:prstGeom prst="rect">
            <a:avLst/>
          </a:prstGeom>
          <a:noFill/>
        </p:spPr>
        <p:txBody>
          <a:bodyPr wrap="none" lIns="91440" tIns="45720" rIns="91440" bIns="45720">
            <a:spAutoFit/>
          </a:bodyPr>
          <a:lstStyle/>
          <a:p>
            <a:pPr algn="ctr"/>
            <a:r>
              <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NO</a:t>
            </a:r>
          </a:p>
        </p:txBody>
      </p:sp>
      <p:sp>
        <p:nvSpPr>
          <p:cNvPr id="5" name="Rectangle 4"/>
          <p:cNvSpPr/>
          <p:nvPr/>
        </p:nvSpPr>
        <p:spPr>
          <a:xfrm rot="1128035">
            <a:off x="6138983" y="1659117"/>
            <a:ext cx="1109599" cy="923330"/>
          </a:xfrm>
          <a:prstGeom prst="rect">
            <a:avLst/>
          </a:prstGeom>
          <a:noFill/>
        </p:spPr>
        <p:txBody>
          <a:bodyPr wrap="none" lIns="91440" tIns="45720" rIns="91440" bIns="45720">
            <a:spAutoFit/>
          </a:bodyPr>
          <a:lstStyle/>
          <a:p>
            <a:pPr algn="ctr"/>
            <a:r>
              <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NO</a:t>
            </a:r>
          </a:p>
        </p:txBody>
      </p:sp>
      <p:sp>
        <p:nvSpPr>
          <p:cNvPr id="6" name="Rectangle 5"/>
          <p:cNvSpPr/>
          <p:nvPr/>
        </p:nvSpPr>
        <p:spPr>
          <a:xfrm>
            <a:off x="3810000" y="1318643"/>
            <a:ext cx="1109599" cy="923330"/>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54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NO</a:t>
            </a:r>
          </a:p>
        </p:txBody>
      </p:sp>
      <p:sp>
        <p:nvSpPr>
          <p:cNvPr id="7" name="Rectangle 6"/>
          <p:cNvSpPr/>
          <p:nvPr/>
        </p:nvSpPr>
        <p:spPr>
          <a:xfrm rot="21251433">
            <a:off x="2087525" y="1330653"/>
            <a:ext cx="4275529" cy="3770263"/>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39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NO</a:t>
            </a:r>
          </a:p>
        </p:txBody>
      </p:sp>
    </p:spTree>
    <p:extLst>
      <p:ext uri="{BB962C8B-B14F-4D97-AF65-F5344CB8AC3E}">
        <p14:creationId xmlns:p14="http://schemas.microsoft.com/office/powerpoint/2010/main" val="3927676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TotalTime>
  <Words>95</Words>
  <Application>Microsoft Office PowerPoint</Application>
  <PresentationFormat>On-screen Show (16:9)</PresentationFormat>
  <Paragraphs>36</Paragraphs>
  <Slides>6</Slides>
  <Notes>1</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PowerPoint Presentation</vt:lpstr>
      <vt:lpstr>Index</vt:lpstr>
      <vt:lpstr>What is Python?</vt:lpstr>
      <vt:lpstr>Pyhton History </vt:lpstr>
      <vt:lpstr>Tools</vt:lpstr>
      <vt:lpstr>Python use compiler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 You Know?</dc:title>
  <dc:creator>R</dc:creator>
  <cp:lastModifiedBy>Windows User</cp:lastModifiedBy>
  <cp:revision>195</cp:revision>
  <dcterms:created xsi:type="dcterms:W3CDTF">2006-08-16T00:00:00Z</dcterms:created>
  <dcterms:modified xsi:type="dcterms:W3CDTF">2020-05-08T13:19:14Z</dcterms:modified>
</cp:coreProperties>
</file>