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AB7C6-C41C-2E02-C560-0B6DD5493B74}" v="383" dt="2020-05-11T12:49:54.703"/>
    <p1510:client id="{EC950FED-D25A-2685-40C3-730EBD302BBC}" v="31" dt="2020-05-11T13:09:01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EC950FED-D25A-2685-40C3-730EBD302BBC}"/>
    <pc:docChg chg="modSld">
      <pc:chgData name="Nagendra Yadav [DS-08]" userId="S::19225760031@datascience.manipal.edu::8ed35957-b4a4-4eaf-8310-b2eafcc0d91b" providerId="AD" clId="Web-{EC950FED-D25A-2685-40C3-730EBD302BBC}" dt="2020-05-11T13:09:01.493" v="29" actId="20577"/>
      <pc:docMkLst>
        <pc:docMk/>
      </pc:docMkLst>
      <pc:sldChg chg="modSp">
        <pc:chgData name="Nagendra Yadav [DS-08]" userId="S::19225760031@datascience.manipal.edu::8ed35957-b4a4-4eaf-8310-b2eafcc0d91b" providerId="AD" clId="Web-{EC950FED-D25A-2685-40C3-730EBD302BBC}" dt="2020-05-11T13:08:29.273" v="11" actId="20577"/>
        <pc:sldMkLst>
          <pc:docMk/>
          <pc:sldMk cId="3986367042" sldId="257"/>
        </pc:sldMkLst>
        <pc:spChg chg="mod">
          <ac:chgData name="Nagendra Yadav [DS-08]" userId="S::19225760031@datascience.manipal.edu::8ed35957-b4a4-4eaf-8310-b2eafcc0d91b" providerId="AD" clId="Web-{EC950FED-D25A-2685-40C3-730EBD302BBC}" dt="2020-05-11T13:08:29.273" v="11" actId="20577"/>
          <ac:spMkLst>
            <pc:docMk/>
            <pc:sldMk cId="3986367042" sldId="257"/>
            <ac:spMk id="4" creationId="{00000000-0000-0000-0000-000000000000}"/>
          </ac:spMkLst>
        </pc:spChg>
      </pc:sldChg>
      <pc:sldChg chg="modSp">
        <pc:chgData name="Nagendra Yadav [DS-08]" userId="S::19225760031@datascience.manipal.edu::8ed35957-b4a4-4eaf-8310-b2eafcc0d91b" providerId="AD" clId="Web-{EC950FED-D25A-2685-40C3-730EBD302BBC}" dt="2020-05-11T13:08:57.368" v="27" actId="20577"/>
        <pc:sldMkLst>
          <pc:docMk/>
          <pc:sldMk cId="797910321" sldId="258"/>
        </pc:sldMkLst>
        <pc:spChg chg="mod">
          <ac:chgData name="Nagendra Yadav [DS-08]" userId="S::19225760031@datascience.manipal.edu::8ed35957-b4a4-4eaf-8310-b2eafcc0d91b" providerId="AD" clId="Web-{EC950FED-D25A-2685-40C3-730EBD302BBC}" dt="2020-05-11T13:08:57.368" v="27" actId="20577"/>
          <ac:spMkLst>
            <pc:docMk/>
            <pc:sldMk cId="797910321" sldId="258"/>
            <ac:spMk id="3" creationId="{00000000-0000-0000-0000-000000000000}"/>
          </ac:spMkLst>
        </pc:spChg>
      </pc:sldChg>
    </pc:docChg>
  </pc:docChgLst>
  <pc:docChgLst>
    <pc:chgData name="Nagendra Yadav [DS-08]" userId="S::19225760031@datascience.manipal.edu::8ed35957-b4a4-4eaf-8310-b2eafcc0d91b" providerId="AD" clId="Web-{0C3AB7C6-C41C-2E02-C560-0B6DD5493B74}"/>
    <pc:docChg chg="modSld addMainMaster delMainMaster">
      <pc:chgData name="Nagendra Yadav [DS-08]" userId="S::19225760031@datascience.manipal.edu::8ed35957-b4a4-4eaf-8310-b2eafcc0d91b" providerId="AD" clId="Web-{0C3AB7C6-C41C-2E02-C560-0B6DD5493B74}" dt="2020-05-11T12:49:54.703" v="382" actId="1076"/>
      <pc:docMkLst>
        <pc:docMk/>
      </pc:docMkLst>
      <pc:sldChg chg="addSp delSp modSp mod setBg modClrScheme addAnim delAnim setClrOvrMap chgLayout">
        <pc:chgData name="Nagendra Yadav [DS-08]" userId="S::19225760031@datascience.manipal.edu::8ed35957-b4a4-4eaf-8310-b2eafcc0d91b" providerId="AD" clId="Web-{0C3AB7C6-C41C-2E02-C560-0B6DD5493B74}" dt="2020-05-11T12:49:20.031" v="372" actId="20577"/>
        <pc:sldMkLst>
          <pc:docMk/>
          <pc:sldMk cId="3986367042" sldId="257"/>
        </pc:sldMkLst>
        <pc:spChg chg="mod ord">
          <ac:chgData name="Nagendra Yadav [DS-08]" userId="S::19225760031@datascience.manipal.edu::8ed35957-b4a4-4eaf-8310-b2eafcc0d91b" providerId="AD" clId="Web-{0C3AB7C6-C41C-2E02-C560-0B6DD5493B74}" dt="2020-05-11T12:48:40.343" v="364"/>
          <ac:spMkLst>
            <pc:docMk/>
            <pc:sldMk cId="3986367042" sldId="257"/>
            <ac:spMk id="2" creationId="{00000000-0000-0000-0000-000000000000}"/>
          </ac:spMkLst>
        </pc:spChg>
        <pc:spChg chg="add del mod ord">
          <ac:chgData name="Nagendra Yadav [DS-08]" userId="S::19225760031@datascience.manipal.edu::8ed35957-b4a4-4eaf-8310-b2eafcc0d91b" providerId="AD" clId="Web-{0C3AB7C6-C41C-2E02-C560-0B6DD5493B74}" dt="2020-05-11T12:49:20.031" v="372" actId="20577"/>
          <ac:spMkLst>
            <pc:docMk/>
            <pc:sldMk cId="3986367042" sldId="257"/>
            <ac:spMk id="4" creationId="{00000000-0000-0000-0000-000000000000}"/>
          </ac:spMkLst>
        </pc:spChg>
        <pc:spChg chg="add del mod">
          <ac:chgData name="Nagendra Yadav [DS-08]" userId="S::19225760031@datascience.manipal.edu::8ed35957-b4a4-4eaf-8310-b2eafcc0d91b" providerId="AD" clId="Web-{0C3AB7C6-C41C-2E02-C560-0B6DD5493B74}" dt="2020-05-11T12:44:15.359" v="89"/>
          <ac:spMkLst>
            <pc:docMk/>
            <pc:sldMk cId="3986367042" sldId="257"/>
            <ac:spMk id="5" creationId="{44D7D787-88E4-4346-851B-AE99D61ED202}"/>
          </ac:spMkLst>
        </pc:spChg>
        <pc:spChg chg="add del">
          <ac:chgData name="Nagendra Yadav [DS-08]" userId="S::19225760031@datascience.manipal.edu::8ed35957-b4a4-4eaf-8310-b2eafcc0d91b" providerId="AD" clId="Web-{0C3AB7C6-C41C-2E02-C560-0B6DD5493B74}" dt="2020-05-11T12:48:40.343" v="364"/>
          <ac:spMkLst>
            <pc:docMk/>
            <pc:sldMk cId="3986367042" sldId="257"/>
            <ac:spMk id="9" creationId="{052BEFF1-896C-45B1-B02C-96A6A1BC389A}"/>
          </ac:spMkLst>
        </pc:spChg>
        <pc:spChg chg="add del">
          <ac:chgData name="Nagendra Yadav [DS-08]" userId="S::19225760031@datascience.manipal.edu::8ed35957-b4a4-4eaf-8310-b2eafcc0d91b" providerId="AD" clId="Web-{0C3AB7C6-C41C-2E02-C560-0B6DD5493B74}" dt="2020-05-11T12:48:40.343" v="364"/>
          <ac:spMkLst>
            <pc:docMk/>
            <pc:sldMk cId="3986367042" sldId="257"/>
            <ac:spMk id="11" creationId="{BB237A14-61B1-4C00-A670-5D8D68A8668E}"/>
          </ac:spMkLst>
        </pc:spChg>
        <pc:spChg chg="add del">
          <ac:chgData name="Nagendra Yadav [DS-08]" userId="S::19225760031@datascience.manipal.edu::8ed35957-b4a4-4eaf-8310-b2eafcc0d91b" providerId="AD" clId="Web-{0C3AB7C6-C41C-2E02-C560-0B6DD5493B74}" dt="2020-05-11T12:48:40.343" v="364"/>
          <ac:spMkLst>
            <pc:docMk/>
            <pc:sldMk cId="3986367042" sldId="257"/>
            <ac:spMk id="13" creationId="{8598F259-6F54-47A3-8D13-1603D786A328}"/>
          </ac:spMkLst>
        </pc:spChg>
        <pc:spChg chg="add del">
          <ac:chgData name="Nagendra Yadav [DS-08]" userId="S::19225760031@datascience.manipal.edu::8ed35957-b4a4-4eaf-8310-b2eafcc0d91b" providerId="AD" clId="Web-{0C3AB7C6-C41C-2E02-C560-0B6DD5493B74}" dt="2020-05-11T12:48:40.343" v="364"/>
          <ac:spMkLst>
            <pc:docMk/>
            <pc:sldMk cId="3986367042" sldId="257"/>
            <ac:spMk id="15" creationId="{0BA768A8-4FED-4ED8-9E46-6BE72188ECD2}"/>
          </ac:spMkLst>
        </pc:spChg>
        <pc:picChg chg="add">
          <ac:chgData name="Nagendra Yadav [DS-08]" userId="S::19225760031@datascience.manipal.edu::8ed35957-b4a4-4eaf-8310-b2eafcc0d91b" providerId="AD" clId="Web-{0C3AB7C6-C41C-2E02-C560-0B6DD5493B74}" dt="2020-05-11T12:48:40.343" v="364"/>
          <ac:picMkLst>
            <pc:docMk/>
            <pc:sldMk cId="3986367042" sldId="257"/>
            <ac:picMk id="19" creationId="{DAAC2808-54AA-4B4F-A564-F2B9292BF746}"/>
          </ac:picMkLst>
        </pc:picChg>
      </pc:sldChg>
      <pc:sldChg chg="addSp delSp modSp mod setBg modClrScheme chgLayout">
        <pc:chgData name="Nagendra Yadav [DS-08]" userId="S::19225760031@datascience.manipal.edu::8ed35957-b4a4-4eaf-8310-b2eafcc0d91b" providerId="AD" clId="Web-{0C3AB7C6-C41C-2E02-C560-0B6DD5493B74}" dt="2020-05-11T12:49:54.703" v="382" actId="1076"/>
        <pc:sldMkLst>
          <pc:docMk/>
          <pc:sldMk cId="797910321" sldId="258"/>
        </pc:sldMkLst>
        <pc:spChg chg="mod ord">
          <ac:chgData name="Nagendra Yadav [DS-08]" userId="S::19225760031@datascience.manipal.edu::8ed35957-b4a4-4eaf-8310-b2eafcc0d91b" providerId="AD" clId="Web-{0C3AB7C6-C41C-2E02-C560-0B6DD5493B74}" dt="2020-05-11T12:49:51.781" v="381" actId="14100"/>
          <ac:spMkLst>
            <pc:docMk/>
            <pc:sldMk cId="797910321" sldId="258"/>
            <ac:spMk id="3" creationId="{00000000-0000-0000-0000-000000000000}"/>
          </ac:spMkLst>
        </pc:spChg>
        <pc:spChg chg="mod ord">
          <ac:chgData name="Nagendra Yadav [DS-08]" userId="S::19225760031@datascience.manipal.edu::8ed35957-b4a4-4eaf-8310-b2eafcc0d91b" providerId="AD" clId="Web-{0C3AB7C6-C41C-2E02-C560-0B6DD5493B74}" dt="2020-05-11T12:48:27.187" v="363"/>
          <ac:spMkLst>
            <pc:docMk/>
            <pc:sldMk cId="797910321" sldId="258"/>
            <ac:spMk id="6" creationId="{00000000-0000-0000-0000-000000000000}"/>
          </ac:spMkLst>
        </pc:spChg>
        <pc:spChg chg="add del">
          <ac:chgData name="Nagendra Yadav [DS-08]" userId="S::19225760031@datascience.manipal.edu::8ed35957-b4a4-4eaf-8310-b2eafcc0d91b" providerId="AD" clId="Web-{0C3AB7C6-C41C-2E02-C560-0B6DD5493B74}" dt="2020-05-11T12:48:27.187" v="363"/>
          <ac:spMkLst>
            <pc:docMk/>
            <pc:sldMk cId="797910321" sldId="258"/>
            <ac:spMk id="12" creationId="{29787B81-C7DF-412B-A405-EF4454012DEE}"/>
          </ac:spMkLst>
        </pc:spChg>
        <pc:picChg chg="add mod ord">
          <ac:chgData name="Nagendra Yadav [DS-08]" userId="S::19225760031@datascience.manipal.edu::8ed35957-b4a4-4eaf-8310-b2eafcc0d91b" providerId="AD" clId="Web-{0C3AB7C6-C41C-2E02-C560-0B6DD5493B74}" dt="2020-05-11T12:49:54.703" v="382" actId="1076"/>
          <ac:picMkLst>
            <pc:docMk/>
            <pc:sldMk cId="797910321" sldId="258"/>
            <ac:picMk id="8" creationId="{7EBAC56D-3142-436E-A539-D3FF0652CA7E}"/>
          </ac:picMkLst>
        </pc:picChg>
      </pc:sldChg>
      <pc:sldMasterChg chg="del delSldLayout">
        <pc:chgData name="Nagendra Yadav [DS-08]" userId="S::19225760031@datascience.manipal.edu::8ed35957-b4a4-4eaf-8310-b2eafcc0d91b" providerId="AD" clId="Web-{0C3AB7C6-C41C-2E02-C560-0B6DD5493B74}" dt="2020-05-11T12:41:32.375" v="2"/>
        <pc:sldMasterMkLst>
          <pc:docMk/>
          <pc:sldMasterMk cId="0" sldId="2147483648"/>
        </pc:sldMasterMkLst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Nagendra Yadav [DS-08]" userId="S::19225760031@datascience.manipal.edu::8ed35957-b4a4-4eaf-8310-b2eafcc0d91b" providerId="AD" clId="Web-{0C3AB7C6-C41C-2E02-C560-0B6DD5493B74}" dt="2020-05-11T12:41:32.375" v="2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Nagendra Yadav [DS-08]" userId="S::19225760031@datascience.manipal.edu::8ed35957-b4a4-4eaf-8310-b2eafcc0d91b" providerId="AD" clId="Web-{0C3AB7C6-C41C-2E02-C560-0B6DD5493B74}" dt="2020-05-11T12:41:42.281" v="3"/>
        <pc:sldMasterMkLst>
          <pc:docMk/>
          <pc:sldMasterMk cId="451339191" sldId="2147483660"/>
        </pc:sldMasterMkLst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3780183754" sldId="2147483661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398402330" sldId="2147483662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4064692665" sldId="2147483663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2907314290" sldId="2147483664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1579226704" sldId="2147483665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4147883091" sldId="2147483666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70838064" sldId="2147483667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1099353931" sldId="2147483668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965376678" sldId="2147483669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850373671" sldId="2147483670"/>
          </pc:sldLayoutMkLst>
        </pc:sldLayoutChg>
        <pc:sldLayoutChg chg="add del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451339191" sldId="2147483660"/>
            <pc:sldLayoutMk cId="1307307292" sldId="2147483671"/>
          </pc:sldLayoutMkLst>
        </pc:sldLayoutChg>
      </pc:sldMasterChg>
      <pc:sldMasterChg chg="add addSldLayout modSldLayout">
        <pc:chgData name="Nagendra Yadav [DS-08]" userId="S::19225760031@datascience.manipal.edu::8ed35957-b4a4-4eaf-8310-b2eafcc0d91b" providerId="AD" clId="Web-{0C3AB7C6-C41C-2E02-C560-0B6DD5493B74}" dt="2020-05-11T12:41:42.281" v="3"/>
        <pc:sldMasterMkLst>
          <pc:docMk/>
          <pc:sldMasterMk cId="2084075002" sldId="2147483672"/>
        </pc:sldMasterMkLst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3168137014" sldId="2147483673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4035230369" sldId="2147483674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2847531803" sldId="2147483675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2188331199" sldId="2147483676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2116252450" sldId="2147483677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416806397" sldId="2147483678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471483940" sldId="2147483679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3385334909" sldId="2147483680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686945568" sldId="2147483681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3713026519" sldId="2147483682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491187476" sldId="2147483683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2966920016" sldId="2147483684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1615097083" sldId="2147483685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3009534995" sldId="2147483686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2592328963" sldId="2147483687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3786083153" sldId="2147483688"/>
          </pc:sldLayoutMkLst>
        </pc:sldLayoutChg>
        <pc:sldLayoutChg chg="add mod replId">
          <pc:chgData name="Nagendra Yadav [DS-08]" userId="S::19225760031@datascience.manipal.edu::8ed35957-b4a4-4eaf-8310-b2eafcc0d91b" providerId="AD" clId="Web-{0C3AB7C6-C41C-2E02-C560-0B6DD5493B74}" dt="2020-05-11T12:41:42.281" v="3"/>
          <pc:sldLayoutMkLst>
            <pc:docMk/>
            <pc:sldMasterMk cId="2084075002" sldId="2147483672"/>
            <pc:sldLayoutMk cId="2139020553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489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343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1689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92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4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74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8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2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355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3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3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44"/>
            </a:lvl2pPr>
            <a:lvl3pPr>
              <a:defRPr sz="248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4267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  <a:lvl6pPr>
              <a:defRPr sz="2489"/>
            </a:lvl6pPr>
            <a:lvl7pPr>
              <a:defRPr sz="2489"/>
            </a:lvl7pPr>
            <a:lvl8pPr>
              <a:defRPr sz="2489"/>
            </a:lvl8pPr>
            <a:lvl9pPr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95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97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75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471949"/>
            <a:ext cx="6939116" cy="917987"/>
          </a:xfrm>
        </p:spPr>
        <p:txBody>
          <a:bodyPr>
            <a:normAutofit/>
          </a:bodyPr>
          <a:lstStyle/>
          <a:p>
            <a:r>
              <a:rPr lang="en-US" b="1" u="sng">
                <a:latin typeface="Times New Roman" pitchFamily="18" charset="0"/>
                <a:cs typeface="Times New Roman" pitchFamily="18" charset="0"/>
              </a:rPr>
              <a:t>If Statement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55983" y="1517594"/>
            <a:ext cx="4558552" cy="31471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latin typeface="Times New Roman"/>
                <a:cs typeface="Times New Roman"/>
              </a:rPr>
              <a:t>In our daily life we use such a word </a:t>
            </a:r>
            <a:r>
              <a:rPr lang="en-US" b="1" i="1">
                <a:latin typeface="Times New Roman"/>
                <a:cs typeface="Times New Roman"/>
              </a:rPr>
              <a:t>what if this will happen</a:t>
            </a: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latin typeface="Times New Roman"/>
                <a:cs typeface="Times New Roman"/>
              </a:rPr>
              <a:t>So if usually use as an instructor in programming language  gave a statement whether it say yes or no to the user.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>
                <a:latin typeface="Times New Roman"/>
                <a:cs typeface="Times New Roman"/>
              </a:rPr>
              <a:t>Syntax: 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>
                <a:latin typeface="Times New Roman"/>
                <a:cs typeface="Times New Roman"/>
              </a:rPr>
              <a:t>	if (condition): #indetation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>
                <a:latin typeface="Times New Roman"/>
                <a:cs typeface="Times New Roman"/>
              </a:rPr>
              <a:t>	     Statements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latin typeface="Times New Roman"/>
                <a:cs typeface="Times New Roman"/>
              </a:rPr>
              <a:t>	    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Graphic 18" descr="Classroom">
            <a:extLst>
              <a:ext uri="{FF2B5EF4-FFF2-40B4-BE49-F238E27FC236}">
                <a16:creationId xmlns:a16="http://schemas.microsoft.com/office/drawing/2014/main" id="{DAAC2808-54AA-4B4F-A564-F2B9292BF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9727" y="1539159"/>
            <a:ext cx="3147139" cy="31471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36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6697" y="471949"/>
            <a:ext cx="6939116" cy="917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u="sng">
                <a:latin typeface="Times New Roman" pitchFamily="18" charset="0"/>
                <a:cs typeface="Times New Roman" pitchFamily="18" charset="0"/>
              </a:rPr>
              <a:t>If statement with logical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70" y="1517594"/>
            <a:ext cx="5927994" cy="3147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i</a:t>
            </a:r>
            <a:r>
              <a:rPr lang="en-US" sz="3200">
                <a:latin typeface="Times New Roman"/>
                <a:cs typeface="Times New Roman"/>
              </a:rPr>
              <a:t>f ( (condition1) and (condition2) ):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>
                <a:latin typeface="Times New Roman"/>
                <a:cs typeface="Times New Roman"/>
              </a:rPr>
              <a:t>            statements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AC56D-3142-436E-A539-D3FF0652C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99" r="4" b="4"/>
          <a:stretch/>
        </p:blipFill>
        <p:spPr>
          <a:xfrm>
            <a:off x="5054173" y="2232352"/>
            <a:ext cx="4088720" cy="2299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9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If Statement</vt:lpstr>
      <vt:lpstr>If statement with logical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</dc:title>
  <dc:creator>R</dc:creator>
  <cp:revision>1</cp:revision>
  <dcterms:created xsi:type="dcterms:W3CDTF">2006-08-16T00:00:00Z</dcterms:created>
  <dcterms:modified xsi:type="dcterms:W3CDTF">2020-05-11T13:09:32Z</dcterms:modified>
</cp:coreProperties>
</file>