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1F706-1EC1-7C09-5A8A-10C43F42E1A5}" v="199" dt="2020-05-11T12:55:57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4E01F706-1EC1-7C09-5A8A-10C43F42E1A5}"/>
    <pc:docChg chg="modSld addMainMaster delMainMaster">
      <pc:chgData name="Nagendra Yadav [DS-08]" userId="S::19225760031@datascience.manipal.edu::8ed35957-b4a4-4eaf-8310-b2eafcc0d91b" providerId="AD" clId="Web-{4E01F706-1EC1-7C09-5A8A-10C43F42E1A5}" dt="2020-05-11T12:55:57.850" v="202"/>
      <pc:docMkLst>
        <pc:docMk/>
      </pc:docMkLst>
      <pc:sldChg chg="addSp delSp modSp mod setBg modClrScheme delAnim chgLayout">
        <pc:chgData name="Nagendra Yadav [DS-08]" userId="S::19225760031@datascience.manipal.edu::8ed35957-b4a4-4eaf-8310-b2eafcc0d91b" providerId="AD" clId="Web-{4E01F706-1EC1-7C09-5A8A-10C43F42E1A5}" dt="2020-05-11T12:55:57.850" v="202"/>
        <pc:sldMkLst>
          <pc:docMk/>
          <pc:sldMk cId="1639576004" sldId="257"/>
        </pc:sldMkLst>
        <pc:spChg chg="mod ord">
          <ac:chgData name="Nagendra Yadav [DS-08]" userId="S::19225760031@datascience.manipal.edu::8ed35957-b4a4-4eaf-8310-b2eafcc0d91b" providerId="AD" clId="Web-{4E01F706-1EC1-7C09-5A8A-10C43F42E1A5}" dt="2020-05-11T12:55:57.850" v="202"/>
          <ac:spMkLst>
            <pc:docMk/>
            <pc:sldMk cId="1639576004" sldId="257"/>
            <ac:spMk id="2" creationId="{00000000-0000-0000-0000-000000000000}"/>
          </ac:spMkLst>
        </pc:spChg>
        <pc:spChg chg="del mod ord">
          <ac:chgData name="Nagendra Yadav [DS-08]" userId="S::19225760031@datascience.manipal.edu::8ed35957-b4a4-4eaf-8310-b2eafcc0d91b" providerId="AD" clId="Web-{4E01F706-1EC1-7C09-5A8A-10C43F42E1A5}" dt="2020-05-11T12:54:35.410" v="174"/>
          <ac:spMkLst>
            <pc:docMk/>
            <pc:sldMk cId="1639576004" sldId="257"/>
            <ac:spMk id="3" creationId="{00000000-0000-0000-0000-000000000000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35.410" v="174"/>
          <ac:spMkLst>
            <pc:docMk/>
            <pc:sldMk cId="1639576004" sldId="257"/>
            <ac:spMk id="5" creationId="{80516254-1D9F-4F3A-9870-3A3280BE2BFE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35.410" v="174"/>
          <ac:spMkLst>
            <pc:docMk/>
            <pc:sldMk cId="1639576004" sldId="257"/>
            <ac:spMk id="6" creationId="{FC14672B-27A5-4CDA-ABAF-5E4CF4B41C23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17.565" v="170"/>
          <ac:spMkLst>
            <pc:docMk/>
            <pc:sldMk cId="1639576004" sldId="257"/>
            <ac:spMk id="8" creationId="{29DC5A77-10C9-4ECF-B7EB-8D917F36A9EE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35.410" v="174"/>
          <ac:spMkLst>
            <pc:docMk/>
            <pc:sldMk cId="1639576004" sldId="257"/>
            <ac:spMk id="9" creationId="{9A206779-5C74-4555-94BC-5845C92EC3A8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17.565" v="170"/>
          <ac:spMkLst>
            <pc:docMk/>
            <pc:sldMk cId="1639576004" sldId="257"/>
            <ac:spMk id="10" creationId="{2FFE28B5-FB16-49A9-B851-3C35FAC0CACB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17.565" v="170"/>
          <ac:spMkLst>
            <pc:docMk/>
            <pc:sldMk cId="1639576004" sldId="257"/>
            <ac:spMk id="12" creationId="{01014442-855A-4E0F-8D09-C314661A48B9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59.707" v="185"/>
          <ac:spMkLst>
            <pc:docMk/>
            <pc:sldMk cId="1639576004" sldId="257"/>
            <ac:spMk id="13" creationId="{9AAD8036-96D8-496C-8006-37ACA5AD8628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17.565" v="170"/>
          <ac:spMkLst>
            <pc:docMk/>
            <pc:sldMk cId="1639576004" sldId="257"/>
            <ac:spMk id="14" creationId="{9B1ABF09-86CF-414E-88A5-2B84CC7232A9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17.565" v="170"/>
          <ac:spMkLst>
            <pc:docMk/>
            <pc:sldMk cId="1639576004" sldId="257"/>
            <ac:spMk id="16" creationId="{3FE91770-CDBB-4D24-94E5-AD484F36CE87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59.707" v="185"/>
          <ac:spMkLst>
            <pc:docMk/>
            <pc:sldMk cId="1639576004" sldId="257"/>
            <ac:spMk id="18" creationId="{24A4CBA9-3463-4C65-BF46-6B6C50E7FC23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4:59.707" v="185"/>
          <ac:spMkLst>
            <pc:docMk/>
            <pc:sldMk cId="1639576004" sldId="257"/>
            <ac:spMk id="20" creationId="{2DCEED6C-D39C-40AA-B89E-52C3FA5A704F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5:57.850" v="202"/>
          <ac:spMkLst>
            <pc:docMk/>
            <pc:sldMk cId="1639576004" sldId="257"/>
            <ac:spMk id="25" creationId="{9AAD8036-96D8-496C-8006-37ACA5AD8628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5:57.850" v="202"/>
          <ac:spMkLst>
            <pc:docMk/>
            <pc:sldMk cId="1639576004" sldId="257"/>
            <ac:spMk id="27" creationId="{24A4CBA9-3463-4C65-BF46-6B6C50E7FC23}"/>
          </ac:spMkLst>
        </pc:spChg>
        <pc:spChg chg="add del">
          <ac:chgData name="Nagendra Yadav [DS-08]" userId="S::19225760031@datascience.manipal.edu::8ed35957-b4a4-4eaf-8310-b2eafcc0d91b" providerId="AD" clId="Web-{4E01F706-1EC1-7C09-5A8A-10C43F42E1A5}" dt="2020-05-11T12:55:57.850" v="202"/>
          <ac:spMkLst>
            <pc:docMk/>
            <pc:sldMk cId="1639576004" sldId="257"/>
            <ac:spMk id="29" creationId="{2DCEED6C-D39C-40AA-B89E-52C3FA5A704F}"/>
          </ac:spMkLst>
        </pc:spChg>
        <pc:graphicFrameChg chg="add mod modGraphic">
          <ac:chgData name="Nagendra Yadav [DS-08]" userId="S::19225760031@datascience.manipal.edu::8ed35957-b4a4-4eaf-8310-b2eafcc0d91b" providerId="AD" clId="Web-{4E01F706-1EC1-7C09-5A8A-10C43F42E1A5}" dt="2020-05-11T12:55:57.850" v="202"/>
          <ac:graphicFrameMkLst>
            <pc:docMk/>
            <pc:sldMk cId="1639576004" sldId="257"/>
            <ac:graphicFrameMk id="11" creationId="{732C4B5A-D5EB-4ACE-84CB-A60EB0B64B87}"/>
          </ac:graphicFrameMkLst>
        </pc:graphicFrameChg>
        <pc:cxnChg chg="add del">
          <ac:chgData name="Nagendra Yadav [DS-08]" userId="S::19225760031@datascience.manipal.edu::8ed35957-b4a4-4eaf-8310-b2eafcc0d91b" providerId="AD" clId="Web-{4E01F706-1EC1-7C09-5A8A-10C43F42E1A5}" dt="2020-05-11T12:54:35.410" v="174"/>
          <ac:cxnSpMkLst>
            <pc:docMk/>
            <pc:sldMk cId="1639576004" sldId="257"/>
            <ac:cxnSpMk id="7" creationId="{8D89589C-2C90-4407-A995-05EC3DD7AB14}"/>
          </ac:cxnSpMkLst>
        </pc:cxnChg>
      </pc:sldChg>
      <pc:sldMasterChg chg="del delSldLayout">
        <pc:chgData name="Nagendra Yadav [DS-08]" userId="S::19225760031@datascience.manipal.edu::8ed35957-b4a4-4eaf-8310-b2eafcc0d91b" providerId="AD" clId="Web-{4E01F706-1EC1-7C09-5A8A-10C43F42E1A5}" dt="2020-05-11T12:54:09.534" v="168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4E01F706-1EC1-7C09-5A8A-10C43F42E1A5}" dt="2020-05-11T12:54:09.534" v="168"/>
        <pc:sldMasterMkLst>
          <pc:docMk/>
          <pc:sldMasterMk cId="1846986470" sldId="2147483660"/>
        </pc:sldMasterMkLst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4259019787" sldId="2147483661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1814502336" sldId="2147483662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1371569753" sldId="2147483663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1255779621" sldId="2147483664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2246348559" sldId="2147483665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235227125" sldId="2147483666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456918692" sldId="2147483667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157426150" sldId="2147483668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3854854957" sldId="2147483669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3907623692" sldId="2147483670"/>
          </pc:sldLayoutMkLst>
        </pc:sldLayoutChg>
        <pc:sldLayoutChg chg="add mod replId">
          <pc:chgData name="Nagendra Yadav [DS-08]" userId="S::19225760031@datascience.manipal.edu::8ed35957-b4a4-4eaf-8310-b2eafcc0d91b" providerId="AD" clId="Web-{4E01F706-1EC1-7C09-5A8A-10C43F42E1A5}" dt="2020-05-11T12:54:09.534" v="168"/>
          <pc:sldLayoutMkLst>
            <pc:docMk/>
            <pc:sldMasterMk cId="1846986470" sldId="2147483660"/>
            <pc:sldLayoutMk cId="2230710384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DB638-58D5-4206-842B-9E6B6E05E25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DCC7E4-C4BD-45A2-BDA8-5AAC075E7F66}">
      <dgm:prSet/>
      <dgm:spPr/>
      <dgm:t>
        <a:bodyPr/>
        <a:lstStyle/>
        <a:p>
          <a:r>
            <a:rPr lang="en-US"/>
            <a:t>If –else basically use as true or false statement , or I say yes or no.</a:t>
          </a:r>
        </a:p>
      </dgm:t>
    </dgm:pt>
    <dgm:pt modelId="{C3F7E5EB-76F8-40DD-9F98-465E6148E643}" type="parTrans" cxnId="{2D3D8CA7-9541-4F14-866C-1DB177468515}">
      <dgm:prSet/>
      <dgm:spPr/>
      <dgm:t>
        <a:bodyPr/>
        <a:lstStyle/>
        <a:p>
          <a:endParaRPr lang="en-US"/>
        </a:p>
      </dgm:t>
    </dgm:pt>
    <dgm:pt modelId="{37089FE3-17D4-44CD-AF3E-F58D48B4E892}" type="sibTrans" cxnId="{2D3D8CA7-9541-4F14-866C-1DB177468515}">
      <dgm:prSet/>
      <dgm:spPr/>
      <dgm:t>
        <a:bodyPr/>
        <a:lstStyle/>
        <a:p>
          <a:endParaRPr lang="en-US"/>
        </a:p>
      </dgm:t>
    </dgm:pt>
    <dgm:pt modelId="{AA003E17-E04A-4B00-8F58-610152364A2F}">
      <dgm:prSet/>
      <dgm:spPr/>
      <dgm:t>
        <a:bodyPr/>
        <a:lstStyle/>
        <a:p>
          <a:r>
            <a:rPr lang="en-US"/>
            <a:t>For an example if corona virus still spared fast so the lockdown will continue else </a:t>
          </a:r>
          <a:br>
            <a:rPr lang="en-US"/>
          </a:br>
          <a:r>
            <a:rPr lang="en-US"/>
            <a:t>lockdown will end.</a:t>
          </a:r>
        </a:p>
      </dgm:t>
    </dgm:pt>
    <dgm:pt modelId="{19C82C1D-EFC6-4E5F-AB0D-909C62FCCD1E}" type="parTrans" cxnId="{3BC978DE-A350-495A-824E-3E697D50570E}">
      <dgm:prSet/>
      <dgm:spPr/>
      <dgm:t>
        <a:bodyPr/>
        <a:lstStyle/>
        <a:p>
          <a:endParaRPr lang="en-US"/>
        </a:p>
      </dgm:t>
    </dgm:pt>
    <dgm:pt modelId="{41A1CAF0-3977-44CA-905F-3F3EB352D03E}" type="sibTrans" cxnId="{3BC978DE-A350-495A-824E-3E697D50570E}">
      <dgm:prSet/>
      <dgm:spPr/>
      <dgm:t>
        <a:bodyPr/>
        <a:lstStyle/>
        <a:p>
          <a:endParaRPr lang="en-US"/>
        </a:p>
      </dgm:t>
    </dgm:pt>
    <dgm:pt modelId="{AF3CA634-3A27-4804-B25B-AED4E14F4CA7}">
      <dgm:prSet/>
      <dgm:spPr/>
      <dgm:t>
        <a:bodyPr/>
        <a:lstStyle/>
        <a:p>
          <a:r>
            <a:rPr lang="en-US"/>
            <a:t>Syntax: -</a:t>
          </a:r>
          <a:r>
            <a:rPr lang="en-US">
              <a:latin typeface="Corbel" panose="020B0503020204020204"/>
            </a:rPr>
            <a:t> </a:t>
          </a:r>
          <a:r>
            <a:rPr lang="en-US"/>
            <a:t>if(condition):</a:t>
          </a:r>
          <a:br>
            <a:rPr lang="en-US">
              <a:latin typeface="Corbel" panose="020B0503020204020204"/>
            </a:rPr>
          </a:br>
          <a:r>
            <a:rPr lang="en-US"/>
            <a:t>Statement_</a:t>
          </a:r>
          <a:r>
            <a:rPr lang="en-US">
              <a:latin typeface="Corbel" panose="020B0503020204020204"/>
            </a:rPr>
            <a:t>1</a:t>
          </a:r>
          <a:br>
            <a:rPr lang="en-US">
              <a:latin typeface="Corbel" panose="020B0503020204020204"/>
            </a:rPr>
          </a:br>
          <a:r>
            <a:rPr lang="en-US">
              <a:latin typeface="Corbel" panose="020B0503020204020204"/>
            </a:rPr>
            <a:t>Else</a:t>
          </a:r>
          <a:r>
            <a:rPr lang="en-US"/>
            <a:t>:</a:t>
          </a:r>
          <a:br>
            <a:rPr lang="en-US">
              <a:latin typeface="Corbel" panose="020B0503020204020204"/>
            </a:rPr>
          </a:br>
          <a:r>
            <a:rPr lang="en-US">
              <a:latin typeface="Corbel" panose="020B0503020204020204"/>
            </a:rPr>
            <a:t>Statement</a:t>
          </a:r>
          <a:r>
            <a:rPr lang="en-US"/>
            <a:t>_2</a:t>
          </a:r>
          <a:endParaRPr lang="en-US">
            <a:latin typeface="Corbel" panose="020B0503020204020204"/>
          </a:endParaRPr>
        </a:p>
      </dgm:t>
    </dgm:pt>
    <dgm:pt modelId="{51395CEA-2D80-43C2-AEF1-B0FA077D67F9}" type="parTrans" cxnId="{56DA2BB7-5303-4FAB-A836-9007B7B9C573}">
      <dgm:prSet/>
      <dgm:spPr/>
      <dgm:t>
        <a:bodyPr/>
        <a:lstStyle/>
        <a:p>
          <a:endParaRPr lang="en-US"/>
        </a:p>
      </dgm:t>
    </dgm:pt>
    <dgm:pt modelId="{32544845-3F56-4DC1-9A5E-3465CDCD5C5C}" type="sibTrans" cxnId="{56DA2BB7-5303-4FAB-A836-9007B7B9C573}">
      <dgm:prSet/>
      <dgm:spPr/>
      <dgm:t>
        <a:bodyPr/>
        <a:lstStyle/>
        <a:p>
          <a:endParaRPr lang="en-US"/>
        </a:p>
      </dgm:t>
    </dgm:pt>
    <dgm:pt modelId="{ABF986D9-3234-4D9B-9267-76C4A0255685}" type="pres">
      <dgm:prSet presAssocID="{728DB638-58D5-4206-842B-9E6B6E05E259}" presName="vert0" presStyleCnt="0">
        <dgm:presLayoutVars>
          <dgm:dir/>
          <dgm:animOne val="branch"/>
          <dgm:animLvl val="lvl"/>
        </dgm:presLayoutVars>
      </dgm:prSet>
      <dgm:spPr/>
    </dgm:pt>
    <dgm:pt modelId="{9D016F8E-05F0-42F6-BAD3-78DEFC245C9F}" type="pres">
      <dgm:prSet presAssocID="{ECDCC7E4-C4BD-45A2-BDA8-5AAC075E7F66}" presName="thickLine" presStyleLbl="alignNode1" presStyleIdx="0" presStyleCnt="3"/>
      <dgm:spPr/>
    </dgm:pt>
    <dgm:pt modelId="{E650E8C0-5685-4635-9408-4BC86E589CCC}" type="pres">
      <dgm:prSet presAssocID="{ECDCC7E4-C4BD-45A2-BDA8-5AAC075E7F66}" presName="horz1" presStyleCnt="0"/>
      <dgm:spPr/>
    </dgm:pt>
    <dgm:pt modelId="{A7652DF2-341C-4AA2-8954-281C84111F6A}" type="pres">
      <dgm:prSet presAssocID="{ECDCC7E4-C4BD-45A2-BDA8-5AAC075E7F66}" presName="tx1" presStyleLbl="revTx" presStyleIdx="0" presStyleCnt="3"/>
      <dgm:spPr/>
    </dgm:pt>
    <dgm:pt modelId="{C0DC3FF5-C55E-4995-9C9A-FCAA6AA70E0F}" type="pres">
      <dgm:prSet presAssocID="{ECDCC7E4-C4BD-45A2-BDA8-5AAC075E7F66}" presName="vert1" presStyleCnt="0"/>
      <dgm:spPr/>
    </dgm:pt>
    <dgm:pt modelId="{F05C0193-ACE4-48C5-9A2C-CD234274EA60}" type="pres">
      <dgm:prSet presAssocID="{AA003E17-E04A-4B00-8F58-610152364A2F}" presName="thickLine" presStyleLbl="alignNode1" presStyleIdx="1" presStyleCnt="3"/>
      <dgm:spPr/>
    </dgm:pt>
    <dgm:pt modelId="{BD3F58B8-EA77-477C-9965-1BBAD321FC99}" type="pres">
      <dgm:prSet presAssocID="{AA003E17-E04A-4B00-8F58-610152364A2F}" presName="horz1" presStyleCnt="0"/>
      <dgm:spPr/>
    </dgm:pt>
    <dgm:pt modelId="{752231BE-D2A5-4682-B15A-AF126CC7FF10}" type="pres">
      <dgm:prSet presAssocID="{AA003E17-E04A-4B00-8F58-610152364A2F}" presName="tx1" presStyleLbl="revTx" presStyleIdx="1" presStyleCnt="3"/>
      <dgm:spPr/>
    </dgm:pt>
    <dgm:pt modelId="{C03779F3-83DB-4CC7-A978-58D4D997C66F}" type="pres">
      <dgm:prSet presAssocID="{AA003E17-E04A-4B00-8F58-610152364A2F}" presName="vert1" presStyleCnt="0"/>
      <dgm:spPr/>
    </dgm:pt>
    <dgm:pt modelId="{47D39804-A8E4-43CF-A218-6F7B206C1139}" type="pres">
      <dgm:prSet presAssocID="{AF3CA634-3A27-4804-B25B-AED4E14F4CA7}" presName="thickLine" presStyleLbl="alignNode1" presStyleIdx="2" presStyleCnt="3"/>
      <dgm:spPr/>
    </dgm:pt>
    <dgm:pt modelId="{3A6B37A6-08E0-4CC7-A714-68AF47C34BC4}" type="pres">
      <dgm:prSet presAssocID="{AF3CA634-3A27-4804-B25B-AED4E14F4CA7}" presName="horz1" presStyleCnt="0"/>
      <dgm:spPr/>
    </dgm:pt>
    <dgm:pt modelId="{94AC0FA1-06DD-4E11-B7D5-D80B844417CB}" type="pres">
      <dgm:prSet presAssocID="{AF3CA634-3A27-4804-B25B-AED4E14F4CA7}" presName="tx1" presStyleLbl="revTx" presStyleIdx="2" presStyleCnt="3"/>
      <dgm:spPr/>
    </dgm:pt>
    <dgm:pt modelId="{3A28BD37-29E7-4E6F-A971-0E6ABC282F32}" type="pres">
      <dgm:prSet presAssocID="{AF3CA634-3A27-4804-B25B-AED4E14F4CA7}" presName="vert1" presStyleCnt="0"/>
      <dgm:spPr/>
    </dgm:pt>
  </dgm:ptLst>
  <dgm:cxnLst>
    <dgm:cxn modelId="{F8DBCF19-F9A2-4FF0-AF8F-1C62C8D4E1A2}" type="presOf" srcId="{AA003E17-E04A-4B00-8F58-610152364A2F}" destId="{752231BE-D2A5-4682-B15A-AF126CC7FF10}" srcOrd="0" destOrd="0" presId="urn:microsoft.com/office/officeart/2008/layout/LinedList"/>
    <dgm:cxn modelId="{9277EE64-70B3-4470-93F4-55E35A9692F7}" type="presOf" srcId="{728DB638-58D5-4206-842B-9E6B6E05E259}" destId="{ABF986D9-3234-4D9B-9267-76C4A0255685}" srcOrd="0" destOrd="0" presId="urn:microsoft.com/office/officeart/2008/layout/LinedList"/>
    <dgm:cxn modelId="{2D3D8CA7-9541-4F14-866C-1DB177468515}" srcId="{728DB638-58D5-4206-842B-9E6B6E05E259}" destId="{ECDCC7E4-C4BD-45A2-BDA8-5AAC075E7F66}" srcOrd="0" destOrd="0" parTransId="{C3F7E5EB-76F8-40DD-9F98-465E6148E643}" sibTransId="{37089FE3-17D4-44CD-AF3E-F58D48B4E892}"/>
    <dgm:cxn modelId="{56DA2BB7-5303-4FAB-A836-9007B7B9C573}" srcId="{728DB638-58D5-4206-842B-9E6B6E05E259}" destId="{AF3CA634-3A27-4804-B25B-AED4E14F4CA7}" srcOrd="2" destOrd="0" parTransId="{51395CEA-2D80-43C2-AEF1-B0FA077D67F9}" sibTransId="{32544845-3F56-4DC1-9A5E-3465CDCD5C5C}"/>
    <dgm:cxn modelId="{F89FA6B9-275F-4FC4-B2D8-9E18386F723B}" type="presOf" srcId="{AF3CA634-3A27-4804-B25B-AED4E14F4CA7}" destId="{94AC0FA1-06DD-4E11-B7D5-D80B844417CB}" srcOrd="0" destOrd="0" presId="urn:microsoft.com/office/officeart/2008/layout/LinedList"/>
    <dgm:cxn modelId="{3BC978DE-A350-495A-824E-3E697D50570E}" srcId="{728DB638-58D5-4206-842B-9E6B6E05E259}" destId="{AA003E17-E04A-4B00-8F58-610152364A2F}" srcOrd="1" destOrd="0" parTransId="{19C82C1D-EFC6-4E5F-AB0D-909C62FCCD1E}" sibTransId="{41A1CAF0-3977-44CA-905F-3F3EB352D03E}"/>
    <dgm:cxn modelId="{A7EC25F9-EA84-421C-8A0D-AB127D1CD78F}" type="presOf" srcId="{ECDCC7E4-C4BD-45A2-BDA8-5AAC075E7F66}" destId="{A7652DF2-341C-4AA2-8954-281C84111F6A}" srcOrd="0" destOrd="0" presId="urn:microsoft.com/office/officeart/2008/layout/LinedList"/>
    <dgm:cxn modelId="{123C23F5-7F6C-4C4C-8C0E-2B6FC39E579F}" type="presParOf" srcId="{ABF986D9-3234-4D9B-9267-76C4A0255685}" destId="{9D016F8E-05F0-42F6-BAD3-78DEFC245C9F}" srcOrd="0" destOrd="0" presId="urn:microsoft.com/office/officeart/2008/layout/LinedList"/>
    <dgm:cxn modelId="{B7E33A68-5C6F-405A-ABD9-3F320CB3AB21}" type="presParOf" srcId="{ABF986D9-3234-4D9B-9267-76C4A0255685}" destId="{E650E8C0-5685-4635-9408-4BC86E589CCC}" srcOrd="1" destOrd="0" presId="urn:microsoft.com/office/officeart/2008/layout/LinedList"/>
    <dgm:cxn modelId="{3829B586-30AB-41E8-8BEA-6BD13240C535}" type="presParOf" srcId="{E650E8C0-5685-4635-9408-4BC86E589CCC}" destId="{A7652DF2-341C-4AA2-8954-281C84111F6A}" srcOrd="0" destOrd="0" presId="urn:microsoft.com/office/officeart/2008/layout/LinedList"/>
    <dgm:cxn modelId="{0DA8E4F1-71CA-4D9B-B31A-3FBC170284D9}" type="presParOf" srcId="{E650E8C0-5685-4635-9408-4BC86E589CCC}" destId="{C0DC3FF5-C55E-4995-9C9A-FCAA6AA70E0F}" srcOrd="1" destOrd="0" presId="urn:microsoft.com/office/officeart/2008/layout/LinedList"/>
    <dgm:cxn modelId="{E5D4EF21-8A12-43AB-801D-83A9D4A4850F}" type="presParOf" srcId="{ABF986D9-3234-4D9B-9267-76C4A0255685}" destId="{F05C0193-ACE4-48C5-9A2C-CD234274EA60}" srcOrd="2" destOrd="0" presId="urn:microsoft.com/office/officeart/2008/layout/LinedList"/>
    <dgm:cxn modelId="{A933EB34-A5FD-4851-9AAF-EDA176FBA75C}" type="presParOf" srcId="{ABF986D9-3234-4D9B-9267-76C4A0255685}" destId="{BD3F58B8-EA77-477C-9965-1BBAD321FC99}" srcOrd="3" destOrd="0" presId="urn:microsoft.com/office/officeart/2008/layout/LinedList"/>
    <dgm:cxn modelId="{C4BF9F35-0F82-4A69-BD88-14A80CFD7E27}" type="presParOf" srcId="{BD3F58B8-EA77-477C-9965-1BBAD321FC99}" destId="{752231BE-D2A5-4682-B15A-AF126CC7FF10}" srcOrd="0" destOrd="0" presId="urn:microsoft.com/office/officeart/2008/layout/LinedList"/>
    <dgm:cxn modelId="{4EB1F13A-93C4-46AB-9D25-A93689C6C4F2}" type="presParOf" srcId="{BD3F58B8-EA77-477C-9965-1BBAD321FC99}" destId="{C03779F3-83DB-4CC7-A978-58D4D997C66F}" srcOrd="1" destOrd="0" presId="urn:microsoft.com/office/officeart/2008/layout/LinedList"/>
    <dgm:cxn modelId="{92027C6F-7D8A-44AF-89C2-547EB3DDC5BB}" type="presParOf" srcId="{ABF986D9-3234-4D9B-9267-76C4A0255685}" destId="{47D39804-A8E4-43CF-A218-6F7B206C1139}" srcOrd="4" destOrd="0" presId="urn:microsoft.com/office/officeart/2008/layout/LinedList"/>
    <dgm:cxn modelId="{97869A2B-83A6-459B-946A-68BFD3901AE5}" type="presParOf" srcId="{ABF986D9-3234-4D9B-9267-76C4A0255685}" destId="{3A6B37A6-08E0-4CC7-A714-68AF47C34BC4}" srcOrd="5" destOrd="0" presId="urn:microsoft.com/office/officeart/2008/layout/LinedList"/>
    <dgm:cxn modelId="{3CA09940-4BB2-48EE-831C-A9B330205D2E}" type="presParOf" srcId="{3A6B37A6-08E0-4CC7-A714-68AF47C34BC4}" destId="{94AC0FA1-06DD-4E11-B7D5-D80B844417CB}" srcOrd="0" destOrd="0" presId="urn:microsoft.com/office/officeart/2008/layout/LinedList"/>
    <dgm:cxn modelId="{6F02C229-109B-4239-9353-7AF394E7F0F7}" type="presParOf" srcId="{3A6B37A6-08E0-4CC7-A714-68AF47C34BC4}" destId="{3A28BD37-29E7-4E6F-A971-0E6ABC282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6F8E-05F0-42F6-BAD3-78DEFC245C9F}">
      <dsp:nvSpPr>
        <dsp:cNvPr id="0" name=""/>
        <dsp:cNvSpPr/>
      </dsp:nvSpPr>
      <dsp:spPr>
        <a:xfrm>
          <a:off x="0" y="1863"/>
          <a:ext cx="5796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52DF2-341C-4AA2-8954-281C84111F6A}">
      <dsp:nvSpPr>
        <dsp:cNvPr id="0" name=""/>
        <dsp:cNvSpPr/>
      </dsp:nvSpPr>
      <dsp:spPr>
        <a:xfrm>
          <a:off x="0" y="1863"/>
          <a:ext cx="5796200" cy="127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–else basically use as true or false statement , or I say yes or no.</a:t>
          </a:r>
        </a:p>
      </dsp:txBody>
      <dsp:txXfrm>
        <a:off x="0" y="1863"/>
        <a:ext cx="5796200" cy="1270588"/>
      </dsp:txXfrm>
    </dsp:sp>
    <dsp:sp modelId="{F05C0193-ACE4-48C5-9A2C-CD234274EA60}">
      <dsp:nvSpPr>
        <dsp:cNvPr id="0" name=""/>
        <dsp:cNvSpPr/>
      </dsp:nvSpPr>
      <dsp:spPr>
        <a:xfrm>
          <a:off x="0" y="1272452"/>
          <a:ext cx="5796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231BE-D2A5-4682-B15A-AF126CC7FF10}">
      <dsp:nvSpPr>
        <dsp:cNvPr id="0" name=""/>
        <dsp:cNvSpPr/>
      </dsp:nvSpPr>
      <dsp:spPr>
        <a:xfrm>
          <a:off x="0" y="1272452"/>
          <a:ext cx="5796200" cy="127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an example if corona virus still spared fast so the lockdown will continue else </a:t>
          </a:r>
          <a:br>
            <a:rPr lang="en-US" sz="2000" kern="1200"/>
          </a:br>
          <a:r>
            <a:rPr lang="en-US" sz="2000" kern="1200"/>
            <a:t>lockdown will end.</a:t>
          </a:r>
        </a:p>
      </dsp:txBody>
      <dsp:txXfrm>
        <a:off x="0" y="1272452"/>
        <a:ext cx="5796200" cy="1270588"/>
      </dsp:txXfrm>
    </dsp:sp>
    <dsp:sp modelId="{47D39804-A8E4-43CF-A218-6F7B206C1139}">
      <dsp:nvSpPr>
        <dsp:cNvPr id="0" name=""/>
        <dsp:cNvSpPr/>
      </dsp:nvSpPr>
      <dsp:spPr>
        <a:xfrm>
          <a:off x="0" y="2543040"/>
          <a:ext cx="5796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C0FA1-06DD-4E11-B7D5-D80B844417CB}">
      <dsp:nvSpPr>
        <dsp:cNvPr id="0" name=""/>
        <dsp:cNvSpPr/>
      </dsp:nvSpPr>
      <dsp:spPr>
        <a:xfrm>
          <a:off x="0" y="2543040"/>
          <a:ext cx="5796200" cy="127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Syntax: -</a:t>
          </a:r>
          <a:r>
            <a:rPr lang="en-US" sz="2000" kern="1200">
              <a:latin typeface="Corbel" panose="020B0503020204020204"/>
            </a:rPr>
            <a:t> </a:t>
          </a:r>
          <a:r>
            <a:rPr lang="en-US" sz="2000" kern="1200"/>
            <a:t>if(condition):</a:t>
          </a:r>
          <a:br>
            <a:rPr lang="en-US" sz="2000" kern="1200">
              <a:latin typeface="Corbel" panose="020B0503020204020204"/>
            </a:rPr>
          </a:br>
          <a:r>
            <a:rPr lang="en-US" sz="2000" kern="1200"/>
            <a:t>Statement_</a:t>
          </a:r>
          <a:r>
            <a:rPr lang="en-US" sz="2000" kern="1200">
              <a:latin typeface="Corbel" panose="020B0503020204020204"/>
            </a:rPr>
            <a:t>1</a:t>
          </a:r>
          <a:br>
            <a:rPr lang="en-US" sz="2000" kern="1200">
              <a:latin typeface="Corbel" panose="020B0503020204020204"/>
            </a:rPr>
          </a:br>
          <a:r>
            <a:rPr lang="en-US" sz="2000" kern="1200">
              <a:latin typeface="Corbel" panose="020B0503020204020204"/>
            </a:rPr>
            <a:t>Else</a:t>
          </a:r>
          <a:r>
            <a:rPr lang="en-US" sz="2000" kern="1200"/>
            <a:t>:</a:t>
          </a:r>
          <a:br>
            <a:rPr lang="en-US" sz="2000" kern="1200">
              <a:latin typeface="Corbel" panose="020B0503020204020204"/>
            </a:rPr>
          </a:br>
          <a:r>
            <a:rPr lang="en-US" sz="2000" kern="1200">
              <a:latin typeface="Corbel" panose="020B0503020204020204"/>
            </a:rPr>
            <a:t>Statement</a:t>
          </a:r>
          <a:r>
            <a:rPr lang="en-US" sz="2000" kern="1200"/>
            <a:t>_2</a:t>
          </a:r>
          <a:endParaRPr lang="en-US" sz="2000" kern="1200">
            <a:latin typeface="Corbel" panose="020B0503020204020204"/>
          </a:endParaRPr>
        </a:p>
      </dsp:txBody>
      <dsp:txXfrm>
        <a:off x="0" y="2543040"/>
        <a:ext cx="5796200" cy="127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10489" spc="-178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3911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812810" indent="0" algn="ctr">
              <a:buNone/>
              <a:defRPr sz="3911"/>
            </a:lvl2pPr>
            <a:lvl3pPr marL="1625620" indent="0" algn="ctr">
              <a:buNone/>
              <a:defRPr sz="3911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2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10489" b="0" spc="-17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3911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6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556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556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5689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89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5689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89">
                <a:solidFill>
                  <a:srgbClr val="FFFFFF"/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842877"/>
            <a:ext cx="2210611" cy="3450888"/>
          </a:xfrm>
        </p:spPr>
        <p:txBody>
          <a:bodyPr>
            <a:normAutofit/>
          </a:bodyPr>
          <a:lstStyle/>
          <a:p>
            <a:r>
              <a:rPr lang="en-US" b="1" u="sng">
                <a:latin typeface="Times New Roman" pitchFamily="18" charset="0"/>
                <a:cs typeface="Times New Roman" pitchFamily="18" charset="0"/>
              </a:rPr>
              <a:t>If else Statement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32C4B5A-D5EB-4ACE-84CB-A60EB0B64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9881"/>
              </p:ext>
            </p:extLst>
          </p:nvPr>
        </p:nvGraphicFramePr>
        <p:xfrm>
          <a:off x="2819922" y="664094"/>
          <a:ext cx="5796200" cy="381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5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Frame</vt:lpstr>
      <vt:lpstr>If else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Statement</dc:title>
  <dc:creator>R</dc:creator>
  <cp:lastModifiedBy>Windows User</cp:lastModifiedBy>
  <cp:revision>60</cp:revision>
  <dcterms:created xsi:type="dcterms:W3CDTF">2006-08-16T00:00:00Z</dcterms:created>
  <dcterms:modified xsi:type="dcterms:W3CDTF">2020-05-11T12:55:57Z</dcterms:modified>
</cp:coreProperties>
</file>