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51EE4-145E-A977-1408-150F6CB1C580}" v="142" dt="2020-05-11T12:59:1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C4C51EE4-145E-A977-1408-150F6CB1C580}"/>
    <pc:docChg chg="modSld addMainMaster delMainMaster">
      <pc:chgData name="Nagendra Yadav [DS-08]" userId="S::19225760031@datascience.manipal.edu::8ed35957-b4a4-4eaf-8310-b2eafcc0d91b" providerId="AD" clId="Web-{C4C51EE4-145E-A977-1408-150F6CB1C580}" dt="2020-05-11T12:59:24.220" v="144"/>
      <pc:docMkLst>
        <pc:docMk/>
      </pc:docMkLst>
      <pc:sldChg chg="addSp delSp modSp mod setBg modClrScheme delAnim chgLayout">
        <pc:chgData name="Nagendra Yadav [DS-08]" userId="S::19225760031@datascience.manipal.edu::8ed35957-b4a4-4eaf-8310-b2eafcc0d91b" providerId="AD" clId="Web-{C4C51EE4-145E-A977-1408-150F6CB1C580}" dt="2020-05-11T12:59:24.220" v="144"/>
        <pc:sldMkLst>
          <pc:docMk/>
          <pc:sldMk cId="109441539" sldId="257"/>
        </pc:sldMkLst>
        <pc:spChg chg="mod ord">
          <ac:chgData name="Nagendra Yadav [DS-08]" userId="S::19225760031@datascience.manipal.edu::8ed35957-b4a4-4eaf-8310-b2eafcc0d91b" providerId="AD" clId="Web-{C4C51EE4-145E-A977-1408-150F6CB1C580}" dt="2020-05-11T12:59:24.220" v="144"/>
          <ac:spMkLst>
            <pc:docMk/>
            <pc:sldMk cId="109441539" sldId="25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4C51EE4-145E-A977-1408-150F6CB1C580}" dt="2020-05-11T12:59:24.220" v="144"/>
          <ac:spMkLst>
            <pc:docMk/>
            <pc:sldMk cId="109441539" sldId="257"/>
            <ac:spMk id="3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C4C51EE4-145E-A977-1408-150F6CB1C580}" dt="2020-05-11T12:59:24.111" v="143"/>
          <ac:spMkLst>
            <pc:docMk/>
            <pc:sldMk cId="109441539" sldId="257"/>
            <ac:spMk id="5" creationId="{5690F3EE-0CD1-4520-B020-4E1DF3141C74}"/>
          </ac:spMkLst>
        </pc:spChg>
        <pc:spChg chg="add del">
          <ac:chgData name="Nagendra Yadav [DS-08]" userId="S::19225760031@datascience.manipal.edu::8ed35957-b4a4-4eaf-8310-b2eafcc0d91b" providerId="AD" clId="Web-{C4C51EE4-145E-A977-1408-150F6CB1C580}" dt="2020-05-11T12:59:24.111" v="143"/>
          <ac:spMkLst>
            <pc:docMk/>
            <pc:sldMk cId="109441539" sldId="257"/>
            <ac:spMk id="6" creationId="{9EFDE1E9-7FE0-45CA-9DE2-237F77319A9F}"/>
          </ac:spMkLst>
        </pc:spChg>
        <pc:spChg chg="add">
          <ac:chgData name="Nagendra Yadav [DS-08]" userId="S::19225760031@datascience.manipal.edu::8ed35957-b4a4-4eaf-8310-b2eafcc0d91b" providerId="AD" clId="Web-{C4C51EE4-145E-A977-1408-150F6CB1C580}" dt="2020-05-11T12:59:24.220" v="144"/>
          <ac:spMkLst>
            <pc:docMk/>
            <pc:sldMk cId="109441539" sldId="257"/>
            <ac:spMk id="7" creationId="{375136A9-49F9-4DA0-A741-F065B0FA091D}"/>
          </ac:spMkLst>
        </pc:spChg>
        <pc:spChg chg="add del">
          <ac:chgData name="Nagendra Yadav [DS-08]" userId="S::19225760031@datascience.manipal.edu::8ed35957-b4a4-4eaf-8310-b2eafcc0d91b" providerId="AD" clId="Web-{C4C51EE4-145E-A977-1408-150F6CB1C580}" dt="2020-05-11T12:59:20.392" v="141"/>
          <ac:spMkLst>
            <pc:docMk/>
            <pc:sldMk cId="109441539" sldId="257"/>
            <ac:spMk id="8" creationId="{375136A9-49F9-4DA0-A741-F065B0FA091D}"/>
          </ac:spMkLst>
        </pc:spChg>
        <pc:spChg chg="add">
          <ac:chgData name="Nagendra Yadav [DS-08]" userId="S::19225760031@datascience.manipal.edu::8ed35957-b4a4-4eaf-8310-b2eafcc0d91b" providerId="AD" clId="Web-{C4C51EE4-145E-A977-1408-150F6CB1C580}" dt="2020-05-11T12:59:24.220" v="144"/>
          <ac:spMkLst>
            <pc:docMk/>
            <pc:sldMk cId="109441539" sldId="257"/>
            <ac:spMk id="9" creationId="{B912F6C7-0423-4B6F-AECE-710C848918FD}"/>
          </ac:spMkLst>
        </pc:spChg>
        <pc:spChg chg="add del">
          <ac:chgData name="Nagendra Yadav [DS-08]" userId="S::19225760031@datascience.manipal.edu::8ed35957-b4a4-4eaf-8310-b2eafcc0d91b" providerId="AD" clId="Web-{C4C51EE4-145E-A977-1408-150F6CB1C580}" dt="2020-05-11T12:59:20.392" v="141"/>
          <ac:spMkLst>
            <pc:docMk/>
            <pc:sldMk cId="109441539" sldId="257"/>
            <ac:spMk id="10" creationId="{B912F6C7-0423-4B6F-AECE-710C848918FD}"/>
          </ac:spMkLst>
        </pc:spChg>
        <pc:cxnChg chg="add">
          <ac:chgData name="Nagendra Yadav [DS-08]" userId="S::19225760031@datascience.manipal.edu::8ed35957-b4a4-4eaf-8310-b2eafcc0d91b" providerId="AD" clId="Web-{C4C51EE4-145E-A977-1408-150F6CB1C580}" dt="2020-05-11T12:59:24.220" v="144"/>
          <ac:cxnSpMkLst>
            <pc:docMk/>
            <pc:sldMk cId="109441539" sldId="257"/>
            <ac:cxnSpMk id="11" creationId="{A7208205-03EE-4EC8-9C34-59270C1880D8}"/>
          </ac:cxnSpMkLst>
        </pc:cxnChg>
        <pc:cxnChg chg="add del">
          <ac:chgData name="Nagendra Yadav [DS-08]" userId="S::19225760031@datascience.manipal.edu::8ed35957-b4a4-4eaf-8310-b2eafcc0d91b" providerId="AD" clId="Web-{C4C51EE4-145E-A977-1408-150F6CB1C580}" dt="2020-05-11T12:59:20.392" v="141"/>
          <ac:cxnSpMkLst>
            <pc:docMk/>
            <pc:sldMk cId="109441539" sldId="257"/>
            <ac:cxnSpMk id="12" creationId="{A7208205-03EE-4EC8-9C34-59270C1880D8}"/>
          </ac:cxnSpMkLst>
        </pc:cxnChg>
      </pc:sldChg>
      <pc:sldMasterChg chg="del delSldLayout">
        <pc:chgData name="Nagendra Yadav [DS-08]" userId="S::19225760031@datascience.manipal.edu::8ed35957-b4a4-4eaf-8310-b2eafcc0d91b" providerId="AD" clId="Web-{C4C51EE4-145E-A977-1408-150F6CB1C580}" dt="2020-05-11T12:59:11.814" v="139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C4C51EE4-145E-A977-1408-150F6CB1C580}" dt="2020-05-11T12:59:11.814" v="139"/>
        <pc:sldMasterMkLst>
          <pc:docMk/>
          <pc:sldMasterMk cId="3508966981" sldId="2147483660"/>
        </pc:sldMasterMkLst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3141073768" sldId="2147483661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3953712402" sldId="2147483662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1593313707" sldId="2147483663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4184816369" sldId="2147483664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3970574217" sldId="2147483665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512949143" sldId="2147483666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1841563799" sldId="2147483667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4132435491" sldId="2147483668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3850842028" sldId="2147483669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1564640535" sldId="2147483670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2738045150" sldId="2147483671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1598399363" sldId="2147483672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71631587" sldId="2147483673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2112610847" sldId="2147483674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3337154821" sldId="2147483675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1630477510" sldId="2147483676"/>
          </pc:sldLayoutMkLst>
        </pc:sldLayoutChg>
        <pc:sldLayoutChg chg="add mod replId">
          <pc:chgData name="Nagendra Yadav [DS-08]" userId="S::19225760031@datascience.manipal.edu::8ed35957-b4a4-4eaf-8310-b2eafcc0d91b" providerId="AD" clId="Web-{C4C51EE4-145E-A977-1408-150F6CB1C580}" dt="2020-05-11T12:59:11.814" v="139"/>
          <pc:sldLayoutMkLst>
            <pc:docMk/>
            <pc:sldMasterMk cId="3508966981" sldId="2147483660"/>
            <pc:sldLayoutMk cId="4257361295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8533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4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99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7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1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7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6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7111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3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497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6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anchor="ctr">
            <a:normAutofit/>
          </a:bodyPr>
          <a:lstStyle/>
          <a:p>
            <a:r>
              <a:rPr lang="en-US" sz="2800" b="1" u="sng">
                <a:latin typeface="Times New Roman"/>
                <a:cs typeface="Times New Roman"/>
              </a:rPr>
              <a:t>Elif Statement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535781"/>
            <a:ext cx="4690313" cy="3807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To show a multi-chain  decision based on several conditions, so  we use elif statement.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</a:rPr>
              <a:t>Syntax: -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	If(condition_1):</a:t>
            </a:r>
            <a:endParaRPr lang="en-US" sz="1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	     statements_1   </a:t>
            </a:r>
            <a:endParaRPr lang="en-US" sz="1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	elif(condition_2):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	  statement_2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	elif(condition_n):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                Statements_n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tx1"/>
                </a:solidFill>
                <a:latin typeface="Times New Roman"/>
                <a:cs typeface="Times New Roman"/>
              </a:rPr>
              <a:t>	     </a:t>
            </a:r>
            <a:endParaRPr lang="en-US" sz="1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Elif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Else If Statement</dc:title>
  <dc:creator>R</dc:creator>
  <cp:lastModifiedBy>Windows User</cp:lastModifiedBy>
  <cp:revision>33</cp:revision>
  <dcterms:created xsi:type="dcterms:W3CDTF">2006-08-16T00:00:00Z</dcterms:created>
  <dcterms:modified xsi:type="dcterms:W3CDTF">2020-05-11T12:59:25Z</dcterms:modified>
</cp:coreProperties>
</file>