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4DACCD-AF2F-6891-24D5-6CAEBD1476D3}" v="77" dt="2020-05-11T16:23:49.3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94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gendra Yadav [DS-08]" userId="S::19225760031@datascience.manipal.edu::8ed35957-b4a4-4eaf-8310-b2eafcc0d91b" providerId="AD" clId="Web-{6E4DACCD-AF2F-6891-24D5-6CAEBD1476D3}"/>
    <pc:docChg chg="delSld modSld addMainMaster delMainMaster">
      <pc:chgData name="Nagendra Yadav [DS-08]" userId="S::19225760031@datascience.manipal.edu::8ed35957-b4a4-4eaf-8310-b2eafcc0d91b" providerId="AD" clId="Web-{6E4DACCD-AF2F-6891-24D5-6CAEBD1476D3}" dt="2020-05-11T16:23:49.322" v="76" actId="14100"/>
      <pc:docMkLst>
        <pc:docMk/>
      </pc:docMkLst>
      <pc:sldChg chg="delSp modSp mod modClrScheme delAnim chgLayout">
        <pc:chgData name="Nagendra Yadav [DS-08]" userId="S::19225760031@datascience.manipal.edu::8ed35957-b4a4-4eaf-8310-b2eafcc0d91b" providerId="AD" clId="Web-{6E4DACCD-AF2F-6891-24D5-6CAEBD1476D3}" dt="2020-05-11T16:23:49.322" v="76" actId="14100"/>
        <pc:sldMkLst>
          <pc:docMk/>
          <pc:sldMk cId="2230824818" sldId="257"/>
        </pc:sldMkLst>
        <pc:spChg chg="mod ord">
          <ac:chgData name="Nagendra Yadav [DS-08]" userId="S::19225760031@datascience.manipal.edu::8ed35957-b4a4-4eaf-8310-b2eafcc0d91b" providerId="AD" clId="Web-{6E4DACCD-AF2F-6891-24D5-6CAEBD1476D3}" dt="2020-05-11T16:23:36.259" v="74"/>
          <ac:spMkLst>
            <pc:docMk/>
            <pc:sldMk cId="2230824818" sldId="257"/>
            <ac:spMk id="2" creationId="{00000000-0000-0000-0000-000000000000}"/>
          </ac:spMkLst>
        </pc:spChg>
        <pc:spChg chg="mod ord">
          <ac:chgData name="Nagendra Yadav [DS-08]" userId="S::19225760031@datascience.manipal.edu::8ed35957-b4a4-4eaf-8310-b2eafcc0d91b" providerId="AD" clId="Web-{6E4DACCD-AF2F-6891-24D5-6CAEBD1476D3}" dt="2020-05-11T16:23:36.259" v="74"/>
          <ac:spMkLst>
            <pc:docMk/>
            <pc:sldMk cId="2230824818" sldId="257"/>
            <ac:spMk id="3" creationId="{00000000-0000-0000-0000-000000000000}"/>
          </ac:spMkLst>
        </pc:spChg>
        <pc:spChg chg="mod">
          <ac:chgData name="Nagendra Yadav [DS-08]" userId="S::19225760031@datascience.manipal.edu::8ed35957-b4a4-4eaf-8310-b2eafcc0d91b" providerId="AD" clId="Web-{6E4DACCD-AF2F-6891-24D5-6CAEBD1476D3}" dt="2020-05-11T16:23:49.322" v="76" actId="14100"/>
          <ac:spMkLst>
            <pc:docMk/>
            <pc:sldMk cId="2230824818" sldId="257"/>
            <ac:spMk id="4" creationId="{00000000-0000-0000-0000-000000000000}"/>
          </ac:spMkLst>
        </pc:spChg>
        <pc:spChg chg="del">
          <ac:chgData name="Nagendra Yadav [DS-08]" userId="S::19225760031@datascience.manipal.edu::8ed35957-b4a4-4eaf-8310-b2eafcc0d91b" providerId="AD" clId="Web-{6E4DACCD-AF2F-6891-24D5-6CAEBD1476D3}" dt="2020-05-11T16:22:21.365" v="29"/>
          <ac:spMkLst>
            <pc:docMk/>
            <pc:sldMk cId="2230824818" sldId="257"/>
            <ac:spMk id="5" creationId="{00000000-0000-0000-0000-000000000000}"/>
          </ac:spMkLst>
        </pc:spChg>
      </pc:sldChg>
      <pc:sldChg chg="modSp del mod modClrScheme chgLayout">
        <pc:chgData name="Nagendra Yadav [DS-08]" userId="S::19225760031@datascience.manipal.edu::8ed35957-b4a4-4eaf-8310-b2eafcc0d91b" providerId="AD" clId="Web-{6E4DACCD-AF2F-6891-24D5-6CAEBD1476D3}" dt="2020-05-11T16:23:39.572" v="75"/>
        <pc:sldMkLst>
          <pc:docMk/>
          <pc:sldMk cId="1991628943" sldId="258"/>
        </pc:sldMkLst>
        <pc:spChg chg="mod ord">
          <ac:chgData name="Nagendra Yadav [DS-08]" userId="S::19225760031@datascience.manipal.edu::8ed35957-b4a4-4eaf-8310-b2eafcc0d91b" providerId="AD" clId="Web-{6E4DACCD-AF2F-6891-24D5-6CAEBD1476D3}" dt="2020-05-11T16:23:36.259" v="74"/>
          <ac:spMkLst>
            <pc:docMk/>
            <pc:sldMk cId="1991628943" sldId="258"/>
            <ac:spMk id="2" creationId="{00000000-0000-0000-0000-000000000000}"/>
          </ac:spMkLst>
        </pc:spChg>
        <pc:spChg chg="mod ord">
          <ac:chgData name="Nagendra Yadav [DS-08]" userId="S::19225760031@datascience.manipal.edu::8ed35957-b4a4-4eaf-8310-b2eafcc0d91b" providerId="AD" clId="Web-{6E4DACCD-AF2F-6891-24D5-6CAEBD1476D3}" dt="2020-05-11T16:23:36.259" v="74"/>
          <ac:spMkLst>
            <pc:docMk/>
            <pc:sldMk cId="1991628943" sldId="258"/>
            <ac:spMk id="3" creationId="{00000000-0000-0000-0000-000000000000}"/>
          </ac:spMkLst>
        </pc:spChg>
      </pc:sldChg>
      <pc:sldMasterChg chg="del delSldLayout">
        <pc:chgData name="Nagendra Yadav [DS-08]" userId="S::19225760031@datascience.manipal.edu::8ed35957-b4a4-4eaf-8310-b2eafcc0d91b" providerId="AD" clId="Web-{6E4DACCD-AF2F-6891-24D5-6CAEBD1476D3}" dt="2020-05-11T16:23:36.259" v="74"/>
        <pc:sldMasterMkLst>
          <pc:docMk/>
          <pc:sldMasterMk cId="0" sldId="2147483648"/>
        </pc:sldMasterMkLst>
        <pc:sldLayoutChg chg="del">
          <pc:chgData name="Nagendra Yadav [DS-08]" userId="S::19225760031@datascience.manipal.edu::8ed35957-b4a4-4eaf-8310-b2eafcc0d91b" providerId="AD" clId="Web-{6E4DACCD-AF2F-6891-24D5-6CAEBD1476D3}" dt="2020-05-11T16:23:36.259" v="74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Nagendra Yadav [DS-08]" userId="S::19225760031@datascience.manipal.edu::8ed35957-b4a4-4eaf-8310-b2eafcc0d91b" providerId="AD" clId="Web-{6E4DACCD-AF2F-6891-24D5-6CAEBD1476D3}" dt="2020-05-11T16:23:36.259" v="74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Nagendra Yadav [DS-08]" userId="S::19225760031@datascience.manipal.edu::8ed35957-b4a4-4eaf-8310-b2eafcc0d91b" providerId="AD" clId="Web-{6E4DACCD-AF2F-6891-24D5-6CAEBD1476D3}" dt="2020-05-11T16:23:36.259" v="74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Nagendra Yadav [DS-08]" userId="S::19225760031@datascience.manipal.edu::8ed35957-b4a4-4eaf-8310-b2eafcc0d91b" providerId="AD" clId="Web-{6E4DACCD-AF2F-6891-24D5-6CAEBD1476D3}" dt="2020-05-11T16:23:36.259" v="74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Nagendra Yadav [DS-08]" userId="S::19225760031@datascience.manipal.edu::8ed35957-b4a4-4eaf-8310-b2eafcc0d91b" providerId="AD" clId="Web-{6E4DACCD-AF2F-6891-24D5-6CAEBD1476D3}" dt="2020-05-11T16:23:36.259" v="74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Nagendra Yadav [DS-08]" userId="S::19225760031@datascience.manipal.edu::8ed35957-b4a4-4eaf-8310-b2eafcc0d91b" providerId="AD" clId="Web-{6E4DACCD-AF2F-6891-24D5-6CAEBD1476D3}" dt="2020-05-11T16:23:36.259" v="74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Nagendra Yadav [DS-08]" userId="S::19225760031@datascience.manipal.edu::8ed35957-b4a4-4eaf-8310-b2eafcc0d91b" providerId="AD" clId="Web-{6E4DACCD-AF2F-6891-24D5-6CAEBD1476D3}" dt="2020-05-11T16:23:36.259" v="74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Nagendra Yadav [DS-08]" userId="S::19225760031@datascience.manipal.edu::8ed35957-b4a4-4eaf-8310-b2eafcc0d91b" providerId="AD" clId="Web-{6E4DACCD-AF2F-6891-24D5-6CAEBD1476D3}" dt="2020-05-11T16:23:36.259" v="74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Nagendra Yadav [DS-08]" userId="S::19225760031@datascience.manipal.edu::8ed35957-b4a4-4eaf-8310-b2eafcc0d91b" providerId="AD" clId="Web-{6E4DACCD-AF2F-6891-24D5-6CAEBD1476D3}" dt="2020-05-11T16:23:36.259" v="74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Nagendra Yadav [DS-08]" userId="S::19225760031@datascience.manipal.edu::8ed35957-b4a4-4eaf-8310-b2eafcc0d91b" providerId="AD" clId="Web-{6E4DACCD-AF2F-6891-24D5-6CAEBD1476D3}" dt="2020-05-11T16:23:36.259" v="74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Nagendra Yadav [DS-08]" userId="S::19225760031@datascience.manipal.edu::8ed35957-b4a4-4eaf-8310-b2eafcc0d91b" providerId="AD" clId="Web-{6E4DACCD-AF2F-6891-24D5-6CAEBD1476D3}" dt="2020-05-11T16:23:36.259" v="74"/>
          <pc:sldLayoutMkLst>
            <pc:docMk/>
            <pc:sldMasterMk cId="0" sldId="2147483648"/>
            <pc:sldLayoutMk cId="0" sldId="2147483659"/>
          </pc:sldLayoutMkLst>
        </pc:sldLayoutChg>
      </pc:sldMasterChg>
      <pc:sldMasterChg chg="add addSldLayout modSldLayout">
        <pc:chgData name="Nagendra Yadav [DS-08]" userId="S::19225760031@datascience.manipal.edu::8ed35957-b4a4-4eaf-8310-b2eafcc0d91b" providerId="AD" clId="Web-{6E4DACCD-AF2F-6891-24D5-6CAEBD1476D3}" dt="2020-05-11T16:23:36.259" v="74"/>
        <pc:sldMasterMkLst>
          <pc:docMk/>
          <pc:sldMasterMk cId="3562060499" sldId="2147483660"/>
        </pc:sldMasterMkLst>
        <pc:sldLayoutChg chg="add mod replId">
          <pc:chgData name="Nagendra Yadav [DS-08]" userId="S::19225760031@datascience.manipal.edu::8ed35957-b4a4-4eaf-8310-b2eafcc0d91b" providerId="AD" clId="Web-{6E4DACCD-AF2F-6891-24D5-6CAEBD1476D3}" dt="2020-05-11T16:23:36.259" v="74"/>
          <pc:sldLayoutMkLst>
            <pc:docMk/>
            <pc:sldMasterMk cId="3562060499" sldId="2147483660"/>
            <pc:sldLayoutMk cId="98123001" sldId="2147483661"/>
          </pc:sldLayoutMkLst>
        </pc:sldLayoutChg>
        <pc:sldLayoutChg chg="add mod replId">
          <pc:chgData name="Nagendra Yadav [DS-08]" userId="S::19225760031@datascience.manipal.edu::8ed35957-b4a4-4eaf-8310-b2eafcc0d91b" providerId="AD" clId="Web-{6E4DACCD-AF2F-6891-24D5-6CAEBD1476D3}" dt="2020-05-11T16:23:36.259" v="74"/>
          <pc:sldLayoutMkLst>
            <pc:docMk/>
            <pc:sldMasterMk cId="3562060499" sldId="2147483660"/>
            <pc:sldLayoutMk cId="3852027364" sldId="2147483662"/>
          </pc:sldLayoutMkLst>
        </pc:sldLayoutChg>
        <pc:sldLayoutChg chg="add mod replId">
          <pc:chgData name="Nagendra Yadav [DS-08]" userId="S::19225760031@datascience.manipal.edu::8ed35957-b4a4-4eaf-8310-b2eafcc0d91b" providerId="AD" clId="Web-{6E4DACCD-AF2F-6891-24D5-6CAEBD1476D3}" dt="2020-05-11T16:23:36.259" v="74"/>
          <pc:sldLayoutMkLst>
            <pc:docMk/>
            <pc:sldMasterMk cId="3562060499" sldId="2147483660"/>
            <pc:sldLayoutMk cId="3691487263" sldId="2147483663"/>
          </pc:sldLayoutMkLst>
        </pc:sldLayoutChg>
        <pc:sldLayoutChg chg="add mod replId">
          <pc:chgData name="Nagendra Yadav [DS-08]" userId="S::19225760031@datascience.manipal.edu::8ed35957-b4a4-4eaf-8310-b2eafcc0d91b" providerId="AD" clId="Web-{6E4DACCD-AF2F-6891-24D5-6CAEBD1476D3}" dt="2020-05-11T16:23:36.259" v="74"/>
          <pc:sldLayoutMkLst>
            <pc:docMk/>
            <pc:sldMasterMk cId="3562060499" sldId="2147483660"/>
            <pc:sldLayoutMk cId="2193957441" sldId="2147483664"/>
          </pc:sldLayoutMkLst>
        </pc:sldLayoutChg>
        <pc:sldLayoutChg chg="add mod replId">
          <pc:chgData name="Nagendra Yadav [DS-08]" userId="S::19225760031@datascience.manipal.edu::8ed35957-b4a4-4eaf-8310-b2eafcc0d91b" providerId="AD" clId="Web-{6E4DACCD-AF2F-6891-24D5-6CAEBD1476D3}" dt="2020-05-11T16:23:36.259" v="74"/>
          <pc:sldLayoutMkLst>
            <pc:docMk/>
            <pc:sldMasterMk cId="3562060499" sldId="2147483660"/>
            <pc:sldLayoutMk cId="1022440020" sldId="2147483665"/>
          </pc:sldLayoutMkLst>
        </pc:sldLayoutChg>
        <pc:sldLayoutChg chg="add mod replId">
          <pc:chgData name="Nagendra Yadav [DS-08]" userId="S::19225760031@datascience.manipal.edu::8ed35957-b4a4-4eaf-8310-b2eafcc0d91b" providerId="AD" clId="Web-{6E4DACCD-AF2F-6891-24D5-6CAEBD1476D3}" dt="2020-05-11T16:23:36.259" v="74"/>
          <pc:sldLayoutMkLst>
            <pc:docMk/>
            <pc:sldMasterMk cId="3562060499" sldId="2147483660"/>
            <pc:sldLayoutMk cId="2251279077" sldId="2147483666"/>
          </pc:sldLayoutMkLst>
        </pc:sldLayoutChg>
        <pc:sldLayoutChg chg="add mod replId">
          <pc:chgData name="Nagendra Yadav [DS-08]" userId="S::19225760031@datascience.manipal.edu::8ed35957-b4a4-4eaf-8310-b2eafcc0d91b" providerId="AD" clId="Web-{6E4DACCD-AF2F-6891-24D5-6CAEBD1476D3}" dt="2020-05-11T16:23:36.259" v="74"/>
          <pc:sldLayoutMkLst>
            <pc:docMk/>
            <pc:sldMasterMk cId="3562060499" sldId="2147483660"/>
            <pc:sldLayoutMk cId="2795179873" sldId="2147483667"/>
          </pc:sldLayoutMkLst>
        </pc:sldLayoutChg>
        <pc:sldLayoutChg chg="add mod replId">
          <pc:chgData name="Nagendra Yadav [DS-08]" userId="S::19225760031@datascience.manipal.edu::8ed35957-b4a4-4eaf-8310-b2eafcc0d91b" providerId="AD" clId="Web-{6E4DACCD-AF2F-6891-24D5-6CAEBD1476D3}" dt="2020-05-11T16:23:36.259" v="74"/>
          <pc:sldLayoutMkLst>
            <pc:docMk/>
            <pc:sldMasterMk cId="3562060499" sldId="2147483660"/>
            <pc:sldLayoutMk cId="756441980" sldId="2147483668"/>
          </pc:sldLayoutMkLst>
        </pc:sldLayoutChg>
        <pc:sldLayoutChg chg="add mod replId">
          <pc:chgData name="Nagendra Yadav [DS-08]" userId="S::19225760031@datascience.manipal.edu::8ed35957-b4a4-4eaf-8310-b2eafcc0d91b" providerId="AD" clId="Web-{6E4DACCD-AF2F-6891-24D5-6CAEBD1476D3}" dt="2020-05-11T16:23:36.259" v="74"/>
          <pc:sldLayoutMkLst>
            <pc:docMk/>
            <pc:sldMasterMk cId="3562060499" sldId="2147483660"/>
            <pc:sldLayoutMk cId="4215239770" sldId="2147483669"/>
          </pc:sldLayoutMkLst>
        </pc:sldLayoutChg>
        <pc:sldLayoutChg chg="add mod replId">
          <pc:chgData name="Nagendra Yadav [DS-08]" userId="S::19225760031@datascience.manipal.edu::8ed35957-b4a4-4eaf-8310-b2eafcc0d91b" providerId="AD" clId="Web-{6E4DACCD-AF2F-6891-24D5-6CAEBD1476D3}" dt="2020-05-11T16:23:36.259" v="74"/>
          <pc:sldLayoutMkLst>
            <pc:docMk/>
            <pc:sldMasterMk cId="3562060499" sldId="2147483660"/>
            <pc:sldLayoutMk cId="4218675646" sldId="2147483670"/>
          </pc:sldLayoutMkLst>
        </pc:sldLayoutChg>
        <pc:sldLayoutChg chg="add mod replId">
          <pc:chgData name="Nagendra Yadav [DS-08]" userId="S::19225760031@datascience.manipal.edu::8ed35957-b4a4-4eaf-8310-b2eafcc0d91b" providerId="AD" clId="Web-{6E4DACCD-AF2F-6891-24D5-6CAEBD1476D3}" dt="2020-05-11T16:23:36.259" v="74"/>
          <pc:sldLayoutMkLst>
            <pc:docMk/>
            <pc:sldMasterMk cId="3562060499" sldId="2147483660"/>
            <pc:sldLayoutMk cId="414864029" sldId="2147483671"/>
          </pc:sldLayoutMkLst>
        </pc:sldLayoutChg>
        <pc:sldLayoutChg chg="add mod replId">
          <pc:chgData name="Nagendra Yadav [DS-08]" userId="S::19225760031@datascience.manipal.edu::8ed35957-b4a4-4eaf-8310-b2eafcc0d91b" providerId="AD" clId="Web-{6E4DACCD-AF2F-6891-24D5-6CAEBD1476D3}" dt="2020-05-11T16:23:36.259" v="74"/>
          <pc:sldLayoutMkLst>
            <pc:docMk/>
            <pc:sldMasterMk cId="3562060499" sldId="2147483660"/>
            <pc:sldLayoutMk cId="2321697930" sldId="2147483672"/>
          </pc:sldLayoutMkLst>
        </pc:sldLayoutChg>
        <pc:sldLayoutChg chg="add mod replId">
          <pc:chgData name="Nagendra Yadav [DS-08]" userId="S::19225760031@datascience.manipal.edu::8ed35957-b4a4-4eaf-8310-b2eafcc0d91b" providerId="AD" clId="Web-{6E4DACCD-AF2F-6891-24D5-6CAEBD1476D3}" dt="2020-05-11T16:23:36.259" v="74"/>
          <pc:sldLayoutMkLst>
            <pc:docMk/>
            <pc:sldMasterMk cId="3562060499" sldId="2147483660"/>
            <pc:sldLayoutMk cId="1280567586" sldId="2147483673"/>
          </pc:sldLayoutMkLst>
        </pc:sldLayoutChg>
        <pc:sldLayoutChg chg="add mod replId">
          <pc:chgData name="Nagendra Yadav [DS-08]" userId="S::19225760031@datascience.manipal.edu::8ed35957-b4a4-4eaf-8310-b2eafcc0d91b" providerId="AD" clId="Web-{6E4DACCD-AF2F-6891-24D5-6CAEBD1476D3}" dt="2020-05-11T16:23:36.259" v="74"/>
          <pc:sldLayoutMkLst>
            <pc:docMk/>
            <pc:sldMasterMk cId="3562060499" sldId="2147483660"/>
            <pc:sldLayoutMk cId="1378918507" sldId="2147483674"/>
          </pc:sldLayoutMkLst>
        </pc:sldLayoutChg>
        <pc:sldLayoutChg chg="add mod replId">
          <pc:chgData name="Nagendra Yadav [DS-08]" userId="S::19225760031@datascience.manipal.edu::8ed35957-b4a4-4eaf-8310-b2eafcc0d91b" providerId="AD" clId="Web-{6E4DACCD-AF2F-6891-24D5-6CAEBD1476D3}" dt="2020-05-11T16:23:36.259" v="74"/>
          <pc:sldLayoutMkLst>
            <pc:docMk/>
            <pc:sldMasterMk cId="3562060499" sldId="2147483660"/>
            <pc:sldLayoutMk cId="4278797413" sldId="2147483675"/>
          </pc:sldLayoutMkLst>
        </pc:sldLayoutChg>
        <pc:sldLayoutChg chg="add mod replId">
          <pc:chgData name="Nagendra Yadav [DS-08]" userId="S::19225760031@datascience.manipal.edu::8ed35957-b4a4-4eaf-8310-b2eafcc0d91b" providerId="AD" clId="Web-{6E4DACCD-AF2F-6891-24D5-6CAEBD1476D3}" dt="2020-05-11T16:23:36.259" v="74"/>
          <pc:sldLayoutMkLst>
            <pc:docMk/>
            <pc:sldMasterMk cId="3562060499" sldId="2147483660"/>
            <pc:sldLayoutMk cId="383642425" sldId="2147483676"/>
          </pc:sldLayoutMkLst>
        </pc:sldLayoutChg>
        <pc:sldLayoutChg chg="add mod replId">
          <pc:chgData name="Nagendra Yadav [DS-08]" userId="S::19225760031@datascience.manipal.edu::8ed35957-b4a4-4eaf-8310-b2eafcc0d91b" providerId="AD" clId="Web-{6E4DACCD-AF2F-6891-24D5-6CAEBD1476D3}" dt="2020-05-11T16:23:36.259" v="74"/>
          <pc:sldLayoutMkLst>
            <pc:docMk/>
            <pc:sldMasterMk cId="3562060499" sldId="2147483660"/>
            <pc:sldLayoutMk cId="1803496744" sldId="214748367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457201"/>
            <a:ext cx="6507167" cy="2400300"/>
          </a:xfrm>
        </p:spPr>
        <p:txBody>
          <a:bodyPr anchor="b">
            <a:normAutofit/>
          </a:bodyPr>
          <a:lstStyle>
            <a:lvl1pPr algn="ctr">
              <a:defRPr sz="8533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2914650"/>
            <a:ext cx="6507167" cy="1428750"/>
          </a:xfrm>
        </p:spPr>
        <p:txBody>
          <a:bodyPr anchor="t">
            <a:normAutofit/>
          </a:bodyPr>
          <a:lstStyle>
            <a:lvl1pPr marL="0" indent="0" algn="ctr">
              <a:buNone/>
              <a:defRPr sz="3733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812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4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23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3549649"/>
            <a:ext cx="7429500" cy="425054"/>
          </a:xfrm>
        </p:spPr>
        <p:txBody>
          <a:bodyPr anchor="b">
            <a:normAutofit/>
          </a:bodyPr>
          <a:lstStyle>
            <a:lvl1pPr algn="l">
              <a:defRPr sz="4267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84709" y="699084"/>
            <a:ext cx="6169458" cy="237373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60" y="3974702"/>
            <a:ext cx="7429500" cy="370284"/>
          </a:xfrm>
        </p:spPr>
        <p:txBody>
          <a:bodyPr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675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1"/>
            <a:ext cx="7429499" cy="2343149"/>
          </a:xfrm>
        </p:spPr>
        <p:txBody>
          <a:bodyPr anchor="ctr">
            <a:normAutofit/>
          </a:bodyPr>
          <a:lstStyle>
            <a:lvl1pPr algn="l">
              <a:defRPr sz="5689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257550"/>
            <a:ext cx="7429500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3556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64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27459" y="590118"/>
            <a:ext cx="457200" cy="438582"/>
          </a:xfrm>
          <a:prstGeom prst="rect">
            <a:avLst/>
          </a:prstGeom>
        </p:spPr>
        <p:txBody>
          <a:bodyPr vert="horz" lIns="162560" tIns="81280" rIns="162560" bIns="812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4222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28359" y="2057400"/>
            <a:ext cx="457200" cy="438582"/>
          </a:xfrm>
          <a:prstGeom prst="rect">
            <a:avLst/>
          </a:prstGeom>
        </p:spPr>
        <p:txBody>
          <a:bodyPr vert="horz" lIns="162560" tIns="81280" rIns="162560" bIns="812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4222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457201"/>
            <a:ext cx="6972299" cy="2057399"/>
          </a:xfrm>
        </p:spPr>
        <p:txBody>
          <a:bodyPr anchor="ctr">
            <a:normAutofit/>
          </a:bodyPr>
          <a:lstStyle>
            <a:lvl1pPr algn="l">
              <a:defRPr sz="5689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812810" indent="0">
              <a:buFontTx/>
              <a:buNone/>
              <a:defRPr/>
            </a:lvl2pPr>
            <a:lvl3pPr marL="1625620" indent="0">
              <a:buFontTx/>
              <a:buNone/>
              <a:defRPr/>
            </a:lvl3pPr>
            <a:lvl4pPr marL="2438430" indent="0">
              <a:buFontTx/>
              <a:buNone/>
              <a:defRPr/>
            </a:lvl4pPr>
            <a:lvl5pPr marL="3251241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257550"/>
            <a:ext cx="7429500" cy="108585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3556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697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2481436"/>
            <a:ext cx="7429500" cy="1101600"/>
          </a:xfrm>
        </p:spPr>
        <p:txBody>
          <a:bodyPr anchor="b">
            <a:normAutofit/>
          </a:bodyPr>
          <a:lstStyle>
            <a:lvl1pPr algn="l">
              <a:defRPr sz="5689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583036"/>
            <a:ext cx="7429501" cy="6453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556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567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27459" y="590118"/>
            <a:ext cx="457200" cy="438582"/>
          </a:xfrm>
          <a:prstGeom prst="rect">
            <a:avLst/>
          </a:prstGeom>
        </p:spPr>
        <p:txBody>
          <a:bodyPr vert="horz" lIns="162560" tIns="81280" rIns="162560" bIns="812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4222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28359" y="2057400"/>
            <a:ext cx="457200" cy="438582"/>
          </a:xfrm>
          <a:prstGeom prst="rect">
            <a:avLst/>
          </a:prstGeom>
        </p:spPr>
        <p:txBody>
          <a:bodyPr vert="horz" lIns="162560" tIns="81280" rIns="162560" bIns="812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4222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457201"/>
            <a:ext cx="6972299" cy="2057399"/>
          </a:xfrm>
        </p:spPr>
        <p:txBody>
          <a:bodyPr anchor="ctr">
            <a:normAutofit/>
          </a:bodyPr>
          <a:lstStyle>
            <a:lvl1pPr algn="l">
              <a:defRPr sz="5689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56059" y="2914650"/>
            <a:ext cx="7429500" cy="6667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4267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581400"/>
            <a:ext cx="7429500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32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918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1"/>
            <a:ext cx="7429499" cy="20573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56059" y="2628900"/>
            <a:ext cx="74295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4978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257550"/>
            <a:ext cx="7429500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32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797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42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673" y="457200"/>
            <a:ext cx="1657886" cy="3886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9" y="457200"/>
            <a:ext cx="5657850" cy="38862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96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027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3260" y="2481436"/>
            <a:ext cx="6515100" cy="1101600"/>
          </a:xfrm>
        </p:spPr>
        <p:txBody>
          <a:bodyPr anchor="b"/>
          <a:lstStyle>
            <a:lvl1pPr algn="r">
              <a:defRPr sz="7111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3259" y="3583036"/>
            <a:ext cx="6515101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3556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487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9" y="2000250"/>
            <a:ext cx="3657600" cy="2343151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7959" y="2000250"/>
            <a:ext cx="3657600" cy="234315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957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1961" y="1993900"/>
            <a:ext cx="3441698" cy="432197"/>
          </a:xfrm>
        </p:spPr>
        <p:txBody>
          <a:bodyPr anchor="b">
            <a:noAutofit/>
          </a:bodyPr>
          <a:lstStyle>
            <a:lvl1pPr marL="0" indent="0">
              <a:buNone/>
              <a:defRPr sz="4978" b="0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9" y="2432447"/>
            <a:ext cx="3657600" cy="1910953"/>
          </a:xfrm>
        </p:spPr>
        <p:txBody>
          <a:bodyPr anchor="t">
            <a:normAutofit/>
          </a:bodyPr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2350" y="2000250"/>
            <a:ext cx="3453210" cy="432197"/>
          </a:xfrm>
        </p:spPr>
        <p:txBody>
          <a:bodyPr anchor="b">
            <a:noAutofit/>
          </a:bodyPr>
          <a:lstStyle>
            <a:lvl1pPr marL="0" indent="0">
              <a:buNone/>
              <a:defRPr sz="4978" b="0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7959" y="2432447"/>
            <a:ext cx="3657601" cy="1910953"/>
          </a:xfrm>
        </p:spPr>
        <p:txBody>
          <a:bodyPr anchor="t">
            <a:normAutofit/>
          </a:bodyPr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440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279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179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1200150"/>
            <a:ext cx="2661841" cy="1028700"/>
          </a:xfrm>
        </p:spPr>
        <p:txBody>
          <a:bodyPr anchor="b">
            <a:normAutofit/>
          </a:bodyPr>
          <a:lstStyle>
            <a:lvl1pPr algn="l">
              <a:defRPr sz="4267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7859" y="457201"/>
            <a:ext cx="4457701" cy="3886200"/>
          </a:xfrm>
        </p:spPr>
        <p:txBody>
          <a:bodyPr anchor="ctr">
            <a:normAutofit/>
          </a:bodyPr>
          <a:lstStyle>
            <a:lvl1pPr>
              <a:defRPr sz="3556"/>
            </a:lvl1pPr>
            <a:lvl2pPr>
              <a:defRPr sz="3200"/>
            </a:lvl2pPr>
            <a:lvl3pPr>
              <a:defRPr sz="2844"/>
            </a:lvl3pPr>
            <a:lvl4pPr>
              <a:defRPr sz="2489"/>
            </a:lvl4pPr>
            <a:lvl5pPr>
              <a:defRPr sz="2489"/>
            </a:lvl5pPr>
            <a:lvl6pPr>
              <a:defRPr sz="2489"/>
            </a:lvl6pPr>
            <a:lvl7pPr>
              <a:defRPr sz="2489"/>
            </a:lvl7pPr>
            <a:lvl8pPr>
              <a:defRPr sz="2489"/>
            </a:lvl8pPr>
            <a:lvl9pPr>
              <a:defRPr sz="2489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28850"/>
            <a:ext cx="2661841" cy="1371600"/>
          </a:xfrm>
        </p:spPr>
        <p:txBody>
          <a:bodyPr>
            <a:normAutofit/>
          </a:bodyPr>
          <a:lstStyle>
            <a:lvl1pPr marL="0" indent="0">
              <a:buNone/>
              <a:defRPr sz="2844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441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1200150"/>
            <a:ext cx="4000501" cy="1028700"/>
          </a:xfrm>
        </p:spPr>
        <p:txBody>
          <a:bodyPr anchor="b">
            <a:normAutofit/>
          </a:bodyPr>
          <a:lstStyle>
            <a:lvl1pPr algn="l">
              <a:defRPr sz="4978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75300" y="-13716"/>
            <a:ext cx="2457449" cy="517779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28850"/>
            <a:ext cx="4000501" cy="13716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9409" y="4412457"/>
            <a:ext cx="685800" cy="273844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56059" y="4412457"/>
            <a:ext cx="382905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56960" y="4412457"/>
            <a:ext cx="241925" cy="273844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23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000250"/>
            <a:ext cx="7429499" cy="234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8209" y="4412457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10" y="4412457"/>
            <a:ext cx="413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0604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290030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>
                <a:latin typeface="Times New Roman"/>
                <a:cs typeface="Times New Roman"/>
              </a:rPr>
              <a:t>The while loop keeps repeating something in block staement or block wise. 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pPr marL="0" indent="0">
              <a:buNone/>
            </a:pP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11980" y="1885950"/>
            <a:ext cx="3746020" cy="156966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endParaRPr lang="en-US" sz="1600" dirty="0">
              <a:cs typeface="Calibri"/>
            </a:endParaRPr>
          </a:p>
          <a:p>
            <a:r>
              <a:rPr lang="en-US" sz="1600">
                <a:ea typeface="+mn-lt"/>
                <a:cs typeface="+mn-lt"/>
              </a:rPr>
              <a:t>while staement _condition:</a:t>
            </a:r>
            <a:endParaRPr lang="en-US"/>
          </a:p>
          <a:p>
            <a:endParaRPr lang="en-US" sz="1600" dirty="0">
              <a:cs typeface="Calibri"/>
            </a:endParaRPr>
          </a:p>
          <a:p>
            <a:r>
              <a:rPr lang="en-US" sz="1600">
                <a:cs typeface="Calibri"/>
              </a:rPr>
              <a:t>Execue staement </a:t>
            </a:r>
            <a:endParaRPr lang="en-US" sz="1600" dirty="0">
              <a:cs typeface="Calibri"/>
            </a:endParaRPr>
          </a:p>
          <a:p>
            <a:r>
              <a:rPr lang="en-US" sz="1600">
                <a:ea typeface="+mn-lt"/>
                <a:cs typeface="+mn-lt"/>
              </a:rPr>
              <a:t>print('Example over')</a:t>
            </a:r>
            <a:endParaRPr lang="en-US"/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82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112</Words>
  <Application>Microsoft Office PowerPoint</Application>
  <PresentationFormat>On-screen Show (16:9)</PresentationFormat>
  <Paragraphs>36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Mesh</vt:lpstr>
      <vt:lpstr>While loop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While loop</dc:title>
  <dc:creator>R</dc:creator>
  <cp:lastModifiedBy>Windows User</cp:lastModifiedBy>
  <cp:revision>28</cp:revision>
  <dcterms:created xsi:type="dcterms:W3CDTF">2006-08-16T00:00:00Z</dcterms:created>
  <dcterms:modified xsi:type="dcterms:W3CDTF">2020-05-11T16:23:49Z</dcterms:modified>
</cp:coreProperties>
</file>