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A13A1-F974-5AEF-5009-F4A1CE13C30A}" v="711" dt="2020-05-11T16:34:5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EB8A13A1-F974-5AEF-5009-F4A1CE13C30A}"/>
    <pc:docChg chg="delSld modSld addMainMaster delMainMaster">
      <pc:chgData name="Nagendra Yadav [DS-08]" userId="S::19225760031@datascience.manipal.edu::8ed35957-b4a4-4eaf-8310-b2eafcc0d91b" providerId="AD" clId="Web-{EB8A13A1-F974-5AEF-5009-F4A1CE13C30A}" dt="2020-05-11T16:34:54.173" v="739" actId="1076"/>
      <pc:docMkLst>
        <pc:docMk/>
      </pc:docMkLst>
      <pc:sldChg chg="addSp delSp modSp mod setBg modClrScheme setClrOvrMap delDesignElem chgLayout">
        <pc:chgData name="Nagendra Yadav [DS-08]" userId="S::19225760031@datascience.manipal.edu::8ed35957-b4a4-4eaf-8310-b2eafcc0d91b" providerId="AD" clId="Web-{EB8A13A1-F974-5AEF-5009-F4A1CE13C30A}" dt="2020-05-11T16:34:54.173" v="739" actId="1076"/>
        <pc:sldMkLst>
          <pc:docMk/>
          <pc:sldMk cId="3883463889" sldId="257"/>
        </pc:sldMkLst>
        <pc:spChg chg="mod or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2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EB8A13A1-F974-5AEF-5009-F4A1CE13C30A}" dt="2020-05-11T16:31:25.720" v="725" actId="14100"/>
          <ac:spMkLst>
            <pc:docMk/>
            <pc:sldMk cId="3883463889" sldId="257"/>
            <ac:spMk id="3" creationId="{00000000-0000-0000-0000-000000000000}"/>
          </ac:spMkLst>
        </pc:spChg>
        <pc:spChg chg="add mod">
          <ac:chgData name="Nagendra Yadav [DS-08]" userId="S::19225760031@datascience.manipal.edu::8ed35957-b4a4-4eaf-8310-b2eafcc0d91b" providerId="AD" clId="Web-{EB8A13A1-F974-5AEF-5009-F4A1CE13C30A}" dt="2020-05-11T16:34:54.173" v="739" actId="1076"/>
          <ac:spMkLst>
            <pc:docMk/>
            <pc:sldMk cId="3883463889" sldId="257"/>
            <ac:spMk id="4" creationId="{29AFFF4D-FFCF-46A8-A7E0-300554BF87A7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5" creationId="{8F3CF990-ACB8-443A-BB74-D36EC8A00B02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6" creationId="{2601900C-265D-4146-A578-477541E3DF2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3883463889" sldId="257"/>
            <ac:spMk id="8" creationId="{98FE4190-99F9-4742-A0E8-6DCDC4924EFA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3883463889" sldId="257"/>
            <ac:spMk id="10" creationId="{BDC9F4B3-E048-4DF2-8375-37385E2245F7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3883463889" sldId="257"/>
            <ac:spMk id="12" creationId="{2A7B0992-8632-4B33-A492-ACB46559762E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14" creationId="{65F94F98-3A57-49AA-838E-91AAF600B6EE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18" creationId="{41F8C064-2DC5-4758-B49C-76BFF64052AF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20" creationId="{FBD68200-BC03-4015-860B-CD5C30CD76B8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22" creationId="{A0B5529D-5CAA-4BF2-B5C9-34705E7661F9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9:40.595" v="686"/>
          <ac:spMkLst>
            <pc:docMk/>
            <pc:sldMk cId="3883463889" sldId="257"/>
            <ac:spMk id="24" creationId="{332A6F87-AC28-4AA8-B8A6-AEBC67BD0D64}"/>
          </ac:spMkLst>
        </pc:spChg>
        <pc:picChg chg="add">
          <ac:chgData name="Nagendra Yadav [DS-08]" userId="S::19225760031@datascience.manipal.edu::8ed35957-b4a4-4eaf-8310-b2eafcc0d91b" providerId="AD" clId="Web-{EB8A13A1-F974-5AEF-5009-F4A1CE13C30A}" dt="2020-05-11T16:29:40.595" v="686"/>
          <ac:picMkLst>
            <pc:docMk/>
            <pc:sldMk cId="3883463889" sldId="257"/>
            <ac:picMk id="7" creationId="{00B98862-BEE1-44FB-A335-A1B9106B445E}"/>
          </ac:picMkLst>
        </pc:picChg>
        <pc:picChg chg="add">
          <ac:chgData name="Nagendra Yadav [DS-08]" userId="S::19225760031@datascience.manipal.edu::8ed35957-b4a4-4eaf-8310-b2eafcc0d91b" providerId="AD" clId="Web-{EB8A13A1-F974-5AEF-5009-F4A1CE13C30A}" dt="2020-05-11T16:29:40.595" v="686"/>
          <ac:picMkLst>
            <pc:docMk/>
            <pc:sldMk cId="3883463889" sldId="257"/>
            <ac:picMk id="16" creationId="{7185CF21-0594-48C0-9F3E-254D6BCE9D9B}"/>
          </ac:picMkLst>
        </pc:picChg>
      </pc:sldChg>
      <pc:sldChg chg="addSp delSp modSp mod setBg modClrScheme delAnim setClrOvrMap delDesignElem chgLayout">
        <pc:chgData name="Nagendra Yadav [DS-08]" userId="S::19225760031@datascience.manipal.edu::8ed35957-b4a4-4eaf-8310-b2eafcc0d91b" providerId="AD" clId="Web-{EB8A13A1-F974-5AEF-5009-F4A1CE13C30A}" dt="2020-05-11T16:12:18.534" v="485"/>
        <pc:sldMkLst>
          <pc:docMk/>
          <pc:sldMk cId="4266984493" sldId="258"/>
        </pc:sldMkLst>
        <pc:spChg chg="del">
          <ac:chgData name="Nagendra Yadav [DS-08]" userId="S::19225760031@datascience.manipal.edu::8ed35957-b4a4-4eaf-8310-b2eafcc0d91b" providerId="AD" clId="Web-{EB8A13A1-F974-5AEF-5009-F4A1CE13C30A}" dt="2020-05-11T16:06:18.722" v="304"/>
          <ac:spMkLst>
            <pc:docMk/>
            <pc:sldMk cId="4266984493" sldId="258"/>
            <ac:spMk id="2" creationId="{00000000-0000-0000-0000-000000000000}"/>
          </ac:spMkLst>
        </pc:spChg>
        <pc:spChg chg="del mod ord">
          <ac:chgData name="Nagendra Yadav [DS-08]" userId="S::19225760031@datascience.manipal.edu::8ed35957-b4a4-4eaf-8310-b2eafcc0d91b" providerId="AD" clId="Web-{EB8A13A1-F974-5AEF-5009-F4A1CE13C30A}" dt="2020-05-11T16:06:11.956" v="302"/>
          <ac:spMkLst>
            <pc:docMk/>
            <pc:sldMk cId="4266984493" sldId="258"/>
            <ac:spMk id="3" creationId="{00000000-0000-0000-0000-000000000000}"/>
          </ac:spMkLst>
        </pc:spChg>
        <pc:spChg chg="del">
          <ac:chgData name="Nagendra Yadav [DS-08]" userId="S::19225760031@datascience.manipal.edu::8ed35957-b4a4-4eaf-8310-b2eafcc0d91b" providerId="AD" clId="Web-{EB8A13A1-F974-5AEF-5009-F4A1CE13C30A}" dt="2020-05-11T16:06:15.472" v="303"/>
          <ac:spMkLst>
            <pc:docMk/>
            <pc:sldMk cId="4266984493" sldId="258"/>
            <ac:spMk id="4" creationId="{00000000-0000-0000-0000-000000000000}"/>
          </ac:spMkLst>
        </pc:spChg>
        <pc:spChg chg="add mod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5" creationId="{98C742F5-B1BC-400B-A252-47EA9D185F33}"/>
          </ac:spMkLst>
        </pc:spChg>
        <pc:spChg chg="del">
          <ac:chgData name="Nagendra Yadav [DS-08]" userId="S::19225760031@datascience.manipal.edu::8ed35957-b4a4-4eaf-8310-b2eafcc0d91b" providerId="AD" clId="Web-{EB8A13A1-F974-5AEF-5009-F4A1CE13C30A}" dt="2020-05-11T16:06:24.065" v="305"/>
          <ac:spMkLst>
            <pc:docMk/>
            <pc:sldMk cId="4266984493" sldId="258"/>
            <ac:spMk id="6" creationId="{00000000-0000-0000-0000-000000000000}"/>
          </ac:spMkLst>
        </pc:spChg>
        <pc:spChg chg="add del mod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7" creationId="{F3D8B2D1-BEE7-427C-8E82-534E855439B8}"/>
          </ac:spMkLst>
        </pc:spChg>
        <pc:spChg chg="add del mod">
          <ac:chgData name="Nagendra Yadav [DS-08]" userId="S::19225760031@datascience.manipal.edu::8ed35957-b4a4-4eaf-8310-b2eafcc0d91b" providerId="AD" clId="Web-{EB8A13A1-F974-5AEF-5009-F4A1CE13C30A}" dt="2020-05-11T16:11:05.096" v="406"/>
          <ac:spMkLst>
            <pc:docMk/>
            <pc:sldMk cId="4266984493" sldId="258"/>
            <ac:spMk id="8" creationId="{14EBC3E3-1A55-4A62-8383-6FEB2E1959A0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4266984493" sldId="258"/>
            <ac:spMk id="12" creationId="{33801627-6861-4EA9-BE98-E0CE33A894D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13" creationId="{8F3CF990-ACB8-443A-BB74-D36EC8A00B0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4266984493" sldId="258"/>
            <ac:spMk id="14" creationId="{93C1483F-490E-4C8A-8765-1F8AF0C67D5F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15" creationId="{2601900C-265D-4146-A578-477541E3DF2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4266984493" sldId="258"/>
            <ac:spMk id="16" creationId="{0249BF42-D05C-4553-9417-7B8695759291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19" creationId="{65F94F98-3A57-49AA-838E-91AAF600B6E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23" creationId="{41F8C064-2DC5-4758-B49C-76BFF64052AF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25" creationId="{FBD68200-BC03-4015-860B-CD5C30CD76B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27" creationId="{A0B5529D-5CAA-4BF2-B5C9-34705E7661F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1:07.924" v="407"/>
          <ac:spMkLst>
            <pc:docMk/>
            <pc:sldMk cId="4266984493" sldId="258"/>
            <ac:spMk id="29" creationId="{332A6F87-AC28-4AA8-B8A6-AEBC67BD0D6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34" creationId="{8F3CF990-ACB8-443A-BB74-D36EC8A00B0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40" creationId="{A0B5529D-5CAA-4BF2-B5C9-34705E7661F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42" creationId="{FBD68200-BC03-4015-860B-CD5C30CD76B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44" creationId="{332A6F87-AC28-4AA8-B8A6-AEBC67BD0D6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9.503" v="480"/>
          <ac:spMkLst>
            <pc:docMk/>
            <pc:sldMk cId="4266984493" sldId="258"/>
            <ac:spMk id="47" creationId="{76562092-3AA7-4EF0-9007-C44F879A130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9.503" v="480"/>
          <ac:spMkLst>
            <pc:docMk/>
            <pc:sldMk cId="4266984493" sldId="258"/>
            <ac:spMk id="48" creationId="{1AC85C80-0175-4214-A13D-03C224658C1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9.503" v="480"/>
          <ac:spMkLst>
            <pc:docMk/>
            <pc:sldMk cId="4266984493" sldId="258"/>
            <ac:spMk id="49" creationId="{D0BE3D13-5BE5-4B05-AFCF-2A2E059D29F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5.299" v="478"/>
          <ac:spMkLst>
            <pc:docMk/>
            <pc:sldMk cId="4266984493" sldId="258"/>
            <ac:spMk id="51" creationId="{EC0294F1-7EE2-4EB9-A41B-908481D40AC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5.456" v="482"/>
          <ac:spMkLst>
            <pc:docMk/>
            <pc:sldMk cId="4266984493" sldId="258"/>
            <ac:spMk id="52" creationId="{EC0294F1-7EE2-4EB9-A41B-908481D40AC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5.299" v="478"/>
          <ac:spMkLst>
            <pc:docMk/>
            <pc:sldMk cId="4266984493" sldId="258"/>
            <ac:spMk id="53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5.456" v="482"/>
          <ac:spMkLst>
            <pc:docMk/>
            <pc:sldMk cId="4266984493" sldId="258"/>
            <ac:spMk id="54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5.299" v="478"/>
          <ac:spMkLst>
            <pc:docMk/>
            <pc:sldMk cId="4266984493" sldId="258"/>
            <ac:spMk id="55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5.456" v="482"/>
          <ac:spMkLst>
            <pc:docMk/>
            <pc:sldMk cId="4266984493" sldId="258"/>
            <ac:spMk id="56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05.299" v="478"/>
          <ac:spMkLst>
            <pc:docMk/>
            <pc:sldMk cId="4266984493" sldId="258"/>
            <ac:spMk id="57" creationId="{32DC315B-5680-47D9-B827-34D012FB14B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2:15.456" v="482"/>
          <ac:spMkLst>
            <pc:docMk/>
            <pc:sldMk cId="4266984493" sldId="258"/>
            <ac:spMk id="58" creationId="{32DC315B-5680-47D9-B827-34D012FB14B2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61" creationId="{B5E326A3-EB92-4BDA-9F77-45197E0CBE7E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63" creationId="{CAC996C7-7B84-4645-9AA1-6EA85EAB47D6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12:18.534" v="485"/>
          <ac:spMkLst>
            <pc:docMk/>
            <pc:sldMk cId="4266984493" sldId="258"/>
            <ac:spMk id="64" creationId="{32DC315B-5680-47D9-B827-34D012FB14B2}"/>
          </ac:spMkLst>
        </pc:spChg>
        <pc:graphicFrameChg chg="add del">
          <ac:chgData name="Nagendra Yadav [DS-08]" userId="S::19225760031@datascience.manipal.edu::8ed35957-b4a4-4eaf-8310-b2eafcc0d91b" providerId="AD" clId="Web-{EB8A13A1-F974-5AEF-5009-F4A1CE13C30A}" dt="2020-05-11T16:12:05.299" v="478"/>
          <ac:graphicFrameMkLst>
            <pc:docMk/>
            <pc:sldMk cId="4266984493" sldId="258"/>
            <ac:graphicFrameMk id="46" creationId="{3E238480-ABCB-41D1-A6BE-AC26A223B451}"/>
          </ac:graphicFrameMkLst>
        </pc:graphicFrameChg>
        <pc:graphicFrameChg chg="add del">
          <ac:chgData name="Nagendra Yadav [DS-08]" userId="S::19225760031@datascience.manipal.edu::8ed35957-b4a4-4eaf-8310-b2eafcc0d91b" providerId="AD" clId="Web-{EB8A13A1-F974-5AEF-5009-F4A1CE13C30A}" dt="2020-05-11T16:12:15.456" v="482"/>
          <ac:graphicFrameMkLst>
            <pc:docMk/>
            <pc:sldMk cId="4266984493" sldId="258"/>
            <ac:graphicFrameMk id="59" creationId="{3E238480-ABCB-41D1-A6BE-AC26A223B451}"/>
          </ac:graphicFrameMkLst>
        </pc:graphicFrameChg>
        <pc:graphicFrameChg chg="add del">
          <ac:chgData name="Nagendra Yadav [DS-08]" userId="S::19225760031@datascience.manipal.edu::8ed35957-b4a4-4eaf-8310-b2eafcc0d91b" providerId="AD" clId="Web-{EB8A13A1-F974-5AEF-5009-F4A1CE13C30A}" dt="2020-05-11T16:12:18.502" v="484"/>
          <ac:graphicFrameMkLst>
            <pc:docMk/>
            <pc:sldMk cId="4266984493" sldId="258"/>
            <ac:graphicFrameMk id="60" creationId="{428E934D-6E1F-4ED2-B5B9-E1F8F76A4B6F}"/>
          </ac:graphicFrameMkLst>
        </pc:graphicFrameChg>
        <pc:graphicFrameChg chg="add">
          <ac:chgData name="Nagendra Yadav [DS-08]" userId="S::19225760031@datascience.manipal.edu::8ed35957-b4a4-4eaf-8310-b2eafcc0d91b" providerId="AD" clId="Web-{EB8A13A1-F974-5AEF-5009-F4A1CE13C30A}" dt="2020-05-11T16:12:18.534" v="485"/>
          <ac:graphicFrameMkLst>
            <pc:docMk/>
            <pc:sldMk cId="4266984493" sldId="258"/>
            <ac:graphicFrameMk id="65" creationId="{EC7F63E9-FF22-4861-AA74-C8D315C59655}"/>
          </ac:graphicFrameMkLst>
        </pc:graphicFrameChg>
        <pc:picChg chg="add del">
          <ac:chgData name="Nagendra Yadav [DS-08]" userId="S::19225760031@datascience.manipal.edu::8ed35957-b4a4-4eaf-8310-b2eafcc0d91b" providerId="AD" clId="Web-{EB8A13A1-F974-5AEF-5009-F4A1CE13C30A}" dt="2020-05-11T16:11:07.924" v="407"/>
          <ac:picMkLst>
            <pc:docMk/>
            <pc:sldMk cId="4266984493" sldId="258"/>
            <ac:picMk id="17" creationId="{00B98862-BEE1-44FB-A335-A1B9106B445E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1:07.924" v="407"/>
          <ac:picMkLst>
            <pc:docMk/>
            <pc:sldMk cId="4266984493" sldId="258"/>
            <ac:picMk id="21" creationId="{7185CF21-0594-48C0-9F3E-254D6BCE9D9B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2:18.534" v="485"/>
          <ac:picMkLst>
            <pc:docMk/>
            <pc:sldMk cId="4266984493" sldId="258"/>
            <ac:picMk id="36" creationId="{00B98862-BEE1-44FB-A335-A1B9106B445E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2:18.534" v="485"/>
          <ac:picMkLst>
            <pc:docMk/>
            <pc:sldMk cId="4266984493" sldId="258"/>
            <ac:picMk id="38" creationId="{7185CF21-0594-48C0-9F3E-254D6BCE9D9B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2:09.503" v="480"/>
          <ac:picMkLst>
            <pc:docMk/>
            <pc:sldMk cId="4266984493" sldId="258"/>
            <ac:picMk id="50" creationId="{E60B620B-3E81-4075-BC12-D4FB3E299C70}"/>
          </ac:picMkLst>
        </pc:picChg>
        <pc:picChg chg="add">
          <ac:chgData name="Nagendra Yadav [DS-08]" userId="S::19225760031@datascience.manipal.edu::8ed35957-b4a4-4eaf-8310-b2eafcc0d91b" providerId="AD" clId="Web-{EB8A13A1-F974-5AEF-5009-F4A1CE13C30A}" dt="2020-05-11T16:12:18.534" v="485"/>
          <ac:picMkLst>
            <pc:docMk/>
            <pc:sldMk cId="4266984493" sldId="258"/>
            <ac:picMk id="62" creationId="{B4E7D395-0531-4A17-A276-FDA3EB7792EC}"/>
          </ac:picMkLst>
        </pc:picChg>
      </pc:sldChg>
      <pc:sldChg chg="addSp delSp modSp mod setBg modClrScheme delAnim setClrOvrMap chgLayout">
        <pc:chgData name="Nagendra Yadav [DS-08]" userId="S::19225760031@datascience.manipal.edu::8ed35957-b4a4-4eaf-8310-b2eafcc0d91b" providerId="AD" clId="Web-{EB8A13A1-F974-5AEF-5009-F4A1CE13C30A}" dt="2020-05-11T16:21:21.642" v="682"/>
        <pc:sldMkLst>
          <pc:docMk/>
          <pc:sldMk cId="1566882123" sldId="259"/>
        </pc:sldMkLst>
        <pc:spChg chg="mod ord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2" creationId="{00000000-0000-0000-0000-000000000000}"/>
          </ac:spMkLst>
        </pc:spChg>
        <pc:spChg chg="del mod ord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3" creationId="{00000000-0000-0000-0000-000000000000}"/>
          </ac:spMkLst>
        </pc:spChg>
        <pc:spChg chg="add del mod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4" creationId="{E7795579-47BD-4D06-B2AC-A61C411BEE31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5" creationId="{D0BE3D13-5BE5-4B05-AFCF-2A2E059D29F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6" creationId="{76562092-3AA7-4EF0-9007-C44F879A130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7" creationId="{1AC85C80-0175-4214-A13D-03C224658C1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8" creationId="{8F3CF990-ACB8-443A-BB74-D36EC8A00B0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10" creationId="{2601900C-265D-4146-A578-477541E3DF2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11" creationId="{8F3CF990-ACB8-443A-BB74-D36EC8A00B0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13" creationId="{2601900C-265D-4146-A578-477541E3DF2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14" creationId="{65F94F98-3A57-49AA-838E-91AAF600B6E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17" creationId="{65F94F98-3A57-49AA-838E-91AAF600B6E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18" creationId="{41F8C064-2DC5-4758-B49C-76BFF64052AF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20" creationId="{FBD68200-BC03-4015-860B-CD5C30CD76B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21" creationId="{41F8C064-2DC5-4758-B49C-76BFF64052AF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22" creationId="{A0B5529D-5CAA-4BF2-B5C9-34705E7661F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23" creationId="{FBD68200-BC03-4015-860B-CD5C30CD76B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04.815" v="487"/>
          <ac:spMkLst>
            <pc:docMk/>
            <pc:sldMk cId="1566882123" sldId="259"/>
            <ac:spMk id="24" creationId="{332A6F87-AC28-4AA8-B8A6-AEBC67BD0D6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25" creationId="{A0B5529D-5CAA-4BF2-B5C9-34705E7661F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6.471" v="493"/>
          <ac:spMkLst>
            <pc:docMk/>
            <pc:sldMk cId="1566882123" sldId="259"/>
            <ac:spMk id="26" creationId="{332A6F87-AC28-4AA8-B8A6-AEBC67BD0D6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9.330" v="495"/>
          <ac:spMkLst>
            <pc:docMk/>
            <pc:sldMk cId="1566882123" sldId="259"/>
            <ac:spMk id="27" creationId="{8D8B8BFF-ABC6-4302-9767-D2ADEE381FA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9.330" v="495"/>
          <ac:spMkLst>
            <pc:docMk/>
            <pc:sldMk cId="1566882123" sldId="259"/>
            <ac:spMk id="29" creationId="{BB17FFD2-DBC7-4ABB-B2A0-7E18EC1B807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9.330" v="495"/>
          <ac:spMkLst>
            <pc:docMk/>
            <pc:sldMk cId="1566882123" sldId="259"/>
            <ac:spMk id="30" creationId="{7AFFF3F7-4395-4F19-BC12-8940796BE3CD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9.330" v="495"/>
          <ac:spMkLst>
            <pc:docMk/>
            <pc:sldMk cId="1566882123" sldId="259"/>
            <ac:spMk id="31" creationId="{92806DFD-E192-42CC-B190-3C4C95B8FF4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9.330" v="495"/>
          <ac:spMkLst>
            <pc:docMk/>
            <pc:sldMk cId="1566882123" sldId="259"/>
            <ac:spMk id="32" creationId="{0BFD2628-8E1E-4A9C-8CC0-A0433268312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29.330" v="495"/>
          <ac:spMkLst>
            <pc:docMk/>
            <pc:sldMk cId="1566882123" sldId="259"/>
            <ac:spMk id="33" creationId="{D0DAE048-BF8A-4A95-8DBC-D3A926B94C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34" creationId="{3C38C329-05C1-44E0-942C-D7A60A7F2810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36" creationId="{DA98F3A3-687B-4002-93F2-58E8590DC79F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37" creationId="{27A1367E-049C-45E5-9C32-CC32DCEAEF9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3:49.424" v="501"/>
          <ac:spMkLst>
            <pc:docMk/>
            <pc:sldMk cId="1566882123" sldId="259"/>
            <ac:spMk id="38" creationId="{16E2DAB7-48CB-400E-9ED2-FB1762BE03D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47" creationId="{7BA5DE79-30D1-4A10-8DB9-0A6E523A9723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49" creationId="{9ABD0D63-D23F-4AE7-8270-4185EF9C1C25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51" creationId="{72168E9E-94E9-4BE3-B88C-C8A468117753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53" creationId="{12107AC1-AA0D-4097-B03D-FD3C632AB88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55" creationId="{7C8D231A-EC46-4736-B00F-76D30708220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57" creationId="{8F3CF990-ACB8-443A-BB74-D36EC8A00B0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61" creationId="{65F94F98-3A57-49AA-838E-91AAF600B6E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65" creationId="{A0B5529D-5CAA-4BF2-B5C9-34705E7661F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67" creationId="{FBD68200-BC03-4015-860B-CD5C30CD76B8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4:18.987" v="512"/>
          <ac:spMkLst>
            <pc:docMk/>
            <pc:sldMk cId="1566882123" sldId="259"/>
            <ac:spMk id="69" creationId="{332A6F87-AC28-4AA8-B8A6-AEBC67BD0D6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78" creationId="{7BA5DE79-30D1-4A10-8DB9-0A6E523A9723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80" creationId="{9ABD0D63-D23F-4AE7-8270-4185EF9C1C25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82" creationId="{72168E9E-94E9-4BE3-B88C-C8A468117753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84" creationId="{12107AC1-AA0D-4097-B03D-FD3C632AB88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86" creationId="{7C8D231A-EC46-4736-B00F-76D307082204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88" creationId="{92806DFD-E192-42CC-B190-3C4C95B8FF4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8:39.752" v="640"/>
          <ac:spMkLst>
            <pc:docMk/>
            <pc:sldMk cId="1566882123" sldId="259"/>
            <ac:spMk id="90" creationId="{558A0B6A-DEC0-46AC-8D12-B6E45FCD1EA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6.033" v="661"/>
          <ac:spMkLst>
            <pc:docMk/>
            <pc:sldMk cId="1566882123" sldId="259"/>
            <ac:spMk id="99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6.033" v="661"/>
          <ac:spMkLst>
            <pc:docMk/>
            <pc:sldMk cId="1566882123" sldId="259"/>
            <ac:spMk id="103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6.033" v="661"/>
          <ac:spMkLst>
            <pc:docMk/>
            <pc:sldMk cId="1566882123" sldId="259"/>
            <ac:spMk id="105" creationId="{32DC315B-5680-47D9-B827-34D012FB14B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2.752" v="658"/>
          <ac:spMkLst>
            <pc:docMk/>
            <pc:sldMk cId="1566882123" sldId="259"/>
            <ac:spMk id="107" creationId="{B59CD79B-13FF-4DE6-AF06-77B560C62859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5.971" v="660"/>
          <ac:spMkLst>
            <pc:docMk/>
            <pc:sldMk cId="1566882123" sldId="259"/>
            <ac:spMk id="109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39.189" v="656"/>
          <ac:spMkLst>
            <pc:docMk/>
            <pc:sldMk cId="1566882123" sldId="259"/>
            <ac:spMk id="110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5.971" v="660"/>
          <ac:spMkLst>
            <pc:docMk/>
            <pc:sldMk cId="1566882123" sldId="259"/>
            <ac:spMk id="113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39.189" v="656"/>
          <ac:spMkLst>
            <pc:docMk/>
            <pc:sldMk cId="1566882123" sldId="259"/>
            <ac:spMk id="114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45.971" v="660"/>
          <ac:spMkLst>
            <pc:docMk/>
            <pc:sldMk cId="1566882123" sldId="259"/>
            <ac:spMk id="115" creationId="{32DC315B-5680-47D9-B827-34D012FB14B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19:39.189" v="656"/>
          <ac:spMkLst>
            <pc:docMk/>
            <pc:sldMk cId="1566882123" sldId="259"/>
            <ac:spMk id="116" creationId="{32DC315B-5680-47D9-B827-34D012FB14B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20:59.189" v="679"/>
          <ac:spMkLst>
            <pc:docMk/>
            <pc:sldMk cId="1566882123" sldId="259"/>
            <ac:spMk id="117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20:59.189" v="679"/>
          <ac:spMkLst>
            <pc:docMk/>
            <pc:sldMk cId="1566882123" sldId="259"/>
            <ac:spMk id="119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20:59.189" v="679"/>
          <ac:spMkLst>
            <pc:docMk/>
            <pc:sldMk cId="1566882123" sldId="259"/>
            <ac:spMk id="120" creationId="{32DC315B-5680-47D9-B827-34D012FB14B2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25" creationId="{B5E326A3-EB92-4BDA-9F77-45197E0CBE7E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29" creationId="{CAC996C7-7B84-4645-9AA1-6EA85EAB47D6}"/>
          </ac:spMkLst>
        </pc:spChg>
        <pc:spChg chg="add del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31" creationId="{32DC315B-5680-47D9-B827-34D012FB14B2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36" creationId="{EC0294F1-7EE2-4EB9-A41B-908481D40AC9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38" creationId="{B5E326A3-EB92-4BDA-9F77-45197E0CBE7E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40" creationId="{CAC996C7-7B84-4645-9AA1-6EA85EAB47D6}"/>
          </ac:spMkLst>
        </pc:spChg>
        <pc:spChg chg="add">
          <ac:chgData name="Nagendra Yadav [DS-08]" userId="S::19225760031@datascience.manipal.edu::8ed35957-b4a4-4eaf-8310-b2eafcc0d91b" providerId="AD" clId="Web-{EB8A13A1-F974-5AEF-5009-F4A1CE13C30A}" dt="2020-05-11T16:21:21.642" v="682"/>
          <ac:spMkLst>
            <pc:docMk/>
            <pc:sldMk cId="1566882123" sldId="259"/>
            <ac:spMk id="142" creationId="{32DC315B-5680-47D9-B827-34D012FB14B2}"/>
          </ac:spMkLst>
        </pc:spChg>
        <pc:graphicFrameChg chg="add mod modGraphic">
          <ac:chgData name="Nagendra Yadav [DS-08]" userId="S::19225760031@datascience.manipal.edu::8ed35957-b4a4-4eaf-8310-b2eafcc0d91b" providerId="AD" clId="Web-{EB8A13A1-F974-5AEF-5009-F4A1CE13C30A}" dt="2020-05-11T16:21:21.642" v="682"/>
          <ac:graphicFrameMkLst>
            <pc:docMk/>
            <pc:sldMk cId="1566882123" sldId="259"/>
            <ac:graphicFrameMk id="94" creationId="{B52414AB-331D-435F-8423-3CF1E30C58DD}"/>
          </ac:graphicFrameMkLst>
        </pc:graphicFrameChg>
        <pc:picChg chg="add del">
          <ac:chgData name="Nagendra Yadav [DS-08]" userId="S::19225760031@datascience.manipal.edu::8ed35957-b4a4-4eaf-8310-b2eafcc0d91b" providerId="AD" clId="Web-{EB8A13A1-F974-5AEF-5009-F4A1CE13C30A}" dt="2020-05-11T16:13:49.424" v="501"/>
          <ac:picMkLst>
            <pc:docMk/>
            <pc:sldMk cId="1566882123" sldId="259"/>
            <ac:picMk id="9" creationId="{E60B620B-3E81-4075-BC12-D4FB3E299C70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3:04.815" v="487"/>
          <ac:picMkLst>
            <pc:docMk/>
            <pc:sldMk cId="1566882123" sldId="259"/>
            <ac:picMk id="12" creationId="{00B98862-BEE1-44FB-A335-A1B9106B445E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3:26.471" v="493"/>
          <ac:picMkLst>
            <pc:docMk/>
            <pc:sldMk cId="1566882123" sldId="259"/>
            <ac:picMk id="15" creationId="{00B98862-BEE1-44FB-A335-A1B9106B445E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3:04.815" v="487"/>
          <ac:picMkLst>
            <pc:docMk/>
            <pc:sldMk cId="1566882123" sldId="259"/>
            <ac:picMk id="16" creationId="{7185CF21-0594-48C0-9F3E-254D6BCE9D9B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3:26.471" v="493"/>
          <ac:picMkLst>
            <pc:docMk/>
            <pc:sldMk cId="1566882123" sldId="259"/>
            <ac:picMk id="19" creationId="{7185CF21-0594-48C0-9F3E-254D6BCE9D9B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3:29.330" v="495"/>
          <ac:picMkLst>
            <pc:docMk/>
            <pc:sldMk cId="1566882123" sldId="259"/>
            <ac:picMk id="28" creationId="{D5F431FD-989C-4F7B-9EF1-BDED51AED4CF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3:49.424" v="501"/>
          <ac:picMkLst>
            <pc:docMk/>
            <pc:sldMk cId="1566882123" sldId="259"/>
            <ac:picMk id="35" creationId="{A40E99DB-69B1-42D9-9A2E-A196302E0CAC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4:18.987" v="512"/>
          <ac:picMkLst>
            <pc:docMk/>
            <pc:sldMk cId="1566882123" sldId="259"/>
            <ac:picMk id="43" creationId="{3DBBA26C-89C3-411F-9753-606A413F89AF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4:18.987" v="512"/>
          <ac:picMkLst>
            <pc:docMk/>
            <pc:sldMk cId="1566882123" sldId="259"/>
            <ac:picMk id="45" creationId="{EEAD2215-6311-4D1C-B6B5-F57CB6BFCBCA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4:18.987" v="512"/>
          <ac:picMkLst>
            <pc:docMk/>
            <pc:sldMk cId="1566882123" sldId="259"/>
            <ac:picMk id="59" creationId="{00B98862-BEE1-44FB-A335-A1B9106B445E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4:18.987" v="512"/>
          <ac:picMkLst>
            <pc:docMk/>
            <pc:sldMk cId="1566882123" sldId="259"/>
            <ac:picMk id="63" creationId="{7185CF21-0594-48C0-9F3E-254D6BCE9D9B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8:39.752" v="640"/>
          <ac:picMkLst>
            <pc:docMk/>
            <pc:sldMk cId="1566882123" sldId="259"/>
            <ac:picMk id="74" creationId="{3DBBA26C-89C3-411F-9753-606A413F89AF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8:39.752" v="640"/>
          <ac:picMkLst>
            <pc:docMk/>
            <pc:sldMk cId="1566882123" sldId="259"/>
            <ac:picMk id="76" creationId="{EEAD2215-6311-4D1C-B6B5-F57CB6BFCBCA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8:39.752" v="640"/>
          <ac:picMkLst>
            <pc:docMk/>
            <pc:sldMk cId="1566882123" sldId="259"/>
            <ac:picMk id="92" creationId="{8C1A506D-EB69-4549-9782-F0EBB2A9AE9C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9:46.033" v="661"/>
          <ac:picMkLst>
            <pc:docMk/>
            <pc:sldMk cId="1566882123" sldId="259"/>
            <ac:picMk id="101" creationId="{B4E7D395-0531-4A17-A276-FDA3EB7792EC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9:42.752" v="658"/>
          <ac:picMkLst>
            <pc:docMk/>
            <pc:sldMk cId="1566882123" sldId="259"/>
            <ac:picMk id="108" creationId="{402D77BF-B8EB-4AFE-AC21-08C836EF16A7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9:45.971" v="660"/>
          <ac:picMkLst>
            <pc:docMk/>
            <pc:sldMk cId="1566882123" sldId="259"/>
            <ac:picMk id="111" creationId="{B4E7D395-0531-4A17-A276-FDA3EB7792EC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19:39.189" v="656"/>
          <ac:picMkLst>
            <pc:docMk/>
            <pc:sldMk cId="1566882123" sldId="259"/>
            <ac:picMk id="112" creationId="{B4E7D395-0531-4A17-A276-FDA3EB7792EC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20:59.189" v="679"/>
          <ac:picMkLst>
            <pc:docMk/>
            <pc:sldMk cId="1566882123" sldId="259"/>
            <ac:picMk id="118" creationId="{B4E7D395-0531-4A17-A276-FDA3EB7792EC}"/>
          </ac:picMkLst>
        </pc:picChg>
        <pc:picChg chg="add del">
          <ac:chgData name="Nagendra Yadav [DS-08]" userId="S::19225760031@datascience.manipal.edu::8ed35957-b4a4-4eaf-8310-b2eafcc0d91b" providerId="AD" clId="Web-{EB8A13A1-F974-5AEF-5009-F4A1CE13C30A}" dt="2020-05-11T16:21:21.642" v="682"/>
          <ac:picMkLst>
            <pc:docMk/>
            <pc:sldMk cId="1566882123" sldId="259"/>
            <ac:picMk id="127" creationId="{B4E7D395-0531-4A17-A276-FDA3EB7792EC}"/>
          </ac:picMkLst>
        </pc:picChg>
      </pc:sldChg>
      <pc:sldChg chg="modSp del mod modClrScheme chgLayout">
        <pc:chgData name="Nagendra Yadav [DS-08]" userId="S::19225760031@datascience.manipal.edu::8ed35957-b4a4-4eaf-8310-b2eafcc0d91b" providerId="AD" clId="Web-{EB8A13A1-F974-5AEF-5009-F4A1CE13C30A}" dt="2020-05-11T16:21:30.908" v="683"/>
        <pc:sldMkLst>
          <pc:docMk/>
          <pc:sldMk cId="1111325996" sldId="260"/>
        </pc:sldMkLst>
        <pc:spChg chg="mod ord">
          <ac:chgData name="Nagendra Yadav [DS-08]" userId="S::19225760031@datascience.manipal.edu::8ed35957-b4a4-4eaf-8310-b2eafcc0d91b" providerId="AD" clId="Web-{EB8A13A1-F974-5AEF-5009-F4A1CE13C30A}" dt="2020-05-11T16:10:46.018" v="399"/>
          <ac:spMkLst>
            <pc:docMk/>
            <pc:sldMk cId="1111325996" sldId="260"/>
            <ac:spMk id="3" creationId="{00000000-0000-0000-0000-000000000000}"/>
          </ac:spMkLst>
        </pc:spChg>
      </pc:sldChg>
      <pc:sldMasterChg chg="del delSldLayout">
        <pc:chgData name="Nagendra Yadav [DS-08]" userId="S::19225760031@datascience.manipal.edu::8ed35957-b4a4-4eaf-8310-b2eafcc0d91b" providerId="AD" clId="Web-{EB8A13A1-F974-5AEF-5009-F4A1CE13C30A}" dt="2020-05-11T16:05:21.706" v="292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EB8A13A1-F974-5AEF-5009-F4A1CE13C30A}" dt="2020-05-11T16:05:21.706" v="29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EB8A13A1-F974-5AEF-5009-F4A1CE13C30A}" dt="2020-05-11T16:10:46.018" v="399"/>
        <pc:sldMasterMkLst>
          <pc:docMk/>
          <pc:sldMasterMk cId="436814738" sldId="2147483660"/>
        </pc:sldMasterMkLst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1171786752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647170915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1103105935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1719502969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3231449302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3152112079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1411247959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3515542461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1720104579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2149090640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436814738" sldId="2147483660"/>
            <pc:sldLayoutMk cId="3402838889" sldId="2147483671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EB8A13A1-F974-5AEF-5009-F4A1CE13C30A}" dt="2020-05-11T16:10:46.018" v="399"/>
        <pc:sldMasterMkLst>
          <pc:docMk/>
          <pc:sldMasterMk cId="1111752617" sldId="2147483672"/>
        </pc:sldMasterMkLst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2558188532" sldId="2147483673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3345686879" sldId="2147483674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892574356" sldId="2147483675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1136968741" sldId="2147483676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4035102657" sldId="2147483677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3840161885" sldId="2147483678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2432030678" sldId="2147483679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1141955309" sldId="2147483680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2605639909" sldId="2147483681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3673267562" sldId="2147483682"/>
          </pc:sldLayoutMkLst>
        </pc:sldLayoutChg>
        <pc:sldLayoutChg chg="add mod replId">
          <pc:chgData name="Nagendra Yadav [DS-08]" userId="S::19225760031@datascience.manipal.edu::8ed35957-b4a4-4eaf-8310-b2eafcc0d91b" providerId="AD" clId="Web-{EB8A13A1-F974-5AEF-5009-F4A1CE13C30A}" dt="2020-05-11T16:10:46.018" v="399"/>
          <pc:sldLayoutMkLst>
            <pc:docMk/>
            <pc:sldMasterMk cId="1111752617" sldId="2147483672"/>
            <pc:sldLayoutMk cId="4002200647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79A50-F7B0-4ECA-B944-E7D845F033F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7D75B9-CFF6-4B52-AF6D-BDBCAF6EBE89}">
      <dgm:prSet/>
      <dgm:spPr/>
      <dgm:t>
        <a:bodyPr/>
        <a:lstStyle/>
        <a:p>
          <a:r>
            <a:rPr lang="en-US" i="1"/>
            <a:t>for</a:t>
          </a:r>
          <a:r>
            <a:rPr lang="en-US"/>
            <a:t> loops are used when you have a block of code which you want to repeat a fixed number of times.it n</a:t>
          </a:r>
          <a:r>
            <a:rPr lang="en-US" i="1"/>
            <a:t>o of </a:t>
          </a:r>
          <a:r>
            <a:rPr lang="en-US"/>
            <a:t> iterates over the members of a sequence in order.</a:t>
          </a:r>
        </a:p>
      </dgm:t>
    </dgm:pt>
    <dgm:pt modelId="{1F16999B-9CF1-4B6E-9269-9E8EF533D03F}" type="parTrans" cxnId="{552E648C-18D9-4736-8F0D-F6DC6C39D493}">
      <dgm:prSet/>
      <dgm:spPr/>
      <dgm:t>
        <a:bodyPr/>
        <a:lstStyle/>
        <a:p>
          <a:endParaRPr lang="en-US"/>
        </a:p>
      </dgm:t>
    </dgm:pt>
    <dgm:pt modelId="{0E1800B5-38A5-4A2A-8C2B-A364E448526F}" type="sibTrans" cxnId="{552E648C-18D9-4736-8F0D-F6DC6C39D493}">
      <dgm:prSet/>
      <dgm:spPr/>
      <dgm:t>
        <a:bodyPr/>
        <a:lstStyle/>
        <a:p>
          <a:endParaRPr lang="en-US"/>
        </a:p>
      </dgm:t>
    </dgm:pt>
    <dgm:pt modelId="{57E3866D-9703-4971-9487-7FCCF20C22D8}">
      <dgm:prSet/>
      <dgm:spPr/>
      <dgm:t>
        <a:bodyPr/>
        <a:lstStyle/>
        <a:p>
          <a:r>
            <a:rPr lang="en-US"/>
            <a:t>It  range function also work as increment and deceremt type.</a:t>
          </a:r>
        </a:p>
      </dgm:t>
    </dgm:pt>
    <dgm:pt modelId="{C0031F6F-123E-4BF8-8084-BD4319E47F08}" type="parTrans" cxnId="{ED7931E3-93DC-40DE-8A4C-409E6D529761}">
      <dgm:prSet/>
      <dgm:spPr/>
      <dgm:t>
        <a:bodyPr/>
        <a:lstStyle/>
        <a:p>
          <a:endParaRPr lang="en-US"/>
        </a:p>
      </dgm:t>
    </dgm:pt>
    <dgm:pt modelId="{90D5B805-179F-49E9-92A8-72D9394C3582}" type="sibTrans" cxnId="{ED7931E3-93DC-40DE-8A4C-409E6D529761}">
      <dgm:prSet/>
      <dgm:spPr/>
      <dgm:t>
        <a:bodyPr/>
        <a:lstStyle/>
        <a:p>
          <a:endParaRPr lang="en-US"/>
        </a:p>
      </dgm:t>
    </dgm:pt>
    <dgm:pt modelId="{3401462C-4F86-4C5A-B27A-A87C4C3DB441}" type="pres">
      <dgm:prSet presAssocID="{A1979A50-F7B0-4ECA-B944-E7D845F033FF}" presName="Name0" presStyleCnt="0">
        <dgm:presLayoutVars>
          <dgm:dir/>
          <dgm:animLvl val="lvl"/>
          <dgm:resizeHandles val="exact"/>
        </dgm:presLayoutVars>
      </dgm:prSet>
      <dgm:spPr/>
    </dgm:pt>
    <dgm:pt modelId="{FA7C202B-6E3B-470F-ABCC-BA5ACF3B25C8}" type="pres">
      <dgm:prSet presAssocID="{57E3866D-9703-4971-9487-7FCCF20C22D8}" presName="boxAndChildren" presStyleCnt="0"/>
      <dgm:spPr/>
    </dgm:pt>
    <dgm:pt modelId="{3FA9E0D6-911C-43A5-9680-B7A22A01D878}" type="pres">
      <dgm:prSet presAssocID="{57E3866D-9703-4971-9487-7FCCF20C22D8}" presName="parentTextBox" presStyleLbl="node1" presStyleIdx="0" presStyleCnt="2"/>
      <dgm:spPr/>
    </dgm:pt>
    <dgm:pt modelId="{FFC692B3-3F12-4F00-A30F-0ABA2088EF63}" type="pres">
      <dgm:prSet presAssocID="{0E1800B5-38A5-4A2A-8C2B-A364E448526F}" presName="sp" presStyleCnt="0"/>
      <dgm:spPr/>
    </dgm:pt>
    <dgm:pt modelId="{A674C369-8926-4D07-A132-2353CCBE2E54}" type="pres">
      <dgm:prSet presAssocID="{8E7D75B9-CFF6-4B52-AF6D-BDBCAF6EBE89}" presName="arrowAndChildren" presStyleCnt="0"/>
      <dgm:spPr/>
    </dgm:pt>
    <dgm:pt modelId="{88815204-E8CC-4398-9ECB-8EF92686B8AD}" type="pres">
      <dgm:prSet presAssocID="{8E7D75B9-CFF6-4B52-AF6D-BDBCAF6EBE89}" presName="parentTextArrow" presStyleLbl="node1" presStyleIdx="1" presStyleCnt="2"/>
      <dgm:spPr/>
    </dgm:pt>
  </dgm:ptLst>
  <dgm:cxnLst>
    <dgm:cxn modelId="{8DDE9A3A-0B23-44C8-B8BC-587D178018F0}" type="presOf" srcId="{8E7D75B9-CFF6-4B52-AF6D-BDBCAF6EBE89}" destId="{88815204-E8CC-4398-9ECB-8EF92686B8AD}" srcOrd="0" destOrd="0" presId="urn:microsoft.com/office/officeart/2005/8/layout/process4"/>
    <dgm:cxn modelId="{552E648C-18D9-4736-8F0D-F6DC6C39D493}" srcId="{A1979A50-F7B0-4ECA-B944-E7D845F033FF}" destId="{8E7D75B9-CFF6-4B52-AF6D-BDBCAF6EBE89}" srcOrd="0" destOrd="0" parTransId="{1F16999B-9CF1-4B6E-9269-9E8EF533D03F}" sibTransId="{0E1800B5-38A5-4A2A-8C2B-A364E448526F}"/>
    <dgm:cxn modelId="{AB9918BC-221D-4D76-B572-A76629988E2F}" type="presOf" srcId="{57E3866D-9703-4971-9487-7FCCF20C22D8}" destId="{3FA9E0D6-911C-43A5-9680-B7A22A01D878}" srcOrd="0" destOrd="0" presId="urn:microsoft.com/office/officeart/2005/8/layout/process4"/>
    <dgm:cxn modelId="{62B712C1-B7D0-4DAE-9984-80D46925C89A}" type="presOf" srcId="{A1979A50-F7B0-4ECA-B944-E7D845F033FF}" destId="{3401462C-4F86-4C5A-B27A-A87C4C3DB441}" srcOrd="0" destOrd="0" presId="urn:microsoft.com/office/officeart/2005/8/layout/process4"/>
    <dgm:cxn modelId="{ED7931E3-93DC-40DE-8A4C-409E6D529761}" srcId="{A1979A50-F7B0-4ECA-B944-E7D845F033FF}" destId="{57E3866D-9703-4971-9487-7FCCF20C22D8}" srcOrd="1" destOrd="0" parTransId="{C0031F6F-123E-4BF8-8084-BD4319E47F08}" sibTransId="{90D5B805-179F-49E9-92A8-72D9394C3582}"/>
    <dgm:cxn modelId="{DB293EA2-6CC0-4750-81D2-2660AE398CF8}" type="presParOf" srcId="{3401462C-4F86-4C5A-B27A-A87C4C3DB441}" destId="{FA7C202B-6E3B-470F-ABCC-BA5ACF3B25C8}" srcOrd="0" destOrd="0" presId="urn:microsoft.com/office/officeart/2005/8/layout/process4"/>
    <dgm:cxn modelId="{1CC787BA-E87C-4FC9-A5B5-E507D11F826B}" type="presParOf" srcId="{FA7C202B-6E3B-470F-ABCC-BA5ACF3B25C8}" destId="{3FA9E0D6-911C-43A5-9680-B7A22A01D878}" srcOrd="0" destOrd="0" presId="urn:microsoft.com/office/officeart/2005/8/layout/process4"/>
    <dgm:cxn modelId="{3BEE4115-2BE8-4CFC-96B0-FDBA58BA5370}" type="presParOf" srcId="{3401462C-4F86-4C5A-B27A-A87C4C3DB441}" destId="{FFC692B3-3F12-4F00-A30F-0ABA2088EF63}" srcOrd="1" destOrd="0" presId="urn:microsoft.com/office/officeart/2005/8/layout/process4"/>
    <dgm:cxn modelId="{E29BA6BF-51B6-4876-B2FC-98521602DC19}" type="presParOf" srcId="{3401462C-4F86-4C5A-B27A-A87C4C3DB441}" destId="{A674C369-8926-4D07-A132-2353CCBE2E54}" srcOrd="2" destOrd="0" presId="urn:microsoft.com/office/officeart/2005/8/layout/process4"/>
    <dgm:cxn modelId="{6D672294-8D23-4BFE-B8F0-0979BE028226}" type="presParOf" srcId="{A674C369-8926-4D07-A132-2353CCBE2E54}" destId="{88815204-E8CC-4398-9ECB-8EF92686B8A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9FF00-8889-4B4C-924F-8CBCED19899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68A298-CB68-4C67-B13E-B5AED8592CAF}">
      <dgm:prSet/>
      <dgm:spPr/>
      <dgm:t>
        <a:bodyPr/>
        <a:lstStyle/>
        <a:p>
          <a:r>
            <a:rPr lang="en-US"/>
            <a:t>Inside for loop  a loop</a:t>
          </a:r>
          <a:r>
            <a:rPr lang="en-US">
              <a:latin typeface="Arial" panose="020B0604020202020204"/>
            </a:rPr>
            <a:t> </a:t>
          </a:r>
          <a:endParaRPr lang="en-US"/>
        </a:p>
      </dgm:t>
    </dgm:pt>
    <dgm:pt modelId="{1C1182E1-89E1-4E8E-8E3C-14C3FE94E948}" type="parTrans" cxnId="{5B8F3FA9-593D-460F-B5A2-16DA5B91263F}">
      <dgm:prSet/>
      <dgm:spPr/>
      <dgm:t>
        <a:bodyPr/>
        <a:lstStyle/>
        <a:p>
          <a:endParaRPr lang="en-US"/>
        </a:p>
      </dgm:t>
    </dgm:pt>
    <dgm:pt modelId="{58C884A4-495B-4E91-A822-D1FF08062330}" type="sibTrans" cxnId="{5B8F3FA9-593D-460F-B5A2-16DA5B91263F}">
      <dgm:prSet/>
      <dgm:spPr/>
      <dgm:t>
        <a:bodyPr/>
        <a:lstStyle/>
        <a:p>
          <a:endParaRPr lang="en-US"/>
        </a:p>
      </dgm:t>
    </dgm:pt>
    <dgm:pt modelId="{7BC73ECE-8BA7-43EA-B473-D85439E6F4AA}">
      <dgm:prSet/>
      <dgm:spPr/>
      <dgm:t>
        <a:bodyPr/>
        <a:lstStyle/>
        <a:p>
          <a:pPr rtl="0"/>
          <a:r>
            <a:rPr lang="en-US"/>
            <a:t>Syntax:</a:t>
          </a:r>
          <a:br>
            <a:rPr lang="en-US">
              <a:latin typeface="Arial" panose="020B0604020202020204"/>
            </a:rPr>
          </a:br>
          <a:r>
            <a:rPr lang="en-US"/>
            <a:t>for intalization1 in range(value):</a:t>
          </a:r>
          <a:br>
            <a:rPr lang="en-US">
              <a:latin typeface="Arial" panose="020B0604020202020204"/>
            </a:rPr>
          </a:br>
          <a:r>
            <a:rPr lang="en-US">
              <a:latin typeface="Arial" panose="020B0604020202020204"/>
            </a:rPr>
            <a:t>        for intaliation2range</a:t>
          </a:r>
          <a:r>
            <a:rPr lang="en-US"/>
            <a:t>(value2):</a:t>
          </a:r>
          <a:br>
            <a:rPr lang="en-US">
              <a:latin typeface="Arial" panose="020B0604020202020204"/>
            </a:rPr>
          </a:br>
          <a:r>
            <a:rPr lang="en-US">
              <a:latin typeface="Arial" panose="020B0604020202020204"/>
            </a:rPr>
            <a:t>     for</a:t>
          </a:r>
          <a:r>
            <a:rPr lang="en-US"/>
            <a:t> </a:t>
          </a:r>
          <a:r>
            <a:rPr lang="en-US">
              <a:latin typeface="Arial" panose="020B0604020202020204"/>
            </a:rPr>
            <a:t>intalization3 in range</a:t>
          </a:r>
          <a:r>
            <a:rPr lang="en-US"/>
            <a:t>(value3):</a:t>
          </a:r>
        </a:p>
      </dgm:t>
    </dgm:pt>
    <dgm:pt modelId="{67A297A4-3886-4740-BAE2-3E7BF541E489}" type="parTrans" cxnId="{1EB05547-CBD1-4FF4-8583-DAFDE947F6B0}">
      <dgm:prSet/>
      <dgm:spPr/>
      <dgm:t>
        <a:bodyPr/>
        <a:lstStyle/>
        <a:p>
          <a:endParaRPr lang="en-US"/>
        </a:p>
      </dgm:t>
    </dgm:pt>
    <dgm:pt modelId="{3167F8B3-9FD4-49B0-A3BD-14CA406740F4}" type="sibTrans" cxnId="{1EB05547-CBD1-4FF4-8583-DAFDE947F6B0}">
      <dgm:prSet/>
      <dgm:spPr/>
      <dgm:t>
        <a:bodyPr/>
        <a:lstStyle/>
        <a:p>
          <a:endParaRPr lang="en-US"/>
        </a:p>
      </dgm:t>
    </dgm:pt>
    <dgm:pt modelId="{5A1F978A-C9BA-4C3E-B2F0-039FCDE37BB1}" type="pres">
      <dgm:prSet presAssocID="{7BC9FF00-8889-4B4C-924F-8CBCED19899A}" presName="vert0" presStyleCnt="0">
        <dgm:presLayoutVars>
          <dgm:dir/>
          <dgm:animOne val="branch"/>
          <dgm:animLvl val="lvl"/>
        </dgm:presLayoutVars>
      </dgm:prSet>
      <dgm:spPr/>
    </dgm:pt>
    <dgm:pt modelId="{9B6AF581-0625-472E-AF7D-053CEEFA2822}" type="pres">
      <dgm:prSet presAssocID="{4068A298-CB68-4C67-B13E-B5AED8592CAF}" presName="thickLine" presStyleLbl="alignNode1" presStyleIdx="0" presStyleCnt="2"/>
      <dgm:spPr/>
    </dgm:pt>
    <dgm:pt modelId="{65784564-718F-40AE-8597-F2B670805B58}" type="pres">
      <dgm:prSet presAssocID="{4068A298-CB68-4C67-B13E-B5AED8592CAF}" presName="horz1" presStyleCnt="0"/>
      <dgm:spPr/>
    </dgm:pt>
    <dgm:pt modelId="{0FF7D20B-CF33-4268-BDD8-C827AA012CA3}" type="pres">
      <dgm:prSet presAssocID="{4068A298-CB68-4C67-B13E-B5AED8592CAF}" presName="tx1" presStyleLbl="revTx" presStyleIdx="0" presStyleCnt="2"/>
      <dgm:spPr/>
    </dgm:pt>
    <dgm:pt modelId="{A3358FA8-6FF4-4F6E-A562-9239FEA64826}" type="pres">
      <dgm:prSet presAssocID="{4068A298-CB68-4C67-B13E-B5AED8592CAF}" presName="vert1" presStyleCnt="0"/>
      <dgm:spPr/>
    </dgm:pt>
    <dgm:pt modelId="{154471DD-B0AD-404F-A30B-D9E907CEE9F7}" type="pres">
      <dgm:prSet presAssocID="{7BC73ECE-8BA7-43EA-B473-D85439E6F4AA}" presName="thickLine" presStyleLbl="alignNode1" presStyleIdx="1" presStyleCnt="2"/>
      <dgm:spPr/>
    </dgm:pt>
    <dgm:pt modelId="{2DAF6A65-1481-414B-90AD-C3B443487B60}" type="pres">
      <dgm:prSet presAssocID="{7BC73ECE-8BA7-43EA-B473-D85439E6F4AA}" presName="horz1" presStyleCnt="0"/>
      <dgm:spPr/>
    </dgm:pt>
    <dgm:pt modelId="{9DAB3C7C-D7A1-4FEC-9887-CCBF05D75C5D}" type="pres">
      <dgm:prSet presAssocID="{7BC73ECE-8BA7-43EA-B473-D85439E6F4AA}" presName="tx1" presStyleLbl="revTx" presStyleIdx="1" presStyleCnt="2"/>
      <dgm:spPr/>
    </dgm:pt>
    <dgm:pt modelId="{A3D23DA5-85D9-4434-B9BB-DAFCD0AB79FF}" type="pres">
      <dgm:prSet presAssocID="{7BC73ECE-8BA7-43EA-B473-D85439E6F4AA}" presName="vert1" presStyleCnt="0"/>
      <dgm:spPr/>
    </dgm:pt>
  </dgm:ptLst>
  <dgm:cxnLst>
    <dgm:cxn modelId="{E82EBE07-125A-48BC-A934-A36E380CE47A}" type="presOf" srcId="{7BC9FF00-8889-4B4C-924F-8CBCED19899A}" destId="{5A1F978A-C9BA-4C3E-B2F0-039FCDE37BB1}" srcOrd="0" destOrd="0" presId="urn:microsoft.com/office/officeart/2008/layout/LinedList"/>
    <dgm:cxn modelId="{D258F010-F1D6-4BD2-A9E8-E22F99F9ECDA}" type="presOf" srcId="{4068A298-CB68-4C67-B13E-B5AED8592CAF}" destId="{0FF7D20B-CF33-4268-BDD8-C827AA012CA3}" srcOrd="0" destOrd="0" presId="urn:microsoft.com/office/officeart/2008/layout/LinedList"/>
    <dgm:cxn modelId="{1EB05547-CBD1-4FF4-8583-DAFDE947F6B0}" srcId="{7BC9FF00-8889-4B4C-924F-8CBCED19899A}" destId="{7BC73ECE-8BA7-43EA-B473-D85439E6F4AA}" srcOrd="1" destOrd="0" parTransId="{67A297A4-3886-4740-BAE2-3E7BF541E489}" sibTransId="{3167F8B3-9FD4-49B0-A3BD-14CA406740F4}"/>
    <dgm:cxn modelId="{5B8F3FA9-593D-460F-B5A2-16DA5B91263F}" srcId="{7BC9FF00-8889-4B4C-924F-8CBCED19899A}" destId="{4068A298-CB68-4C67-B13E-B5AED8592CAF}" srcOrd="0" destOrd="0" parTransId="{1C1182E1-89E1-4E8E-8E3C-14C3FE94E948}" sibTransId="{58C884A4-495B-4E91-A822-D1FF08062330}"/>
    <dgm:cxn modelId="{B2576DAD-607D-4928-99EE-2DED8B063F66}" type="presOf" srcId="{7BC73ECE-8BA7-43EA-B473-D85439E6F4AA}" destId="{9DAB3C7C-D7A1-4FEC-9887-CCBF05D75C5D}" srcOrd="0" destOrd="0" presId="urn:microsoft.com/office/officeart/2008/layout/LinedList"/>
    <dgm:cxn modelId="{3D55BFC8-924E-4E24-ABB7-630B8460F93C}" type="presParOf" srcId="{5A1F978A-C9BA-4C3E-B2F0-039FCDE37BB1}" destId="{9B6AF581-0625-472E-AF7D-053CEEFA2822}" srcOrd="0" destOrd="0" presId="urn:microsoft.com/office/officeart/2008/layout/LinedList"/>
    <dgm:cxn modelId="{F660344A-377F-4F54-A28C-89D8AE637899}" type="presParOf" srcId="{5A1F978A-C9BA-4C3E-B2F0-039FCDE37BB1}" destId="{65784564-718F-40AE-8597-F2B670805B58}" srcOrd="1" destOrd="0" presId="urn:microsoft.com/office/officeart/2008/layout/LinedList"/>
    <dgm:cxn modelId="{36E479E3-80C3-4723-9157-812175980ACA}" type="presParOf" srcId="{65784564-718F-40AE-8597-F2B670805B58}" destId="{0FF7D20B-CF33-4268-BDD8-C827AA012CA3}" srcOrd="0" destOrd="0" presId="urn:microsoft.com/office/officeart/2008/layout/LinedList"/>
    <dgm:cxn modelId="{9129890A-3FE6-405D-8D22-DD98CF139F1E}" type="presParOf" srcId="{65784564-718F-40AE-8597-F2B670805B58}" destId="{A3358FA8-6FF4-4F6E-A562-9239FEA64826}" srcOrd="1" destOrd="0" presId="urn:microsoft.com/office/officeart/2008/layout/LinedList"/>
    <dgm:cxn modelId="{E870760C-3728-4AF7-A454-1AE7BE82BFEA}" type="presParOf" srcId="{5A1F978A-C9BA-4C3E-B2F0-039FCDE37BB1}" destId="{154471DD-B0AD-404F-A30B-D9E907CEE9F7}" srcOrd="2" destOrd="0" presId="urn:microsoft.com/office/officeart/2008/layout/LinedList"/>
    <dgm:cxn modelId="{E9635184-3F50-4194-9261-137B6A4D5CCB}" type="presParOf" srcId="{5A1F978A-C9BA-4C3E-B2F0-039FCDE37BB1}" destId="{2DAF6A65-1481-414B-90AD-C3B443487B60}" srcOrd="3" destOrd="0" presId="urn:microsoft.com/office/officeart/2008/layout/LinedList"/>
    <dgm:cxn modelId="{D4E9F6BB-66DF-44B3-BBD9-FB5927749959}" type="presParOf" srcId="{2DAF6A65-1481-414B-90AD-C3B443487B60}" destId="{9DAB3C7C-D7A1-4FEC-9887-CCBF05D75C5D}" srcOrd="0" destOrd="0" presId="urn:microsoft.com/office/officeart/2008/layout/LinedList"/>
    <dgm:cxn modelId="{C21A7A04-49D6-4B0E-843C-7851D4353592}" type="presParOf" srcId="{2DAF6A65-1481-414B-90AD-C3B443487B60}" destId="{A3D23DA5-85D9-4434-B9BB-DAFCD0AB79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9E0D6-911C-43A5-9680-B7A22A01D878}">
      <dsp:nvSpPr>
        <dsp:cNvPr id="0" name=""/>
        <dsp:cNvSpPr/>
      </dsp:nvSpPr>
      <dsp:spPr>
        <a:xfrm>
          <a:off x="0" y="2407832"/>
          <a:ext cx="4417265" cy="1579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  range function also work as increment and deceremt type.</a:t>
          </a:r>
        </a:p>
      </dsp:txBody>
      <dsp:txXfrm>
        <a:off x="0" y="2407832"/>
        <a:ext cx="4417265" cy="1579799"/>
      </dsp:txXfrm>
    </dsp:sp>
    <dsp:sp modelId="{88815204-E8CC-4398-9ECB-8EF92686B8AD}">
      <dsp:nvSpPr>
        <dsp:cNvPr id="0" name=""/>
        <dsp:cNvSpPr/>
      </dsp:nvSpPr>
      <dsp:spPr>
        <a:xfrm rot="10800000">
          <a:off x="0" y="1798"/>
          <a:ext cx="4417265" cy="2429731"/>
        </a:xfrm>
        <a:prstGeom prst="upArrowCallou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for</a:t>
          </a:r>
          <a:r>
            <a:rPr lang="en-US" sz="1900" kern="1200"/>
            <a:t> loops are used when you have a block of code which you want to repeat a fixed number of times.it n</a:t>
          </a:r>
          <a:r>
            <a:rPr lang="en-US" sz="1900" i="1" kern="1200"/>
            <a:t>o of </a:t>
          </a:r>
          <a:r>
            <a:rPr lang="en-US" sz="1900" kern="1200"/>
            <a:t> iterates over the members of a sequence in order.</a:t>
          </a:r>
        </a:p>
      </dsp:txBody>
      <dsp:txXfrm rot="10800000">
        <a:off x="0" y="1798"/>
        <a:ext cx="4417265" cy="1578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AF581-0625-472E-AF7D-053CEEFA2822}">
      <dsp:nvSpPr>
        <dsp:cNvPr id="0" name=""/>
        <dsp:cNvSpPr/>
      </dsp:nvSpPr>
      <dsp:spPr>
        <a:xfrm>
          <a:off x="0" y="0"/>
          <a:ext cx="596874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7D20B-CF33-4268-BDD8-C827AA012CA3}">
      <dsp:nvSpPr>
        <dsp:cNvPr id="0" name=""/>
        <dsp:cNvSpPr/>
      </dsp:nvSpPr>
      <dsp:spPr>
        <a:xfrm>
          <a:off x="0" y="0"/>
          <a:ext cx="5968748" cy="126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Inside for loop  a loop</a:t>
          </a:r>
          <a:r>
            <a:rPr lang="en-US" sz="2000" kern="1200">
              <a:latin typeface="Arial" panose="020B0604020202020204"/>
            </a:rPr>
            <a:t> </a:t>
          </a:r>
          <a:endParaRPr lang="en-US" sz="2000" kern="1200"/>
        </a:p>
      </dsp:txBody>
      <dsp:txXfrm>
        <a:off x="0" y="0"/>
        <a:ext cx="5968748" cy="1262562"/>
      </dsp:txXfrm>
    </dsp:sp>
    <dsp:sp modelId="{154471DD-B0AD-404F-A30B-D9E907CEE9F7}">
      <dsp:nvSpPr>
        <dsp:cNvPr id="0" name=""/>
        <dsp:cNvSpPr/>
      </dsp:nvSpPr>
      <dsp:spPr>
        <a:xfrm>
          <a:off x="0" y="1262562"/>
          <a:ext cx="5968748" cy="0"/>
        </a:xfrm>
        <a:prstGeom prst="line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accent5">
              <a:hueOff val="8735693"/>
              <a:satOff val="-45639"/>
              <a:lumOff val="1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3C7C-D7A1-4FEC-9887-CCBF05D75C5D}">
      <dsp:nvSpPr>
        <dsp:cNvPr id="0" name=""/>
        <dsp:cNvSpPr/>
      </dsp:nvSpPr>
      <dsp:spPr>
        <a:xfrm>
          <a:off x="0" y="1262562"/>
          <a:ext cx="5968748" cy="126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Syntax:</a:t>
          </a:r>
          <a:br>
            <a:rPr lang="en-US" sz="2000" kern="1200">
              <a:latin typeface="Arial" panose="020B0604020202020204"/>
            </a:rPr>
          </a:br>
          <a:r>
            <a:rPr lang="en-US" sz="2000" kern="1200"/>
            <a:t>for intalization1 in range(value):</a:t>
          </a:r>
          <a:br>
            <a:rPr lang="en-US" sz="2000" kern="1200">
              <a:latin typeface="Arial" panose="020B0604020202020204"/>
            </a:rPr>
          </a:br>
          <a:r>
            <a:rPr lang="en-US" sz="2000" kern="1200">
              <a:latin typeface="Arial" panose="020B0604020202020204"/>
            </a:rPr>
            <a:t>        for intaliation2range</a:t>
          </a:r>
          <a:r>
            <a:rPr lang="en-US" sz="2000" kern="1200"/>
            <a:t>(value2):</a:t>
          </a:r>
          <a:br>
            <a:rPr lang="en-US" sz="2000" kern="1200">
              <a:latin typeface="Arial" panose="020B0604020202020204"/>
            </a:rPr>
          </a:br>
          <a:r>
            <a:rPr lang="en-US" sz="2000" kern="1200">
              <a:latin typeface="Arial" panose="020B0604020202020204"/>
            </a:rPr>
            <a:t>     for</a:t>
          </a:r>
          <a:r>
            <a:rPr lang="en-US" sz="2000" kern="1200"/>
            <a:t> </a:t>
          </a:r>
          <a:r>
            <a:rPr lang="en-US" sz="2000" kern="1200">
              <a:latin typeface="Arial" panose="020B0604020202020204"/>
            </a:rPr>
            <a:t>intalization3 in range</a:t>
          </a:r>
          <a:r>
            <a:rPr lang="en-US" sz="2000" kern="1200"/>
            <a:t>(value3):</a:t>
          </a:r>
        </a:p>
      </dsp:txBody>
      <dsp:txXfrm>
        <a:off x="0" y="1262562"/>
        <a:ext cx="5968748" cy="1262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2571749"/>
            <a:ext cx="4138550" cy="1701419"/>
          </a:xfrm>
        </p:spPr>
        <p:txBody>
          <a:bodyPr anchor="t">
            <a:normAutofit/>
          </a:bodyPr>
          <a:lstStyle>
            <a:lvl1pPr algn="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206" y="1701590"/>
            <a:ext cx="4018200" cy="87016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3200" b="0">
                <a:solidFill>
                  <a:schemeClr val="tx1"/>
                </a:solidFill>
              </a:defRPr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43462" y="2447139"/>
            <a:ext cx="31172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67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4267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1645677" y="480919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5568" cy="8079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7752856" y="158158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9536" y="604363"/>
            <a:ext cx="994889" cy="393309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6564" y="727807"/>
            <a:ext cx="4850177" cy="38096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6207" y="480919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1643882" y="2221940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2360440"/>
            <a:ext cx="5967420" cy="1068560"/>
          </a:xfrm>
        </p:spPr>
        <p:txBody>
          <a:bodyPr anchor="t">
            <a:normAutofit/>
          </a:bodyPr>
          <a:lstStyle>
            <a:lvl1pPr algn="r"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477" y="1701590"/>
            <a:ext cx="5843948" cy="658851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3"/>
            <a:ext cx="5963238" cy="8112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031" y="1539087"/>
            <a:ext cx="2918970" cy="29983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977" y="1539086"/>
            <a:ext cx="2920667" cy="29983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7129" y="480917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6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645238" y="477318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604364"/>
            <a:ext cx="5967420" cy="8087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6964" y="1539086"/>
            <a:ext cx="2922350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none" baseline="0">
                <a:solidFill>
                  <a:schemeClr val="accent6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6964" y="2138498"/>
            <a:ext cx="2920217" cy="23035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975" y="1539086"/>
            <a:ext cx="2924849" cy="535364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none" baseline="0">
                <a:solidFill>
                  <a:schemeClr val="accent6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976" y="2138498"/>
            <a:ext cx="2924849" cy="23035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7129" y="480920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3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165616" y="845663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743" y="961839"/>
            <a:ext cx="1998271" cy="1427431"/>
          </a:xfrm>
        </p:spPr>
        <p:txBody>
          <a:bodyPr anchor="b">
            <a:normAutofit/>
          </a:bodyPr>
          <a:lstStyle>
            <a:lvl1pPr algn="l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115" y="604363"/>
            <a:ext cx="4084709" cy="393309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2" y="2389616"/>
            <a:ext cx="1998271" cy="1789798"/>
          </a:xfrm>
        </p:spPr>
        <p:txBody>
          <a:bodyPr/>
          <a:lstStyle>
            <a:lvl1pPr marL="0" indent="0" algn="l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0296" y="2422"/>
            <a:ext cx="3472301" cy="51435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6015" y="845663"/>
            <a:ext cx="311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778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430" y="961839"/>
            <a:ext cx="2978240" cy="1425355"/>
          </a:xfrm>
        </p:spPr>
        <p:txBody>
          <a:bodyPr anchor="b">
            <a:normAutofit/>
          </a:bodyPr>
          <a:lstStyle>
            <a:lvl1pPr algn="l"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7741" y="2387196"/>
            <a:ext cx="2978906" cy="1789796"/>
          </a:xfrm>
        </p:spPr>
        <p:txBody>
          <a:bodyPr>
            <a:normAutofit/>
          </a:bodyPr>
          <a:lstStyle>
            <a:lvl1pPr marL="0" indent="0" algn="l">
              <a:buNone/>
              <a:defRPr sz="3556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3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6" y="1578901"/>
            <a:ext cx="7020154" cy="35645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24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6" y="123445"/>
            <a:ext cx="477545" cy="24213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752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1578901"/>
            <a:ext cx="7020154" cy="3564599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58889" y="-1245726"/>
            <a:ext cx="4378672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5143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51435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51435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316273"/>
            <a:ext cx="725361" cy="725361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675" y="606042"/>
            <a:ext cx="6285929" cy="807921"/>
          </a:xfrm>
        </p:spPr>
        <p:txBody>
          <a:bodyPr>
            <a:normAutofit/>
          </a:bodyPr>
          <a:lstStyle/>
          <a:p>
            <a:pPr algn="l"/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11" y="1280294"/>
            <a:ext cx="6169657" cy="35698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/>
                <a:cs typeface="Times New Roman"/>
              </a:rPr>
              <a:t>The for loop is  used for frequently , usually where the loop will be traversed a fixed number of times in a range function.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FFF4D-FFCF-46A8-A7E0-300554BF87A7}"/>
              </a:ext>
            </a:extLst>
          </p:cNvPr>
          <p:cNvSpPr txBox="1"/>
          <p:nvPr/>
        </p:nvSpPr>
        <p:spPr>
          <a:xfrm>
            <a:off x="5572665" y="2062791"/>
            <a:ext cx="3573493" cy="2924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Syntax: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for    initialization in  range(value): 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                               Statement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For ex: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For I in  range(5):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latin typeface="Times New Roman"/>
                <a:cs typeface="Times New Roman"/>
              </a:rPr>
              <a:t>Print(I)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4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5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5143500"/>
          </a:xfrm>
          <a:prstGeom prst="rect">
            <a:avLst/>
          </a:prstGeom>
        </p:spPr>
      </p:pic>
      <p:sp>
        <p:nvSpPr>
          <p:cNvPr id="63" name="Rectangle 5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742F5-B1BC-400B-A252-47EA9D185F33}"/>
              </a:ext>
            </a:extLst>
          </p:cNvPr>
          <p:cNvSpPr txBox="1"/>
          <p:nvPr/>
        </p:nvSpPr>
        <p:spPr>
          <a:xfrm>
            <a:off x="1002893" y="798273"/>
            <a:ext cx="2142436" cy="24852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spc="-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loop working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5" name="TextBox 6">
            <a:extLst>
              <a:ext uri="{FF2B5EF4-FFF2-40B4-BE49-F238E27FC236}">
                <a16:creationId xmlns:a16="http://schemas.microsoft.com/office/drawing/2014/main" id="{EC7F63E9-FF22-4861-AA74-C8D315C59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81033"/>
              </p:ext>
            </p:extLst>
          </p:nvPr>
        </p:nvGraphicFramePr>
        <p:xfrm>
          <a:off x="4130386" y="673150"/>
          <a:ext cx="4417265" cy="398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6984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9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4765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606042"/>
            <a:ext cx="5968748" cy="8079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u="sng"/>
              <a:t>Nested For Loop</a:t>
            </a:r>
          </a:p>
        </p:txBody>
      </p:sp>
      <p:graphicFrame>
        <p:nvGraphicFramePr>
          <p:cNvPr id="94" name="TextBox 3">
            <a:extLst>
              <a:ext uri="{FF2B5EF4-FFF2-40B4-BE49-F238E27FC236}">
                <a16:creationId xmlns:a16="http://schemas.microsoft.com/office/drawing/2014/main" id="{B52414AB-331D-435F-8423-3CF1E30C5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126073"/>
              </p:ext>
            </p:extLst>
          </p:nvPr>
        </p:nvGraphicFramePr>
        <p:xfrm>
          <a:off x="1958855" y="1775912"/>
          <a:ext cx="5968748" cy="25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88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167</Words>
  <Application>Microsoft Office PowerPoint</Application>
  <PresentationFormat>On-screen Show (16:9)</PresentationFormat>
  <Paragraphs>55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Madison</vt:lpstr>
      <vt:lpstr>For Loop</vt:lpstr>
      <vt:lpstr>PowerPoint Presentation</vt:lpstr>
      <vt:lpstr>Nested For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</dc:title>
  <dc:creator>R</dc:creator>
  <cp:lastModifiedBy>Windows User</cp:lastModifiedBy>
  <cp:revision>188</cp:revision>
  <dcterms:created xsi:type="dcterms:W3CDTF">2006-08-16T00:00:00Z</dcterms:created>
  <dcterms:modified xsi:type="dcterms:W3CDTF">2020-05-11T16:34:58Z</dcterms:modified>
</cp:coreProperties>
</file>