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2238A-298D-85F9-F7F3-43FB93B95EF3}" v="15" dt="2020-05-21T19:36:18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endra Yadav [DS-08]" userId="S::19225760031@datascience.manipal.edu::8ed35957-b4a4-4eaf-8310-b2eafcc0d91b" providerId="AD" clId="Web-{7472238A-298D-85F9-F7F3-43FB93B95EF3}"/>
    <pc:docChg chg="modSld addMainMaster delMainMaster">
      <pc:chgData name="Nagendra Yadav [DS-08]" userId="S::19225760031@datascience.manipal.edu::8ed35957-b4a4-4eaf-8310-b2eafcc0d91b" providerId="AD" clId="Web-{7472238A-298D-85F9-F7F3-43FB93B95EF3}" dt="2020-05-21T19:36:21.576" v="20"/>
      <pc:docMkLst>
        <pc:docMk/>
      </pc:docMkLst>
      <pc:sldChg chg="addSp delSp modSp mod setBg modClrScheme delAnim setClrOvrMap delDesignElem chgLayout">
        <pc:chgData name="Nagendra Yadav [DS-08]" userId="S::19225760031@datascience.manipal.edu::8ed35957-b4a4-4eaf-8310-b2eafcc0d91b" providerId="AD" clId="Web-{7472238A-298D-85F9-F7F3-43FB93B95EF3}" dt="2020-05-21T19:36:21.576" v="20"/>
        <pc:sldMkLst>
          <pc:docMk/>
          <pc:sldMk cId="1079480591" sldId="257"/>
        </pc:sldMkLst>
        <pc:spChg chg="mod ord">
          <ac:chgData name="Nagendra Yadav [DS-08]" userId="S::19225760031@datascience.manipal.edu::8ed35957-b4a4-4eaf-8310-b2eafcc0d91b" providerId="AD" clId="Web-{7472238A-298D-85F9-F7F3-43FB93B95EF3}" dt="2020-05-21T19:36:21.576" v="20"/>
          <ac:spMkLst>
            <pc:docMk/>
            <pc:sldMk cId="1079480591" sldId="257"/>
            <ac:spMk id="2" creationId="{00000000-0000-0000-0000-000000000000}"/>
          </ac:spMkLst>
        </pc:spChg>
        <pc:spChg chg="del mod ord">
          <ac:chgData name="Nagendra Yadav [DS-08]" userId="S::19225760031@datascience.manipal.edu::8ed35957-b4a4-4eaf-8310-b2eafcc0d91b" providerId="AD" clId="Web-{7472238A-298D-85F9-F7F3-43FB93B95EF3}" dt="2020-05-21T19:36:21.576" v="20"/>
          <ac:spMkLst>
            <pc:docMk/>
            <pc:sldMk cId="1079480591" sldId="257"/>
            <ac:spMk id="3" creationId="{00000000-0000-0000-0000-000000000000}"/>
          </ac:spMkLst>
        </pc:spChg>
        <pc:spChg chg="add">
          <ac:chgData name="Nagendra Yadav [DS-08]" userId="S::19225760031@datascience.manipal.edu::8ed35957-b4a4-4eaf-8310-b2eafcc0d91b" providerId="AD" clId="Web-{7472238A-298D-85F9-F7F3-43FB93B95EF3}" dt="2020-05-21T19:36:21.576" v="20"/>
          <ac:spMkLst>
            <pc:docMk/>
            <pc:sldMk cId="1079480591" sldId="257"/>
            <ac:spMk id="7" creationId="{9228552E-C8B1-4A80-8448-0787CE0FC704}"/>
          </ac:spMkLst>
        </pc:spChg>
        <pc:spChg chg="add del">
          <ac:chgData name="Nagendra Yadav [DS-08]" userId="S::19225760031@datascience.manipal.edu::8ed35957-b4a4-4eaf-8310-b2eafcc0d91b" providerId="AD" clId="Web-{7472238A-298D-85F9-F7F3-43FB93B95EF3}" dt="2020-05-21T19:36:18.873" v="19"/>
          <ac:spMkLst>
            <pc:docMk/>
            <pc:sldMk cId="1079480591" sldId="257"/>
            <ac:spMk id="8" creationId="{A7AE9375-4664-4DB2-922D-2782A6E439AC}"/>
          </ac:spMkLst>
        </pc:spChg>
        <pc:spChg chg="add del">
          <ac:chgData name="Nagendra Yadav [DS-08]" userId="S::19225760031@datascience.manipal.edu::8ed35957-b4a4-4eaf-8310-b2eafcc0d91b" providerId="AD" clId="Web-{7472238A-298D-85F9-F7F3-43FB93B95EF3}" dt="2020-05-21T19:36:18.873" v="19"/>
          <ac:spMkLst>
            <pc:docMk/>
            <pc:sldMk cId="1079480591" sldId="257"/>
            <ac:spMk id="12" creationId="{9DD005C1-8C51-42D6-9BEE-B9B83849743D}"/>
          </ac:spMkLst>
        </pc:spChg>
        <pc:spChg chg="add del">
          <ac:chgData name="Nagendra Yadav [DS-08]" userId="S::19225760031@datascience.manipal.edu::8ed35957-b4a4-4eaf-8310-b2eafcc0d91b" providerId="AD" clId="Web-{7472238A-298D-85F9-F7F3-43FB93B95EF3}" dt="2020-05-21T19:36:13.622" v="17"/>
          <ac:spMkLst>
            <pc:docMk/>
            <pc:sldMk cId="1079480591" sldId="257"/>
            <ac:spMk id="14" creationId="{907EF6B7-1338-4443-8C46-6A318D952DFD}"/>
          </ac:spMkLst>
        </pc:spChg>
        <pc:spChg chg="add del">
          <ac:chgData name="Nagendra Yadav [DS-08]" userId="S::19225760031@datascience.manipal.edu::8ed35957-b4a4-4eaf-8310-b2eafcc0d91b" providerId="AD" clId="Web-{7472238A-298D-85F9-F7F3-43FB93B95EF3}" dt="2020-05-21T19:36:13.622" v="17"/>
          <ac:spMkLst>
            <pc:docMk/>
            <pc:sldMk cId="1079480591" sldId="257"/>
            <ac:spMk id="15" creationId="{DAAE4CDD-124C-4DCF-9584-B6033B545DD5}"/>
          </ac:spMkLst>
        </pc:spChg>
        <pc:spChg chg="add del">
          <ac:chgData name="Nagendra Yadav [DS-08]" userId="S::19225760031@datascience.manipal.edu::8ed35957-b4a4-4eaf-8310-b2eafcc0d91b" providerId="AD" clId="Web-{7472238A-298D-85F9-F7F3-43FB93B95EF3}" dt="2020-05-21T19:36:13.622" v="17"/>
          <ac:spMkLst>
            <pc:docMk/>
            <pc:sldMk cId="1079480591" sldId="257"/>
            <ac:spMk id="16" creationId="{081E4A58-353D-44AE-B2FC-2A74E2E400F7}"/>
          </ac:spMkLst>
        </pc:spChg>
        <pc:spChg chg="add del">
          <ac:chgData name="Nagendra Yadav [DS-08]" userId="S::19225760031@datascience.manipal.edu::8ed35957-b4a4-4eaf-8310-b2eafcc0d91b" providerId="AD" clId="Web-{7472238A-298D-85F9-F7F3-43FB93B95EF3}" dt="2020-05-21T19:36:18.873" v="19"/>
          <ac:spMkLst>
            <pc:docMk/>
            <pc:sldMk cId="1079480591" sldId="257"/>
            <ac:spMk id="17" creationId="{4E65CDE2-194C-4A17-9E3C-017E8A8970E2}"/>
          </ac:spMkLst>
        </pc:spChg>
        <pc:graphicFrameChg chg="add">
          <ac:chgData name="Nagendra Yadav [DS-08]" userId="S::19225760031@datascience.manipal.edu::8ed35957-b4a4-4eaf-8310-b2eafcc0d91b" providerId="AD" clId="Web-{7472238A-298D-85F9-F7F3-43FB93B95EF3}" dt="2020-05-21T19:36:21.576" v="20"/>
          <ac:graphicFrameMkLst>
            <pc:docMk/>
            <pc:sldMk cId="1079480591" sldId="257"/>
            <ac:graphicFrameMk id="5" creationId="{09E8411A-9007-4DFB-88E8-350865ED4756}"/>
          </ac:graphicFrameMkLst>
        </pc:graphicFrameChg>
        <pc:picChg chg="add">
          <ac:chgData name="Nagendra Yadav [DS-08]" userId="S::19225760031@datascience.manipal.edu::8ed35957-b4a4-4eaf-8310-b2eafcc0d91b" providerId="AD" clId="Web-{7472238A-298D-85F9-F7F3-43FB93B95EF3}" dt="2020-05-21T19:36:21.576" v="20"/>
          <ac:picMkLst>
            <pc:docMk/>
            <pc:sldMk cId="1079480591" sldId="257"/>
            <ac:picMk id="6" creationId="{D4B93CC0-4497-49D3-AC50-4C5F367E525C}"/>
          </ac:picMkLst>
        </pc:picChg>
        <pc:cxnChg chg="add del">
          <ac:chgData name="Nagendra Yadav [DS-08]" userId="S::19225760031@datascience.manipal.edu::8ed35957-b4a4-4eaf-8310-b2eafcc0d91b" providerId="AD" clId="Web-{7472238A-298D-85F9-F7F3-43FB93B95EF3}" dt="2020-05-21T19:36:18.873" v="19"/>
          <ac:cxnSpMkLst>
            <pc:docMk/>
            <pc:sldMk cId="1079480591" sldId="257"/>
            <ac:cxnSpMk id="10" creationId="{EE504C98-6397-41C1-A8D8-2D9C4ED307E0}"/>
          </ac:cxnSpMkLst>
        </pc:cxnChg>
        <pc:cxnChg chg="add del">
          <ac:chgData name="Nagendra Yadav [DS-08]" userId="S::19225760031@datascience.manipal.edu::8ed35957-b4a4-4eaf-8310-b2eafcc0d91b" providerId="AD" clId="Web-{7472238A-298D-85F9-F7F3-43FB93B95EF3}" dt="2020-05-21T19:36:18.873" v="19"/>
          <ac:cxnSpMkLst>
            <pc:docMk/>
            <pc:sldMk cId="1079480591" sldId="257"/>
            <ac:cxnSpMk id="18" creationId="{F2AE495E-2AAF-4BC1-87A5-331009D82896}"/>
          </ac:cxnSpMkLst>
        </pc:cxnChg>
      </pc:sldChg>
      <pc:sldMasterChg chg="del delSldLayout">
        <pc:chgData name="Nagendra Yadav [DS-08]" userId="S::19225760031@datascience.manipal.edu::8ed35957-b4a4-4eaf-8310-b2eafcc0d91b" providerId="AD" clId="Web-{7472238A-298D-85F9-F7F3-43FB93B95EF3}" dt="2020-05-21T19:35:21.668" v="0"/>
        <pc:sldMasterMkLst>
          <pc:docMk/>
          <pc:sldMasterMk cId="0" sldId="2147483648"/>
        </pc:sldMasterMkLst>
        <pc:sldLayoutChg chg="del">
          <pc:chgData name="Nagendra Yadav [DS-08]" userId="S::19225760031@datascience.manipal.edu::8ed35957-b4a4-4eaf-8310-b2eafcc0d91b" providerId="AD" clId="Web-{7472238A-298D-85F9-F7F3-43FB93B95EF3}" dt="2020-05-21T19:35:21.668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Nagendra Yadav [DS-08]" userId="S::19225760031@datascience.manipal.edu::8ed35957-b4a4-4eaf-8310-b2eafcc0d91b" providerId="AD" clId="Web-{7472238A-298D-85F9-F7F3-43FB93B95EF3}" dt="2020-05-21T19:35:21.668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Nagendra Yadav [DS-08]" userId="S::19225760031@datascience.manipal.edu::8ed35957-b4a4-4eaf-8310-b2eafcc0d91b" providerId="AD" clId="Web-{7472238A-298D-85F9-F7F3-43FB93B95EF3}" dt="2020-05-21T19:35:21.668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Nagendra Yadav [DS-08]" userId="S::19225760031@datascience.manipal.edu::8ed35957-b4a4-4eaf-8310-b2eafcc0d91b" providerId="AD" clId="Web-{7472238A-298D-85F9-F7F3-43FB93B95EF3}" dt="2020-05-21T19:35:21.668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Nagendra Yadav [DS-08]" userId="S::19225760031@datascience.manipal.edu::8ed35957-b4a4-4eaf-8310-b2eafcc0d91b" providerId="AD" clId="Web-{7472238A-298D-85F9-F7F3-43FB93B95EF3}" dt="2020-05-21T19:35:21.668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Nagendra Yadav [DS-08]" userId="S::19225760031@datascience.manipal.edu::8ed35957-b4a4-4eaf-8310-b2eafcc0d91b" providerId="AD" clId="Web-{7472238A-298D-85F9-F7F3-43FB93B95EF3}" dt="2020-05-21T19:35:21.668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Nagendra Yadav [DS-08]" userId="S::19225760031@datascience.manipal.edu::8ed35957-b4a4-4eaf-8310-b2eafcc0d91b" providerId="AD" clId="Web-{7472238A-298D-85F9-F7F3-43FB93B95EF3}" dt="2020-05-21T19:35:21.668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Nagendra Yadav [DS-08]" userId="S::19225760031@datascience.manipal.edu::8ed35957-b4a4-4eaf-8310-b2eafcc0d91b" providerId="AD" clId="Web-{7472238A-298D-85F9-F7F3-43FB93B95EF3}" dt="2020-05-21T19:35:21.668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Nagendra Yadav [DS-08]" userId="S::19225760031@datascience.manipal.edu::8ed35957-b4a4-4eaf-8310-b2eafcc0d91b" providerId="AD" clId="Web-{7472238A-298D-85F9-F7F3-43FB93B95EF3}" dt="2020-05-21T19:35:21.668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Nagendra Yadav [DS-08]" userId="S::19225760031@datascience.manipal.edu::8ed35957-b4a4-4eaf-8310-b2eafcc0d91b" providerId="AD" clId="Web-{7472238A-298D-85F9-F7F3-43FB93B95EF3}" dt="2020-05-21T19:35:21.668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Nagendra Yadav [DS-08]" userId="S::19225760031@datascience.manipal.edu::8ed35957-b4a4-4eaf-8310-b2eafcc0d91b" providerId="AD" clId="Web-{7472238A-298D-85F9-F7F3-43FB93B95EF3}" dt="2020-05-21T19:35:21.668" v="0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7472238A-298D-85F9-F7F3-43FB93B95EF3}" dt="2020-05-21T19:35:48.575" v="8"/>
        <pc:sldMasterMkLst>
          <pc:docMk/>
          <pc:sldMasterMk cId="539299468" sldId="2147483660"/>
        </pc:sldMasterMkLst>
        <pc:sldLayoutChg chg="add del mod replId">
          <pc:chgData name="Nagendra Yadav [DS-08]" userId="S::19225760031@datascience.manipal.edu::8ed35957-b4a4-4eaf-8310-b2eafcc0d91b" providerId="AD" clId="Web-{7472238A-298D-85F9-F7F3-43FB93B95EF3}" dt="2020-05-21T19:35:48.575" v="8"/>
          <pc:sldLayoutMkLst>
            <pc:docMk/>
            <pc:sldMasterMk cId="539299468" sldId="2147483660"/>
            <pc:sldLayoutMk cId="3153317628" sldId="2147483661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48.575" v="8"/>
          <pc:sldLayoutMkLst>
            <pc:docMk/>
            <pc:sldMasterMk cId="539299468" sldId="2147483660"/>
            <pc:sldLayoutMk cId="3260279191" sldId="2147483662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48.575" v="8"/>
          <pc:sldLayoutMkLst>
            <pc:docMk/>
            <pc:sldMasterMk cId="539299468" sldId="2147483660"/>
            <pc:sldLayoutMk cId="4156108094" sldId="2147483663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48.575" v="8"/>
          <pc:sldLayoutMkLst>
            <pc:docMk/>
            <pc:sldMasterMk cId="539299468" sldId="2147483660"/>
            <pc:sldLayoutMk cId="3174884484" sldId="2147483664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48.575" v="8"/>
          <pc:sldLayoutMkLst>
            <pc:docMk/>
            <pc:sldMasterMk cId="539299468" sldId="2147483660"/>
            <pc:sldLayoutMk cId="1404775952" sldId="2147483665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48.575" v="8"/>
          <pc:sldLayoutMkLst>
            <pc:docMk/>
            <pc:sldMasterMk cId="539299468" sldId="2147483660"/>
            <pc:sldLayoutMk cId="1785596604" sldId="2147483666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48.575" v="8"/>
          <pc:sldLayoutMkLst>
            <pc:docMk/>
            <pc:sldMasterMk cId="539299468" sldId="2147483660"/>
            <pc:sldLayoutMk cId="640260376" sldId="2147483667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48.575" v="8"/>
          <pc:sldLayoutMkLst>
            <pc:docMk/>
            <pc:sldMasterMk cId="539299468" sldId="2147483660"/>
            <pc:sldLayoutMk cId="3827270997" sldId="2147483668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48.575" v="8"/>
          <pc:sldLayoutMkLst>
            <pc:docMk/>
            <pc:sldMasterMk cId="539299468" sldId="2147483660"/>
            <pc:sldLayoutMk cId="933011588" sldId="2147483669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48.575" v="8"/>
          <pc:sldLayoutMkLst>
            <pc:docMk/>
            <pc:sldMasterMk cId="539299468" sldId="2147483660"/>
            <pc:sldLayoutMk cId="450513242" sldId="2147483670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48.575" v="8"/>
          <pc:sldLayoutMkLst>
            <pc:docMk/>
            <pc:sldMasterMk cId="539299468" sldId="2147483660"/>
            <pc:sldLayoutMk cId="1970685288" sldId="2147483671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48.575" v="8"/>
          <pc:sldLayoutMkLst>
            <pc:docMk/>
            <pc:sldMasterMk cId="539299468" sldId="2147483660"/>
            <pc:sldLayoutMk cId="219313741" sldId="2147483672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48.575" v="8"/>
          <pc:sldLayoutMkLst>
            <pc:docMk/>
            <pc:sldMasterMk cId="539299468" sldId="2147483660"/>
            <pc:sldLayoutMk cId="1371397392" sldId="2147483673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48.575" v="8"/>
          <pc:sldLayoutMkLst>
            <pc:docMk/>
            <pc:sldMasterMk cId="539299468" sldId="2147483660"/>
            <pc:sldLayoutMk cId="2874990182" sldId="2147483674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48.575" v="8"/>
          <pc:sldLayoutMkLst>
            <pc:docMk/>
            <pc:sldMasterMk cId="539299468" sldId="2147483660"/>
            <pc:sldLayoutMk cId="2896329515" sldId="2147483675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48.575" v="8"/>
          <pc:sldLayoutMkLst>
            <pc:docMk/>
            <pc:sldMasterMk cId="539299468" sldId="2147483660"/>
            <pc:sldLayoutMk cId="270227794" sldId="2147483676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48.575" v="8"/>
          <pc:sldLayoutMkLst>
            <pc:docMk/>
            <pc:sldMasterMk cId="539299468" sldId="2147483660"/>
            <pc:sldLayoutMk cId="2492066282" sldId="2147483677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7472238A-298D-85F9-F7F3-43FB93B95EF3}" dt="2020-05-21T19:35:56.638" v="9"/>
        <pc:sldMasterMkLst>
          <pc:docMk/>
          <pc:sldMasterMk cId="587966016" sldId="2147483678"/>
        </pc:sldMasterMkLst>
        <pc:sldLayoutChg chg="add del mod replId">
          <pc:chgData name="Nagendra Yadav [DS-08]" userId="S::19225760031@datascience.manipal.edu::8ed35957-b4a4-4eaf-8310-b2eafcc0d91b" providerId="AD" clId="Web-{7472238A-298D-85F9-F7F3-43FB93B95EF3}" dt="2020-05-21T19:35:56.638" v="9"/>
          <pc:sldLayoutMkLst>
            <pc:docMk/>
            <pc:sldMasterMk cId="587966016" sldId="2147483678"/>
            <pc:sldLayoutMk cId="99986092" sldId="2147483679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56.638" v="9"/>
          <pc:sldLayoutMkLst>
            <pc:docMk/>
            <pc:sldMasterMk cId="587966016" sldId="2147483678"/>
            <pc:sldLayoutMk cId="4232601371" sldId="2147483680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56.638" v="9"/>
          <pc:sldLayoutMkLst>
            <pc:docMk/>
            <pc:sldMasterMk cId="587966016" sldId="2147483678"/>
            <pc:sldLayoutMk cId="2756437571" sldId="2147483681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56.638" v="9"/>
          <pc:sldLayoutMkLst>
            <pc:docMk/>
            <pc:sldMasterMk cId="587966016" sldId="2147483678"/>
            <pc:sldLayoutMk cId="251524362" sldId="2147483682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56.638" v="9"/>
          <pc:sldLayoutMkLst>
            <pc:docMk/>
            <pc:sldMasterMk cId="587966016" sldId="2147483678"/>
            <pc:sldLayoutMk cId="478128722" sldId="2147483683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56.638" v="9"/>
          <pc:sldLayoutMkLst>
            <pc:docMk/>
            <pc:sldMasterMk cId="587966016" sldId="2147483678"/>
            <pc:sldLayoutMk cId="3787113768" sldId="2147483684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56.638" v="9"/>
          <pc:sldLayoutMkLst>
            <pc:docMk/>
            <pc:sldMasterMk cId="587966016" sldId="2147483678"/>
            <pc:sldLayoutMk cId="2931477427" sldId="2147483685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56.638" v="9"/>
          <pc:sldLayoutMkLst>
            <pc:docMk/>
            <pc:sldMasterMk cId="587966016" sldId="2147483678"/>
            <pc:sldLayoutMk cId="2757985955" sldId="2147483686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56.638" v="9"/>
          <pc:sldLayoutMkLst>
            <pc:docMk/>
            <pc:sldMasterMk cId="587966016" sldId="2147483678"/>
            <pc:sldLayoutMk cId="2633915567" sldId="2147483687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56.638" v="9"/>
          <pc:sldLayoutMkLst>
            <pc:docMk/>
            <pc:sldMasterMk cId="587966016" sldId="2147483678"/>
            <pc:sldLayoutMk cId="2824733352" sldId="2147483688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56.638" v="9"/>
          <pc:sldLayoutMkLst>
            <pc:docMk/>
            <pc:sldMasterMk cId="587966016" sldId="2147483678"/>
            <pc:sldLayoutMk cId="254807108" sldId="2147483689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7472238A-298D-85F9-F7F3-43FB93B95EF3}" dt="2020-05-21T19:35:58.981" v="10"/>
        <pc:sldMasterMkLst>
          <pc:docMk/>
          <pc:sldMasterMk cId="2894513259" sldId="2147483690"/>
        </pc:sldMasterMkLst>
        <pc:sldLayoutChg chg="add del mod replId">
          <pc:chgData name="Nagendra Yadav [DS-08]" userId="S::19225760031@datascience.manipal.edu::8ed35957-b4a4-4eaf-8310-b2eafcc0d91b" providerId="AD" clId="Web-{7472238A-298D-85F9-F7F3-43FB93B95EF3}" dt="2020-05-21T19:35:58.981" v="10"/>
          <pc:sldLayoutMkLst>
            <pc:docMk/>
            <pc:sldMasterMk cId="2894513259" sldId="2147483690"/>
            <pc:sldLayoutMk cId="2844254821" sldId="2147483691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58.981" v="10"/>
          <pc:sldLayoutMkLst>
            <pc:docMk/>
            <pc:sldMasterMk cId="2894513259" sldId="2147483690"/>
            <pc:sldLayoutMk cId="1683137656" sldId="2147483692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58.981" v="10"/>
          <pc:sldLayoutMkLst>
            <pc:docMk/>
            <pc:sldMasterMk cId="2894513259" sldId="2147483690"/>
            <pc:sldLayoutMk cId="1212189812" sldId="2147483693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58.981" v="10"/>
          <pc:sldLayoutMkLst>
            <pc:docMk/>
            <pc:sldMasterMk cId="2894513259" sldId="2147483690"/>
            <pc:sldLayoutMk cId="476622959" sldId="2147483694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58.981" v="10"/>
          <pc:sldLayoutMkLst>
            <pc:docMk/>
            <pc:sldMasterMk cId="2894513259" sldId="2147483690"/>
            <pc:sldLayoutMk cId="4275242323" sldId="2147483695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58.981" v="10"/>
          <pc:sldLayoutMkLst>
            <pc:docMk/>
            <pc:sldMasterMk cId="2894513259" sldId="2147483690"/>
            <pc:sldLayoutMk cId="1951766914" sldId="2147483696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58.981" v="10"/>
          <pc:sldLayoutMkLst>
            <pc:docMk/>
            <pc:sldMasterMk cId="2894513259" sldId="2147483690"/>
            <pc:sldLayoutMk cId="1039774415" sldId="2147483697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58.981" v="10"/>
          <pc:sldLayoutMkLst>
            <pc:docMk/>
            <pc:sldMasterMk cId="2894513259" sldId="2147483690"/>
            <pc:sldLayoutMk cId="2023777322" sldId="2147483698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58.981" v="10"/>
          <pc:sldLayoutMkLst>
            <pc:docMk/>
            <pc:sldMasterMk cId="2894513259" sldId="2147483690"/>
            <pc:sldLayoutMk cId="4209236705" sldId="2147483699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58.981" v="10"/>
          <pc:sldLayoutMkLst>
            <pc:docMk/>
            <pc:sldMasterMk cId="2894513259" sldId="2147483690"/>
            <pc:sldLayoutMk cId="1626936929" sldId="2147483700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5:58.981" v="10"/>
          <pc:sldLayoutMkLst>
            <pc:docMk/>
            <pc:sldMasterMk cId="2894513259" sldId="2147483690"/>
            <pc:sldLayoutMk cId="3353766290" sldId="2147483701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7472238A-298D-85F9-F7F3-43FB93B95EF3}" dt="2020-05-21T19:36:18.873" v="19"/>
        <pc:sldMasterMkLst>
          <pc:docMk/>
          <pc:sldMasterMk cId="3759086039" sldId="2147483702"/>
        </pc:sldMasterMkLst>
        <pc:sldLayoutChg chg="add del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3759086039" sldId="2147483702"/>
            <pc:sldLayoutMk cId="1506611104" sldId="2147483703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3759086039" sldId="2147483702"/>
            <pc:sldLayoutMk cId="3959718254" sldId="2147483704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3759086039" sldId="2147483702"/>
            <pc:sldLayoutMk cId="3061625905" sldId="2147483705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3759086039" sldId="2147483702"/>
            <pc:sldLayoutMk cId="867961873" sldId="2147483706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3759086039" sldId="2147483702"/>
            <pc:sldLayoutMk cId="2274571606" sldId="2147483707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3759086039" sldId="2147483702"/>
            <pc:sldLayoutMk cId="2894482332" sldId="2147483708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3759086039" sldId="2147483702"/>
            <pc:sldLayoutMk cId="1658133809" sldId="2147483709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3759086039" sldId="2147483702"/>
            <pc:sldLayoutMk cId="448566460" sldId="2147483710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3759086039" sldId="2147483702"/>
            <pc:sldLayoutMk cId="2679717183" sldId="2147483711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3759086039" sldId="2147483702"/>
            <pc:sldLayoutMk cId="2484952323" sldId="2147483712"/>
          </pc:sldLayoutMkLst>
        </pc:sldLayoutChg>
        <pc:sldLayoutChg chg="add del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3759086039" sldId="2147483702"/>
            <pc:sldLayoutMk cId="1931210716" sldId="2147483713"/>
          </pc:sldLayoutMkLst>
        </pc:sldLayoutChg>
      </pc:sldMasterChg>
      <pc:sldMasterChg chg="add addSldLayout modSldLayout">
        <pc:chgData name="Nagendra Yadav [DS-08]" userId="S::19225760031@datascience.manipal.edu::8ed35957-b4a4-4eaf-8310-b2eafcc0d91b" providerId="AD" clId="Web-{7472238A-298D-85F9-F7F3-43FB93B95EF3}" dt="2020-05-21T19:36:18.873" v="19"/>
        <pc:sldMasterMkLst>
          <pc:docMk/>
          <pc:sldMasterMk cId="4224040076" sldId="2147483714"/>
        </pc:sldMasterMkLst>
        <pc:sldLayoutChg chg="add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4224040076" sldId="2147483714"/>
            <pc:sldLayoutMk cId="3091220450" sldId="2147483715"/>
          </pc:sldLayoutMkLst>
        </pc:sldLayoutChg>
        <pc:sldLayoutChg chg="add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4224040076" sldId="2147483714"/>
            <pc:sldLayoutMk cId="4060993041" sldId="2147483716"/>
          </pc:sldLayoutMkLst>
        </pc:sldLayoutChg>
        <pc:sldLayoutChg chg="add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4224040076" sldId="2147483714"/>
            <pc:sldLayoutMk cId="2863259695" sldId="2147483717"/>
          </pc:sldLayoutMkLst>
        </pc:sldLayoutChg>
        <pc:sldLayoutChg chg="add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4224040076" sldId="2147483714"/>
            <pc:sldLayoutMk cId="3028404408" sldId="2147483718"/>
          </pc:sldLayoutMkLst>
        </pc:sldLayoutChg>
        <pc:sldLayoutChg chg="add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4224040076" sldId="2147483714"/>
            <pc:sldLayoutMk cId="2346516413" sldId="2147483719"/>
          </pc:sldLayoutMkLst>
        </pc:sldLayoutChg>
        <pc:sldLayoutChg chg="add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4224040076" sldId="2147483714"/>
            <pc:sldLayoutMk cId="190035456" sldId="2147483720"/>
          </pc:sldLayoutMkLst>
        </pc:sldLayoutChg>
        <pc:sldLayoutChg chg="add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4224040076" sldId="2147483714"/>
            <pc:sldLayoutMk cId="2348085793" sldId="2147483721"/>
          </pc:sldLayoutMkLst>
        </pc:sldLayoutChg>
        <pc:sldLayoutChg chg="add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4224040076" sldId="2147483714"/>
            <pc:sldLayoutMk cId="757783640" sldId="2147483722"/>
          </pc:sldLayoutMkLst>
        </pc:sldLayoutChg>
        <pc:sldLayoutChg chg="add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4224040076" sldId="2147483714"/>
            <pc:sldLayoutMk cId="1228489122" sldId="2147483723"/>
          </pc:sldLayoutMkLst>
        </pc:sldLayoutChg>
        <pc:sldLayoutChg chg="add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4224040076" sldId="2147483714"/>
            <pc:sldLayoutMk cId="1414803955" sldId="2147483724"/>
          </pc:sldLayoutMkLst>
        </pc:sldLayoutChg>
        <pc:sldLayoutChg chg="add mod replId">
          <pc:chgData name="Nagendra Yadav [DS-08]" userId="S::19225760031@datascience.manipal.edu::8ed35957-b4a4-4eaf-8310-b2eafcc0d91b" providerId="AD" clId="Web-{7472238A-298D-85F9-F7F3-43FB93B95EF3}" dt="2020-05-21T19:36:18.873" v="19"/>
          <pc:sldLayoutMkLst>
            <pc:docMk/>
            <pc:sldMasterMk cId="4224040076" sldId="2147483714"/>
            <pc:sldLayoutMk cId="1826186830" sldId="214748372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01903-8310-43B8-9FB2-6E5B600854C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4A7E70E-3FD9-411E-AA7F-0DCC5DB17DD4}">
      <dgm:prSet/>
      <dgm:spPr/>
      <dgm:t>
        <a:bodyPr/>
        <a:lstStyle/>
        <a:p>
          <a:r>
            <a:rPr lang="en-US" b="1"/>
            <a:t>Break Statement </a:t>
          </a:r>
          <a:r>
            <a:rPr lang="en-US"/>
            <a:t>– This statement is used to "jumps out" of a loop.</a:t>
          </a:r>
        </a:p>
      </dgm:t>
    </dgm:pt>
    <dgm:pt modelId="{37AF58F0-626D-4324-B598-040CF03D8C6F}" type="parTrans" cxnId="{908D4A02-4AE8-4E74-9D10-0C8AED3B2BAE}">
      <dgm:prSet/>
      <dgm:spPr/>
      <dgm:t>
        <a:bodyPr/>
        <a:lstStyle/>
        <a:p>
          <a:endParaRPr lang="en-US"/>
        </a:p>
      </dgm:t>
    </dgm:pt>
    <dgm:pt modelId="{15931CA0-FA41-459D-9893-D36BE5C6904E}" type="sibTrans" cxnId="{908D4A02-4AE8-4E74-9D10-0C8AED3B2BAE}">
      <dgm:prSet/>
      <dgm:spPr/>
      <dgm:t>
        <a:bodyPr/>
        <a:lstStyle/>
        <a:p>
          <a:endParaRPr lang="en-US"/>
        </a:p>
      </dgm:t>
    </dgm:pt>
    <dgm:pt modelId="{31C41992-2DBF-440A-928D-529E60D58648}">
      <dgm:prSet/>
      <dgm:spPr/>
      <dgm:t>
        <a:bodyPr/>
        <a:lstStyle/>
        <a:p>
          <a:r>
            <a:rPr lang="en-US"/>
            <a:t>The break statement breaks the loop and continues executing the code after the loop (if any).</a:t>
          </a:r>
        </a:p>
      </dgm:t>
    </dgm:pt>
    <dgm:pt modelId="{BCFD92ED-EA82-4068-A0F9-7347F57D7E97}" type="parTrans" cxnId="{6B9D7163-B390-45CA-A444-34645B00E2C8}">
      <dgm:prSet/>
      <dgm:spPr/>
      <dgm:t>
        <a:bodyPr/>
        <a:lstStyle/>
        <a:p>
          <a:endParaRPr lang="en-US"/>
        </a:p>
      </dgm:t>
    </dgm:pt>
    <dgm:pt modelId="{44604225-95A9-4AB4-B330-5D8619930F09}" type="sibTrans" cxnId="{6B9D7163-B390-45CA-A444-34645B00E2C8}">
      <dgm:prSet/>
      <dgm:spPr/>
      <dgm:t>
        <a:bodyPr/>
        <a:lstStyle/>
        <a:p>
          <a:endParaRPr lang="en-US"/>
        </a:p>
      </dgm:t>
    </dgm:pt>
    <dgm:pt modelId="{B8D25DBC-A127-4647-BDBB-527BB95A9FEF}">
      <dgm:prSet/>
      <dgm:spPr/>
      <dgm:t>
        <a:bodyPr/>
        <a:lstStyle/>
        <a:p>
          <a:r>
            <a:rPr lang="en-US" b="1"/>
            <a:t>Continue Statement </a:t>
          </a:r>
          <a:r>
            <a:rPr lang="en-US"/>
            <a:t>– This statement is used to "jumps over" one iteration in the loop.</a:t>
          </a:r>
        </a:p>
      </dgm:t>
    </dgm:pt>
    <dgm:pt modelId="{F55F494A-4662-4007-8C65-2002EF28C087}" type="parTrans" cxnId="{C6F0CAF0-B81F-4B9A-A3A6-6A2FEDEFD23A}">
      <dgm:prSet/>
      <dgm:spPr/>
      <dgm:t>
        <a:bodyPr/>
        <a:lstStyle/>
        <a:p>
          <a:endParaRPr lang="en-US"/>
        </a:p>
      </dgm:t>
    </dgm:pt>
    <dgm:pt modelId="{9FBD307A-065E-455C-B4EB-137EE8125996}" type="sibTrans" cxnId="{C6F0CAF0-B81F-4B9A-A3A6-6A2FEDEFD23A}">
      <dgm:prSet/>
      <dgm:spPr/>
      <dgm:t>
        <a:bodyPr/>
        <a:lstStyle/>
        <a:p>
          <a:endParaRPr lang="en-US"/>
        </a:p>
      </dgm:t>
    </dgm:pt>
    <dgm:pt modelId="{12EF088A-7AA1-4CC6-A81C-E75F693C79FF}">
      <dgm:prSet/>
      <dgm:spPr/>
      <dgm:t>
        <a:bodyPr/>
        <a:lstStyle/>
        <a:p>
          <a:r>
            <a:rPr lang="en-US"/>
            <a:t>The continue statement breaks one iteration (in the loop), if a specified condition occurs, and continues with the next iteration in the loop.</a:t>
          </a:r>
        </a:p>
      </dgm:t>
    </dgm:pt>
    <dgm:pt modelId="{0A010860-275C-4B32-A991-C6FE24E5C544}" type="parTrans" cxnId="{A21330BC-FEA9-414D-ABBA-3CD5F2EAB0AF}">
      <dgm:prSet/>
      <dgm:spPr/>
      <dgm:t>
        <a:bodyPr/>
        <a:lstStyle/>
        <a:p>
          <a:endParaRPr lang="en-US"/>
        </a:p>
      </dgm:t>
    </dgm:pt>
    <dgm:pt modelId="{E653F2AF-0D98-472B-B468-0D7B898B3FDA}" type="sibTrans" cxnId="{A21330BC-FEA9-414D-ABBA-3CD5F2EAB0AF}">
      <dgm:prSet/>
      <dgm:spPr/>
      <dgm:t>
        <a:bodyPr/>
        <a:lstStyle/>
        <a:p>
          <a:endParaRPr lang="en-US"/>
        </a:p>
      </dgm:t>
    </dgm:pt>
    <dgm:pt modelId="{E0BC96D2-D6AC-4C72-AA2E-92D83E0D4B31}" type="pres">
      <dgm:prSet presAssocID="{E5701903-8310-43B8-9FB2-6E5B600854C6}" presName="root" presStyleCnt="0">
        <dgm:presLayoutVars>
          <dgm:dir/>
          <dgm:resizeHandles val="exact"/>
        </dgm:presLayoutVars>
      </dgm:prSet>
      <dgm:spPr/>
    </dgm:pt>
    <dgm:pt modelId="{9770F3B0-6997-42E0-8E88-E4FC37A64380}" type="pres">
      <dgm:prSet presAssocID="{E5701903-8310-43B8-9FB2-6E5B600854C6}" presName="container" presStyleCnt="0">
        <dgm:presLayoutVars>
          <dgm:dir/>
          <dgm:resizeHandles val="exact"/>
        </dgm:presLayoutVars>
      </dgm:prSet>
      <dgm:spPr/>
    </dgm:pt>
    <dgm:pt modelId="{6B0B30B9-0227-42CD-8D3D-40E7F4E28839}" type="pres">
      <dgm:prSet presAssocID="{A4A7E70E-3FD9-411E-AA7F-0DCC5DB17DD4}" presName="compNode" presStyleCnt="0"/>
      <dgm:spPr/>
    </dgm:pt>
    <dgm:pt modelId="{60EAA63E-659D-4EEE-B700-FE7C9CE2E2EB}" type="pres">
      <dgm:prSet presAssocID="{A4A7E70E-3FD9-411E-AA7F-0DCC5DB17DD4}" presName="iconBgRect" presStyleLbl="bgShp" presStyleIdx="0" presStyleCnt="4"/>
      <dgm:spPr/>
    </dgm:pt>
    <dgm:pt modelId="{1D80D232-F28D-4887-8962-7F73B717C098}" type="pres">
      <dgm:prSet presAssocID="{A4A7E70E-3FD9-411E-AA7F-0DCC5DB17D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5AA0F923-12E2-418E-A4F9-709D7612D383}" type="pres">
      <dgm:prSet presAssocID="{A4A7E70E-3FD9-411E-AA7F-0DCC5DB17DD4}" presName="spaceRect" presStyleCnt="0"/>
      <dgm:spPr/>
    </dgm:pt>
    <dgm:pt modelId="{9CA3BAA1-50B8-42CB-BF21-DC4B47ECD2CA}" type="pres">
      <dgm:prSet presAssocID="{A4A7E70E-3FD9-411E-AA7F-0DCC5DB17DD4}" presName="textRect" presStyleLbl="revTx" presStyleIdx="0" presStyleCnt="4">
        <dgm:presLayoutVars>
          <dgm:chMax val="1"/>
          <dgm:chPref val="1"/>
        </dgm:presLayoutVars>
      </dgm:prSet>
      <dgm:spPr/>
    </dgm:pt>
    <dgm:pt modelId="{EFA34F60-2F14-4607-9DA7-590E99FE7359}" type="pres">
      <dgm:prSet presAssocID="{15931CA0-FA41-459D-9893-D36BE5C6904E}" presName="sibTrans" presStyleLbl="sibTrans2D1" presStyleIdx="0" presStyleCnt="0"/>
      <dgm:spPr/>
    </dgm:pt>
    <dgm:pt modelId="{C7AFBE1A-0F71-4A1B-A79F-D0F9A27897BE}" type="pres">
      <dgm:prSet presAssocID="{31C41992-2DBF-440A-928D-529E60D58648}" presName="compNode" presStyleCnt="0"/>
      <dgm:spPr/>
    </dgm:pt>
    <dgm:pt modelId="{D98E7FBA-5194-46E8-BD77-DBFCA6051FCB}" type="pres">
      <dgm:prSet presAssocID="{31C41992-2DBF-440A-928D-529E60D58648}" presName="iconBgRect" presStyleLbl="bgShp" presStyleIdx="1" presStyleCnt="4"/>
      <dgm:spPr/>
    </dgm:pt>
    <dgm:pt modelId="{4019F6BF-92E6-4D21-8506-16FB7016E87D}" type="pres">
      <dgm:prSet presAssocID="{31C41992-2DBF-440A-928D-529E60D586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DDBFD58A-50CC-4B8D-A138-FEB0F06F854C}" type="pres">
      <dgm:prSet presAssocID="{31C41992-2DBF-440A-928D-529E60D58648}" presName="spaceRect" presStyleCnt="0"/>
      <dgm:spPr/>
    </dgm:pt>
    <dgm:pt modelId="{19ADFF42-9164-4342-A6D7-E1E8BD174665}" type="pres">
      <dgm:prSet presAssocID="{31C41992-2DBF-440A-928D-529E60D58648}" presName="textRect" presStyleLbl="revTx" presStyleIdx="1" presStyleCnt="4">
        <dgm:presLayoutVars>
          <dgm:chMax val="1"/>
          <dgm:chPref val="1"/>
        </dgm:presLayoutVars>
      </dgm:prSet>
      <dgm:spPr/>
    </dgm:pt>
    <dgm:pt modelId="{1A527AC7-2493-4A5E-8A57-10D9B3670E60}" type="pres">
      <dgm:prSet presAssocID="{44604225-95A9-4AB4-B330-5D8619930F09}" presName="sibTrans" presStyleLbl="sibTrans2D1" presStyleIdx="0" presStyleCnt="0"/>
      <dgm:spPr/>
    </dgm:pt>
    <dgm:pt modelId="{A301B286-B231-45FB-AFB2-8A383B0F52B4}" type="pres">
      <dgm:prSet presAssocID="{B8D25DBC-A127-4647-BDBB-527BB95A9FEF}" presName="compNode" presStyleCnt="0"/>
      <dgm:spPr/>
    </dgm:pt>
    <dgm:pt modelId="{ED7B9D68-0EE3-448A-9756-90D6B3D63009}" type="pres">
      <dgm:prSet presAssocID="{B8D25DBC-A127-4647-BDBB-527BB95A9FEF}" presName="iconBgRect" presStyleLbl="bgShp" presStyleIdx="2" presStyleCnt="4"/>
      <dgm:spPr/>
    </dgm:pt>
    <dgm:pt modelId="{39836A9D-9131-43CE-A275-6EB1143B158B}" type="pres">
      <dgm:prSet presAssocID="{B8D25DBC-A127-4647-BDBB-527BB95A9F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9A44771-5E09-4034-9386-5E14A0C6471C}" type="pres">
      <dgm:prSet presAssocID="{B8D25DBC-A127-4647-BDBB-527BB95A9FEF}" presName="spaceRect" presStyleCnt="0"/>
      <dgm:spPr/>
    </dgm:pt>
    <dgm:pt modelId="{11397CCE-C783-43BF-AD54-4EDB55216898}" type="pres">
      <dgm:prSet presAssocID="{B8D25DBC-A127-4647-BDBB-527BB95A9FEF}" presName="textRect" presStyleLbl="revTx" presStyleIdx="2" presStyleCnt="4">
        <dgm:presLayoutVars>
          <dgm:chMax val="1"/>
          <dgm:chPref val="1"/>
        </dgm:presLayoutVars>
      </dgm:prSet>
      <dgm:spPr/>
    </dgm:pt>
    <dgm:pt modelId="{22CC1537-BB51-41B1-BE11-4650FAE7C083}" type="pres">
      <dgm:prSet presAssocID="{9FBD307A-065E-455C-B4EB-137EE8125996}" presName="sibTrans" presStyleLbl="sibTrans2D1" presStyleIdx="0" presStyleCnt="0"/>
      <dgm:spPr/>
    </dgm:pt>
    <dgm:pt modelId="{5475B7AE-40B5-49D8-98BE-BA0258E9F1C9}" type="pres">
      <dgm:prSet presAssocID="{12EF088A-7AA1-4CC6-A81C-E75F693C79FF}" presName="compNode" presStyleCnt="0"/>
      <dgm:spPr/>
    </dgm:pt>
    <dgm:pt modelId="{34D6991F-EF03-4A17-BBF8-1EFCBDEF2A61}" type="pres">
      <dgm:prSet presAssocID="{12EF088A-7AA1-4CC6-A81C-E75F693C79FF}" presName="iconBgRect" presStyleLbl="bgShp" presStyleIdx="3" presStyleCnt="4"/>
      <dgm:spPr/>
    </dgm:pt>
    <dgm:pt modelId="{6303326F-45A7-4811-A357-5A8AD01F695E}" type="pres">
      <dgm:prSet presAssocID="{12EF088A-7AA1-4CC6-A81C-E75F693C79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FB268A-4B44-4569-A8AC-D3DD8C7D15A9}" type="pres">
      <dgm:prSet presAssocID="{12EF088A-7AA1-4CC6-A81C-E75F693C79FF}" presName="spaceRect" presStyleCnt="0"/>
      <dgm:spPr/>
    </dgm:pt>
    <dgm:pt modelId="{483590DD-9C88-4C05-9629-63C552FAB870}" type="pres">
      <dgm:prSet presAssocID="{12EF088A-7AA1-4CC6-A81C-E75F693C79F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8D4A02-4AE8-4E74-9D10-0C8AED3B2BAE}" srcId="{E5701903-8310-43B8-9FB2-6E5B600854C6}" destId="{A4A7E70E-3FD9-411E-AA7F-0DCC5DB17DD4}" srcOrd="0" destOrd="0" parTransId="{37AF58F0-626D-4324-B598-040CF03D8C6F}" sibTransId="{15931CA0-FA41-459D-9893-D36BE5C6904E}"/>
    <dgm:cxn modelId="{43AA1929-3E55-4AEE-A4E8-D9F33559171D}" type="presOf" srcId="{44604225-95A9-4AB4-B330-5D8619930F09}" destId="{1A527AC7-2493-4A5E-8A57-10D9B3670E60}" srcOrd="0" destOrd="0" presId="urn:microsoft.com/office/officeart/2018/2/layout/IconCircleList"/>
    <dgm:cxn modelId="{1F72C25D-9345-42E6-9C9C-D9A88D174240}" type="presOf" srcId="{A4A7E70E-3FD9-411E-AA7F-0DCC5DB17DD4}" destId="{9CA3BAA1-50B8-42CB-BF21-DC4B47ECD2CA}" srcOrd="0" destOrd="0" presId="urn:microsoft.com/office/officeart/2018/2/layout/IconCircleList"/>
    <dgm:cxn modelId="{0D394A60-7C28-45CC-9DE6-FB4C5BC4E9A9}" type="presOf" srcId="{9FBD307A-065E-455C-B4EB-137EE8125996}" destId="{22CC1537-BB51-41B1-BE11-4650FAE7C083}" srcOrd="0" destOrd="0" presId="urn:microsoft.com/office/officeart/2018/2/layout/IconCircleList"/>
    <dgm:cxn modelId="{6B9D7163-B390-45CA-A444-34645B00E2C8}" srcId="{E5701903-8310-43B8-9FB2-6E5B600854C6}" destId="{31C41992-2DBF-440A-928D-529E60D58648}" srcOrd="1" destOrd="0" parTransId="{BCFD92ED-EA82-4068-A0F9-7347F57D7E97}" sibTransId="{44604225-95A9-4AB4-B330-5D8619930F09}"/>
    <dgm:cxn modelId="{3BDA824E-EEEE-4A57-A871-38089705D1B9}" type="presOf" srcId="{12EF088A-7AA1-4CC6-A81C-E75F693C79FF}" destId="{483590DD-9C88-4C05-9629-63C552FAB870}" srcOrd="0" destOrd="0" presId="urn:microsoft.com/office/officeart/2018/2/layout/IconCircleList"/>
    <dgm:cxn modelId="{261A2B7F-C2E5-49E1-9E48-89F95550571B}" type="presOf" srcId="{E5701903-8310-43B8-9FB2-6E5B600854C6}" destId="{E0BC96D2-D6AC-4C72-AA2E-92D83E0D4B31}" srcOrd="0" destOrd="0" presId="urn:microsoft.com/office/officeart/2018/2/layout/IconCircleList"/>
    <dgm:cxn modelId="{A21330BC-FEA9-414D-ABBA-3CD5F2EAB0AF}" srcId="{E5701903-8310-43B8-9FB2-6E5B600854C6}" destId="{12EF088A-7AA1-4CC6-A81C-E75F693C79FF}" srcOrd="3" destOrd="0" parTransId="{0A010860-275C-4B32-A991-C6FE24E5C544}" sibTransId="{E653F2AF-0D98-472B-B468-0D7B898B3FDA}"/>
    <dgm:cxn modelId="{D30E0AC5-FFD1-4C9C-9C77-653BC63FDD42}" type="presOf" srcId="{15931CA0-FA41-459D-9893-D36BE5C6904E}" destId="{EFA34F60-2F14-4607-9DA7-590E99FE7359}" srcOrd="0" destOrd="0" presId="urn:microsoft.com/office/officeart/2018/2/layout/IconCircleList"/>
    <dgm:cxn modelId="{0B8C7ECD-9F75-4E01-8102-8E621E2015A7}" type="presOf" srcId="{B8D25DBC-A127-4647-BDBB-527BB95A9FEF}" destId="{11397CCE-C783-43BF-AD54-4EDB55216898}" srcOrd="0" destOrd="0" presId="urn:microsoft.com/office/officeart/2018/2/layout/IconCircleList"/>
    <dgm:cxn modelId="{8C635BDC-3B7C-469B-96BE-3DBBBD343391}" type="presOf" srcId="{31C41992-2DBF-440A-928D-529E60D58648}" destId="{19ADFF42-9164-4342-A6D7-E1E8BD174665}" srcOrd="0" destOrd="0" presId="urn:microsoft.com/office/officeart/2018/2/layout/IconCircleList"/>
    <dgm:cxn modelId="{C6F0CAF0-B81F-4B9A-A3A6-6A2FEDEFD23A}" srcId="{E5701903-8310-43B8-9FB2-6E5B600854C6}" destId="{B8D25DBC-A127-4647-BDBB-527BB95A9FEF}" srcOrd="2" destOrd="0" parTransId="{F55F494A-4662-4007-8C65-2002EF28C087}" sibTransId="{9FBD307A-065E-455C-B4EB-137EE8125996}"/>
    <dgm:cxn modelId="{AB0FF4D7-A71A-431E-AF31-DA97F0CE6C58}" type="presParOf" srcId="{E0BC96D2-D6AC-4C72-AA2E-92D83E0D4B31}" destId="{9770F3B0-6997-42E0-8E88-E4FC37A64380}" srcOrd="0" destOrd="0" presId="urn:microsoft.com/office/officeart/2018/2/layout/IconCircleList"/>
    <dgm:cxn modelId="{17013438-D34E-47CA-8DF5-1B55CF14F379}" type="presParOf" srcId="{9770F3B0-6997-42E0-8E88-E4FC37A64380}" destId="{6B0B30B9-0227-42CD-8D3D-40E7F4E28839}" srcOrd="0" destOrd="0" presId="urn:microsoft.com/office/officeart/2018/2/layout/IconCircleList"/>
    <dgm:cxn modelId="{71FE1429-71D4-4162-B0A7-42661507DF1B}" type="presParOf" srcId="{6B0B30B9-0227-42CD-8D3D-40E7F4E28839}" destId="{60EAA63E-659D-4EEE-B700-FE7C9CE2E2EB}" srcOrd="0" destOrd="0" presId="urn:microsoft.com/office/officeart/2018/2/layout/IconCircleList"/>
    <dgm:cxn modelId="{9B0C8195-78C1-41DC-8E4B-5B45740624DC}" type="presParOf" srcId="{6B0B30B9-0227-42CD-8D3D-40E7F4E28839}" destId="{1D80D232-F28D-4887-8962-7F73B717C098}" srcOrd="1" destOrd="0" presId="urn:microsoft.com/office/officeart/2018/2/layout/IconCircleList"/>
    <dgm:cxn modelId="{4CD9263D-9445-4F9C-ADD9-C4D35554AEEB}" type="presParOf" srcId="{6B0B30B9-0227-42CD-8D3D-40E7F4E28839}" destId="{5AA0F923-12E2-418E-A4F9-709D7612D383}" srcOrd="2" destOrd="0" presId="urn:microsoft.com/office/officeart/2018/2/layout/IconCircleList"/>
    <dgm:cxn modelId="{65C68DD3-DA54-4B99-A7A1-54FB0C64567C}" type="presParOf" srcId="{6B0B30B9-0227-42CD-8D3D-40E7F4E28839}" destId="{9CA3BAA1-50B8-42CB-BF21-DC4B47ECD2CA}" srcOrd="3" destOrd="0" presId="urn:microsoft.com/office/officeart/2018/2/layout/IconCircleList"/>
    <dgm:cxn modelId="{FF426914-7059-4E58-8F4A-F86F1376709F}" type="presParOf" srcId="{9770F3B0-6997-42E0-8E88-E4FC37A64380}" destId="{EFA34F60-2F14-4607-9DA7-590E99FE7359}" srcOrd="1" destOrd="0" presId="urn:microsoft.com/office/officeart/2018/2/layout/IconCircleList"/>
    <dgm:cxn modelId="{F3983446-0475-4135-8C7D-91444AE4599C}" type="presParOf" srcId="{9770F3B0-6997-42E0-8E88-E4FC37A64380}" destId="{C7AFBE1A-0F71-4A1B-A79F-D0F9A27897BE}" srcOrd="2" destOrd="0" presId="urn:microsoft.com/office/officeart/2018/2/layout/IconCircleList"/>
    <dgm:cxn modelId="{81A08F16-9163-455C-9433-78EC88AD09D7}" type="presParOf" srcId="{C7AFBE1A-0F71-4A1B-A79F-D0F9A27897BE}" destId="{D98E7FBA-5194-46E8-BD77-DBFCA6051FCB}" srcOrd="0" destOrd="0" presId="urn:microsoft.com/office/officeart/2018/2/layout/IconCircleList"/>
    <dgm:cxn modelId="{CFC40DC9-1D3A-49C0-A803-7165AF543402}" type="presParOf" srcId="{C7AFBE1A-0F71-4A1B-A79F-D0F9A27897BE}" destId="{4019F6BF-92E6-4D21-8506-16FB7016E87D}" srcOrd="1" destOrd="0" presId="urn:microsoft.com/office/officeart/2018/2/layout/IconCircleList"/>
    <dgm:cxn modelId="{2361C1C0-5846-4495-B4DD-4F0ABBCABF10}" type="presParOf" srcId="{C7AFBE1A-0F71-4A1B-A79F-D0F9A27897BE}" destId="{DDBFD58A-50CC-4B8D-A138-FEB0F06F854C}" srcOrd="2" destOrd="0" presId="urn:microsoft.com/office/officeart/2018/2/layout/IconCircleList"/>
    <dgm:cxn modelId="{7AFBE700-7D5A-4992-B1DF-C7C4988E728E}" type="presParOf" srcId="{C7AFBE1A-0F71-4A1B-A79F-D0F9A27897BE}" destId="{19ADFF42-9164-4342-A6D7-E1E8BD174665}" srcOrd="3" destOrd="0" presId="urn:microsoft.com/office/officeart/2018/2/layout/IconCircleList"/>
    <dgm:cxn modelId="{DBE39F31-5598-44D4-9165-F494F474753F}" type="presParOf" srcId="{9770F3B0-6997-42E0-8E88-E4FC37A64380}" destId="{1A527AC7-2493-4A5E-8A57-10D9B3670E60}" srcOrd="3" destOrd="0" presId="urn:microsoft.com/office/officeart/2018/2/layout/IconCircleList"/>
    <dgm:cxn modelId="{D0015CD9-5FDE-4D73-90ED-3B88BFD1C845}" type="presParOf" srcId="{9770F3B0-6997-42E0-8E88-E4FC37A64380}" destId="{A301B286-B231-45FB-AFB2-8A383B0F52B4}" srcOrd="4" destOrd="0" presId="urn:microsoft.com/office/officeart/2018/2/layout/IconCircleList"/>
    <dgm:cxn modelId="{9DCBD372-6E8D-4240-A255-4438BD2C40A3}" type="presParOf" srcId="{A301B286-B231-45FB-AFB2-8A383B0F52B4}" destId="{ED7B9D68-0EE3-448A-9756-90D6B3D63009}" srcOrd="0" destOrd="0" presId="urn:microsoft.com/office/officeart/2018/2/layout/IconCircleList"/>
    <dgm:cxn modelId="{8DEC6128-F3C8-4857-84B0-2AA1EA70E25C}" type="presParOf" srcId="{A301B286-B231-45FB-AFB2-8A383B0F52B4}" destId="{39836A9D-9131-43CE-A275-6EB1143B158B}" srcOrd="1" destOrd="0" presId="urn:microsoft.com/office/officeart/2018/2/layout/IconCircleList"/>
    <dgm:cxn modelId="{88202C94-C329-401C-A3AD-2937E7BA1441}" type="presParOf" srcId="{A301B286-B231-45FB-AFB2-8A383B0F52B4}" destId="{F9A44771-5E09-4034-9386-5E14A0C6471C}" srcOrd="2" destOrd="0" presId="urn:microsoft.com/office/officeart/2018/2/layout/IconCircleList"/>
    <dgm:cxn modelId="{CAC4D838-859F-45AB-B778-0307B093E219}" type="presParOf" srcId="{A301B286-B231-45FB-AFB2-8A383B0F52B4}" destId="{11397CCE-C783-43BF-AD54-4EDB55216898}" srcOrd="3" destOrd="0" presId="urn:microsoft.com/office/officeart/2018/2/layout/IconCircleList"/>
    <dgm:cxn modelId="{EB2E9AC5-F224-47C3-8B68-D77C8D811C53}" type="presParOf" srcId="{9770F3B0-6997-42E0-8E88-E4FC37A64380}" destId="{22CC1537-BB51-41B1-BE11-4650FAE7C083}" srcOrd="5" destOrd="0" presId="urn:microsoft.com/office/officeart/2018/2/layout/IconCircleList"/>
    <dgm:cxn modelId="{3BF91D36-2CB7-45EB-976F-CE4D131F009E}" type="presParOf" srcId="{9770F3B0-6997-42E0-8E88-E4FC37A64380}" destId="{5475B7AE-40B5-49D8-98BE-BA0258E9F1C9}" srcOrd="6" destOrd="0" presId="urn:microsoft.com/office/officeart/2018/2/layout/IconCircleList"/>
    <dgm:cxn modelId="{A9433CA1-056A-4B95-B740-749FEAD22A1F}" type="presParOf" srcId="{5475B7AE-40B5-49D8-98BE-BA0258E9F1C9}" destId="{34D6991F-EF03-4A17-BBF8-1EFCBDEF2A61}" srcOrd="0" destOrd="0" presId="urn:microsoft.com/office/officeart/2018/2/layout/IconCircleList"/>
    <dgm:cxn modelId="{173555C1-E21F-4CFE-85B2-1A36BFFAA023}" type="presParOf" srcId="{5475B7AE-40B5-49D8-98BE-BA0258E9F1C9}" destId="{6303326F-45A7-4811-A357-5A8AD01F695E}" srcOrd="1" destOrd="0" presId="urn:microsoft.com/office/officeart/2018/2/layout/IconCircleList"/>
    <dgm:cxn modelId="{03976216-80DA-452B-A10B-A05443946CF5}" type="presParOf" srcId="{5475B7AE-40B5-49D8-98BE-BA0258E9F1C9}" destId="{51FB268A-4B44-4569-A8AC-D3DD8C7D15A9}" srcOrd="2" destOrd="0" presId="urn:microsoft.com/office/officeart/2018/2/layout/IconCircleList"/>
    <dgm:cxn modelId="{4B61AA85-89C9-4B86-AA50-1146A1C90A0B}" type="presParOf" srcId="{5475B7AE-40B5-49D8-98BE-BA0258E9F1C9}" destId="{483590DD-9C88-4C05-9629-63C552FAB87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AA63E-659D-4EEE-B700-FE7C9CE2E2EB}">
      <dsp:nvSpPr>
        <dsp:cNvPr id="0" name=""/>
        <dsp:cNvSpPr/>
      </dsp:nvSpPr>
      <dsp:spPr>
        <a:xfrm>
          <a:off x="145153" y="348685"/>
          <a:ext cx="1005669" cy="1005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0D232-F28D-4887-8962-7F73B717C098}">
      <dsp:nvSpPr>
        <dsp:cNvPr id="0" name=""/>
        <dsp:cNvSpPr/>
      </dsp:nvSpPr>
      <dsp:spPr>
        <a:xfrm>
          <a:off x="356344" y="559875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3BAA1-50B8-42CB-BF21-DC4B47ECD2CA}">
      <dsp:nvSpPr>
        <dsp:cNvPr id="0" name=""/>
        <dsp:cNvSpPr/>
      </dsp:nvSpPr>
      <dsp:spPr>
        <a:xfrm>
          <a:off x="1366323" y="348685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Break Statement </a:t>
          </a:r>
          <a:r>
            <a:rPr lang="en-US" sz="1400" kern="1200"/>
            <a:t>– This statement is used to "jumps out" of a loop.</a:t>
          </a:r>
        </a:p>
      </dsp:txBody>
      <dsp:txXfrm>
        <a:off x="1366323" y="348685"/>
        <a:ext cx="2370505" cy="1005669"/>
      </dsp:txXfrm>
    </dsp:sp>
    <dsp:sp modelId="{D98E7FBA-5194-46E8-BD77-DBFCA6051FCB}">
      <dsp:nvSpPr>
        <dsp:cNvPr id="0" name=""/>
        <dsp:cNvSpPr/>
      </dsp:nvSpPr>
      <dsp:spPr>
        <a:xfrm>
          <a:off x="4149871" y="348685"/>
          <a:ext cx="1005669" cy="1005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9F6BF-92E6-4D21-8506-16FB7016E87D}">
      <dsp:nvSpPr>
        <dsp:cNvPr id="0" name=""/>
        <dsp:cNvSpPr/>
      </dsp:nvSpPr>
      <dsp:spPr>
        <a:xfrm>
          <a:off x="4361061" y="559875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DFF42-9164-4342-A6D7-E1E8BD174665}">
      <dsp:nvSpPr>
        <dsp:cNvPr id="0" name=""/>
        <dsp:cNvSpPr/>
      </dsp:nvSpPr>
      <dsp:spPr>
        <a:xfrm>
          <a:off x="5371040" y="348685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break statement breaks the loop and continues executing the code after the loop (if any).</a:t>
          </a:r>
        </a:p>
      </dsp:txBody>
      <dsp:txXfrm>
        <a:off x="5371040" y="348685"/>
        <a:ext cx="2370505" cy="1005669"/>
      </dsp:txXfrm>
    </dsp:sp>
    <dsp:sp modelId="{ED7B9D68-0EE3-448A-9756-90D6B3D63009}">
      <dsp:nvSpPr>
        <dsp:cNvPr id="0" name=""/>
        <dsp:cNvSpPr/>
      </dsp:nvSpPr>
      <dsp:spPr>
        <a:xfrm>
          <a:off x="145153" y="1909149"/>
          <a:ext cx="1005669" cy="1005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36A9D-9131-43CE-A275-6EB1143B158B}">
      <dsp:nvSpPr>
        <dsp:cNvPr id="0" name=""/>
        <dsp:cNvSpPr/>
      </dsp:nvSpPr>
      <dsp:spPr>
        <a:xfrm>
          <a:off x="356344" y="2120340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97CCE-C783-43BF-AD54-4EDB55216898}">
      <dsp:nvSpPr>
        <dsp:cNvPr id="0" name=""/>
        <dsp:cNvSpPr/>
      </dsp:nvSpPr>
      <dsp:spPr>
        <a:xfrm>
          <a:off x="1366323" y="1909149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Continue Statement </a:t>
          </a:r>
          <a:r>
            <a:rPr lang="en-US" sz="1400" kern="1200"/>
            <a:t>– This statement is used to "jumps over" one iteration in the loop.</a:t>
          </a:r>
        </a:p>
      </dsp:txBody>
      <dsp:txXfrm>
        <a:off x="1366323" y="1909149"/>
        <a:ext cx="2370505" cy="1005669"/>
      </dsp:txXfrm>
    </dsp:sp>
    <dsp:sp modelId="{34D6991F-EF03-4A17-BBF8-1EFCBDEF2A61}">
      <dsp:nvSpPr>
        <dsp:cNvPr id="0" name=""/>
        <dsp:cNvSpPr/>
      </dsp:nvSpPr>
      <dsp:spPr>
        <a:xfrm>
          <a:off x="4149871" y="1909149"/>
          <a:ext cx="1005669" cy="1005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3326F-45A7-4811-A357-5A8AD01F695E}">
      <dsp:nvSpPr>
        <dsp:cNvPr id="0" name=""/>
        <dsp:cNvSpPr/>
      </dsp:nvSpPr>
      <dsp:spPr>
        <a:xfrm>
          <a:off x="4361061" y="2120340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590DD-9C88-4C05-9629-63C552FAB870}">
      <dsp:nvSpPr>
        <dsp:cNvPr id="0" name=""/>
        <dsp:cNvSpPr/>
      </dsp:nvSpPr>
      <dsp:spPr>
        <a:xfrm>
          <a:off x="5371040" y="1909149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continue statement breaks one iteration (in the loop), if a specified condition occurs, and continues with the next iteration in the loop.</a:t>
          </a:r>
        </a:p>
      </dsp:txBody>
      <dsp:txXfrm>
        <a:off x="5371040" y="1909149"/>
        <a:ext cx="2370505" cy="1005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2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0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8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9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5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0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8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8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8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40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93CC0-4497-49D3-AC50-4C5F367E52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24" r="4" b="16620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en-IN" b="1" u="sng">
                <a:solidFill>
                  <a:srgbClr val="FFFFFF"/>
                </a:solidFill>
                <a:latin typeface="Times New Roman"/>
                <a:cs typeface="Times New Roman"/>
              </a:rPr>
              <a:t>Break and Continue In Pyhton</a:t>
            </a:r>
            <a:endParaRPr lang="en-IN" b="1" u="sng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E8411A-9007-4DFB-88E8-350865ED4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643384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9480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Break and Continue In Pyhton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and Continue</dc:title>
  <dc:creator>R</dc:creator>
  <cp:lastModifiedBy>Windows User</cp:lastModifiedBy>
  <cp:revision>14</cp:revision>
  <dcterms:created xsi:type="dcterms:W3CDTF">2006-08-16T00:00:00Z</dcterms:created>
  <dcterms:modified xsi:type="dcterms:W3CDTF">2020-05-21T19:36:25Z</dcterms:modified>
</cp:coreProperties>
</file>