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7" r:id="rId3"/>
    <p:sldId id="268" r:id="rId4"/>
    <p:sldId id="269" r:id="rId5"/>
    <p:sldId id="270" r:id="rId6"/>
    <p:sldId id="271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CD97AE-CE7C-1CF6-3DBA-8017F608E222}" v="261" dt="2020-05-31T16:42:10.168"/>
    <p1510:client id="{7429CD62-E22C-3016-6E9C-F19E1E881566}" v="130" dt="2020-05-31T16:51:07.781"/>
    <p1510:client id="{9C7C74D8-63D8-71F1-190E-FF803BF52210}" v="502" dt="2020-05-31T16:48:15.741"/>
    <p1510:client id="{C119C52B-A707-D471-1CD6-1F56C093AF80}" v="173" dt="2020-05-31T16:33:39.217"/>
    <p1510:client id="{C36FA6E3-D910-48F7-A6BF-E3FDF339F08D}" v="167" dt="2020-05-31T16:21:09.2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gendra Yadav [DS-08]" userId="S::19225760031@datascience.manipal.edu::8ed35957-b4a4-4eaf-8310-b2eafcc0d91b" providerId="AD" clId="Web-{C36FA6E3-D910-48F7-A6BF-E3FDF339F08D}"/>
    <pc:docChg chg="modSld addMainMaster delMainMaster">
      <pc:chgData name="Nagendra Yadav [DS-08]" userId="S::19225760031@datascience.manipal.edu::8ed35957-b4a4-4eaf-8310-b2eafcc0d91b" providerId="AD" clId="Web-{C36FA6E3-D910-48F7-A6BF-E3FDF339F08D}" dt="2020-05-31T16:21:09.206" v="171" actId="20577"/>
      <pc:docMkLst>
        <pc:docMk/>
      </pc:docMkLst>
      <pc:sldChg chg="addSp delSp modSp mod setBg modClrScheme delAnim delDesignElem chgLayout">
        <pc:chgData name="Nagendra Yadav [DS-08]" userId="S::19225760031@datascience.manipal.edu::8ed35957-b4a4-4eaf-8310-b2eafcc0d91b" providerId="AD" clId="Web-{C36FA6E3-D910-48F7-A6BF-E3FDF339F08D}" dt="2020-05-31T16:18:18.373" v="111"/>
        <pc:sldMkLst>
          <pc:docMk/>
          <pc:sldMk cId="379316456" sldId="257"/>
        </pc:sldMkLst>
        <pc:spChg chg="mod ord">
          <ac:chgData name="Nagendra Yadav [DS-08]" userId="S::19225760031@datascience.manipal.edu::8ed35957-b4a4-4eaf-8310-b2eafcc0d91b" providerId="AD" clId="Web-{C36FA6E3-D910-48F7-A6BF-E3FDF339F08D}" dt="2020-05-31T16:18:18.373" v="111"/>
          <ac:spMkLst>
            <pc:docMk/>
            <pc:sldMk cId="379316456" sldId="257"/>
            <ac:spMk id="2" creationId="{00000000-0000-0000-0000-000000000000}"/>
          </ac:spMkLst>
        </pc:spChg>
        <pc:spChg chg="add del mod ord">
          <ac:chgData name="Nagendra Yadav [DS-08]" userId="S::19225760031@datascience.manipal.edu::8ed35957-b4a4-4eaf-8310-b2eafcc0d91b" providerId="AD" clId="Web-{C36FA6E3-D910-48F7-A6BF-E3FDF339F08D}" dt="2020-05-31T16:18:18.373" v="111"/>
          <ac:spMkLst>
            <pc:docMk/>
            <pc:sldMk cId="379316456" sldId="257"/>
            <ac:spMk id="3" creationId="{00000000-0000-0000-0000-000000000000}"/>
          </ac:spMkLst>
        </pc:spChg>
        <pc:spChg chg="add del">
          <ac:chgData name="Nagendra Yadav [DS-08]" userId="S::19225760031@datascience.manipal.edu::8ed35957-b4a4-4eaf-8310-b2eafcc0d91b" providerId="AD" clId="Web-{C36FA6E3-D910-48F7-A6BF-E3FDF339F08D}" dt="2020-05-31T16:12:24.487" v="13"/>
          <ac:spMkLst>
            <pc:docMk/>
            <pc:sldMk cId="379316456" sldId="257"/>
            <ac:spMk id="5" creationId="{23A58148-D452-4F6F-A2FE-EED968DE1970}"/>
          </ac:spMkLst>
        </pc:spChg>
        <pc:spChg chg="add del">
          <ac:chgData name="Nagendra Yadav [DS-08]" userId="S::19225760031@datascience.manipal.edu::8ed35957-b4a4-4eaf-8310-b2eafcc0d91b" providerId="AD" clId="Web-{C36FA6E3-D910-48F7-A6BF-E3FDF339F08D}" dt="2020-05-31T16:15:54.119" v="67"/>
          <ac:spMkLst>
            <pc:docMk/>
            <pc:sldMk cId="379316456" sldId="257"/>
            <ac:spMk id="9" creationId="{2B566528-1B12-4246-9431-5C2D7D081168}"/>
          </ac:spMkLst>
        </pc:spChg>
        <pc:spChg chg="add del">
          <ac:chgData name="Nagendra Yadav [DS-08]" userId="S::19225760031@datascience.manipal.edu::8ed35957-b4a4-4eaf-8310-b2eafcc0d91b" providerId="AD" clId="Web-{C36FA6E3-D910-48F7-A6BF-E3FDF339F08D}" dt="2020-05-31T16:11:55.987" v="9"/>
          <ac:spMkLst>
            <pc:docMk/>
            <pc:sldMk cId="379316456" sldId="257"/>
            <ac:spMk id="10" creationId="{427D15F9-FBA9-45B6-A1EE-7E2610907483}"/>
          </ac:spMkLst>
        </pc:spChg>
        <pc:spChg chg="add del">
          <ac:chgData name="Nagendra Yadav [DS-08]" userId="S::19225760031@datascience.manipal.edu::8ed35957-b4a4-4eaf-8310-b2eafcc0d91b" providerId="AD" clId="Web-{C36FA6E3-D910-48F7-A6BF-E3FDF339F08D}" dt="2020-05-31T16:15:54.119" v="67"/>
          <ac:spMkLst>
            <pc:docMk/>
            <pc:sldMk cId="379316456" sldId="257"/>
            <ac:spMk id="11" creationId="{2E80C965-DB6D-4F81-9E9E-B027384D0BD6}"/>
          </ac:spMkLst>
        </pc:spChg>
        <pc:spChg chg="add del">
          <ac:chgData name="Nagendra Yadav [DS-08]" userId="S::19225760031@datascience.manipal.edu::8ed35957-b4a4-4eaf-8310-b2eafcc0d91b" providerId="AD" clId="Web-{C36FA6E3-D910-48F7-A6BF-E3FDF339F08D}" dt="2020-05-31T16:15:54.119" v="67"/>
          <ac:spMkLst>
            <pc:docMk/>
            <pc:sldMk cId="379316456" sldId="257"/>
            <ac:spMk id="13" creationId="{A580F890-B085-4E95-96AA-55AEBEC5CE6E}"/>
          </ac:spMkLst>
        </pc:spChg>
        <pc:spChg chg="add del">
          <ac:chgData name="Nagendra Yadav [DS-08]" userId="S::19225760031@datascience.manipal.edu::8ed35957-b4a4-4eaf-8310-b2eafcc0d91b" providerId="AD" clId="Web-{C36FA6E3-D910-48F7-A6BF-E3FDF339F08D}" dt="2020-05-31T16:17:16.137" v="94"/>
          <ac:spMkLst>
            <pc:docMk/>
            <pc:sldMk cId="379316456" sldId="257"/>
            <ac:spMk id="14" creationId="{D3F51FEB-38FB-4F6C-9F7B-2F2AFAB65463}"/>
          </ac:spMkLst>
        </pc:spChg>
        <pc:spChg chg="add del">
          <ac:chgData name="Nagendra Yadav [DS-08]" userId="S::19225760031@datascience.manipal.edu::8ed35957-b4a4-4eaf-8310-b2eafcc0d91b" providerId="AD" clId="Web-{C36FA6E3-D910-48F7-A6BF-E3FDF339F08D}" dt="2020-05-31T16:15:54.119" v="67"/>
          <ac:spMkLst>
            <pc:docMk/>
            <pc:sldMk cId="379316456" sldId="257"/>
            <ac:spMk id="15" creationId="{D3F51FEB-38FB-4F6C-9F7B-2F2AFAB65463}"/>
          </ac:spMkLst>
        </pc:spChg>
        <pc:spChg chg="add del">
          <ac:chgData name="Nagendra Yadav [DS-08]" userId="S::19225760031@datascience.manipal.edu::8ed35957-b4a4-4eaf-8310-b2eafcc0d91b" providerId="AD" clId="Web-{C36FA6E3-D910-48F7-A6BF-E3FDF339F08D}" dt="2020-05-31T16:17:16.137" v="94"/>
          <ac:spMkLst>
            <pc:docMk/>
            <pc:sldMk cId="379316456" sldId="257"/>
            <ac:spMk id="16" creationId="{1E547BA6-BAE0-43BB-A7CA-60F69CE252F0}"/>
          </ac:spMkLst>
        </pc:spChg>
        <pc:spChg chg="add del">
          <ac:chgData name="Nagendra Yadav [DS-08]" userId="S::19225760031@datascience.manipal.edu::8ed35957-b4a4-4eaf-8310-b2eafcc0d91b" providerId="AD" clId="Web-{C36FA6E3-D910-48F7-A6BF-E3FDF339F08D}" dt="2020-05-31T16:15:54.119" v="67"/>
          <ac:spMkLst>
            <pc:docMk/>
            <pc:sldMk cId="379316456" sldId="257"/>
            <ac:spMk id="17" creationId="{1E547BA6-BAE0-43BB-A7CA-60F69CE252F0}"/>
          </ac:spMkLst>
        </pc:spChg>
        <pc:spChg chg="add del">
          <ac:chgData name="Nagendra Yadav [DS-08]" userId="S::19225760031@datascience.manipal.edu::8ed35957-b4a4-4eaf-8310-b2eafcc0d91b" providerId="AD" clId="Web-{C36FA6E3-D910-48F7-A6BF-E3FDF339F08D}" dt="2020-05-31T16:17:16.137" v="94"/>
          <ac:spMkLst>
            <pc:docMk/>
            <pc:sldMk cId="379316456" sldId="257"/>
            <ac:spMk id="18" creationId="{2B566528-1B12-4246-9431-5C2D7D081168}"/>
          </ac:spMkLst>
        </pc:spChg>
        <pc:spChg chg="add del">
          <ac:chgData name="Nagendra Yadav [DS-08]" userId="S::19225760031@datascience.manipal.edu::8ed35957-b4a4-4eaf-8310-b2eafcc0d91b" providerId="AD" clId="Web-{C36FA6E3-D910-48F7-A6BF-E3FDF339F08D}" dt="2020-05-31T16:17:16.137" v="94"/>
          <ac:spMkLst>
            <pc:docMk/>
            <pc:sldMk cId="379316456" sldId="257"/>
            <ac:spMk id="19" creationId="{2E80C965-DB6D-4F81-9E9E-B027384D0BD6}"/>
          </ac:spMkLst>
        </pc:spChg>
        <pc:spChg chg="add del">
          <ac:chgData name="Nagendra Yadav [DS-08]" userId="S::19225760031@datascience.manipal.edu::8ed35957-b4a4-4eaf-8310-b2eafcc0d91b" providerId="AD" clId="Web-{C36FA6E3-D910-48F7-A6BF-E3FDF339F08D}" dt="2020-05-31T16:17:16.137" v="94"/>
          <ac:spMkLst>
            <pc:docMk/>
            <pc:sldMk cId="379316456" sldId="257"/>
            <ac:spMk id="20" creationId="{A580F890-B085-4E95-96AA-55AEBEC5CE6E}"/>
          </ac:spMkLst>
        </pc:spChg>
        <pc:spChg chg="add del">
          <ac:chgData name="Nagendra Yadav [DS-08]" userId="S::19225760031@datascience.manipal.edu::8ed35957-b4a4-4eaf-8310-b2eafcc0d91b" providerId="AD" clId="Web-{C36FA6E3-D910-48F7-A6BF-E3FDF339F08D}" dt="2020-05-31T16:18:18.357" v="110"/>
          <ac:spMkLst>
            <pc:docMk/>
            <pc:sldMk cId="379316456" sldId="257"/>
            <ac:spMk id="21" creationId="{2B566528-1B12-4246-9431-5C2D7D081168}"/>
          </ac:spMkLst>
        </pc:spChg>
        <pc:spChg chg="add del">
          <ac:chgData name="Nagendra Yadav [DS-08]" userId="S::19225760031@datascience.manipal.edu::8ed35957-b4a4-4eaf-8310-b2eafcc0d91b" providerId="AD" clId="Web-{C36FA6E3-D910-48F7-A6BF-E3FDF339F08D}" dt="2020-05-31T16:18:18.357" v="110"/>
          <ac:spMkLst>
            <pc:docMk/>
            <pc:sldMk cId="379316456" sldId="257"/>
            <ac:spMk id="23" creationId="{2E80C965-DB6D-4F81-9E9E-B027384D0BD6}"/>
          </ac:spMkLst>
        </pc:spChg>
        <pc:spChg chg="add del">
          <ac:chgData name="Nagendra Yadav [DS-08]" userId="S::19225760031@datascience.manipal.edu::8ed35957-b4a4-4eaf-8310-b2eafcc0d91b" providerId="AD" clId="Web-{C36FA6E3-D910-48F7-A6BF-E3FDF339F08D}" dt="2020-05-31T16:18:18.357" v="110"/>
          <ac:spMkLst>
            <pc:docMk/>
            <pc:sldMk cId="379316456" sldId="257"/>
            <ac:spMk id="24" creationId="{A580F890-B085-4E95-96AA-55AEBEC5CE6E}"/>
          </ac:spMkLst>
        </pc:spChg>
        <pc:spChg chg="add del">
          <ac:chgData name="Nagendra Yadav [DS-08]" userId="S::19225760031@datascience.manipal.edu::8ed35957-b4a4-4eaf-8310-b2eafcc0d91b" providerId="AD" clId="Web-{C36FA6E3-D910-48F7-A6BF-E3FDF339F08D}" dt="2020-05-31T16:18:18.357" v="110"/>
          <ac:spMkLst>
            <pc:docMk/>
            <pc:sldMk cId="379316456" sldId="257"/>
            <ac:spMk id="25" creationId="{D3F51FEB-38FB-4F6C-9F7B-2F2AFAB65463}"/>
          </ac:spMkLst>
        </pc:spChg>
        <pc:spChg chg="add del">
          <ac:chgData name="Nagendra Yadav [DS-08]" userId="S::19225760031@datascience.manipal.edu::8ed35957-b4a4-4eaf-8310-b2eafcc0d91b" providerId="AD" clId="Web-{C36FA6E3-D910-48F7-A6BF-E3FDF339F08D}" dt="2020-05-31T16:18:18.357" v="110"/>
          <ac:spMkLst>
            <pc:docMk/>
            <pc:sldMk cId="379316456" sldId="257"/>
            <ac:spMk id="26" creationId="{1E547BA6-BAE0-43BB-A7CA-60F69CE252F0}"/>
          </ac:spMkLst>
        </pc:spChg>
        <pc:spChg chg="add">
          <ac:chgData name="Nagendra Yadav [DS-08]" userId="S::19225760031@datascience.manipal.edu::8ed35957-b4a4-4eaf-8310-b2eafcc0d91b" providerId="AD" clId="Web-{C36FA6E3-D910-48F7-A6BF-E3FDF339F08D}" dt="2020-05-31T16:18:18.373" v="111"/>
          <ac:spMkLst>
            <pc:docMk/>
            <pc:sldMk cId="379316456" sldId="257"/>
            <ac:spMk id="28" creationId="{7CB4857B-ED7C-444D-9F04-2F885114A1C2}"/>
          </ac:spMkLst>
        </pc:spChg>
        <pc:spChg chg="add">
          <ac:chgData name="Nagendra Yadav [DS-08]" userId="S::19225760031@datascience.manipal.edu::8ed35957-b4a4-4eaf-8310-b2eafcc0d91b" providerId="AD" clId="Web-{C36FA6E3-D910-48F7-A6BF-E3FDF339F08D}" dt="2020-05-31T16:18:18.373" v="111"/>
          <ac:spMkLst>
            <pc:docMk/>
            <pc:sldMk cId="379316456" sldId="257"/>
            <ac:spMk id="29" creationId="{D18046FB-44EA-4FD8-A585-EA09A319B2D0}"/>
          </ac:spMkLst>
        </pc:spChg>
        <pc:spChg chg="add">
          <ac:chgData name="Nagendra Yadav [DS-08]" userId="S::19225760031@datascience.manipal.edu::8ed35957-b4a4-4eaf-8310-b2eafcc0d91b" providerId="AD" clId="Web-{C36FA6E3-D910-48F7-A6BF-E3FDF339F08D}" dt="2020-05-31T16:18:18.373" v="111"/>
          <ac:spMkLst>
            <pc:docMk/>
            <pc:sldMk cId="379316456" sldId="257"/>
            <ac:spMk id="30" creationId="{479F5F2B-8B58-4140-AE6A-51F6C67B18D9}"/>
          </ac:spMkLst>
        </pc:spChg>
        <pc:grpChg chg="add del">
          <ac:chgData name="Nagendra Yadav [DS-08]" userId="S::19225760031@datascience.manipal.edu::8ed35957-b4a4-4eaf-8310-b2eafcc0d91b" providerId="AD" clId="Web-{C36FA6E3-D910-48F7-A6BF-E3FDF339F08D}" dt="2020-05-31T16:11:55.987" v="9"/>
          <ac:grpSpMkLst>
            <pc:docMk/>
            <pc:sldMk cId="379316456" sldId="257"/>
            <ac:grpSpMk id="12" creationId="{549D845D-9A57-49AC-9523-BB0D6DA6FECA}"/>
          </ac:grpSpMkLst>
        </pc:grpChg>
        <pc:graphicFrameChg chg="add del">
          <ac:chgData name="Nagendra Yadav [DS-08]" userId="S::19225760031@datascience.manipal.edu::8ed35957-b4a4-4eaf-8310-b2eafcc0d91b" providerId="AD" clId="Web-{C36FA6E3-D910-48F7-A6BF-E3FDF339F08D}" dt="2020-05-31T16:15:54.119" v="67"/>
          <ac:graphicFrameMkLst>
            <pc:docMk/>
            <pc:sldMk cId="379316456" sldId="257"/>
            <ac:graphicFrameMk id="8" creationId="{DCE93FC3-EC3C-479F-A2CD-4015C53E16FE}"/>
          </ac:graphicFrameMkLst>
        </pc:graphicFrameChg>
        <pc:graphicFrameChg chg="add del">
          <ac:chgData name="Nagendra Yadav [DS-08]" userId="S::19225760031@datascience.manipal.edu::8ed35957-b4a4-4eaf-8310-b2eafcc0d91b" providerId="AD" clId="Web-{C36FA6E3-D910-48F7-A6BF-E3FDF339F08D}" dt="2020-05-31T16:18:18.357" v="110"/>
          <ac:graphicFrameMkLst>
            <pc:docMk/>
            <pc:sldMk cId="379316456" sldId="257"/>
            <ac:graphicFrameMk id="27" creationId="{B74BFD79-E0D2-4522-8EDF-3FEF90FEAF8D}"/>
          </ac:graphicFrameMkLst>
        </pc:graphicFrameChg>
        <pc:picChg chg="add del">
          <ac:chgData name="Nagendra Yadav [DS-08]" userId="S::19225760031@datascience.manipal.edu::8ed35957-b4a4-4eaf-8310-b2eafcc0d91b" providerId="AD" clId="Web-{C36FA6E3-D910-48F7-A6BF-E3FDF339F08D}" dt="2020-05-31T16:12:24.487" v="13"/>
          <ac:picMkLst>
            <pc:docMk/>
            <pc:sldMk cId="379316456" sldId="257"/>
            <ac:picMk id="6" creationId="{6BFDC73D-4D94-4040-885C-2A0CB26486CD}"/>
          </ac:picMkLst>
        </pc:picChg>
        <pc:picChg chg="add del">
          <ac:chgData name="Nagendra Yadav [DS-08]" userId="S::19225760031@datascience.manipal.edu::8ed35957-b4a4-4eaf-8310-b2eafcc0d91b" providerId="AD" clId="Web-{C36FA6E3-D910-48F7-A6BF-E3FDF339F08D}" dt="2020-05-31T16:11:55.987" v="9"/>
          <ac:picMkLst>
            <pc:docMk/>
            <pc:sldMk cId="379316456" sldId="257"/>
            <ac:picMk id="7" creationId="{6121AAB9-314D-4DB0-AE60-3BE0E0534603}"/>
          </ac:picMkLst>
        </pc:picChg>
        <pc:picChg chg="add del">
          <ac:chgData name="Nagendra Yadav [DS-08]" userId="S::19225760031@datascience.manipal.edu::8ed35957-b4a4-4eaf-8310-b2eafcc0d91b" providerId="AD" clId="Web-{C36FA6E3-D910-48F7-A6BF-E3FDF339F08D}" dt="2020-05-31T16:18:18.357" v="110"/>
          <ac:picMkLst>
            <pc:docMk/>
            <pc:sldMk cId="379316456" sldId="257"/>
            <ac:picMk id="22" creationId="{81C41FAD-8EB8-483A-904D-13736E9D260E}"/>
          </ac:picMkLst>
        </pc:picChg>
      </pc:sldChg>
      <pc:sldChg chg="modSp mod modClrScheme chgLayout">
        <pc:chgData name="Nagendra Yadav [DS-08]" userId="S::19225760031@datascience.manipal.edu::8ed35957-b4a4-4eaf-8310-b2eafcc0d91b" providerId="AD" clId="Web-{C36FA6E3-D910-48F7-A6BF-E3FDF339F08D}" dt="2020-05-31T16:17:16.137" v="94"/>
        <pc:sldMkLst>
          <pc:docMk/>
          <pc:sldMk cId="242302673" sldId="262"/>
        </pc:sldMkLst>
        <pc:spChg chg="mod ord">
          <ac:chgData name="Nagendra Yadav [DS-08]" userId="S::19225760031@datascience.manipal.edu::8ed35957-b4a4-4eaf-8310-b2eafcc0d91b" providerId="AD" clId="Web-{C36FA6E3-D910-48F7-A6BF-E3FDF339F08D}" dt="2020-05-31T16:17:16.137" v="94"/>
          <ac:spMkLst>
            <pc:docMk/>
            <pc:sldMk cId="242302673" sldId="262"/>
            <ac:spMk id="2" creationId="{00000000-0000-0000-0000-000000000000}"/>
          </ac:spMkLst>
        </pc:spChg>
        <pc:spChg chg="mod ord">
          <ac:chgData name="Nagendra Yadav [DS-08]" userId="S::19225760031@datascience.manipal.edu::8ed35957-b4a4-4eaf-8310-b2eafcc0d91b" providerId="AD" clId="Web-{C36FA6E3-D910-48F7-A6BF-E3FDF339F08D}" dt="2020-05-31T16:17:16.137" v="94"/>
          <ac:spMkLst>
            <pc:docMk/>
            <pc:sldMk cId="242302673" sldId="262"/>
            <ac:spMk id="3" creationId="{00000000-0000-0000-0000-000000000000}"/>
          </ac:spMkLst>
        </pc:spChg>
      </pc:sldChg>
      <pc:sldChg chg="modSp mod modClrScheme chgLayout">
        <pc:chgData name="Nagendra Yadav [DS-08]" userId="S::19225760031@datascience.manipal.edu::8ed35957-b4a4-4eaf-8310-b2eafcc0d91b" providerId="AD" clId="Web-{C36FA6E3-D910-48F7-A6BF-E3FDF339F08D}" dt="2020-05-31T16:17:16.137" v="94"/>
        <pc:sldMkLst>
          <pc:docMk/>
          <pc:sldMk cId="1516880718" sldId="263"/>
        </pc:sldMkLst>
        <pc:spChg chg="mod ord">
          <ac:chgData name="Nagendra Yadav [DS-08]" userId="S::19225760031@datascience.manipal.edu::8ed35957-b4a4-4eaf-8310-b2eafcc0d91b" providerId="AD" clId="Web-{C36FA6E3-D910-48F7-A6BF-E3FDF339F08D}" dt="2020-05-31T16:17:16.137" v="94"/>
          <ac:spMkLst>
            <pc:docMk/>
            <pc:sldMk cId="1516880718" sldId="263"/>
            <ac:spMk id="2" creationId="{00000000-0000-0000-0000-000000000000}"/>
          </ac:spMkLst>
        </pc:spChg>
        <pc:spChg chg="mod ord">
          <ac:chgData name="Nagendra Yadav [DS-08]" userId="S::19225760031@datascience.manipal.edu::8ed35957-b4a4-4eaf-8310-b2eafcc0d91b" providerId="AD" clId="Web-{C36FA6E3-D910-48F7-A6BF-E3FDF339F08D}" dt="2020-05-31T16:17:16.137" v="94"/>
          <ac:spMkLst>
            <pc:docMk/>
            <pc:sldMk cId="1516880718" sldId="263"/>
            <ac:spMk id="3" creationId="{00000000-0000-0000-0000-000000000000}"/>
          </ac:spMkLst>
        </pc:spChg>
      </pc:sldChg>
      <pc:sldChg chg="modSp mod modClrScheme chgLayout">
        <pc:chgData name="Nagendra Yadav [DS-08]" userId="S::19225760031@datascience.manipal.edu::8ed35957-b4a4-4eaf-8310-b2eafcc0d91b" providerId="AD" clId="Web-{C36FA6E3-D910-48F7-A6BF-E3FDF339F08D}" dt="2020-05-31T16:17:16.137" v="94"/>
        <pc:sldMkLst>
          <pc:docMk/>
          <pc:sldMk cId="295774730" sldId="264"/>
        </pc:sldMkLst>
        <pc:spChg chg="mod ord">
          <ac:chgData name="Nagendra Yadav [DS-08]" userId="S::19225760031@datascience.manipal.edu::8ed35957-b4a4-4eaf-8310-b2eafcc0d91b" providerId="AD" clId="Web-{C36FA6E3-D910-48F7-A6BF-E3FDF339F08D}" dt="2020-05-31T16:17:16.137" v="94"/>
          <ac:spMkLst>
            <pc:docMk/>
            <pc:sldMk cId="295774730" sldId="264"/>
            <ac:spMk id="2" creationId="{00000000-0000-0000-0000-000000000000}"/>
          </ac:spMkLst>
        </pc:spChg>
        <pc:spChg chg="mod ord">
          <ac:chgData name="Nagendra Yadav [DS-08]" userId="S::19225760031@datascience.manipal.edu::8ed35957-b4a4-4eaf-8310-b2eafcc0d91b" providerId="AD" clId="Web-{C36FA6E3-D910-48F7-A6BF-E3FDF339F08D}" dt="2020-05-31T16:17:16.137" v="94"/>
          <ac:spMkLst>
            <pc:docMk/>
            <pc:sldMk cId="295774730" sldId="264"/>
            <ac:spMk id="3" creationId="{00000000-0000-0000-0000-000000000000}"/>
          </ac:spMkLst>
        </pc:spChg>
      </pc:sldChg>
      <pc:sldChg chg="modSp mod modClrScheme chgLayout">
        <pc:chgData name="Nagendra Yadav [DS-08]" userId="S::19225760031@datascience.manipal.edu::8ed35957-b4a4-4eaf-8310-b2eafcc0d91b" providerId="AD" clId="Web-{C36FA6E3-D910-48F7-A6BF-E3FDF339F08D}" dt="2020-05-31T16:17:16.137" v="94"/>
        <pc:sldMkLst>
          <pc:docMk/>
          <pc:sldMk cId="2986122350" sldId="265"/>
        </pc:sldMkLst>
        <pc:spChg chg="mod ord">
          <ac:chgData name="Nagendra Yadav [DS-08]" userId="S::19225760031@datascience.manipal.edu::8ed35957-b4a4-4eaf-8310-b2eafcc0d91b" providerId="AD" clId="Web-{C36FA6E3-D910-48F7-A6BF-E3FDF339F08D}" dt="2020-05-31T16:17:16.137" v="94"/>
          <ac:spMkLst>
            <pc:docMk/>
            <pc:sldMk cId="2986122350" sldId="265"/>
            <ac:spMk id="2" creationId="{00000000-0000-0000-0000-000000000000}"/>
          </ac:spMkLst>
        </pc:spChg>
        <pc:spChg chg="mod ord">
          <ac:chgData name="Nagendra Yadav [DS-08]" userId="S::19225760031@datascience.manipal.edu::8ed35957-b4a4-4eaf-8310-b2eafcc0d91b" providerId="AD" clId="Web-{C36FA6E3-D910-48F7-A6BF-E3FDF339F08D}" dt="2020-05-31T16:17:16.137" v="94"/>
          <ac:spMkLst>
            <pc:docMk/>
            <pc:sldMk cId="2986122350" sldId="265"/>
            <ac:spMk id="3" creationId="{00000000-0000-0000-0000-000000000000}"/>
          </ac:spMkLst>
        </pc:spChg>
      </pc:sldChg>
      <pc:sldChg chg="addSp delSp modSp mod modClrScheme delAnim chgLayout">
        <pc:chgData name="Nagendra Yadav [DS-08]" userId="S::19225760031@datascience.manipal.edu::8ed35957-b4a4-4eaf-8310-b2eafcc0d91b" providerId="AD" clId="Web-{C36FA6E3-D910-48F7-A6BF-E3FDF339F08D}" dt="2020-05-31T16:21:06.940" v="169" actId="20577"/>
        <pc:sldMkLst>
          <pc:docMk/>
          <pc:sldMk cId="2309822190" sldId="267"/>
        </pc:sldMkLst>
        <pc:spChg chg="mod ord">
          <ac:chgData name="Nagendra Yadav [DS-08]" userId="S::19225760031@datascience.manipal.edu::8ed35957-b4a4-4eaf-8310-b2eafcc0d91b" providerId="AD" clId="Web-{C36FA6E3-D910-48F7-A6BF-E3FDF339F08D}" dt="2020-05-31T16:19:42.656" v="132" actId="20577"/>
          <ac:spMkLst>
            <pc:docMk/>
            <pc:sldMk cId="2309822190" sldId="267"/>
            <ac:spMk id="2" creationId="{00000000-0000-0000-0000-000000000000}"/>
          </ac:spMkLst>
        </pc:spChg>
        <pc:spChg chg="del mod ord">
          <ac:chgData name="Nagendra Yadav [DS-08]" userId="S::19225760031@datascience.manipal.edu::8ed35957-b4a4-4eaf-8310-b2eafcc0d91b" providerId="AD" clId="Web-{C36FA6E3-D910-48F7-A6BF-E3FDF339F08D}" dt="2020-05-31T16:18:30.795" v="112"/>
          <ac:spMkLst>
            <pc:docMk/>
            <pc:sldMk cId="2309822190" sldId="267"/>
            <ac:spMk id="3" creationId="{00000000-0000-0000-0000-000000000000}"/>
          </ac:spMkLst>
        </pc:spChg>
        <pc:spChg chg="add del mod">
          <ac:chgData name="Nagendra Yadav [DS-08]" userId="S::19225760031@datascience.manipal.edu::8ed35957-b4a4-4eaf-8310-b2eafcc0d91b" providerId="AD" clId="Web-{C36FA6E3-D910-48F7-A6BF-E3FDF339F08D}" dt="2020-05-31T16:18:35.295" v="113"/>
          <ac:spMkLst>
            <pc:docMk/>
            <pc:sldMk cId="2309822190" sldId="267"/>
            <ac:spMk id="5" creationId="{BCE900C8-D090-4391-A36F-E82FADEB0657}"/>
          </ac:spMkLst>
        </pc:spChg>
        <pc:spChg chg="add mod">
          <ac:chgData name="Nagendra Yadav [DS-08]" userId="S::19225760031@datascience.manipal.edu::8ed35957-b4a4-4eaf-8310-b2eafcc0d91b" providerId="AD" clId="Web-{C36FA6E3-D910-48F7-A6BF-E3FDF339F08D}" dt="2020-05-31T16:21:06.940" v="169" actId="20577"/>
          <ac:spMkLst>
            <pc:docMk/>
            <pc:sldMk cId="2309822190" sldId="267"/>
            <ac:spMk id="6" creationId="{690156C6-E9C9-4DC3-B822-AD3276A32A6C}"/>
          </ac:spMkLst>
        </pc:spChg>
        <pc:spChg chg="add del mod">
          <ac:chgData name="Nagendra Yadav [DS-08]" userId="S::19225760031@datascience.manipal.edu::8ed35957-b4a4-4eaf-8310-b2eafcc0d91b" providerId="AD" clId="Web-{C36FA6E3-D910-48F7-A6BF-E3FDF339F08D}" dt="2020-05-31T16:20:21.267" v="150"/>
          <ac:spMkLst>
            <pc:docMk/>
            <pc:sldMk cId="2309822190" sldId="267"/>
            <ac:spMk id="7" creationId="{C26AE7BA-68ED-40DC-8F07-29466853E448}"/>
          </ac:spMkLst>
        </pc:spChg>
        <pc:spChg chg="del">
          <ac:chgData name="Nagendra Yadav [DS-08]" userId="S::19225760031@datascience.manipal.edu::8ed35957-b4a4-4eaf-8310-b2eafcc0d91b" providerId="AD" clId="Web-{C36FA6E3-D910-48F7-A6BF-E3FDF339F08D}" dt="2020-05-31T16:18:39.123" v="114"/>
          <ac:spMkLst>
            <pc:docMk/>
            <pc:sldMk cId="2309822190" sldId="267"/>
            <ac:spMk id="9" creationId="{00000000-0000-0000-0000-000000000000}"/>
          </ac:spMkLst>
        </pc:spChg>
        <pc:spChg chg="del">
          <ac:chgData name="Nagendra Yadav [DS-08]" userId="S::19225760031@datascience.manipal.edu::8ed35957-b4a4-4eaf-8310-b2eafcc0d91b" providerId="AD" clId="Web-{C36FA6E3-D910-48F7-A6BF-E3FDF339F08D}" dt="2020-05-31T16:18:53.374" v="116"/>
          <ac:spMkLst>
            <pc:docMk/>
            <pc:sldMk cId="2309822190" sldId="267"/>
            <ac:spMk id="10" creationId="{00000000-0000-0000-0000-000000000000}"/>
          </ac:spMkLst>
        </pc:spChg>
        <pc:spChg chg="del">
          <ac:chgData name="Nagendra Yadav [DS-08]" userId="S::19225760031@datascience.manipal.edu::8ed35957-b4a4-4eaf-8310-b2eafcc0d91b" providerId="AD" clId="Web-{C36FA6E3-D910-48F7-A6BF-E3FDF339F08D}" dt="2020-05-31T16:18:43.686" v="115"/>
          <ac:spMkLst>
            <pc:docMk/>
            <pc:sldMk cId="2309822190" sldId="267"/>
            <ac:spMk id="11" creationId="{00000000-0000-0000-0000-000000000000}"/>
          </ac:spMkLst>
        </pc:spChg>
      </pc:sldChg>
      <pc:sldChg chg="modSp mod modClrScheme chgLayout">
        <pc:chgData name="Nagendra Yadav [DS-08]" userId="S::19225760031@datascience.manipal.edu::8ed35957-b4a4-4eaf-8310-b2eafcc0d91b" providerId="AD" clId="Web-{C36FA6E3-D910-48F7-A6BF-E3FDF339F08D}" dt="2020-05-31T16:17:16.137" v="94"/>
        <pc:sldMkLst>
          <pc:docMk/>
          <pc:sldMk cId="258906183" sldId="268"/>
        </pc:sldMkLst>
        <pc:spChg chg="mod ord">
          <ac:chgData name="Nagendra Yadav [DS-08]" userId="S::19225760031@datascience.manipal.edu::8ed35957-b4a4-4eaf-8310-b2eafcc0d91b" providerId="AD" clId="Web-{C36FA6E3-D910-48F7-A6BF-E3FDF339F08D}" dt="2020-05-31T16:17:16.137" v="94"/>
          <ac:spMkLst>
            <pc:docMk/>
            <pc:sldMk cId="258906183" sldId="268"/>
            <ac:spMk id="2" creationId="{00000000-0000-0000-0000-000000000000}"/>
          </ac:spMkLst>
        </pc:spChg>
        <pc:spChg chg="mod ord">
          <ac:chgData name="Nagendra Yadav [DS-08]" userId="S::19225760031@datascience.manipal.edu::8ed35957-b4a4-4eaf-8310-b2eafcc0d91b" providerId="AD" clId="Web-{C36FA6E3-D910-48F7-A6BF-E3FDF339F08D}" dt="2020-05-31T16:17:16.137" v="94"/>
          <ac:spMkLst>
            <pc:docMk/>
            <pc:sldMk cId="258906183" sldId="268"/>
            <ac:spMk id="3" creationId="{00000000-0000-0000-0000-000000000000}"/>
          </ac:spMkLst>
        </pc:spChg>
      </pc:sldChg>
      <pc:sldChg chg="modSp mod modClrScheme chgLayout">
        <pc:chgData name="Nagendra Yadav [DS-08]" userId="S::19225760031@datascience.manipal.edu::8ed35957-b4a4-4eaf-8310-b2eafcc0d91b" providerId="AD" clId="Web-{C36FA6E3-D910-48F7-A6BF-E3FDF339F08D}" dt="2020-05-31T16:17:16.137" v="94"/>
        <pc:sldMkLst>
          <pc:docMk/>
          <pc:sldMk cId="3240868370" sldId="269"/>
        </pc:sldMkLst>
        <pc:spChg chg="mod ord">
          <ac:chgData name="Nagendra Yadav [DS-08]" userId="S::19225760031@datascience.manipal.edu::8ed35957-b4a4-4eaf-8310-b2eafcc0d91b" providerId="AD" clId="Web-{C36FA6E3-D910-48F7-A6BF-E3FDF339F08D}" dt="2020-05-31T16:17:16.137" v="94"/>
          <ac:spMkLst>
            <pc:docMk/>
            <pc:sldMk cId="3240868370" sldId="269"/>
            <ac:spMk id="2" creationId="{00000000-0000-0000-0000-000000000000}"/>
          </ac:spMkLst>
        </pc:spChg>
        <pc:spChg chg="mod ord">
          <ac:chgData name="Nagendra Yadav [DS-08]" userId="S::19225760031@datascience.manipal.edu::8ed35957-b4a4-4eaf-8310-b2eafcc0d91b" providerId="AD" clId="Web-{C36FA6E3-D910-48F7-A6BF-E3FDF339F08D}" dt="2020-05-31T16:17:16.137" v="94"/>
          <ac:spMkLst>
            <pc:docMk/>
            <pc:sldMk cId="3240868370" sldId="269"/>
            <ac:spMk id="3" creationId="{00000000-0000-0000-0000-000000000000}"/>
          </ac:spMkLst>
        </pc:spChg>
      </pc:sldChg>
      <pc:sldChg chg="modSp mod modClrScheme chgLayout">
        <pc:chgData name="Nagendra Yadav [DS-08]" userId="S::19225760031@datascience.manipal.edu::8ed35957-b4a4-4eaf-8310-b2eafcc0d91b" providerId="AD" clId="Web-{C36FA6E3-D910-48F7-A6BF-E3FDF339F08D}" dt="2020-05-31T16:17:16.137" v="94"/>
        <pc:sldMkLst>
          <pc:docMk/>
          <pc:sldMk cId="2838977908" sldId="270"/>
        </pc:sldMkLst>
        <pc:spChg chg="mod ord">
          <ac:chgData name="Nagendra Yadav [DS-08]" userId="S::19225760031@datascience.manipal.edu::8ed35957-b4a4-4eaf-8310-b2eafcc0d91b" providerId="AD" clId="Web-{C36FA6E3-D910-48F7-A6BF-E3FDF339F08D}" dt="2020-05-31T16:17:16.137" v="94"/>
          <ac:spMkLst>
            <pc:docMk/>
            <pc:sldMk cId="2838977908" sldId="270"/>
            <ac:spMk id="2" creationId="{00000000-0000-0000-0000-000000000000}"/>
          </ac:spMkLst>
        </pc:spChg>
        <pc:spChg chg="mod ord">
          <ac:chgData name="Nagendra Yadav [DS-08]" userId="S::19225760031@datascience.manipal.edu::8ed35957-b4a4-4eaf-8310-b2eafcc0d91b" providerId="AD" clId="Web-{C36FA6E3-D910-48F7-A6BF-E3FDF339F08D}" dt="2020-05-31T16:17:16.137" v="94"/>
          <ac:spMkLst>
            <pc:docMk/>
            <pc:sldMk cId="2838977908" sldId="270"/>
            <ac:spMk id="3" creationId="{00000000-0000-0000-0000-000000000000}"/>
          </ac:spMkLst>
        </pc:spChg>
      </pc:sldChg>
      <pc:sldChg chg="modSp mod modClrScheme chgLayout">
        <pc:chgData name="Nagendra Yadav [DS-08]" userId="S::19225760031@datascience.manipal.edu::8ed35957-b4a4-4eaf-8310-b2eafcc0d91b" providerId="AD" clId="Web-{C36FA6E3-D910-48F7-A6BF-E3FDF339F08D}" dt="2020-05-31T16:17:16.137" v="94"/>
        <pc:sldMkLst>
          <pc:docMk/>
          <pc:sldMk cId="1541647619" sldId="271"/>
        </pc:sldMkLst>
        <pc:spChg chg="mod ord">
          <ac:chgData name="Nagendra Yadav [DS-08]" userId="S::19225760031@datascience.manipal.edu::8ed35957-b4a4-4eaf-8310-b2eafcc0d91b" providerId="AD" clId="Web-{C36FA6E3-D910-48F7-A6BF-E3FDF339F08D}" dt="2020-05-31T16:17:16.137" v="94"/>
          <ac:spMkLst>
            <pc:docMk/>
            <pc:sldMk cId="1541647619" sldId="271"/>
            <ac:spMk id="2" creationId="{00000000-0000-0000-0000-000000000000}"/>
          </ac:spMkLst>
        </pc:spChg>
        <pc:spChg chg="mod ord">
          <ac:chgData name="Nagendra Yadav [DS-08]" userId="S::19225760031@datascience.manipal.edu::8ed35957-b4a4-4eaf-8310-b2eafcc0d91b" providerId="AD" clId="Web-{C36FA6E3-D910-48F7-A6BF-E3FDF339F08D}" dt="2020-05-31T16:17:16.137" v="94"/>
          <ac:spMkLst>
            <pc:docMk/>
            <pc:sldMk cId="1541647619" sldId="271"/>
            <ac:spMk id="3" creationId="{00000000-0000-0000-0000-000000000000}"/>
          </ac:spMkLst>
        </pc:spChg>
      </pc:sldChg>
      <pc:sldChg chg="modSp mod modClrScheme chgLayout">
        <pc:chgData name="Nagendra Yadav [DS-08]" userId="S::19225760031@datascience.manipal.edu::8ed35957-b4a4-4eaf-8310-b2eafcc0d91b" providerId="AD" clId="Web-{C36FA6E3-D910-48F7-A6BF-E3FDF339F08D}" dt="2020-05-31T16:17:16.137" v="94"/>
        <pc:sldMkLst>
          <pc:docMk/>
          <pc:sldMk cId="860607971" sldId="272"/>
        </pc:sldMkLst>
        <pc:spChg chg="mod ord">
          <ac:chgData name="Nagendra Yadav [DS-08]" userId="S::19225760031@datascience.manipal.edu::8ed35957-b4a4-4eaf-8310-b2eafcc0d91b" providerId="AD" clId="Web-{C36FA6E3-D910-48F7-A6BF-E3FDF339F08D}" dt="2020-05-31T16:17:16.137" v="94"/>
          <ac:spMkLst>
            <pc:docMk/>
            <pc:sldMk cId="860607971" sldId="272"/>
            <ac:spMk id="2" creationId="{00000000-0000-0000-0000-000000000000}"/>
          </ac:spMkLst>
        </pc:spChg>
        <pc:spChg chg="mod ord">
          <ac:chgData name="Nagendra Yadav [DS-08]" userId="S::19225760031@datascience.manipal.edu::8ed35957-b4a4-4eaf-8310-b2eafcc0d91b" providerId="AD" clId="Web-{C36FA6E3-D910-48F7-A6BF-E3FDF339F08D}" dt="2020-05-31T16:17:16.137" v="94"/>
          <ac:spMkLst>
            <pc:docMk/>
            <pc:sldMk cId="860607971" sldId="272"/>
            <ac:spMk id="3" creationId="{00000000-0000-0000-0000-000000000000}"/>
          </ac:spMkLst>
        </pc:spChg>
      </pc:sldChg>
      <pc:sldChg chg="modSp mod modClrScheme chgLayout">
        <pc:chgData name="Nagendra Yadav [DS-08]" userId="S::19225760031@datascience.manipal.edu::8ed35957-b4a4-4eaf-8310-b2eafcc0d91b" providerId="AD" clId="Web-{C36FA6E3-D910-48F7-A6BF-E3FDF339F08D}" dt="2020-05-31T16:17:16.137" v="94"/>
        <pc:sldMkLst>
          <pc:docMk/>
          <pc:sldMk cId="1827306668" sldId="273"/>
        </pc:sldMkLst>
        <pc:spChg chg="mod ord">
          <ac:chgData name="Nagendra Yadav [DS-08]" userId="S::19225760031@datascience.manipal.edu::8ed35957-b4a4-4eaf-8310-b2eafcc0d91b" providerId="AD" clId="Web-{C36FA6E3-D910-48F7-A6BF-E3FDF339F08D}" dt="2020-05-31T16:17:16.137" v="94"/>
          <ac:spMkLst>
            <pc:docMk/>
            <pc:sldMk cId="1827306668" sldId="273"/>
            <ac:spMk id="2" creationId="{00000000-0000-0000-0000-000000000000}"/>
          </ac:spMkLst>
        </pc:spChg>
        <pc:spChg chg="mod ord">
          <ac:chgData name="Nagendra Yadav [DS-08]" userId="S::19225760031@datascience.manipal.edu::8ed35957-b4a4-4eaf-8310-b2eafcc0d91b" providerId="AD" clId="Web-{C36FA6E3-D910-48F7-A6BF-E3FDF339F08D}" dt="2020-05-31T16:17:16.137" v="94"/>
          <ac:spMkLst>
            <pc:docMk/>
            <pc:sldMk cId="1827306668" sldId="273"/>
            <ac:spMk id="3" creationId="{00000000-0000-0000-0000-000000000000}"/>
          </ac:spMkLst>
        </pc:spChg>
      </pc:sldChg>
      <pc:sldChg chg="modSp mod modClrScheme chgLayout">
        <pc:chgData name="Nagendra Yadav [DS-08]" userId="S::19225760031@datascience.manipal.edu::8ed35957-b4a4-4eaf-8310-b2eafcc0d91b" providerId="AD" clId="Web-{C36FA6E3-D910-48F7-A6BF-E3FDF339F08D}" dt="2020-05-31T16:17:16.137" v="94"/>
        <pc:sldMkLst>
          <pc:docMk/>
          <pc:sldMk cId="2282055619" sldId="274"/>
        </pc:sldMkLst>
        <pc:spChg chg="mod ord">
          <ac:chgData name="Nagendra Yadav [DS-08]" userId="S::19225760031@datascience.manipal.edu::8ed35957-b4a4-4eaf-8310-b2eafcc0d91b" providerId="AD" clId="Web-{C36FA6E3-D910-48F7-A6BF-E3FDF339F08D}" dt="2020-05-31T16:17:16.137" v="94"/>
          <ac:spMkLst>
            <pc:docMk/>
            <pc:sldMk cId="2282055619" sldId="274"/>
            <ac:spMk id="2" creationId="{00000000-0000-0000-0000-000000000000}"/>
          </ac:spMkLst>
        </pc:spChg>
        <pc:spChg chg="mod ord">
          <ac:chgData name="Nagendra Yadav [DS-08]" userId="S::19225760031@datascience.manipal.edu::8ed35957-b4a4-4eaf-8310-b2eafcc0d91b" providerId="AD" clId="Web-{C36FA6E3-D910-48F7-A6BF-E3FDF339F08D}" dt="2020-05-31T16:17:16.137" v="94"/>
          <ac:spMkLst>
            <pc:docMk/>
            <pc:sldMk cId="2282055619" sldId="274"/>
            <ac:spMk id="3" creationId="{00000000-0000-0000-0000-000000000000}"/>
          </ac:spMkLst>
        </pc:spChg>
      </pc:sldChg>
      <pc:sldChg chg="modSp mod modClrScheme chgLayout">
        <pc:chgData name="Nagendra Yadav [DS-08]" userId="S::19225760031@datascience.manipal.edu::8ed35957-b4a4-4eaf-8310-b2eafcc0d91b" providerId="AD" clId="Web-{C36FA6E3-D910-48F7-A6BF-E3FDF339F08D}" dt="2020-05-31T16:17:16.137" v="94"/>
        <pc:sldMkLst>
          <pc:docMk/>
          <pc:sldMk cId="3265742606" sldId="275"/>
        </pc:sldMkLst>
        <pc:spChg chg="mod ord">
          <ac:chgData name="Nagendra Yadav [DS-08]" userId="S::19225760031@datascience.manipal.edu::8ed35957-b4a4-4eaf-8310-b2eafcc0d91b" providerId="AD" clId="Web-{C36FA6E3-D910-48F7-A6BF-E3FDF339F08D}" dt="2020-05-31T16:17:16.137" v="94"/>
          <ac:spMkLst>
            <pc:docMk/>
            <pc:sldMk cId="3265742606" sldId="275"/>
            <ac:spMk id="2" creationId="{00000000-0000-0000-0000-000000000000}"/>
          </ac:spMkLst>
        </pc:spChg>
        <pc:spChg chg="mod ord">
          <ac:chgData name="Nagendra Yadav [DS-08]" userId="S::19225760031@datascience.manipal.edu::8ed35957-b4a4-4eaf-8310-b2eafcc0d91b" providerId="AD" clId="Web-{C36FA6E3-D910-48F7-A6BF-E3FDF339F08D}" dt="2020-05-31T16:17:16.137" v="94"/>
          <ac:spMkLst>
            <pc:docMk/>
            <pc:sldMk cId="3265742606" sldId="275"/>
            <ac:spMk id="3" creationId="{00000000-0000-0000-0000-000000000000}"/>
          </ac:spMkLst>
        </pc:spChg>
      </pc:sldChg>
      <pc:sldChg chg="modSp mod modClrScheme chgLayout">
        <pc:chgData name="Nagendra Yadav [DS-08]" userId="S::19225760031@datascience.manipal.edu::8ed35957-b4a4-4eaf-8310-b2eafcc0d91b" providerId="AD" clId="Web-{C36FA6E3-D910-48F7-A6BF-E3FDF339F08D}" dt="2020-05-31T16:17:16.137" v="94"/>
        <pc:sldMkLst>
          <pc:docMk/>
          <pc:sldMk cId="2125936209" sldId="276"/>
        </pc:sldMkLst>
        <pc:spChg chg="mod ord">
          <ac:chgData name="Nagendra Yadav [DS-08]" userId="S::19225760031@datascience.manipal.edu::8ed35957-b4a4-4eaf-8310-b2eafcc0d91b" providerId="AD" clId="Web-{C36FA6E3-D910-48F7-A6BF-E3FDF339F08D}" dt="2020-05-31T16:17:16.137" v="94"/>
          <ac:spMkLst>
            <pc:docMk/>
            <pc:sldMk cId="2125936209" sldId="276"/>
            <ac:spMk id="2" creationId="{00000000-0000-0000-0000-000000000000}"/>
          </ac:spMkLst>
        </pc:spChg>
        <pc:spChg chg="mod ord">
          <ac:chgData name="Nagendra Yadav [DS-08]" userId="S::19225760031@datascience.manipal.edu::8ed35957-b4a4-4eaf-8310-b2eafcc0d91b" providerId="AD" clId="Web-{C36FA6E3-D910-48F7-A6BF-E3FDF339F08D}" dt="2020-05-31T16:17:16.137" v="94"/>
          <ac:spMkLst>
            <pc:docMk/>
            <pc:sldMk cId="2125936209" sldId="276"/>
            <ac:spMk id="3" creationId="{00000000-0000-0000-0000-000000000000}"/>
          </ac:spMkLst>
        </pc:spChg>
      </pc:sldChg>
      <pc:sldChg chg="modSp mod modClrScheme chgLayout">
        <pc:chgData name="Nagendra Yadav [DS-08]" userId="S::19225760031@datascience.manipal.edu::8ed35957-b4a4-4eaf-8310-b2eafcc0d91b" providerId="AD" clId="Web-{C36FA6E3-D910-48F7-A6BF-E3FDF339F08D}" dt="2020-05-31T16:17:16.137" v="94"/>
        <pc:sldMkLst>
          <pc:docMk/>
          <pc:sldMk cId="893475404" sldId="277"/>
        </pc:sldMkLst>
        <pc:spChg chg="mod ord">
          <ac:chgData name="Nagendra Yadav [DS-08]" userId="S::19225760031@datascience.manipal.edu::8ed35957-b4a4-4eaf-8310-b2eafcc0d91b" providerId="AD" clId="Web-{C36FA6E3-D910-48F7-A6BF-E3FDF339F08D}" dt="2020-05-31T16:17:16.137" v="94"/>
          <ac:spMkLst>
            <pc:docMk/>
            <pc:sldMk cId="893475404" sldId="277"/>
            <ac:spMk id="2" creationId="{00000000-0000-0000-0000-000000000000}"/>
          </ac:spMkLst>
        </pc:spChg>
        <pc:spChg chg="mod ord">
          <ac:chgData name="Nagendra Yadav [DS-08]" userId="S::19225760031@datascience.manipal.edu::8ed35957-b4a4-4eaf-8310-b2eafcc0d91b" providerId="AD" clId="Web-{C36FA6E3-D910-48F7-A6BF-E3FDF339F08D}" dt="2020-05-31T16:17:16.137" v="94"/>
          <ac:spMkLst>
            <pc:docMk/>
            <pc:sldMk cId="893475404" sldId="277"/>
            <ac:spMk id="3" creationId="{00000000-0000-0000-0000-000000000000}"/>
          </ac:spMkLst>
        </pc:spChg>
      </pc:sldChg>
      <pc:sldChg chg="modSp mod modClrScheme chgLayout">
        <pc:chgData name="Nagendra Yadav [DS-08]" userId="S::19225760031@datascience.manipal.edu::8ed35957-b4a4-4eaf-8310-b2eafcc0d91b" providerId="AD" clId="Web-{C36FA6E3-D910-48F7-A6BF-E3FDF339F08D}" dt="2020-05-31T16:17:16.137" v="94"/>
        <pc:sldMkLst>
          <pc:docMk/>
          <pc:sldMk cId="1868527452" sldId="278"/>
        </pc:sldMkLst>
        <pc:spChg chg="mod ord">
          <ac:chgData name="Nagendra Yadav [DS-08]" userId="S::19225760031@datascience.manipal.edu::8ed35957-b4a4-4eaf-8310-b2eafcc0d91b" providerId="AD" clId="Web-{C36FA6E3-D910-48F7-A6BF-E3FDF339F08D}" dt="2020-05-31T16:17:16.137" v="94"/>
          <ac:spMkLst>
            <pc:docMk/>
            <pc:sldMk cId="1868527452" sldId="278"/>
            <ac:spMk id="2" creationId="{00000000-0000-0000-0000-000000000000}"/>
          </ac:spMkLst>
        </pc:spChg>
        <pc:spChg chg="mod ord">
          <ac:chgData name="Nagendra Yadav [DS-08]" userId="S::19225760031@datascience.manipal.edu::8ed35957-b4a4-4eaf-8310-b2eafcc0d91b" providerId="AD" clId="Web-{C36FA6E3-D910-48F7-A6BF-E3FDF339F08D}" dt="2020-05-31T16:17:16.137" v="94"/>
          <ac:spMkLst>
            <pc:docMk/>
            <pc:sldMk cId="1868527452" sldId="278"/>
            <ac:spMk id="3" creationId="{00000000-0000-0000-0000-000000000000}"/>
          </ac:spMkLst>
        </pc:spChg>
      </pc:sldChg>
      <pc:sldChg chg="modSp mod modClrScheme chgLayout">
        <pc:chgData name="Nagendra Yadav [DS-08]" userId="S::19225760031@datascience.manipal.edu::8ed35957-b4a4-4eaf-8310-b2eafcc0d91b" providerId="AD" clId="Web-{C36FA6E3-D910-48F7-A6BF-E3FDF339F08D}" dt="2020-05-31T16:17:16.137" v="94"/>
        <pc:sldMkLst>
          <pc:docMk/>
          <pc:sldMk cId="1916373287" sldId="279"/>
        </pc:sldMkLst>
        <pc:spChg chg="mod ord">
          <ac:chgData name="Nagendra Yadav [DS-08]" userId="S::19225760031@datascience.manipal.edu::8ed35957-b4a4-4eaf-8310-b2eafcc0d91b" providerId="AD" clId="Web-{C36FA6E3-D910-48F7-A6BF-E3FDF339F08D}" dt="2020-05-31T16:17:16.137" v="94"/>
          <ac:spMkLst>
            <pc:docMk/>
            <pc:sldMk cId="1916373287" sldId="279"/>
            <ac:spMk id="2" creationId="{00000000-0000-0000-0000-000000000000}"/>
          </ac:spMkLst>
        </pc:spChg>
        <pc:spChg chg="mod ord">
          <ac:chgData name="Nagendra Yadav [DS-08]" userId="S::19225760031@datascience.manipal.edu::8ed35957-b4a4-4eaf-8310-b2eafcc0d91b" providerId="AD" clId="Web-{C36FA6E3-D910-48F7-A6BF-E3FDF339F08D}" dt="2020-05-31T16:17:16.137" v="94"/>
          <ac:spMkLst>
            <pc:docMk/>
            <pc:sldMk cId="1916373287" sldId="279"/>
            <ac:spMk id="3" creationId="{00000000-0000-0000-0000-000000000000}"/>
          </ac:spMkLst>
        </pc:spChg>
      </pc:sldChg>
      <pc:sldChg chg="modSp mod modClrScheme chgLayout">
        <pc:chgData name="Nagendra Yadav [DS-08]" userId="S::19225760031@datascience.manipal.edu::8ed35957-b4a4-4eaf-8310-b2eafcc0d91b" providerId="AD" clId="Web-{C36FA6E3-D910-48F7-A6BF-E3FDF339F08D}" dt="2020-05-31T16:17:16.137" v="94"/>
        <pc:sldMkLst>
          <pc:docMk/>
          <pc:sldMk cId="4017487080" sldId="280"/>
        </pc:sldMkLst>
        <pc:spChg chg="mod ord">
          <ac:chgData name="Nagendra Yadav [DS-08]" userId="S::19225760031@datascience.manipal.edu::8ed35957-b4a4-4eaf-8310-b2eafcc0d91b" providerId="AD" clId="Web-{C36FA6E3-D910-48F7-A6BF-E3FDF339F08D}" dt="2020-05-31T16:17:16.137" v="94"/>
          <ac:spMkLst>
            <pc:docMk/>
            <pc:sldMk cId="4017487080" sldId="280"/>
            <ac:spMk id="2" creationId="{00000000-0000-0000-0000-000000000000}"/>
          </ac:spMkLst>
        </pc:spChg>
        <pc:spChg chg="mod ord">
          <ac:chgData name="Nagendra Yadav [DS-08]" userId="S::19225760031@datascience.manipal.edu::8ed35957-b4a4-4eaf-8310-b2eafcc0d91b" providerId="AD" clId="Web-{C36FA6E3-D910-48F7-A6BF-E3FDF339F08D}" dt="2020-05-31T16:17:16.137" v="94"/>
          <ac:spMkLst>
            <pc:docMk/>
            <pc:sldMk cId="4017487080" sldId="280"/>
            <ac:spMk id="3" creationId="{00000000-0000-0000-0000-000000000000}"/>
          </ac:spMkLst>
        </pc:spChg>
      </pc:sldChg>
      <pc:sldChg chg="modSp mod modClrScheme chgLayout">
        <pc:chgData name="Nagendra Yadav [DS-08]" userId="S::19225760031@datascience.manipal.edu::8ed35957-b4a4-4eaf-8310-b2eafcc0d91b" providerId="AD" clId="Web-{C36FA6E3-D910-48F7-A6BF-E3FDF339F08D}" dt="2020-05-31T16:17:16.137" v="94"/>
        <pc:sldMkLst>
          <pc:docMk/>
          <pc:sldMk cId="1213450445" sldId="281"/>
        </pc:sldMkLst>
        <pc:spChg chg="mod ord">
          <ac:chgData name="Nagendra Yadav [DS-08]" userId="S::19225760031@datascience.manipal.edu::8ed35957-b4a4-4eaf-8310-b2eafcc0d91b" providerId="AD" clId="Web-{C36FA6E3-D910-48F7-A6BF-E3FDF339F08D}" dt="2020-05-31T16:17:16.137" v="94"/>
          <ac:spMkLst>
            <pc:docMk/>
            <pc:sldMk cId="1213450445" sldId="281"/>
            <ac:spMk id="2" creationId="{00000000-0000-0000-0000-000000000000}"/>
          </ac:spMkLst>
        </pc:spChg>
        <pc:spChg chg="mod ord">
          <ac:chgData name="Nagendra Yadav [DS-08]" userId="S::19225760031@datascience.manipal.edu::8ed35957-b4a4-4eaf-8310-b2eafcc0d91b" providerId="AD" clId="Web-{C36FA6E3-D910-48F7-A6BF-E3FDF339F08D}" dt="2020-05-31T16:17:16.137" v="94"/>
          <ac:spMkLst>
            <pc:docMk/>
            <pc:sldMk cId="1213450445" sldId="281"/>
            <ac:spMk id="3" creationId="{00000000-0000-0000-0000-000000000000}"/>
          </ac:spMkLst>
        </pc:spChg>
      </pc:sldChg>
      <pc:sldChg chg="modSp mod modClrScheme chgLayout">
        <pc:chgData name="Nagendra Yadav [DS-08]" userId="S::19225760031@datascience.manipal.edu::8ed35957-b4a4-4eaf-8310-b2eafcc0d91b" providerId="AD" clId="Web-{C36FA6E3-D910-48F7-A6BF-E3FDF339F08D}" dt="2020-05-31T16:17:16.137" v="94"/>
        <pc:sldMkLst>
          <pc:docMk/>
          <pc:sldMk cId="2173634764" sldId="282"/>
        </pc:sldMkLst>
        <pc:spChg chg="mod ord">
          <ac:chgData name="Nagendra Yadav [DS-08]" userId="S::19225760031@datascience.manipal.edu::8ed35957-b4a4-4eaf-8310-b2eafcc0d91b" providerId="AD" clId="Web-{C36FA6E3-D910-48F7-A6BF-E3FDF339F08D}" dt="2020-05-31T16:17:16.137" v="94"/>
          <ac:spMkLst>
            <pc:docMk/>
            <pc:sldMk cId="2173634764" sldId="282"/>
            <ac:spMk id="2" creationId="{00000000-0000-0000-0000-000000000000}"/>
          </ac:spMkLst>
        </pc:spChg>
        <pc:spChg chg="mod ord">
          <ac:chgData name="Nagendra Yadav [DS-08]" userId="S::19225760031@datascience.manipal.edu::8ed35957-b4a4-4eaf-8310-b2eafcc0d91b" providerId="AD" clId="Web-{C36FA6E3-D910-48F7-A6BF-E3FDF339F08D}" dt="2020-05-31T16:17:16.137" v="94"/>
          <ac:spMkLst>
            <pc:docMk/>
            <pc:sldMk cId="2173634764" sldId="282"/>
            <ac:spMk id="3" creationId="{00000000-0000-0000-0000-000000000000}"/>
          </ac:spMkLst>
        </pc:spChg>
      </pc:sldChg>
      <pc:sldChg chg="modSp mod modClrScheme chgLayout">
        <pc:chgData name="Nagendra Yadav [DS-08]" userId="S::19225760031@datascience.manipal.edu::8ed35957-b4a4-4eaf-8310-b2eafcc0d91b" providerId="AD" clId="Web-{C36FA6E3-D910-48F7-A6BF-E3FDF339F08D}" dt="2020-05-31T16:17:16.137" v="94"/>
        <pc:sldMkLst>
          <pc:docMk/>
          <pc:sldMk cId="4251001762" sldId="283"/>
        </pc:sldMkLst>
        <pc:spChg chg="mod ord">
          <ac:chgData name="Nagendra Yadav [DS-08]" userId="S::19225760031@datascience.manipal.edu::8ed35957-b4a4-4eaf-8310-b2eafcc0d91b" providerId="AD" clId="Web-{C36FA6E3-D910-48F7-A6BF-E3FDF339F08D}" dt="2020-05-31T16:17:16.137" v="94"/>
          <ac:spMkLst>
            <pc:docMk/>
            <pc:sldMk cId="4251001762" sldId="283"/>
            <ac:spMk id="2" creationId="{00000000-0000-0000-0000-000000000000}"/>
          </ac:spMkLst>
        </pc:spChg>
        <pc:spChg chg="mod ord">
          <ac:chgData name="Nagendra Yadav [DS-08]" userId="S::19225760031@datascience.manipal.edu::8ed35957-b4a4-4eaf-8310-b2eafcc0d91b" providerId="AD" clId="Web-{C36FA6E3-D910-48F7-A6BF-E3FDF339F08D}" dt="2020-05-31T16:17:16.137" v="94"/>
          <ac:spMkLst>
            <pc:docMk/>
            <pc:sldMk cId="4251001762" sldId="283"/>
            <ac:spMk id="3" creationId="{00000000-0000-0000-0000-000000000000}"/>
          </ac:spMkLst>
        </pc:spChg>
      </pc:sldChg>
      <pc:sldChg chg="modSp mod modClrScheme chgLayout">
        <pc:chgData name="Nagendra Yadav [DS-08]" userId="S::19225760031@datascience.manipal.edu::8ed35957-b4a4-4eaf-8310-b2eafcc0d91b" providerId="AD" clId="Web-{C36FA6E3-D910-48F7-A6BF-E3FDF339F08D}" dt="2020-05-31T16:17:16.137" v="94"/>
        <pc:sldMkLst>
          <pc:docMk/>
          <pc:sldMk cId="3282141279" sldId="284"/>
        </pc:sldMkLst>
        <pc:spChg chg="mod ord">
          <ac:chgData name="Nagendra Yadav [DS-08]" userId="S::19225760031@datascience.manipal.edu::8ed35957-b4a4-4eaf-8310-b2eafcc0d91b" providerId="AD" clId="Web-{C36FA6E3-D910-48F7-A6BF-E3FDF339F08D}" dt="2020-05-31T16:17:16.137" v="94"/>
          <ac:spMkLst>
            <pc:docMk/>
            <pc:sldMk cId="3282141279" sldId="284"/>
            <ac:spMk id="2" creationId="{00000000-0000-0000-0000-000000000000}"/>
          </ac:spMkLst>
        </pc:spChg>
        <pc:spChg chg="mod ord">
          <ac:chgData name="Nagendra Yadav [DS-08]" userId="S::19225760031@datascience.manipal.edu::8ed35957-b4a4-4eaf-8310-b2eafcc0d91b" providerId="AD" clId="Web-{C36FA6E3-D910-48F7-A6BF-E3FDF339F08D}" dt="2020-05-31T16:17:16.137" v="94"/>
          <ac:spMkLst>
            <pc:docMk/>
            <pc:sldMk cId="3282141279" sldId="284"/>
            <ac:spMk id="3" creationId="{00000000-0000-0000-0000-000000000000}"/>
          </ac:spMkLst>
        </pc:spChg>
      </pc:sldChg>
      <pc:sldChg chg="modSp mod modClrScheme chgLayout">
        <pc:chgData name="Nagendra Yadav [DS-08]" userId="S::19225760031@datascience.manipal.edu::8ed35957-b4a4-4eaf-8310-b2eafcc0d91b" providerId="AD" clId="Web-{C36FA6E3-D910-48F7-A6BF-E3FDF339F08D}" dt="2020-05-31T16:17:16.137" v="94"/>
        <pc:sldMkLst>
          <pc:docMk/>
          <pc:sldMk cId="3832897584" sldId="286"/>
        </pc:sldMkLst>
        <pc:spChg chg="mod ord">
          <ac:chgData name="Nagendra Yadav [DS-08]" userId="S::19225760031@datascience.manipal.edu::8ed35957-b4a4-4eaf-8310-b2eafcc0d91b" providerId="AD" clId="Web-{C36FA6E3-D910-48F7-A6BF-E3FDF339F08D}" dt="2020-05-31T16:17:16.137" v="94"/>
          <ac:spMkLst>
            <pc:docMk/>
            <pc:sldMk cId="3832897584" sldId="286"/>
            <ac:spMk id="2" creationId="{00000000-0000-0000-0000-000000000000}"/>
          </ac:spMkLst>
        </pc:spChg>
        <pc:spChg chg="mod ord">
          <ac:chgData name="Nagendra Yadav [DS-08]" userId="S::19225760031@datascience.manipal.edu::8ed35957-b4a4-4eaf-8310-b2eafcc0d91b" providerId="AD" clId="Web-{C36FA6E3-D910-48F7-A6BF-E3FDF339F08D}" dt="2020-05-31T16:17:16.137" v="94"/>
          <ac:spMkLst>
            <pc:docMk/>
            <pc:sldMk cId="3832897584" sldId="286"/>
            <ac:spMk id="3" creationId="{00000000-0000-0000-0000-000000000000}"/>
          </ac:spMkLst>
        </pc:spChg>
      </pc:sldChg>
      <pc:sldChg chg="modSp mod modClrScheme chgLayout">
        <pc:chgData name="Nagendra Yadav [DS-08]" userId="S::19225760031@datascience.manipal.edu::8ed35957-b4a4-4eaf-8310-b2eafcc0d91b" providerId="AD" clId="Web-{C36FA6E3-D910-48F7-A6BF-E3FDF339F08D}" dt="2020-05-31T16:17:16.137" v="94"/>
        <pc:sldMkLst>
          <pc:docMk/>
          <pc:sldMk cId="888482908" sldId="287"/>
        </pc:sldMkLst>
        <pc:spChg chg="mod ord">
          <ac:chgData name="Nagendra Yadav [DS-08]" userId="S::19225760031@datascience.manipal.edu::8ed35957-b4a4-4eaf-8310-b2eafcc0d91b" providerId="AD" clId="Web-{C36FA6E3-D910-48F7-A6BF-E3FDF339F08D}" dt="2020-05-31T16:17:16.137" v="94"/>
          <ac:spMkLst>
            <pc:docMk/>
            <pc:sldMk cId="888482908" sldId="287"/>
            <ac:spMk id="2" creationId="{00000000-0000-0000-0000-000000000000}"/>
          </ac:spMkLst>
        </pc:spChg>
        <pc:spChg chg="mod ord">
          <ac:chgData name="Nagendra Yadav [DS-08]" userId="S::19225760031@datascience.manipal.edu::8ed35957-b4a4-4eaf-8310-b2eafcc0d91b" providerId="AD" clId="Web-{C36FA6E3-D910-48F7-A6BF-E3FDF339F08D}" dt="2020-05-31T16:17:16.137" v="94"/>
          <ac:spMkLst>
            <pc:docMk/>
            <pc:sldMk cId="888482908" sldId="287"/>
            <ac:spMk id="3" creationId="{00000000-0000-0000-0000-000000000000}"/>
          </ac:spMkLst>
        </pc:spChg>
      </pc:sldChg>
      <pc:sldChg chg="modSp mod modClrScheme chgLayout">
        <pc:chgData name="Nagendra Yadav [DS-08]" userId="S::19225760031@datascience.manipal.edu::8ed35957-b4a4-4eaf-8310-b2eafcc0d91b" providerId="AD" clId="Web-{C36FA6E3-D910-48F7-A6BF-E3FDF339F08D}" dt="2020-05-31T16:17:16.137" v="94"/>
        <pc:sldMkLst>
          <pc:docMk/>
          <pc:sldMk cId="235392335" sldId="288"/>
        </pc:sldMkLst>
        <pc:spChg chg="mod ord">
          <ac:chgData name="Nagendra Yadav [DS-08]" userId="S::19225760031@datascience.manipal.edu::8ed35957-b4a4-4eaf-8310-b2eafcc0d91b" providerId="AD" clId="Web-{C36FA6E3-D910-48F7-A6BF-E3FDF339F08D}" dt="2020-05-31T16:17:16.137" v="94"/>
          <ac:spMkLst>
            <pc:docMk/>
            <pc:sldMk cId="235392335" sldId="288"/>
            <ac:spMk id="2" creationId="{00000000-0000-0000-0000-000000000000}"/>
          </ac:spMkLst>
        </pc:spChg>
        <pc:spChg chg="mod ord">
          <ac:chgData name="Nagendra Yadav [DS-08]" userId="S::19225760031@datascience.manipal.edu::8ed35957-b4a4-4eaf-8310-b2eafcc0d91b" providerId="AD" clId="Web-{C36FA6E3-D910-48F7-A6BF-E3FDF339F08D}" dt="2020-05-31T16:17:16.137" v="94"/>
          <ac:spMkLst>
            <pc:docMk/>
            <pc:sldMk cId="235392335" sldId="288"/>
            <ac:spMk id="3" creationId="{00000000-0000-0000-0000-000000000000}"/>
          </ac:spMkLst>
        </pc:spChg>
      </pc:sldChg>
      <pc:sldChg chg="modSp mod modClrScheme chgLayout">
        <pc:chgData name="Nagendra Yadav [DS-08]" userId="S::19225760031@datascience.manipal.edu::8ed35957-b4a4-4eaf-8310-b2eafcc0d91b" providerId="AD" clId="Web-{C36FA6E3-D910-48F7-A6BF-E3FDF339F08D}" dt="2020-05-31T16:17:16.137" v="94"/>
        <pc:sldMkLst>
          <pc:docMk/>
          <pc:sldMk cId="551176269" sldId="289"/>
        </pc:sldMkLst>
        <pc:spChg chg="mod ord">
          <ac:chgData name="Nagendra Yadav [DS-08]" userId="S::19225760031@datascience.manipal.edu::8ed35957-b4a4-4eaf-8310-b2eafcc0d91b" providerId="AD" clId="Web-{C36FA6E3-D910-48F7-A6BF-E3FDF339F08D}" dt="2020-05-31T16:17:16.137" v="94"/>
          <ac:spMkLst>
            <pc:docMk/>
            <pc:sldMk cId="551176269" sldId="289"/>
            <ac:spMk id="2" creationId="{00000000-0000-0000-0000-000000000000}"/>
          </ac:spMkLst>
        </pc:spChg>
        <pc:spChg chg="mod ord">
          <ac:chgData name="Nagendra Yadav [DS-08]" userId="S::19225760031@datascience.manipal.edu::8ed35957-b4a4-4eaf-8310-b2eafcc0d91b" providerId="AD" clId="Web-{C36FA6E3-D910-48F7-A6BF-E3FDF339F08D}" dt="2020-05-31T16:17:16.137" v="94"/>
          <ac:spMkLst>
            <pc:docMk/>
            <pc:sldMk cId="551176269" sldId="289"/>
            <ac:spMk id="3" creationId="{00000000-0000-0000-0000-000000000000}"/>
          </ac:spMkLst>
        </pc:spChg>
      </pc:sldChg>
      <pc:sldChg chg="modSp mod modClrScheme chgLayout">
        <pc:chgData name="Nagendra Yadav [DS-08]" userId="S::19225760031@datascience.manipal.edu::8ed35957-b4a4-4eaf-8310-b2eafcc0d91b" providerId="AD" clId="Web-{C36FA6E3-D910-48F7-A6BF-E3FDF339F08D}" dt="2020-05-31T16:17:16.137" v="94"/>
        <pc:sldMkLst>
          <pc:docMk/>
          <pc:sldMk cId="2186552434" sldId="290"/>
        </pc:sldMkLst>
        <pc:spChg chg="mod ord">
          <ac:chgData name="Nagendra Yadav [DS-08]" userId="S::19225760031@datascience.manipal.edu::8ed35957-b4a4-4eaf-8310-b2eafcc0d91b" providerId="AD" clId="Web-{C36FA6E3-D910-48F7-A6BF-E3FDF339F08D}" dt="2020-05-31T16:17:16.137" v="94"/>
          <ac:spMkLst>
            <pc:docMk/>
            <pc:sldMk cId="2186552434" sldId="290"/>
            <ac:spMk id="2" creationId="{00000000-0000-0000-0000-000000000000}"/>
          </ac:spMkLst>
        </pc:spChg>
        <pc:spChg chg="mod ord">
          <ac:chgData name="Nagendra Yadav [DS-08]" userId="S::19225760031@datascience.manipal.edu::8ed35957-b4a4-4eaf-8310-b2eafcc0d91b" providerId="AD" clId="Web-{C36FA6E3-D910-48F7-A6BF-E3FDF339F08D}" dt="2020-05-31T16:17:16.137" v="94"/>
          <ac:spMkLst>
            <pc:docMk/>
            <pc:sldMk cId="2186552434" sldId="290"/>
            <ac:spMk id="3" creationId="{00000000-0000-0000-0000-000000000000}"/>
          </ac:spMkLst>
        </pc:spChg>
      </pc:sldChg>
      <pc:sldChg chg="modSp mod modClrScheme chgLayout">
        <pc:chgData name="Nagendra Yadav [DS-08]" userId="S::19225760031@datascience.manipal.edu::8ed35957-b4a4-4eaf-8310-b2eafcc0d91b" providerId="AD" clId="Web-{C36FA6E3-D910-48F7-A6BF-E3FDF339F08D}" dt="2020-05-31T16:17:16.137" v="94"/>
        <pc:sldMkLst>
          <pc:docMk/>
          <pc:sldMk cId="3210525032" sldId="292"/>
        </pc:sldMkLst>
        <pc:spChg chg="mod ord">
          <ac:chgData name="Nagendra Yadav [DS-08]" userId="S::19225760031@datascience.manipal.edu::8ed35957-b4a4-4eaf-8310-b2eafcc0d91b" providerId="AD" clId="Web-{C36FA6E3-D910-48F7-A6BF-E3FDF339F08D}" dt="2020-05-31T16:17:16.137" v="94"/>
          <ac:spMkLst>
            <pc:docMk/>
            <pc:sldMk cId="3210525032" sldId="292"/>
            <ac:spMk id="2" creationId="{00000000-0000-0000-0000-000000000000}"/>
          </ac:spMkLst>
        </pc:spChg>
        <pc:spChg chg="mod ord">
          <ac:chgData name="Nagendra Yadav [DS-08]" userId="S::19225760031@datascience.manipal.edu::8ed35957-b4a4-4eaf-8310-b2eafcc0d91b" providerId="AD" clId="Web-{C36FA6E3-D910-48F7-A6BF-E3FDF339F08D}" dt="2020-05-31T16:17:16.137" v="94"/>
          <ac:spMkLst>
            <pc:docMk/>
            <pc:sldMk cId="3210525032" sldId="292"/>
            <ac:spMk id="3" creationId="{00000000-0000-0000-0000-000000000000}"/>
          </ac:spMkLst>
        </pc:spChg>
      </pc:sldChg>
      <pc:sldChg chg="modSp mod modClrScheme chgLayout">
        <pc:chgData name="Nagendra Yadav [DS-08]" userId="S::19225760031@datascience.manipal.edu::8ed35957-b4a4-4eaf-8310-b2eafcc0d91b" providerId="AD" clId="Web-{C36FA6E3-D910-48F7-A6BF-E3FDF339F08D}" dt="2020-05-31T16:17:16.137" v="94"/>
        <pc:sldMkLst>
          <pc:docMk/>
          <pc:sldMk cId="3066641394" sldId="294"/>
        </pc:sldMkLst>
        <pc:spChg chg="mod ord">
          <ac:chgData name="Nagendra Yadav [DS-08]" userId="S::19225760031@datascience.manipal.edu::8ed35957-b4a4-4eaf-8310-b2eafcc0d91b" providerId="AD" clId="Web-{C36FA6E3-D910-48F7-A6BF-E3FDF339F08D}" dt="2020-05-31T16:17:16.137" v="94"/>
          <ac:spMkLst>
            <pc:docMk/>
            <pc:sldMk cId="3066641394" sldId="294"/>
            <ac:spMk id="2" creationId="{00000000-0000-0000-0000-000000000000}"/>
          </ac:spMkLst>
        </pc:spChg>
        <pc:spChg chg="mod ord">
          <ac:chgData name="Nagendra Yadav [DS-08]" userId="S::19225760031@datascience.manipal.edu::8ed35957-b4a4-4eaf-8310-b2eafcc0d91b" providerId="AD" clId="Web-{C36FA6E3-D910-48F7-A6BF-E3FDF339F08D}" dt="2020-05-31T16:17:16.137" v="94"/>
          <ac:spMkLst>
            <pc:docMk/>
            <pc:sldMk cId="3066641394" sldId="294"/>
            <ac:spMk id="3" creationId="{00000000-0000-0000-0000-000000000000}"/>
          </ac:spMkLst>
        </pc:spChg>
      </pc:sldChg>
      <pc:sldChg chg="modSp mod modClrScheme chgLayout">
        <pc:chgData name="Nagendra Yadav [DS-08]" userId="S::19225760031@datascience.manipal.edu::8ed35957-b4a4-4eaf-8310-b2eafcc0d91b" providerId="AD" clId="Web-{C36FA6E3-D910-48F7-A6BF-E3FDF339F08D}" dt="2020-05-31T16:17:16.137" v="94"/>
        <pc:sldMkLst>
          <pc:docMk/>
          <pc:sldMk cId="3825190807" sldId="296"/>
        </pc:sldMkLst>
        <pc:spChg chg="mod ord">
          <ac:chgData name="Nagendra Yadav [DS-08]" userId="S::19225760031@datascience.manipal.edu::8ed35957-b4a4-4eaf-8310-b2eafcc0d91b" providerId="AD" clId="Web-{C36FA6E3-D910-48F7-A6BF-E3FDF339F08D}" dt="2020-05-31T16:17:16.137" v="94"/>
          <ac:spMkLst>
            <pc:docMk/>
            <pc:sldMk cId="3825190807" sldId="296"/>
            <ac:spMk id="2" creationId="{00000000-0000-0000-0000-000000000000}"/>
          </ac:spMkLst>
        </pc:spChg>
        <pc:spChg chg="mod ord">
          <ac:chgData name="Nagendra Yadav [DS-08]" userId="S::19225760031@datascience.manipal.edu::8ed35957-b4a4-4eaf-8310-b2eafcc0d91b" providerId="AD" clId="Web-{C36FA6E3-D910-48F7-A6BF-E3FDF339F08D}" dt="2020-05-31T16:17:16.137" v="94"/>
          <ac:spMkLst>
            <pc:docMk/>
            <pc:sldMk cId="3825190807" sldId="296"/>
            <ac:spMk id="3" creationId="{00000000-0000-0000-0000-000000000000}"/>
          </ac:spMkLst>
        </pc:spChg>
      </pc:sldChg>
      <pc:sldChg chg="modSp mod modClrScheme chgLayout">
        <pc:chgData name="Nagendra Yadav [DS-08]" userId="S::19225760031@datascience.manipal.edu::8ed35957-b4a4-4eaf-8310-b2eafcc0d91b" providerId="AD" clId="Web-{C36FA6E3-D910-48F7-A6BF-E3FDF339F08D}" dt="2020-05-31T16:17:16.137" v="94"/>
        <pc:sldMkLst>
          <pc:docMk/>
          <pc:sldMk cId="4069436726" sldId="297"/>
        </pc:sldMkLst>
        <pc:spChg chg="mod ord">
          <ac:chgData name="Nagendra Yadav [DS-08]" userId="S::19225760031@datascience.manipal.edu::8ed35957-b4a4-4eaf-8310-b2eafcc0d91b" providerId="AD" clId="Web-{C36FA6E3-D910-48F7-A6BF-E3FDF339F08D}" dt="2020-05-31T16:17:16.137" v="94"/>
          <ac:spMkLst>
            <pc:docMk/>
            <pc:sldMk cId="4069436726" sldId="297"/>
            <ac:spMk id="2" creationId="{00000000-0000-0000-0000-000000000000}"/>
          </ac:spMkLst>
        </pc:spChg>
        <pc:spChg chg="mod ord">
          <ac:chgData name="Nagendra Yadav [DS-08]" userId="S::19225760031@datascience.manipal.edu::8ed35957-b4a4-4eaf-8310-b2eafcc0d91b" providerId="AD" clId="Web-{C36FA6E3-D910-48F7-A6BF-E3FDF339F08D}" dt="2020-05-31T16:17:16.137" v="94"/>
          <ac:spMkLst>
            <pc:docMk/>
            <pc:sldMk cId="4069436726" sldId="297"/>
            <ac:spMk id="3" creationId="{00000000-0000-0000-0000-000000000000}"/>
          </ac:spMkLst>
        </pc:spChg>
      </pc:sldChg>
      <pc:sldChg chg="modSp mod modClrScheme chgLayout">
        <pc:chgData name="Nagendra Yadav [DS-08]" userId="S::19225760031@datascience.manipal.edu::8ed35957-b4a4-4eaf-8310-b2eafcc0d91b" providerId="AD" clId="Web-{C36FA6E3-D910-48F7-A6BF-E3FDF339F08D}" dt="2020-05-31T16:17:16.137" v="94"/>
        <pc:sldMkLst>
          <pc:docMk/>
          <pc:sldMk cId="3763405582" sldId="298"/>
        </pc:sldMkLst>
        <pc:spChg chg="mod ord">
          <ac:chgData name="Nagendra Yadav [DS-08]" userId="S::19225760031@datascience.manipal.edu::8ed35957-b4a4-4eaf-8310-b2eafcc0d91b" providerId="AD" clId="Web-{C36FA6E3-D910-48F7-A6BF-E3FDF339F08D}" dt="2020-05-31T16:17:16.137" v="94"/>
          <ac:spMkLst>
            <pc:docMk/>
            <pc:sldMk cId="3763405582" sldId="298"/>
            <ac:spMk id="2" creationId="{00000000-0000-0000-0000-000000000000}"/>
          </ac:spMkLst>
        </pc:spChg>
        <pc:spChg chg="mod ord">
          <ac:chgData name="Nagendra Yadav [DS-08]" userId="S::19225760031@datascience.manipal.edu::8ed35957-b4a4-4eaf-8310-b2eafcc0d91b" providerId="AD" clId="Web-{C36FA6E3-D910-48F7-A6BF-E3FDF339F08D}" dt="2020-05-31T16:17:16.137" v="94"/>
          <ac:spMkLst>
            <pc:docMk/>
            <pc:sldMk cId="3763405582" sldId="298"/>
            <ac:spMk id="3" creationId="{00000000-0000-0000-0000-000000000000}"/>
          </ac:spMkLst>
        </pc:spChg>
      </pc:sldChg>
      <pc:sldChg chg="modSp mod modClrScheme chgLayout">
        <pc:chgData name="Nagendra Yadav [DS-08]" userId="S::19225760031@datascience.manipal.edu::8ed35957-b4a4-4eaf-8310-b2eafcc0d91b" providerId="AD" clId="Web-{C36FA6E3-D910-48F7-A6BF-E3FDF339F08D}" dt="2020-05-31T16:17:16.137" v="94"/>
        <pc:sldMkLst>
          <pc:docMk/>
          <pc:sldMk cId="2065307625" sldId="299"/>
        </pc:sldMkLst>
        <pc:spChg chg="mod ord">
          <ac:chgData name="Nagendra Yadav [DS-08]" userId="S::19225760031@datascience.manipal.edu::8ed35957-b4a4-4eaf-8310-b2eafcc0d91b" providerId="AD" clId="Web-{C36FA6E3-D910-48F7-A6BF-E3FDF339F08D}" dt="2020-05-31T16:17:16.137" v="94"/>
          <ac:spMkLst>
            <pc:docMk/>
            <pc:sldMk cId="2065307625" sldId="299"/>
            <ac:spMk id="2" creationId="{00000000-0000-0000-0000-000000000000}"/>
          </ac:spMkLst>
        </pc:spChg>
        <pc:spChg chg="mod ord">
          <ac:chgData name="Nagendra Yadav [DS-08]" userId="S::19225760031@datascience.manipal.edu::8ed35957-b4a4-4eaf-8310-b2eafcc0d91b" providerId="AD" clId="Web-{C36FA6E3-D910-48F7-A6BF-E3FDF339F08D}" dt="2020-05-31T16:17:16.137" v="94"/>
          <ac:spMkLst>
            <pc:docMk/>
            <pc:sldMk cId="2065307625" sldId="299"/>
            <ac:spMk id="3" creationId="{00000000-0000-0000-0000-000000000000}"/>
          </ac:spMkLst>
        </pc:spChg>
      </pc:sldChg>
      <pc:sldChg chg="modSp mod modClrScheme chgLayout">
        <pc:chgData name="Nagendra Yadav [DS-08]" userId="S::19225760031@datascience.manipal.edu::8ed35957-b4a4-4eaf-8310-b2eafcc0d91b" providerId="AD" clId="Web-{C36FA6E3-D910-48F7-A6BF-E3FDF339F08D}" dt="2020-05-31T16:17:16.137" v="94"/>
        <pc:sldMkLst>
          <pc:docMk/>
          <pc:sldMk cId="1369760724" sldId="300"/>
        </pc:sldMkLst>
        <pc:spChg chg="mod ord">
          <ac:chgData name="Nagendra Yadav [DS-08]" userId="S::19225760031@datascience.manipal.edu::8ed35957-b4a4-4eaf-8310-b2eafcc0d91b" providerId="AD" clId="Web-{C36FA6E3-D910-48F7-A6BF-E3FDF339F08D}" dt="2020-05-31T16:17:16.137" v="94"/>
          <ac:spMkLst>
            <pc:docMk/>
            <pc:sldMk cId="1369760724" sldId="300"/>
            <ac:spMk id="3" creationId="{00000000-0000-0000-0000-000000000000}"/>
          </ac:spMkLst>
        </pc:spChg>
        <pc:spChg chg="mod ord">
          <ac:chgData name="Nagendra Yadav [DS-08]" userId="S::19225760031@datascience.manipal.edu::8ed35957-b4a4-4eaf-8310-b2eafcc0d91b" providerId="AD" clId="Web-{C36FA6E3-D910-48F7-A6BF-E3FDF339F08D}" dt="2020-05-31T16:17:16.137" v="94"/>
          <ac:spMkLst>
            <pc:docMk/>
            <pc:sldMk cId="1369760724" sldId="300"/>
            <ac:spMk id="4" creationId="{00000000-0000-0000-0000-000000000000}"/>
          </ac:spMkLst>
        </pc:spChg>
      </pc:sldChg>
      <pc:sldChg chg="modSp mod modClrScheme chgLayout">
        <pc:chgData name="Nagendra Yadav [DS-08]" userId="S::19225760031@datascience.manipal.edu::8ed35957-b4a4-4eaf-8310-b2eafcc0d91b" providerId="AD" clId="Web-{C36FA6E3-D910-48F7-A6BF-E3FDF339F08D}" dt="2020-05-31T16:17:16.137" v="94"/>
        <pc:sldMkLst>
          <pc:docMk/>
          <pc:sldMk cId="2999809885" sldId="301"/>
        </pc:sldMkLst>
        <pc:spChg chg="mod ord">
          <ac:chgData name="Nagendra Yadav [DS-08]" userId="S::19225760031@datascience.manipal.edu::8ed35957-b4a4-4eaf-8310-b2eafcc0d91b" providerId="AD" clId="Web-{C36FA6E3-D910-48F7-A6BF-E3FDF339F08D}" dt="2020-05-31T16:17:16.137" v="94"/>
          <ac:spMkLst>
            <pc:docMk/>
            <pc:sldMk cId="2999809885" sldId="301"/>
            <ac:spMk id="3" creationId="{00000000-0000-0000-0000-000000000000}"/>
          </ac:spMkLst>
        </pc:spChg>
        <pc:spChg chg="mod ord">
          <ac:chgData name="Nagendra Yadav [DS-08]" userId="S::19225760031@datascience.manipal.edu::8ed35957-b4a4-4eaf-8310-b2eafcc0d91b" providerId="AD" clId="Web-{C36FA6E3-D910-48F7-A6BF-E3FDF339F08D}" dt="2020-05-31T16:17:16.137" v="94"/>
          <ac:spMkLst>
            <pc:docMk/>
            <pc:sldMk cId="2999809885" sldId="301"/>
            <ac:spMk id="4" creationId="{00000000-0000-0000-0000-000000000000}"/>
          </ac:spMkLst>
        </pc:spChg>
      </pc:sldChg>
      <pc:sldChg chg="modSp mod modClrScheme chgLayout">
        <pc:chgData name="Nagendra Yadav [DS-08]" userId="S::19225760031@datascience.manipal.edu::8ed35957-b4a4-4eaf-8310-b2eafcc0d91b" providerId="AD" clId="Web-{C36FA6E3-D910-48F7-A6BF-E3FDF339F08D}" dt="2020-05-31T16:17:16.137" v="94"/>
        <pc:sldMkLst>
          <pc:docMk/>
          <pc:sldMk cId="4150250671" sldId="302"/>
        </pc:sldMkLst>
        <pc:spChg chg="mod ord">
          <ac:chgData name="Nagendra Yadav [DS-08]" userId="S::19225760031@datascience.manipal.edu::8ed35957-b4a4-4eaf-8310-b2eafcc0d91b" providerId="AD" clId="Web-{C36FA6E3-D910-48F7-A6BF-E3FDF339F08D}" dt="2020-05-31T16:17:16.137" v="94"/>
          <ac:spMkLst>
            <pc:docMk/>
            <pc:sldMk cId="4150250671" sldId="302"/>
            <ac:spMk id="3" creationId="{00000000-0000-0000-0000-000000000000}"/>
          </ac:spMkLst>
        </pc:spChg>
        <pc:spChg chg="mod ord">
          <ac:chgData name="Nagendra Yadav [DS-08]" userId="S::19225760031@datascience.manipal.edu::8ed35957-b4a4-4eaf-8310-b2eafcc0d91b" providerId="AD" clId="Web-{C36FA6E3-D910-48F7-A6BF-E3FDF339F08D}" dt="2020-05-31T16:17:16.137" v="94"/>
          <ac:spMkLst>
            <pc:docMk/>
            <pc:sldMk cId="4150250671" sldId="302"/>
            <ac:spMk id="4" creationId="{00000000-0000-0000-0000-000000000000}"/>
          </ac:spMkLst>
        </pc:spChg>
      </pc:sldChg>
      <pc:sldChg chg="modSp mod modClrScheme chgLayout">
        <pc:chgData name="Nagendra Yadav [DS-08]" userId="S::19225760031@datascience.manipal.edu::8ed35957-b4a4-4eaf-8310-b2eafcc0d91b" providerId="AD" clId="Web-{C36FA6E3-D910-48F7-A6BF-E3FDF339F08D}" dt="2020-05-31T16:17:16.137" v="94"/>
        <pc:sldMkLst>
          <pc:docMk/>
          <pc:sldMk cId="1861835875" sldId="303"/>
        </pc:sldMkLst>
        <pc:spChg chg="mod ord">
          <ac:chgData name="Nagendra Yadav [DS-08]" userId="S::19225760031@datascience.manipal.edu::8ed35957-b4a4-4eaf-8310-b2eafcc0d91b" providerId="AD" clId="Web-{C36FA6E3-D910-48F7-A6BF-E3FDF339F08D}" dt="2020-05-31T16:17:16.137" v="94"/>
          <ac:spMkLst>
            <pc:docMk/>
            <pc:sldMk cId="1861835875" sldId="303"/>
            <ac:spMk id="3" creationId="{00000000-0000-0000-0000-000000000000}"/>
          </ac:spMkLst>
        </pc:spChg>
        <pc:spChg chg="mod ord">
          <ac:chgData name="Nagendra Yadav [DS-08]" userId="S::19225760031@datascience.manipal.edu::8ed35957-b4a4-4eaf-8310-b2eafcc0d91b" providerId="AD" clId="Web-{C36FA6E3-D910-48F7-A6BF-E3FDF339F08D}" dt="2020-05-31T16:17:16.137" v="94"/>
          <ac:spMkLst>
            <pc:docMk/>
            <pc:sldMk cId="1861835875" sldId="303"/>
            <ac:spMk id="4" creationId="{00000000-0000-0000-0000-000000000000}"/>
          </ac:spMkLst>
        </pc:spChg>
      </pc:sldChg>
      <pc:sldChg chg="modSp mod modClrScheme chgLayout">
        <pc:chgData name="Nagendra Yadav [DS-08]" userId="S::19225760031@datascience.manipal.edu::8ed35957-b4a4-4eaf-8310-b2eafcc0d91b" providerId="AD" clId="Web-{C36FA6E3-D910-48F7-A6BF-E3FDF339F08D}" dt="2020-05-31T16:17:16.137" v="94"/>
        <pc:sldMkLst>
          <pc:docMk/>
          <pc:sldMk cId="2977487878" sldId="304"/>
        </pc:sldMkLst>
        <pc:spChg chg="mod ord">
          <ac:chgData name="Nagendra Yadav [DS-08]" userId="S::19225760031@datascience.manipal.edu::8ed35957-b4a4-4eaf-8310-b2eafcc0d91b" providerId="AD" clId="Web-{C36FA6E3-D910-48F7-A6BF-E3FDF339F08D}" dt="2020-05-31T16:17:16.137" v="94"/>
          <ac:spMkLst>
            <pc:docMk/>
            <pc:sldMk cId="2977487878" sldId="304"/>
            <ac:spMk id="2" creationId="{00000000-0000-0000-0000-000000000000}"/>
          </ac:spMkLst>
        </pc:spChg>
        <pc:spChg chg="mod ord">
          <ac:chgData name="Nagendra Yadav [DS-08]" userId="S::19225760031@datascience.manipal.edu::8ed35957-b4a4-4eaf-8310-b2eafcc0d91b" providerId="AD" clId="Web-{C36FA6E3-D910-48F7-A6BF-E3FDF339F08D}" dt="2020-05-31T16:17:16.137" v="94"/>
          <ac:spMkLst>
            <pc:docMk/>
            <pc:sldMk cId="2977487878" sldId="304"/>
            <ac:spMk id="3" creationId="{00000000-0000-0000-0000-000000000000}"/>
          </ac:spMkLst>
        </pc:spChg>
      </pc:sldChg>
      <pc:sldChg chg="modSp mod modClrScheme chgLayout">
        <pc:chgData name="Nagendra Yadav [DS-08]" userId="S::19225760031@datascience.manipal.edu::8ed35957-b4a4-4eaf-8310-b2eafcc0d91b" providerId="AD" clId="Web-{C36FA6E3-D910-48F7-A6BF-E3FDF339F08D}" dt="2020-05-31T16:17:16.137" v="94"/>
        <pc:sldMkLst>
          <pc:docMk/>
          <pc:sldMk cId="3537261535" sldId="305"/>
        </pc:sldMkLst>
        <pc:spChg chg="mod ord">
          <ac:chgData name="Nagendra Yadav [DS-08]" userId="S::19225760031@datascience.manipal.edu::8ed35957-b4a4-4eaf-8310-b2eafcc0d91b" providerId="AD" clId="Web-{C36FA6E3-D910-48F7-A6BF-E3FDF339F08D}" dt="2020-05-31T16:17:16.137" v="94"/>
          <ac:spMkLst>
            <pc:docMk/>
            <pc:sldMk cId="3537261535" sldId="305"/>
            <ac:spMk id="3" creationId="{00000000-0000-0000-0000-000000000000}"/>
          </ac:spMkLst>
        </pc:spChg>
        <pc:spChg chg="mod ord">
          <ac:chgData name="Nagendra Yadav [DS-08]" userId="S::19225760031@datascience.manipal.edu::8ed35957-b4a4-4eaf-8310-b2eafcc0d91b" providerId="AD" clId="Web-{C36FA6E3-D910-48F7-A6BF-E3FDF339F08D}" dt="2020-05-31T16:17:16.137" v="94"/>
          <ac:spMkLst>
            <pc:docMk/>
            <pc:sldMk cId="3537261535" sldId="305"/>
            <ac:spMk id="4" creationId="{00000000-0000-0000-0000-000000000000}"/>
          </ac:spMkLst>
        </pc:spChg>
      </pc:sldChg>
      <pc:sldChg chg="modSp mod modClrScheme chgLayout">
        <pc:chgData name="Nagendra Yadav [DS-08]" userId="S::19225760031@datascience.manipal.edu::8ed35957-b4a4-4eaf-8310-b2eafcc0d91b" providerId="AD" clId="Web-{C36FA6E3-D910-48F7-A6BF-E3FDF339F08D}" dt="2020-05-31T16:17:16.137" v="94"/>
        <pc:sldMkLst>
          <pc:docMk/>
          <pc:sldMk cId="1174951887" sldId="306"/>
        </pc:sldMkLst>
        <pc:spChg chg="mod ord">
          <ac:chgData name="Nagendra Yadav [DS-08]" userId="S::19225760031@datascience.manipal.edu::8ed35957-b4a4-4eaf-8310-b2eafcc0d91b" providerId="AD" clId="Web-{C36FA6E3-D910-48F7-A6BF-E3FDF339F08D}" dt="2020-05-31T16:17:16.137" v="94"/>
          <ac:spMkLst>
            <pc:docMk/>
            <pc:sldMk cId="1174951887" sldId="306"/>
            <ac:spMk id="2" creationId="{00000000-0000-0000-0000-000000000000}"/>
          </ac:spMkLst>
        </pc:spChg>
        <pc:spChg chg="mod ord">
          <ac:chgData name="Nagendra Yadav [DS-08]" userId="S::19225760031@datascience.manipal.edu::8ed35957-b4a4-4eaf-8310-b2eafcc0d91b" providerId="AD" clId="Web-{C36FA6E3-D910-48F7-A6BF-E3FDF339F08D}" dt="2020-05-31T16:17:16.137" v="94"/>
          <ac:spMkLst>
            <pc:docMk/>
            <pc:sldMk cId="1174951887" sldId="306"/>
            <ac:spMk id="3" creationId="{00000000-0000-0000-0000-000000000000}"/>
          </ac:spMkLst>
        </pc:spChg>
      </pc:sldChg>
      <pc:sldChg chg="modSp mod modClrScheme chgLayout">
        <pc:chgData name="Nagendra Yadav [DS-08]" userId="S::19225760031@datascience.manipal.edu::8ed35957-b4a4-4eaf-8310-b2eafcc0d91b" providerId="AD" clId="Web-{C36FA6E3-D910-48F7-A6BF-E3FDF339F08D}" dt="2020-05-31T16:17:16.137" v="94"/>
        <pc:sldMkLst>
          <pc:docMk/>
          <pc:sldMk cId="717306917" sldId="307"/>
        </pc:sldMkLst>
        <pc:spChg chg="mod ord">
          <ac:chgData name="Nagendra Yadav [DS-08]" userId="S::19225760031@datascience.manipal.edu::8ed35957-b4a4-4eaf-8310-b2eafcc0d91b" providerId="AD" clId="Web-{C36FA6E3-D910-48F7-A6BF-E3FDF339F08D}" dt="2020-05-31T16:17:16.137" v="94"/>
          <ac:spMkLst>
            <pc:docMk/>
            <pc:sldMk cId="717306917" sldId="307"/>
            <ac:spMk id="2" creationId="{00000000-0000-0000-0000-000000000000}"/>
          </ac:spMkLst>
        </pc:spChg>
        <pc:spChg chg="mod ord">
          <ac:chgData name="Nagendra Yadav [DS-08]" userId="S::19225760031@datascience.manipal.edu::8ed35957-b4a4-4eaf-8310-b2eafcc0d91b" providerId="AD" clId="Web-{C36FA6E3-D910-48F7-A6BF-E3FDF339F08D}" dt="2020-05-31T16:17:16.137" v="94"/>
          <ac:spMkLst>
            <pc:docMk/>
            <pc:sldMk cId="717306917" sldId="307"/>
            <ac:spMk id="3" creationId="{00000000-0000-0000-0000-000000000000}"/>
          </ac:spMkLst>
        </pc:spChg>
      </pc:sldChg>
      <pc:sldChg chg="modSp mod modClrScheme chgLayout">
        <pc:chgData name="Nagendra Yadav [DS-08]" userId="S::19225760031@datascience.manipal.edu::8ed35957-b4a4-4eaf-8310-b2eafcc0d91b" providerId="AD" clId="Web-{C36FA6E3-D910-48F7-A6BF-E3FDF339F08D}" dt="2020-05-31T16:17:16.137" v="94"/>
        <pc:sldMkLst>
          <pc:docMk/>
          <pc:sldMk cId="1303077926" sldId="308"/>
        </pc:sldMkLst>
        <pc:spChg chg="mod ord">
          <ac:chgData name="Nagendra Yadav [DS-08]" userId="S::19225760031@datascience.manipal.edu::8ed35957-b4a4-4eaf-8310-b2eafcc0d91b" providerId="AD" clId="Web-{C36FA6E3-D910-48F7-A6BF-E3FDF339F08D}" dt="2020-05-31T16:17:16.137" v="94"/>
          <ac:spMkLst>
            <pc:docMk/>
            <pc:sldMk cId="1303077926" sldId="308"/>
            <ac:spMk id="2" creationId="{00000000-0000-0000-0000-000000000000}"/>
          </ac:spMkLst>
        </pc:spChg>
        <pc:spChg chg="mod ord">
          <ac:chgData name="Nagendra Yadav [DS-08]" userId="S::19225760031@datascience.manipal.edu::8ed35957-b4a4-4eaf-8310-b2eafcc0d91b" providerId="AD" clId="Web-{C36FA6E3-D910-48F7-A6BF-E3FDF339F08D}" dt="2020-05-31T16:17:16.137" v="94"/>
          <ac:spMkLst>
            <pc:docMk/>
            <pc:sldMk cId="1303077926" sldId="308"/>
            <ac:spMk id="3" creationId="{00000000-0000-0000-0000-000000000000}"/>
          </ac:spMkLst>
        </pc:spChg>
      </pc:sldChg>
      <pc:sldChg chg="modSp mod modClrScheme chgLayout">
        <pc:chgData name="Nagendra Yadav [DS-08]" userId="S::19225760031@datascience.manipal.edu::8ed35957-b4a4-4eaf-8310-b2eafcc0d91b" providerId="AD" clId="Web-{C36FA6E3-D910-48F7-A6BF-E3FDF339F08D}" dt="2020-05-31T16:17:16.137" v="94"/>
        <pc:sldMkLst>
          <pc:docMk/>
          <pc:sldMk cId="1413914129" sldId="309"/>
        </pc:sldMkLst>
        <pc:spChg chg="mod ord">
          <ac:chgData name="Nagendra Yadav [DS-08]" userId="S::19225760031@datascience.manipal.edu::8ed35957-b4a4-4eaf-8310-b2eafcc0d91b" providerId="AD" clId="Web-{C36FA6E3-D910-48F7-A6BF-E3FDF339F08D}" dt="2020-05-31T16:17:16.137" v="94"/>
          <ac:spMkLst>
            <pc:docMk/>
            <pc:sldMk cId="1413914129" sldId="309"/>
            <ac:spMk id="2" creationId="{00000000-0000-0000-0000-000000000000}"/>
          </ac:spMkLst>
        </pc:spChg>
        <pc:spChg chg="mod ord">
          <ac:chgData name="Nagendra Yadav [DS-08]" userId="S::19225760031@datascience.manipal.edu::8ed35957-b4a4-4eaf-8310-b2eafcc0d91b" providerId="AD" clId="Web-{C36FA6E3-D910-48F7-A6BF-E3FDF339F08D}" dt="2020-05-31T16:17:16.137" v="94"/>
          <ac:spMkLst>
            <pc:docMk/>
            <pc:sldMk cId="1413914129" sldId="309"/>
            <ac:spMk id="3" creationId="{00000000-0000-0000-0000-000000000000}"/>
          </ac:spMkLst>
        </pc:spChg>
      </pc:sldChg>
      <pc:sldChg chg="modSp mod modClrScheme chgLayout">
        <pc:chgData name="Nagendra Yadav [DS-08]" userId="S::19225760031@datascience.manipal.edu::8ed35957-b4a4-4eaf-8310-b2eafcc0d91b" providerId="AD" clId="Web-{C36FA6E3-D910-48F7-A6BF-E3FDF339F08D}" dt="2020-05-31T16:17:16.137" v="94"/>
        <pc:sldMkLst>
          <pc:docMk/>
          <pc:sldMk cId="987634772" sldId="310"/>
        </pc:sldMkLst>
        <pc:spChg chg="mod ord">
          <ac:chgData name="Nagendra Yadav [DS-08]" userId="S::19225760031@datascience.manipal.edu::8ed35957-b4a4-4eaf-8310-b2eafcc0d91b" providerId="AD" clId="Web-{C36FA6E3-D910-48F7-A6BF-E3FDF339F08D}" dt="2020-05-31T16:17:16.137" v="94"/>
          <ac:spMkLst>
            <pc:docMk/>
            <pc:sldMk cId="987634772" sldId="310"/>
            <ac:spMk id="2" creationId="{00000000-0000-0000-0000-000000000000}"/>
          </ac:spMkLst>
        </pc:spChg>
        <pc:spChg chg="mod ord">
          <ac:chgData name="Nagendra Yadav [DS-08]" userId="S::19225760031@datascience.manipal.edu::8ed35957-b4a4-4eaf-8310-b2eafcc0d91b" providerId="AD" clId="Web-{C36FA6E3-D910-48F7-A6BF-E3FDF339F08D}" dt="2020-05-31T16:17:16.137" v="94"/>
          <ac:spMkLst>
            <pc:docMk/>
            <pc:sldMk cId="987634772" sldId="310"/>
            <ac:spMk id="3" creationId="{00000000-0000-0000-0000-000000000000}"/>
          </ac:spMkLst>
        </pc:spChg>
      </pc:sldChg>
      <pc:sldMasterChg chg="add del addSldLayout delSldLayout">
        <pc:chgData name="Nagendra Yadav [DS-08]" userId="S::19225760031@datascience.manipal.edu::8ed35957-b4a4-4eaf-8310-b2eafcc0d91b" providerId="AD" clId="Web-{C36FA6E3-D910-48F7-A6BF-E3FDF339F08D}" dt="2020-05-31T16:17:16.137" v="94"/>
        <pc:sldMasterMkLst>
          <pc:docMk/>
          <pc:sldMasterMk cId="0" sldId="2147483648"/>
        </pc:sldMasterMkLst>
        <pc:sldLayoutChg chg="add del">
          <pc:chgData name="Nagendra Yadav [DS-08]" userId="S::19225760031@datascience.manipal.edu::8ed35957-b4a4-4eaf-8310-b2eafcc0d91b" providerId="AD" clId="Web-{C36FA6E3-D910-48F7-A6BF-E3FDF339F08D}" dt="2020-05-31T16:17:16.137" v="94"/>
          <pc:sldLayoutMkLst>
            <pc:docMk/>
            <pc:sldMasterMk cId="0" sldId="2147483648"/>
            <pc:sldLayoutMk cId="0" sldId="2147483649"/>
          </pc:sldLayoutMkLst>
        </pc:sldLayoutChg>
        <pc:sldLayoutChg chg="add del">
          <pc:chgData name="Nagendra Yadav [DS-08]" userId="S::19225760031@datascience.manipal.edu::8ed35957-b4a4-4eaf-8310-b2eafcc0d91b" providerId="AD" clId="Web-{C36FA6E3-D910-48F7-A6BF-E3FDF339F08D}" dt="2020-05-31T16:17:16.137" v="94"/>
          <pc:sldLayoutMkLst>
            <pc:docMk/>
            <pc:sldMasterMk cId="0" sldId="2147483648"/>
            <pc:sldLayoutMk cId="0" sldId="2147483650"/>
          </pc:sldLayoutMkLst>
        </pc:sldLayoutChg>
        <pc:sldLayoutChg chg="add del">
          <pc:chgData name="Nagendra Yadav [DS-08]" userId="S::19225760031@datascience.manipal.edu::8ed35957-b4a4-4eaf-8310-b2eafcc0d91b" providerId="AD" clId="Web-{C36FA6E3-D910-48F7-A6BF-E3FDF339F08D}" dt="2020-05-31T16:17:16.137" v="94"/>
          <pc:sldLayoutMkLst>
            <pc:docMk/>
            <pc:sldMasterMk cId="0" sldId="2147483648"/>
            <pc:sldLayoutMk cId="0" sldId="2147483651"/>
          </pc:sldLayoutMkLst>
        </pc:sldLayoutChg>
        <pc:sldLayoutChg chg="add del">
          <pc:chgData name="Nagendra Yadav [DS-08]" userId="S::19225760031@datascience.manipal.edu::8ed35957-b4a4-4eaf-8310-b2eafcc0d91b" providerId="AD" clId="Web-{C36FA6E3-D910-48F7-A6BF-E3FDF339F08D}" dt="2020-05-31T16:17:16.137" v="94"/>
          <pc:sldLayoutMkLst>
            <pc:docMk/>
            <pc:sldMasterMk cId="0" sldId="2147483648"/>
            <pc:sldLayoutMk cId="0" sldId="2147483652"/>
          </pc:sldLayoutMkLst>
        </pc:sldLayoutChg>
        <pc:sldLayoutChg chg="add del">
          <pc:chgData name="Nagendra Yadav [DS-08]" userId="S::19225760031@datascience.manipal.edu::8ed35957-b4a4-4eaf-8310-b2eafcc0d91b" providerId="AD" clId="Web-{C36FA6E3-D910-48F7-A6BF-E3FDF339F08D}" dt="2020-05-31T16:17:16.137" v="94"/>
          <pc:sldLayoutMkLst>
            <pc:docMk/>
            <pc:sldMasterMk cId="0" sldId="2147483648"/>
            <pc:sldLayoutMk cId="0" sldId="2147483653"/>
          </pc:sldLayoutMkLst>
        </pc:sldLayoutChg>
        <pc:sldLayoutChg chg="add del">
          <pc:chgData name="Nagendra Yadav [DS-08]" userId="S::19225760031@datascience.manipal.edu::8ed35957-b4a4-4eaf-8310-b2eafcc0d91b" providerId="AD" clId="Web-{C36FA6E3-D910-48F7-A6BF-E3FDF339F08D}" dt="2020-05-31T16:17:16.137" v="94"/>
          <pc:sldLayoutMkLst>
            <pc:docMk/>
            <pc:sldMasterMk cId="0" sldId="2147483648"/>
            <pc:sldLayoutMk cId="0" sldId="2147483654"/>
          </pc:sldLayoutMkLst>
        </pc:sldLayoutChg>
        <pc:sldLayoutChg chg="add del">
          <pc:chgData name="Nagendra Yadav [DS-08]" userId="S::19225760031@datascience.manipal.edu::8ed35957-b4a4-4eaf-8310-b2eafcc0d91b" providerId="AD" clId="Web-{C36FA6E3-D910-48F7-A6BF-E3FDF339F08D}" dt="2020-05-31T16:17:16.137" v="94"/>
          <pc:sldLayoutMkLst>
            <pc:docMk/>
            <pc:sldMasterMk cId="0" sldId="2147483648"/>
            <pc:sldLayoutMk cId="0" sldId="2147483655"/>
          </pc:sldLayoutMkLst>
        </pc:sldLayoutChg>
        <pc:sldLayoutChg chg="add del">
          <pc:chgData name="Nagendra Yadav [DS-08]" userId="S::19225760031@datascience.manipal.edu::8ed35957-b4a4-4eaf-8310-b2eafcc0d91b" providerId="AD" clId="Web-{C36FA6E3-D910-48F7-A6BF-E3FDF339F08D}" dt="2020-05-31T16:17:16.137" v="94"/>
          <pc:sldLayoutMkLst>
            <pc:docMk/>
            <pc:sldMasterMk cId="0" sldId="2147483648"/>
            <pc:sldLayoutMk cId="0" sldId="2147483656"/>
          </pc:sldLayoutMkLst>
        </pc:sldLayoutChg>
        <pc:sldLayoutChg chg="add del">
          <pc:chgData name="Nagendra Yadav [DS-08]" userId="S::19225760031@datascience.manipal.edu::8ed35957-b4a4-4eaf-8310-b2eafcc0d91b" providerId="AD" clId="Web-{C36FA6E3-D910-48F7-A6BF-E3FDF339F08D}" dt="2020-05-31T16:17:16.137" v="94"/>
          <pc:sldLayoutMkLst>
            <pc:docMk/>
            <pc:sldMasterMk cId="0" sldId="2147483648"/>
            <pc:sldLayoutMk cId="0" sldId="2147483657"/>
          </pc:sldLayoutMkLst>
        </pc:sldLayoutChg>
        <pc:sldLayoutChg chg="add del">
          <pc:chgData name="Nagendra Yadav [DS-08]" userId="S::19225760031@datascience.manipal.edu::8ed35957-b4a4-4eaf-8310-b2eafcc0d91b" providerId="AD" clId="Web-{C36FA6E3-D910-48F7-A6BF-E3FDF339F08D}" dt="2020-05-31T16:17:16.137" v="94"/>
          <pc:sldLayoutMkLst>
            <pc:docMk/>
            <pc:sldMasterMk cId="0" sldId="2147483648"/>
            <pc:sldLayoutMk cId="0" sldId="2147483658"/>
          </pc:sldLayoutMkLst>
        </pc:sldLayoutChg>
        <pc:sldLayoutChg chg="add del">
          <pc:chgData name="Nagendra Yadav [DS-08]" userId="S::19225760031@datascience.manipal.edu::8ed35957-b4a4-4eaf-8310-b2eafcc0d91b" providerId="AD" clId="Web-{C36FA6E3-D910-48F7-A6BF-E3FDF339F08D}" dt="2020-05-31T16:17:16.137" v="94"/>
          <pc:sldLayoutMkLst>
            <pc:docMk/>
            <pc:sldMasterMk cId="0" sldId="2147483648"/>
            <pc:sldLayoutMk cId="0" sldId="2147483659"/>
          </pc:sldLayoutMkLst>
        </pc:sldLayoutChg>
      </pc:sldMasterChg>
      <pc:sldMasterChg chg="add addSldLayout modSldLayout">
        <pc:chgData name="Nagendra Yadav [DS-08]" userId="S::19225760031@datascience.manipal.edu::8ed35957-b4a4-4eaf-8310-b2eafcc0d91b" providerId="AD" clId="Web-{C36FA6E3-D910-48F7-A6BF-E3FDF339F08D}" dt="2020-05-31T16:17:16.137" v="94"/>
        <pc:sldMasterMkLst>
          <pc:docMk/>
          <pc:sldMasterMk cId="1378979722" sldId="2147483660"/>
        </pc:sldMasterMkLst>
        <pc:sldLayoutChg chg="add mod replId">
          <pc:chgData name="Nagendra Yadav [DS-08]" userId="S::19225760031@datascience.manipal.edu::8ed35957-b4a4-4eaf-8310-b2eafcc0d91b" providerId="AD" clId="Web-{C36FA6E3-D910-48F7-A6BF-E3FDF339F08D}" dt="2020-05-31T16:17:16.137" v="94"/>
          <pc:sldLayoutMkLst>
            <pc:docMk/>
            <pc:sldMasterMk cId="1378979722" sldId="2147483660"/>
            <pc:sldLayoutMk cId="331119070" sldId="2147483661"/>
          </pc:sldLayoutMkLst>
        </pc:sldLayoutChg>
        <pc:sldLayoutChg chg="add mod replId">
          <pc:chgData name="Nagendra Yadav [DS-08]" userId="S::19225760031@datascience.manipal.edu::8ed35957-b4a4-4eaf-8310-b2eafcc0d91b" providerId="AD" clId="Web-{C36FA6E3-D910-48F7-A6BF-E3FDF339F08D}" dt="2020-05-31T16:17:16.137" v="94"/>
          <pc:sldLayoutMkLst>
            <pc:docMk/>
            <pc:sldMasterMk cId="1378979722" sldId="2147483660"/>
            <pc:sldLayoutMk cId="1868634501" sldId="2147483662"/>
          </pc:sldLayoutMkLst>
        </pc:sldLayoutChg>
        <pc:sldLayoutChg chg="add mod replId">
          <pc:chgData name="Nagendra Yadav [DS-08]" userId="S::19225760031@datascience.manipal.edu::8ed35957-b4a4-4eaf-8310-b2eafcc0d91b" providerId="AD" clId="Web-{C36FA6E3-D910-48F7-A6BF-E3FDF339F08D}" dt="2020-05-31T16:17:16.137" v="94"/>
          <pc:sldLayoutMkLst>
            <pc:docMk/>
            <pc:sldMasterMk cId="1378979722" sldId="2147483660"/>
            <pc:sldLayoutMk cId="442627518" sldId="2147483663"/>
          </pc:sldLayoutMkLst>
        </pc:sldLayoutChg>
        <pc:sldLayoutChg chg="add mod replId">
          <pc:chgData name="Nagendra Yadav [DS-08]" userId="S::19225760031@datascience.manipal.edu::8ed35957-b4a4-4eaf-8310-b2eafcc0d91b" providerId="AD" clId="Web-{C36FA6E3-D910-48F7-A6BF-E3FDF339F08D}" dt="2020-05-31T16:17:16.137" v="94"/>
          <pc:sldLayoutMkLst>
            <pc:docMk/>
            <pc:sldMasterMk cId="1378979722" sldId="2147483660"/>
            <pc:sldLayoutMk cId="1347458289" sldId="2147483664"/>
          </pc:sldLayoutMkLst>
        </pc:sldLayoutChg>
        <pc:sldLayoutChg chg="add mod replId">
          <pc:chgData name="Nagendra Yadav [DS-08]" userId="S::19225760031@datascience.manipal.edu::8ed35957-b4a4-4eaf-8310-b2eafcc0d91b" providerId="AD" clId="Web-{C36FA6E3-D910-48F7-A6BF-E3FDF339F08D}" dt="2020-05-31T16:17:16.137" v="94"/>
          <pc:sldLayoutMkLst>
            <pc:docMk/>
            <pc:sldMasterMk cId="1378979722" sldId="2147483660"/>
            <pc:sldLayoutMk cId="4202476906" sldId="2147483665"/>
          </pc:sldLayoutMkLst>
        </pc:sldLayoutChg>
        <pc:sldLayoutChg chg="add mod replId">
          <pc:chgData name="Nagendra Yadav [DS-08]" userId="S::19225760031@datascience.manipal.edu::8ed35957-b4a4-4eaf-8310-b2eafcc0d91b" providerId="AD" clId="Web-{C36FA6E3-D910-48F7-A6BF-E3FDF339F08D}" dt="2020-05-31T16:17:16.137" v="94"/>
          <pc:sldLayoutMkLst>
            <pc:docMk/>
            <pc:sldMasterMk cId="1378979722" sldId="2147483660"/>
            <pc:sldLayoutMk cId="175276851" sldId="2147483666"/>
          </pc:sldLayoutMkLst>
        </pc:sldLayoutChg>
        <pc:sldLayoutChg chg="add mod replId">
          <pc:chgData name="Nagendra Yadav [DS-08]" userId="S::19225760031@datascience.manipal.edu::8ed35957-b4a4-4eaf-8310-b2eafcc0d91b" providerId="AD" clId="Web-{C36FA6E3-D910-48F7-A6BF-E3FDF339F08D}" dt="2020-05-31T16:17:16.137" v="94"/>
          <pc:sldLayoutMkLst>
            <pc:docMk/>
            <pc:sldMasterMk cId="1378979722" sldId="2147483660"/>
            <pc:sldLayoutMk cId="3575385285" sldId="2147483667"/>
          </pc:sldLayoutMkLst>
        </pc:sldLayoutChg>
        <pc:sldLayoutChg chg="add mod replId">
          <pc:chgData name="Nagendra Yadav [DS-08]" userId="S::19225760031@datascience.manipal.edu::8ed35957-b4a4-4eaf-8310-b2eafcc0d91b" providerId="AD" clId="Web-{C36FA6E3-D910-48F7-A6BF-E3FDF339F08D}" dt="2020-05-31T16:17:16.137" v="94"/>
          <pc:sldLayoutMkLst>
            <pc:docMk/>
            <pc:sldMasterMk cId="1378979722" sldId="2147483660"/>
            <pc:sldLayoutMk cId="2574680997" sldId="2147483668"/>
          </pc:sldLayoutMkLst>
        </pc:sldLayoutChg>
        <pc:sldLayoutChg chg="add mod replId">
          <pc:chgData name="Nagendra Yadav [DS-08]" userId="S::19225760031@datascience.manipal.edu::8ed35957-b4a4-4eaf-8310-b2eafcc0d91b" providerId="AD" clId="Web-{C36FA6E3-D910-48F7-A6BF-E3FDF339F08D}" dt="2020-05-31T16:17:16.137" v="94"/>
          <pc:sldLayoutMkLst>
            <pc:docMk/>
            <pc:sldMasterMk cId="1378979722" sldId="2147483660"/>
            <pc:sldLayoutMk cId="709523553" sldId="2147483669"/>
          </pc:sldLayoutMkLst>
        </pc:sldLayoutChg>
        <pc:sldLayoutChg chg="add mod replId">
          <pc:chgData name="Nagendra Yadav [DS-08]" userId="S::19225760031@datascience.manipal.edu::8ed35957-b4a4-4eaf-8310-b2eafcc0d91b" providerId="AD" clId="Web-{C36FA6E3-D910-48F7-A6BF-E3FDF339F08D}" dt="2020-05-31T16:17:16.137" v="94"/>
          <pc:sldLayoutMkLst>
            <pc:docMk/>
            <pc:sldMasterMk cId="1378979722" sldId="2147483660"/>
            <pc:sldLayoutMk cId="3030272875" sldId="2147483670"/>
          </pc:sldLayoutMkLst>
        </pc:sldLayoutChg>
        <pc:sldLayoutChg chg="add mod replId">
          <pc:chgData name="Nagendra Yadav [DS-08]" userId="S::19225760031@datascience.manipal.edu::8ed35957-b4a4-4eaf-8310-b2eafcc0d91b" providerId="AD" clId="Web-{C36FA6E3-D910-48F7-A6BF-E3FDF339F08D}" dt="2020-05-31T16:17:16.137" v="94"/>
          <pc:sldLayoutMkLst>
            <pc:docMk/>
            <pc:sldMasterMk cId="1378979722" sldId="2147483660"/>
            <pc:sldLayoutMk cId="648680357" sldId="2147483671"/>
          </pc:sldLayoutMkLst>
        </pc:sldLayoutChg>
      </pc:sldMasterChg>
      <pc:sldMasterChg chg="add del addSldLayout delSldLayout modSldLayout">
        <pc:chgData name="Nagendra Yadav [DS-08]" userId="S::19225760031@datascience.manipal.edu::8ed35957-b4a4-4eaf-8310-b2eafcc0d91b" providerId="AD" clId="Web-{C36FA6E3-D910-48F7-A6BF-E3FDF339F08D}" dt="2020-05-31T16:12:19.065" v="12"/>
        <pc:sldMasterMkLst>
          <pc:docMk/>
          <pc:sldMasterMk cId="1726711043" sldId="2147483660"/>
        </pc:sldMasterMkLst>
        <pc:sldLayoutChg chg="add del mod replId">
          <pc:chgData name="Nagendra Yadav [DS-08]" userId="S::19225760031@datascience.manipal.edu::8ed35957-b4a4-4eaf-8310-b2eafcc0d91b" providerId="AD" clId="Web-{C36FA6E3-D910-48F7-A6BF-E3FDF339F08D}" dt="2020-05-31T16:12:19.065" v="12"/>
          <pc:sldLayoutMkLst>
            <pc:docMk/>
            <pc:sldMasterMk cId="1726711043" sldId="2147483660"/>
            <pc:sldLayoutMk cId="323961088" sldId="2147483661"/>
          </pc:sldLayoutMkLst>
        </pc:sldLayoutChg>
        <pc:sldLayoutChg chg="add del mod replId">
          <pc:chgData name="Nagendra Yadav [DS-08]" userId="S::19225760031@datascience.manipal.edu::8ed35957-b4a4-4eaf-8310-b2eafcc0d91b" providerId="AD" clId="Web-{C36FA6E3-D910-48F7-A6BF-E3FDF339F08D}" dt="2020-05-31T16:12:19.065" v="12"/>
          <pc:sldLayoutMkLst>
            <pc:docMk/>
            <pc:sldMasterMk cId="1726711043" sldId="2147483660"/>
            <pc:sldLayoutMk cId="2197776359" sldId="2147483662"/>
          </pc:sldLayoutMkLst>
        </pc:sldLayoutChg>
        <pc:sldLayoutChg chg="add del mod replId">
          <pc:chgData name="Nagendra Yadav [DS-08]" userId="S::19225760031@datascience.manipal.edu::8ed35957-b4a4-4eaf-8310-b2eafcc0d91b" providerId="AD" clId="Web-{C36FA6E3-D910-48F7-A6BF-E3FDF339F08D}" dt="2020-05-31T16:12:19.065" v="12"/>
          <pc:sldLayoutMkLst>
            <pc:docMk/>
            <pc:sldMasterMk cId="1726711043" sldId="2147483660"/>
            <pc:sldLayoutMk cId="907044721" sldId="2147483663"/>
          </pc:sldLayoutMkLst>
        </pc:sldLayoutChg>
        <pc:sldLayoutChg chg="add del mod replId">
          <pc:chgData name="Nagendra Yadav [DS-08]" userId="S::19225760031@datascience.manipal.edu::8ed35957-b4a4-4eaf-8310-b2eafcc0d91b" providerId="AD" clId="Web-{C36FA6E3-D910-48F7-A6BF-E3FDF339F08D}" dt="2020-05-31T16:12:19.065" v="12"/>
          <pc:sldLayoutMkLst>
            <pc:docMk/>
            <pc:sldMasterMk cId="1726711043" sldId="2147483660"/>
            <pc:sldLayoutMk cId="223742161" sldId="2147483664"/>
          </pc:sldLayoutMkLst>
        </pc:sldLayoutChg>
        <pc:sldLayoutChg chg="add del mod replId">
          <pc:chgData name="Nagendra Yadav [DS-08]" userId="S::19225760031@datascience.manipal.edu::8ed35957-b4a4-4eaf-8310-b2eafcc0d91b" providerId="AD" clId="Web-{C36FA6E3-D910-48F7-A6BF-E3FDF339F08D}" dt="2020-05-31T16:12:19.065" v="12"/>
          <pc:sldLayoutMkLst>
            <pc:docMk/>
            <pc:sldMasterMk cId="1726711043" sldId="2147483660"/>
            <pc:sldLayoutMk cId="1078404797" sldId="2147483665"/>
          </pc:sldLayoutMkLst>
        </pc:sldLayoutChg>
        <pc:sldLayoutChg chg="add del mod replId">
          <pc:chgData name="Nagendra Yadav [DS-08]" userId="S::19225760031@datascience.manipal.edu::8ed35957-b4a4-4eaf-8310-b2eafcc0d91b" providerId="AD" clId="Web-{C36FA6E3-D910-48F7-A6BF-E3FDF339F08D}" dt="2020-05-31T16:12:19.065" v="12"/>
          <pc:sldLayoutMkLst>
            <pc:docMk/>
            <pc:sldMasterMk cId="1726711043" sldId="2147483660"/>
            <pc:sldLayoutMk cId="2260034967" sldId="2147483666"/>
          </pc:sldLayoutMkLst>
        </pc:sldLayoutChg>
        <pc:sldLayoutChg chg="add del mod replId">
          <pc:chgData name="Nagendra Yadav [DS-08]" userId="S::19225760031@datascience.manipal.edu::8ed35957-b4a4-4eaf-8310-b2eafcc0d91b" providerId="AD" clId="Web-{C36FA6E3-D910-48F7-A6BF-E3FDF339F08D}" dt="2020-05-31T16:12:19.065" v="12"/>
          <pc:sldLayoutMkLst>
            <pc:docMk/>
            <pc:sldMasterMk cId="1726711043" sldId="2147483660"/>
            <pc:sldLayoutMk cId="415552993" sldId="2147483667"/>
          </pc:sldLayoutMkLst>
        </pc:sldLayoutChg>
        <pc:sldLayoutChg chg="add del mod replId">
          <pc:chgData name="Nagendra Yadav [DS-08]" userId="S::19225760031@datascience.manipal.edu::8ed35957-b4a4-4eaf-8310-b2eafcc0d91b" providerId="AD" clId="Web-{C36FA6E3-D910-48F7-A6BF-E3FDF339F08D}" dt="2020-05-31T16:12:19.065" v="12"/>
          <pc:sldLayoutMkLst>
            <pc:docMk/>
            <pc:sldMasterMk cId="1726711043" sldId="2147483660"/>
            <pc:sldLayoutMk cId="3170285122" sldId="2147483668"/>
          </pc:sldLayoutMkLst>
        </pc:sldLayoutChg>
        <pc:sldLayoutChg chg="add del mod replId">
          <pc:chgData name="Nagendra Yadav [DS-08]" userId="S::19225760031@datascience.manipal.edu::8ed35957-b4a4-4eaf-8310-b2eafcc0d91b" providerId="AD" clId="Web-{C36FA6E3-D910-48F7-A6BF-E3FDF339F08D}" dt="2020-05-31T16:12:19.065" v="12"/>
          <pc:sldLayoutMkLst>
            <pc:docMk/>
            <pc:sldMasterMk cId="1726711043" sldId="2147483660"/>
            <pc:sldLayoutMk cId="773609769" sldId="2147483669"/>
          </pc:sldLayoutMkLst>
        </pc:sldLayoutChg>
        <pc:sldLayoutChg chg="add del mod replId">
          <pc:chgData name="Nagendra Yadav [DS-08]" userId="S::19225760031@datascience.manipal.edu::8ed35957-b4a4-4eaf-8310-b2eafcc0d91b" providerId="AD" clId="Web-{C36FA6E3-D910-48F7-A6BF-E3FDF339F08D}" dt="2020-05-31T16:12:19.065" v="12"/>
          <pc:sldLayoutMkLst>
            <pc:docMk/>
            <pc:sldMasterMk cId="1726711043" sldId="2147483660"/>
            <pc:sldLayoutMk cId="2976526871" sldId="2147483670"/>
          </pc:sldLayoutMkLst>
        </pc:sldLayoutChg>
        <pc:sldLayoutChg chg="add del mod replId">
          <pc:chgData name="Nagendra Yadav [DS-08]" userId="S::19225760031@datascience.manipal.edu::8ed35957-b4a4-4eaf-8310-b2eafcc0d91b" providerId="AD" clId="Web-{C36FA6E3-D910-48F7-A6BF-E3FDF339F08D}" dt="2020-05-31T16:12:19.065" v="12"/>
          <pc:sldLayoutMkLst>
            <pc:docMk/>
            <pc:sldMasterMk cId="1726711043" sldId="2147483660"/>
            <pc:sldLayoutMk cId="542506365" sldId="2147483671"/>
          </pc:sldLayoutMkLst>
        </pc:sldLayoutChg>
        <pc:sldLayoutChg chg="add del mod replId">
          <pc:chgData name="Nagendra Yadav [DS-08]" userId="S::19225760031@datascience.manipal.edu::8ed35957-b4a4-4eaf-8310-b2eafcc0d91b" providerId="AD" clId="Web-{C36FA6E3-D910-48F7-A6BF-E3FDF339F08D}" dt="2020-05-31T16:12:19.065" v="12"/>
          <pc:sldLayoutMkLst>
            <pc:docMk/>
            <pc:sldMasterMk cId="1726711043" sldId="2147483660"/>
            <pc:sldLayoutMk cId="1088321376" sldId="2147483672"/>
          </pc:sldLayoutMkLst>
        </pc:sldLayoutChg>
        <pc:sldLayoutChg chg="add del mod replId">
          <pc:chgData name="Nagendra Yadav [DS-08]" userId="S::19225760031@datascience.manipal.edu::8ed35957-b4a4-4eaf-8310-b2eafcc0d91b" providerId="AD" clId="Web-{C36FA6E3-D910-48F7-A6BF-E3FDF339F08D}" dt="2020-05-31T16:12:19.065" v="12"/>
          <pc:sldLayoutMkLst>
            <pc:docMk/>
            <pc:sldMasterMk cId="1726711043" sldId="2147483660"/>
            <pc:sldLayoutMk cId="2686339643" sldId="2147483673"/>
          </pc:sldLayoutMkLst>
        </pc:sldLayoutChg>
        <pc:sldLayoutChg chg="add del mod replId">
          <pc:chgData name="Nagendra Yadav [DS-08]" userId="S::19225760031@datascience.manipal.edu::8ed35957-b4a4-4eaf-8310-b2eafcc0d91b" providerId="AD" clId="Web-{C36FA6E3-D910-48F7-A6BF-E3FDF339F08D}" dt="2020-05-31T16:12:19.065" v="12"/>
          <pc:sldLayoutMkLst>
            <pc:docMk/>
            <pc:sldMasterMk cId="1726711043" sldId="2147483660"/>
            <pc:sldLayoutMk cId="2333504523" sldId="2147483674"/>
          </pc:sldLayoutMkLst>
        </pc:sldLayoutChg>
        <pc:sldLayoutChg chg="add del mod replId">
          <pc:chgData name="Nagendra Yadav [DS-08]" userId="S::19225760031@datascience.manipal.edu::8ed35957-b4a4-4eaf-8310-b2eafcc0d91b" providerId="AD" clId="Web-{C36FA6E3-D910-48F7-A6BF-E3FDF339F08D}" dt="2020-05-31T16:12:19.065" v="12"/>
          <pc:sldLayoutMkLst>
            <pc:docMk/>
            <pc:sldMasterMk cId="1726711043" sldId="2147483660"/>
            <pc:sldLayoutMk cId="379618347" sldId="2147483675"/>
          </pc:sldLayoutMkLst>
        </pc:sldLayoutChg>
        <pc:sldLayoutChg chg="add del mod replId">
          <pc:chgData name="Nagendra Yadav [DS-08]" userId="S::19225760031@datascience.manipal.edu::8ed35957-b4a4-4eaf-8310-b2eafcc0d91b" providerId="AD" clId="Web-{C36FA6E3-D910-48F7-A6BF-E3FDF339F08D}" dt="2020-05-31T16:12:19.065" v="12"/>
          <pc:sldLayoutMkLst>
            <pc:docMk/>
            <pc:sldMasterMk cId="1726711043" sldId="2147483660"/>
            <pc:sldLayoutMk cId="2197178179" sldId="2147483676"/>
          </pc:sldLayoutMkLst>
        </pc:sldLayoutChg>
        <pc:sldLayoutChg chg="add del mod replId">
          <pc:chgData name="Nagendra Yadav [DS-08]" userId="S::19225760031@datascience.manipal.edu::8ed35957-b4a4-4eaf-8310-b2eafcc0d91b" providerId="AD" clId="Web-{C36FA6E3-D910-48F7-A6BF-E3FDF339F08D}" dt="2020-05-31T16:12:19.065" v="12"/>
          <pc:sldLayoutMkLst>
            <pc:docMk/>
            <pc:sldMasterMk cId="1726711043" sldId="2147483660"/>
            <pc:sldLayoutMk cId="3558942906" sldId="2147483677"/>
          </pc:sldLayoutMkLst>
        </pc:sldLayoutChg>
      </pc:sldMasterChg>
    </pc:docChg>
  </pc:docChgLst>
  <pc:docChgLst>
    <pc:chgData name="Nagendra Yadav [DS-08]" userId="S::19225760031@datascience.manipal.edu::8ed35957-b4a4-4eaf-8310-b2eafcc0d91b" providerId="AD" clId="Web-{7429CD62-E22C-3016-6E9C-F19E1E881566}"/>
    <pc:docChg chg="addSld modSld">
      <pc:chgData name="Nagendra Yadav [DS-08]" userId="S::19225760031@datascience.manipal.edu::8ed35957-b4a4-4eaf-8310-b2eafcc0d91b" providerId="AD" clId="Web-{7429CD62-E22C-3016-6E9C-F19E1E881566}" dt="2020-05-31T16:51:16.328" v="138"/>
      <pc:docMkLst>
        <pc:docMk/>
      </pc:docMkLst>
      <pc:sldChg chg="addSp delSp modSp mod setClrOvrMap">
        <pc:chgData name="Nagendra Yadav [DS-08]" userId="S::19225760031@datascience.manipal.edu::8ed35957-b4a4-4eaf-8310-b2eafcc0d91b" providerId="AD" clId="Web-{7429CD62-E22C-3016-6E9C-F19E1E881566}" dt="2020-05-31T16:35:32.134" v="4"/>
        <pc:sldMkLst>
          <pc:docMk/>
          <pc:sldMk cId="2309822190" sldId="267"/>
        </pc:sldMkLst>
        <pc:spChg chg="mod">
          <ac:chgData name="Nagendra Yadav [DS-08]" userId="S::19225760031@datascience.manipal.edu::8ed35957-b4a4-4eaf-8310-b2eafcc0d91b" providerId="AD" clId="Web-{7429CD62-E22C-3016-6E9C-F19E1E881566}" dt="2020-05-31T16:35:32.134" v="4"/>
          <ac:spMkLst>
            <pc:docMk/>
            <pc:sldMk cId="2309822190" sldId="267"/>
            <ac:spMk id="2" creationId="{00000000-0000-0000-0000-000000000000}"/>
          </ac:spMkLst>
        </pc:spChg>
        <pc:spChg chg="add">
          <ac:chgData name="Nagendra Yadav [DS-08]" userId="S::19225760031@datascience.manipal.edu::8ed35957-b4a4-4eaf-8310-b2eafcc0d91b" providerId="AD" clId="Web-{7429CD62-E22C-3016-6E9C-F19E1E881566}" dt="2020-05-31T16:35:32.134" v="4"/>
          <ac:spMkLst>
            <pc:docMk/>
            <pc:sldMk cId="2309822190" sldId="267"/>
            <ac:spMk id="16" creationId="{3A5B4632-C963-4296-86F0-79AA9EA5AE98}"/>
          </ac:spMkLst>
        </pc:spChg>
        <pc:spChg chg="add del">
          <ac:chgData name="Nagendra Yadav [DS-08]" userId="S::19225760031@datascience.manipal.edu::8ed35957-b4a4-4eaf-8310-b2eafcc0d91b" providerId="AD" clId="Web-{7429CD62-E22C-3016-6E9C-F19E1E881566}" dt="2020-05-31T16:35:19.072" v="1"/>
          <ac:spMkLst>
            <pc:docMk/>
            <pc:sldMk cId="2309822190" sldId="267"/>
            <ac:spMk id="18" creationId="{46C2E80F-49A6-4372-B103-219D417A55ED}"/>
          </ac:spMkLst>
        </pc:spChg>
        <pc:spChg chg="add del">
          <ac:chgData name="Nagendra Yadav [DS-08]" userId="S::19225760031@datascience.manipal.edu::8ed35957-b4a4-4eaf-8310-b2eafcc0d91b" providerId="AD" clId="Web-{7429CD62-E22C-3016-6E9C-F19E1E881566}" dt="2020-05-31T16:35:32.087" v="3"/>
          <ac:spMkLst>
            <pc:docMk/>
            <pc:sldMk cId="2309822190" sldId="267"/>
            <ac:spMk id="19" creationId="{9228552E-C8B1-4A80-8448-0787CE0FC704}"/>
          </ac:spMkLst>
        </pc:spChg>
        <pc:graphicFrameChg chg="mod modGraphic">
          <ac:chgData name="Nagendra Yadav [DS-08]" userId="S::19225760031@datascience.manipal.edu::8ed35957-b4a4-4eaf-8310-b2eafcc0d91b" providerId="AD" clId="Web-{7429CD62-E22C-3016-6E9C-F19E1E881566}" dt="2020-05-31T16:35:32.134" v="4"/>
          <ac:graphicFrameMkLst>
            <pc:docMk/>
            <pc:sldMk cId="2309822190" sldId="267"/>
            <ac:graphicFrameMk id="13" creationId="{881A7C3C-98DA-41DF-8EBF-CAF38154290D}"/>
          </ac:graphicFrameMkLst>
        </pc:graphicFrameChg>
        <pc:picChg chg="add del">
          <ac:chgData name="Nagendra Yadav [DS-08]" userId="S::19225760031@datascience.manipal.edu::8ed35957-b4a4-4eaf-8310-b2eafcc0d91b" providerId="AD" clId="Web-{7429CD62-E22C-3016-6E9C-F19E1E881566}" dt="2020-05-31T16:35:32.087" v="3"/>
          <ac:picMkLst>
            <pc:docMk/>
            <pc:sldMk cId="2309822190" sldId="267"/>
            <ac:picMk id="15" creationId="{CC90771A-2276-4701-A490-56CF68710AAF}"/>
          </ac:picMkLst>
        </pc:picChg>
      </pc:sldChg>
      <pc:sldChg chg="addSp delSp modSp">
        <pc:chgData name="Nagendra Yadav [DS-08]" userId="S::19225760031@datascience.manipal.edu::8ed35957-b4a4-4eaf-8310-b2eafcc0d91b" providerId="AD" clId="Web-{7429CD62-E22C-3016-6E9C-F19E1E881566}" dt="2020-05-31T16:36:13.494" v="52" actId="20577"/>
        <pc:sldMkLst>
          <pc:docMk/>
          <pc:sldMk cId="258906183" sldId="268"/>
        </pc:sldMkLst>
        <pc:spChg chg="mod">
          <ac:chgData name="Nagendra Yadav [DS-08]" userId="S::19225760031@datascience.manipal.edu::8ed35957-b4a4-4eaf-8310-b2eafcc0d91b" providerId="AD" clId="Web-{7429CD62-E22C-3016-6E9C-F19E1E881566}" dt="2020-05-31T16:36:13.494" v="52" actId="20577"/>
          <ac:spMkLst>
            <pc:docMk/>
            <pc:sldMk cId="258906183" sldId="268"/>
            <ac:spMk id="2" creationId="{00000000-0000-0000-0000-000000000000}"/>
          </ac:spMkLst>
        </pc:spChg>
        <pc:spChg chg="mod">
          <ac:chgData name="Nagendra Yadav [DS-08]" userId="S::19225760031@datascience.manipal.edu::8ed35957-b4a4-4eaf-8310-b2eafcc0d91b" providerId="AD" clId="Web-{7429CD62-E22C-3016-6E9C-F19E1E881566}" dt="2020-05-31T16:35:40.853" v="6"/>
          <ac:spMkLst>
            <pc:docMk/>
            <pc:sldMk cId="258906183" sldId="268"/>
            <ac:spMk id="3" creationId="{00000000-0000-0000-0000-000000000000}"/>
          </ac:spMkLst>
        </pc:spChg>
        <pc:spChg chg="del">
          <ac:chgData name="Nagendra Yadav [DS-08]" userId="S::19225760031@datascience.manipal.edu::8ed35957-b4a4-4eaf-8310-b2eafcc0d91b" providerId="AD" clId="Web-{7429CD62-E22C-3016-6E9C-F19E1E881566}" dt="2020-05-31T16:35:40.853" v="6"/>
          <ac:spMkLst>
            <pc:docMk/>
            <pc:sldMk cId="258906183" sldId="268"/>
            <ac:spMk id="12" creationId="{2B566528-1B12-4246-9431-5C2D7D081168}"/>
          </ac:spMkLst>
        </pc:spChg>
        <pc:spChg chg="add">
          <ac:chgData name="Nagendra Yadav [DS-08]" userId="S::19225760031@datascience.manipal.edu::8ed35957-b4a4-4eaf-8310-b2eafcc0d91b" providerId="AD" clId="Web-{7429CD62-E22C-3016-6E9C-F19E1E881566}" dt="2020-05-31T16:35:40.853" v="6"/>
          <ac:spMkLst>
            <pc:docMk/>
            <pc:sldMk cId="258906183" sldId="268"/>
            <ac:spMk id="25" creationId="{CEB41C5C-0F34-4DDA-9D7C-5E717F35F60C}"/>
          </ac:spMkLst>
        </pc:spChg>
        <pc:grpChg chg="del">
          <ac:chgData name="Nagendra Yadav [DS-08]" userId="S::19225760031@datascience.manipal.edu::8ed35957-b4a4-4eaf-8310-b2eafcc0d91b" providerId="AD" clId="Web-{7429CD62-E22C-3016-6E9C-F19E1E881566}" dt="2020-05-31T16:35:40.853" v="6"/>
          <ac:grpSpMkLst>
            <pc:docMk/>
            <pc:sldMk cId="258906183" sldId="268"/>
            <ac:grpSpMk id="14" creationId="{828A5161-06F1-46CF-8AD7-844680A59E13}"/>
          </ac:grpSpMkLst>
        </pc:grpChg>
        <pc:grpChg chg="del">
          <ac:chgData name="Nagendra Yadav [DS-08]" userId="S::19225760031@datascience.manipal.edu::8ed35957-b4a4-4eaf-8310-b2eafcc0d91b" providerId="AD" clId="Web-{7429CD62-E22C-3016-6E9C-F19E1E881566}" dt="2020-05-31T16:35:40.853" v="6"/>
          <ac:grpSpMkLst>
            <pc:docMk/>
            <pc:sldMk cId="258906183" sldId="268"/>
            <ac:grpSpMk id="18" creationId="{5995D10D-E9C9-47DB-AE7E-801FEF38F5C9}"/>
          </ac:grpSpMkLst>
        </pc:grpChg>
        <pc:graphicFrameChg chg="add">
          <ac:chgData name="Nagendra Yadav [DS-08]" userId="S::19225760031@datascience.manipal.edu::8ed35957-b4a4-4eaf-8310-b2eafcc0d91b" providerId="AD" clId="Web-{7429CD62-E22C-3016-6E9C-F19E1E881566}" dt="2020-05-31T16:35:40.853" v="6"/>
          <ac:graphicFrameMkLst>
            <pc:docMk/>
            <pc:sldMk cId="258906183" sldId="268"/>
            <ac:graphicFrameMk id="7" creationId="{34EDD059-CE93-4E0A-89FE-368FA39E4309}"/>
          </ac:graphicFrameMkLst>
        </pc:graphicFrameChg>
        <pc:graphicFrameChg chg="del mod replId">
          <ac:chgData name="Nagendra Yadav [DS-08]" userId="S::19225760031@datascience.manipal.edu::8ed35957-b4a4-4eaf-8310-b2eafcc0d91b" providerId="AD" clId="Web-{7429CD62-E22C-3016-6E9C-F19E1E881566}" dt="2020-05-31T16:35:40.853" v="6"/>
          <ac:graphicFrameMkLst>
            <pc:docMk/>
            <pc:sldMk cId="258906183" sldId="268"/>
            <ac:graphicFrameMk id="22" creationId="{34EDD059-CE93-4E0A-89FE-368FA39E4309}"/>
          </ac:graphicFrameMkLst>
        </pc:graphicFrameChg>
        <pc:cxnChg chg="add">
          <ac:chgData name="Nagendra Yadav [DS-08]" userId="S::19225760031@datascience.manipal.edu::8ed35957-b4a4-4eaf-8310-b2eafcc0d91b" providerId="AD" clId="Web-{7429CD62-E22C-3016-6E9C-F19E1E881566}" dt="2020-05-31T16:35:40.853" v="6"/>
          <ac:cxnSpMkLst>
            <pc:docMk/>
            <pc:sldMk cId="258906183" sldId="268"/>
            <ac:cxnSpMk id="27" creationId="{57E1E5E6-F385-4E9C-B201-BA5BDE5CAD52}"/>
          </ac:cxnSpMkLst>
        </pc:cxnChg>
      </pc:sldChg>
      <pc:sldChg chg="modSp">
        <pc:chgData name="Nagendra Yadav [DS-08]" userId="S::19225760031@datascience.manipal.edu::8ed35957-b4a4-4eaf-8310-b2eafcc0d91b" providerId="AD" clId="Web-{7429CD62-E22C-3016-6E9C-F19E1E881566}" dt="2020-05-31T16:36:20.291" v="58" actId="20577"/>
        <pc:sldMkLst>
          <pc:docMk/>
          <pc:sldMk cId="3240868370" sldId="269"/>
        </pc:sldMkLst>
        <pc:spChg chg="mod">
          <ac:chgData name="Nagendra Yadav [DS-08]" userId="S::19225760031@datascience.manipal.edu::8ed35957-b4a4-4eaf-8310-b2eafcc0d91b" providerId="AD" clId="Web-{7429CD62-E22C-3016-6E9C-F19E1E881566}" dt="2020-05-31T16:36:17.853" v="56" actId="20577"/>
          <ac:spMkLst>
            <pc:docMk/>
            <pc:sldMk cId="3240868370" sldId="269"/>
            <ac:spMk id="2" creationId="{00000000-0000-0000-0000-000000000000}"/>
          </ac:spMkLst>
        </pc:spChg>
        <pc:spChg chg="mod">
          <ac:chgData name="Nagendra Yadav [DS-08]" userId="S::19225760031@datascience.manipal.edu::8ed35957-b4a4-4eaf-8310-b2eafcc0d91b" providerId="AD" clId="Web-{7429CD62-E22C-3016-6E9C-F19E1E881566}" dt="2020-05-31T16:36:20.291" v="58" actId="20577"/>
          <ac:spMkLst>
            <pc:docMk/>
            <pc:sldMk cId="3240868370" sldId="269"/>
            <ac:spMk id="3" creationId="{00000000-0000-0000-0000-000000000000}"/>
          </ac:spMkLst>
        </pc:spChg>
      </pc:sldChg>
      <pc:sldChg chg="addSp delSp modSp new mod setBg">
        <pc:chgData name="Nagendra Yadav [DS-08]" userId="S::19225760031@datascience.manipal.edu::8ed35957-b4a4-4eaf-8310-b2eafcc0d91b" providerId="AD" clId="Web-{7429CD62-E22C-3016-6E9C-F19E1E881566}" dt="2020-05-31T16:51:16.328" v="138"/>
        <pc:sldMkLst>
          <pc:docMk/>
          <pc:sldMk cId="593529571" sldId="271"/>
        </pc:sldMkLst>
        <pc:spChg chg="mod">
          <ac:chgData name="Nagendra Yadav [DS-08]" userId="S::19225760031@datascience.manipal.edu::8ed35957-b4a4-4eaf-8310-b2eafcc0d91b" providerId="AD" clId="Web-{7429CD62-E22C-3016-6E9C-F19E1E881566}" dt="2020-05-31T16:51:16.328" v="138"/>
          <ac:spMkLst>
            <pc:docMk/>
            <pc:sldMk cId="593529571" sldId="271"/>
            <ac:spMk id="2" creationId="{8C6C3776-7981-4F58-A584-B7C68BF95F73}"/>
          </ac:spMkLst>
        </pc:spChg>
        <pc:spChg chg="mod">
          <ac:chgData name="Nagendra Yadav [DS-08]" userId="S::19225760031@datascience.manipal.edu::8ed35957-b4a4-4eaf-8310-b2eafcc0d91b" providerId="AD" clId="Web-{7429CD62-E22C-3016-6E9C-F19E1E881566}" dt="2020-05-31T16:51:16.328" v="138"/>
          <ac:spMkLst>
            <pc:docMk/>
            <pc:sldMk cId="593529571" sldId="271"/>
            <ac:spMk id="3" creationId="{17FD4A6F-7C0F-4619-8164-3F1CEAD02417}"/>
          </ac:spMkLst>
        </pc:spChg>
        <pc:spChg chg="add del">
          <ac:chgData name="Nagendra Yadav [DS-08]" userId="S::19225760031@datascience.manipal.edu::8ed35957-b4a4-4eaf-8310-b2eafcc0d91b" providerId="AD" clId="Web-{7429CD62-E22C-3016-6E9C-F19E1E881566}" dt="2020-05-31T16:51:16.312" v="137"/>
          <ac:spMkLst>
            <pc:docMk/>
            <pc:sldMk cId="593529571" sldId="271"/>
            <ac:spMk id="5" creationId="{72B886CF-D3D5-4CDE-A0D0-35994223D8D7}"/>
          </ac:spMkLst>
        </pc:spChg>
        <pc:spChg chg="add del">
          <ac:chgData name="Nagendra Yadav [DS-08]" userId="S::19225760031@datascience.manipal.edu::8ed35957-b4a4-4eaf-8310-b2eafcc0d91b" providerId="AD" clId="Web-{7429CD62-E22C-3016-6E9C-F19E1E881566}" dt="2020-05-31T16:51:16.312" v="137"/>
          <ac:spMkLst>
            <pc:docMk/>
            <pc:sldMk cId="593529571" sldId="271"/>
            <ac:spMk id="6" creationId="{FC139937-FF72-463A-8CD1-5AFF723B298A}"/>
          </ac:spMkLst>
        </pc:spChg>
        <pc:spChg chg="add">
          <ac:chgData name="Nagendra Yadav [DS-08]" userId="S::19225760031@datascience.manipal.edu::8ed35957-b4a4-4eaf-8310-b2eafcc0d91b" providerId="AD" clId="Web-{7429CD62-E22C-3016-6E9C-F19E1E881566}" dt="2020-05-31T16:51:16.328" v="138"/>
          <ac:spMkLst>
            <pc:docMk/>
            <pc:sldMk cId="593529571" sldId="271"/>
            <ac:spMk id="7" creationId="{7CB4857B-ED7C-444D-9F04-2F885114A1C2}"/>
          </ac:spMkLst>
        </pc:spChg>
        <pc:spChg chg="add del">
          <ac:chgData name="Nagendra Yadav [DS-08]" userId="S::19225760031@datascience.manipal.edu::8ed35957-b4a4-4eaf-8310-b2eafcc0d91b" providerId="AD" clId="Web-{7429CD62-E22C-3016-6E9C-F19E1E881566}" dt="2020-05-31T16:51:09.828" v="135"/>
          <ac:spMkLst>
            <pc:docMk/>
            <pc:sldMk cId="593529571" sldId="271"/>
            <ac:spMk id="8" creationId="{02D886F1-CB4A-4FC1-AAA7-9402B0D0DDDD}"/>
          </ac:spMkLst>
        </pc:spChg>
        <pc:spChg chg="add">
          <ac:chgData name="Nagendra Yadav [DS-08]" userId="S::19225760031@datascience.manipal.edu::8ed35957-b4a4-4eaf-8310-b2eafcc0d91b" providerId="AD" clId="Web-{7429CD62-E22C-3016-6E9C-F19E1E881566}" dt="2020-05-31T16:51:16.328" v="138"/>
          <ac:spMkLst>
            <pc:docMk/>
            <pc:sldMk cId="593529571" sldId="271"/>
            <ac:spMk id="9" creationId="{D18046FB-44EA-4FD8-A585-EA09A319B2D0}"/>
          </ac:spMkLst>
        </pc:spChg>
        <pc:spChg chg="add del">
          <ac:chgData name="Nagendra Yadav [DS-08]" userId="S::19225760031@datascience.manipal.edu::8ed35957-b4a4-4eaf-8310-b2eafcc0d91b" providerId="AD" clId="Web-{7429CD62-E22C-3016-6E9C-F19E1E881566}" dt="2020-05-31T16:51:09.828" v="135"/>
          <ac:spMkLst>
            <pc:docMk/>
            <pc:sldMk cId="593529571" sldId="271"/>
            <ac:spMk id="10" creationId="{762B7B97-C3EE-4AEE-A61F-AFA873FE2FCA}"/>
          </ac:spMkLst>
        </pc:spChg>
        <pc:spChg chg="add">
          <ac:chgData name="Nagendra Yadav [DS-08]" userId="S::19225760031@datascience.manipal.edu::8ed35957-b4a4-4eaf-8310-b2eafcc0d91b" providerId="AD" clId="Web-{7429CD62-E22C-3016-6E9C-F19E1E881566}" dt="2020-05-31T16:51:16.328" v="138"/>
          <ac:spMkLst>
            <pc:docMk/>
            <pc:sldMk cId="593529571" sldId="271"/>
            <ac:spMk id="11" creationId="{479F5F2B-8B58-4140-AE6A-51F6C67B18D9}"/>
          </ac:spMkLst>
        </pc:spChg>
        <pc:spChg chg="add del">
          <ac:chgData name="Nagendra Yadav [DS-08]" userId="S::19225760031@datascience.manipal.edu::8ed35957-b4a4-4eaf-8310-b2eafcc0d91b" providerId="AD" clId="Web-{7429CD62-E22C-3016-6E9C-F19E1E881566}" dt="2020-05-31T16:51:16.312" v="137"/>
          <ac:spMkLst>
            <pc:docMk/>
            <pc:sldMk cId="593529571" sldId="271"/>
            <ac:spMk id="12" creationId="{5565521B-3AFA-45E0-B4C4-C6ED089C86E5}"/>
          </ac:spMkLst>
        </pc:spChg>
      </pc:sldChg>
    </pc:docChg>
  </pc:docChgLst>
  <pc:docChgLst>
    <pc:chgData name="Nagendra Yadav [DS-08]" userId="S::19225760031@datascience.manipal.edu::8ed35957-b4a4-4eaf-8310-b2eafcc0d91b" providerId="AD" clId="Web-{F81B9375-7676-F551-2BF1-878F6F763261}"/>
    <pc:docChg chg="modSld">
      <pc:chgData name="Nagendra Yadav [DS-08]" userId="S::19225760031@datascience.manipal.edu::8ed35957-b4a4-4eaf-8310-b2eafcc0d91b" providerId="AD" clId="Web-{F81B9375-7676-F551-2BF1-878F6F763261}" dt="2020-05-31T16:22:29.507" v="3"/>
      <pc:docMkLst>
        <pc:docMk/>
      </pc:docMkLst>
      <pc:sldChg chg="addSp delSp modSp mod setBg">
        <pc:chgData name="Nagendra Yadav [DS-08]" userId="S::19225760031@datascience.manipal.edu::8ed35957-b4a4-4eaf-8310-b2eafcc0d91b" providerId="AD" clId="Web-{F81B9375-7676-F551-2BF1-878F6F763261}" dt="2020-05-31T16:22:29.507" v="3"/>
        <pc:sldMkLst>
          <pc:docMk/>
          <pc:sldMk cId="2309822190" sldId="267"/>
        </pc:sldMkLst>
        <pc:spChg chg="mod">
          <ac:chgData name="Nagendra Yadav [DS-08]" userId="S::19225760031@datascience.manipal.edu::8ed35957-b4a4-4eaf-8310-b2eafcc0d91b" providerId="AD" clId="Web-{F81B9375-7676-F551-2BF1-878F6F763261}" dt="2020-05-31T16:22:29.507" v="3"/>
          <ac:spMkLst>
            <pc:docMk/>
            <pc:sldMk cId="2309822190" sldId="267"/>
            <ac:spMk id="2" creationId="{00000000-0000-0000-0000-000000000000}"/>
          </ac:spMkLst>
        </pc:spChg>
        <pc:spChg chg="del mod">
          <ac:chgData name="Nagendra Yadav [DS-08]" userId="S::19225760031@datascience.manipal.edu::8ed35957-b4a4-4eaf-8310-b2eafcc0d91b" providerId="AD" clId="Web-{F81B9375-7676-F551-2BF1-878F6F763261}" dt="2020-05-31T16:22:15.600" v="2"/>
          <ac:spMkLst>
            <pc:docMk/>
            <pc:sldMk cId="2309822190" sldId="267"/>
            <ac:spMk id="6" creationId="{690156C6-E9C9-4DC3-B822-AD3276A32A6C}"/>
          </ac:spMkLst>
        </pc:spChg>
        <pc:spChg chg="add del">
          <ac:chgData name="Nagendra Yadav [DS-08]" userId="S::19225760031@datascience.manipal.edu::8ed35957-b4a4-4eaf-8310-b2eafcc0d91b" providerId="AD" clId="Web-{F81B9375-7676-F551-2BF1-878F6F763261}" dt="2020-05-31T16:22:29.507" v="3"/>
          <ac:spMkLst>
            <pc:docMk/>
            <pc:sldMk cId="2309822190" sldId="267"/>
            <ac:spMk id="12" creationId="{F0F47199-4BA7-4321-AD8B-750D19B9D3FE}"/>
          </ac:spMkLst>
        </pc:spChg>
        <pc:graphicFrameChg chg="add mod modGraphic">
          <ac:chgData name="Nagendra Yadav [DS-08]" userId="S::19225760031@datascience.manipal.edu::8ed35957-b4a4-4eaf-8310-b2eafcc0d91b" providerId="AD" clId="Web-{F81B9375-7676-F551-2BF1-878F6F763261}" dt="2020-05-31T16:22:29.507" v="3"/>
          <ac:graphicFrameMkLst>
            <pc:docMk/>
            <pc:sldMk cId="2309822190" sldId="267"/>
            <ac:graphicFrameMk id="13" creationId="{881A7C3C-98DA-41DF-8EBF-CAF38154290D}"/>
          </ac:graphicFrameMkLst>
        </pc:graphicFrameChg>
        <pc:picChg chg="add del">
          <ac:chgData name="Nagendra Yadav [DS-08]" userId="S::19225760031@datascience.manipal.edu::8ed35957-b4a4-4eaf-8310-b2eafcc0d91b" providerId="AD" clId="Web-{F81B9375-7676-F551-2BF1-878F6F763261}" dt="2020-05-31T16:22:15.538" v="1"/>
          <ac:picMkLst>
            <pc:docMk/>
            <pc:sldMk cId="2309822190" sldId="267"/>
            <ac:picMk id="8" creationId="{8FFBB741-CCBD-4AEE-A64A-CCB3DF431889}"/>
          </ac:picMkLst>
        </pc:picChg>
      </pc:sldChg>
    </pc:docChg>
  </pc:docChgLst>
  <pc:docChgLst>
    <pc:chgData name="Nagendra Yadav [DS-08]" userId="S::19225760031@datascience.manipal.edu::8ed35957-b4a4-4eaf-8310-b2eafcc0d91b" providerId="AD" clId="Web-{9C7C74D8-63D8-71F1-190E-FF803BF52210}"/>
    <pc:docChg chg="delSld modSld">
      <pc:chgData name="Nagendra Yadav [DS-08]" userId="S::19225760031@datascience.manipal.edu::8ed35957-b4a4-4eaf-8310-b2eafcc0d91b" providerId="AD" clId="Web-{9C7C74D8-63D8-71F1-190E-FF803BF52210}" dt="2020-05-31T16:48:15.741" v="504"/>
      <pc:docMkLst>
        <pc:docMk/>
      </pc:docMkLst>
      <pc:sldChg chg="del">
        <pc:chgData name="Nagendra Yadav [DS-08]" userId="S::19225760031@datascience.manipal.edu::8ed35957-b4a4-4eaf-8310-b2eafcc0d91b" providerId="AD" clId="Web-{9C7C74D8-63D8-71F1-190E-FF803BF52210}" dt="2020-05-31T16:47:19.600" v="465"/>
        <pc:sldMkLst>
          <pc:docMk/>
          <pc:sldMk cId="242302673" sldId="262"/>
        </pc:sldMkLst>
      </pc:sldChg>
      <pc:sldChg chg="del">
        <pc:chgData name="Nagendra Yadav [DS-08]" userId="S::19225760031@datascience.manipal.edu::8ed35957-b4a4-4eaf-8310-b2eafcc0d91b" providerId="AD" clId="Web-{9C7C74D8-63D8-71F1-190E-FF803BF52210}" dt="2020-05-31T16:47:23.553" v="467"/>
        <pc:sldMkLst>
          <pc:docMk/>
          <pc:sldMk cId="1516880718" sldId="263"/>
        </pc:sldMkLst>
      </pc:sldChg>
      <pc:sldChg chg="del">
        <pc:chgData name="Nagendra Yadav [DS-08]" userId="S::19225760031@datascience.manipal.edu::8ed35957-b4a4-4eaf-8310-b2eafcc0d91b" providerId="AD" clId="Web-{9C7C74D8-63D8-71F1-190E-FF803BF52210}" dt="2020-05-31T16:48:08.335" v="497"/>
        <pc:sldMkLst>
          <pc:docMk/>
          <pc:sldMk cId="295774730" sldId="264"/>
        </pc:sldMkLst>
      </pc:sldChg>
      <pc:sldChg chg="del">
        <pc:chgData name="Nagendra Yadav [DS-08]" userId="S::19225760031@datascience.manipal.edu::8ed35957-b4a4-4eaf-8310-b2eafcc0d91b" providerId="AD" clId="Web-{9C7C74D8-63D8-71F1-190E-FF803BF52210}" dt="2020-05-31T16:48:11.069" v="498"/>
        <pc:sldMkLst>
          <pc:docMk/>
          <pc:sldMk cId="2986122350" sldId="265"/>
        </pc:sldMkLst>
      </pc:sldChg>
      <pc:sldChg chg="addSp delSp modSp">
        <pc:chgData name="Nagendra Yadav [DS-08]" userId="S::19225760031@datascience.manipal.edu::8ed35957-b4a4-4eaf-8310-b2eafcc0d91b" providerId="AD" clId="Web-{9C7C74D8-63D8-71F1-190E-FF803BF52210}" dt="2020-05-31T16:43:06.397" v="4"/>
        <pc:sldMkLst>
          <pc:docMk/>
          <pc:sldMk cId="3240868370" sldId="269"/>
        </pc:sldMkLst>
        <pc:spChg chg="mod">
          <ac:chgData name="Nagendra Yadav [DS-08]" userId="S::19225760031@datascience.manipal.edu::8ed35957-b4a4-4eaf-8310-b2eafcc0d91b" providerId="AD" clId="Web-{9C7C74D8-63D8-71F1-190E-FF803BF52210}" dt="2020-05-31T16:43:06.397" v="4"/>
          <ac:spMkLst>
            <pc:docMk/>
            <pc:sldMk cId="3240868370" sldId="269"/>
            <ac:spMk id="2" creationId="{00000000-0000-0000-0000-000000000000}"/>
          </ac:spMkLst>
        </pc:spChg>
        <pc:spChg chg="add del">
          <ac:chgData name="Nagendra Yadav [DS-08]" userId="S::19225760031@datascience.manipal.edu::8ed35957-b4a4-4eaf-8310-b2eafcc0d91b" providerId="AD" clId="Web-{9C7C74D8-63D8-71F1-190E-FF803BF52210}" dt="2020-05-31T16:43:06.397" v="4"/>
          <ac:spMkLst>
            <pc:docMk/>
            <pc:sldMk cId="3240868370" sldId="269"/>
            <ac:spMk id="9" creationId="{3A5B4632-C963-4296-86F0-79AA9EA5AE98}"/>
          </ac:spMkLst>
        </pc:spChg>
        <pc:spChg chg="add del">
          <ac:chgData name="Nagendra Yadav [DS-08]" userId="S::19225760031@datascience.manipal.edu::8ed35957-b4a4-4eaf-8310-b2eafcc0d91b" providerId="AD" clId="Web-{9C7C74D8-63D8-71F1-190E-FF803BF52210}" dt="2020-05-31T16:43:06.350" v="3"/>
          <ac:spMkLst>
            <pc:docMk/>
            <pc:sldMk cId="3240868370" sldId="269"/>
            <ac:spMk id="15" creationId="{257363FD-7E77-4145-9483-331A807ADF0E}"/>
          </ac:spMkLst>
        </pc:spChg>
        <pc:graphicFrameChg chg="mod modGraphic">
          <ac:chgData name="Nagendra Yadav [DS-08]" userId="S::19225760031@datascience.manipal.edu::8ed35957-b4a4-4eaf-8310-b2eafcc0d91b" providerId="AD" clId="Web-{9C7C74D8-63D8-71F1-190E-FF803BF52210}" dt="2020-05-31T16:43:06.397" v="4"/>
          <ac:graphicFrameMkLst>
            <pc:docMk/>
            <pc:sldMk cId="3240868370" sldId="269"/>
            <ac:graphicFrameMk id="5" creationId="{56DC5FB0-F818-4699-959D-5C517C24578A}"/>
          </ac:graphicFrameMkLst>
        </pc:graphicFrameChg>
        <pc:picChg chg="add del">
          <ac:chgData name="Nagendra Yadav [DS-08]" userId="S::19225760031@datascience.manipal.edu::8ed35957-b4a4-4eaf-8310-b2eafcc0d91b" providerId="AD" clId="Web-{9C7C74D8-63D8-71F1-190E-FF803BF52210}" dt="2020-05-31T16:43:06.350" v="3"/>
          <ac:picMkLst>
            <pc:docMk/>
            <pc:sldMk cId="3240868370" sldId="269"/>
            <ac:picMk id="11" creationId="{4EE06DB3-AC81-4EC6-838A-3A70B279220D}"/>
          </ac:picMkLst>
        </pc:picChg>
      </pc:sldChg>
      <pc:sldChg chg="addSp delSp modSp mod setBg delAnim">
        <pc:chgData name="Nagendra Yadav [DS-08]" userId="S::19225760031@datascience.manipal.edu::8ed35957-b4a4-4eaf-8310-b2eafcc0d91b" providerId="AD" clId="Web-{9C7C74D8-63D8-71F1-190E-FF803BF52210}" dt="2020-05-31T16:45:59.897" v="336"/>
        <pc:sldMkLst>
          <pc:docMk/>
          <pc:sldMk cId="2838977908" sldId="270"/>
        </pc:sldMkLst>
        <pc:spChg chg="mod">
          <ac:chgData name="Nagendra Yadav [DS-08]" userId="S::19225760031@datascience.manipal.edu::8ed35957-b4a4-4eaf-8310-b2eafcc0d91b" providerId="AD" clId="Web-{9C7C74D8-63D8-71F1-190E-FF803BF52210}" dt="2020-05-31T16:45:59.897" v="336"/>
          <ac:spMkLst>
            <pc:docMk/>
            <pc:sldMk cId="2838977908" sldId="270"/>
            <ac:spMk id="2" creationId="{00000000-0000-0000-0000-000000000000}"/>
          </ac:spMkLst>
        </pc:spChg>
        <pc:spChg chg="mod">
          <ac:chgData name="Nagendra Yadav [DS-08]" userId="S::19225760031@datascience.manipal.edu::8ed35957-b4a4-4eaf-8310-b2eafcc0d91b" providerId="AD" clId="Web-{9C7C74D8-63D8-71F1-190E-FF803BF52210}" dt="2020-05-31T16:45:59.897" v="336"/>
          <ac:spMkLst>
            <pc:docMk/>
            <pc:sldMk cId="2838977908" sldId="270"/>
            <ac:spMk id="3" creationId="{00000000-0000-0000-0000-000000000000}"/>
          </ac:spMkLst>
        </pc:spChg>
        <pc:spChg chg="del">
          <ac:chgData name="Nagendra Yadav [DS-08]" userId="S::19225760031@datascience.manipal.edu::8ed35957-b4a4-4eaf-8310-b2eafcc0d91b" providerId="AD" clId="Web-{9C7C74D8-63D8-71F1-190E-FF803BF52210}" dt="2020-05-31T16:43:46.304" v="52"/>
          <ac:spMkLst>
            <pc:docMk/>
            <pc:sldMk cId="2838977908" sldId="270"/>
            <ac:spMk id="4" creationId="{00000000-0000-0000-0000-000000000000}"/>
          </ac:spMkLst>
        </pc:spChg>
        <pc:spChg chg="add">
          <ac:chgData name="Nagendra Yadav [DS-08]" userId="S::19225760031@datascience.manipal.edu::8ed35957-b4a4-4eaf-8310-b2eafcc0d91b" providerId="AD" clId="Web-{9C7C74D8-63D8-71F1-190E-FF803BF52210}" dt="2020-05-31T16:45:59.897" v="336"/>
          <ac:spMkLst>
            <pc:docMk/>
            <pc:sldMk cId="2838977908" sldId="270"/>
            <ac:spMk id="5" creationId="{1E234CF4-802C-4AA1-B540-36C3B838C462}"/>
          </ac:spMkLst>
        </pc:spChg>
        <pc:spChg chg="add">
          <ac:chgData name="Nagendra Yadav [DS-08]" userId="S::19225760031@datascience.manipal.edu::8ed35957-b4a4-4eaf-8310-b2eafcc0d91b" providerId="AD" clId="Web-{9C7C74D8-63D8-71F1-190E-FF803BF52210}" dt="2020-05-31T16:45:59.897" v="336"/>
          <ac:spMkLst>
            <pc:docMk/>
            <pc:sldMk cId="2838977908" sldId="270"/>
            <ac:spMk id="6" creationId="{A5271697-90F1-4A23-8EF2-0179F2EAFACB}"/>
          </ac:spMkLst>
        </pc:spChg>
        <pc:spChg chg="add del">
          <ac:chgData name="Nagendra Yadav [DS-08]" userId="S::19225760031@datascience.manipal.edu::8ed35957-b4a4-4eaf-8310-b2eafcc0d91b" providerId="AD" clId="Web-{9C7C74D8-63D8-71F1-190E-FF803BF52210}" dt="2020-05-31T16:45:13.413" v="330"/>
          <ac:spMkLst>
            <pc:docMk/>
            <pc:sldMk cId="2838977908" sldId="270"/>
            <ac:spMk id="8" creationId="{02D886F1-CB4A-4FC1-AAA7-9402B0D0DDDD}"/>
          </ac:spMkLst>
        </pc:spChg>
        <pc:spChg chg="add del">
          <ac:chgData name="Nagendra Yadav [DS-08]" userId="S::19225760031@datascience.manipal.edu::8ed35957-b4a4-4eaf-8310-b2eafcc0d91b" providerId="AD" clId="Web-{9C7C74D8-63D8-71F1-190E-FF803BF52210}" dt="2020-05-31T16:45:13.413" v="330"/>
          <ac:spMkLst>
            <pc:docMk/>
            <pc:sldMk cId="2838977908" sldId="270"/>
            <ac:spMk id="10" creationId="{762B7B97-C3EE-4AEE-A61F-AFA873FE2FCA}"/>
          </ac:spMkLst>
        </pc:spChg>
        <pc:spChg chg="add">
          <ac:chgData name="Nagendra Yadav [DS-08]" userId="S::19225760031@datascience.manipal.edu::8ed35957-b4a4-4eaf-8310-b2eafcc0d91b" providerId="AD" clId="Web-{9C7C74D8-63D8-71F1-190E-FF803BF52210}" dt="2020-05-31T16:45:59.897" v="336"/>
          <ac:spMkLst>
            <pc:docMk/>
            <pc:sldMk cId="2838977908" sldId="270"/>
            <ac:spMk id="12" creationId="{D9F5512A-48E1-4C07-B75E-3CCC517B6804}"/>
          </ac:spMkLst>
        </pc:spChg>
        <pc:spChg chg="add">
          <ac:chgData name="Nagendra Yadav [DS-08]" userId="S::19225760031@datascience.manipal.edu::8ed35957-b4a4-4eaf-8310-b2eafcc0d91b" providerId="AD" clId="Web-{9C7C74D8-63D8-71F1-190E-FF803BF52210}" dt="2020-05-31T16:45:59.897" v="336"/>
          <ac:spMkLst>
            <pc:docMk/>
            <pc:sldMk cId="2838977908" sldId="270"/>
            <ac:spMk id="14" creationId="{9D800584-727A-48CF-8223-244AD9717CAA}"/>
          </ac:spMkLst>
        </pc:spChg>
        <pc:grpChg chg="add">
          <ac:chgData name="Nagendra Yadav [DS-08]" userId="S::19225760031@datascience.manipal.edu::8ed35957-b4a4-4eaf-8310-b2eafcc0d91b" providerId="AD" clId="Web-{9C7C74D8-63D8-71F1-190E-FF803BF52210}" dt="2020-05-31T16:45:59.897" v="336"/>
          <ac:grpSpMkLst>
            <pc:docMk/>
            <pc:sldMk cId="2838977908" sldId="270"/>
            <ac:grpSpMk id="16" creationId="{B0CED441-B73B-4907-9AF2-614CEAC6A182}"/>
          </ac:grpSpMkLst>
        </pc:grpChg>
      </pc:sldChg>
      <pc:sldChg chg="delSp modSp del delAnim">
        <pc:chgData name="Nagendra Yadav [DS-08]" userId="S::19225760031@datascience.manipal.edu::8ed35957-b4a4-4eaf-8310-b2eafcc0d91b" providerId="AD" clId="Web-{9C7C74D8-63D8-71F1-190E-FF803BF52210}" dt="2020-05-31T16:48:15.741" v="504"/>
        <pc:sldMkLst>
          <pc:docMk/>
          <pc:sldMk cId="1541647619" sldId="271"/>
        </pc:sldMkLst>
        <pc:spChg chg="mod">
          <ac:chgData name="Nagendra Yadav [DS-08]" userId="S::19225760031@datascience.manipal.edu::8ed35957-b4a4-4eaf-8310-b2eafcc0d91b" providerId="AD" clId="Web-{9C7C74D8-63D8-71F1-190E-FF803BF52210}" dt="2020-05-31T16:46:47.350" v="405" actId="1076"/>
          <ac:spMkLst>
            <pc:docMk/>
            <pc:sldMk cId="1541647619" sldId="271"/>
            <ac:spMk id="2" creationId="{00000000-0000-0000-0000-000000000000}"/>
          </ac:spMkLst>
        </pc:spChg>
        <pc:spChg chg="mod">
          <ac:chgData name="Nagendra Yadav [DS-08]" userId="S::19225760031@datascience.manipal.edu::8ed35957-b4a4-4eaf-8310-b2eafcc0d91b" providerId="AD" clId="Web-{9C7C74D8-63D8-71F1-190E-FF803BF52210}" dt="2020-05-31T16:47:18.303" v="463" actId="20577"/>
          <ac:spMkLst>
            <pc:docMk/>
            <pc:sldMk cId="1541647619" sldId="271"/>
            <ac:spMk id="3" creationId="{00000000-0000-0000-0000-000000000000}"/>
          </ac:spMkLst>
        </pc:spChg>
        <pc:spChg chg="del">
          <ac:chgData name="Nagendra Yadav [DS-08]" userId="S::19225760031@datascience.manipal.edu::8ed35957-b4a4-4eaf-8310-b2eafcc0d91b" providerId="AD" clId="Web-{9C7C74D8-63D8-71F1-190E-FF803BF52210}" dt="2020-05-31T16:46:19.444" v="337"/>
          <ac:spMkLst>
            <pc:docMk/>
            <pc:sldMk cId="1541647619" sldId="271"/>
            <ac:spMk id="5" creationId="{00000000-0000-0000-0000-000000000000}"/>
          </ac:spMkLst>
        </pc:spChg>
      </pc:sldChg>
      <pc:sldChg chg="del">
        <pc:chgData name="Nagendra Yadav [DS-08]" userId="S::19225760031@datascience.manipal.edu::8ed35957-b4a4-4eaf-8310-b2eafcc0d91b" providerId="AD" clId="Web-{9C7C74D8-63D8-71F1-190E-FF803BF52210}" dt="2020-05-31T16:47:25.444" v="468"/>
        <pc:sldMkLst>
          <pc:docMk/>
          <pc:sldMk cId="860607971" sldId="272"/>
        </pc:sldMkLst>
      </pc:sldChg>
      <pc:sldChg chg="del">
        <pc:chgData name="Nagendra Yadav [DS-08]" userId="S::19225760031@datascience.manipal.edu::8ed35957-b4a4-4eaf-8310-b2eafcc0d91b" providerId="AD" clId="Web-{9C7C74D8-63D8-71F1-190E-FF803BF52210}" dt="2020-05-31T16:47:27.163" v="469"/>
        <pc:sldMkLst>
          <pc:docMk/>
          <pc:sldMk cId="1827306668" sldId="273"/>
        </pc:sldMkLst>
      </pc:sldChg>
      <pc:sldChg chg="del">
        <pc:chgData name="Nagendra Yadav [DS-08]" userId="S::19225760031@datascience.manipal.edu::8ed35957-b4a4-4eaf-8310-b2eafcc0d91b" providerId="AD" clId="Web-{9C7C74D8-63D8-71F1-190E-FF803BF52210}" dt="2020-05-31T16:47:28.303" v="470"/>
        <pc:sldMkLst>
          <pc:docMk/>
          <pc:sldMk cId="2282055619" sldId="274"/>
        </pc:sldMkLst>
      </pc:sldChg>
      <pc:sldChg chg="del">
        <pc:chgData name="Nagendra Yadav [DS-08]" userId="S::19225760031@datascience.manipal.edu::8ed35957-b4a4-4eaf-8310-b2eafcc0d91b" providerId="AD" clId="Web-{9C7C74D8-63D8-71F1-190E-FF803BF52210}" dt="2020-05-31T16:47:29.022" v="471"/>
        <pc:sldMkLst>
          <pc:docMk/>
          <pc:sldMk cId="3265742606" sldId="275"/>
        </pc:sldMkLst>
      </pc:sldChg>
      <pc:sldChg chg="del">
        <pc:chgData name="Nagendra Yadav [DS-08]" userId="S::19225760031@datascience.manipal.edu::8ed35957-b4a4-4eaf-8310-b2eafcc0d91b" providerId="AD" clId="Web-{9C7C74D8-63D8-71F1-190E-FF803BF52210}" dt="2020-05-31T16:47:35.835" v="474"/>
        <pc:sldMkLst>
          <pc:docMk/>
          <pc:sldMk cId="2125936209" sldId="276"/>
        </pc:sldMkLst>
      </pc:sldChg>
      <pc:sldChg chg="del">
        <pc:chgData name="Nagendra Yadav [DS-08]" userId="S::19225760031@datascience.manipal.edu::8ed35957-b4a4-4eaf-8310-b2eafcc0d91b" providerId="AD" clId="Web-{9C7C74D8-63D8-71F1-190E-FF803BF52210}" dt="2020-05-31T16:47:37.163" v="475"/>
        <pc:sldMkLst>
          <pc:docMk/>
          <pc:sldMk cId="893475404" sldId="277"/>
        </pc:sldMkLst>
      </pc:sldChg>
      <pc:sldChg chg="del">
        <pc:chgData name="Nagendra Yadav [DS-08]" userId="S::19225760031@datascience.manipal.edu::8ed35957-b4a4-4eaf-8310-b2eafcc0d91b" providerId="AD" clId="Web-{9C7C74D8-63D8-71F1-190E-FF803BF52210}" dt="2020-05-31T16:47:29.913" v="472"/>
        <pc:sldMkLst>
          <pc:docMk/>
          <pc:sldMk cId="1868527452" sldId="278"/>
        </pc:sldMkLst>
      </pc:sldChg>
      <pc:sldChg chg="del">
        <pc:chgData name="Nagendra Yadav [DS-08]" userId="S::19225760031@datascience.manipal.edu::8ed35957-b4a4-4eaf-8310-b2eafcc0d91b" providerId="AD" clId="Web-{9C7C74D8-63D8-71F1-190E-FF803BF52210}" dt="2020-05-31T16:47:21.616" v="466"/>
        <pc:sldMkLst>
          <pc:docMk/>
          <pc:sldMk cId="1916373287" sldId="279"/>
        </pc:sldMkLst>
      </pc:sldChg>
      <pc:sldChg chg="del">
        <pc:chgData name="Nagendra Yadav [DS-08]" userId="S::19225760031@datascience.manipal.edu::8ed35957-b4a4-4eaf-8310-b2eafcc0d91b" providerId="AD" clId="Web-{9C7C74D8-63D8-71F1-190E-FF803BF52210}" dt="2020-05-31T16:47:30.725" v="473"/>
        <pc:sldMkLst>
          <pc:docMk/>
          <pc:sldMk cId="4017487080" sldId="280"/>
        </pc:sldMkLst>
      </pc:sldChg>
      <pc:sldChg chg="del">
        <pc:chgData name="Nagendra Yadav [DS-08]" userId="S::19225760031@datascience.manipal.edu::8ed35957-b4a4-4eaf-8310-b2eafcc0d91b" providerId="AD" clId="Web-{9C7C74D8-63D8-71F1-190E-FF803BF52210}" dt="2020-05-31T16:47:38.428" v="476"/>
        <pc:sldMkLst>
          <pc:docMk/>
          <pc:sldMk cId="1213450445" sldId="281"/>
        </pc:sldMkLst>
      </pc:sldChg>
      <pc:sldChg chg="del">
        <pc:chgData name="Nagendra Yadav [DS-08]" userId="S::19225760031@datascience.manipal.edu::8ed35957-b4a4-4eaf-8310-b2eafcc0d91b" providerId="AD" clId="Web-{9C7C74D8-63D8-71F1-190E-FF803BF52210}" dt="2020-05-31T16:47:38.881" v="477"/>
        <pc:sldMkLst>
          <pc:docMk/>
          <pc:sldMk cId="2173634764" sldId="282"/>
        </pc:sldMkLst>
      </pc:sldChg>
      <pc:sldChg chg="del">
        <pc:chgData name="Nagendra Yadav [DS-08]" userId="S::19225760031@datascience.manipal.edu::8ed35957-b4a4-4eaf-8310-b2eafcc0d91b" providerId="AD" clId="Web-{9C7C74D8-63D8-71F1-190E-FF803BF52210}" dt="2020-05-31T16:47:39.225" v="478"/>
        <pc:sldMkLst>
          <pc:docMk/>
          <pc:sldMk cId="4251001762" sldId="283"/>
        </pc:sldMkLst>
      </pc:sldChg>
      <pc:sldChg chg="del">
        <pc:chgData name="Nagendra Yadav [DS-08]" userId="S::19225760031@datascience.manipal.edu::8ed35957-b4a4-4eaf-8310-b2eafcc0d91b" providerId="AD" clId="Web-{9C7C74D8-63D8-71F1-190E-FF803BF52210}" dt="2020-05-31T16:47:40.444" v="480"/>
        <pc:sldMkLst>
          <pc:docMk/>
          <pc:sldMk cId="3282141279" sldId="284"/>
        </pc:sldMkLst>
      </pc:sldChg>
      <pc:sldChg chg="del">
        <pc:chgData name="Nagendra Yadav [DS-08]" userId="S::19225760031@datascience.manipal.edu::8ed35957-b4a4-4eaf-8310-b2eafcc0d91b" providerId="AD" clId="Web-{9C7C74D8-63D8-71F1-190E-FF803BF52210}" dt="2020-05-31T16:47:39.756" v="479"/>
        <pc:sldMkLst>
          <pc:docMk/>
          <pc:sldMk cId="3832897584" sldId="286"/>
        </pc:sldMkLst>
      </pc:sldChg>
      <pc:sldChg chg="del">
        <pc:chgData name="Nagendra Yadav [DS-08]" userId="S::19225760031@datascience.manipal.edu::8ed35957-b4a4-4eaf-8310-b2eafcc0d91b" providerId="AD" clId="Web-{9C7C74D8-63D8-71F1-190E-FF803BF52210}" dt="2020-05-31T16:47:40.881" v="481"/>
        <pc:sldMkLst>
          <pc:docMk/>
          <pc:sldMk cId="888482908" sldId="287"/>
        </pc:sldMkLst>
      </pc:sldChg>
      <pc:sldChg chg="del">
        <pc:chgData name="Nagendra Yadav [DS-08]" userId="S::19225760031@datascience.manipal.edu::8ed35957-b4a4-4eaf-8310-b2eafcc0d91b" providerId="AD" clId="Web-{9C7C74D8-63D8-71F1-190E-FF803BF52210}" dt="2020-05-31T16:47:49.444" v="483"/>
        <pc:sldMkLst>
          <pc:docMk/>
          <pc:sldMk cId="235392335" sldId="288"/>
        </pc:sldMkLst>
      </pc:sldChg>
      <pc:sldChg chg="del">
        <pc:chgData name="Nagendra Yadav [DS-08]" userId="S::19225760031@datascience.manipal.edu::8ed35957-b4a4-4eaf-8310-b2eafcc0d91b" providerId="AD" clId="Web-{9C7C74D8-63D8-71F1-190E-FF803BF52210}" dt="2020-05-31T16:47:42.585" v="482"/>
        <pc:sldMkLst>
          <pc:docMk/>
          <pc:sldMk cId="551176269" sldId="289"/>
        </pc:sldMkLst>
      </pc:sldChg>
      <pc:sldChg chg="del">
        <pc:chgData name="Nagendra Yadav [DS-08]" userId="S::19225760031@datascience.manipal.edu::8ed35957-b4a4-4eaf-8310-b2eafcc0d91b" providerId="AD" clId="Web-{9C7C74D8-63D8-71F1-190E-FF803BF52210}" dt="2020-05-31T16:47:50.881" v="484"/>
        <pc:sldMkLst>
          <pc:docMk/>
          <pc:sldMk cId="2186552434" sldId="290"/>
        </pc:sldMkLst>
      </pc:sldChg>
      <pc:sldChg chg="del">
        <pc:chgData name="Nagendra Yadav [DS-08]" userId="S::19225760031@datascience.manipal.edu::8ed35957-b4a4-4eaf-8310-b2eafcc0d91b" providerId="AD" clId="Web-{9C7C74D8-63D8-71F1-190E-FF803BF52210}" dt="2020-05-31T16:47:52.413" v="485"/>
        <pc:sldMkLst>
          <pc:docMk/>
          <pc:sldMk cId="3210525032" sldId="292"/>
        </pc:sldMkLst>
      </pc:sldChg>
      <pc:sldChg chg="del">
        <pc:chgData name="Nagendra Yadav [DS-08]" userId="S::19225760031@datascience.manipal.edu::8ed35957-b4a4-4eaf-8310-b2eafcc0d91b" providerId="AD" clId="Web-{9C7C74D8-63D8-71F1-190E-FF803BF52210}" dt="2020-05-31T16:47:58.475" v="490"/>
        <pc:sldMkLst>
          <pc:docMk/>
          <pc:sldMk cId="3066641394" sldId="294"/>
        </pc:sldMkLst>
      </pc:sldChg>
      <pc:sldChg chg="del">
        <pc:chgData name="Nagendra Yadav [DS-08]" userId="S::19225760031@datascience.manipal.edu::8ed35957-b4a4-4eaf-8310-b2eafcc0d91b" providerId="AD" clId="Web-{9C7C74D8-63D8-71F1-190E-FF803BF52210}" dt="2020-05-31T16:47:54.585" v="486"/>
        <pc:sldMkLst>
          <pc:docMk/>
          <pc:sldMk cId="3825190807" sldId="296"/>
        </pc:sldMkLst>
      </pc:sldChg>
      <pc:sldChg chg="del">
        <pc:chgData name="Nagendra Yadav [DS-08]" userId="S::19225760031@datascience.manipal.edu::8ed35957-b4a4-4eaf-8310-b2eafcc0d91b" providerId="AD" clId="Web-{9C7C74D8-63D8-71F1-190E-FF803BF52210}" dt="2020-05-31T16:47:56.053" v="487"/>
        <pc:sldMkLst>
          <pc:docMk/>
          <pc:sldMk cId="4069436726" sldId="297"/>
        </pc:sldMkLst>
      </pc:sldChg>
      <pc:sldChg chg="del">
        <pc:chgData name="Nagendra Yadav [DS-08]" userId="S::19225760031@datascience.manipal.edu::8ed35957-b4a4-4eaf-8310-b2eafcc0d91b" providerId="AD" clId="Web-{9C7C74D8-63D8-71F1-190E-FF803BF52210}" dt="2020-05-31T16:47:56.585" v="488"/>
        <pc:sldMkLst>
          <pc:docMk/>
          <pc:sldMk cId="3763405582" sldId="298"/>
        </pc:sldMkLst>
      </pc:sldChg>
      <pc:sldChg chg="del">
        <pc:chgData name="Nagendra Yadav [DS-08]" userId="S::19225760031@datascience.manipal.edu::8ed35957-b4a4-4eaf-8310-b2eafcc0d91b" providerId="AD" clId="Web-{9C7C74D8-63D8-71F1-190E-FF803BF52210}" dt="2020-05-31T16:47:57.335" v="489"/>
        <pc:sldMkLst>
          <pc:docMk/>
          <pc:sldMk cId="2065307625" sldId="299"/>
        </pc:sldMkLst>
      </pc:sldChg>
      <pc:sldChg chg="del">
        <pc:chgData name="Nagendra Yadav [DS-08]" userId="S::19225760031@datascience.manipal.edu::8ed35957-b4a4-4eaf-8310-b2eafcc0d91b" providerId="AD" clId="Web-{9C7C74D8-63D8-71F1-190E-FF803BF52210}" dt="2020-05-31T16:48:00.944" v="492"/>
        <pc:sldMkLst>
          <pc:docMk/>
          <pc:sldMk cId="1369760724" sldId="300"/>
        </pc:sldMkLst>
      </pc:sldChg>
      <pc:sldChg chg="del">
        <pc:chgData name="Nagendra Yadav [DS-08]" userId="S::19225760031@datascience.manipal.edu::8ed35957-b4a4-4eaf-8310-b2eafcc0d91b" providerId="AD" clId="Web-{9C7C74D8-63D8-71F1-190E-FF803BF52210}" dt="2020-05-31T16:48:03.460" v="493"/>
        <pc:sldMkLst>
          <pc:docMk/>
          <pc:sldMk cId="2999809885" sldId="301"/>
        </pc:sldMkLst>
      </pc:sldChg>
      <pc:sldChg chg="del">
        <pc:chgData name="Nagendra Yadav [DS-08]" userId="S::19225760031@datascience.manipal.edu::8ed35957-b4a4-4eaf-8310-b2eafcc0d91b" providerId="AD" clId="Web-{9C7C74D8-63D8-71F1-190E-FF803BF52210}" dt="2020-05-31T16:48:03.585" v="494"/>
        <pc:sldMkLst>
          <pc:docMk/>
          <pc:sldMk cId="4150250671" sldId="302"/>
        </pc:sldMkLst>
      </pc:sldChg>
      <pc:sldChg chg="del">
        <pc:chgData name="Nagendra Yadav [DS-08]" userId="S::19225760031@datascience.manipal.edu::8ed35957-b4a4-4eaf-8310-b2eafcc0d91b" providerId="AD" clId="Web-{9C7C74D8-63D8-71F1-190E-FF803BF52210}" dt="2020-05-31T16:47:59.881" v="491"/>
        <pc:sldMkLst>
          <pc:docMk/>
          <pc:sldMk cId="1861835875" sldId="303"/>
        </pc:sldMkLst>
      </pc:sldChg>
      <pc:sldChg chg="del">
        <pc:chgData name="Nagendra Yadav [DS-08]" userId="S::19225760031@datascience.manipal.edu::8ed35957-b4a4-4eaf-8310-b2eafcc0d91b" providerId="AD" clId="Web-{9C7C74D8-63D8-71F1-190E-FF803BF52210}" dt="2020-05-31T16:48:07.147" v="495"/>
        <pc:sldMkLst>
          <pc:docMk/>
          <pc:sldMk cId="2977487878" sldId="304"/>
        </pc:sldMkLst>
      </pc:sldChg>
      <pc:sldChg chg="del">
        <pc:chgData name="Nagendra Yadav [DS-08]" userId="S::19225760031@datascience.manipal.edu::8ed35957-b4a4-4eaf-8310-b2eafcc0d91b" providerId="AD" clId="Web-{9C7C74D8-63D8-71F1-190E-FF803BF52210}" dt="2020-05-31T16:48:07.819" v="496"/>
        <pc:sldMkLst>
          <pc:docMk/>
          <pc:sldMk cId="3537261535" sldId="305"/>
        </pc:sldMkLst>
      </pc:sldChg>
      <pc:sldChg chg="del">
        <pc:chgData name="Nagendra Yadav [DS-08]" userId="S::19225760031@datascience.manipal.edu::8ed35957-b4a4-4eaf-8310-b2eafcc0d91b" providerId="AD" clId="Web-{9C7C74D8-63D8-71F1-190E-FF803BF52210}" dt="2020-05-31T16:48:12.303" v="500"/>
        <pc:sldMkLst>
          <pc:docMk/>
          <pc:sldMk cId="1174951887" sldId="306"/>
        </pc:sldMkLst>
      </pc:sldChg>
      <pc:sldChg chg="del">
        <pc:chgData name="Nagendra Yadav [DS-08]" userId="S::19225760031@datascience.manipal.edu::8ed35957-b4a4-4eaf-8310-b2eafcc0d91b" providerId="AD" clId="Web-{9C7C74D8-63D8-71F1-190E-FF803BF52210}" dt="2020-05-31T16:48:13.319" v="501"/>
        <pc:sldMkLst>
          <pc:docMk/>
          <pc:sldMk cId="717306917" sldId="307"/>
        </pc:sldMkLst>
      </pc:sldChg>
      <pc:sldChg chg="del">
        <pc:chgData name="Nagendra Yadav [DS-08]" userId="S::19225760031@datascience.manipal.edu::8ed35957-b4a4-4eaf-8310-b2eafcc0d91b" providerId="AD" clId="Web-{9C7C74D8-63D8-71F1-190E-FF803BF52210}" dt="2020-05-31T16:48:13.725" v="502"/>
        <pc:sldMkLst>
          <pc:docMk/>
          <pc:sldMk cId="1303077926" sldId="308"/>
        </pc:sldMkLst>
      </pc:sldChg>
      <pc:sldChg chg="del">
        <pc:chgData name="Nagendra Yadav [DS-08]" userId="S::19225760031@datascience.manipal.edu::8ed35957-b4a4-4eaf-8310-b2eafcc0d91b" providerId="AD" clId="Web-{9C7C74D8-63D8-71F1-190E-FF803BF52210}" dt="2020-05-31T16:48:11.522" v="499"/>
        <pc:sldMkLst>
          <pc:docMk/>
          <pc:sldMk cId="1413914129" sldId="309"/>
        </pc:sldMkLst>
      </pc:sldChg>
      <pc:sldChg chg="del">
        <pc:chgData name="Nagendra Yadav [DS-08]" userId="S::19225760031@datascience.manipal.edu::8ed35957-b4a4-4eaf-8310-b2eafcc0d91b" providerId="AD" clId="Web-{9C7C74D8-63D8-71F1-190E-FF803BF52210}" dt="2020-05-31T16:48:14.538" v="503"/>
        <pc:sldMkLst>
          <pc:docMk/>
          <pc:sldMk cId="987634772" sldId="310"/>
        </pc:sldMkLst>
      </pc:sldChg>
    </pc:docChg>
  </pc:docChgLst>
  <pc:docChgLst>
    <pc:chgData name="Nagendra Yadav [DS-08]" userId="S::19225760031@datascience.manipal.edu::8ed35957-b4a4-4eaf-8310-b2eafcc0d91b" providerId="AD" clId="Web-{C119C52B-A707-D471-1CD6-1F56C093AF80}"/>
    <pc:docChg chg="modSld">
      <pc:chgData name="Nagendra Yadav [DS-08]" userId="S::19225760031@datascience.manipal.edu::8ed35957-b4a4-4eaf-8310-b2eafcc0d91b" providerId="AD" clId="Web-{C119C52B-A707-D471-1CD6-1F56C093AF80}" dt="2020-05-31T16:33:39.217" v="172" actId="20577"/>
      <pc:docMkLst>
        <pc:docMk/>
      </pc:docMkLst>
      <pc:sldChg chg="addSp delSp modSp mod setBg">
        <pc:chgData name="Nagendra Yadav [DS-08]" userId="S::19225760031@datascience.manipal.edu::8ed35957-b4a4-4eaf-8310-b2eafcc0d91b" providerId="AD" clId="Web-{C119C52B-A707-D471-1CD6-1F56C093AF80}" dt="2020-05-31T16:33:39.217" v="171" actId="20577"/>
        <pc:sldMkLst>
          <pc:docMk/>
          <pc:sldMk cId="258906183" sldId="268"/>
        </pc:sldMkLst>
        <pc:spChg chg="mod">
          <ac:chgData name="Nagendra Yadav [DS-08]" userId="S::19225760031@datascience.manipal.edu::8ed35957-b4a4-4eaf-8310-b2eafcc0d91b" providerId="AD" clId="Web-{C119C52B-A707-D471-1CD6-1F56C093AF80}" dt="2020-05-31T16:33:25.560" v="168"/>
          <ac:spMkLst>
            <pc:docMk/>
            <pc:sldMk cId="258906183" sldId="268"/>
            <ac:spMk id="2" creationId="{00000000-0000-0000-0000-000000000000}"/>
          </ac:spMkLst>
        </pc:spChg>
        <pc:spChg chg="mod">
          <ac:chgData name="Nagendra Yadav [DS-08]" userId="S::19225760031@datascience.manipal.edu::8ed35957-b4a4-4eaf-8310-b2eafcc0d91b" providerId="AD" clId="Web-{C119C52B-A707-D471-1CD6-1F56C093AF80}" dt="2020-05-31T16:33:39.217" v="171" actId="20577"/>
          <ac:spMkLst>
            <pc:docMk/>
            <pc:sldMk cId="258906183" sldId="268"/>
            <ac:spMk id="3" creationId="{00000000-0000-0000-0000-000000000000}"/>
          </ac:spMkLst>
        </pc:spChg>
        <pc:spChg chg="add">
          <ac:chgData name="Nagendra Yadav [DS-08]" userId="S::19225760031@datascience.manipal.edu::8ed35957-b4a4-4eaf-8310-b2eafcc0d91b" providerId="AD" clId="Web-{C119C52B-A707-D471-1CD6-1F56C093AF80}" dt="2020-05-31T16:33:25.560" v="168"/>
          <ac:spMkLst>
            <pc:docMk/>
            <pc:sldMk cId="258906183" sldId="268"/>
            <ac:spMk id="12" creationId="{2B566528-1B12-4246-9431-5C2D7D081168}"/>
          </ac:spMkLst>
        </pc:spChg>
        <pc:grpChg chg="add">
          <ac:chgData name="Nagendra Yadav [DS-08]" userId="S::19225760031@datascience.manipal.edu::8ed35957-b4a4-4eaf-8310-b2eafcc0d91b" providerId="AD" clId="Web-{C119C52B-A707-D471-1CD6-1F56C093AF80}" dt="2020-05-31T16:33:25.560" v="168"/>
          <ac:grpSpMkLst>
            <pc:docMk/>
            <pc:sldMk cId="258906183" sldId="268"/>
            <ac:grpSpMk id="14" creationId="{828A5161-06F1-46CF-8AD7-844680A59E13}"/>
          </ac:grpSpMkLst>
        </pc:grpChg>
        <pc:grpChg chg="add">
          <ac:chgData name="Nagendra Yadav [DS-08]" userId="S::19225760031@datascience.manipal.edu::8ed35957-b4a4-4eaf-8310-b2eafcc0d91b" providerId="AD" clId="Web-{C119C52B-A707-D471-1CD6-1F56C093AF80}" dt="2020-05-31T16:33:25.560" v="168"/>
          <ac:grpSpMkLst>
            <pc:docMk/>
            <pc:sldMk cId="258906183" sldId="268"/>
            <ac:grpSpMk id="18" creationId="{5995D10D-E9C9-47DB-AE7E-801FEF38F5C9}"/>
          </ac:grpSpMkLst>
        </pc:grpChg>
        <pc:graphicFrameChg chg="add del mod modGraphic">
          <ac:chgData name="Nagendra Yadav [DS-08]" userId="S::19225760031@datascience.manipal.edu::8ed35957-b4a4-4eaf-8310-b2eafcc0d91b" providerId="AD" clId="Web-{C119C52B-A707-D471-1CD6-1F56C093AF80}" dt="2020-05-31T16:32:49.043" v="166"/>
          <ac:graphicFrameMkLst>
            <pc:docMk/>
            <pc:sldMk cId="258906183" sldId="268"/>
            <ac:graphicFrameMk id="5" creationId="{DA91AF31-CE1B-4621-9785-B7AD9B0861C2}"/>
          </ac:graphicFrameMkLst>
        </pc:graphicFrameChg>
        <pc:graphicFrameChg chg="add mod modGraphic">
          <ac:chgData name="Nagendra Yadav [DS-08]" userId="S::19225760031@datascience.manipal.edu::8ed35957-b4a4-4eaf-8310-b2eafcc0d91b" providerId="AD" clId="Web-{C119C52B-A707-D471-1CD6-1F56C093AF80}" dt="2020-05-31T16:33:25.560" v="168"/>
          <ac:graphicFrameMkLst>
            <pc:docMk/>
            <pc:sldMk cId="258906183" sldId="268"/>
            <ac:graphicFrameMk id="22" creationId="{34EDD059-CE93-4E0A-89FE-368FA39E4309}"/>
          </ac:graphicFrameMkLst>
        </pc:graphicFrameChg>
      </pc:sldChg>
    </pc:docChg>
  </pc:docChgLst>
  <pc:docChgLst>
    <pc:chgData name="Nagendra Yadav [DS-08]" userId="S::19225760031@datascience.manipal.edu::8ed35957-b4a4-4eaf-8310-b2eafcc0d91b" providerId="AD" clId="Web-{3BCD97AE-CE7C-1CF6-3DBA-8017F608E222}"/>
    <pc:docChg chg="modSld">
      <pc:chgData name="Nagendra Yadav [DS-08]" userId="S::19225760031@datascience.manipal.edu::8ed35957-b4a4-4eaf-8310-b2eafcc0d91b" providerId="AD" clId="Web-{3BCD97AE-CE7C-1CF6-3DBA-8017F608E222}" dt="2020-05-31T16:42:18.981" v="262"/>
      <pc:docMkLst>
        <pc:docMk/>
      </pc:docMkLst>
      <pc:sldChg chg="addSp delSp modSp mod setBg">
        <pc:chgData name="Nagendra Yadav [DS-08]" userId="S::19225760031@datascience.manipal.edu::8ed35957-b4a4-4eaf-8310-b2eafcc0d91b" providerId="AD" clId="Web-{3BCD97AE-CE7C-1CF6-3DBA-8017F608E222}" dt="2020-05-31T16:42:18.981" v="262"/>
        <pc:sldMkLst>
          <pc:docMk/>
          <pc:sldMk cId="3240868370" sldId="269"/>
        </pc:sldMkLst>
        <pc:spChg chg="mod">
          <ac:chgData name="Nagendra Yadav [DS-08]" userId="S::19225760031@datascience.manipal.edu::8ed35957-b4a4-4eaf-8310-b2eafcc0d91b" providerId="AD" clId="Web-{3BCD97AE-CE7C-1CF6-3DBA-8017F608E222}" dt="2020-05-31T16:42:18.981" v="262"/>
          <ac:spMkLst>
            <pc:docMk/>
            <pc:sldMk cId="3240868370" sldId="269"/>
            <ac:spMk id="2" creationId="{00000000-0000-0000-0000-000000000000}"/>
          </ac:spMkLst>
        </pc:spChg>
        <pc:spChg chg="del mod">
          <ac:chgData name="Nagendra Yadav [DS-08]" userId="S::19225760031@datascience.manipal.edu::8ed35957-b4a4-4eaf-8310-b2eafcc0d91b" providerId="AD" clId="Web-{3BCD97AE-CE7C-1CF6-3DBA-8017F608E222}" dt="2020-05-31T16:42:18.981" v="262"/>
          <ac:spMkLst>
            <pc:docMk/>
            <pc:sldMk cId="3240868370" sldId="269"/>
            <ac:spMk id="3" creationId="{00000000-0000-0000-0000-000000000000}"/>
          </ac:spMkLst>
        </pc:spChg>
        <pc:spChg chg="add">
          <ac:chgData name="Nagendra Yadav [DS-08]" userId="S::19225760031@datascience.manipal.edu::8ed35957-b4a4-4eaf-8310-b2eafcc0d91b" providerId="AD" clId="Web-{3BCD97AE-CE7C-1CF6-3DBA-8017F608E222}" dt="2020-05-31T16:42:18.981" v="262"/>
          <ac:spMkLst>
            <pc:docMk/>
            <pc:sldMk cId="3240868370" sldId="269"/>
            <ac:spMk id="9" creationId="{3A5B4632-C963-4296-86F0-79AA9EA5AE98}"/>
          </ac:spMkLst>
        </pc:spChg>
        <pc:graphicFrameChg chg="add">
          <ac:chgData name="Nagendra Yadav [DS-08]" userId="S::19225760031@datascience.manipal.edu::8ed35957-b4a4-4eaf-8310-b2eafcc0d91b" providerId="AD" clId="Web-{3BCD97AE-CE7C-1CF6-3DBA-8017F608E222}" dt="2020-05-31T16:42:18.981" v="262"/>
          <ac:graphicFrameMkLst>
            <pc:docMk/>
            <pc:sldMk cId="3240868370" sldId="269"/>
            <ac:graphicFrameMk id="5" creationId="{56DC5FB0-F818-4699-959D-5C517C24578A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CABAA2-4563-4E67-8B02-EBEE6A40771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65F7E508-52DF-4F80-AB2A-40F9FB2D56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Built-in functions</a:t>
          </a:r>
        </a:p>
      </dgm:t>
    </dgm:pt>
    <dgm:pt modelId="{2231FF2C-C240-45C9-884A-1C1478640914}" type="parTrans" cxnId="{23C15584-8876-48AC-AE67-C43370CD0159}">
      <dgm:prSet/>
      <dgm:spPr/>
      <dgm:t>
        <a:bodyPr/>
        <a:lstStyle/>
        <a:p>
          <a:endParaRPr lang="en-US"/>
        </a:p>
      </dgm:t>
    </dgm:pt>
    <dgm:pt modelId="{A8465411-D714-4B93-ABC0-DAD78763CBE7}" type="sibTrans" cxnId="{23C15584-8876-48AC-AE67-C43370CD0159}">
      <dgm:prSet/>
      <dgm:spPr/>
      <dgm:t>
        <a:bodyPr/>
        <a:lstStyle/>
        <a:p>
          <a:endParaRPr lang="en-US"/>
        </a:p>
      </dgm:t>
    </dgm:pt>
    <dgm:pt modelId="{61671E13-2CCD-4B40-BD24-31D577322A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User-defined function</a:t>
          </a:r>
        </a:p>
      </dgm:t>
    </dgm:pt>
    <dgm:pt modelId="{8CFB73BA-7112-4D1D-8F37-585B6DB4BC30}" type="parTrans" cxnId="{22F0BCAB-4DAF-4D35-ACE1-24A4F9D2E6AC}">
      <dgm:prSet/>
      <dgm:spPr/>
      <dgm:t>
        <a:bodyPr/>
        <a:lstStyle/>
        <a:p>
          <a:endParaRPr lang="en-US"/>
        </a:p>
      </dgm:t>
    </dgm:pt>
    <dgm:pt modelId="{F9AB9901-FE41-4B45-A965-6E9E8B24F6F2}" type="sibTrans" cxnId="{22F0BCAB-4DAF-4D35-ACE1-24A4F9D2E6AC}">
      <dgm:prSet/>
      <dgm:spPr/>
      <dgm:t>
        <a:bodyPr/>
        <a:lstStyle/>
        <a:p>
          <a:endParaRPr lang="en-US"/>
        </a:p>
      </dgm:t>
    </dgm:pt>
    <dgm:pt modelId="{E6198C13-5690-42F4-A358-9FBB4111C527}" type="pres">
      <dgm:prSet presAssocID="{DACABAA2-4563-4E67-8B02-EBEE6A407719}" presName="root" presStyleCnt="0">
        <dgm:presLayoutVars>
          <dgm:dir/>
          <dgm:resizeHandles val="exact"/>
        </dgm:presLayoutVars>
      </dgm:prSet>
      <dgm:spPr/>
    </dgm:pt>
    <dgm:pt modelId="{46EDED2B-A251-48CD-BF15-B18474686DCA}" type="pres">
      <dgm:prSet presAssocID="{65F7E508-52DF-4F80-AB2A-40F9FB2D56D7}" presName="compNode" presStyleCnt="0"/>
      <dgm:spPr/>
    </dgm:pt>
    <dgm:pt modelId="{D983CA75-CCBE-45D4-A52B-BEA0CC1E1161}" type="pres">
      <dgm:prSet presAssocID="{65F7E508-52DF-4F80-AB2A-40F9FB2D56D7}" presName="bgRect" presStyleLbl="bgShp" presStyleIdx="0" presStyleCnt="2"/>
      <dgm:spPr/>
    </dgm:pt>
    <dgm:pt modelId="{CA6EC927-303A-4660-B0B2-0A17BCC6A289}" type="pres">
      <dgm:prSet presAssocID="{65F7E508-52DF-4F80-AB2A-40F9FB2D56D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E2DB5FCA-6A6A-4BDB-A8D8-3A68FA17EF0E}" type="pres">
      <dgm:prSet presAssocID="{65F7E508-52DF-4F80-AB2A-40F9FB2D56D7}" presName="spaceRect" presStyleCnt="0"/>
      <dgm:spPr/>
    </dgm:pt>
    <dgm:pt modelId="{10249C39-91BB-4071-B631-EC594D7BFAAA}" type="pres">
      <dgm:prSet presAssocID="{65F7E508-52DF-4F80-AB2A-40F9FB2D56D7}" presName="parTx" presStyleLbl="revTx" presStyleIdx="0" presStyleCnt="2">
        <dgm:presLayoutVars>
          <dgm:chMax val="0"/>
          <dgm:chPref val="0"/>
        </dgm:presLayoutVars>
      </dgm:prSet>
      <dgm:spPr/>
    </dgm:pt>
    <dgm:pt modelId="{D91A6B7C-3B4F-47DF-B2B7-0EF1FCFFD01F}" type="pres">
      <dgm:prSet presAssocID="{A8465411-D714-4B93-ABC0-DAD78763CBE7}" presName="sibTrans" presStyleCnt="0"/>
      <dgm:spPr/>
    </dgm:pt>
    <dgm:pt modelId="{8349E190-0361-4F77-90AA-7678FE2B2A43}" type="pres">
      <dgm:prSet presAssocID="{61671E13-2CCD-4B40-BD24-31D577322AD0}" presName="compNode" presStyleCnt="0"/>
      <dgm:spPr/>
    </dgm:pt>
    <dgm:pt modelId="{258E6255-175D-4676-BDEF-A95BCBBDEE42}" type="pres">
      <dgm:prSet presAssocID="{61671E13-2CCD-4B40-BD24-31D577322AD0}" presName="bgRect" presStyleLbl="bgShp" presStyleIdx="1" presStyleCnt="2"/>
      <dgm:spPr/>
    </dgm:pt>
    <dgm:pt modelId="{67A02603-190B-4F55-9D80-BFA3CA9B0E56}" type="pres">
      <dgm:prSet presAssocID="{61671E13-2CCD-4B40-BD24-31D577322AD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EE9272E3-81C7-4D39-B189-1083D9E997F9}" type="pres">
      <dgm:prSet presAssocID="{61671E13-2CCD-4B40-BD24-31D577322AD0}" presName="spaceRect" presStyleCnt="0"/>
      <dgm:spPr/>
    </dgm:pt>
    <dgm:pt modelId="{8C1818E2-524A-4E85-B9B4-6CFC63BA7EEF}" type="pres">
      <dgm:prSet presAssocID="{61671E13-2CCD-4B40-BD24-31D577322AD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E496956-FAA4-42E9-B6AD-0C98EE670853}" type="presOf" srcId="{65F7E508-52DF-4F80-AB2A-40F9FB2D56D7}" destId="{10249C39-91BB-4071-B631-EC594D7BFAAA}" srcOrd="0" destOrd="0" presId="urn:microsoft.com/office/officeart/2018/2/layout/IconVerticalSolidList"/>
    <dgm:cxn modelId="{23C15584-8876-48AC-AE67-C43370CD0159}" srcId="{DACABAA2-4563-4E67-8B02-EBEE6A407719}" destId="{65F7E508-52DF-4F80-AB2A-40F9FB2D56D7}" srcOrd="0" destOrd="0" parTransId="{2231FF2C-C240-45C9-884A-1C1478640914}" sibTransId="{A8465411-D714-4B93-ABC0-DAD78763CBE7}"/>
    <dgm:cxn modelId="{CC4C7884-7C03-4ED2-887F-06506282CC05}" type="presOf" srcId="{61671E13-2CCD-4B40-BD24-31D577322AD0}" destId="{8C1818E2-524A-4E85-B9B4-6CFC63BA7EEF}" srcOrd="0" destOrd="0" presId="urn:microsoft.com/office/officeart/2018/2/layout/IconVerticalSolidList"/>
    <dgm:cxn modelId="{22F0BCAB-4DAF-4D35-ACE1-24A4F9D2E6AC}" srcId="{DACABAA2-4563-4E67-8B02-EBEE6A407719}" destId="{61671E13-2CCD-4B40-BD24-31D577322AD0}" srcOrd="1" destOrd="0" parTransId="{8CFB73BA-7112-4D1D-8F37-585B6DB4BC30}" sibTransId="{F9AB9901-FE41-4B45-A965-6E9E8B24F6F2}"/>
    <dgm:cxn modelId="{B46652EE-063F-4E23-976D-D157738CD2F5}" type="presOf" srcId="{DACABAA2-4563-4E67-8B02-EBEE6A407719}" destId="{E6198C13-5690-42F4-A358-9FBB4111C527}" srcOrd="0" destOrd="0" presId="urn:microsoft.com/office/officeart/2018/2/layout/IconVerticalSolidList"/>
    <dgm:cxn modelId="{CE0DC4A2-6537-42A4-BC36-A1FCB347289D}" type="presParOf" srcId="{E6198C13-5690-42F4-A358-9FBB4111C527}" destId="{46EDED2B-A251-48CD-BF15-B18474686DCA}" srcOrd="0" destOrd="0" presId="urn:microsoft.com/office/officeart/2018/2/layout/IconVerticalSolidList"/>
    <dgm:cxn modelId="{4DDD6448-0A2B-462C-A1C6-7575BD266FAB}" type="presParOf" srcId="{46EDED2B-A251-48CD-BF15-B18474686DCA}" destId="{D983CA75-CCBE-45D4-A52B-BEA0CC1E1161}" srcOrd="0" destOrd="0" presId="urn:microsoft.com/office/officeart/2018/2/layout/IconVerticalSolidList"/>
    <dgm:cxn modelId="{663A4112-3997-4953-924B-BC3B1C768645}" type="presParOf" srcId="{46EDED2B-A251-48CD-BF15-B18474686DCA}" destId="{CA6EC927-303A-4660-B0B2-0A17BCC6A289}" srcOrd="1" destOrd="0" presId="urn:microsoft.com/office/officeart/2018/2/layout/IconVerticalSolidList"/>
    <dgm:cxn modelId="{F2A0EB8C-D655-4DA2-A9A3-EFDF5F3B8A18}" type="presParOf" srcId="{46EDED2B-A251-48CD-BF15-B18474686DCA}" destId="{E2DB5FCA-6A6A-4BDB-A8D8-3A68FA17EF0E}" srcOrd="2" destOrd="0" presId="urn:microsoft.com/office/officeart/2018/2/layout/IconVerticalSolidList"/>
    <dgm:cxn modelId="{3D61289B-CA21-46FE-B247-723BBB7AF186}" type="presParOf" srcId="{46EDED2B-A251-48CD-BF15-B18474686DCA}" destId="{10249C39-91BB-4071-B631-EC594D7BFAAA}" srcOrd="3" destOrd="0" presId="urn:microsoft.com/office/officeart/2018/2/layout/IconVerticalSolidList"/>
    <dgm:cxn modelId="{26287DD1-75E8-4D53-B89B-EE717A020F59}" type="presParOf" srcId="{E6198C13-5690-42F4-A358-9FBB4111C527}" destId="{D91A6B7C-3B4F-47DF-B2B7-0EF1FCFFD01F}" srcOrd="1" destOrd="0" presId="urn:microsoft.com/office/officeart/2018/2/layout/IconVerticalSolidList"/>
    <dgm:cxn modelId="{3F9FAE81-BE98-406F-B18F-7560155F651A}" type="presParOf" srcId="{E6198C13-5690-42F4-A358-9FBB4111C527}" destId="{8349E190-0361-4F77-90AA-7678FE2B2A43}" srcOrd="2" destOrd="0" presId="urn:microsoft.com/office/officeart/2018/2/layout/IconVerticalSolidList"/>
    <dgm:cxn modelId="{5415F941-E496-4205-9F17-E75BDEC4C316}" type="presParOf" srcId="{8349E190-0361-4F77-90AA-7678FE2B2A43}" destId="{258E6255-175D-4676-BDEF-A95BCBBDEE42}" srcOrd="0" destOrd="0" presId="urn:microsoft.com/office/officeart/2018/2/layout/IconVerticalSolidList"/>
    <dgm:cxn modelId="{1715A384-0D1F-4A1C-B89F-7BFCE97B9539}" type="presParOf" srcId="{8349E190-0361-4F77-90AA-7678FE2B2A43}" destId="{67A02603-190B-4F55-9D80-BFA3CA9B0E56}" srcOrd="1" destOrd="0" presId="urn:microsoft.com/office/officeart/2018/2/layout/IconVerticalSolidList"/>
    <dgm:cxn modelId="{144559DC-3DD9-4610-9CB4-F77B3DAB0B42}" type="presParOf" srcId="{8349E190-0361-4F77-90AA-7678FE2B2A43}" destId="{EE9272E3-81C7-4D39-B189-1083D9E997F9}" srcOrd="2" destOrd="0" presId="urn:microsoft.com/office/officeart/2018/2/layout/IconVerticalSolidList"/>
    <dgm:cxn modelId="{5B16E9C3-9CBE-47C7-981E-CD37E6B11F1A}" type="presParOf" srcId="{8349E190-0361-4F77-90AA-7678FE2B2A43}" destId="{8C1818E2-524A-4E85-B9B4-6CFC63BA7EE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38788D-E788-49A2-84CA-6C7429DC87D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7E58906-A658-4BBD-A4D2-7FEA7D83E5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 the user defended function a user decide how they want to pass the value form the that function.</a:t>
          </a:r>
        </a:p>
      </dgm:t>
    </dgm:pt>
    <dgm:pt modelId="{95AC01C1-580E-4725-8042-A8F5E25010E7}" type="parTrans" cxnId="{8FE51094-27B3-4F8F-8346-38333B9103CC}">
      <dgm:prSet/>
      <dgm:spPr/>
      <dgm:t>
        <a:bodyPr/>
        <a:lstStyle/>
        <a:p>
          <a:endParaRPr lang="en-US"/>
        </a:p>
      </dgm:t>
    </dgm:pt>
    <dgm:pt modelId="{4D0D31FB-642F-4EF4-A523-DF361F16EC01}" type="sibTrans" cxnId="{8FE51094-27B3-4F8F-8346-38333B9103CC}">
      <dgm:prSet/>
      <dgm:spPr/>
      <dgm:t>
        <a:bodyPr/>
        <a:lstStyle/>
        <a:p>
          <a:endParaRPr lang="en-US"/>
        </a:p>
      </dgm:t>
    </dgm:pt>
    <dgm:pt modelId="{05E4E323-DF1D-4D6A-B38B-D1EF088793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 user defined function return and arguments of parameter are option it depend on user.</a:t>
          </a:r>
        </a:p>
      </dgm:t>
    </dgm:pt>
    <dgm:pt modelId="{AD95B397-FEDF-42EC-9087-0F09A2383CB2}" type="parTrans" cxnId="{D91DB78F-3A32-415A-BDE8-5F36F25B755E}">
      <dgm:prSet/>
      <dgm:spPr/>
      <dgm:t>
        <a:bodyPr/>
        <a:lstStyle/>
        <a:p>
          <a:endParaRPr lang="en-US"/>
        </a:p>
      </dgm:t>
    </dgm:pt>
    <dgm:pt modelId="{0A3C6F9F-87D9-41BA-B02B-21C82D636C0B}" type="sibTrans" cxnId="{D91DB78F-3A32-415A-BDE8-5F36F25B755E}">
      <dgm:prSet/>
      <dgm:spPr/>
      <dgm:t>
        <a:bodyPr/>
        <a:lstStyle/>
        <a:p>
          <a:endParaRPr lang="en-US"/>
        </a:p>
      </dgm:t>
    </dgm:pt>
    <dgm:pt modelId="{0C1D0E3B-3FF6-492B-BF39-09CF193C38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Keyword is : def fucntion_name:</a:t>
          </a:r>
        </a:p>
      </dgm:t>
    </dgm:pt>
    <dgm:pt modelId="{162BF7CC-833F-4310-BF21-3C96357C7847}" type="parTrans" cxnId="{6C97F75B-3F4C-41B0-AE10-611F7AE7A3A0}">
      <dgm:prSet/>
      <dgm:spPr/>
      <dgm:t>
        <a:bodyPr/>
        <a:lstStyle/>
        <a:p>
          <a:endParaRPr lang="en-US"/>
        </a:p>
      </dgm:t>
    </dgm:pt>
    <dgm:pt modelId="{D56D0FCE-9A67-4B79-9D71-04123D939A6B}" type="sibTrans" cxnId="{6C97F75B-3F4C-41B0-AE10-611F7AE7A3A0}">
      <dgm:prSet/>
      <dgm:spPr/>
      <dgm:t>
        <a:bodyPr/>
        <a:lstStyle/>
        <a:p>
          <a:endParaRPr lang="en-US"/>
        </a:p>
      </dgm:t>
    </dgm:pt>
    <dgm:pt modelId="{2BD08CF2-ECE0-4001-A91B-11CA454FD049}" type="pres">
      <dgm:prSet presAssocID="{A238788D-E788-49A2-84CA-6C7429DC87D4}" presName="root" presStyleCnt="0">
        <dgm:presLayoutVars>
          <dgm:dir/>
          <dgm:resizeHandles val="exact"/>
        </dgm:presLayoutVars>
      </dgm:prSet>
      <dgm:spPr/>
    </dgm:pt>
    <dgm:pt modelId="{36B66D0A-17F3-494B-B776-76B4BF2AAB3C}" type="pres">
      <dgm:prSet presAssocID="{87E58906-A658-4BBD-A4D2-7FEA7D83E51F}" presName="compNode" presStyleCnt="0"/>
      <dgm:spPr/>
    </dgm:pt>
    <dgm:pt modelId="{BBFBD5DF-6887-4DB5-AE38-27390EBC510A}" type="pres">
      <dgm:prSet presAssocID="{87E58906-A658-4BBD-A4D2-7FEA7D83E51F}" presName="bgRect" presStyleLbl="bgShp" presStyleIdx="0" presStyleCnt="3"/>
      <dgm:spPr/>
    </dgm:pt>
    <dgm:pt modelId="{D5640FB2-1A28-40E1-A9C2-6EF923BCE460}" type="pres">
      <dgm:prSet presAssocID="{87E58906-A658-4BBD-A4D2-7FEA7D83E51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EA8EC0FE-69AD-48FF-A16F-FD09F7D0AF3E}" type="pres">
      <dgm:prSet presAssocID="{87E58906-A658-4BBD-A4D2-7FEA7D83E51F}" presName="spaceRect" presStyleCnt="0"/>
      <dgm:spPr/>
    </dgm:pt>
    <dgm:pt modelId="{566CEFD3-AC19-4414-B69A-C4BE1ACD09F5}" type="pres">
      <dgm:prSet presAssocID="{87E58906-A658-4BBD-A4D2-7FEA7D83E51F}" presName="parTx" presStyleLbl="revTx" presStyleIdx="0" presStyleCnt="3">
        <dgm:presLayoutVars>
          <dgm:chMax val="0"/>
          <dgm:chPref val="0"/>
        </dgm:presLayoutVars>
      </dgm:prSet>
      <dgm:spPr/>
    </dgm:pt>
    <dgm:pt modelId="{CA4CCC9D-B0CA-4865-86E4-69D1240429F5}" type="pres">
      <dgm:prSet presAssocID="{4D0D31FB-642F-4EF4-A523-DF361F16EC01}" presName="sibTrans" presStyleCnt="0"/>
      <dgm:spPr/>
    </dgm:pt>
    <dgm:pt modelId="{AFF762B5-D215-48BB-BBCC-1EFD1CC8FF6F}" type="pres">
      <dgm:prSet presAssocID="{05E4E323-DF1D-4D6A-B38B-D1EF088793BF}" presName="compNode" presStyleCnt="0"/>
      <dgm:spPr/>
    </dgm:pt>
    <dgm:pt modelId="{AB549D0B-ACF0-4F4C-990D-E64CEF739842}" type="pres">
      <dgm:prSet presAssocID="{05E4E323-DF1D-4D6A-B38B-D1EF088793BF}" presName="bgRect" presStyleLbl="bgShp" presStyleIdx="1" presStyleCnt="3"/>
      <dgm:spPr/>
    </dgm:pt>
    <dgm:pt modelId="{73CEA994-5B65-48BD-B20F-843F373E6515}" type="pres">
      <dgm:prSet presAssocID="{05E4E323-DF1D-4D6A-B38B-D1EF088793B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box1"/>
        </a:ext>
      </dgm:extLst>
    </dgm:pt>
    <dgm:pt modelId="{547CB369-A642-4B93-B45F-EBD8002B4AC2}" type="pres">
      <dgm:prSet presAssocID="{05E4E323-DF1D-4D6A-B38B-D1EF088793BF}" presName="spaceRect" presStyleCnt="0"/>
      <dgm:spPr/>
    </dgm:pt>
    <dgm:pt modelId="{208801AF-DD92-493C-8029-B01CA72FC455}" type="pres">
      <dgm:prSet presAssocID="{05E4E323-DF1D-4D6A-B38B-D1EF088793BF}" presName="parTx" presStyleLbl="revTx" presStyleIdx="1" presStyleCnt="3">
        <dgm:presLayoutVars>
          <dgm:chMax val="0"/>
          <dgm:chPref val="0"/>
        </dgm:presLayoutVars>
      </dgm:prSet>
      <dgm:spPr/>
    </dgm:pt>
    <dgm:pt modelId="{30664256-4A5B-42E3-B110-E3420C3F2D2C}" type="pres">
      <dgm:prSet presAssocID="{0A3C6F9F-87D9-41BA-B02B-21C82D636C0B}" presName="sibTrans" presStyleCnt="0"/>
      <dgm:spPr/>
    </dgm:pt>
    <dgm:pt modelId="{C1DF594B-F53A-4B13-88B0-7D527D609E83}" type="pres">
      <dgm:prSet presAssocID="{0C1D0E3B-3FF6-492B-BF39-09CF193C3865}" presName="compNode" presStyleCnt="0"/>
      <dgm:spPr/>
    </dgm:pt>
    <dgm:pt modelId="{F43533C9-105A-4D89-9702-E622D906223C}" type="pres">
      <dgm:prSet presAssocID="{0C1D0E3B-3FF6-492B-BF39-09CF193C3865}" presName="bgRect" presStyleLbl="bgShp" presStyleIdx="2" presStyleCnt="3"/>
      <dgm:spPr/>
    </dgm:pt>
    <dgm:pt modelId="{A421F1F1-DD96-41DC-86D7-5674476CFF15}" type="pres">
      <dgm:prSet presAssocID="{0C1D0E3B-3FF6-492B-BF39-09CF193C386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CEE51CB8-958E-4355-907E-8850120C6319}" type="pres">
      <dgm:prSet presAssocID="{0C1D0E3B-3FF6-492B-BF39-09CF193C3865}" presName="spaceRect" presStyleCnt="0"/>
      <dgm:spPr/>
    </dgm:pt>
    <dgm:pt modelId="{0FFD8A25-D971-4DA4-A7C4-6D6A5858A47A}" type="pres">
      <dgm:prSet presAssocID="{0C1D0E3B-3FF6-492B-BF39-09CF193C386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2E4DE15-2EE3-43A9-AC5D-BF4B3EFD2184}" type="presOf" srcId="{A238788D-E788-49A2-84CA-6C7429DC87D4}" destId="{2BD08CF2-ECE0-4001-A91B-11CA454FD049}" srcOrd="0" destOrd="0" presId="urn:microsoft.com/office/officeart/2018/2/layout/IconVerticalSolidList"/>
    <dgm:cxn modelId="{4A50113A-64FF-471B-9EE8-6B9616ED6111}" type="presOf" srcId="{05E4E323-DF1D-4D6A-B38B-D1EF088793BF}" destId="{208801AF-DD92-493C-8029-B01CA72FC455}" srcOrd="0" destOrd="0" presId="urn:microsoft.com/office/officeart/2018/2/layout/IconVerticalSolidList"/>
    <dgm:cxn modelId="{6C97F75B-3F4C-41B0-AE10-611F7AE7A3A0}" srcId="{A238788D-E788-49A2-84CA-6C7429DC87D4}" destId="{0C1D0E3B-3FF6-492B-BF39-09CF193C3865}" srcOrd="2" destOrd="0" parTransId="{162BF7CC-833F-4310-BF21-3C96357C7847}" sibTransId="{D56D0FCE-9A67-4B79-9D71-04123D939A6B}"/>
    <dgm:cxn modelId="{790C2C7F-96BF-4FE8-B1F7-A244B33CAE6A}" type="presOf" srcId="{0C1D0E3B-3FF6-492B-BF39-09CF193C3865}" destId="{0FFD8A25-D971-4DA4-A7C4-6D6A5858A47A}" srcOrd="0" destOrd="0" presId="urn:microsoft.com/office/officeart/2018/2/layout/IconVerticalSolidList"/>
    <dgm:cxn modelId="{E410C484-B85E-4B31-8E96-47EF726F570D}" type="presOf" srcId="{87E58906-A658-4BBD-A4D2-7FEA7D83E51F}" destId="{566CEFD3-AC19-4414-B69A-C4BE1ACD09F5}" srcOrd="0" destOrd="0" presId="urn:microsoft.com/office/officeart/2018/2/layout/IconVerticalSolidList"/>
    <dgm:cxn modelId="{D91DB78F-3A32-415A-BDE8-5F36F25B755E}" srcId="{A238788D-E788-49A2-84CA-6C7429DC87D4}" destId="{05E4E323-DF1D-4D6A-B38B-D1EF088793BF}" srcOrd="1" destOrd="0" parTransId="{AD95B397-FEDF-42EC-9087-0F09A2383CB2}" sibTransId="{0A3C6F9F-87D9-41BA-B02B-21C82D636C0B}"/>
    <dgm:cxn modelId="{8FE51094-27B3-4F8F-8346-38333B9103CC}" srcId="{A238788D-E788-49A2-84CA-6C7429DC87D4}" destId="{87E58906-A658-4BBD-A4D2-7FEA7D83E51F}" srcOrd="0" destOrd="0" parTransId="{95AC01C1-580E-4725-8042-A8F5E25010E7}" sibTransId="{4D0D31FB-642F-4EF4-A523-DF361F16EC01}"/>
    <dgm:cxn modelId="{11B70949-4BD6-4ADC-B9A4-9B6ABF1C52A7}" type="presParOf" srcId="{2BD08CF2-ECE0-4001-A91B-11CA454FD049}" destId="{36B66D0A-17F3-494B-B776-76B4BF2AAB3C}" srcOrd="0" destOrd="0" presId="urn:microsoft.com/office/officeart/2018/2/layout/IconVerticalSolidList"/>
    <dgm:cxn modelId="{68CD1A6E-244B-41C1-B334-80A130A76EE3}" type="presParOf" srcId="{36B66D0A-17F3-494B-B776-76B4BF2AAB3C}" destId="{BBFBD5DF-6887-4DB5-AE38-27390EBC510A}" srcOrd="0" destOrd="0" presId="urn:microsoft.com/office/officeart/2018/2/layout/IconVerticalSolidList"/>
    <dgm:cxn modelId="{8C9F98E7-9208-4D7E-A2F8-FC18318BD1A0}" type="presParOf" srcId="{36B66D0A-17F3-494B-B776-76B4BF2AAB3C}" destId="{D5640FB2-1A28-40E1-A9C2-6EF923BCE460}" srcOrd="1" destOrd="0" presId="urn:microsoft.com/office/officeart/2018/2/layout/IconVerticalSolidList"/>
    <dgm:cxn modelId="{FD11BFCC-79A1-4AED-935F-FFE306619575}" type="presParOf" srcId="{36B66D0A-17F3-494B-B776-76B4BF2AAB3C}" destId="{EA8EC0FE-69AD-48FF-A16F-FD09F7D0AF3E}" srcOrd="2" destOrd="0" presId="urn:microsoft.com/office/officeart/2018/2/layout/IconVerticalSolidList"/>
    <dgm:cxn modelId="{D8E2705E-786B-49C3-B837-0AE750BA30A2}" type="presParOf" srcId="{36B66D0A-17F3-494B-B776-76B4BF2AAB3C}" destId="{566CEFD3-AC19-4414-B69A-C4BE1ACD09F5}" srcOrd="3" destOrd="0" presId="urn:microsoft.com/office/officeart/2018/2/layout/IconVerticalSolidList"/>
    <dgm:cxn modelId="{429B725C-30C7-4EDB-A5AF-E5D7D4E43892}" type="presParOf" srcId="{2BD08CF2-ECE0-4001-A91B-11CA454FD049}" destId="{CA4CCC9D-B0CA-4865-86E4-69D1240429F5}" srcOrd="1" destOrd="0" presId="urn:microsoft.com/office/officeart/2018/2/layout/IconVerticalSolidList"/>
    <dgm:cxn modelId="{CA153568-FD8E-4775-A2E3-90290364784B}" type="presParOf" srcId="{2BD08CF2-ECE0-4001-A91B-11CA454FD049}" destId="{AFF762B5-D215-48BB-BBCC-1EFD1CC8FF6F}" srcOrd="2" destOrd="0" presId="urn:microsoft.com/office/officeart/2018/2/layout/IconVerticalSolidList"/>
    <dgm:cxn modelId="{9C16B95C-37EA-40C5-ADBF-8D9563DDE5D9}" type="presParOf" srcId="{AFF762B5-D215-48BB-BBCC-1EFD1CC8FF6F}" destId="{AB549D0B-ACF0-4F4C-990D-E64CEF739842}" srcOrd="0" destOrd="0" presId="urn:microsoft.com/office/officeart/2018/2/layout/IconVerticalSolidList"/>
    <dgm:cxn modelId="{0198E7EF-1DE7-4A8A-B53A-2D6B951657B5}" type="presParOf" srcId="{AFF762B5-D215-48BB-BBCC-1EFD1CC8FF6F}" destId="{73CEA994-5B65-48BD-B20F-843F373E6515}" srcOrd="1" destOrd="0" presId="urn:microsoft.com/office/officeart/2018/2/layout/IconVerticalSolidList"/>
    <dgm:cxn modelId="{9163E14C-6A12-4403-A24B-A3D269E8C572}" type="presParOf" srcId="{AFF762B5-D215-48BB-BBCC-1EFD1CC8FF6F}" destId="{547CB369-A642-4B93-B45F-EBD8002B4AC2}" srcOrd="2" destOrd="0" presId="urn:microsoft.com/office/officeart/2018/2/layout/IconVerticalSolidList"/>
    <dgm:cxn modelId="{2E45C556-6A6C-493A-9E91-8FECFBC5862C}" type="presParOf" srcId="{AFF762B5-D215-48BB-BBCC-1EFD1CC8FF6F}" destId="{208801AF-DD92-493C-8029-B01CA72FC455}" srcOrd="3" destOrd="0" presId="urn:microsoft.com/office/officeart/2018/2/layout/IconVerticalSolidList"/>
    <dgm:cxn modelId="{3EF141F6-8390-4ACA-B641-2A4F149488AA}" type="presParOf" srcId="{2BD08CF2-ECE0-4001-A91B-11CA454FD049}" destId="{30664256-4A5B-42E3-B110-E3420C3F2D2C}" srcOrd="3" destOrd="0" presId="urn:microsoft.com/office/officeart/2018/2/layout/IconVerticalSolidList"/>
    <dgm:cxn modelId="{E1D69047-3A73-4237-B673-1D1FA6D422B7}" type="presParOf" srcId="{2BD08CF2-ECE0-4001-A91B-11CA454FD049}" destId="{C1DF594B-F53A-4B13-88B0-7D527D609E83}" srcOrd="4" destOrd="0" presId="urn:microsoft.com/office/officeart/2018/2/layout/IconVerticalSolidList"/>
    <dgm:cxn modelId="{7728AD1F-D59F-44BD-8F42-67B3CE698CEC}" type="presParOf" srcId="{C1DF594B-F53A-4B13-88B0-7D527D609E83}" destId="{F43533C9-105A-4D89-9702-E622D906223C}" srcOrd="0" destOrd="0" presId="urn:microsoft.com/office/officeart/2018/2/layout/IconVerticalSolidList"/>
    <dgm:cxn modelId="{EBA70A20-2B21-418C-956A-0282E07D8427}" type="presParOf" srcId="{C1DF594B-F53A-4B13-88B0-7D527D609E83}" destId="{A421F1F1-DD96-41DC-86D7-5674476CFF15}" srcOrd="1" destOrd="0" presId="urn:microsoft.com/office/officeart/2018/2/layout/IconVerticalSolidList"/>
    <dgm:cxn modelId="{86D8614E-32CF-4030-9FCF-D7020FCECCA7}" type="presParOf" srcId="{C1DF594B-F53A-4B13-88B0-7D527D609E83}" destId="{CEE51CB8-958E-4355-907E-8850120C6319}" srcOrd="2" destOrd="0" presId="urn:microsoft.com/office/officeart/2018/2/layout/IconVerticalSolidList"/>
    <dgm:cxn modelId="{829148B2-3D3F-412F-A91C-6596D3ABDE82}" type="presParOf" srcId="{C1DF594B-F53A-4B13-88B0-7D527D609E83}" destId="{0FFD8A25-D971-4DA4-A7C4-6D6A5858A47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83CA75-CCBE-45D4-A52B-BEA0CC1E1161}">
      <dsp:nvSpPr>
        <dsp:cNvPr id="0" name=""/>
        <dsp:cNvSpPr/>
      </dsp:nvSpPr>
      <dsp:spPr>
        <a:xfrm>
          <a:off x="0" y="718665"/>
          <a:ext cx="4941519" cy="13267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6EC927-303A-4660-B0B2-0A17BCC6A289}">
      <dsp:nvSpPr>
        <dsp:cNvPr id="0" name=""/>
        <dsp:cNvSpPr/>
      </dsp:nvSpPr>
      <dsp:spPr>
        <a:xfrm>
          <a:off x="401347" y="1017188"/>
          <a:ext cx="729721" cy="7297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249C39-91BB-4071-B631-EC594D7BFAAA}">
      <dsp:nvSpPr>
        <dsp:cNvPr id="0" name=""/>
        <dsp:cNvSpPr/>
      </dsp:nvSpPr>
      <dsp:spPr>
        <a:xfrm>
          <a:off x="1532416" y="718665"/>
          <a:ext cx="3409102" cy="13267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416" tIns="140416" rIns="140416" bIns="14041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Built-in functions</a:t>
          </a:r>
        </a:p>
      </dsp:txBody>
      <dsp:txXfrm>
        <a:off x="1532416" y="718665"/>
        <a:ext cx="3409102" cy="1326767"/>
      </dsp:txXfrm>
    </dsp:sp>
    <dsp:sp modelId="{258E6255-175D-4676-BDEF-A95BCBBDEE42}">
      <dsp:nvSpPr>
        <dsp:cNvPr id="0" name=""/>
        <dsp:cNvSpPr/>
      </dsp:nvSpPr>
      <dsp:spPr>
        <a:xfrm>
          <a:off x="0" y="2377124"/>
          <a:ext cx="4941519" cy="13267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A02603-190B-4F55-9D80-BFA3CA9B0E56}">
      <dsp:nvSpPr>
        <dsp:cNvPr id="0" name=""/>
        <dsp:cNvSpPr/>
      </dsp:nvSpPr>
      <dsp:spPr>
        <a:xfrm>
          <a:off x="401347" y="2675646"/>
          <a:ext cx="729721" cy="7297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1818E2-524A-4E85-B9B4-6CFC63BA7EEF}">
      <dsp:nvSpPr>
        <dsp:cNvPr id="0" name=""/>
        <dsp:cNvSpPr/>
      </dsp:nvSpPr>
      <dsp:spPr>
        <a:xfrm>
          <a:off x="1532416" y="2377124"/>
          <a:ext cx="3409102" cy="13267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416" tIns="140416" rIns="140416" bIns="14041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User-defined function</a:t>
          </a:r>
        </a:p>
      </dsp:txBody>
      <dsp:txXfrm>
        <a:off x="1532416" y="2377124"/>
        <a:ext cx="3409102" cy="13267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FBD5DF-6887-4DB5-AE38-27390EBC510A}">
      <dsp:nvSpPr>
        <dsp:cNvPr id="0" name=""/>
        <dsp:cNvSpPr/>
      </dsp:nvSpPr>
      <dsp:spPr>
        <a:xfrm>
          <a:off x="0" y="398"/>
          <a:ext cx="7886700" cy="9322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640FB2-1A28-40E1-A9C2-6EF923BCE460}">
      <dsp:nvSpPr>
        <dsp:cNvPr id="0" name=""/>
        <dsp:cNvSpPr/>
      </dsp:nvSpPr>
      <dsp:spPr>
        <a:xfrm>
          <a:off x="281991" y="210143"/>
          <a:ext cx="512711" cy="512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6CEFD3-AC19-4414-B69A-C4BE1ACD09F5}">
      <dsp:nvSpPr>
        <dsp:cNvPr id="0" name=""/>
        <dsp:cNvSpPr/>
      </dsp:nvSpPr>
      <dsp:spPr>
        <a:xfrm>
          <a:off x="1076693" y="398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 the user defended function a user decide how they want to pass the value form the that function.</a:t>
          </a:r>
        </a:p>
      </dsp:txBody>
      <dsp:txXfrm>
        <a:off x="1076693" y="398"/>
        <a:ext cx="6810006" cy="932202"/>
      </dsp:txXfrm>
    </dsp:sp>
    <dsp:sp modelId="{AB549D0B-ACF0-4F4C-990D-E64CEF739842}">
      <dsp:nvSpPr>
        <dsp:cNvPr id="0" name=""/>
        <dsp:cNvSpPr/>
      </dsp:nvSpPr>
      <dsp:spPr>
        <a:xfrm>
          <a:off x="0" y="1165650"/>
          <a:ext cx="7886700" cy="9322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CEA994-5B65-48BD-B20F-843F373E6515}">
      <dsp:nvSpPr>
        <dsp:cNvPr id="0" name=""/>
        <dsp:cNvSpPr/>
      </dsp:nvSpPr>
      <dsp:spPr>
        <a:xfrm>
          <a:off x="281991" y="1375396"/>
          <a:ext cx="512711" cy="512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8801AF-DD92-493C-8029-B01CA72FC455}">
      <dsp:nvSpPr>
        <dsp:cNvPr id="0" name=""/>
        <dsp:cNvSpPr/>
      </dsp:nvSpPr>
      <dsp:spPr>
        <a:xfrm>
          <a:off x="1076693" y="1165650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 user defined function return and arguments of parameter are option it depend on user.</a:t>
          </a:r>
        </a:p>
      </dsp:txBody>
      <dsp:txXfrm>
        <a:off x="1076693" y="1165650"/>
        <a:ext cx="6810006" cy="932202"/>
      </dsp:txXfrm>
    </dsp:sp>
    <dsp:sp modelId="{F43533C9-105A-4D89-9702-E622D906223C}">
      <dsp:nvSpPr>
        <dsp:cNvPr id="0" name=""/>
        <dsp:cNvSpPr/>
      </dsp:nvSpPr>
      <dsp:spPr>
        <a:xfrm>
          <a:off x="0" y="2330903"/>
          <a:ext cx="7886700" cy="9322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21F1F1-DD96-41DC-86D7-5674476CFF15}">
      <dsp:nvSpPr>
        <dsp:cNvPr id="0" name=""/>
        <dsp:cNvSpPr/>
      </dsp:nvSpPr>
      <dsp:spPr>
        <a:xfrm>
          <a:off x="281991" y="2540649"/>
          <a:ext cx="512711" cy="5127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FD8A25-D971-4DA4-A7C4-6D6A5858A47A}">
      <dsp:nvSpPr>
        <dsp:cNvPr id="0" name=""/>
        <dsp:cNvSpPr/>
      </dsp:nvSpPr>
      <dsp:spPr>
        <a:xfrm>
          <a:off x="1076693" y="2330903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Keyword is : def fucntion_name:</a:t>
          </a:r>
        </a:p>
      </dsp:txBody>
      <dsp:txXfrm>
        <a:off x="1076693" y="2330903"/>
        <a:ext cx="6810006" cy="9322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9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72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80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3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27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58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76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6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8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8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2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79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ython/ref_func_slice.asp" TargetMode="External"/><Relationship Id="rId3" Type="http://schemas.openxmlformats.org/officeDocument/2006/relationships/hyperlink" Target="https://www.w3schools.com/python/ref_func_range.asp" TargetMode="External"/><Relationship Id="rId7" Type="http://schemas.openxmlformats.org/officeDocument/2006/relationships/hyperlink" Target="https://www.w3schools.com/python/ref_func_setattr.asp" TargetMode="External"/><Relationship Id="rId2" Type="http://schemas.openxmlformats.org/officeDocument/2006/relationships/hyperlink" Target="https://www.w3schools.com/python/ref_func_print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ython/ref_func_set.asp" TargetMode="External"/><Relationship Id="rId5" Type="http://schemas.openxmlformats.org/officeDocument/2006/relationships/hyperlink" Target="https://www.w3schools.com/python/ref_func_round.asp" TargetMode="External"/><Relationship Id="rId4" Type="http://schemas.openxmlformats.org/officeDocument/2006/relationships/hyperlink" Target="https://www.w3schools.com/python/ref_func_reversed.as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22" y="274320"/>
            <a:ext cx="7025402" cy="891540"/>
          </a:xfrm>
        </p:spPr>
        <p:txBody>
          <a:bodyPr>
            <a:normAutofit/>
          </a:bodyPr>
          <a:lstStyle/>
          <a:p>
            <a:r>
              <a:rPr lang="en-US" b="1" u="sng">
                <a:latin typeface="Times New Roman"/>
                <a:cs typeface="Times New Roman"/>
              </a:rPr>
              <a:t>Function in Python</a:t>
            </a:r>
            <a:endParaRPr lang="en-IN"/>
          </a:p>
        </p:txBody>
      </p:sp>
      <p:sp>
        <p:nvSpPr>
          <p:cNvPr id="2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23075" cy="1168659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268730"/>
            <a:ext cx="9144000" cy="387477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268730"/>
            <a:ext cx="728740" cy="1572735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0022" y="1632204"/>
            <a:ext cx="7025403" cy="30312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>
                <a:ea typeface="+mn-lt"/>
                <a:cs typeface="+mn-lt"/>
              </a:rPr>
              <a:t>Functions are nothing but a small programming unit inside a big programming construct that generates a designated output. Let's try to understand with real-world scenario. </a:t>
            </a:r>
          </a:p>
          <a:p>
            <a:pPr marL="0" indent="0">
              <a:buNone/>
            </a:pPr>
            <a:r>
              <a:rPr lang="en-US" sz="1800">
                <a:ea typeface="+mn-lt"/>
                <a:cs typeface="+mn-lt"/>
              </a:rPr>
              <a:t>Examples:- can becalculateMonthSalary(), calculateTotalBill(), and so on.</a:t>
            </a:r>
          </a:p>
          <a:p>
            <a:pPr marL="0" indent="0">
              <a:buNone/>
            </a:pPr>
            <a:r>
              <a:rPr lang="en-US" sz="1800">
                <a:ea typeface="+mn-lt"/>
                <a:cs typeface="+mn-lt"/>
              </a:rPr>
              <a:t>A method is an identical function in terms of name except that it is called on object and passed on the data, whereas a function is called directly by name and passed on the data to operate. .</a:t>
            </a:r>
            <a:endParaRPr lang="en-US" sz="1800">
              <a:cs typeface="Calibri"/>
            </a:endParaRPr>
          </a:p>
          <a:p>
            <a:pPr marL="0" indent="0">
              <a:buNone/>
            </a:pPr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b="1" u="sng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931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7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3746" y="227693"/>
            <a:ext cx="3251495" cy="4422557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770" y="477843"/>
            <a:ext cx="2851707" cy="39422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>
                <a:latin typeface="+mj-lt"/>
                <a:ea typeface="+mj-ea"/>
                <a:cs typeface="+mj-cs"/>
              </a:rPr>
              <a:t>Two Type of functions in Python</a:t>
            </a:r>
          </a:p>
        </p:txBody>
      </p:sp>
      <p:graphicFrame>
        <p:nvGraphicFramePr>
          <p:cNvPr id="13" name="TextBox 5">
            <a:extLst>
              <a:ext uri="{FF2B5EF4-FFF2-40B4-BE49-F238E27FC236}">
                <a16:creationId xmlns:a16="http://schemas.microsoft.com/office/drawing/2014/main" id="{881A7C3C-98DA-41DF-8EBF-CAF3815429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9338240"/>
              </p:ext>
            </p:extLst>
          </p:nvPr>
        </p:nvGraphicFramePr>
        <p:xfrm>
          <a:off x="3875238" y="227693"/>
          <a:ext cx="4941519" cy="4422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982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288" y="227693"/>
            <a:ext cx="3250692" cy="442255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770" y="480197"/>
            <a:ext cx="2866644" cy="1008731"/>
          </a:xfrm>
        </p:spPr>
        <p:txBody>
          <a:bodyPr>
            <a:normAutofit/>
          </a:bodyPr>
          <a:lstStyle/>
          <a:p>
            <a:r>
              <a:rPr lang="en-US" sz="2700" b="1" u="sng">
                <a:solidFill>
                  <a:schemeClr val="bg1"/>
                </a:solidFill>
                <a:latin typeface="Times New Roman"/>
                <a:cs typeface="Times New Roman"/>
              </a:rPr>
              <a:t>Built-in function</a:t>
            </a:r>
            <a:endParaRPr lang="en-US" sz="2700" b="1" u="sng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066" y="1538015"/>
            <a:ext cx="2763774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207" y="1591322"/>
            <a:ext cx="2866644" cy="2829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500">
                <a:solidFill>
                  <a:schemeClr val="bg1"/>
                </a:solidFill>
                <a:latin typeface="Times New Roman"/>
                <a:cs typeface="Times New Roman"/>
              </a:rPr>
              <a:t>Those function predefined in python</a:t>
            </a:r>
          </a:p>
          <a:p>
            <a:r>
              <a:rPr lang="en-US" sz="1500">
                <a:solidFill>
                  <a:schemeClr val="bg1"/>
                </a:solidFill>
                <a:latin typeface="Times New Roman"/>
                <a:cs typeface="Times New Roman"/>
              </a:rPr>
              <a:t>Example: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4EDD059-CE93-4E0A-89FE-368FA39E4309}"/>
              </a:ext>
            </a:extLst>
          </p:cNvPr>
          <p:cNvGraphicFramePr>
            <a:graphicFrameLocks noGrp="1"/>
          </p:cNvGraphicFramePr>
          <p:nvPr/>
        </p:nvGraphicFramePr>
        <p:xfrm>
          <a:off x="3833037" y="607812"/>
          <a:ext cx="4947490" cy="3811296"/>
        </p:xfrm>
        <a:graphic>
          <a:graphicData uri="http://schemas.openxmlformats.org/drawingml/2006/table">
            <a:tbl>
              <a:tblPr firstRow="1" bandRow="1">
                <a:noFill/>
                <a:tableStyleId>{8799B23B-EC83-4686-B30A-512413B5E67A}</a:tableStyleId>
              </a:tblPr>
              <a:tblGrid>
                <a:gridCol w="1600391">
                  <a:extLst>
                    <a:ext uri="{9D8B030D-6E8A-4147-A177-3AD203B41FA5}">
                      <a16:colId xmlns:a16="http://schemas.microsoft.com/office/drawing/2014/main" val="4083538915"/>
                    </a:ext>
                  </a:extLst>
                </a:gridCol>
                <a:gridCol w="3347099">
                  <a:extLst>
                    <a:ext uri="{9D8B030D-6E8A-4147-A177-3AD203B41FA5}">
                      <a16:colId xmlns:a16="http://schemas.microsoft.com/office/drawing/2014/main" val="293083818"/>
                    </a:ext>
                  </a:extLst>
                </a:gridCol>
              </a:tblGrid>
              <a:tr h="600456">
                <a:tc>
                  <a:txBody>
                    <a:bodyPr/>
                    <a:lstStyle/>
                    <a:p>
                      <a:r>
                        <a:rPr lang="en-US" sz="1200" b="0" cap="all" spc="150">
                          <a:solidFill>
                            <a:schemeClr val="lt1"/>
                          </a:solidFill>
                          <a:hlinkClick r:id="rId2"/>
                        </a:rPr>
                        <a:t>print()</a:t>
                      </a:r>
                      <a:endParaRPr lang="en-US" sz="1200" b="0" cap="all" spc="150">
                        <a:solidFill>
                          <a:schemeClr val="lt1"/>
                        </a:solidFill>
                      </a:endParaRPr>
                    </a:p>
                  </a:txBody>
                  <a:tcPr marL="103132" marR="103132" marT="103132" marB="1031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all" spc="150">
                          <a:solidFill>
                            <a:schemeClr val="lt1"/>
                          </a:solidFill>
                        </a:rPr>
                        <a:t>Prints to the standard output device</a:t>
                      </a:r>
                    </a:p>
                  </a:txBody>
                  <a:tcPr marL="103132" marR="103132" marT="103132" marB="1031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168047"/>
                  </a:ext>
                </a:extLst>
              </a:tr>
              <a:tr h="382734"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property()</a:t>
                      </a:r>
                    </a:p>
                  </a:txBody>
                  <a:tcPr marL="103132" marR="103132" marT="103132" marB="1031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Gets, sets, deletes a property</a:t>
                      </a:r>
                    </a:p>
                  </a:txBody>
                  <a:tcPr marL="103132" marR="103132" marT="103132" marB="1031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025893"/>
                  </a:ext>
                </a:extLst>
              </a:tr>
              <a:tr h="531702"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hlinkClick r:id="rId3"/>
                        </a:rPr>
                        <a:t>range()</a:t>
                      </a:r>
                      <a:endParaRPr lang="en-US" sz="1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3132" marR="103132" marT="103132" marB="1031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Returns a sequence of numbers, starting from 0 and increments by 1 (by default)</a:t>
                      </a:r>
                    </a:p>
                  </a:txBody>
                  <a:tcPr marL="103132" marR="103132" marT="103132" marB="1031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456559"/>
                  </a:ext>
                </a:extLst>
              </a:tr>
              <a:tr h="382734"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repr()</a:t>
                      </a:r>
                    </a:p>
                  </a:txBody>
                  <a:tcPr marL="103132" marR="103132" marT="103132" marB="1031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Returns a readable version of an object</a:t>
                      </a:r>
                    </a:p>
                  </a:txBody>
                  <a:tcPr marL="103132" marR="103132" marT="103132" marB="1031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187055"/>
                  </a:ext>
                </a:extLst>
              </a:tr>
              <a:tr h="382734"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hlinkClick r:id="rId4"/>
                        </a:rPr>
                        <a:t>reversed()</a:t>
                      </a:r>
                      <a:endParaRPr lang="en-US" sz="1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3132" marR="103132" marT="103132" marB="1031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Returns a reversed iterator</a:t>
                      </a:r>
                    </a:p>
                  </a:txBody>
                  <a:tcPr marL="103132" marR="103132" marT="103132" marB="1031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30983"/>
                  </a:ext>
                </a:extLst>
              </a:tr>
              <a:tr h="382734"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hlinkClick r:id="rId5"/>
                        </a:rPr>
                        <a:t>round()</a:t>
                      </a:r>
                      <a:endParaRPr lang="en-US" sz="1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3132" marR="103132" marT="103132" marB="1031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Rounds a numbers</a:t>
                      </a:r>
                    </a:p>
                  </a:txBody>
                  <a:tcPr marL="103132" marR="103132" marT="103132" marB="1031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0196730"/>
                  </a:ext>
                </a:extLst>
              </a:tr>
              <a:tr h="382734"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hlinkClick r:id="rId6"/>
                        </a:rPr>
                        <a:t>set()</a:t>
                      </a:r>
                      <a:endParaRPr lang="en-US" sz="1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3132" marR="103132" marT="103132" marB="1031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Returns a new set object</a:t>
                      </a:r>
                    </a:p>
                  </a:txBody>
                  <a:tcPr marL="103132" marR="103132" marT="103132" marB="1031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202442"/>
                  </a:ext>
                </a:extLst>
              </a:tr>
              <a:tr h="382734"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hlinkClick r:id="rId7"/>
                        </a:rPr>
                        <a:t>setattr()</a:t>
                      </a:r>
                      <a:endParaRPr lang="en-US" sz="1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3132" marR="103132" marT="103132" marB="1031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Sets an attribute (property/method) of an object</a:t>
                      </a:r>
                    </a:p>
                  </a:txBody>
                  <a:tcPr marL="103132" marR="103132" marT="103132" marB="1031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0977538"/>
                  </a:ext>
                </a:extLst>
              </a:tr>
              <a:tr h="382734"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hlinkClick r:id="rId8"/>
                        </a:rPr>
                        <a:t>slice()</a:t>
                      </a:r>
                      <a:endParaRPr lang="en-US" sz="1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3132" marR="103132" marT="103132" marB="1031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Returns a slice object</a:t>
                      </a:r>
                    </a:p>
                  </a:txBody>
                  <a:tcPr marL="103132" marR="103132" marT="103132" marB="1031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817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90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3"/>
            <a:ext cx="7886700" cy="994173"/>
          </a:xfrm>
        </p:spPr>
        <p:txBody>
          <a:bodyPr>
            <a:normAutofit/>
          </a:bodyPr>
          <a:lstStyle/>
          <a:p>
            <a:r>
              <a:rPr lang="en-US" b="1" u="sng">
                <a:latin typeface="Times New Roman"/>
                <a:cs typeface="Times New Roman"/>
              </a:rPr>
              <a:t>User-defined function </a:t>
            </a:r>
            <a:endParaRPr lang="en-US" b="1" u="sng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DC5FB0-F818-4699-959D-5C517C2457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4717419"/>
              </p:ext>
            </p:extLst>
          </p:nvPr>
        </p:nvGraphicFramePr>
        <p:xfrm>
          <a:off x="628650" y="1369218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0868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E234CF4-802C-4AA1-B540-36C3B838C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5228" cy="24254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425488"/>
            <a:ext cx="455228" cy="27180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800584-727A-48CF-8223-244AD971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225" y="0"/>
            <a:ext cx="3778758" cy="5143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987" y="999714"/>
            <a:ext cx="2945174" cy="2940882"/>
          </a:xfrm>
        </p:spPr>
        <p:txBody>
          <a:bodyPr anchor="ctr">
            <a:normAutofit/>
          </a:bodyPr>
          <a:lstStyle/>
          <a:p>
            <a:r>
              <a:rPr lang="en-US" sz="4100" b="1" u="sng">
                <a:latin typeface="Times New Roman"/>
                <a:cs typeface="Times New Roman"/>
              </a:rPr>
              <a:t>User-defined function type</a:t>
            </a:r>
            <a:endParaRPr lang="en-US" sz="4100" b="1" u="sng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0CED441-B73B-4907-9AF2-614CEAC6A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1537" y="54864"/>
            <a:ext cx="884223" cy="174721"/>
            <a:chOff x="5422392" y="64008"/>
            <a:chExt cx="1178966" cy="232963"/>
          </a:xfrm>
        </p:grpSpPr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A03170C9-14E4-4D47-827E-51518FA9C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757EFF12-1826-499E-94C2-AF4400A66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20CC511B-2DB0-4523-82ED-40CCC5C7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6CB93565-67D6-49DD-8D4E-4685AC81A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AE9D45A7-FFB3-4E69-A4EC-FAA3489B0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A29467A6-0F59-4991-89B5-35408BD725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AA726CA1-9A94-4AF0-B9DD-3572C692A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EB03BD70-FD68-460B-A88B-005DAB5BE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C1040543-6AB1-4FE1-8946-59D0E7BB8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BEEF4851-38D3-48A2-B05D-269771626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DEC37F16-C638-42B2-AA09-CA5142D85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0AC31779-80E9-4BF3-9703-F63FE8094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D71CA5FF-D764-4C4E-8854-E5875684F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81A1FA9D-7285-4D42-ADF3-BC14114B2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A1E40F6A-5F88-46D9-A510-00D54F0B8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938C555D-926A-4092-966E-1BC7E455F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58D049FF-3E13-4E3E-A5BE-CF5253B8E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A16547CF-5B03-4E57-B466-A0FDCECAD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84C012C4-5959-40D5-8A7B-8542BD4B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8C7DF75A-2C0D-4388-A295-397333ADB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5840" y="374874"/>
            <a:ext cx="3825240" cy="418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AutoNum type="arabicPeriod"/>
            </a:pPr>
            <a:r>
              <a:rPr lang="en-US" sz="1700">
                <a:latin typeface="Times New Roman"/>
                <a:cs typeface="Times New Roman"/>
              </a:rPr>
              <a:t>Function with no argument no return type</a:t>
            </a:r>
          </a:p>
          <a:p>
            <a:pPr marL="342900" indent="-342900">
              <a:buAutoNum type="arabicPeriod"/>
            </a:pPr>
            <a:r>
              <a:rPr lang="en-US" sz="1700">
                <a:latin typeface="Times New Roman"/>
                <a:cs typeface="Times New Roman"/>
              </a:rPr>
              <a:t>Function with argument no return type</a:t>
            </a:r>
            <a:endParaRPr lang="en-US" sz="170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/>
            </a:pPr>
            <a:r>
              <a:rPr lang="en-US" sz="1700">
                <a:latin typeface="Times New Roman"/>
                <a:cs typeface="Times New Roman"/>
              </a:rPr>
              <a:t>Function no argument with return type</a:t>
            </a:r>
          </a:p>
          <a:p>
            <a:pPr marL="342900" indent="-342900">
              <a:buAutoNum type="arabicPeriod"/>
            </a:pPr>
            <a:r>
              <a:rPr lang="en-US" sz="1700">
                <a:latin typeface="Times New Roman"/>
                <a:cs typeface="Times New Roman"/>
              </a:rPr>
              <a:t>Function with argument and return type</a:t>
            </a:r>
          </a:p>
          <a:p>
            <a:pPr marL="0" indent="0">
              <a:buNone/>
            </a:pPr>
            <a:endParaRPr lang="en-US" sz="17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97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C3776-7981-4F58-A584-B7C68BF95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022" y="274320"/>
            <a:ext cx="7025402" cy="891540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Recursion function</a:t>
            </a:r>
            <a:endParaRPr lang="en-US" err="1"/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23075" cy="1168659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268730"/>
            <a:ext cx="9144000" cy="387477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268730"/>
            <a:ext cx="728740" cy="1572735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D4A6F-7C0F-4619-8164-3F1CEAD02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0022" y="1632204"/>
            <a:ext cx="7025403" cy="30312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b="1">
                <a:ea typeface="+mn-lt"/>
                <a:cs typeface="+mn-lt"/>
              </a:rPr>
              <a:t>Python</a:t>
            </a:r>
            <a:r>
              <a:rPr lang="en-US" sz="1800">
                <a:ea typeface="+mn-lt"/>
                <a:cs typeface="+mn-lt"/>
              </a:rPr>
              <a:t> also accepts function </a:t>
            </a:r>
            <a:r>
              <a:rPr lang="en-US" sz="1800" b="1">
                <a:ea typeface="+mn-lt"/>
                <a:cs typeface="+mn-lt"/>
              </a:rPr>
              <a:t>recursion</a:t>
            </a:r>
            <a:r>
              <a:rPr lang="en-US" sz="1800">
                <a:ea typeface="+mn-lt"/>
                <a:cs typeface="+mn-lt"/>
              </a:rPr>
              <a:t>, which means a defined function can call itself. </a:t>
            </a:r>
            <a:r>
              <a:rPr lang="en-US" sz="1800" b="1">
                <a:ea typeface="+mn-lt"/>
                <a:cs typeface="+mn-lt"/>
              </a:rPr>
              <a:t>Recursion</a:t>
            </a:r>
            <a:r>
              <a:rPr lang="en-US" sz="1800">
                <a:ea typeface="+mn-lt"/>
                <a:cs typeface="+mn-lt"/>
              </a:rPr>
              <a:t> is a common mathematical and programming concept. It means that a function calls itself. ... again and again</a:t>
            </a:r>
            <a:endParaRPr lang="en-US" sz="1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3529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Function in Python</vt:lpstr>
      <vt:lpstr>Two Type of functions in Python</vt:lpstr>
      <vt:lpstr>Built-in function</vt:lpstr>
      <vt:lpstr>User-defined function </vt:lpstr>
      <vt:lpstr>User-defined function type</vt:lpstr>
      <vt:lpstr>Recursion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</dc:title>
  <dc:creator>R</dc:creator>
  <cp:revision>1</cp:revision>
  <dcterms:created xsi:type="dcterms:W3CDTF">2006-08-16T00:00:00Z</dcterms:created>
  <dcterms:modified xsi:type="dcterms:W3CDTF">2020-05-31T16:51:24Z</dcterms:modified>
</cp:coreProperties>
</file>