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1" r:id="rId4"/>
    <p:sldId id="258" r:id="rId5"/>
    <p:sldId id="259" r:id="rId6"/>
    <p:sldId id="260" r:id="rId7"/>
    <p:sldId id="262" r:id="rId8"/>
    <p:sldId id="26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2DF69-E7D9-CED7-5ADE-14271FCB58C9}" v="263" dt="2020-05-31T17:03:58.433"/>
    <p1510:client id="{93A4AD02-C067-3525-9FBC-DDF1B87B2617}" v="1444" dt="2020-05-31T17:40:29.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317"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endra Yadav [DS-08]" userId="S::19225760031@datascience.manipal.edu::8ed35957-b4a4-4eaf-8310-b2eafcc0d91b" providerId="AD" clId="Web-{0BE2DF69-E7D9-CED7-5ADE-14271FCB58C9}"/>
    <pc:docChg chg="addSld modSld addMainMaster delMainMaster">
      <pc:chgData name="Nagendra Yadav [DS-08]" userId="S::19225760031@datascience.manipal.edu::8ed35957-b4a4-4eaf-8310-b2eafcc0d91b" providerId="AD" clId="Web-{0BE2DF69-E7D9-CED7-5ADE-14271FCB58C9}" dt="2020-05-31T17:03:58.698" v="275"/>
      <pc:docMkLst>
        <pc:docMk/>
      </pc:docMkLst>
      <pc:sldChg chg="addSp delSp modSp mod setBg modClrScheme setClrOvrMap delDesignElem chgLayout">
        <pc:chgData name="Nagendra Yadav [DS-08]" userId="S::19225760031@datascience.manipal.edu::8ed35957-b4a4-4eaf-8310-b2eafcc0d91b" providerId="AD" clId="Web-{0BE2DF69-E7D9-CED7-5ADE-14271FCB58C9}" dt="2020-05-31T17:02:30.041" v="223"/>
        <pc:sldMkLst>
          <pc:docMk/>
          <pc:sldMk cId="3920538598" sldId="256"/>
        </pc:sldMkLst>
        <pc:spChg chg="mod ord">
          <ac:chgData name="Nagendra Yadav [DS-08]" userId="S::19225760031@datascience.manipal.edu::8ed35957-b4a4-4eaf-8310-b2eafcc0d91b" providerId="AD" clId="Web-{0BE2DF69-E7D9-CED7-5ADE-14271FCB58C9}" dt="2020-05-31T17:02:30.041" v="223"/>
          <ac:spMkLst>
            <pc:docMk/>
            <pc:sldMk cId="3920538598" sldId="256"/>
            <ac:spMk id="2" creationId="{00000000-0000-0000-0000-000000000000}"/>
          </ac:spMkLst>
        </pc:spChg>
        <pc:spChg chg="mod ord">
          <ac:chgData name="Nagendra Yadav [DS-08]" userId="S::19225760031@datascience.manipal.edu::8ed35957-b4a4-4eaf-8310-b2eafcc0d91b" providerId="AD" clId="Web-{0BE2DF69-E7D9-CED7-5ADE-14271FCB58C9}" dt="2020-05-31T17:02:30.041" v="223"/>
          <ac:spMkLst>
            <pc:docMk/>
            <pc:sldMk cId="3920538598" sldId="256"/>
            <ac:spMk id="3" creationId="{00000000-0000-0000-0000-000000000000}"/>
          </ac:spMkLst>
        </pc:spChg>
        <pc:spChg chg="add del">
          <ac:chgData name="Nagendra Yadav [DS-08]" userId="S::19225760031@datascience.manipal.edu::8ed35957-b4a4-4eaf-8310-b2eafcc0d91b" providerId="AD" clId="Web-{0BE2DF69-E7D9-CED7-5ADE-14271FCB58C9}" dt="2020-05-31T16:55:42.740" v="39"/>
          <ac:spMkLst>
            <pc:docMk/>
            <pc:sldMk cId="3920538598" sldId="256"/>
            <ac:spMk id="5" creationId="{E1EB41F2-E181-4D4D-9131-A30F6B0AE596}"/>
          </ac:spMkLst>
        </pc:spChg>
        <pc:spChg chg="add del">
          <ac:chgData name="Nagendra Yadav [DS-08]" userId="S::19225760031@datascience.manipal.edu::8ed35957-b4a4-4eaf-8310-b2eafcc0d91b" providerId="AD" clId="Web-{0BE2DF69-E7D9-CED7-5ADE-14271FCB58C9}" dt="2020-05-31T16:55:42.740" v="39"/>
          <ac:spMkLst>
            <pc:docMk/>
            <pc:sldMk cId="3920538598" sldId="256"/>
            <ac:spMk id="6" creationId="{3D63CC92-C517-4C71-9222-4579252CD62E}"/>
          </ac:spMkLst>
        </pc:spChg>
        <pc:spChg chg="add del">
          <ac:chgData name="Nagendra Yadav [DS-08]" userId="S::19225760031@datascience.manipal.edu::8ed35957-b4a4-4eaf-8310-b2eafcc0d91b" providerId="AD" clId="Web-{0BE2DF69-E7D9-CED7-5ADE-14271FCB58C9}" dt="2020-05-31T16:55:48.412" v="41"/>
          <ac:spMkLst>
            <pc:docMk/>
            <pc:sldMk cId="3920538598" sldId="256"/>
            <ac:spMk id="7" creationId="{058E2874-C2DD-423B-8BAD-6F0EF6FB29D0}"/>
          </ac:spMkLst>
        </pc:spChg>
        <pc:spChg chg="add del">
          <ac:chgData name="Nagendra Yadav [DS-08]" userId="S::19225760031@datascience.manipal.edu::8ed35957-b4a4-4eaf-8310-b2eafcc0d91b" providerId="AD" clId="Web-{0BE2DF69-E7D9-CED7-5ADE-14271FCB58C9}" dt="2020-05-31T16:55:38.397" v="37"/>
          <ac:spMkLst>
            <pc:docMk/>
            <pc:sldMk cId="3920538598" sldId="256"/>
            <ac:spMk id="8" creationId="{50E53EDA-3B94-4F6B-9E86-D3BB9EBB9616}"/>
          </ac:spMkLst>
        </pc:spChg>
        <pc:spChg chg="add del">
          <ac:chgData name="Nagendra Yadav [DS-08]" userId="S::19225760031@datascience.manipal.edu::8ed35957-b4a4-4eaf-8310-b2eafcc0d91b" providerId="AD" clId="Web-{0BE2DF69-E7D9-CED7-5ADE-14271FCB58C9}" dt="2020-05-31T16:56:02.209" v="43"/>
          <ac:spMkLst>
            <pc:docMk/>
            <pc:sldMk cId="3920538598" sldId="256"/>
            <ac:spMk id="9" creationId="{50E53EDA-3B94-4F6B-9E86-D3BB9EBB9616}"/>
          </ac:spMkLst>
        </pc:spChg>
        <pc:spChg chg="add del">
          <ac:chgData name="Nagendra Yadav [DS-08]" userId="S::19225760031@datascience.manipal.edu::8ed35957-b4a4-4eaf-8310-b2eafcc0d91b" providerId="AD" clId="Web-{0BE2DF69-E7D9-CED7-5ADE-14271FCB58C9}" dt="2020-05-31T17:01:01.009" v="179"/>
          <ac:spMkLst>
            <pc:docMk/>
            <pc:sldMk cId="3920538598" sldId="256"/>
            <ac:spMk id="13" creationId="{8F3CF990-ACB8-443A-BB74-D36EC8A00B02}"/>
          </ac:spMkLst>
        </pc:spChg>
        <pc:spChg chg="add del">
          <ac:chgData name="Nagendra Yadav [DS-08]" userId="S::19225760031@datascience.manipal.edu::8ed35957-b4a4-4eaf-8310-b2eafcc0d91b" providerId="AD" clId="Web-{0BE2DF69-E7D9-CED7-5ADE-14271FCB58C9}" dt="2020-05-31T17:01:01.009" v="179"/>
          <ac:spMkLst>
            <pc:docMk/>
            <pc:sldMk cId="3920538598" sldId="256"/>
            <ac:spMk id="14" creationId="{65F94F98-3A57-49AA-838E-91AAF600B6EE}"/>
          </ac:spMkLst>
        </pc:spChg>
        <pc:spChg chg="add del">
          <ac:chgData name="Nagendra Yadav [DS-08]" userId="S::19225760031@datascience.manipal.edu::8ed35957-b4a4-4eaf-8310-b2eafcc0d91b" providerId="AD" clId="Web-{0BE2DF69-E7D9-CED7-5ADE-14271FCB58C9}" dt="2020-05-31T17:01:01.009" v="179"/>
          <ac:spMkLst>
            <pc:docMk/>
            <pc:sldMk cId="3920538598" sldId="256"/>
            <ac:spMk id="15" creationId="{2601900C-265D-4146-A578-477541E3DF28}"/>
          </ac:spMkLst>
        </pc:spChg>
        <pc:spChg chg="add del">
          <ac:chgData name="Nagendra Yadav [DS-08]" userId="S::19225760031@datascience.manipal.edu::8ed35957-b4a4-4eaf-8310-b2eafcc0d91b" providerId="AD" clId="Web-{0BE2DF69-E7D9-CED7-5ADE-14271FCB58C9}" dt="2020-05-31T17:01:01.009" v="179"/>
          <ac:spMkLst>
            <pc:docMk/>
            <pc:sldMk cId="3920538598" sldId="256"/>
            <ac:spMk id="18" creationId="{41F8C064-2DC5-4758-B49C-76BFF64052AF}"/>
          </ac:spMkLst>
        </pc:spChg>
        <pc:spChg chg="add del">
          <ac:chgData name="Nagendra Yadav [DS-08]" userId="S::19225760031@datascience.manipal.edu::8ed35957-b4a4-4eaf-8310-b2eafcc0d91b" providerId="AD" clId="Web-{0BE2DF69-E7D9-CED7-5ADE-14271FCB58C9}" dt="2020-05-31T17:01:01.009" v="179"/>
          <ac:spMkLst>
            <pc:docMk/>
            <pc:sldMk cId="3920538598" sldId="256"/>
            <ac:spMk id="20" creationId="{FBD68200-BC03-4015-860B-CD5C30CD76B8}"/>
          </ac:spMkLst>
        </pc:spChg>
        <pc:spChg chg="add del">
          <ac:chgData name="Nagendra Yadav [DS-08]" userId="S::19225760031@datascience.manipal.edu::8ed35957-b4a4-4eaf-8310-b2eafcc0d91b" providerId="AD" clId="Web-{0BE2DF69-E7D9-CED7-5ADE-14271FCB58C9}" dt="2020-05-31T17:01:01.009" v="179"/>
          <ac:spMkLst>
            <pc:docMk/>
            <pc:sldMk cId="3920538598" sldId="256"/>
            <ac:spMk id="22" creationId="{A0B5529D-5CAA-4BF2-B5C9-34705E7661F9}"/>
          </ac:spMkLst>
        </pc:spChg>
        <pc:spChg chg="add del">
          <ac:chgData name="Nagendra Yadav [DS-08]" userId="S::19225760031@datascience.manipal.edu::8ed35957-b4a4-4eaf-8310-b2eafcc0d91b" providerId="AD" clId="Web-{0BE2DF69-E7D9-CED7-5ADE-14271FCB58C9}" dt="2020-05-31T17:01:01.009" v="179"/>
          <ac:spMkLst>
            <pc:docMk/>
            <pc:sldMk cId="3920538598" sldId="256"/>
            <ac:spMk id="24" creationId="{332A6F87-AC28-4AA8-B8A6-AEBC67BD0D64}"/>
          </ac:spMkLst>
        </pc:spChg>
        <pc:spChg chg="add del">
          <ac:chgData name="Nagendra Yadav [DS-08]" userId="S::19225760031@datascience.manipal.edu::8ed35957-b4a4-4eaf-8310-b2eafcc0d91b" providerId="AD" clId="Web-{0BE2DF69-E7D9-CED7-5ADE-14271FCB58C9}" dt="2020-05-31T17:00:57.462" v="176"/>
          <ac:spMkLst>
            <pc:docMk/>
            <pc:sldMk cId="3920538598" sldId="256"/>
            <ac:spMk id="26" creationId="{3C38C329-05C1-44E0-942C-D7A60A7F2810}"/>
          </ac:spMkLst>
        </pc:spChg>
        <pc:spChg chg="add del">
          <ac:chgData name="Nagendra Yadav [DS-08]" userId="S::19225760031@datascience.manipal.edu::8ed35957-b4a4-4eaf-8310-b2eafcc0d91b" providerId="AD" clId="Web-{0BE2DF69-E7D9-CED7-5ADE-14271FCB58C9}" dt="2020-05-31T17:00:57.462" v="176"/>
          <ac:spMkLst>
            <pc:docMk/>
            <pc:sldMk cId="3920538598" sldId="256"/>
            <ac:spMk id="28" creationId="{DA98F3A3-687B-4002-93F2-58E8590DC79F}"/>
          </ac:spMkLst>
        </pc:spChg>
        <pc:spChg chg="add del">
          <ac:chgData name="Nagendra Yadav [DS-08]" userId="S::19225760031@datascience.manipal.edu::8ed35957-b4a4-4eaf-8310-b2eafcc0d91b" providerId="AD" clId="Web-{0BE2DF69-E7D9-CED7-5ADE-14271FCB58C9}" dt="2020-05-31T17:00:53.775" v="174"/>
          <ac:spMkLst>
            <pc:docMk/>
            <pc:sldMk cId="3920538598" sldId="256"/>
            <ac:spMk id="29" creationId="{92806DFD-E192-42CC-B190-3C4C95B8FF4E}"/>
          </ac:spMkLst>
        </pc:spChg>
        <pc:spChg chg="add del">
          <ac:chgData name="Nagendra Yadav [DS-08]" userId="S::19225760031@datascience.manipal.edu::8ed35957-b4a4-4eaf-8310-b2eafcc0d91b" providerId="AD" clId="Web-{0BE2DF69-E7D9-CED7-5ADE-14271FCB58C9}" dt="2020-05-31T17:00:57.462" v="176"/>
          <ac:spMkLst>
            <pc:docMk/>
            <pc:sldMk cId="3920538598" sldId="256"/>
            <ac:spMk id="30" creationId="{27A1367E-049C-45E5-9C32-CC32DCEAEF94}"/>
          </ac:spMkLst>
        </pc:spChg>
        <pc:spChg chg="add del">
          <ac:chgData name="Nagendra Yadav [DS-08]" userId="S::19225760031@datascience.manipal.edu::8ed35957-b4a4-4eaf-8310-b2eafcc0d91b" providerId="AD" clId="Web-{0BE2DF69-E7D9-CED7-5ADE-14271FCB58C9}" dt="2020-05-31T17:00:57.462" v="176"/>
          <ac:spMkLst>
            <pc:docMk/>
            <pc:sldMk cId="3920538598" sldId="256"/>
            <ac:spMk id="32" creationId="{16E2DAB7-48CB-400E-9ED2-FB1762BE03D9}"/>
          </ac:spMkLst>
        </pc:spChg>
        <pc:spChg chg="add del">
          <ac:chgData name="Nagendra Yadav [DS-08]" userId="S::19225760031@datascience.manipal.edu::8ed35957-b4a4-4eaf-8310-b2eafcc0d91b" providerId="AD" clId="Web-{0BE2DF69-E7D9-CED7-5ADE-14271FCB58C9}" dt="2020-05-31T17:00:53.775" v="174"/>
          <ac:spMkLst>
            <pc:docMk/>
            <pc:sldMk cId="3920538598" sldId="256"/>
            <ac:spMk id="33" creationId="{BB17FFD2-DBC7-4ABB-B2A0-7E18EC1B8074}"/>
          </ac:spMkLst>
        </pc:spChg>
        <pc:spChg chg="add del">
          <ac:chgData name="Nagendra Yadav [DS-08]" userId="S::19225760031@datascience.manipal.edu::8ed35957-b4a4-4eaf-8310-b2eafcc0d91b" providerId="AD" clId="Web-{0BE2DF69-E7D9-CED7-5ADE-14271FCB58C9}" dt="2020-05-31T17:01:00.978" v="178"/>
          <ac:spMkLst>
            <pc:docMk/>
            <pc:sldMk cId="3920538598" sldId="256"/>
            <ac:spMk id="34" creationId="{8D8B8BFF-ABC6-4302-9767-D2ADEE381FA8}"/>
          </ac:spMkLst>
        </pc:spChg>
        <pc:spChg chg="add del">
          <ac:chgData name="Nagendra Yadav [DS-08]" userId="S::19225760031@datascience.manipal.edu::8ed35957-b4a4-4eaf-8310-b2eafcc0d91b" providerId="AD" clId="Web-{0BE2DF69-E7D9-CED7-5ADE-14271FCB58C9}" dt="2020-05-31T17:00:53.775" v="174"/>
          <ac:spMkLst>
            <pc:docMk/>
            <pc:sldMk cId="3920538598" sldId="256"/>
            <ac:spMk id="35" creationId="{25DA2D5B-EC4E-4C78-8139-F36D2F2D15A1}"/>
          </ac:spMkLst>
        </pc:spChg>
        <pc:spChg chg="add del">
          <ac:chgData name="Nagendra Yadav [DS-08]" userId="S::19225760031@datascience.manipal.edu::8ed35957-b4a4-4eaf-8310-b2eafcc0d91b" providerId="AD" clId="Web-{0BE2DF69-E7D9-CED7-5ADE-14271FCB58C9}" dt="2020-05-31T17:00:53.775" v="174"/>
          <ac:spMkLst>
            <pc:docMk/>
            <pc:sldMk cId="3920538598" sldId="256"/>
            <ac:spMk id="37" creationId="{D4AAACE2-9C9E-468F-8297-EF7B5E55FF37}"/>
          </ac:spMkLst>
        </pc:spChg>
        <pc:spChg chg="add del">
          <ac:chgData name="Nagendra Yadav [DS-08]" userId="S::19225760031@datascience.manipal.edu::8ed35957-b4a4-4eaf-8310-b2eafcc0d91b" providerId="AD" clId="Web-{0BE2DF69-E7D9-CED7-5ADE-14271FCB58C9}" dt="2020-05-31T17:01:00.978" v="178"/>
          <ac:spMkLst>
            <pc:docMk/>
            <pc:sldMk cId="3920538598" sldId="256"/>
            <ac:spMk id="38" creationId="{BB17FFD2-DBC7-4ABB-B2A0-7E18EC1B8074}"/>
          </ac:spMkLst>
        </pc:spChg>
        <pc:spChg chg="add del">
          <ac:chgData name="Nagendra Yadav [DS-08]" userId="S::19225760031@datascience.manipal.edu::8ed35957-b4a4-4eaf-8310-b2eafcc0d91b" providerId="AD" clId="Web-{0BE2DF69-E7D9-CED7-5ADE-14271FCB58C9}" dt="2020-05-31T17:01:00.978" v="178"/>
          <ac:spMkLst>
            <pc:docMk/>
            <pc:sldMk cId="3920538598" sldId="256"/>
            <ac:spMk id="39" creationId="{0BFD2628-8E1E-4A9C-8CC0-A04332683126}"/>
          </ac:spMkLst>
        </pc:spChg>
        <pc:spChg chg="add del">
          <ac:chgData name="Nagendra Yadav [DS-08]" userId="S::19225760031@datascience.manipal.edu::8ed35957-b4a4-4eaf-8310-b2eafcc0d91b" providerId="AD" clId="Web-{0BE2DF69-E7D9-CED7-5ADE-14271FCB58C9}" dt="2020-05-31T17:01:00.978" v="178"/>
          <ac:spMkLst>
            <pc:docMk/>
            <pc:sldMk cId="3920538598" sldId="256"/>
            <ac:spMk id="40" creationId="{7AFFF3F7-4395-4F19-BC12-8940796BE3CD}"/>
          </ac:spMkLst>
        </pc:spChg>
        <pc:spChg chg="add del">
          <ac:chgData name="Nagendra Yadav [DS-08]" userId="S::19225760031@datascience.manipal.edu::8ed35957-b4a4-4eaf-8310-b2eafcc0d91b" providerId="AD" clId="Web-{0BE2DF69-E7D9-CED7-5ADE-14271FCB58C9}" dt="2020-05-31T17:01:00.978" v="178"/>
          <ac:spMkLst>
            <pc:docMk/>
            <pc:sldMk cId="3920538598" sldId="256"/>
            <ac:spMk id="41" creationId="{D0DAE048-BF8A-4A95-8DBC-D3A926B94CD6}"/>
          </ac:spMkLst>
        </pc:spChg>
        <pc:spChg chg="add del">
          <ac:chgData name="Nagendra Yadav [DS-08]" userId="S::19225760031@datascience.manipal.edu::8ed35957-b4a4-4eaf-8310-b2eafcc0d91b" providerId="AD" clId="Web-{0BE2DF69-E7D9-CED7-5ADE-14271FCB58C9}" dt="2020-05-31T17:01:00.978" v="178"/>
          <ac:spMkLst>
            <pc:docMk/>
            <pc:sldMk cId="3920538598" sldId="256"/>
            <ac:spMk id="42" creationId="{92806DFD-E192-42CC-B190-3C4C95B8FF4E}"/>
          </ac:spMkLst>
        </pc:spChg>
        <pc:spChg chg="add del">
          <ac:chgData name="Nagendra Yadav [DS-08]" userId="S::19225760031@datascience.manipal.edu::8ed35957-b4a4-4eaf-8310-b2eafcc0d91b" providerId="AD" clId="Web-{0BE2DF69-E7D9-CED7-5ADE-14271FCB58C9}" dt="2020-05-31T17:01:29.009" v="184"/>
          <ac:spMkLst>
            <pc:docMk/>
            <pc:sldMk cId="3920538598" sldId="256"/>
            <ac:spMk id="43" creationId="{A0B5529D-5CAA-4BF2-B5C9-34705E7661F9}"/>
          </ac:spMkLst>
        </pc:spChg>
        <pc:spChg chg="add del">
          <ac:chgData name="Nagendra Yadav [DS-08]" userId="S::19225760031@datascience.manipal.edu::8ed35957-b4a4-4eaf-8310-b2eafcc0d91b" providerId="AD" clId="Web-{0BE2DF69-E7D9-CED7-5ADE-14271FCB58C9}" dt="2020-05-31T17:01:29.009" v="184"/>
          <ac:spMkLst>
            <pc:docMk/>
            <pc:sldMk cId="3920538598" sldId="256"/>
            <ac:spMk id="44" creationId="{8F3CF990-ACB8-443A-BB74-D36EC8A00B02}"/>
          </ac:spMkLst>
        </pc:spChg>
        <pc:spChg chg="add del">
          <ac:chgData name="Nagendra Yadav [DS-08]" userId="S::19225760031@datascience.manipal.edu::8ed35957-b4a4-4eaf-8310-b2eafcc0d91b" providerId="AD" clId="Web-{0BE2DF69-E7D9-CED7-5ADE-14271FCB58C9}" dt="2020-05-31T17:01:29.009" v="184"/>
          <ac:spMkLst>
            <pc:docMk/>
            <pc:sldMk cId="3920538598" sldId="256"/>
            <ac:spMk id="45" creationId="{332A6F87-AC28-4AA8-B8A6-AEBC67BD0D64}"/>
          </ac:spMkLst>
        </pc:spChg>
        <pc:spChg chg="add del">
          <ac:chgData name="Nagendra Yadav [DS-08]" userId="S::19225760031@datascience.manipal.edu::8ed35957-b4a4-4eaf-8310-b2eafcc0d91b" providerId="AD" clId="Web-{0BE2DF69-E7D9-CED7-5ADE-14271FCB58C9}" dt="2020-05-31T17:01:29.009" v="184"/>
          <ac:spMkLst>
            <pc:docMk/>
            <pc:sldMk cId="3920538598" sldId="256"/>
            <ac:spMk id="46" creationId="{2601900C-265D-4146-A578-477541E3DF28}"/>
          </ac:spMkLst>
        </pc:spChg>
        <pc:spChg chg="add del">
          <ac:chgData name="Nagendra Yadav [DS-08]" userId="S::19225760031@datascience.manipal.edu::8ed35957-b4a4-4eaf-8310-b2eafcc0d91b" providerId="AD" clId="Web-{0BE2DF69-E7D9-CED7-5ADE-14271FCB58C9}" dt="2020-05-31T17:01:29.009" v="184"/>
          <ac:spMkLst>
            <pc:docMk/>
            <pc:sldMk cId="3920538598" sldId="256"/>
            <ac:spMk id="48" creationId="{65F94F98-3A57-49AA-838E-91AAF600B6EE}"/>
          </ac:spMkLst>
        </pc:spChg>
        <pc:spChg chg="add del">
          <ac:chgData name="Nagendra Yadav [DS-08]" userId="S::19225760031@datascience.manipal.edu::8ed35957-b4a4-4eaf-8310-b2eafcc0d91b" providerId="AD" clId="Web-{0BE2DF69-E7D9-CED7-5ADE-14271FCB58C9}" dt="2020-05-31T17:01:29.009" v="184"/>
          <ac:spMkLst>
            <pc:docMk/>
            <pc:sldMk cId="3920538598" sldId="256"/>
            <ac:spMk id="50" creationId="{41F8C064-2DC5-4758-B49C-76BFF64052AF}"/>
          </ac:spMkLst>
        </pc:spChg>
        <pc:spChg chg="add del">
          <ac:chgData name="Nagendra Yadav [DS-08]" userId="S::19225760031@datascience.manipal.edu::8ed35957-b4a4-4eaf-8310-b2eafcc0d91b" providerId="AD" clId="Web-{0BE2DF69-E7D9-CED7-5ADE-14271FCB58C9}" dt="2020-05-31T17:01:29.009" v="184"/>
          <ac:spMkLst>
            <pc:docMk/>
            <pc:sldMk cId="3920538598" sldId="256"/>
            <ac:spMk id="51" creationId="{FBD68200-BC03-4015-860B-CD5C30CD76B8}"/>
          </ac:spMkLst>
        </pc:spChg>
        <pc:spChg chg="add del">
          <ac:chgData name="Nagendra Yadav [DS-08]" userId="S::19225760031@datascience.manipal.edu::8ed35957-b4a4-4eaf-8310-b2eafcc0d91b" providerId="AD" clId="Web-{0BE2DF69-E7D9-CED7-5ADE-14271FCB58C9}" dt="2020-05-31T17:02:22.151" v="222"/>
          <ac:spMkLst>
            <pc:docMk/>
            <pc:sldMk cId="3920538598" sldId="256"/>
            <ac:spMk id="56" creationId="{D0BE3D13-5BE5-4B05-AFCF-2A2E059D29F8}"/>
          </ac:spMkLst>
        </pc:spChg>
        <pc:spChg chg="add del">
          <ac:chgData name="Nagendra Yadav [DS-08]" userId="S::19225760031@datascience.manipal.edu::8ed35957-b4a4-4eaf-8310-b2eafcc0d91b" providerId="AD" clId="Web-{0BE2DF69-E7D9-CED7-5ADE-14271FCB58C9}" dt="2020-05-31T17:02:22.151" v="222"/>
          <ac:spMkLst>
            <pc:docMk/>
            <pc:sldMk cId="3920538598" sldId="256"/>
            <ac:spMk id="58" creationId="{76562092-3AA7-4EF0-9007-C44F879A1308}"/>
          </ac:spMkLst>
        </pc:spChg>
        <pc:spChg chg="add del">
          <ac:chgData name="Nagendra Yadav [DS-08]" userId="S::19225760031@datascience.manipal.edu::8ed35957-b4a4-4eaf-8310-b2eafcc0d91b" providerId="AD" clId="Web-{0BE2DF69-E7D9-CED7-5ADE-14271FCB58C9}" dt="2020-05-31T17:02:22.151" v="222"/>
          <ac:spMkLst>
            <pc:docMk/>
            <pc:sldMk cId="3920538598" sldId="256"/>
            <ac:spMk id="60" creationId="{1AC85C80-0175-4214-A13D-03C224658C16}"/>
          </ac:spMkLst>
        </pc:spChg>
        <pc:picChg chg="add del">
          <ac:chgData name="Nagendra Yadav [DS-08]" userId="S::19225760031@datascience.manipal.edu::8ed35957-b4a4-4eaf-8310-b2eafcc0d91b" providerId="AD" clId="Web-{0BE2DF69-E7D9-CED7-5ADE-14271FCB58C9}" dt="2020-05-31T16:55:42.740" v="39"/>
          <ac:picMkLst>
            <pc:docMk/>
            <pc:sldMk cId="3920538598" sldId="256"/>
            <ac:picMk id="12" creationId="{40A39FDC-39F4-4CB7-873B-8D786EC02516}"/>
          </ac:picMkLst>
        </pc:picChg>
        <pc:picChg chg="add del">
          <ac:chgData name="Nagendra Yadav [DS-08]" userId="S::19225760031@datascience.manipal.edu::8ed35957-b4a4-4eaf-8310-b2eafcc0d91b" providerId="AD" clId="Web-{0BE2DF69-E7D9-CED7-5ADE-14271FCB58C9}" dt="2020-05-31T17:01:01.009" v="179"/>
          <ac:picMkLst>
            <pc:docMk/>
            <pc:sldMk cId="3920538598" sldId="256"/>
            <ac:picMk id="16" creationId="{7185CF21-0594-48C0-9F3E-254D6BCE9D9B}"/>
          </ac:picMkLst>
        </pc:picChg>
        <pc:picChg chg="add del">
          <ac:chgData name="Nagendra Yadav [DS-08]" userId="S::19225760031@datascience.manipal.edu::8ed35957-b4a4-4eaf-8310-b2eafcc0d91b" providerId="AD" clId="Web-{0BE2DF69-E7D9-CED7-5ADE-14271FCB58C9}" dt="2020-05-31T17:01:01.009" v="179"/>
          <ac:picMkLst>
            <pc:docMk/>
            <pc:sldMk cId="3920538598" sldId="256"/>
            <ac:picMk id="17" creationId="{00B98862-BEE1-44FB-A335-A1B9106B445E}"/>
          </ac:picMkLst>
        </pc:picChg>
        <pc:picChg chg="add del">
          <ac:chgData name="Nagendra Yadav [DS-08]" userId="S::19225760031@datascience.manipal.edu::8ed35957-b4a4-4eaf-8310-b2eafcc0d91b" providerId="AD" clId="Web-{0BE2DF69-E7D9-CED7-5ADE-14271FCB58C9}" dt="2020-05-31T17:00:57.462" v="176"/>
          <ac:picMkLst>
            <pc:docMk/>
            <pc:sldMk cId="3920538598" sldId="256"/>
            <ac:picMk id="27" creationId="{A40E99DB-69B1-42D9-9A2E-A196302E0CAC}"/>
          </ac:picMkLst>
        </pc:picChg>
        <pc:picChg chg="add del">
          <ac:chgData name="Nagendra Yadav [DS-08]" userId="S::19225760031@datascience.manipal.edu::8ed35957-b4a4-4eaf-8310-b2eafcc0d91b" providerId="AD" clId="Web-{0BE2DF69-E7D9-CED7-5ADE-14271FCB58C9}" dt="2020-05-31T17:00:53.775" v="174"/>
          <ac:picMkLst>
            <pc:docMk/>
            <pc:sldMk cId="3920538598" sldId="256"/>
            <ac:picMk id="31" creationId="{0214283E-D7B4-49E9-932E-D7F2A2847F1F}"/>
          </ac:picMkLst>
        </pc:picChg>
        <pc:picChg chg="add del">
          <ac:chgData name="Nagendra Yadav [DS-08]" userId="S::19225760031@datascience.manipal.edu::8ed35957-b4a4-4eaf-8310-b2eafcc0d91b" providerId="AD" clId="Web-{0BE2DF69-E7D9-CED7-5ADE-14271FCB58C9}" dt="2020-05-31T17:01:00.978" v="178"/>
          <ac:picMkLst>
            <pc:docMk/>
            <pc:sldMk cId="3920538598" sldId="256"/>
            <ac:picMk id="36" creationId="{D5F431FD-989C-4F7B-9EF1-BDED51AED4CF}"/>
          </ac:picMkLst>
        </pc:picChg>
        <pc:picChg chg="add del">
          <ac:chgData name="Nagendra Yadav [DS-08]" userId="S::19225760031@datascience.manipal.edu::8ed35957-b4a4-4eaf-8310-b2eafcc0d91b" providerId="AD" clId="Web-{0BE2DF69-E7D9-CED7-5ADE-14271FCB58C9}" dt="2020-05-31T17:01:29.009" v="184"/>
          <ac:picMkLst>
            <pc:docMk/>
            <pc:sldMk cId="3920538598" sldId="256"/>
            <ac:picMk id="47" creationId="{00B98862-BEE1-44FB-A335-A1B9106B445E}"/>
          </ac:picMkLst>
        </pc:picChg>
        <pc:picChg chg="add del">
          <ac:chgData name="Nagendra Yadav [DS-08]" userId="S::19225760031@datascience.manipal.edu::8ed35957-b4a4-4eaf-8310-b2eafcc0d91b" providerId="AD" clId="Web-{0BE2DF69-E7D9-CED7-5ADE-14271FCB58C9}" dt="2020-05-31T17:01:29.009" v="184"/>
          <ac:picMkLst>
            <pc:docMk/>
            <pc:sldMk cId="3920538598" sldId="256"/>
            <ac:picMk id="49" creationId="{7185CF21-0594-48C0-9F3E-254D6BCE9D9B}"/>
          </ac:picMkLst>
        </pc:picChg>
        <pc:picChg chg="add del">
          <ac:chgData name="Nagendra Yadav [DS-08]" userId="S::19225760031@datascience.manipal.edu::8ed35957-b4a4-4eaf-8310-b2eafcc0d91b" providerId="AD" clId="Web-{0BE2DF69-E7D9-CED7-5ADE-14271FCB58C9}" dt="2020-05-31T17:02:22.151" v="222"/>
          <ac:picMkLst>
            <pc:docMk/>
            <pc:sldMk cId="3920538598" sldId="256"/>
            <ac:picMk id="62" creationId="{E60B620B-3E81-4075-BC12-D4FB3E299C70}"/>
          </ac:picMkLst>
        </pc:picChg>
        <pc:cxnChg chg="add del">
          <ac:chgData name="Nagendra Yadav [DS-08]" userId="S::19225760031@datascience.manipal.edu::8ed35957-b4a4-4eaf-8310-b2eafcc0d91b" providerId="AD" clId="Web-{0BE2DF69-E7D9-CED7-5ADE-14271FCB58C9}" dt="2020-05-31T16:55:38.397" v="37"/>
          <ac:cxnSpMkLst>
            <pc:docMk/>
            <pc:sldMk cId="3920538598" sldId="256"/>
            <ac:cxnSpMk id="10" creationId="{30EFD79F-7790-479B-B7DB-BD0D8C101DDD}"/>
          </ac:cxnSpMkLst>
        </pc:cxnChg>
        <pc:cxnChg chg="add del">
          <ac:chgData name="Nagendra Yadav [DS-08]" userId="S::19225760031@datascience.manipal.edu::8ed35957-b4a4-4eaf-8310-b2eafcc0d91b" providerId="AD" clId="Web-{0BE2DF69-E7D9-CED7-5ADE-14271FCB58C9}" dt="2020-05-31T16:56:02.209" v="43"/>
          <ac:cxnSpMkLst>
            <pc:docMk/>
            <pc:sldMk cId="3920538598" sldId="256"/>
            <ac:cxnSpMk id="11" creationId="{30EFD79F-7790-479B-B7DB-BD0D8C101DDD}"/>
          </ac:cxnSpMkLst>
        </pc:cxnChg>
      </pc:sldChg>
      <pc:sldChg chg="addSp delSp modSp new mod setBg modClrScheme chgLayout">
        <pc:chgData name="Nagendra Yadav [DS-08]" userId="S::19225760031@datascience.manipal.edu::8ed35957-b4a4-4eaf-8310-b2eafcc0d91b" providerId="AD" clId="Web-{0BE2DF69-E7D9-CED7-5ADE-14271FCB58C9}" dt="2020-05-31T17:03:58.698" v="275"/>
        <pc:sldMkLst>
          <pc:docMk/>
          <pc:sldMk cId="6319183" sldId="257"/>
        </pc:sldMkLst>
        <pc:spChg chg="mod ord">
          <ac:chgData name="Nagendra Yadav [DS-08]" userId="S::19225760031@datascience.manipal.edu::8ed35957-b4a4-4eaf-8310-b2eafcc0d91b" providerId="AD" clId="Web-{0BE2DF69-E7D9-CED7-5ADE-14271FCB58C9}" dt="2020-05-31T17:03:58.698" v="275"/>
          <ac:spMkLst>
            <pc:docMk/>
            <pc:sldMk cId="6319183" sldId="257"/>
            <ac:spMk id="2" creationId="{1EEF3857-282B-4C4E-8105-6D5D856A8E57}"/>
          </ac:spMkLst>
        </pc:spChg>
        <pc:spChg chg="del mod ord">
          <ac:chgData name="Nagendra Yadav [DS-08]" userId="S::19225760031@datascience.manipal.edu::8ed35957-b4a4-4eaf-8310-b2eafcc0d91b" providerId="AD" clId="Web-{0BE2DF69-E7D9-CED7-5ADE-14271FCB58C9}" dt="2020-05-31T17:03:58.698" v="275"/>
          <ac:spMkLst>
            <pc:docMk/>
            <pc:sldMk cId="6319183" sldId="257"/>
            <ac:spMk id="3" creationId="{06A1D516-14C0-4565-9153-A0C66C6A2E05}"/>
          </ac:spMkLst>
        </pc:spChg>
        <pc:graphicFrameChg chg="add">
          <ac:chgData name="Nagendra Yadav [DS-08]" userId="S::19225760031@datascience.manipal.edu::8ed35957-b4a4-4eaf-8310-b2eafcc0d91b" providerId="AD" clId="Web-{0BE2DF69-E7D9-CED7-5ADE-14271FCB58C9}" dt="2020-05-31T17:03:58.698" v="275"/>
          <ac:graphicFrameMkLst>
            <pc:docMk/>
            <pc:sldMk cId="6319183" sldId="257"/>
            <ac:graphicFrameMk id="5" creationId="{C30C8A00-E09C-4933-AD82-D6EA3D4F016F}"/>
          </ac:graphicFrameMkLst>
        </pc:graphicFrameChg>
      </pc:sldChg>
      <pc:sldMasterChg chg="del delSldLayout">
        <pc:chgData name="Nagendra Yadav [DS-08]" userId="S::19225760031@datascience.manipal.edu::8ed35957-b4a4-4eaf-8310-b2eafcc0d91b" providerId="AD" clId="Web-{0BE2DF69-E7D9-CED7-5ADE-14271FCB58C9}" dt="2020-05-31T16:55:13.287" v="16"/>
        <pc:sldMasterMkLst>
          <pc:docMk/>
          <pc:sldMasterMk cId="0" sldId="2147483648"/>
        </pc:sldMasterMkLst>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49"/>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0"/>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1"/>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2"/>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3"/>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4"/>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5"/>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6"/>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7"/>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8"/>
          </pc:sldLayoutMkLst>
        </pc:sldLayoutChg>
        <pc:sldLayoutChg chg="del">
          <pc:chgData name="Nagendra Yadav [DS-08]" userId="S::19225760031@datascience.manipal.edu::8ed35957-b4a4-4eaf-8310-b2eafcc0d91b" providerId="AD" clId="Web-{0BE2DF69-E7D9-CED7-5ADE-14271FCB58C9}" dt="2020-05-31T16:55:13.287" v="16"/>
          <pc:sldLayoutMkLst>
            <pc:docMk/>
            <pc:sldMasterMk cId="0" sldId="2147483648"/>
            <pc:sldLayoutMk cId="0" sldId="2147483659"/>
          </pc:sldLayoutMkLst>
        </pc:sldLayoutChg>
      </pc:sldMasterChg>
      <pc:sldMasterChg chg="add del addSldLayout delSldLayout modSldLayout">
        <pc:chgData name="Nagendra Yadav [DS-08]" userId="S::19225760031@datascience.manipal.edu::8ed35957-b4a4-4eaf-8310-b2eafcc0d91b" providerId="AD" clId="Web-{0BE2DF69-E7D9-CED7-5ADE-14271FCB58C9}" dt="2020-05-31T16:56:02.209" v="43"/>
        <pc:sldMasterMkLst>
          <pc:docMk/>
          <pc:sldMasterMk cId="1641717463" sldId="2147483660"/>
        </pc:sldMasterMkLst>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4155998129" sldId="2147483661"/>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1519177655" sldId="2147483662"/>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1405634764" sldId="2147483663"/>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131937753" sldId="2147483664"/>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1295758940" sldId="2147483665"/>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153183270" sldId="2147483666"/>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2317908585" sldId="2147483667"/>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2378294466" sldId="2147483668"/>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906967843" sldId="2147483669"/>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1152887789" sldId="2147483670"/>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684034278" sldId="2147483671"/>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2389323394" sldId="2147483672"/>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2213719263" sldId="2147483673"/>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2483471670" sldId="2147483674"/>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3403796970" sldId="2147483675"/>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2519523040" sldId="2147483676"/>
          </pc:sldLayoutMkLst>
        </pc:sldLayoutChg>
        <pc:sldLayoutChg chg="add del mod replId">
          <pc:chgData name="Nagendra Yadav [DS-08]" userId="S::19225760031@datascience.manipal.edu::8ed35957-b4a4-4eaf-8310-b2eafcc0d91b" providerId="AD" clId="Web-{0BE2DF69-E7D9-CED7-5ADE-14271FCB58C9}" dt="2020-05-31T16:56:02.209" v="43"/>
          <pc:sldLayoutMkLst>
            <pc:docMk/>
            <pc:sldMasterMk cId="1641717463" sldId="2147483660"/>
            <pc:sldLayoutMk cId="3152567650" sldId="2147483677"/>
          </pc:sldLayoutMkLst>
        </pc:sldLayoutChg>
      </pc:sldMasterChg>
      <pc:sldMasterChg chg="add del addSldLayout delSldLayout modSldLayout">
        <pc:chgData name="Nagendra Yadav [DS-08]" userId="S::19225760031@datascience.manipal.edu::8ed35957-b4a4-4eaf-8310-b2eafcc0d91b" providerId="AD" clId="Web-{0BE2DF69-E7D9-CED7-5ADE-14271FCB58C9}" dt="2020-05-31T17:02:22.151" v="222"/>
        <pc:sldMasterMkLst>
          <pc:docMk/>
          <pc:sldMasterMk cId="4130634322" sldId="2147483678"/>
        </pc:sldMasterMkLst>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1990881497" sldId="2147483679"/>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596768255" sldId="2147483680"/>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2866510585" sldId="2147483681"/>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732562498" sldId="2147483682"/>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3062966061" sldId="2147483683"/>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3222499349" sldId="2147483684"/>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3731431261" sldId="2147483685"/>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2430279562" sldId="2147483686"/>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2942676698" sldId="2147483687"/>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411689595" sldId="2147483688"/>
          </pc:sldLayoutMkLst>
        </pc:sldLayoutChg>
        <pc:sldLayoutChg chg="add del mod replId">
          <pc:chgData name="Nagendra Yadav [DS-08]" userId="S::19225760031@datascience.manipal.edu::8ed35957-b4a4-4eaf-8310-b2eafcc0d91b" providerId="AD" clId="Web-{0BE2DF69-E7D9-CED7-5ADE-14271FCB58C9}" dt="2020-05-31T17:02:22.151" v="222"/>
          <pc:sldLayoutMkLst>
            <pc:docMk/>
            <pc:sldMasterMk cId="4130634322" sldId="2147483678"/>
            <pc:sldLayoutMk cId="1326442542" sldId="2147483689"/>
          </pc:sldLayoutMkLst>
        </pc:sldLayoutChg>
      </pc:sldMasterChg>
      <pc:sldMasterChg chg="add del addSldLayout delSldLayout modSldLayout">
        <pc:chgData name="Nagendra Yadav [DS-08]" userId="S::19225760031@datascience.manipal.edu::8ed35957-b4a4-4eaf-8310-b2eafcc0d91b" providerId="AD" clId="Web-{0BE2DF69-E7D9-CED7-5ADE-14271FCB58C9}" dt="2020-05-31T17:02:30.041" v="223"/>
        <pc:sldMasterMkLst>
          <pc:docMk/>
          <pc:sldMasterMk cId="2121412719" sldId="2147483690"/>
        </pc:sldMasterMkLst>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973126049" sldId="2147483691"/>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2996132181" sldId="2147483692"/>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2863658781" sldId="2147483693"/>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351609647" sldId="2147483694"/>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2277939562" sldId="2147483695"/>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1282973144" sldId="2147483696"/>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1550401566" sldId="2147483697"/>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2732482146" sldId="2147483698"/>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212865038" sldId="2147483699"/>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3879276620" sldId="2147483700"/>
          </pc:sldLayoutMkLst>
        </pc:sldLayoutChg>
        <pc:sldLayoutChg chg="add del mod replId">
          <pc:chgData name="Nagendra Yadav [DS-08]" userId="S::19225760031@datascience.manipal.edu::8ed35957-b4a4-4eaf-8310-b2eafcc0d91b" providerId="AD" clId="Web-{0BE2DF69-E7D9-CED7-5ADE-14271FCB58C9}" dt="2020-05-31T17:02:30.041" v="223"/>
          <pc:sldLayoutMkLst>
            <pc:docMk/>
            <pc:sldMasterMk cId="2121412719" sldId="2147483690"/>
            <pc:sldLayoutMk cId="2023042150" sldId="2147483701"/>
          </pc:sldLayoutMkLst>
        </pc:sldLayoutChg>
      </pc:sldMasterChg>
      <pc:sldMasterChg chg="add addSldLayout modSldLayout">
        <pc:chgData name="Nagendra Yadav [DS-08]" userId="S::19225760031@datascience.manipal.edu::8ed35957-b4a4-4eaf-8310-b2eafcc0d91b" providerId="AD" clId="Web-{0BE2DF69-E7D9-CED7-5ADE-14271FCB58C9}" dt="2020-05-31T17:02:30.041" v="223"/>
        <pc:sldMasterMkLst>
          <pc:docMk/>
          <pc:sldMasterMk cId="3484885348" sldId="2147483702"/>
        </pc:sldMasterMkLst>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81862815" sldId="2147483703"/>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4139846101" sldId="2147483704"/>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1014319859" sldId="2147483705"/>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3220000897" sldId="2147483706"/>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4136266601" sldId="2147483707"/>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4270424966" sldId="2147483708"/>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4160094729" sldId="2147483709"/>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3666607875" sldId="2147483710"/>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527696910" sldId="2147483711"/>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937171086" sldId="2147483712"/>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4293756791" sldId="2147483713"/>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2243549561" sldId="2147483714"/>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3320498610" sldId="2147483715"/>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1552220392" sldId="2147483716"/>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2438421669" sldId="2147483717"/>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3716905675" sldId="2147483718"/>
          </pc:sldLayoutMkLst>
        </pc:sldLayoutChg>
        <pc:sldLayoutChg chg="add mod replId">
          <pc:chgData name="Nagendra Yadav [DS-08]" userId="S::19225760031@datascience.manipal.edu::8ed35957-b4a4-4eaf-8310-b2eafcc0d91b" providerId="AD" clId="Web-{0BE2DF69-E7D9-CED7-5ADE-14271FCB58C9}" dt="2020-05-31T17:02:30.041" v="223"/>
          <pc:sldLayoutMkLst>
            <pc:docMk/>
            <pc:sldMasterMk cId="3484885348" sldId="2147483702"/>
            <pc:sldLayoutMk cId="1093691359" sldId="2147483719"/>
          </pc:sldLayoutMkLst>
        </pc:sldLayoutChg>
      </pc:sldMasterChg>
    </pc:docChg>
  </pc:docChgLst>
  <pc:docChgLst>
    <pc:chgData name="Nagendra Yadav [DS-08]" userId="S::19225760031@datascience.manipal.edu::8ed35957-b4a4-4eaf-8310-b2eafcc0d91b" providerId="AD" clId="Web-{A4CD48C6-E224-A257-047D-CC58A8FDA4BD}"/>
    <pc:docChg chg="modSld">
      <pc:chgData name="Nagendra Yadav [DS-08]" userId="S::19225760031@datascience.manipal.edu::8ed35957-b4a4-4eaf-8310-b2eafcc0d91b" providerId="AD" clId="Web-{A4CD48C6-E224-A257-047D-CC58A8FDA4BD}" dt="2020-05-31T17:52:39.004" v="4"/>
      <pc:docMkLst>
        <pc:docMk/>
      </pc:docMkLst>
      <pc:sldChg chg="addSp delSp modSp mod setBg setClrOvrMap">
        <pc:chgData name="Nagendra Yadav [DS-08]" userId="S::19225760031@datascience.manipal.edu::8ed35957-b4a4-4eaf-8310-b2eafcc0d91b" providerId="AD" clId="Web-{A4CD48C6-E224-A257-047D-CC58A8FDA4BD}" dt="2020-05-31T17:52:39.004" v="4"/>
        <pc:sldMkLst>
          <pc:docMk/>
          <pc:sldMk cId="3920538598" sldId="256"/>
        </pc:sldMkLst>
        <pc:spChg chg="mod">
          <ac:chgData name="Nagendra Yadav [DS-08]" userId="S::19225760031@datascience.manipal.edu::8ed35957-b4a4-4eaf-8310-b2eafcc0d91b" providerId="AD" clId="Web-{A4CD48C6-E224-A257-047D-CC58A8FDA4BD}" dt="2020-05-31T17:52:39.004" v="4"/>
          <ac:spMkLst>
            <pc:docMk/>
            <pc:sldMk cId="3920538598" sldId="256"/>
            <ac:spMk id="2" creationId="{00000000-0000-0000-0000-000000000000}"/>
          </ac:spMkLst>
        </pc:spChg>
        <pc:spChg chg="mod">
          <ac:chgData name="Nagendra Yadav [DS-08]" userId="S::19225760031@datascience.manipal.edu::8ed35957-b4a4-4eaf-8310-b2eafcc0d91b" providerId="AD" clId="Web-{A4CD48C6-E224-A257-047D-CC58A8FDA4BD}" dt="2020-05-31T17:52:39.004" v="4"/>
          <ac:spMkLst>
            <pc:docMk/>
            <pc:sldMk cId="3920538598" sldId="256"/>
            <ac:spMk id="3" creationId="{00000000-0000-0000-0000-000000000000}"/>
          </ac:spMkLst>
        </pc:spChg>
        <pc:spChg chg="add del">
          <ac:chgData name="Nagendra Yadav [DS-08]" userId="S::19225760031@datascience.manipal.edu::8ed35957-b4a4-4eaf-8310-b2eafcc0d91b" providerId="AD" clId="Web-{A4CD48C6-E224-A257-047D-CC58A8FDA4BD}" dt="2020-05-31T17:52:34.426" v="1"/>
          <ac:spMkLst>
            <pc:docMk/>
            <pc:sldMk cId="3920538598" sldId="256"/>
            <ac:spMk id="19" creationId="{C1709A45-C6F3-4CEE-AA0F-887FAC5CAE7D}"/>
          </ac:spMkLst>
        </pc:spChg>
        <pc:spChg chg="add del">
          <ac:chgData name="Nagendra Yadav [DS-08]" userId="S::19225760031@datascience.manipal.edu::8ed35957-b4a4-4eaf-8310-b2eafcc0d91b" providerId="AD" clId="Web-{A4CD48C6-E224-A257-047D-CC58A8FDA4BD}" dt="2020-05-31T17:52:38.973" v="3"/>
          <ac:spMkLst>
            <pc:docMk/>
            <pc:sldMk cId="3920538598" sldId="256"/>
            <ac:spMk id="23" creationId="{CB8A2D2F-E1F1-4E78-9C06-4F6E775827A2}"/>
          </ac:spMkLst>
        </pc:spChg>
        <pc:picChg chg="add del">
          <ac:chgData name="Nagendra Yadav [DS-08]" userId="S::19225760031@datascience.manipal.edu::8ed35957-b4a4-4eaf-8310-b2eafcc0d91b" providerId="AD" clId="Web-{A4CD48C6-E224-A257-047D-CC58A8FDA4BD}" dt="2020-05-31T17:52:38.973" v="3"/>
          <ac:picMkLst>
            <pc:docMk/>
            <pc:sldMk cId="3920538598" sldId="256"/>
            <ac:picMk id="25" creationId="{549693EE-BE09-4255-9E41-FF96FF0E86F0}"/>
          </ac:picMkLst>
        </pc:picChg>
        <pc:picChg chg="add del">
          <ac:chgData name="Nagendra Yadav [DS-08]" userId="S::19225760031@datascience.manipal.edu::8ed35957-b4a4-4eaf-8310-b2eafcc0d91b" providerId="AD" clId="Web-{A4CD48C6-E224-A257-047D-CC58A8FDA4BD}" dt="2020-05-31T17:52:38.973" v="3"/>
          <ac:picMkLst>
            <pc:docMk/>
            <pc:sldMk cId="3920538598" sldId="256"/>
            <ac:picMk id="52" creationId="{B5CDF84C-3B2B-4B7B-B13B-B77B2599CF56}"/>
          </ac:picMkLst>
        </pc:picChg>
        <pc:picChg chg="add">
          <ac:chgData name="Nagendra Yadav [DS-08]" userId="S::19225760031@datascience.manipal.edu::8ed35957-b4a4-4eaf-8310-b2eafcc0d91b" providerId="AD" clId="Web-{A4CD48C6-E224-A257-047D-CC58A8FDA4BD}" dt="2020-05-31T17:52:39.004" v="4"/>
          <ac:picMkLst>
            <pc:docMk/>
            <pc:sldMk cId="3920538598" sldId="256"/>
            <ac:picMk id="53" creationId="{6B31E567-A19D-4DFF-A9A5-6AA3E01A7BD8}"/>
          </ac:picMkLst>
        </pc:picChg>
        <pc:cxnChg chg="add del">
          <ac:chgData name="Nagendra Yadav [DS-08]" userId="S::19225760031@datascience.manipal.edu::8ed35957-b4a4-4eaf-8310-b2eafcc0d91b" providerId="AD" clId="Web-{A4CD48C6-E224-A257-047D-CC58A8FDA4BD}" dt="2020-05-31T17:52:34.426" v="1"/>
          <ac:cxnSpMkLst>
            <pc:docMk/>
            <pc:sldMk cId="3920538598" sldId="256"/>
            <ac:cxnSpMk id="21" creationId="{26E963D7-0A73-484A-B8A2-DDBFEA123C2F}"/>
          </ac:cxnSpMkLst>
        </pc:cxnChg>
      </pc:sldChg>
    </pc:docChg>
  </pc:docChgLst>
  <pc:docChgLst>
    <pc:chgData name="Nagendra Yadav [DS-08]" userId="S::19225760031@datascience.manipal.edu::8ed35957-b4a4-4eaf-8310-b2eafcc0d91b" providerId="AD" clId="Web-{93A4AD02-C067-3525-9FBC-DDF1B87B2617}"/>
    <pc:docChg chg="addSld delSld modSld addMainMaster delMainMaster">
      <pc:chgData name="Nagendra Yadav [DS-08]" userId="S::19225760031@datascience.manipal.edu::8ed35957-b4a4-4eaf-8310-b2eafcc0d91b" providerId="AD" clId="Web-{93A4AD02-C067-3525-9FBC-DDF1B87B2617}" dt="2020-05-31T17:40:29.183" v="1443" actId="20577"/>
      <pc:docMkLst>
        <pc:docMk/>
      </pc:docMkLst>
      <pc:sldChg chg="modSp mod modClrScheme chgLayout">
        <pc:chgData name="Nagendra Yadav [DS-08]" userId="S::19225760031@datascience.manipal.edu::8ed35957-b4a4-4eaf-8310-b2eafcc0d91b" providerId="AD" clId="Web-{93A4AD02-C067-3525-9FBC-DDF1B87B2617}" dt="2020-05-31T17:15:56.749" v="514"/>
        <pc:sldMkLst>
          <pc:docMk/>
          <pc:sldMk cId="3920538598" sldId="256"/>
        </pc:sldMkLst>
        <pc:spChg chg="mod ord">
          <ac:chgData name="Nagendra Yadav [DS-08]" userId="S::19225760031@datascience.manipal.edu::8ed35957-b4a4-4eaf-8310-b2eafcc0d91b" providerId="AD" clId="Web-{93A4AD02-C067-3525-9FBC-DDF1B87B2617}" dt="2020-05-31T17:15:56.749" v="514"/>
          <ac:spMkLst>
            <pc:docMk/>
            <pc:sldMk cId="3920538598" sldId="256"/>
            <ac:spMk id="2" creationId="{00000000-0000-0000-0000-000000000000}"/>
          </ac:spMkLst>
        </pc:spChg>
        <pc:spChg chg="mod ord">
          <ac:chgData name="Nagendra Yadav [DS-08]" userId="S::19225760031@datascience.manipal.edu::8ed35957-b4a4-4eaf-8310-b2eafcc0d91b" providerId="AD" clId="Web-{93A4AD02-C067-3525-9FBC-DDF1B87B2617}" dt="2020-05-31T17:15:56.749" v="514"/>
          <ac:spMkLst>
            <pc:docMk/>
            <pc:sldMk cId="3920538598" sldId="256"/>
            <ac:spMk id="3" creationId="{00000000-0000-0000-0000-000000000000}"/>
          </ac:spMkLst>
        </pc:spChg>
      </pc:sldChg>
      <pc:sldChg chg="addSp delSp modSp mod setBg modClrScheme setClrOvrMap chgLayout">
        <pc:chgData name="Nagendra Yadav [DS-08]" userId="S::19225760031@datascience.manipal.edu::8ed35957-b4a4-4eaf-8310-b2eafcc0d91b" providerId="AD" clId="Web-{93A4AD02-C067-3525-9FBC-DDF1B87B2617}" dt="2020-05-31T17:36:48.174" v="1195" actId="20577"/>
        <pc:sldMkLst>
          <pc:docMk/>
          <pc:sldMk cId="6319183" sldId="257"/>
        </pc:sldMkLst>
        <pc:spChg chg="mod ord">
          <ac:chgData name="Nagendra Yadav [DS-08]" userId="S::19225760031@datascience.manipal.edu::8ed35957-b4a4-4eaf-8310-b2eafcc0d91b" providerId="AD" clId="Web-{93A4AD02-C067-3525-9FBC-DDF1B87B2617}" dt="2020-05-31T17:15:56.749" v="514"/>
          <ac:spMkLst>
            <pc:docMk/>
            <pc:sldMk cId="6319183" sldId="257"/>
            <ac:spMk id="2" creationId="{1EEF3857-282B-4C4E-8105-6D5D856A8E57}"/>
          </ac:spMkLst>
        </pc:spChg>
        <pc:spChg chg="add del">
          <ac:chgData name="Nagendra Yadav [DS-08]" userId="S::19225760031@datascience.manipal.edu::8ed35957-b4a4-4eaf-8310-b2eafcc0d91b" providerId="AD" clId="Web-{93A4AD02-C067-3525-9FBC-DDF1B87B2617}" dt="2020-05-31T17:06:29.399" v="3"/>
          <ac:spMkLst>
            <pc:docMk/>
            <pc:sldMk cId="6319183" sldId="257"/>
            <ac:spMk id="10" creationId="{6A166780-9337-4437-95D3-5EA9D55AAAC5}"/>
          </ac:spMkLst>
        </pc:spChg>
        <pc:spChg chg="add del">
          <ac:chgData name="Nagendra Yadav [DS-08]" userId="S::19225760031@datascience.manipal.edu::8ed35957-b4a4-4eaf-8310-b2eafcc0d91b" providerId="AD" clId="Web-{93A4AD02-C067-3525-9FBC-DDF1B87B2617}" dt="2020-05-31T17:06:29.399" v="3"/>
          <ac:spMkLst>
            <pc:docMk/>
            <pc:sldMk cId="6319183" sldId="257"/>
            <ac:spMk id="12" creationId="{EB3D0F40-BF1F-4120-945D-90C5AAD6E35A}"/>
          </ac:spMkLst>
        </pc:spChg>
        <pc:spChg chg="add del">
          <ac:chgData name="Nagendra Yadav [DS-08]" userId="S::19225760031@datascience.manipal.edu::8ed35957-b4a4-4eaf-8310-b2eafcc0d91b" providerId="AD" clId="Web-{93A4AD02-C067-3525-9FBC-DDF1B87B2617}" dt="2020-05-31T17:06:29.399" v="3"/>
          <ac:spMkLst>
            <pc:docMk/>
            <pc:sldMk cId="6319183" sldId="257"/>
            <ac:spMk id="16" creationId="{66F4F323-644B-4A47-97E9-BFB73840F402}"/>
          </ac:spMkLst>
        </pc:spChg>
        <pc:graphicFrameChg chg="mod ord modGraphic">
          <ac:chgData name="Nagendra Yadav [DS-08]" userId="S::19225760031@datascience.manipal.edu::8ed35957-b4a4-4eaf-8310-b2eafcc0d91b" providerId="AD" clId="Web-{93A4AD02-C067-3525-9FBC-DDF1B87B2617}" dt="2020-05-31T17:36:48.174" v="1195" actId="20577"/>
          <ac:graphicFrameMkLst>
            <pc:docMk/>
            <pc:sldMk cId="6319183" sldId="257"/>
            <ac:graphicFrameMk id="5" creationId="{C30C8A00-E09C-4933-AD82-D6EA3D4F016F}"/>
          </ac:graphicFrameMkLst>
        </pc:graphicFrameChg>
        <pc:picChg chg="add del">
          <ac:chgData name="Nagendra Yadav [DS-08]" userId="S::19225760031@datascience.manipal.edu::8ed35957-b4a4-4eaf-8310-b2eafcc0d91b" providerId="AD" clId="Web-{93A4AD02-C067-3525-9FBC-DDF1B87B2617}" dt="2020-05-31T17:06:29.399" v="3"/>
          <ac:picMkLst>
            <pc:docMk/>
            <pc:sldMk cId="6319183" sldId="257"/>
            <ac:picMk id="14" creationId="{15640A69-3748-450C-8DDB-B2051AC04BC7}"/>
          </ac:picMkLst>
        </pc:picChg>
      </pc:sldChg>
      <pc:sldChg chg="addSp delSp modSp new mod setBg modClrScheme delDesignElem chgLayout">
        <pc:chgData name="Nagendra Yadav [DS-08]" userId="S::19225760031@datascience.manipal.edu::8ed35957-b4a4-4eaf-8310-b2eafcc0d91b" providerId="AD" clId="Web-{93A4AD02-C067-3525-9FBC-DDF1B87B2617}" dt="2020-05-31T17:26:56.401" v="828"/>
        <pc:sldMkLst>
          <pc:docMk/>
          <pc:sldMk cId="2963330645" sldId="258"/>
        </pc:sldMkLst>
        <pc:spChg chg="mod ord">
          <ac:chgData name="Nagendra Yadav [DS-08]" userId="S::19225760031@datascience.manipal.edu::8ed35957-b4a4-4eaf-8310-b2eafcc0d91b" providerId="AD" clId="Web-{93A4AD02-C067-3525-9FBC-DDF1B87B2617}" dt="2020-05-31T17:15:56.749" v="514"/>
          <ac:spMkLst>
            <pc:docMk/>
            <pc:sldMk cId="2963330645" sldId="258"/>
            <ac:spMk id="2" creationId="{CABA5C96-34CA-46FA-AC71-B5DED8A840CD}"/>
          </ac:spMkLst>
        </pc:spChg>
        <pc:spChg chg="mod ord">
          <ac:chgData name="Nagendra Yadav [DS-08]" userId="S::19225760031@datascience.manipal.edu::8ed35957-b4a4-4eaf-8310-b2eafcc0d91b" providerId="AD" clId="Web-{93A4AD02-C067-3525-9FBC-DDF1B87B2617}" dt="2020-05-31T17:15:56.749" v="514"/>
          <ac:spMkLst>
            <pc:docMk/>
            <pc:sldMk cId="2963330645" sldId="258"/>
            <ac:spMk id="3" creationId="{D13EBD83-8FEC-411B-97A9-3805D99BA2B3}"/>
          </ac:spMkLst>
        </pc:spChg>
        <pc:spChg chg="add del mod">
          <ac:chgData name="Nagendra Yadav [DS-08]" userId="S::19225760031@datascience.manipal.edu::8ed35957-b4a4-4eaf-8310-b2eafcc0d91b" providerId="AD" clId="Web-{93A4AD02-C067-3525-9FBC-DDF1B87B2617}" dt="2020-05-31T17:26:56.401" v="828"/>
          <ac:spMkLst>
            <pc:docMk/>
            <pc:sldMk cId="2963330645" sldId="258"/>
            <ac:spMk id="4" creationId="{6848740D-23BD-4C7F-9531-4353215441C5}"/>
          </ac:spMkLst>
        </pc:spChg>
        <pc:spChg chg="add del">
          <ac:chgData name="Nagendra Yadav [DS-08]" userId="S::19225760031@datascience.manipal.edu::8ed35957-b4a4-4eaf-8310-b2eafcc0d91b" providerId="AD" clId="Web-{93A4AD02-C067-3525-9FBC-DDF1B87B2617}" dt="2020-05-31T17:15:53.187" v="513"/>
          <ac:spMkLst>
            <pc:docMk/>
            <pc:sldMk cId="2963330645" sldId="258"/>
            <ac:spMk id="8" creationId="{C1709A45-C6F3-4CEE-AA0F-887FAC5CAE7D}"/>
          </ac:spMkLst>
        </pc:spChg>
        <pc:cxnChg chg="add del">
          <ac:chgData name="Nagendra Yadav [DS-08]" userId="S::19225760031@datascience.manipal.edu::8ed35957-b4a4-4eaf-8310-b2eafcc0d91b" providerId="AD" clId="Web-{93A4AD02-C067-3525-9FBC-DDF1B87B2617}" dt="2020-05-31T17:15:53.187" v="513"/>
          <ac:cxnSpMkLst>
            <pc:docMk/>
            <pc:sldMk cId="2963330645" sldId="258"/>
            <ac:cxnSpMk id="10" creationId="{26E963D7-0A73-484A-B8A2-DDBFEA123C2F}"/>
          </ac:cxnSpMkLst>
        </pc:cxnChg>
      </pc:sldChg>
      <pc:sldChg chg="addSp delSp modSp new mod setBg modClrScheme setClrOvrMap chgLayout">
        <pc:chgData name="Nagendra Yadav [DS-08]" userId="S::19225760031@datascience.manipal.edu::8ed35957-b4a4-4eaf-8310-b2eafcc0d91b" providerId="AD" clId="Web-{93A4AD02-C067-3525-9FBC-DDF1B87B2617}" dt="2020-05-31T17:26:37.150" v="823" actId="20577"/>
        <pc:sldMkLst>
          <pc:docMk/>
          <pc:sldMk cId="2207328531" sldId="259"/>
        </pc:sldMkLst>
        <pc:spChg chg="mod ord">
          <ac:chgData name="Nagendra Yadav [DS-08]" userId="S::19225760031@datascience.manipal.edu::8ed35957-b4a4-4eaf-8310-b2eafcc0d91b" providerId="AD" clId="Web-{93A4AD02-C067-3525-9FBC-DDF1B87B2617}" dt="2020-05-31T17:23:23.955" v="669"/>
          <ac:spMkLst>
            <pc:docMk/>
            <pc:sldMk cId="2207328531" sldId="259"/>
            <ac:spMk id="2" creationId="{AF50EE90-0AEB-41CA-89F5-3FA7A9D2D2DC}"/>
          </ac:spMkLst>
        </pc:spChg>
        <pc:spChg chg="add del mod ord">
          <ac:chgData name="Nagendra Yadav [DS-08]" userId="S::19225760031@datascience.manipal.edu::8ed35957-b4a4-4eaf-8310-b2eafcc0d91b" providerId="AD" clId="Web-{93A4AD02-C067-3525-9FBC-DDF1B87B2617}" dt="2020-05-31T17:26:37.150" v="823" actId="20577"/>
          <ac:spMkLst>
            <pc:docMk/>
            <pc:sldMk cId="2207328531" sldId="259"/>
            <ac:spMk id="3" creationId="{EF56B0A3-30EE-4AE5-A8D5-AE7F56DB7A28}"/>
          </ac:spMkLst>
        </pc:spChg>
        <pc:spChg chg="del mod ord">
          <ac:chgData name="Nagendra Yadav [DS-08]" userId="S::19225760031@datascience.manipal.edu::8ed35957-b4a4-4eaf-8310-b2eafcc0d91b" providerId="AD" clId="Web-{93A4AD02-C067-3525-9FBC-DDF1B87B2617}" dt="2020-05-31T17:16:02.265" v="515"/>
          <ac:spMkLst>
            <pc:docMk/>
            <pc:sldMk cId="2207328531" sldId="259"/>
            <ac:spMk id="4" creationId="{1EE8ABC1-08BC-4022-AE0C-59B0A178A54F}"/>
          </ac:spMkLst>
        </pc:spChg>
        <pc:spChg chg="add del">
          <ac:chgData name="Nagendra Yadav [DS-08]" userId="S::19225760031@datascience.manipal.edu::8ed35957-b4a4-4eaf-8310-b2eafcc0d91b" providerId="AD" clId="Web-{93A4AD02-C067-3525-9FBC-DDF1B87B2617}" dt="2020-05-31T17:23:23.955" v="669"/>
          <ac:spMkLst>
            <pc:docMk/>
            <pc:sldMk cId="2207328531" sldId="259"/>
            <ac:spMk id="10" creationId="{C1709A45-C6F3-4CEE-AA0F-887FAC5CAE7D}"/>
          </ac:spMkLst>
        </pc:spChg>
        <pc:spChg chg="add">
          <ac:chgData name="Nagendra Yadav [DS-08]" userId="S::19225760031@datascience.manipal.edu::8ed35957-b4a4-4eaf-8310-b2eafcc0d91b" providerId="AD" clId="Web-{93A4AD02-C067-3525-9FBC-DDF1B87B2617}" dt="2020-05-31T17:23:23.955" v="669"/>
          <ac:spMkLst>
            <pc:docMk/>
            <pc:sldMk cId="2207328531" sldId="259"/>
            <ac:spMk id="19" creationId="{C1709A45-C6F3-4CEE-AA0F-887FAC5CAE7D}"/>
          </ac:spMkLst>
        </pc:spChg>
        <pc:spChg chg="add del">
          <ac:chgData name="Nagendra Yadav [DS-08]" userId="S::19225760031@datascience.manipal.edu::8ed35957-b4a4-4eaf-8310-b2eafcc0d91b" providerId="AD" clId="Web-{93A4AD02-C067-3525-9FBC-DDF1B87B2617}" dt="2020-05-31T17:23:23.939" v="668"/>
          <ac:spMkLst>
            <pc:docMk/>
            <pc:sldMk cId="2207328531" sldId="259"/>
            <ac:spMk id="20" creationId="{3666C606-F808-48E4-9712-E0DBC3131AAD}"/>
          </ac:spMkLst>
        </pc:spChg>
        <pc:spChg chg="add del">
          <ac:chgData name="Nagendra Yadav [DS-08]" userId="S::19225760031@datascience.manipal.edu::8ed35957-b4a4-4eaf-8310-b2eafcc0d91b" providerId="AD" clId="Web-{93A4AD02-C067-3525-9FBC-DDF1B87B2617}" dt="2020-05-31T17:23:23.939" v="668"/>
          <ac:spMkLst>
            <pc:docMk/>
            <pc:sldMk cId="2207328531" sldId="259"/>
            <ac:spMk id="22" creationId="{D53C7511-5C4B-49F2-9293-ABA92108D6F4}"/>
          </ac:spMkLst>
        </pc:spChg>
        <pc:spChg chg="add del">
          <ac:chgData name="Nagendra Yadav [DS-08]" userId="S::19225760031@datascience.manipal.edu::8ed35957-b4a4-4eaf-8310-b2eafcc0d91b" providerId="AD" clId="Web-{93A4AD02-C067-3525-9FBC-DDF1B87B2617}" dt="2020-05-31T17:23:23.939" v="668"/>
          <ac:spMkLst>
            <pc:docMk/>
            <pc:sldMk cId="2207328531" sldId="259"/>
            <ac:spMk id="26" creationId="{DE43C4C2-EE74-4F25-A574-5D0AB6ED0E47}"/>
          </ac:spMkLst>
        </pc:spChg>
        <pc:graphicFrameChg chg="add del">
          <ac:chgData name="Nagendra Yadav [DS-08]" userId="S::19225760031@datascience.manipal.edu::8ed35957-b4a4-4eaf-8310-b2eafcc0d91b" providerId="AD" clId="Web-{93A4AD02-C067-3525-9FBC-DDF1B87B2617}" dt="2020-05-31T17:23:23.939" v="668"/>
          <ac:graphicFrameMkLst>
            <pc:docMk/>
            <pc:sldMk cId="2207328531" sldId="259"/>
            <ac:graphicFrameMk id="14" creationId="{5BB36EA7-002E-43AA-8739-2E744B9F4BF8}"/>
          </ac:graphicFrameMkLst>
        </pc:graphicFrameChg>
        <pc:picChg chg="add del">
          <ac:chgData name="Nagendra Yadav [DS-08]" userId="S::19225760031@datascience.manipal.edu::8ed35957-b4a4-4eaf-8310-b2eafcc0d91b" providerId="AD" clId="Web-{93A4AD02-C067-3525-9FBC-DDF1B87B2617}" dt="2020-05-31T17:23:23.955" v="669"/>
          <ac:picMkLst>
            <pc:docMk/>
            <pc:sldMk cId="2207328531" sldId="259"/>
            <ac:picMk id="8" creationId="{A17F7527-5AC0-479A-B79F-9CF463410490}"/>
          </ac:picMkLst>
        </pc:picChg>
        <pc:picChg chg="add">
          <ac:chgData name="Nagendra Yadav [DS-08]" userId="S::19225760031@datascience.manipal.edu::8ed35957-b4a4-4eaf-8310-b2eafcc0d91b" providerId="AD" clId="Web-{93A4AD02-C067-3525-9FBC-DDF1B87B2617}" dt="2020-05-31T17:23:23.955" v="669"/>
          <ac:picMkLst>
            <pc:docMk/>
            <pc:sldMk cId="2207328531" sldId="259"/>
            <ac:picMk id="17" creationId="{A17F7527-5AC0-479A-B79F-9CF463410490}"/>
          </ac:picMkLst>
        </pc:picChg>
        <pc:picChg chg="add del">
          <ac:chgData name="Nagendra Yadav [DS-08]" userId="S::19225760031@datascience.manipal.edu::8ed35957-b4a4-4eaf-8310-b2eafcc0d91b" providerId="AD" clId="Web-{93A4AD02-C067-3525-9FBC-DDF1B87B2617}" dt="2020-05-31T17:23:23.939" v="668"/>
          <ac:picMkLst>
            <pc:docMk/>
            <pc:sldMk cId="2207328531" sldId="259"/>
            <ac:picMk id="18" creationId="{1469518E-1984-40C5-8331-A9E60271DC31}"/>
          </ac:picMkLst>
        </pc:picChg>
        <pc:picChg chg="add del">
          <ac:chgData name="Nagendra Yadav [DS-08]" userId="S::19225760031@datascience.manipal.edu::8ed35957-b4a4-4eaf-8310-b2eafcc0d91b" providerId="AD" clId="Web-{93A4AD02-C067-3525-9FBC-DDF1B87B2617}" dt="2020-05-31T17:23:23.939" v="668"/>
          <ac:picMkLst>
            <pc:docMk/>
            <pc:sldMk cId="2207328531" sldId="259"/>
            <ac:picMk id="24" creationId="{663C6984-5246-446C-81C5-800EE68D383D}"/>
          </ac:picMkLst>
        </pc:picChg>
        <pc:cxnChg chg="add del">
          <ac:chgData name="Nagendra Yadav [DS-08]" userId="S::19225760031@datascience.manipal.edu::8ed35957-b4a4-4eaf-8310-b2eafcc0d91b" providerId="AD" clId="Web-{93A4AD02-C067-3525-9FBC-DDF1B87B2617}" dt="2020-05-31T17:23:23.955" v="669"/>
          <ac:cxnSpMkLst>
            <pc:docMk/>
            <pc:sldMk cId="2207328531" sldId="259"/>
            <ac:cxnSpMk id="12" creationId="{26E963D7-0A73-484A-B8A2-DDBFEA123C2F}"/>
          </ac:cxnSpMkLst>
        </pc:cxnChg>
        <pc:cxnChg chg="add">
          <ac:chgData name="Nagendra Yadav [DS-08]" userId="S::19225760031@datascience.manipal.edu::8ed35957-b4a4-4eaf-8310-b2eafcc0d91b" providerId="AD" clId="Web-{93A4AD02-C067-3525-9FBC-DDF1B87B2617}" dt="2020-05-31T17:23:23.955" v="669"/>
          <ac:cxnSpMkLst>
            <pc:docMk/>
            <pc:sldMk cId="2207328531" sldId="259"/>
            <ac:cxnSpMk id="21" creationId="{26E963D7-0A73-484A-B8A2-DDBFEA123C2F}"/>
          </ac:cxnSpMkLst>
        </pc:cxnChg>
      </pc:sldChg>
      <pc:sldChg chg="addSp modSp new mod setBg">
        <pc:chgData name="Nagendra Yadav [DS-08]" userId="S::19225760031@datascience.manipal.edu::8ed35957-b4a4-4eaf-8310-b2eafcc0d91b" providerId="AD" clId="Web-{93A4AD02-C067-3525-9FBC-DDF1B87B2617}" dt="2020-05-31T17:30:45.206" v="1000" actId="20577"/>
        <pc:sldMkLst>
          <pc:docMk/>
          <pc:sldMk cId="441523999" sldId="260"/>
        </pc:sldMkLst>
        <pc:spChg chg="mod">
          <ac:chgData name="Nagendra Yadav [DS-08]" userId="S::19225760031@datascience.manipal.edu::8ed35957-b4a4-4eaf-8310-b2eafcc0d91b" providerId="AD" clId="Web-{93A4AD02-C067-3525-9FBC-DDF1B87B2617}" dt="2020-05-31T17:28:41.108" v="876" actId="1076"/>
          <ac:spMkLst>
            <pc:docMk/>
            <pc:sldMk cId="441523999" sldId="260"/>
            <ac:spMk id="2" creationId="{40C697A6-F181-40C2-A838-31A8A5BF723F}"/>
          </ac:spMkLst>
        </pc:spChg>
        <pc:spChg chg="mod">
          <ac:chgData name="Nagendra Yadav [DS-08]" userId="S::19225760031@datascience.manipal.edu::8ed35957-b4a4-4eaf-8310-b2eafcc0d91b" providerId="AD" clId="Web-{93A4AD02-C067-3525-9FBC-DDF1B87B2617}" dt="2020-05-31T17:30:45.206" v="1000" actId="20577"/>
          <ac:spMkLst>
            <pc:docMk/>
            <pc:sldMk cId="441523999" sldId="260"/>
            <ac:spMk id="3" creationId="{4B4AE3DE-046C-4742-B4B7-F8CDEC17083A}"/>
          </ac:spMkLst>
        </pc:spChg>
        <pc:spChg chg="add">
          <ac:chgData name="Nagendra Yadav [DS-08]" userId="S::19225760031@datascience.manipal.edu::8ed35957-b4a4-4eaf-8310-b2eafcc0d91b" providerId="AD" clId="Web-{93A4AD02-C067-3525-9FBC-DDF1B87B2617}" dt="2020-05-31T17:25:35.757" v="760"/>
          <ac:spMkLst>
            <pc:docMk/>
            <pc:sldMk cId="441523999" sldId="260"/>
            <ac:spMk id="8" creationId="{C1709A45-C6F3-4CEE-AA0F-887FAC5CAE7D}"/>
          </ac:spMkLst>
        </pc:spChg>
        <pc:cxnChg chg="add">
          <ac:chgData name="Nagendra Yadav [DS-08]" userId="S::19225760031@datascience.manipal.edu::8ed35957-b4a4-4eaf-8310-b2eafcc0d91b" providerId="AD" clId="Web-{93A4AD02-C067-3525-9FBC-DDF1B87B2617}" dt="2020-05-31T17:25:35.757" v="760"/>
          <ac:cxnSpMkLst>
            <pc:docMk/>
            <pc:sldMk cId="441523999" sldId="260"/>
            <ac:cxnSpMk id="10" creationId="{26E963D7-0A73-484A-B8A2-DDBFEA123C2F}"/>
          </ac:cxnSpMkLst>
        </pc:cxnChg>
      </pc:sldChg>
      <pc:sldChg chg="new del">
        <pc:chgData name="Nagendra Yadav [DS-08]" userId="S::19225760031@datascience.manipal.edu::8ed35957-b4a4-4eaf-8310-b2eafcc0d91b" providerId="AD" clId="Web-{93A4AD02-C067-3525-9FBC-DDF1B87B2617}" dt="2020-05-31T17:23:38.408" v="671"/>
        <pc:sldMkLst>
          <pc:docMk/>
          <pc:sldMk cId="2940709508" sldId="260"/>
        </pc:sldMkLst>
      </pc:sldChg>
      <pc:sldChg chg="addSp modSp new mod setBg">
        <pc:chgData name="Nagendra Yadav [DS-08]" userId="S::19225760031@datascience.manipal.edu::8ed35957-b4a4-4eaf-8310-b2eafcc0d91b" providerId="AD" clId="Web-{93A4AD02-C067-3525-9FBC-DDF1B87B2617}" dt="2020-05-31T17:27:32.449" v="853"/>
        <pc:sldMkLst>
          <pc:docMk/>
          <pc:sldMk cId="211167970" sldId="261"/>
        </pc:sldMkLst>
        <pc:spChg chg="mod">
          <ac:chgData name="Nagendra Yadav [DS-08]" userId="S::19225760031@datascience.manipal.edu::8ed35957-b4a4-4eaf-8310-b2eafcc0d91b" providerId="AD" clId="Web-{93A4AD02-C067-3525-9FBC-DDF1B87B2617}" dt="2020-05-31T17:27:32.449" v="853"/>
          <ac:spMkLst>
            <pc:docMk/>
            <pc:sldMk cId="211167970" sldId="261"/>
            <ac:spMk id="2" creationId="{77EDBAF7-39C6-4C23-9126-E351A525474F}"/>
          </ac:spMkLst>
        </pc:spChg>
        <pc:spChg chg="mod">
          <ac:chgData name="Nagendra Yadav [DS-08]" userId="S::19225760031@datascience.manipal.edu::8ed35957-b4a4-4eaf-8310-b2eafcc0d91b" providerId="AD" clId="Web-{93A4AD02-C067-3525-9FBC-DDF1B87B2617}" dt="2020-05-31T17:27:32.449" v="853"/>
          <ac:spMkLst>
            <pc:docMk/>
            <pc:sldMk cId="211167970" sldId="261"/>
            <ac:spMk id="3" creationId="{1830CEE3-D9E3-4965-ACCE-AA3D600C9D0C}"/>
          </ac:spMkLst>
        </pc:spChg>
        <pc:spChg chg="add">
          <ac:chgData name="Nagendra Yadav [DS-08]" userId="S::19225760031@datascience.manipal.edu::8ed35957-b4a4-4eaf-8310-b2eafcc0d91b" providerId="AD" clId="Web-{93A4AD02-C067-3525-9FBC-DDF1B87B2617}" dt="2020-05-31T17:27:32.449" v="853"/>
          <ac:spMkLst>
            <pc:docMk/>
            <pc:sldMk cId="211167970" sldId="261"/>
            <ac:spMk id="8" creationId="{50E53EDA-3B94-4F6B-9E86-D3BB9EBB9616}"/>
          </ac:spMkLst>
        </pc:spChg>
        <pc:cxnChg chg="add">
          <ac:chgData name="Nagendra Yadav [DS-08]" userId="S::19225760031@datascience.manipal.edu::8ed35957-b4a4-4eaf-8310-b2eafcc0d91b" providerId="AD" clId="Web-{93A4AD02-C067-3525-9FBC-DDF1B87B2617}" dt="2020-05-31T17:27:32.449" v="853"/>
          <ac:cxnSpMkLst>
            <pc:docMk/>
            <pc:sldMk cId="211167970" sldId="261"/>
            <ac:cxnSpMk id="10" creationId="{30EFD79F-7790-479B-B7DB-BD0D8C101DDD}"/>
          </ac:cxnSpMkLst>
        </pc:cxnChg>
      </pc:sldChg>
      <pc:sldChg chg="modSp new">
        <pc:chgData name="Nagendra Yadav [DS-08]" userId="S::19225760031@datascience.manipal.edu::8ed35957-b4a4-4eaf-8310-b2eafcc0d91b" providerId="AD" clId="Web-{93A4AD02-C067-3525-9FBC-DDF1B87B2617}" dt="2020-05-31T17:35:45.531" v="1176" actId="20577"/>
        <pc:sldMkLst>
          <pc:docMk/>
          <pc:sldMk cId="3935134629" sldId="262"/>
        </pc:sldMkLst>
        <pc:spChg chg="mod">
          <ac:chgData name="Nagendra Yadav [DS-08]" userId="S::19225760031@datascience.manipal.edu::8ed35957-b4a4-4eaf-8310-b2eafcc0d91b" providerId="AD" clId="Web-{93A4AD02-C067-3525-9FBC-DDF1B87B2617}" dt="2020-05-31T17:31:07.911" v="1011" actId="20577"/>
          <ac:spMkLst>
            <pc:docMk/>
            <pc:sldMk cId="3935134629" sldId="262"/>
            <ac:spMk id="2" creationId="{7CFC6619-BFDE-4A7F-B645-DCBB4738DCF7}"/>
          </ac:spMkLst>
        </pc:spChg>
        <pc:spChg chg="mod">
          <ac:chgData name="Nagendra Yadav [DS-08]" userId="S::19225760031@datascience.manipal.edu::8ed35957-b4a4-4eaf-8310-b2eafcc0d91b" providerId="AD" clId="Web-{93A4AD02-C067-3525-9FBC-DDF1B87B2617}" dt="2020-05-31T17:35:45.531" v="1176" actId="20577"/>
          <ac:spMkLst>
            <pc:docMk/>
            <pc:sldMk cId="3935134629" sldId="262"/>
            <ac:spMk id="3" creationId="{0630F5B1-F6A1-43F5-9C20-AEDE2FB50789}"/>
          </ac:spMkLst>
        </pc:spChg>
      </pc:sldChg>
      <pc:sldChg chg="addSp modSp new mod setBg">
        <pc:chgData name="Nagendra Yadav [DS-08]" userId="S::19225760031@datascience.manipal.edu::8ed35957-b4a4-4eaf-8310-b2eafcc0d91b" providerId="AD" clId="Web-{93A4AD02-C067-3525-9FBC-DDF1B87B2617}" dt="2020-05-31T17:40:29.183" v="1442" actId="20577"/>
        <pc:sldMkLst>
          <pc:docMk/>
          <pc:sldMk cId="2712885346" sldId="263"/>
        </pc:sldMkLst>
        <pc:spChg chg="mod">
          <ac:chgData name="Nagendra Yadav [DS-08]" userId="S::19225760031@datascience.manipal.edu::8ed35957-b4a4-4eaf-8310-b2eafcc0d91b" providerId="AD" clId="Web-{93A4AD02-C067-3525-9FBC-DDF1B87B2617}" dt="2020-05-31T17:40:18.167" v="1439"/>
          <ac:spMkLst>
            <pc:docMk/>
            <pc:sldMk cId="2712885346" sldId="263"/>
            <ac:spMk id="2" creationId="{793A4E58-5ACD-4FB8-AD76-DF0A3DBC2ADB}"/>
          </ac:spMkLst>
        </pc:spChg>
        <pc:spChg chg="mod">
          <ac:chgData name="Nagendra Yadav [DS-08]" userId="S::19225760031@datascience.manipal.edu::8ed35957-b4a4-4eaf-8310-b2eafcc0d91b" providerId="AD" clId="Web-{93A4AD02-C067-3525-9FBC-DDF1B87B2617}" dt="2020-05-31T17:40:29.183" v="1442" actId="20577"/>
          <ac:spMkLst>
            <pc:docMk/>
            <pc:sldMk cId="2712885346" sldId="263"/>
            <ac:spMk id="3" creationId="{D5256B00-BEE0-4CB8-8610-F46AACBC398B}"/>
          </ac:spMkLst>
        </pc:spChg>
        <pc:spChg chg="add">
          <ac:chgData name="Nagendra Yadav [DS-08]" userId="S::19225760031@datascience.manipal.edu::8ed35957-b4a4-4eaf-8310-b2eafcc0d91b" providerId="AD" clId="Web-{93A4AD02-C067-3525-9FBC-DDF1B87B2617}" dt="2020-05-31T17:40:18.167" v="1439"/>
          <ac:spMkLst>
            <pc:docMk/>
            <pc:sldMk cId="2712885346" sldId="263"/>
            <ac:spMk id="8" creationId="{C1709A45-C6F3-4CEE-AA0F-887FAC5CAE7D}"/>
          </ac:spMkLst>
        </pc:spChg>
        <pc:cxnChg chg="add">
          <ac:chgData name="Nagendra Yadav [DS-08]" userId="S::19225760031@datascience.manipal.edu::8ed35957-b4a4-4eaf-8310-b2eafcc0d91b" providerId="AD" clId="Web-{93A4AD02-C067-3525-9FBC-DDF1B87B2617}" dt="2020-05-31T17:40:18.167" v="1439"/>
          <ac:cxnSpMkLst>
            <pc:docMk/>
            <pc:sldMk cId="2712885346" sldId="263"/>
            <ac:cxnSpMk id="10" creationId="{26E963D7-0A73-484A-B8A2-DDBFEA123C2F}"/>
          </ac:cxnSpMkLst>
        </pc:cxnChg>
      </pc:sldChg>
      <pc:sldMasterChg chg="del delSldLayout">
        <pc:chgData name="Nagendra Yadav [DS-08]" userId="S::19225760031@datascience.manipal.edu::8ed35957-b4a4-4eaf-8310-b2eafcc0d91b" providerId="AD" clId="Web-{93A4AD02-C067-3525-9FBC-DDF1B87B2617}" dt="2020-05-31T17:15:53.187" v="513"/>
        <pc:sldMasterMkLst>
          <pc:docMk/>
          <pc:sldMasterMk cId="3484885348" sldId="2147483702"/>
        </pc:sldMasterMkLst>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81862815" sldId="2147483703"/>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4139846101" sldId="2147483704"/>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1014319859" sldId="2147483705"/>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3220000897" sldId="2147483706"/>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4136266601" sldId="2147483707"/>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4270424966" sldId="2147483708"/>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4160094729" sldId="2147483709"/>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3666607875" sldId="2147483710"/>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527696910" sldId="2147483711"/>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937171086" sldId="2147483712"/>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4293756791" sldId="2147483713"/>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2243549561" sldId="2147483714"/>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3320498610" sldId="2147483715"/>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1552220392" sldId="2147483716"/>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2438421669" sldId="2147483717"/>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3716905675" sldId="2147483718"/>
          </pc:sldLayoutMkLst>
        </pc:sldLayoutChg>
        <pc:sldLayoutChg chg="del">
          <pc:chgData name="Nagendra Yadav [DS-08]" userId="S::19225760031@datascience.manipal.edu::8ed35957-b4a4-4eaf-8310-b2eafcc0d91b" providerId="AD" clId="Web-{93A4AD02-C067-3525-9FBC-DDF1B87B2617}" dt="2020-05-31T17:15:53.187" v="513"/>
          <pc:sldLayoutMkLst>
            <pc:docMk/>
            <pc:sldMasterMk cId="3484885348" sldId="2147483702"/>
            <pc:sldLayoutMk cId="1093691359" sldId="2147483719"/>
          </pc:sldLayoutMkLst>
        </pc:sldLayoutChg>
      </pc:sldMasterChg>
      <pc:sldMasterChg chg="add del addSldLayout delSldLayout modSldLayout">
        <pc:chgData name="Nagendra Yadav [DS-08]" userId="S::19225760031@datascience.manipal.edu::8ed35957-b4a4-4eaf-8310-b2eafcc0d91b" providerId="AD" clId="Web-{93A4AD02-C067-3525-9FBC-DDF1B87B2617}" dt="2020-05-31T17:15:56.749" v="514"/>
        <pc:sldMasterMkLst>
          <pc:docMk/>
          <pc:sldMasterMk cId="3548950515" sldId="2147483720"/>
        </pc:sldMasterMkLst>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3820374833" sldId="2147483721"/>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3681040918" sldId="2147483722"/>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4147998253" sldId="2147483723"/>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2902116825" sldId="2147483724"/>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3633248750" sldId="2147483725"/>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845493939" sldId="2147483726"/>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1250236791" sldId="2147483727"/>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3622872520" sldId="2147483728"/>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2352789993" sldId="2147483729"/>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2837252279" sldId="2147483730"/>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4046586679" sldId="2147483731"/>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1639369582" sldId="2147483732"/>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1187916325" sldId="2147483733"/>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2468415876" sldId="2147483734"/>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4180662097" sldId="2147483735"/>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3541710207" sldId="2147483736"/>
          </pc:sldLayoutMkLst>
        </pc:sldLayoutChg>
        <pc:sldLayoutChg chg="add del mod replId">
          <pc:chgData name="Nagendra Yadav [DS-08]" userId="S::19225760031@datascience.manipal.edu::8ed35957-b4a4-4eaf-8310-b2eafcc0d91b" providerId="AD" clId="Web-{93A4AD02-C067-3525-9FBC-DDF1B87B2617}" dt="2020-05-31T17:15:56.749" v="514"/>
          <pc:sldLayoutMkLst>
            <pc:docMk/>
            <pc:sldMasterMk cId="3548950515" sldId="2147483720"/>
            <pc:sldLayoutMk cId="3717961816" sldId="2147483737"/>
          </pc:sldLayoutMkLst>
        </pc:sldLayoutChg>
      </pc:sldMasterChg>
      <pc:sldMasterChg chg="add addSldLayout modSldLayout">
        <pc:chgData name="Nagendra Yadav [DS-08]" userId="S::19225760031@datascience.manipal.edu::8ed35957-b4a4-4eaf-8310-b2eafcc0d91b" providerId="AD" clId="Web-{93A4AD02-C067-3525-9FBC-DDF1B87B2617}" dt="2020-05-31T17:15:56.749" v="514"/>
        <pc:sldMasterMkLst>
          <pc:docMk/>
          <pc:sldMasterMk cId="1893941903" sldId="2147483738"/>
        </pc:sldMasterMkLst>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1407550900" sldId="2147483739"/>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3472098306" sldId="2147483740"/>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569967401" sldId="2147483741"/>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2695619106" sldId="2147483742"/>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3246726763" sldId="2147483743"/>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1720934905" sldId="2147483744"/>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4039396127" sldId="2147483745"/>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4126540002" sldId="2147483746"/>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3917807451" sldId="2147483747"/>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79495625" sldId="2147483748"/>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3180537745" sldId="2147483749"/>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3702045726" sldId="2147483750"/>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3477289186" sldId="2147483751"/>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293546323" sldId="2147483752"/>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2439680293" sldId="2147483753"/>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2864243327" sldId="2147483754"/>
          </pc:sldLayoutMkLst>
        </pc:sldLayoutChg>
        <pc:sldLayoutChg chg="add mod replId">
          <pc:chgData name="Nagendra Yadav [DS-08]" userId="S::19225760031@datascience.manipal.edu::8ed35957-b4a4-4eaf-8310-b2eafcc0d91b" providerId="AD" clId="Web-{93A4AD02-C067-3525-9FBC-DDF1B87B2617}" dt="2020-05-31T17:15:56.749" v="514"/>
          <pc:sldLayoutMkLst>
            <pc:docMk/>
            <pc:sldMasterMk cId="1893941903" sldId="2147483738"/>
            <pc:sldLayoutMk cId="930927219" sldId="2147483755"/>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AC6DC-1CF3-40AF-891D-5BA422EA6FF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FD42A8-FAE2-4791-89CC-01924A9650C8}">
      <dgm:prSet/>
      <dgm:spPr/>
      <dgm:t>
        <a:bodyPr/>
        <a:lstStyle/>
        <a:p>
          <a:pPr>
            <a:lnSpc>
              <a:spcPct val="100000"/>
            </a:lnSpc>
            <a:defRPr cap="all"/>
          </a:pPr>
          <a:r>
            <a:rPr lang="en-US"/>
            <a:t>List</a:t>
          </a:r>
        </a:p>
      </dgm:t>
    </dgm:pt>
    <dgm:pt modelId="{2861EA86-6D5D-4F3E-AC31-0CD5B67E1EC1}" type="parTrans" cxnId="{E8AC8C9C-B369-4000-A523-6A8CE0B9CC0F}">
      <dgm:prSet/>
      <dgm:spPr/>
      <dgm:t>
        <a:bodyPr/>
        <a:lstStyle/>
        <a:p>
          <a:endParaRPr lang="en-US"/>
        </a:p>
      </dgm:t>
    </dgm:pt>
    <dgm:pt modelId="{929340BC-6F5F-427F-B3E7-B23BE364D659}" type="sibTrans" cxnId="{E8AC8C9C-B369-4000-A523-6A8CE0B9CC0F}">
      <dgm:prSet/>
      <dgm:spPr/>
      <dgm:t>
        <a:bodyPr/>
        <a:lstStyle/>
        <a:p>
          <a:endParaRPr lang="en-US"/>
        </a:p>
      </dgm:t>
    </dgm:pt>
    <dgm:pt modelId="{5322B459-061D-439F-A819-DD7E63010339}">
      <dgm:prSet/>
      <dgm:spPr/>
      <dgm:t>
        <a:bodyPr/>
        <a:lstStyle/>
        <a:p>
          <a:pPr>
            <a:lnSpc>
              <a:spcPct val="100000"/>
            </a:lnSpc>
            <a:defRPr cap="all"/>
          </a:pPr>
          <a:r>
            <a:rPr lang="en-US"/>
            <a:t>Tuple</a:t>
          </a:r>
        </a:p>
      </dgm:t>
    </dgm:pt>
    <dgm:pt modelId="{4C846063-137D-4492-96AC-503B0292FAB8}" type="parTrans" cxnId="{AFC9725C-68E7-4EA8-8207-45BB079BD537}">
      <dgm:prSet/>
      <dgm:spPr/>
      <dgm:t>
        <a:bodyPr/>
        <a:lstStyle/>
        <a:p>
          <a:endParaRPr lang="en-US"/>
        </a:p>
      </dgm:t>
    </dgm:pt>
    <dgm:pt modelId="{9818C39C-68FE-48D8-8965-8263C049DF1C}" type="sibTrans" cxnId="{AFC9725C-68E7-4EA8-8207-45BB079BD537}">
      <dgm:prSet/>
      <dgm:spPr/>
      <dgm:t>
        <a:bodyPr/>
        <a:lstStyle/>
        <a:p>
          <a:endParaRPr lang="en-US"/>
        </a:p>
      </dgm:t>
    </dgm:pt>
    <dgm:pt modelId="{E2E39F59-8DEB-47C1-9170-9B21691046E1}">
      <dgm:prSet/>
      <dgm:spPr/>
      <dgm:t>
        <a:bodyPr/>
        <a:lstStyle/>
        <a:p>
          <a:pPr>
            <a:lnSpc>
              <a:spcPct val="100000"/>
            </a:lnSpc>
            <a:defRPr cap="all"/>
          </a:pPr>
          <a:r>
            <a:rPr lang="en-US"/>
            <a:t>Dictionary</a:t>
          </a:r>
        </a:p>
      </dgm:t>
    </dgm:pt>
    <dgm:pt modelId="{FFD36830-B7AC-443C-A19F-889D7201EF2F}" type="parTrans" cxnId="{B85F8739-5A94-4E90-BB14-11E88D59E728}">
      <dgm:prSet/>
      <dgm:spPr/>
      <dgm:t>
        <a:bodyPr/>
        <a:lstStyle/>
        <a:p>
          <a:endParaRPr lang="en-US"/>
        </a:p>
      </dgm:t>
    </dgm:pt>
    <dgm:pt modelId="{C7B7F9E6-A3FC-49FC-A868-430013F1395F}" type="sibTrans" cxnId="{B85F8739-5A94-4E90-BB14-11E88D59E728}">
      <dgm:prSet/>
      <dgm:spPr/>
      <dgm:t>
        <a:bodyPr/>
        <a:lstStyle/>
        <a:p>
          <a:endParaRPr lang="en-US"/>
        </a:p>
      </dgm:t>
    </dgm:pt>
    <dgm:pt modelId="{361DDB21-8087-4FAC-AAC7-A37F80424915}">
      <dgm:prSet/>
      <dgm:spPr/>
      <dgm:t>
        <a:bodyPr/>
        <a:lstStyle/>
        <a:p>
          <a:pPr>
            <a:lnSpc>
              <a:spcPct val="100000"/>
            </a:lnSpc>
            <a:defRPr cap="all"/>
          </a:pPr>
          <a:r>
            <a:rPr lang="en-US"/>
            <a:t>Set</a:t>
          </a:r>
        </a:p>
      </dgm:t>
    </dgm:pt>
    <dgm:pt modelId="{14DF6225-D5C8-49D9-A17B-2524F5331222}" type="parTrans" cxnId="{77C66047-D68A-4EF3-A7A5-1F2ED7DA2ADF}">
      <dgm:prSet/>
      <dgm:spPr/>
      <dgm:t>
        <a:bodyPr/>
        <a:lstStyle/>
        <a:p>
          <a:endParaRPr lang="en-US"/>
        </a:p>
      </dgm:t>
    </dgm:pt>
    <dgm:pt modelId="{3AE9FB7D-7C00-4C89-B08C-549ABE7C66F2}" type="sibTrans" cxnId="{77C66047-D68A-4EF3-A7A5-1F2ED7DA2ADF}">
      <dgm:prSet/>
      <dgm:spPr/>
      <dgm:t>
        <a:bodyPr/>
        <a:lstStyle/>
        <a:p>
          <a:endParaRPr lang="en-US"/>
        </a:p>
      </dgm:t>
    </dgm:pt>
    <dgm:pt modelId="{120623F8-D221-4790-848A-8AAC8E3FE538}" type="pres">
      <dgm:prSet presAssocID="{BF3AC6DC-1CF3-40AF-891D-5BA422EA6FFC}" presName="root" presStyleCnt="0">
        <dgm:presLayoutVars>
          <dgm:dir/>
          <dgm:resizeHandles val="exact"/>
        </dgm:presLayoutVars>
      </dgm:prSet>
      <dgm:spPr/>
    </dgm:pt>
    <dgm:pt modelId="{BDDD1FA3-4F53-4696-9386-7E9A6947FC41}" type="pres">
      <dgm:prSet presAssocID="{7FFD42A8-FAE2-4791-89CC-01924A9650C8}" presName="compNode" presStyleCnt="0"/>
      <dgm:spPr/>
    </dgm:pt>
    <dgm:pt modelId="{5DD86EA8-BCC7-4952-9499-4B022AF9082C}" type="pres">
      <dgm:prSet presAssocID="{7FFD42A8-FAE2-4791-89CC-01924A9650C8}" presName="iconBgRect" presStyleLbl="bgShp" presStyleIdx="0" presStyleCnt="4"/>
      <dgm:spPr/>
    </dgm:pt>
    <dgm:pt modelId="{6FF66E27-2717-439C-AED4-09433A76EFA8}" type="pres">
      <dgm:prSet presAssocID="{7FFD42A8-FAE2-4791-89CC-01924A9650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63E2CDA4-9BF7-43E8-AA4F-1CC87FF3F77A}" type="pres">
      <dgm:prSet presAssocID="{7FFD42A8-FAE2-4791-89CC-01924A9650C8}" presName="spaceRect" presStyleCnt="0"/>
      <dgm:spPr/>
    </dgm:pt>
    <dgm:pt modelId="{DEE98C82-C3D4-4AFF-B806-C4B1AD1AFF21}" type="pres">
      <dgm:prSet presAssocID="{7FFD42A8-FAE2-4791-89CC-01924A9650C8}" presName="textRect" presStyleLbl="revTx" presStyleIdx="0" presStyleCnt="4">
        <dgm:presLayoutVars>
          <dgm:chMax val="1"/>
          <dgm:chPref val="1"/>
        </dgm:presLayoutVars>
      </dgm:prSet>
      <dgm:spPr/>
    </dgm:pt>
    <dgm:pt modelId="{B8A66974-0A39-4040-A928-E2FEDDC0DC56}" type="pres">
      <dgm:prSet presAssocID="{929340BC-6F5F-427F-B3E7-B23BE364D659}" presName="sibTrans" presStyleCnt="0"/>
      <dgm:spPr/>
    </dgm:pt>
    <dgm:pt modelId="{A870C8FD-B7A1-4929-8009-68084365172D}" type="pres">
      <dgm:prSet presAssocID="{5322B459-061D-439F-A819-DD7E63010339}" presName="compNode" presStyleCnt="0"/>
      <dgm:spPr/>
    </dgm:pt>
    <dgm:pt modelId="{A292A99C-83D9-4900-A243-A17001EFFAE0}" type="pres">
      <dgm:prSet presAssocID="{5322B459-061D-439F-A819-DD7E63010339}" presName="iconBgRect" presStyleLbl="bgShp" presStyleIdx="1" presStyleCnt="4"/>
      <dgm:spPr/>
    </dgm:pt>
    <dgm:pt modelId="{C7F433F6-F0AF-4FDA-9AB2-8416E1EC0F96}" type="pres">
      <dgm:prSet presAssocID="{5322B459-061D-439F-A819-DD7E6301033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314F2588-744C-40CC-847E-C04C028007F3}" type="pres">
      <dgm:prSet presAssocID="{5322B459-061D-439F-A819-DD7E63010339}" presName="spaceRect" presStyleCnt="0"/>
      <dgm:spPr/>
    </dgm:pt>
    <dgm:pt modelId="{4BBBADBE-4E29-4A32-8CF5-17BF28CA2ABB}" type="pres">
      <dgm:prSet presAssocID="{5322B459-061D-439F-A819-DD7E63010339}" presName="textRect" presStyleLbl="revTx" presStyleIdx="1" presStyleCnt="4">
        <dgm:presLayoutVars>
          <dgm:chMax val="1"/>
          <dgm:chPref val="1"/>
        </dgm:presLayoutVars>
      </dgm:prSet>
      <dgm:spPr/>
    </dgm:pt>
    <dgm:pt modelId="{291B107E-DE10-4E71-A21F-AD94DA5575D1}" type="pres">
      <dgm:prSet presAssocID="{9818C39C-68FE-48D8-8965-8263C049DF1C}" presName="sibTrans" presStyleCnt="0"/>
      <dgm:spPr/>
    </dgm:pt>
    <dgm:pt modelId="{0B0F60EE-0AF8-4FE3-B3A8-4CC7A48FC03A}" type="pres">
      <dgm:prSet presAssocID="{E2E39F59-8DEB-47C1-9170-9B21691046E1}" presName="compNode" presStyleCnt="0"/>
      <dgm:spPr/>
    </dgm:pt>
    <dgm:pt modelId="{49129205-8D01-410A-8184-A1B26B88FBBA}" type="pres">
      <dgm:prSet presAssocID="{E2E39F59-8DEB-47C1-9170-9B21691046E1}" presName="iconBgRect" presStyleLbl="bgShp" presStyleIdx="2" presStyleCnt="4"/>
      <dgm:spPr/>
    </dgm:pt>
    <dgm:pt modelId="{FACD9163-30B1-45B2-9172-3108EE47AE10}" type="pres">
      <dgm:prSet presAssocID="{E2E39F59-8DEB-47C1-9170-9B21691046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14BAE2BA-5BE2-4CFF-B2C1-40C1C7AC5D73}" type="pres">
      <dgm:prSet presAssocID="{E2E39F59-8DEB-47C1-9170-9B21691046E1}" presName="spaceRect" presStyleCnt="0"/>
      <dgm:spPr/>
    </dgm:pt>
    <dgm:pt modelId="{79E7D05D-D11E-48E3-95A0-F48895EF04FD}" type="pres">
      <dgm:prSet presAssocID="{E2E39F59-8DEB-47C1-9170-9B21691046E1}" presName="textRect" presStyleLbl="revTx" presStyleIdx="2" presStyleCnt="4">
        <dgm:presLayoutVars>
          <dgm:chMax val="1"/>
          <dgm:chPref val="1"/>
        </dgm:presLayoutVars>
      </dgm:prSet>
      <dgm:spPr/>
    </dgm:pt>
    <dgm:pt modelId="{6E86CE7C-BE3F-4A75-8484-2EDE9CCFF3D2}" type="pres">
      <dgm:prSet presAssocID="{C7B7F9E6-A3FC-49FC-A868-430013F1395F}" presName="sibTrans" presStyleCnt="0"/>
      <dgm:spPr/>
    </dgm:pt>
    <dgm:pt modelId="{81154AE3-A4CA-4829-85A1-914FD66510EF}" type="pres">
      <dgm:prSet presAssocID="{361DDB21-8087-4FAC-AAC7-A37F80424915}" presName="compNode" presStyleCnt="0"/>
      <dgm:spPr/>
    </dgm:pt>
    <dgm:pt modelId="{BA3CCB98-18F1-4FA9-98E0-1FFDB0814E5A}" type="pres">
      <dgm:prSet presAssocID="{361DDB21-8087-4FAC-AAC7-A37F80424915}" presName="iconBgRect" presStyleLbl="bgShp" presStyleIdx="3" presStyleCnt="4"/>
      <dgm:spPr/>
    </dgm:pt>
    <dgm:pt modelId="{BC26A447-0631-485D-8CE4-DACB775AEBB1}" type="pres">
      <dgm:prSet presAssocID="{361DDB21-8087-4FAC-AAC7-A37F804249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B99E35B3-FE4D-4C78-AB93-D9C4E06F92A7}" type="pres">
      <dgm:prSet presAssocID="{361DDB21-8087-4FAC-AAC7-A37F80424915}" presName="spaceRect" presStyleCnt="0"/>
      <dgm:spPr/>
    </dgm:pt>
    <dgm:pt modelId="{B21B51F3-AC5B-4DD4-8ED0-31856A3DE56B}" type="pres">
      <dgm:prSet presAssocID="{361DDB21-8087-4FAC-AAC7-A37F80424915}" presName="textRect" presStyleLbl="revTx" presStyleIdx="3" presStyleCnt="4">
        <dgm:presLayoutVars>
          <dgm:chMax val="1"/>
          <dgm:chPref val="1"/>
        </dgm:presLayoutVars>
      </dgm:prSet>
      <dgm:spPr/>
    </dgm:pt>
  </dgm:ptLst>
  <dgm:cxnLst>
    <dgm:cxn modelId="{AB16DE0F-2E3B-4B37-B944-FBFE04FA4A0B}" type="presOf" srcId="{5322B459-061D-439F-A819-DD7E63010339}" destId="{4BBBADBE-4E29-4A32-8CF5-17BF28CA2ABB}" srcOrd="0" destOrd="0" presId="urn:microsoft.com/office/officeart/2018/5/layout/IconCircleLabelList"/>
    <dgm:cxn modelId="{AA94E111-EF41-4C7B-9099-81327C1F5B12}" type="presOf" srcId="{361DDB21-8087-4FAC-AAC7-A37F80424915}" destId="{B21B51F3-AC5B-4DD4-8ED0-31856A3DE56B}" srcOrd="0" destOrd="0" presId="urn:microsoft.com/office/officeart/2018/5/layout/IconCircleLabelList"/>
    <dgm:cxn modelId="{8FB85E38-56AC-409F-93D2-1FBCCD0A3B17}" type="presOf" srcId="{BF3AC6DC-1CF3-40AF-891D-5BA422EA6FFC}" destId="{120623F8-D221-4790-848A-8AAC8E3FE538}" srcOrd="0" destOrd="0" presId="urn:microsoft.com/office/officeart/2018/5/layout/IconCircleLabelList"/>
    <dgm:cxn modelId="{B85F8739-5A94-4E90-BB14-11E88D59E728}" srcId="{BF3AC6DC-1CF3-40AF-891D-5BA422EA6FFC}" destId="{E2E39F59-8DEB-47C1-9170-9B21691046E1}" srcOrd="2" destOrd="0" parTransId="{FFD36830-B7AC-443C-A19F-889D7201EF2F}" sibTransId="{C7B7F9E6-A3FC-49FC-A868-430013F1395F}"/>
    <dgm:cxn modelId="{AFC9725C-68E7-4EA8-8207-45BB079BD537}" srcId="{BF3AC6DC-1CF3-40AF-891D-5BA422EA6FFC}" destId="{5322B459-061D-439F-A819-DD7E63010339}" srcOrd="1" destOrd="0" parTransId="{4C846063-137D-4492-96AC-503B0292FAB8}" sibTransId="{9818C39C-68FE-48D8-8965-8263C049DF1C}"/>
    <dgm:cxn modelId="{77C66047-D68A-4EF3-A7A5-1F2ED7DA2ADF}" srcId="{BF3AC6DC-1CF3-40AF-891D-5BA422EA6FFC}" destId="{361DDB21-8087-4FAC-AAC7-A37F80424915}" srcOrd="3" destOrd="0" parTransId="{14DF6225-D5C8-49D9-A17B-2524F5331222}" sibTransId="{3AE9FB7D-7C00-4C89-B08C-549ABE7C66F2}"/>
    <dgm:cxn modelId="{1B743F58-0122-4028-AABF-72C2BB6B90F5}" type="presOf" srcId="{E2E39F59-8DEB-47C1-9170-9B21691046E1}" destId="{79E7D05D-D11E-48E3-95A0-F48895EF04FD}" srcOrd="0" destOrd="0" presId="urn:microsoft.com/office/officeart/2018/5/layout/IconCircleLabelList"/>
    <dgm:cxn modelId="{E8AC8C9C-B369-4000-A523-6A8CE0B9CC0F}" srcId="{BF3AC6DC-1CF3-40AF-891D-5BA422EA6FFC}" destId="{7FFD42A8-FAE2-4791-89CC-01924A9650C8}" srcOrd="0" destOrd="0" parTransId="{2861EA86-6D5D-4F3E-AC31-0CD5B67E1EC1}" sibTransId="{929340BC-6F5F-427F-B3E7-B23BE364D659}"/>
    <dgm:cxn modelId="{484B25F1-8522-488D-8EB1-329885A71DFE}" type="presOf" srcId="{7FFD42A8-FAE2-4791-89CC-01924A9650C8}" destId="{DEE98C82-C3D4-4AFF-B806-C4B1AD1AFF21}" srcOrd="0" destOrd="0" presId="urn:microsoft.com/office/officeart/2018/5/layout/IconCircleLabelList"/>
    <dgm:cxn modelId="{5133DC17-7003-4BBA-BDC6-821878AC0075}" type="presParOf" srcId="{120623F8-D221-4790-848A-8AAC8E3FE538}" destId="{BDDD1FA3-4F53-4696-9386-7E9A6947FC41}" srcOrd="0" destOrd="0" presId="urn:microsoft.com/office/officeart/2018/5/layout/IconCircleLabelList"/>
    <dgm:cxn modelId="{3932769F-748D-4864-AAF2-264665FBD8AE}" type="presParOf" srcId="{BDDD1FA3-4F53-4696-9386-7E9A6947FC41}" destId="{5DD86EA8-BCC7-4952-9499-4B022AF9082C}" srcOrd="0" destOrd="0" presId="urn:microsoft.com/office/officeart/2018/5/layout/IconCircleLabelList"/>
    <dgm:cxn modelId="{EEF66B3A-E49A-4A2A-AE6C-0C502125F10D}" type="presParOf" srcId="{BDDD1FA3-4F53-4696-9386-7E9A6947FC41}" destId="{6FF66E27-2717-439C-AED4-09433A76EFA8}" srcOrd="1" destOrd="0" presId="urn:microsoft.com/office/officeart/2018/5/layout/IconCircleLabelList"/>
    <dgm:cxn modelId="{1186B975-0C1F-4B72-A70F-E24E5B873ED8}" type="presParOf" srcId="{BDDD1FA3-4F53-4696-9386-7E9A6947FC41}" destId="{63E2CDA4-9BF7-43E8-AA4F-1CC87FF3F77A}" srcOrd="2" destOrd="0" presId="urn:microsoft.com/office/officeart/2018/5/layout/IconCircleLabelList"/>
    <dgm:cxn modelId="{B7286AFD-248D-406C-9A6F-0833AED7D905}" type="presParOf" srcId="{BDDD1FA3-4F53-4696-9386-7E9A6947FC41}" destId="{DEE98C82-C3D4-4AFF-B806-C4B1AD1AFF21}" srcOrd="3" destOrd="0" presId="urn:microsoft.com/office/officeart/2018/5/layout/IconCircleLabelList"/>
    <dgm:cxn modelId="{51DAF29D-9F6F-4E94-9BBB-BF9AF808D87B}" type="presParOf" srcId="{120623F8-D221-4790-848A-8AAC8E3FE538}" destId="{B8A66974-0A39-4040-A928-E2FEDDC0DC56}" srcOrd="1" destOrd="0" presId="urn:microsoft.com/office/officeart/2018/5/layout/IconCircleLabelList"/>
    <dgm:cxn modelId="{FAE0A0DC-6A9E-4F75-8A37-A7044502ED76}" type="presParOf" srcId="{120623F8-D221-4790-848A-8AAC8E3FE538}" destId="{A870C8FD-B7A1-4929-8009-68084365172D}" srcOrd="2" destOrd="0" presId="urn:microsoft.com/office/officeart/2018/5/layout/IconCircleLabelList"/>
    <dgm:cxn modelId="{459D1021-AE8A-4293-B8FD-88485B87C061}" type="presParOf" srcId="{A870C8FD-B7A1-4929-8009-68084365172D}" destId="{A292A99C-83D9-4900-A243-A17001EFFAE0}" srcOrd="0" destOrd="0" presId="urn:microsoft.com/office/officeart/2018/5/layout/IconCircleLabelList"/>
    <dgm:cxn modelId="{DC95DD8E-BA3E-4C0B-959A-C9441E80EF9E}" type="presParOf" srcId="{A870C8FD-B7A1-4929-8009-68084365172D}" destId="{C7F433F6-F0AF-4FDA-9AB2-8416E1EC0F96}" srcOrd="1" destOrd="0" presId="urn:microsoft.com/office/officeart/2018/5/layout/IconCircleLabelList"/>
    <dgm:cxn modelId="{A235E4D5-A24F-4543-9AC7-B026272B2CC2}" type="presParOf" srcId="{A870C8FD-B7A1-4929-8009-68084365172D}" destId="{314F2588-744C-40CC-847E-C04C028007F3}" srcOrd="2" destOrd="0" presId="urn:microsoft.com/office/officeart/2018/5/layout/IconCircleLabelList"/>
    <dgm:cxn modelId="{A54E85DC-9696-465A-B7E9-D0F9842B19B0}" type="presParOf" srcId="{A870C8FD-B7A1-4929-8009-68084365172D}" destId="{4BBBADBE-4E29-4A32-8CF5-17BF28CA2ABB}" srcOrd="3" destOrd="0" presId="urn:microsoft.com/office/officeart/2018/5/layout/IconCircleLabelList"/>
    <dgm:cxn modelId="{4AC2408D-01D2-444C-8F86-6598194FE01C}" type="presParOf" srcId="{120623F8-D221-4790-848A-8AAC8E3FE538}" destId="{291B107E-DE10-4E71-A21F-AD94DA5575D1}" srcOrd="3" destOrd="0" presId="urn:microsoft.com/office/officeart/2018/5/layout/IconCircleLabelList"/>
    <dgm:cxn modelId="{14BBC416-5FA1-4D87-AB33-8C2D4B357BEF}" type="presParOf" srcId="{120623F8-D221-4790-848A-8AAC8E3FE538}" destId="{0B0F60EE-0AF8-4FE3-B3A8-4CC7A48FC03A}" srcOrd="4" destOrd="0" presId="urn:microsoft.com/office/officeart/2018/5/layout/IconCircleLabelList"/>
    <dgm:cxn modelId="{A870FCC2-11FF-4839-878C-FBFB40472A6B}" type="presParOf" srcId="{0B0F60EE-0AF8-4FE3-B3A8-4CC7A48FC03A}" destId="{49129205-8D01-410A-8184-A1B26B88FBBA}" srcOrd="0" destOrd="0" presId="urn:microsoft.com/office/officeart/2018/5/layout/IconCircleLabelList"/>
    <dgm:cxn modelId="{33A9BDED-6453-428B-AD9F-29D1B6607ADE}" type="presParOf" srcId="{0B0F60EE-0AF8-4FE3-B3A8-4CC7A48FC03A}" destId="{FACD9163-30B1-45B2-9172-3108EE47AE10}" srcOrd="1" destOrd="0" presId="urn:microsoft.com/office/officeart/2018/5/layout/IconCircleLabelList"/>
    <dgm:cxn modelId="{DC37977F-6583-4016-B05E-E8D615527D1F}" type="presParOf" srcId="{0B0F60EE-0AF8-4FE3-B3A8-4CC7A48FC03A}" destId="{14BAE2BA-5BE2-4CFF-B2C1-40C1C7AC5D73}" srcOrd="2" destOrd="0" presId="urn:microsoft.com/office/officeart/2018/5/layout/IconCircleLabelList"/>
    <dgm:cxn modelId="{0D09FFA1-771A-4BD5-B2CC-249AFE2FE448}" type="presParOf" srcId="{0B0F60EE-0AF8-4FE3-B3A8-4CC7A48FC03A}" destId="{79E7D05D-D11E-48E3-95A0-F48895EF04FD}" srcOrd="3" destOrd="0" presId="urn:microsoft.com/office/officeart/2018/5/layout/IconCircleLabelList"/>
    <dgm:cxn modelId="{F750559F-5270-4669-AE8A-B0D79B600CDB}" type="presParOf" srcId="{120623F8-D221-4790-848A-8AAC8E3FE538}" destId="{6E86CE7C-BE3F-4A75-8484-2EDE9CCFF3D2}" srcOrd="5" destOrd="0" presId="urn:microsoft.com/office/officeart/2018/5/layout/IconCircleLabelList"/>
    <dgm:cxn modelId="{F31ED6F9-EEFA-4871-B802-A36835A0D7F6}" type="presParOf" srcId="{120623F8-D221-4790-848A-8AAC8E3FE538}" destId="{81154AE3-A4CA-4829-85A1-914FD66510EF}" srcOrd="6" destOrd="0" presId="urn:microsoft.com/office/officeart/2018/5/layout/IconCircleLabelList"/>
    <dgm:cxn modelId="{8E679860-9FD4-4DD3-98DB-81723F1BBB70}" type="presParOf" srcId="{81154AE3-A4CA-4829-85A1-914FD66510EF}" destId="{BA3CCB98-18F1-4FA9-98E0-1FFDB0814E5A}" srcOrd="0" destOrd="0" presId="urn:microsoft.com/office/officeart/2018/5/layout/IconCircleLabelList"/>
    <dgm:cxn modelId="{5F365291-52E4-4C4C-930D-19E0F00733E5}" type="presParOf" srcId="{81154AE3-A4CA-4829-85A1-914FD66510EF}" destId="{BC26A447-0631-485D-8CE4-DACB775AEBB1}" srcOrd="1" destOrd="0" presId="urn:microsoft.com/office/officeart/2018/5/layout/IconCircleLabelList"/>
    <dgm:cxn modelId="{9C42A6AD-BB26-49EA-94D8-40F2C2CCE40F}" type="presParOf" srcId="{81154AE3-A4CA-4829-85A1-914FD66510EF}" destId="{B99E35B3-FE4D-4C78-AB93-D9C4E06F92A7}" srcOrd="2" destOrd="0" presId="urn:microsoft.com/office/officeart/2018/5/layout/IconCircleLabelList"/>
    <dgm:cxn modelId="{33262709-8422-49A3-8BF5-CCFA270F879B}" type="presParOf" srcId="{81154AE3-A4CA-4829-85A1-914FD66510EF}" destId="{B21B51F3-AC5B-4DD4-8ED0-31856A3DE56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86EA8-BCC7-4952-9499-4B022AF9082C}">
      <dsp:nvSpPr>
        <dsp:cNvPr id="0" name=""/>
        <dsp:cNvSpPr/>
      </dsp:nvSpPr>
      <dsp:spPr>
        <a:xfrm>
          <a:off x="328549" y="262072"/>
          <a:ext cx="1024013" cy="10240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66E27-2717-439C-AED4-09433A76EFA8}">
      <dsp:nvSpPr>
        <dsp:cNvPr id="0" name=""/>
        <dsp:cNvSpPr/>
      </dsp:nvSpPr>
      <dsp:spPr>
        <a:xfrm>
          <a:off x="546781" y="480305"/>
          <a:ext cx="587548" cy="587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E98C82-C3D4-4AFF-B806-C4B1AD1AFF21}">
      <dsp:nvSpPr>
        <dsp:cNvPr id="0" name=""/>
        <dsp:cNvSpPr/>
      </dsp:nvSpPr>
      <dsp:spPr>
        <a:xfrm>
          <a:off x="1200" y="1605041"/>
          <a:ext cx="1678710" cy="67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List</a:t>
          </a:r>
        </a:p>
      </dsp:txBody>
      <dsp:txXfrm>
        <a:off x="1200" y="1605041"/>
        <a:ext cx="1678710" cy="671484"/>
      </dsp:txXfrm>
    </dsp:sp>
    <dsp:sp modelId="{A292A99C-83D9-4900-A243-A17001EFFAE0}">
      <dsp:nvSpPr>
        <dsp:cNvPr id="0" name=""/>
        <dsp:cNvSpPr/>
      </dsp:nvSpPr>
      <dsp:spPr>
        <a:xfrm>
          <a:off x="2301034" y="262072"/>
          <a:ext cx="1024013" cy="10240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433F6-F0AF-4FDA-9AB2-8416E1EC0F96}">
      <dsp:nvSpPr>
        <dsp:cNvPr id="0" name=""/>
        <dsp:cNvSpPr/>
      </dsp:nvSpPr>
      <dsp:spPr>
        <a:xfrm>
          <a:off x="2519266" y="480305"/>
          <a:ext cx="587548" cy="587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BBADBE-4E29-4A32-8CF5-17BF28CA2ABB}">
      <dsp:nvSpPr>
        <dsp:cNvPr id="0" name=""/>
        <dsp:cNvSpPr/>
      </dsp:nvSpPr>
      <dsp:spPr>
        <a:xfrm>
          <a:off x="1973685" y="1605041"/>
          <a:ext cx="1678710" cy="67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Tuple</a:t>
          </a:r>
        </a:p>
      </dsp:txBody>
      <dsp:txXfrm>
        <a:off x="1973685" y="1605041"/>
        <a:ext cx="1678710" cy="671484"/>
      </dsp:txXfrm>
    </dsp:sp>
    <dsp:sp modelId="{49129205-8D01-410A-8184-A1B26B88FBBA}">
      <dsp:nvSpPr>
        <dsp:cNvPr id="0" name=""/>
        <dsp:cNvSpPr/>
      </dsp:nvSpPr>
      <dsp:spPr>
        <a:xfrm>
          <a:off x="4273519" y="262072"/>
          <a:ext cx="1024013" cy="10240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D9163-30B1-45B2-9172-3108EE47AE10}">
      <dsp:nvSpPr>
        <dsp:cNvPr id="0" name=""/>
        <dsp:cNvSpPr/>
      </dsp:nvSpPr>
      <dsp:spPr>
        <a:xfrm>
          <a:off x="4491752" y="480305"/>
          <a:ext cx="587548" cy="5875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E7D05D-D11E-48E3-95A0-F48895EF04FD}">
      <dsp:nvSpPr>
        <dsp:cNvPr id="0" name=""/>
        <dsp:cNvSpPr/>
      </dsp:nvSpPr>
      <dsp:spPr>
        <a:xfrm>
          <a:off x="3946171" y="1605041"/>
          <a:ext cx="1678710" cy="67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Dictionary</a:t>
          </a:r>
        </a:p>
      </dsp:txBody>
      <dsp:txXfrm>
        <a:off x="3946171" y="1605041"/>
        <a:ext cx="1678710" cy="671484"/>
      </dsp:txXfrm>
    </dsp:sp>
    <dsp:sp modelId="{BA3CCB98-18F1-4FA9-98E0-1FFDB0814E5A}">
      <dsp:nvSpPr>
        <dsp:cNvPr id="0" name=""/>
        <dsp:cNvSpPr/>
      </dsp:nvSpPr>
      <dsp:spPr>
        <a:xfrm>
          <a:off x="6246005" y="262072"/>
          <a:ext cx="1024013" cy="10240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6A447-0631-485D-8CE4-DACB775AEBB1}">
      <dsp:nvSpPr>
        <dsp:cNvPr id="0" name=""/>
        <dsp:cNvSpPr/>
      </dsp:nvSpPr>
      <dsp:spPr>
        <a:xfrm>
          <a:off x="6464237" y="480305"/>
          <a:ext cx="587548" cy="5875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1B51F3-AC5B-4DD4-8ED0-31856A3DE56B}">
      <dsp:nvSpPr>
        <dsp:cNvPr id="0" name=""/>
        <dsp:cNvSpPr/>
      </dsp:nvSpPr>
      <dsp:spPr>
        <a:xfrm>
          <a:off x="5918656" y="1605041"/>
          <a:ext cx="1678710" cy="67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Set</a:t>
          </a:r>
        </a:p>
      </dsp:txBody>
      <dsp:txXfrm>
        <a:off x="5918656" y="1605041"/>
        <a:ext cx="1678710" cy="6714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8533">
                <a:effectLst/>
              </a:defRPr>
            </a:lvl1pPr>
          </a:lstStyle>
          <a:p>
            <a:r>
              <a:rPr lang="en-US"/>
              <a:t>Click to edit Master title style</a:t>
            </a:r>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3200" cap="all">
                <a:solidFill>
                  <a:schemeClr val="tx1"/>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a:xfrm>
            <a:off x="2971799" y="4402932"/>
            <a:ext cx="3670469" cy="283369"/>
          </a:xfrm>
        </p:spPr>
        <p:txBody>
          <a:bodyPr/>
          <a:lstStyle/>
          <a:p>
            <a:endParaRPr lang="en-US"/>
          </a:p>
        </p:txBody>
      </p:sp>
      <p:sp>
        <p:nvSpPr>
          <p:cNvPr id="6" name="Slide Number Placeholder 5"/>
          <p:cNvSpPr>
            <a:spLocks noGrp="1"/>
          </p:cNvSpPr>
          <p:nvPr>
            <p:ph type="sldNum" sz="quarter" idx="12"/>
          </p:nvPr>
        </p:nvSpPr>
        <p:spPr>
          <a:xfrm>
            <a:off x="7956719" y="4402932"/>
            <a:ext cx="413375" cy="28336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75509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4267" b="0"/>
            </a:lvl1pPr>
          </a:lstStyle>
          <a:p>
            <a:r>
              <a:rPr lang="en-US"/>
              <a:t>Click to edit Master title style</a:t>
            </a:r>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49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5689" b="0" cap="none"/>
            </a:lvl1pPr>
          </a:lstStyle>
          <a:p>
            <a:r>
              <a:rPr lang="en-US"/>
              <a:t>Click to edit Master title style</a:t>
            </a:r>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80537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5689"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2045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5689" b="0" cap="none"/>
            </a:lvl1pPr>
          </a:lstStyle>
          <a:p>
            <a:r>
              <a:rPr lang="en-US"/>
              <a:t>Click to edit Master title style</a:t>
            </a:r>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7289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5689"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4267"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3546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4978"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9680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8" name="Title 1"/>
          <p:cNvSpPr>
            <a:spLocks noGrp="1"/>
          </p:cNvSpPr>
          <p:nvPr>
            <p:ph type="title"/>
          </p:nvPr>
        </p:nvSpPr>
        <p:spPr>
          <a:xfrm>
            <a:off x="514351" y="457201"/>
            <a:ext cx="7598569" cy="10922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4243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3092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209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7111" b="0" cap="all"/>
            </a:lvl1pPr>
          </a:lstStyle>
          <a:p>
            <a:r>
              <a:rPr lang="en-US"/>
              <a:t>Click to edit Master title style</a:t>
            </a:r>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3556" cap="all">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996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9561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730252" y="1663700"/>
            <a:ext cx="3531791" cy="432197"/>
          </a:xfrm>
        </p:spPr>
        <p:txBody>
          <a:bodyPr anchor="b">
            <a:noAutofit/>
          </a:bodyPr>
          <a:lstStyle>
            <a:lvl1pPr marL="0" indent="0">
              <a:buNone/>
              <a:defRPr sz="4978"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572003" y="1670050"/>
            <a:ext cx="3542110" cy="432197"/>
          </a:xfrm>
        </p:spPr>
        <p:txBody>
          <a:bodyPr anchor="b">
            <a:noAutofit/>
          </a:bodyPr>
          <a:lstStyle>
            <a:lvl1pPr marL="0" indent="0">
              <a:buNone/>
              <a:defRPr sz="4978"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672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2093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939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4267" b="0"/>
            </a:lvl1pPr>
          </a:lstStyle>
          <a:p>
            <a:r>
              <a:rPr lang="en-US"/>
              <a:t>Click to edit Master title style</a:t>
            </a:r>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2844"/>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2654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4978" b="0"/>
            </a:lvl1pPr>
          </a:lstStyle>
          <a:p>
            <a:r>
              <a:rPr lang="en-US"/>
              <a:t>Click to edit Master title style</a:t>
            </a:r>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1780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B61BEF0D-F0BB-DE4B-95CE-6DB70DBA9567}" type="datetimeFigureOut">
              <a:rPr lang="en-US" dirty="0"/>
              <a:pPr/>
              <a:t>4/10/2021</a:t>
            </a:fld>
            <a:endParaRPr lang="en-US"/>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1778"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9394190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9431" y="606041"/>
            <a:ext cx="2984404" cy="1090022"/>
          </a:xfrm>
        </p:spPr>
        <p:txBody>
          <a:bodyPr>
            <a:normAutofit/>
          </a:bodyPr>
          <a:lstStyle/>
          <a:p>
            <a:pPr>
              <a:lnSpc>
                <a:spcPct val="90000"/>
              </a:lnSpc>
            </a:pPr>
            <a:r>
              <a:rPr lang="en-IN" sz="2300" b="1" u="sng">
                <a:latin typeface="Times New Roman"/>
                <a:cs typeface="Times New Roman"/>
              </a:rPr>
              <a:t>Data Structure in Python</a:t>
            </a:r>
            <a:endParaRPr lang="en-US" sz="2300"/>
          </a:p>
        </p:txBody>
      </p:sp>
      <p:sp>
        <p:nvSpPr>
          <p:cNvPr id="3" name="Content Placeholder 2"/>
          <p:cNvSpPr>
            <a:spLocks noGrp="1"/>
          </p:cNvSpPr>
          <p:nvPr>
            <p:ph idx="1"/>
          </p:nvPr>
        </p:nvSpPr>
        <p:spPr>
          <a:xfrm>
            <a:off x="601633" y="1696065"/>
            <a:ext cx="3002202" cy="2728451"/>
          </a:xfrm>
        </p:spPr>
        <p:txBody>
          <a:bodyPr vert="horz" lIns="91440" tIns="45720" rIns="91440" bIns="45720" rtlCol="0">
            <a:normAutofit/>
          </a:bodyPr>
          <a:lstStyle/>
          <a:p>
            <a:pPr marL="0" indent="0">
              <a:buNone/>
            </a:pPr>
            <a:r>
              <a:rPr lang="en-IN">
                <a:cs typeface="Arial"/>
              </a:rPr>
              <a:t>A data structure is term in any programming that hold value together or the store the value or collect the value data type.</a:t>
            </a:r>
            <a:endParaRPr lang="en-US" dirty="0">
              <a:cs typeface="Arial"/>
            </a:endParaRPr>
          </a:p>
        </p:txBody>
      </p:sp>
      <p:pic>
        <p:nvPicPr>
          <p:cNvPr id="53" name="Graphic 6" descr="Database">
            <a:extLst>
              <a:ext uri="{FF2B5EF4-FFF2-40B4-BE49-F238E27FC236}">
                <a16:creationId xmlns:a16="http://schemas.microsoft.com/office/drawing/2014/main" id="{6B31E567-A19D-4DFF-A9A5-6AA3E01A7B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39557" y="597309"/>
            <a:ext cx="3827208" cy="38272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2053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3857-282B-4C4E-8105-6D5D856A8E57}"/>
              </a:ext>
            </a:extLst>
          </p:cNvPr>
          <p:cNvSpPr>
            <a:spLocks noGrp="1"/>
          </p:cNvSpPr>
          <p:nvPr>
            <p:ph type="title"/>
          </p:nvPr>
        </p:nvSpPr>
        <p:spPr/>
        <p:txBody>
          <a:bodyPr>
            <a:normAutofit/>
          </a:bodyPr>
          <a:lstStyle/>
          <a:p>
            <a:r>
              <a:rPr lang="en-US">
                <a:cs typeface="Arial"/>
              </a:rPr>
              <a:t>Data structure in python</a:t>
            </a:r>
            <a:endParaRPr lang="en-US"/>
          </a:p>
        </p:txBody>
      </p:sp>
      <p:graphicFrame>
        <p:nvGraphicFramePr>
          <p:cNvPr id="5" name="Content Placeholder 2">
            <a:extLst>
              <a:ext uri="{FF2B5EF4-FFF2-40B4-BE49-F238E27FC236}">
                <a16:creationId xmlns:a16="http://schemas.microsoft.com/office/drawing/2014/main" id="{C30C8A00-E09C-4933-AD82-D6EA3D4F016F}"/>
              </a:ext>
            </a:extLst>
          </p:cNvPr>
          <p:cNvGraphicFramePr>
            <a:graphicFrameLocks noGrp="1"/>
          </p:cNvGraphicFramePr>
          <p:nvPr>
            <p:ph idx="1"/>
            <p:extLst>
              <p:ext uri="{D42A27DB-BD31-4B8C-83A1-F6EECF244321}">
                <p14:modId xmlns:p14="http://schemas.microsoft.com/office/powerpoint/2010/main" val="3355416034"/>
              </p:ext>
            </p:extLst>
          </p:nvPr>
        </p:nvGraphicFramePr>
        <p:xfrm>
          <a:off x="514350" y="1804800"/>
          <a:ext cx="7598568" cy="253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DBAF7-39C6-4C23-9126-E351A525474F}"/>
              </a:ext>
            </a:extLst>
          </p:cNvPr>
          <p:cNvSpPr>
            <a:spLocks noGrp="1"/>
          </p:cNvSpPr>
          <p:nvPr>
            <p:ph type="title"/>
          </p:nvPr>
        </p:nvSpPr>
        <p:spPr>
          <a:xfrm>
            <a:off x="514349" y="862557"/>
            <a:ext cx="2744542" cy="3418386"/>
          </a:xfrm>
        </p:spPr>
        <p:txBody>
          <a:bodyPr>
            <a:normAutofit/>
          </a:bodyPr>
          <a:lstStyle/>
          <a:p>
            <a:pPr algn="r"/>
            <a:r>
              <a:rPr lang="en-US">
                <a:cs typeface="Calibri Light"/>
              </a:rPr>
              <a:t>Function applicable in all D</a:t>
            </a:r>
            <a:endParaRPr lang="en-US"/>
          </a:p>
          <a:p>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0192" y="1251585"/>
            <a:ext cx="0" cy="26403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30CEE3-D9E3-4965-ACCE-AA3D600C9D0C}"/>
              </a:ext>
            </a:extLst>
          </p:cNvPr>
          <p:cNvSpPr>
            <a:spLocks noGrp="1"/>
          </p:cNvSpPr>
          <p:nvPr>
            <p:ph idx="1"/>
          </p:nvPr>
        </p:nvSpPr>
        <p:spPr>
          <a:xfrm>
            <a:off x="3741493" y="862557"/>
            <a:ext cx="4888157" cy="3418386"/>
          </a:xfrm>
        </p:spPr>
        <p:txBody>
          <a:bodyPr>
            <a:normAutofit/>
          </a:bodyPr>
          <a:lstStyle/>
          <a:p>
            <a:pPr>
              <a:spcAft>
                <a:spcPts val="0"/>
              </a:spcAft>
            </a:pPr>
            <a:r>
              <a:rPr lang="en-US">
                <a:ea typeface="+mn-lt"/>
                <a:cs typeface="+mn-lt"/>
              </a:rPr>
              <a:t>Functions of list</a:t>
            </a:r>
          </a:p>
          <a:p>
            <a:pPr>
              <a:spcAft>
                <a:spcPts val="0"/>
              </a:spcAft>
              <a:buFont typeface="Arial,Sans-Serif"/>
            </a:pPr>
            <a:r>
              <a:rPr lang="en-US">
                <a:ea typeface="+mn-lt"/>
                <a:cs typeface="+mn-lt"/>
              </a:rPr>
              <a:t>Len()</a:t>
            </a:r>
          </a:p>
          <a:p>
            <a:pPr>
              <a:spcAft>
                <a:spcPts val="0"/>
              </a:spcAft>
              <a:buFont typeface="Arial,Sans-Serif"/>
            </a:pPr>
            <a:r>
              <a:rPr lang="en-US">
                <a:ea typeface="+mn-lt"/>
                <a:cs typeface="+mn-lt"/>
              </a:rPr>
              <a:t>Max()</a:t>
            </a:r>
          </a:p>
          <a:p>
            <a:pPr>
              <a:spcAft>
                <a:spcPts val="0"/>
              </a:spcAft>
              <a:buFont typeface="Arial,Sans-Serif"/>
            </a:pPr>
            <a:r>
              <a:rPr lang="en-US">
                <a:ea typeface="+mn-lt"/>
                <a:cs typeface="+mn-lt"/>
              </a:rPr>
              <a:t>Sort()</a:t>
            </a:r>
          </a:p>
          <a:p>
            <a:pPr>
              <a:spcAft>
                <a:spcPts val="0"/>
              </a:spcAft>
              <a:buFont typeface="Arial,Sans-Serif"/>
            </a:pPr>
            <a:r>
              <a:rPr lang="en-US">
                <a:ea typeface="+mn-lt"/>
                <a:cs typeface="+mn-lt"/>
              </a:rPr>
              <a:t>List()</a:t>
            </a:r>
          </a:p>
          <a:p>
            <a:endParaRPr lang="en-US">
              <a:cs typeface="Calibri"/>
            </a:endParaRPr>
          </a:p>
        </p:txBody>
      </p:sp>
    </p:spTree>
    <p:extLst>
      <p:ext uri="{BB962C8B-B14F-4D97-AF65-F5344CB8AC3E}">
        <p14:creationId xmlns:p14="http://schemas.microsoft.com/office/powerpoint/2010/main" val="21116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5C96-34CA-46FA-AC71-B5DED8A840CD}"/>
              </a:ext>
            </a:extLst>
          </p:cNvPr>
          <p:cNvSpPr>
            <a:spLocks noGrp="1"/>
          </p:cNvSpPr>
          <p:nvPr>
            <p:ph type="title"/>
          </p:nvPr>
        </p:nvSpPr>
        <p:spPr>
          <a:xfrm>
            <a:off x="514350" y="400050"/>
            <a:ext cx="8115300" cy="882819"/>
          </a:xfrm>
        </p:spPr>
        <p:txBody>
          <a:bodyPr anchor="b">
            <a:normAutofit/>
          </a:bodyPr>
          <a:lstStyle/>
          <a:p>
            <a:pPr algn="ctr"/>
            <a:r>
              <a:rPr lang="en-US" sz="3300">
                <a:cs typeface="Calibri Light"/>
              </a:rPr>
              <a:t>List in python</a:t>
            </a:r>
            <a:endParaRPr lang="en-US" sz="3300"/>
          </a:p>
        </p:txBody>
      </p:sp>
      <p:sp>
        <p:nvSpPr>
          <p:cNvPr id="3" name="Content Placeholder 2">
            <a:extLst>
              <a:ext uri="{FF2B5EF4-FFF2-40B4-BE49-F238E27FC236}">
                <a16:creationId xmlns:a16="http://schemas.microsoft.com/office/drawing/2014/main" id="{D13EBD83-8FEC-411B-97A9-3805D99BA2B3}"/>
              </a:ext>
            </a:extLst>
          </p:cNvPr>
          <p:cNvSpPr>
            <a:spLocks noGrp="1"/>
          </p:cNvSpPr>
          <p:nvPr>
            <p:ph idx="1"/>
          </p:nvPr>
        </p:nvSpPr>
        <p:spPr>
          <a:xfrm>
            <a:off x="514350" y="1682919"/>
            <a:ext cx="4416725" cy="2660481"/>
          </a:xfrm>
        </p:spPr>
        <p:txBody>
          <a:bodyPr anchor="t">
            <a:normAutofit/>
          </a:bodyPr>
          <a:lstStyle/>
          <a:p>
            <a:r>
              <a:rPr lang="en-US" sz="1500">
                <a:cs typeface="Calibri"/>
              </a:rPr>
              <a:t>List is </a:t>
            </a:r>
            <a:r>
              <a:rPr lang="en-US" sz="1500">
                <a:ea typeface="+mn-lt"/>
                <a:cs typeface="+mn-lt"/>
              </a:rPr>
              <a:t>heterogeneous value contain like string, integer , float.</a:t>
            </a:r>
            <a:endParaRPr lang="en-US" sz="1500"/>
          </a:p>
          <a:p>
            <a:r>
              <a:rPr lang="en-US" sz="1500">
                <a:ea typeface="+mn-lt"/>
                <a:cs typeface="+mn-lt"/>
              </a:rPr>
              <a:t>List is mutable.</a:t>
            </a:r>
          </a:p>
          <a:p>
            <a:r>
              <a:rPr lang="en-US" sz="1500">
                <a:ea typeface="+mn-lt"/>
                <a:cs typeface="+mn-lt"/>
              </a:rPr>
              <a:t>Syntax : variable=[values](this is symbol of list) </a:t>
            </a:r>
          </a:p>
          <a:p>
            <a:r>
              <a:rPr lang="en-US" sz="1500">
                <a:ea typeface="+mn-lt"/>
                <a:cs typeface="+mn-lt"/>
              </a:rPr>
              <a:t>Or </a:t>
            </a:r>
            <a:r>
              <a:rPr lang="en-US" sz="1500" err="1">
                <a:ea typeface="+mn-lt"/>
                <a:cs typeface="+mn-lt"/>
              </a:rPr>
              <a:t>variable_name</a:t>
            </a:r>
            <a:r>
              <a:rPr lang="en-US" sz="1500">
                <a:ea typeface="+mn-lt"/>
                <a:cs typeface="+mn-lt"/>
              </a:rPr>
              <a:t>=list(values)</a:t>
            </a:r>
          </a:p>
          <a:p>
            <a:r>
              <a:rPr lang="en-US" sz="1500">
                <a:ea typeface="+mn-lt"/>
                <a:cs typeface="+mn-lt"/>
              </a:rPr>
              <a:t>How you know list all </a:t>
            </a:r>
            <a:r>
              <a:rPr lang="en-US" sz="1500" err="1">
                <a:ea typeface="+mn-lt"/>
                <a:cs typeface="+mn-lt"/>
              </a:rPr>
              <a:t>methodby</a:t>
            </a:r>
            <a:r>
              <a:rPr lang="en-US" sz="1500">
                <a:ea typeface="+mn-lt"/>
                <a:cs typeface="+mn-lt"/>
              </a:rPr>
              <a:t> run "</a:t>
            </a:r>
            <a:r>
              <a:rPr lang="en-US" sz="1500" err="1">
                <a:ea typeface="+mn-lt"/>
                <a:cs typeface="+mn-lt"/>
              </a:rPr>
              <a:t>dir</a:t>
            </a:r>
            <a:r>
              <a:rPr lang="en-US" sz="1500">
                <a:ea typeface="+mn-lt"/>
                <a:cs typeface="+mn-lt"/>
              </a:rPr>
              <a:t>(list)"</a:t>
            </a:r>
          </a:p>
          <a:p>
            <a:endParaRPr lang="en-US" sz="1500">
              <a:ea typeface="+mn-lt"/>
              <a:cs typeface="+mn-lt"/>
            </a:endParaRPr>
          </a:p>
          <a:p>
            <a:endParaRPr lang="en-US" sz="1500">
              <a:ea typeface="+mn-lt"/>
              <a:cs typeface="+mn-lt"/>
            </a:endParaRPr>
          </a:p>
          <a:p>
            <a:endParaRPr lang="en-US" sz="1500">
              <a:ea typeface="+mn-lt"/>
              <a:cs typeface="+mn-lt"/>
            </a:endParaRPr>
          </a:p>
          <a:p>
            <a:endParaRPr lang="en-US">
              <a:ea typeface="+mn-lt"/>
              <a:cs typeface="+mn-lt"/>
            </a:endParaRPr>
          </a:p>
        </p:txBody>
      </p:sp>
    </p:spTree>
    <p:extLst>
      <p:ext uri="{BB962C8B-B14F-4D97-AF65-F5344CB8AC3E}">
        <p14:creationId xmlns:p14="http://schemas.microsoft.com/office/powerpoint/2010/main" val="296333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useBgFill="1">
        <p:nvSpPr>
          <p:cNvPr id="19" name="Rectangle 18">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0EE90-0AEB-41CA-89F5-3FA7A9D2D2DC}"/>
              </a:ext>
            </a:extLst>
          </p:cNvPr>
          <p:cNvSpPr>
            <a:spLocks noGrp="1"/>
          </p:cNvSpPr>
          <p:nvPr>
            <p:ph type="title"/>
          </p:nvPr>
        </p:nvSpPr>
        <p:spPr>
          <a:xfrm>
            <a:off x="514350" y="400050"/>
            <a:ext cx="8115300" cy="882819"/>
          </a:xfrm>
        </p:spPr>
        <p:txBody>
          <a:bodyPr vert="horz" lIns="91440" tIns="45720" rIns="91440" bIns="45720" rtlCol="0" anchor="b">
            <a:normAutofit/>
          </a:bodyPr>
          <a:lstStyle/>
          <a:p>
            <a:pPr algn="ctr"/>
            <a:r>
              <a:rPr lang="en-US" sz="3300"/>
              <a:t>Tuple in python</a:t>
            </a:r>
          </a:p>
        </p:txBody>
      </p:sp>
      <p:cxnSp>
        <p:nvCxnSpPr>
          <p:cNvPr id="21" name="Straight Connector 20">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1" y="1387557"/>
            <a:ext cx="37555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56B0A3-30EE-4AE5-A8D5-AE7F56DB7A28}"/>
              </a:ext>
            </a:extLst>
          </p:cNvPr>
          <p:cNvSpPr>
            <a:spLocks noGrp="1"/>
          </p:cNvSpPr>
          <p:nvPr>
            <p:ph sz="half" idx="1"/>
          </p:nvPr>
        </p:nvSpPr>
        <p:spPr>
          <a:xfrm>
            <a:off x="514350" y="1682919"/>
            <a:ext cx="8115300" cy="2660481"/>
          </a:xfrm>
        </p:spPr>
        <p:txBody>
          <a:bodyPr vert="horz" lIns="91440" tIns="45720" rIns="91440" bIns="45720" rtlCol="0" anchor="t">
            <a:normAutofit/>
          </a:bodyPr>
          <a:lstStyle/>
          <a:p>
            <a:r>
              <a:rPr lang="en-US" sz="2000"/>
              <a:t>Tuple is also  heterogeneous data types such as integers, floats, strings, lists, and dictionaries.</a:t>
            </a:r>
            <a:endParaRPr lang="en-US" sz="2000">
              <a:cs typeface="Calibri"/>
            </a:endParaRPr>
          </a:p>
          <a:p>
            <a:r>
              <a:rPr lang="en-US" sz="2000"/>
              <a:t>is immutable type. Hence it can act as key for dictionary</a:t>
            </a:r>
            <a:endParaRPr lang="en-US" sz="2000">
              <a:cs typeface="Calibri"/>
            </a:endParaRPr>
          </a:p>
          <a:p>
            <a:r>
              <a:rPr lang="en-US" sz="2000"/>
              <a:t>allows multiple assignments in python</a:t>
            </a:r>
            <a:endParaRPr lang="en-US" sz="2000">
              <a:cs typeface="Calibri"/>
            </a:endParaRPr>
          </a:p>
          <a:p>
            <a:r>
              <a:rPr lang="en-US" sz="2000"/>
              <a:t>is an </a:t>
            </a:r>
            <a:r>
              <a:rPr lang="en-US" sz="2000" err="1"/>
              <a:t>iterable</a:t>
            </a:r>
            <a:r>
              <a:rPr lang="en-US" sz="2000"/>
              <a:t> type. So indexing and slicing are possible on tuples.</a:t>
            </a:r>
            <a:endParaRPr lang="en-US" sz="2000">
              <a:cs typeface="Calibri"/>
            </a:endParaRPr>
          </a:p>
          <a:p>
            <a:r>
              <a:rPr lang="en-US" sz="2000" err="1">
                <a:cs typeface="Calibri"/>
              </a:rPr>
              <a:t>Syantax</a:t>
            </a:r>
            <a:r>
              <a:rPr lang="en-US" sz="2000">
                <a:cs typeface="Calibri"/>
              </a:rPr>
              <a:t>= </a:t>
            </a:r>
            <a:r>
              <a:rPr lang="en-US" sz="2000" err="1">
                <a:cs typeface="Calibri"/>
              </a:rPr>
              <a:t>variable_name</a:t>
            </a:r>
            <a:r>
              <a:rPr lang="en-US" sz="2000">
                <a:cs typeface="Calibri"/>
              </a:rPr>
              <a:t>=((values))</a:t>
            </a:r>
          </a:p>
          <a:p>
            <a:endParaRPr lang="en-US" sz="2000">
              <a:cs typeface="Calibri"/>
            </a:endParaRPr>
          </a:p>
        </p:txBody>
      </p:sp>
    </p:spTree>
    <p:extLst>
      <p:ext uri="{BB962C8B-B14F-4D97-AF65-F5344CB8AC3E}">
        <p14:creationId xmlns:p14="http://schemas.microsoft.com/office/powerpoint/2010/main" val="220732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697A6-F181-40C2-A838-31A8A5BF723F}"/>
              </a:ext>
            </a:extLst>
          </p:cNvPr>
          <p:cNvSpPr>
            <a:spLocks noGrp="1"/>
          </p:cNvSpPr>
          <p:nvPr>
            <p:ph type="title"/>
          </p:nvPr>
        </p:nvSpPr>
        <p:spPr>
          <a:xfrm>
            <a:off x="266341" y="-203799"/>
            <a:ext cx="8115300" cy="882819"/>
          </a:xfrm>
        </p:spPr>
        <p:txBody>
          <a:bodyPr anchor="b">
            <a:normAutofit/>
          </a:bodyPr>
          <a:lstStyle/>
          <a:p>
            <a:pPr algn="ctr"/>
            <a:r>
              <a:rPr lang="en-US" sz="3300">
                <a:ea typeface="+mj-lt"/>
                <a:cs typeface="+mj-lt"/>
              </a:rPr>
              <a:t>Dictionary in python</a:t>
            </a:r>
            <a:endParaRPr lang="en-US" sz="330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1" y="1387557"/>
            <a:ext cx="37555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4AE3DE-046C-4742-B4B7-F8CDEC17083A}"/>
              </a:ext>
            </a:extLst>
          </p:cNvPr>
          <p:cNvSpPr>
            <a:spLocks noGrp="1"/>
          </p:cNvSpPr>
          <p:nvPr>
            <p:ph idx="1"/>
          </p:nvPr>
        </p:nvSpPr>
        <p:spPr>
          <a:xfrm>
            <a:off x="50680" y="744797"/>
            <a:ext cx="9150469" cy="4267150"/>
          </a:xfrm>
        </p:spPr>
        <p:txBody>
          <a:bodyPr anchor="t">
            <a:normAutofit fontScale="70000" lnSpcReduction="20000"/>
          </a:bodyPr>
          <a:lstStyle/>
          <a:p>
            <a:pPr marL="0" indent="0">
              <a:buNone/>
            </a:pPr>
            <a:endParaRPr lang="en-US" sz="2000">
              <a:cs typeface="Calibri" panose="020F0502020204030204"/>
            </a:endParaRPr>
          </a:p>
          <a:p>
            <a:r>
              <a:rPr lang="en-US" sz="2000">
                <a:ea typeface="+mn-lt"/>
                <a:cs typeface="+mn-lt"/>
              </a:rPr>
              <a:t> is a collection of key-value pairs</a:t>
            </a:r>
            <a:endParaRPr lang="en-US" sz="2000">
              <a:cs typeface="Calibri"/>
            </a:endParaRPr>
          </a:p>
          <a:p>
            <a:r>
              <a:rPr lang="en-US" sz="2000">
                <a:ea typeface="+mn-lt"/>
                <a:cs typeface="+mn-lt"/>
              </a:rPr>
              <a:t>Keys are unique and must be of immutable type</a:t>
            </a:r>
            <a:endParaRPr lang="en-US" sz="2000">
              <a:cs typeface="Calibri"/>
            </a:endParaRPr>
          </a:p>
          <a:p>
            <a:r>
              <a:rPr lang="en-US" sz="2000">
                <a:ea typeface="+mn-lt"/>
                <a:cs typeface="+mn-lt"/>
              </a:rPr>
              <a:t> dictionary object is mutable</a:t>
            </a:r>
            <a:endParaRPr lang="en-US" sz="2000">
              <a:cs typeface="Calibri"/>
            </a:endParaRPr>
          </a:p>
          <a:p>
            <a:r>
              <a:rPr lang="en-US" sz="2000">
                <a:ea typeface="+mn-lt"/>
                <a:cs typeface="+mn-lt"/>
              </a:rPr>
              <a:t>we cannot access dictionary elements using index</a:t>
            </a:r>
          </a:p>
          <a:p>
            <a:r>
              <a:rPr lang="en-US" sz="2000">
                <a:ea typeface="+mn-lt"/>
                <a:cs typeface="+mn-lt"/>
              </a:rPr>
              <a:t>Syntax: </a:t>
            </a:r>
            <a:r>
              <a:rPr lang="en-US" sz="2000" err="1">
                <a:ea typeface="+mn-lt"/>
                <a:cs typeface="+mn-lt"/>
              </a:rPr>
              <a:t>varibale_name</a:t>
            </a:r>
            <a:r>
              <a:rPr lang="en-US" sz="2000">
                <a:ea typeface="+mn-lt"/>
                <a:cs typeface="+mn-lt"/>
              </a:rPr>
              <a:t>={value:key_value,Value2:key_2...}</a:t>
            </a:r>
          </a:p>
          <a:p>
            <a:r>
              <a:rPr lang="en-US" sz="2000">
                <a:ea typeface="+mn-lt"/>
                <a:cs typeface="+mn-lt"/>
              </a:rPr>
              <a:t>using $in$ keyword: Returns true if given key is present in dictionary , otherwise False</a:t>
            </a:r>
            <a:endParaRPr lang="en-US"/>
          </a:p>
          <a:p>
            <a:r>
              <a:rPr lang="en-US" sz="2000">
                <a:ea typeface="+mn-lt"/>
                <a:cs typeface="+mn-lt"/>
              </a:rPr>
              <a:t>keys()method: Returns a sequence of all the keys in dictionary. This sequence can be converted as list</a:t>
            </a:r>
            <a:endParaRPr lang="en-US"/>
          </a:p>
          <a:p>
            <a:r>
              <a:rPr lang="en-US" sz="2000">
                <a:ea typeface="+mn-lt"/>
                <a:cs typeface="+mn-lt"/>
              </a:rPr>
              <a:t>- $values()$ method: Returns a sequence of all the values in the dictionary. This sequence can be converted as list</a:t>
            </a:r>
            <a:endParaRPr lang="en-US"/>
          </a:p>
          <a:p>
            <a:r>
              <a:rPr lang="en-US" sz="2000">
                <a:ea typeface="+mn-lt"/>
                <a:cs typeface="+mn-lt"/>
              </a:rPr>
              <a:t>- $items()$ method: Returns key-value pair in the form of sequence of tuples. This sequence can be converted as list of tuples</a:t>
            </a:r>
            <a:endParaRPr lang="en-US"/>
          </a:p>
          <a:p>
            <a:r>
              <a:rPr lang="en-US" sz="2000">
                <a:ea typeface="+mn-lt"/>
                <a:cs typeface="+mn-lt"/>
              </a:rPr>
              <a:t>- $get()$ method: Takes two arguments, where first argument is a key and second argument is some default value. If the given key exists in the dictionary, the get() method returns the respective value. Otherwise, it returns the default value provided as the second argument.</a:t>
            </a:r>
            <a:endParaRPr lang="en-US"/>
          </a:p>
        </p:txBody>
      </p:sp>
    </p:spTree>
    <p:extLst>
      <p:ext uri="{BB962C8B-B14F-4D97-AF65-F5344CB8AC3E}">
        <p14:creationId xmlns:p14="http://schemas.microsoft.com/office/powerpoint/2010/main" val="44152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6619-BFDE-4A7F-B645-DCBB4738DCF7}"/>
              </a:ext>
            </a:extLst>
          </p:cNvPr>
          <p:cNvSpPr>
            <a:spLocks noGrp="1"/>
          </p:cNvSpPr>
          <p:nvPr>
            <p:ph type="title"/>
          </p:nvPr>
        </p:nvSpPr>
        <p:spPr/>
        <p:txBody>
          <a:bodyPr/>
          <a:lstStyle/>
          <a:p>
            <a:r>
              <a:rPr lang="en-US">
                <a:cs typeface="Calibri Light"/>
              </a:rPr>
              <a:t>Set In Python</a:t>
            </a:r>
            <a:endParaRPr lang="en-US"/>
          </a:p>
        </p:txBody>
      </p:sp>
      <p:sp>
        <p:nvSpPr>
          <p:cNvPr id="3" name="Content Placeholder 2">
            <a:extLst>
              <a:ext uri="{FF2B5EF4-FFF2-40B4-BE49-F238E27FC236}">
                <a16:creationId xmlns:a16="http://schemas.microsoft.com/office/drawing/2014/main" id="{0630F5B1-F6A1-43F5-9C20-AEDE2FB50789}"/>
              </a:ext>
            </a:extLst>
          </p:cNvPr>
          <p:cNvSpPr>
            <a:spLocks noGrp="1"/>
          </p:cNvSpPr>
          <p:nvPr>
            <p:ph idx="1"/>
          </p:nvPr>
        </p:nvSpPr>
        <p:spPr/>
        <p:txBody>
          <a:bodyPr/>
          <a:lstStyle/>
          <a:p>
            <a:r>
              <a:rPr lang="en-US">
                <a:ea typeface="+mn-lt"/>
                <a:cs typeface="+mn-lt"/>
              </a:rPr>
              <a:t>set is a collection of elements</a:t>
            </a:r>
            <a:endParaRPr lang="en-US">
              <a:cs typeface="Calibri" panose="020F0502020204030204"/>
            </a:endParaRPr>
          </a:p>
          <a:p>
            <a:r>
              <a:rPr lang="en-US">
                <a:ea typeface="+mn-lt"/>
                <a:cs typeface="+mn-lt"/>
              </a:rPr>
              <a:t>No duplicate entries are allowed</a:t>
            </a:r>
            <a:endParaRPr lang="en-US"/>
          </a:p>
          <a:p>
            <a:r>
              <a:rPr lang="en-US">
                <a:ea typeface="+mn-lt"/>
                <a:cs typeface="+mn-lt"/>
              </a:rPr>
              <a:t>Set object cannot be indexed</a:t>
            </a:r>
            <a:endParaRPr lang="en-US"/>
          </a:p>
          <a:p>
            <a:r>
              <a:rPr lang="en-US">
                <a:ea typeface="+mn-lt"/>
                <a:cs typeface="+mn-lt"/>
              </a:rPr>
              <a:t>Sets are mutable data structure</a:t>
            </a:r>
          </a:p>
          <a:p>
            <a:r>
              <a:rPr lang="en-US">
                <a:ea typeface="+mn-lt"/>
                <a:cs typeface="+mn-lt"/>
              </a:rPr>
              <a:t>Syntax : </a:t>
            </a:r>
            <a:r>
              <a:rPr lang="en-US" err="1">
                <a:ea typeface="+mn-lt"/>
                <a:cs typeface="+mn-lt"/>
              </a:rPr>
              <a:t>variable_name</a:t>
            </a:r>
            <a:r>
              <a:rPr lang="en-US">
                <a:ea typeface="+mn-lt"/>
                <a:cs typeface="+mn-lt"/>
              </a:rPr>
              <a:t>= set([value])</a:t>
            </a:r>
          </a:p>
          <a:p>
            <a:r>
              <a:rPr lang="en-US">
                <a:cs typeface="Calibri" panose="020F0502020204030204"/>
              </a:rPr>
              <a:t>Theory of set in elementary class.</a:t>
            </a:r>
          </a:p>
        </p:txBody>
      </p:sp>
    </p:spTree>
    <p:extLst>
      <p:ext uri="{BB962C8B-B14F-4D97-AF65-F5344CB8AC3E}">
        <p14:creationId xmlns:p14="http://schemas.microsoft.com/office/powerpoint/2010/main" val="393513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A4E58-5ACD-4FB8-AD76-DF0A3DBC2ADB}"/>
              </a:ext>
            </a:extLst>
          </p:cNvPr>
          <p:cNvSpPr>
            <a:spLocks noGrp="1"/>
          </p:cNvSpPr>
          <p:nvPr>
            <p:ph type="title"/>
          </p:nvPr>
        </p:nvSpPr>
        <p:spPr>
          <a:xfrm>
            <a:off x="514350" y="400050"/>
            <a:ext cx="8115300" cy="882819"/>
          </a:xfrm>
        </p:spPr>
        <p:txBody>
          <a:bodyPr anchor="b">
            <a:normAutofit/>
          </a:bodyPr>
          <a:lstStyle/>
          <a:p>
            <a:pPr algn="ctr">
              <a:lnSpc>
                <a:spcPct val="90000"/>
              </a:lnSpc>
            </a:pPr>
            <a:r>
              <a:rPr lang="en-US" sz="2800">
                <a:cs typeface="Calibri Light"/>
              </a:rPr>
              <a:t>String in python</a:t>
            </a:r>
            <a:br>
              <a:rPr lang="en-US" sz="2800">
                <a:cs typeface="Calibri Light"/>
              </a:rPr>
            </a:br>
            <a:endParaRPr lang="en-US" sz="280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4221" y="1387557"/>
            <a:ext cx="37555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256B00-BEE0-4CB8-8610-F46AACBC398B}"/>
              </a:ext>
            </a:extLst>
          </p:cNvPr>
          <p:cNvSpPr>
            <a:spLocks noGrp="1"/>
          </p:cNvSpPr>
          <p:nvPr>
            <p:ph idx="1"/>
          </p:nvPr>
        </p:nvSpPr>
        <p:spPr>
          <a:xfrm>
            <a:off x="514350" y="1682919"/>
            <a:ext cx="8115300" cy="2660481"/>
          </a:xfrm>
        </p:spPr>
        <p:txBody>
          <a:bodyPr anchor="t">
            <a:normAutofit/>
          </a:bodyPr>
          <a:lstStyle/>
          <a:p>
            <a:r>
              <a:rPr lang="en-US" sz="1500">
                <a:ea typeface="+mn-lt"/>
                <a:cs typeface="+mn-lt"/>
              </a:rPr>
              <a:t>A Python string is a sequence, which consists of zero or more characters</a:t>
            </a:r>
          </a:p>
          <a:p>
            <a:r>
              <a:rPr lang="en-US" sz="1500">
                <a:cs typeface="Calibri"/>
              </a:rPr>
              <a:t>Sting is immutable</a:t>
            </a:r>
          </a:p>
          <a:p>
            <a:r>
              <a:rPr lang="en-US" sz="1500">
                <a:cs typeface="Calibri"/>
              </a:rPr>
              <a:t>String have many function and methods </a:t>
            </a:r>
          </a:p>
          <a:p>
            <a:r>
              <a:rPr lang="en-US" sz="1500">
                <a:cs typeface="Calibri"/>
              </a:rPr>
              <a:t>We write string as("double "), ('single')or ('''triple ''')</a:t>
            </a:r>
          </a:p>
          <a:p>
            <a:endParaRPr lang="en-US">
              <a:cs typeface="Calibri"/>
            </a:endParaRPr>
          </a:p>
        </p:txBody>
      </p:sp>
    </p:spTree>
    <p:extLst>
      <p:ext uri="{BB962C8B-B14F-4D97-AF65-F5344CB8AC3E}">
        <p14:creationId xmlns:p14="http://schemas.microsoft.com/office/powerpoint/2010/main" val="2712885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On-screen Show (16:9)</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Arial,Sans-Serif</vt:lpstr>
      <vt:lpstr>Calibri</vt:lpstr>
      <vt:lpstr>Calibri Light</vt:lpstr>
      <vt:lpstr>Times New Roman</vt:lpstr>
      <vt:lpstr>Celestial</vt:lpstr>
      <vt:lpstr>Data Structure in Python</vt:lpstr>
      <vt:lpstr>Data structure in python</vt:lpstr>
      <vt:lpstr>Function applicable in all D </vt:lpstr>
      <vt:lpstr>List in python</vt:lpstr>
      <vt:lpstr>Tuple in python</vt:lpstr>
      <vt:lpstr>Dictionary in python</vt:lpstr>
      <vt:lpstr>Set In Python</vt:lpstr>
      <vt:lpstr>String in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Next ?</dc:title>
  <dc:creator>RK</dc:creator>
  <cp:lastModifiedBy>nagendra yadav</cp:lastModifiedBy>
  <cp:revision>2</cp:revision>
  <dcterms:created xsi:type="dcterms:W3CDTF">2006-08-16T00:00:00Z</dcterms:created>
  <dcterms:modified xsi:type="dcterms:W3CDTF">2021-04-10T15:09:46Z</dcterms:modified>
</cp:coreProperties>
</file>