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4E49C-AD9D-3D99-6DCF-51C4F3593904}" v="636" dt="2020-05-08T13:32:43.752"/>
    <p1510:client id="{DB06E1C6-0DE9-A289-C1F3-B05A71718027}" v="16" dt="2020-05-08T15:46:2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5F34E49C-AD9D-3D99-6DCF-51C4F3593904}"/>
    <pc:docChg chg="addSld delSld modSld addMainMaster delMainMaster">
      <pc:chgData name="Nagendra Yadav [DS-08]" userId="S::19225760031@datascience.manipal.edu::8ed35957-b4a4-4eaf-8310-b2eafcc0d91b" providerId="AD" clId="Web-{5F34E49C-AD9D-3D99-6DCF-51C4F3593904}" dt="2020-05-08T13:32:49.658" v="632"/>
      <pc:docMkLst>
        <pc:docMk/>
      </pc:docMkLst>
      <pc:sldChg chg="addSp delSp modSp mod setBg modClrScheme delAnim setClrOvrMap delDesignElem chgLayout">
        <pc:chgData name="Nagendra Yadav [DS-08]" userId="S::19225760031@datascience.manipal.edu::8ed35957-b4a4-4eaf-8310-b2eafcc0d91b" providerId="AD" clId="Web-{5F34E49C-AD9D-3D99-6DCF-51C4F3593904}" dt="2020-05-08T13:27:32.031" v="252"/>
        <pc:sldMkLst>
          <pc:docMk/>
          <pc:sldMk cId="439045224" sldId="257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3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5F34E49C-AD9D-3D99-6DCF-51C4F3593904}" dt="2020-05-08T13:23:58.920" v="11"/>
          <ac:spMkLst>
            <pc:docMk/>
            <pc:sldMk cId="439045224" sldId="257"/>
            <ac:spMk id="4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32.015" v="251"/>
          <ac:spMkLst>
            <pc:docMk/>
            <pc:sldMk cId="439045224" sldId="257"/>
            <ac:spMk id="5" creationId="{052BEFF1-896C-45B1-B02C-96A6A1BC389A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32.015" v="251"/>
          <ac:spMkLst>
            <pc:docMk/>
            <pc:sldMk cId="439045224" sldId="257"/>
            <ac:spMk id="6" creationId="{BB237A14-61B1-4C00-A670-5D8D68A8668E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32.015" v="251"/>
          <ac:spMkLst>
            <pc:docMk/>
            <pc:sldMk cId="439045224" sldId="257"/>
            <ac:spMk id="7" creationId="{8598F259-6F54-47A3-8D13-1603D786A328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14.671" v="248"/>
          <ac:spMkLst>
            <pc:docMk/>
            <pc:sldMk cId="439045224" sldId="257"/>
            <ac:spMk id="8" creationId="{80516254-1D9F-4F3A-9870-3A3280BE2BFE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32.015" v="251"/>
          <ac:spMkLst>
            <pc:docMk/>
            <pc:sldMk cId="439045224" sldId="257"/>
            <ac:spMk id="9" creationId="{0BA768A8-4FED-4ED8-9E46-6BE72188ECD2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14.671" v="248"/>
          <ac:spMkLst>
            <pc:docMk/>
            <pc:sldMk cId="439045224" sldId="257"/>
            <ac:spMk id="10" creationId="{FC14672B-27A5-4CDA-ABAF-5E4CF4B41C23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11" creationId="{74CD14DB-BB81-479F-A1FC-1C75640E9F84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13" creationId="{C943A91B-7CA7-4592-A975-73B1BF8C4C74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27:14.671" v="248"/>
          <ac:spMkLst>
            <pc:docMk/>
            <pc:sldMk cId="439045224" sldId="257"/>
            <ac:spMk id="14" creationId="{9A206779-5C74-4555-94BC-5845C92EC3A8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15" creationId="{EC471314-E46A-414B-8D91-74880E84F187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27:32.031" v="252"/>
          <ac:spMkLst>
            <pc:docMk/>
            <pc:sldMk cId="439045224" sldId="257"/>
            <ac:spMk id="16" creationId="{6A681326-1C9D-44A3-A627-3871BDAE4127}"/>
          </ac:spMkLst>
        </pc:spChg>
        <pc:cxnChg chg="add del">
          <ac:chgData name="Nagendra Yadav [DS-08]" userId="S::19225760031@datascience.manipal.edu::8ed35957-b4a4-4eaf-8310-b2eafcc0d91b" providerId="AD" clId="Web-{5F34E49C-AD9D-3D99-6DCF-51C4F3593904}" dt="2020-05-08T13:27:14.671" v="248"/>
          <ac:cxnSpMkLst>
            <pc:docMk/>
            <pc:sldMk cId="439045224" sldId="257"/>
            <ac:cxnSpMk id="12" creationId="{8D89589C-2C90-4407-A995-05EC3DD7AB14}"/>
          </ac:cxnSpMkLst>
        </pc:cxn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10.202" v="67"/>
        <pc:sldMkLst>
          <pc:docMk/>
          <pc:sldMk cId="2167924705" sldId="258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2167924705" sldId="258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2167924705" sldId="258"/>
            <ac:spMk id="3" creationId="{00000000-0000-0000-0000-000000000000}"/>
          </ac:spMkLst>
        </pc:spChg>
      </pc:sldChg>
      <pc:sldChg chg="modSp new">
        <pc:chgData name="Nagendra Yadav [DS-08]" userId="S::19225760031@datascience.manipal.edu::8ed35957-b4a4-4eaf-8310-b2eafcc0d91b" providerId="AD" clId="Web-{5F34E49C-AD9D-3D99-6DCF-51C4F3593904}" dt="2020-05-08T13:31:03.360" v="479" actId="20577"/>
        <pc:sldMkLst>
          <pc:docMk/>
          <pc:sldMk cId="2833052428" sldId="258"/>
        </pc:sldMkLst>
        <pc:spChg chg="mod">
          <ac:chgData name="Nagendra Yadav [DS-08]" userId="S::19225760031@datascience.manipal.edu::8ed35957-b4a4-4eaf-8310-b2eafcc0d91b" providerId="AD" clId="Web-{5F34E49C-AD9D-3D99-6DCF-51C4F3593904}" dt="2020-05-08T13:29:47.016" v="374" actId="20577"/>
          <ac:spMkLst>
            <pc:docMk/>
            <pc:sldMk cId="2833052428" sldId="258"/>
            <ac:spMk id="2" creationId="{14A9AD3C-35F1-4964-96ED-CA9642EB5B08}"/>
          </ac:spMkLst>
        </pc:spChg>
        <pc:spChg chg="mod">
          <ac:chgData name="Nagendra Yadav [DS-08]" userId="S::19225760031@datascience.manipal.edu::8ed35957-b4a4-4eaf-8310-b2eafcc0d91b" providerId="AD" clId="Web-{5F34E49C-AD9D-3D99-6DCF-51C4F3593904}" dt="2020-05-08T13:28:43.719" v="315" actId="20577"/>
          <ac:spMkLst>
            <pc:docMk/>
            <pc:sldMk cId="2833052428" sldId="258"/>
            <ac:spMk id="3" creationId="{90D1BF0D-0992-48C4-AACD-F24893AEA0F6}"/>
          </ac:spMkLst>
        </pc:spChg>
        <pc:spChg chg="mod">
          <ac:chgData name="Nagendra Yadav [DS-08]" userId="S::19225760031@datascience.manipal.edu::8ed35957-b4a4-4eaf-8310-b2eafcc0d91b" providerId="AD" clId="Web-{5F34E49C-AD9D-3D99-6DCF-51C4F3593904}" dt="2020-05-08T13:31:03.360" v="479" actId="20577"/>
          <ac:spMkLst>
            <pc:docMk/>
            <pc:sldMk cId="2833052428" sldId="258"/>
            <ac:spMk id="4" creationId="{8EE84E5A-6301-42AA-A350-3933213C8DB6}"/>
          </ac:spMkLst>
        </pc:spChg>
      </pc:sldChg>
      <pc:sldChg chg="addSp delSp modSp new mod setBg setClrOvrMap">
        <pc:chgData name="Nagendra Yadav [DS-08]" userId="S::19225760031@datascience.manipal.edu::8ed35957-b4a4-4eaf-8310-b2eafcc0d91b" providerId="AD" clId="Web-{5F34E49C-AD9D-3D99-6DCF-51C4F3593904}" dt="2020-05-08T13:32:49.658" v="632"/>
        <pc:sldMkLst>
          <pc:docMk/>
          <pc:sldMk cId="52719901" sldId="259"/>
        </pc:sldMkLst>
        <pc:spChg chg="mo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2" creationId="{9AEE9BA1-EDCA-4713-9AE2-D23E0D15B0F9}"/>
          </ac:spMkLst>
        </pc:spChg>
        <pc:spChg chg="mo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3" creationId="{799BE364-C87D-421A-BD86-AF34B703E565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5" creationId="{74CD14DB-BB81-479F-A1FC-1C75640E9F84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6" creationId="{C943A91B-7CA7-4592-A975-73B1BF8C4C74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7" creationId="{EC471314-E46A-414B-8D91-74880E84F187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32:49.642" v="631"/>
          <ac:spMkLst>
            <pc:docMk/>
            <pc:sldMk cId="52719901" sldId="259"/>
            <ac:spMk id="8" creationId="{74CD14DB-BB81-479F-A1FC-1C75640E9F84}"/>
          </ac:spMkLst>
        </pc:spChg>
        <pc:spChg chg="add">
          <ac:chgData name="Nagendra Yadav [DS-08]" userId="S::19225760031@datascience.manipal.edu::8ed35957-b4a4-4eaf-8310-b2eafcc0d91b" providerId="AD" clId="Web-{5F34E49C-AD9D-3D99-6DCF-51C4F3593904}" dt="2020-05-08T13:32:49.658" v="632"/>
          <ac:spMkLst>
            <pc:docMk/>
            <pc:sldMk cId="52719901" sldId="259"/>
            <ac:spMk id="9" creationId="{6A681326-1C9D-44A3-A627-3871BDAE4127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32:49.642" v="631"/>
          <ac:spMkLst>
            <pc:docMk/>
            <pc:sldMk cId="52719901" sldId="259"/>
            <ac:spMk id="10" creationId="{C943A91B-7CA7-4592-A975-73B1BF8C4C74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32:49.642" v="631"/>
          <ac:spMkLst>
            <pc:docMk/>
            <pc:sldMk cId="52719901" sldId="259"/>
            <ac:spMk id="12" creationId="{EC471314-E46A-414B-8D91-74880E84F187}"/>
          </ac:spMkLst>
        </pc:spChg>
        <pc:spChg chg="add del">
          <ac:chgData name="Nagendra Yadav [DS-08]" userId="S::19225760031@datascience.manipal.edu::8ed35957-b4a4-4eaf-8310-b2eafcc0d91b" providerId="AD" clId="Web-{5F34E49C-AD9D-3D99-6DCF-51C4F3593904}" dt="2020-05-08T13:32:49.642" v="631"/>
          <ac:spMkLst>
            <pc:docMk/>
            <pc:sldMk cId="52719901" sldId="259"/>
            <ac:spMk id="14" creationId="{6A681326-1C9D-44A3-A627-3871BDAE4127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04.280" v="62"/>
        <pc:sldMkLst>
          <pc:docMk/>
          <pc:sldMk cId="3465678331" sldId="259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3465678331" sldId="259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3465678331" sldId="259"/>
            <ac:spMk id="3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05.108" v="63"/>
        <pc:sldMkLst>
          <pc:docMk/>
          <pc:sldMk cId="3185139183" sldId="260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3185139183" sldId="260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3185139183" sldId="260"/>
            <ac:spMk id="3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05.827" v="64"/>
        <pc:sldMkLst>
          <pc:docMk/>
          <pc:sldMk cId="1738850623" sldId="261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1738850623" sldId="261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1738850623" sldId="261"/>
            <ac:spMk id="3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06.233" v="65"/>
        <pc:sldMkLst>
          <pc:docMk/>
          <pc:sldMk cId="1710966293" sldId="262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1710966293" sldId="262"/>
            <ac:spMk id="3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06.780" v="66"/>
        <pc:sldMkLst>
          <pc:docMk/>
          <pc:sldMk cId="489206950" sldId="263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489206950" sldId="263"/>
            <ac:spMk id="3" creationId="{00000000-0000-0000-0000-000000000000}"/>
          </ac:spMkLst>
        </pc:spChg>
      </pc:sldChg>
      <pc:sldChg chg="modSp del mod modClrScheme chgLayout">
        <pc:chgData name="Nagendra Yadav [DS-08]" userId="S::19225760031@datascience.manipal.edu::8ed35957-b4a4-4eaf-8310-b2eafcc0d91b" providerId="AD" clId="Web-{5F34E49C-AD9D-3D99-6DCF-51C4F3593904}" dt="2020-05-08T13:25:11.249" v="68"/>
        <pc:sldMkLst>
          <pc:docMk/>
          <pc:sldMk cId="216454164" sldId="265"/>
        </pc:sldMkLst>
        <pc:spChg chg="mod ord">
          <ac:chgData name="Nagendra Yadav [DS-08]" userId="S::19225760031@datascience.manipal.edu::8ed35957-b4a4-4eaf-8310-b2eafcc0d91b" providerId="AD" clId="Web-{5F34E49C-AD9D-3D99-6DCF-51C4F3593904}" dt="2020-05-08T13:24:20.155" v="18"/>
          <ac:spMkLst>
            <pc:docMk/>
            <pc:sldMk cId="216454164" sldId="265"/>
            <ac:spMk id="3" creationId="{00000000-0000-0000-0000-000000000000}"/>
          </ac:spMkLst>
        </pc:spChg>
      </pc:sldChg>
      <pc:sldMasterChg chg="del delSldLayout">
        <pc:chgData name="Nagendra Yadav [DS-08]" userId="S::19225760031@datascience.manipal.edu::8ed35957-b4a4-4eaf-8310-b2eafcc0d91b" providerId="AD" clId="Web-{5F34E49C-AD9D-3D99-6DCF-51C4F3593904}" dt="2020-05-08T13:23:46.529" v="7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5F34E49C-AD9D-3D99-6DCF-51C4F3593904}" dt="2020-05-08T13:23:46.529" v="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5F34E49C-AD9D-3D99-6DCF-51C4F3593904}" dt="2020-05-08T13:24:20.155" v="18"/>
        <pc:sldMasterMkLst>
          <pc:docMk/>
          <pc:sldMasterMk cId="3263659273" sldId="2147483660"/>
        </pc:sldMasterMkLst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4052470288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54298251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35244976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071954653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365755386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697787627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901088089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393696571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888424033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2806954642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4:20.155" v="18"/>
          <pc:sldLayoutMkLst>
            <pc:docMk/>
            <pc:sldMasterMk cId="3263659273" sldId="2147483660"/>
            <pc:sldLayoutMk cId="384326927" sldId="2147483671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5F34E49C-AD9D-3D99-6DCF-51C4F3593904}" dt="2020-05-08T13:27:14.671" v="248"/>
        <pc:sldMasterMkLst>
          <pc:docMk/>
          <pc:sldMasterMk cId="501265326" sldId="2147483672"/>
        </pc:sldMasterMkLst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1310501293" sldId="2147483673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3438658103" sldId="2147483674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2678913508" sldId="2147483675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3859643079" sldId="2147483676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3003666542" sldId="2147483677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2089978674" sldId="2147483678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2382921803" sldId="2147483679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2174587935" sldId="2147483680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2509517921" sldId="2147483681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168025312" sldId="2147483682"/>
          </pc:sldLayoutMkLst>
        </pc:sldLayoutChg>
        <pc:sldLayoutChg chg="add del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501265326" sldId="2147483672"/>
            <pc:sldLayoutMk cId="1074050531" sldId="2147483683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5F34E49C-AD9D-3D99-6DCF-51C4F3593904}" dt="2020-05-08T13:27:14.671" v="248"/>
        <pc:sldMasterMkLst>
          <pc:docMk/>
          <pc:sldMasterMk cId="3403682971" sldId="2147483684"/>
        </pc:sldMasterMkLst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283425086" sldId="2147483685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2847534749" sldId="2147483686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488458929" sldId="2147483687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2421278852" sldId="2147483688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938030764" sldId="2147483689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1961219441" sldId="2147483690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1844369979" sldId="2147483691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1699281581" sldId="2147483692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804778482" sldId="2147483693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2901980939" sldId="2147483694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006704615" sldId="2147483695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065726618" sldId="2147483696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2463201423" sldId="2147483697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12790484" sldId="2147483698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383526301" sldId="2147483699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1572511847" sldId="2147483700"/>
          </pc:sldLayoutMkLst>
        </pc:sldLayoutChg>
        <pc:sldLayoutChg chg="add mod replId">
          <pc:chgData name="Nagendra Yadav [DS-08]" userId="S::19225760031@datascience.manipal.edu::8ed35957-b4a4-4eaf-8310-b2eafcc0d91b" providerId="AD" clId="Web-{5F34E49C-AD9D-3D99-6DCF-51C4F3593904}" dt="2020-05-08T13:27:14.671" v="248"/>
          <pc:sldLayoutMkLst>
            <pc:docMk/>
            <pc:sldMasterMk cId="3403682971" sldId="2147483684"/>
            <pc:sldLayoutMk cId="2206030547" sldId="2147483701"/>
          </pc:sldLayoutMkLst>
        </pc:sldLayoutChg>
      </pc:sldMasterChg>
    </pc:docChg>
  </pc:docChgLst>
  <pc:docChgLst>
    <pc:chgData name="Nagendra Yadav [DS-08]" userId="S::19225760031@datascience.manipal.edu::8ed35957-b4a4-4eaf-8310-b2eafcc0d91b" providerId="AD" clId="Web-{DB06E1C6-0DE9-A289-C1F3-B05A71718027}"/>
    <pc:docChg chg="modSld">
      <pc:chgData name="Nagendra Yadav [DS-08]" userId="S::19225760031@datascience.manipal.edu::8ed35957-b4a4-4eaf-8310-b2eafcc0d91b" providerId="AD" clId="Web-{DB06E1C6-0DE9-A289-C1F3-B05A71718027}" dt="2020-05-08T15:46:20.031" v="15" actId="20577"/>
      <pc:docMkLst>
        <pc:docMk/>
      </pc:docMkLst>
      <pc:sldChg chg="modSp">
        <pc:chgData name="Nagendra Yadav [DS-08]" userId="S::19225760031@datascience.manipal.edu::8ed35957-b4a4-4eaf-8310-b2eafcc0d91b" providerId="AD" clId="Web-{DB06E1C6-0DE9-A289-C1F3-B05A71718027}" dt="2020-05-08T15:46:20.031" v="14" actId="20577"/>
        <pc:sldMkLst>
          <pc:docMk/>
          <pc:sldMk cId="439045224" sldId="257"/>
        </pc:sldMkLst>
        <pc:spChg chg="mod">
          <ac:chgData name="Nagendra Yadav [DS-08]" userId="S::19225760031@datascience.manipal.edu::8ed35957-b4a4-4eaf-8310-b2eafcc0d91b" providerId="AD" clId="Web-{DB06E1C6-0DE9-A289-C1F3-B05A71718027}" dt="2020-05-08T15:46:20.031" v="14" actId="20577"/>
          <ac:spMkLst>
            <pc:docMk/>
            <pc:sldMk cId="439045224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0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726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1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3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3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8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  <a:latin typeface="Times New Roman"/>
                <a:cs typeface="Times New Roman"/>
              </a:rPr>
              <a:t>How to run 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72640"/>
            <a:ext cx="6709905" cy="2613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dirty="0" err="1">
                <a:latin typeface="Times New Roman"/>
                <a:cs typeface="Times New Roman"/>
              </a:rPr>
              <a:t>py</a:t>
            </a:r>
            <a:r>
              <a:rPr lang="en-US" dirty="0">
                <a:latin typeface="Times New Roman"/>
                <a:cs typeface="Times New Roman"/>
              </a:rPr>
              <a:t> is python extension.</a:t>
            </a:r>
          </a:p>
          <a:p>
            <a:pPr marL="344170" indent="-344170"/>
            <a:r>
              <a:rPr lang="en-US" dirty="0">
                <a:latin typeface="Times New Roman"/>
                <a:cs typeface="Times New Roman"/>
              </a:rPr>
              <a:t>Python run through by it's interpreter which you download python.org site</a:t>
            </a:r>
          </a:p>
          <a:p>
            <a:pPr marL="344170" indent="-344170"/>
            <a:r>
              <a:rPr lang="en-US" dirty="0">
                <a:latin typeface="Times New Roman"/>
                <a:cs typeface="Times New Roman"/>
              </a:rPr>
              <a:t>Write the code run in </a:t>
            </a:r>
            <a:r>
              <a:rPr lang="en-US" dirty="0" err="1">
                <a:latin typeface="Times New Roman"/>
                <a:cs typeface="Times New Roman"/>
              </a:rPr>
              <a:t>cmd</a:t>
            </a:r>
            <a:r>
              <a:rPr lang="en-US" dirty="0">
                <a:latin typeface="Times New Roman"/>
                <a:cs typeface="Times New Roman"/>
              </a:rPr>
              <a:t> shell by</a:t>
            </a:r>
          </a:p>
          <a:p>
            <a:pPr marL="344170" indent="-344170"/>
            <a:r>
              <a:rPr lang="en-US" dirty="0">
                <a:latin typeface="Times New Roman"/>
                <a:cs typeface="Times New Roman"/>
              </a:rPr>
              <a:t>Python filename.py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45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AD3C-35F1-4964-96ED-CA9642EB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basic run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BF0D-0992-48C4-AACD-F24893AEA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Print("hello")</a:t>
            </a:r>
          </a:p>
          <a:p>
            <a:r>
              <a:rPr lang="en-US" dirty="0"/>
              <a:t>Or </a:t>
            </a:r>
          </a:p>
          <a:p>
            <a:r>
              <a:rPr lang="en-US" dirty="0"/>
              <a:t>Print("this is first example")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4E5A-6301-42AA-A350-3933213C8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1. save the file as first.py</a:t>
            </a:r>
          </a:p>
          <a:p>
            <a:r>
              <a:rPr lang="en-US" sz="1600" dirty="0"/>
              <a:t>Run </a:t>
            </a:r>
            <a:r>
              <a:rPr lang="en-US" sz="1600" dirty="0" err="1"/>
              <a:t>cmd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Go to file location </a:t>
            </a:r>
          </a:p>
          <a:p>
            <a:pPr marL="0" indent="0">
              <a:buNone/>
            </a:pPr>
            <a:r>
              <a:rPr lang="en-US" sz="1600" dirty="0"/>
              <a:t>- type: Python fist.py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5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E9BA1-EDCA-4713-9AE2-D23E0D15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Jupyter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E364-C87D-421A-BD86-AF34B703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72640"/>
            <a:ext cx="6709905" cy="26136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Python file save as  .</a:t>
            </a:r>
            <a:r>
              <a:rPr lang="en-US" dirty="0" err="1"/>
              <a:t>inpy</a:t>
            </a:r>
            <a:r>
              <a:rPr lang="en-US" dirty="0"/>
              <a:t> is execute directly</a:t>
            </a:r>
          </a:p>
          <a:p>
            <a:r>
              <a:rPr lang="en-US" dirty="0"/>
              <a:t>By default python have .</a:t>
            </a:r>
            <a:r>
              <a:rPr lang="en-US" dirty="0" err="1"/>
              <a:t>py</a:t>
            </a:r>
            <a:r>
              <a:rPr lang="en-US" dirty="0"/>
              <a:t> extension except </a:t>
            </a:r>
            <a:r>
              <a:rPr lang="en-US" dirty="0" err="1"/>
              <a:t>jupyter</a:t>
            </a:r>
            <a:r>
              <a:rPr lang="en-US" dirty="0"/>
              <a:t> ide notebook.</a:t>
            </a:r>
          </a:p>
        </p:txBody>
      </p:sp>
    </p:spTree>
    <p:extLst>
      <p:ext uri="{BB962C8B-B14F-4D97-AF65-F5344CB8AC3E}">
        <p14:creationId xmlns:p14="http://schemas.microsoft.com/office/powerpoint/2010/main" val="5271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358</Words>
  <Application>Microsoft Office PowerPoint</Application>
  <PresentationFormat>On-screen Show (16:9)</PresentationFormat>
  <Paragraphs>139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How to run  Python</vt:lpstr>
      <vt:lpstr>Example : basic run code:</vt:lpstr>
      <vt:lpstr>In Jupyter 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adding JavaScript</dc:title>
  <dc:creator>R</dc:creator>
  <cp:lastModifiedBy>Windows User</cp:lastModifiedBy>
  <cp:revision>120</cp:revision>
  <dcterms:created xsi:type="dcterms:W3CDTF">2006-08-16T00:00:00Z</dcterms:created>
  <dcterms:modified xsi:type="dcterms:W3CDTF">2020-05-08T15:46:21Z</dcterms:modified>
</cp:coreProperties>
</file>