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4F7B82-B1B4-796E-D033-331E0C1D1FE1}" v="618" dt="2020-05-08T14:01:42.6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389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gendra Yadav [DS-08]" userId="S::19225760031@datascience.manipal.edu::8ed35957-b4a4-4eaf-8310-b2eafcc0d91b" providerId="AD" clId="Web-{A64F7B82-B1B4-796E-D033-331E0C1D1FE1}"/>
    <pc:docChg chg="addSld delSld modSld addMainMaster delMainMaster">
      <pc:chgData name="Nagendra Yadav [DS-08]" userId="S::19225760031@datascience.manipal.edu::8ed35957-b4a4-4eaf-8310-b2eafcc0d91b" providerId="AD" clId="Web-{A64F7B82-B1B4-796E-D033-331E0C1D1FE1}" dt="2020-05-08T14:01:49.966" v="631"/>
      <pc:docMkLst>
        <pc:docMk/>
      </pc:docMkLst>
      <pc:sldChg chg="addSp delSp modSp new mod setBg modClrScheme setClrOvrMap delDesignElem chgLayout">
        <pc:chgData name="Nagendra Yadav [DS-08]" userId="S::19225760031@datascience.manipal.edu::8ed35957-b4a4-4eaf-8310-b2eafcc0d91b" providerId="AD" clId="Web-{A64F7B82-B1B4-796E-D033-331E0C1D1FE1}" dt="2020-05-08T13:56:34.435" v="450" actId="20577"/>
        <pc:sldMkLst>
          <pc:docMk/>
          <pc:sldMk cId="2199313400" sldId="256"/>
        </pc:sldMkLst>
        <pc:spChg chg="mod ord">
          <ac:chgData name="Nagendra Yadav [DS-08]" userId="S::19225760031@datascience.manipal.edu::8ed35957-b4a4-4eaf-8310-b2eafcc0d91b" providerId="AD" clId="Web-{A64F7B82-B1B4-796E-D033-331E0C1D1FE1}" dt="2020-05-08T13:42:17.764" v="142" actId="20577"/>
          <ac:spMkLst>
            <pc:docMk/>
            <pc:sldMk cId="2199313400" sldId="256"/>
            <ac:spMk id="2" creationId="{31CE7F7D-CF61-43F3-9BA2-BF11AAFD2066}"/>
          </ac:spMkLst>
        </pc:spChg>
        <pc:spChg chg="mod ord">
          <ac:chgData name="Nagendra Yadav [DS-08]" userId="S::19225760031@datascience.manipal.edu::8ed35957-b4a4-4eaf-8310-b2eafcc0d91b" providerId="AD" clId="Web-{A64F7B82-B1B4-796E-D033-331E0C1D1FE1}" dt="2020-05-08T13:56:34.435" v="450" actId="20577"/>
          <ac:spMkLst>
            <pc:docMk/>
            <pc:sldMk cId="2199313400" sldId="256"/>
            <ac:spMk id="3" creationId="{712CDC38-7A11-4F74-9F07-8CBEB503EEFC}"/>
          </ac:spMkLst>
        </pc:spChg>
        <pc:spChg chg="add del">
          <ac:chgData name="Nagendra Yadav [DS-08]" userId="S::19225760031@datascience.manipal.edu::8ed35957-b4a4-4eaf-8310-b2eafcc0d91b" providerId="AD" clId="Web-{A64F7B82-B1B4-796E-D033-331E0C1D1FE1}" dt="2020-05-08T13:35:26.842" v="10"/>
          <ac:spMkLst>
            <pc:docMk/>
            <pc:sldMk cId="2199313400" sldId="256"/>
            <ac:spMk id="5" creationId="{0AF4F2BA-3C03-4E2C-8ABC-0949B61B3C5E}"/>
          </ac:spMkLst>
        </pc:spChg>
        <pc:spChg chg="add del">
          <ac:chgData name="Nagendra Yadav [DS-08]" userId="S::19225760031@datascience.manipal.edu::8ed35957-b4a4-4eaf-8310-b2eafcc0d91b" providerId="AD" clId="Web-{A64F7B82-B1B4-796E-D033-331E0C1D1FE1}" dt="2020-05-08T13:35:26.842" v="10"/>
          <ac:spMkLst>
            <pc:docMk/>
            <pc:sldMk cId="2199313400" sldId="256"/>
            <ac:spMk id="8" creationId="{B40A8CA7-7D5A-43B0-A1A0-B558ECA9EED1}"/>
          </ac:spMkLst>
        </pc:spChg>
        <pc:spChg chg="add del">
          <ac:chgData name="Nagendra Yadav [DS-08]" userId="S::19225760031@datascience.manipal.edu::8ed35957-b4a4-4eaf-8310-b2eafcc0d91b" providerId="AD" clId="Web-{A64F7B82-B1B4-796E-D033-331E0C1D1FE1}" dt="2020-05-08T13:35:04.842" v="8"/>
          <ac:spMkLst>
            <pc:docMk/>
            <pc:sldMk cId="2199313400" sldId="256"/>
            <ac:spMk id="9" creationId="{D4F87819-B70D-4927-B657-7D175613F950}"/>
          </ac:spMkLst>
        </pc:spChg>
        <pc:spChg chg="add del">
          <ac:chgData name="Nagendra Yadav [DS-08]" userId="S::19225760031@datascience.manipal.edu::8ed35957-b4a4-4eaf-8310-b2eafcc0d91b" providerId="AD" clId="Web-{A64F7B82-B1B4-796E-D033-331E0C1D1FE1}" dt="2020-05-08T13:35:34.295" v="11"/>
          <ac:spMkLst>
            <pc:docMk/>
            <pc:sldMk cId="2199313400" sldId="256"/>
            <ac:spMk id="10" creationId="{007891EC-4501-44ED-A8C8-B11B6DB767AB}"/>
          </ac:spMkLst>
        </pc:spChg>
        <pc:spChg chg="add del">
          <ac:chgData name="Nagendra Yadav [DS-08]" userId="S::19225760031@datascience.manipal.edu::8ed35957-b4a4-4eaf-8310-b2eafcc0d91b" providerId="AD" clId="Web-{A64F7B82-B1B4-796E-D033-331E0C1D1FE1}" dt="2020-05-08T13:35:04.842" v="8"/>
          <ac:spMkLst>
            <pc:docMk/>
            <pc:sldMk cId="2199313400" sldId="256"/>
            <ac:spMk id="11" creationId="{DCB3820D-C773-4632-9F79-C890E1B2B50D}"/>
          </ac:spMkLst>
        </pc:spChg>
        <pc:spChg chg="add del">
          <ac:chgData name="Nagendra Yadav [DS-08]" userId="S::19225760031@datascience.manipal.edu::8ed35957-b4a4-4eaf-8310-b2eafcc0d91b" providerId="AD" clId="Web-{A64F7B82-B1B4-796E-D033-331E0C1D1FE1}" dt="2020-05-08T13:36:31.764" v="31"/>
          <ac:spMkLst>
            <pc:docMk/>
            <pc:sldMk cId="2199313400" sldId="256"/>
            <ac:spMk id="12" creationId="{C00D9662-5CF3-4BF8-85EE-E1503E35D04B}"/>
          </ac:spMkLst>
        </pc:spChg>
        <pc:spChg chg="add del">
          <ac:chgData name="Nagendra Yadav [DS-08]" userId="S::19225760031@datascience.manipal.edu::8ed35957-b4a4-4eaf-8310-b2eafcc0d91b" providerId="AD" clId="Web-{A64F7B82-B1B4-796E-D033-331E0C1D1FE1}" dt="2020-05-08T13:35:04.842" v="8"/>
          <ac:spMkLst>
            <pc:docMk/>
            <pc:sldMk cId="2199313400" sldId="256"/>
            <ac:spMk id="13" creationId="{DCB8EB4B-AFE9-41E8-95B0-F246E5740491}"/>
          </ac:spMkLst>
        </pc:spChg>
        <pc:spChg chg="add del">
          <ac:chgData name="Nagendra Yadav [DS-08]" userId="S::19225760031@datascience.manipal.edu::8ed35957-b4a4-4eaf-8310-b2eafcc0d91b" providerId="AD" clId="Web-{A64F7B82-B1B4-796E-D033-331E0C1D1FE1}" dt="2020-05-08T13:36:31.764" v="31"/>
          <ac:spMkLst>
            <pc:docMk/>
            <pc:sldMk cId="2199313400" sldId="256"/>
            <ac:spMk id="17" creationId="{5BF951FB-3496-4321-9E03-62C6C49A2952}"/>
          </ac:spMkLst>
        </pc:spChg>
        <pc:spChg chg="add del">
          <ac:chgData name="Nagendra Yadav [DS-08]" userId="S::19225760031@datascience.manipal.edu::8ed35957-b4a4-4eaf-8310-b2eafcc0d91b" providerId="AD" clId="Web-{A64F7B82-B1B4-796E-D033-331E0C1D1FE1}" dt="2020-05-08T13:36:54.670" v="33"/>
          <ac:spMkLst>
            <pc:docMk/>
            <pc:sldMk cId="2199313400" sldId="256"/>
            <ac:spMk id="18" creationId="{C6A81905-F480-46A4-BC10-215D24EA1AE6}"/>
          </ac:spMkLst>
        </pc:spChg>
        <pc:spChg chg="add del">
          <ac:chgData name="Nagendra Yadav [DS-08]" userId="S::19225760031@datascience.manipal.edu::8ed35957-b4a4-4eaf-8310-b2eafcc0d91b" providerId="AD" clId="Web-{A64F7B82-B1B4-796E-D033-331E0C1D1FE1}" dt="2020-05-08T13:36:31.764" v="31"/>
          <ac:spMkLst>
            <pc:docMk/>
            <pc:sldMk cId="2199313400" sldId="256"/>
            <ac:spMk id="19" creationId="{612CC157-1C7E-4345-89D3-52E61E0A142B}"/>
          </ac:spMkLst>
        </pc:spChg>
        <pc:spChg chg="add del">
          <ac:chgData name="Nagendra Yadav [DS-08]" userId="S::19225760031@datascience.manipal.edu::8ed35957-b4a4-4eaf-8310-b2eafcc0d91b" providerId="AD" clId="Web-{A64F7B82-B1B4-796E-D033-331E0C1D1FE1}" dt="2020-05-08T13:36:54.670" v="33"/>
          <ac:spMkLst>
            <pc:docMk/>
            <pc:sldMk cId="2199313400" sldId="256"/>
            <ac:spMk id="20" creationId="{36FD4D9D-3784-41E8-8405-A42B72F51331}"/>
          </ac:spMkLst>
        </pc:spChg>
        <pc:spChg chg="add del">
          <ac:chgData name="Nagendra Yadav [DS-08]" userId="S::19225760031@datascience.manipal.edu::8ed35957-b4a4-4eaf-8310-b2eafcc0d91b" providerId="AD" clId="Web-{A64F7B82-B1B4-796E-D033-331E0C1D1FE1}" dt="2020-05-08T13:36:31.764" v="31"/>
          <ac:spMkLst>
            <pc:docMk/>
            <pc:sldMk cId="2199313400" sldId="256"/>
            <ac:spMk id="21" creationId="{B3554ECE-6F4C-4F12-B9C2-1A8072672313}"/>
          </ac:spMkLst>
        </pc:spChg>
        <pc:spChg chg="add del">
          <ac:chgData name="Nagendra Yadav [DS-08]" userId="S::19225760031@datascience.manipal.edu::8ed35957-b4a4-4eaf-8310-b2eafcc0d91b" providerId="AD" clId="Web-{A64F7B82-B1B4-796E-D033-331E0C1D1FE1}" dt="2020-05-08T13:36:54.670" v="33"/>
          <ac:spMkLst>
            <pc:docMk/>
            <pc:sldMk cId="2199313400" sldId="256"/>
            <ac:spMk id="22" creationId="{09811DF6-66E4-43D5-B564-3151796531ED}"/>
          </ac:spMkLst>
        </pc:spChg>
        <pc:spChg chg="add del">
          <ac:chgData name="Nagendra Yadav [DS-08]" userId="S::19225760031@datascience.manipal.edu::8ed35957-b4a4-4eaf-8310-b2eafcc0d91b" providerId="AD" clId="Web-{A64F7B82-B1B4-796E-D033-331E0C1D1FE1}" dt="2020-05-08T13:36:31.764" v="31"/>
          <ac:spMkLst>
            <pc:docMk/>
            <pc:sldMk cId="2199313400" sldId="256"/>
            <ac:spMk id="23" creationId="{1D35B0FD-0F2F-4198-91DA-900B7FB3F9C6}"/>
          </ac:spMkLst>
        </pc:spChg>
        <pc:spChg chg="add del">
          <ac:chgData name="Nagendra Yadav [DS-08]" userId="S::19225760031@datascience.manipal.edu::8ed35957-b4a4-4eaf-8310-b2eafcc0d91b" providerId="AD" clId="Web-{A64F7B82-B1B4-796E-D033-331E0C1D1FE1}" dt="2020-05-08T13:36:54.670" v="33"/>
          <ac:spMkLst>
            <pc:docMk/>
            <pc:sldMk cId="2199313400" sldId="256"/>
            <ac:spMk id="24" creationId="{60817A52-B891-4228-A61E-0C0A57632DDA}"/>
          </ac:spMkLst>
        </pc:spChg>
        <pc:spChg chg="add del">
          <ac:chgData name="Nagendra Yadav [DS-08]" userId="S::19225760031@datascience.manipal.edu::8ed35957-b4a4-4eaf-8310-b2eafcc0d91b" providerId="AD" clId="Web-{A64F7B82-B1B4-796E-D033-331E0C1D1FE1}" dt="2020-05-08T13:37:44.014" v="50"/>
          <ac:spMkLst>
            <pc:docMk/>
            <pc:sldMk cId="2199313400" sldId="256"/>
            <ac:spMk id="25" creationId="{6CCA5F87-1D1E-45CB-8D83-FC7EEFAD9935}"/>
          </ac:spMkLst>
        </pc:spChg>
        <pc:spChg chg="add del">
          <ac:chgData name="Nagendra Yadav [DS-08]" userId="S::19225760031@datascience.manipal.edu::8ed35957-b4a4-4eaf-8310-b2eafcc0d91b" providerId="AD" clId="Web-{A64F7B82-B1B4-796E-D033-331E0C1D1FE1}" dt="2020-05-08T13:37:44.014" v="50"/>
          <ac:spMkLst>
            <pc:docMk/>
            <pc:sldMk cId="2199313400" sldId="256"/>
            <ac:spMk id="27" creationId="{7CCFC2C6-6238-4A2F-93DE-2ADF74AF635E}"/>
          </ac:spMkLst>
        </pc:spChg>
        <pc:spChg chg="add del">
          <ac:chgData name="Nagendra Yadav [DS-08]" userId="S::19225760031@datascience.manipal.edu::8ed35957-b4a4-4eaf-8310-b2eafcc0d91b" providerId="AD" clId="Web-{A64F7B82-B1B4-796E-D033-331E0C1D1FE1}" dt="2020-05-08T13:37:44.014" v="50"/>
          <ac:spMkLst>
            <pc:docMk/>
            <pc:sldMk cId="2199313400" sldId="256"/>
            <ac:spMk id="28" creationId="{AF2F604E-43BE-4DC3-B983-E071523364F8}"/>
          </ac:spMkLst>
        </pc:spChg>
        <pc:spChg chg="add del">
          <ac:chgData name="Nagendra Yadav [DS-08]" userId="S::19225760031@datascience.manipal.edu::8ed35957-b4a4-4eaf-8310-b2eafcc0d91b" providerId="AD" clId="Web-{A64F7B82-B1B4-796E-D033-331E0C1D1FE1}" dt="2020-05-08T13:37:44.014" v="50"/>
          <ac:spMkLst>
            <pc:docMk/>
            <pc:sldMk cId="2199313400" sldId="256"/>
            <ac:spMk id="29" creationId="{08C9B587-E65E-4B52-B37C-ABEBB6E87928}"/>
          </ac:spMkLst>
        </pc:spChg>
        <pc:spChg chg="add">
          <ac:chgData name="Nagendra Yadav [DS-08]" userId="S::19225760031@datascience.manipal.edu::8ed35957-b4a4-4eaf-8310-b2eafcc0d91b" providerId="AD" clId="Web-{A64F7B82-B1B4-796E-D033-331E0C1D1FE1}" dt="2020-05-08T13:37:44.014" v="50"/>
          <ac:spMkLst>
            <pc:docMk/>
            <pc:sldMk cId="2199313400" sldId="256"/>
            <ac:spMk id="34" creationId="{0671A8AE-40A1-4631-A6B8-581AFF065482}"/>
          </ac:spMkLst>
        </pc:spChg>
        <pc:spChg chg="add">
          <ac:chgData name="Nagendra Yadav [DS-08]" userId="S::19225760031@datascience.manipal.edu::8ed35957-b4a4-4eaf-8310-b2eafcc0d91b" providerId="AD" clId="Web-{A64F7B82-B1B4-796E-D033-331E0C1D1FE1}" dt="2020-05-08T13:37:44.014" v="50"/>
          <ac:spMkLst>
            <pc:docMk/>
            <pc:sldMk cId="2199313400" sldId="256"/>
            <ac:spMk id="36" creationId="{A44CD100-6267-4E62-AA64-2182A3A6A1C0}"/>
          </ac:spMkLst>
        </pc:spChg>
        <pc:spChg chg="add">
          <ac:chgData name="Nagendra Yadav [DS-08]" userId="S::19225760031@datascience.manipal.edu::8ed35957-b4a4-4eaf-8310-b2eafcc0d91b" providerId="AD" clId="Web-{A64F7B82-B1B4-796E-D033-331E0C1D1FE1}" dt="2020-05-08T13:37:44.014" v="50"/>
          <ac:spMkLst>
            <pc:docMk/>
            <pc:sldMk cId="2199313400" sldId="256"/>
            <ac:spMk id="38" creationId="{AF2F604E-43BE-4DC3-B983-E071523364F8}"/>
          </ac:spMkLst>
        </pc:spChg>
        <pc:spChg chg="add">
          <ac:chgData name="Nagendra Yadav [DS-08]" userId="S::19225760031@datascience.manipal.edu::8ed35957-b4a4-4eaf-8310-b2eafcc0d91b" providerId="AD" clId="Web-{A64F7B82-B1B4-796E-D033-331E0C1D1FE1}" dt="2020-05-08T13:37:44.014" v="50"/>
          <ac:spMkLst>
            <pc:docMk/>
            <pc:sldMk cId="2199313400" sldId="256"/>
            <ac:spMk id="40" creationId="{08C9B587-E65E-4B52-B37C-ABEBB6E87928}"/>
          </ac:spMkLst>
        </pc:spChg>
        <pc:picChg chg="add del">
          <ac:chgData name="Nagendra Yadav [DS-08]" userId="S::19225760031@datascience.manipal.edu::8ed35957-b4a4-4eaf-8310-b2eafcc0d91b" providerId="AD" clId="Web-{A64F7B82-B1B4-796E-D033-331E0C1D1FE1}" dt="2020-05-08T13:35:04.842" v="8"/>
          <ac:picMkLst>
            <pc:docMk/>
            <pc:sldMk cId="2199313400" sldId="256"/>
            <ac:picMk id="4" creationId="{6C624DBC-5881-4F7F-A385-0E0B79D1B8FF}"/>
          </ac:picMkLst>
        </pc:picChg>
        <pc:picChg chg="add del mod ord">
          <ac:chgData name="Nagendra Yadav [DS-08]" userId="S::19225760031@datascience.manipal.edu::8ed35957-b4a4-4eaf-8310-b2eafcc0d91b" providerId="AD" clId="Web-{A64F7B82-B1B4-796E-D033-331E0C1D1FE1}" dt="2020-05-08T13:37:01.717" v="34"/>
          <ac:picMkLst>
            <pc:docMk/>
            <pc:sldMk cId="2199313400" sldId="256"/>
            <ac:picMk id="6" creationId="{46A8FE05-9779-47BD-B1CF-33C6B0F173B8}"/>
          </ac:picMkLst>
        </pc:picChg>
        <pc:picChg chg="add del">
          <ac:chgData name="Nagendra Yadav [DS-08]" userId="S::19225760031@datascience.manipal.edu::8ed35957-b4a4-4eaf-8310-b2eafcc0d91b" providerId="AD" clId="Web-{A64F7B82-B1B4-796E-D033-331E0C1D1FE1}" dt="2020-05-08T13:36:31.764" v="31"/>
          <ac:picMkLst>
            <pc:docMk/>
            <pc:sldMk cId="2199313400" sldId="256"/>
            <ac:picMk id="14" creationId="{39C7C206-8404-40AC-969B-40CE396E31FE}"/>
          </ac:picMkLst>
        </pc:picChg>
        <pc:picChg chg="add del">
          <ac:chgData name="Nagendra Yadav [DS-08]" userId="S::19225760031@datascience.manipal.edu::8ed35957-b4a4-4eaf-8310-b2eafcc0d91b" providerId="AD" clId="Web-{A64F7B82-B1B4-796E-D033-331E0C1D1FE1}" dt="2020-05-08T13:36:31.764" v="31"/>
          <ac:picMkLst>
            <pc:docMk/>
            <pc:sldMk cId="2199313400" sldId="256"/>
            <ac:picMk id="16" creationId="{BEAD64B3-D01F-43C5-AFF5-7EDCC3D37441}"/>
          </ac:picMkLst>
        </pc:picChg>
        <pc:picChg chg="add mod">
          <ac:chgData name="Nagendra Yadav [DS-08]" userId="S::19225760031@datascience.manipal.edu::8ed35957-b4a4-4eaf-8310-b2eafcc0d91b" providerId="AD" clId="Web-{A64F7B82-B1B4-796E-D033-331E0C1D1FE1}" dt="2020-05-08T13:37:44.014" v="50"/>
          <ac:picMkLst>
            <pc:docMk/>
            <pc:sldMk cId="2199313400" sldId="256"/>
            <ac:picMk id="26" creationId="{8E3C759F-50A8-4DBA-AF87-CC360789696C}"/>
          </ac:picMkLst>
        </pc:picChg>
        <pc:cxnChg chg="add del">
          <ac:chgData name="Nagendra Yadav [DS-08]" userId="S::19225760031@datascience.manipal.edu::8ed35957-b4a4-4eaf-8310-b2eafcc0d91b" providerId="AD" clId="Web-{A64F7B82-B1B4-796E-D033-331E0C1D1FE1}" dt="2020-05-08T13:35:26.842" v="10"/>
          <ac:cxnSpMkLst>
            <pc:docMk/>
            <pc:sldMk cId="2199313400" sldId="256"/>
            <ac:cxnSpMk id="7" creationId="{A07787ED-5EDC-4C54-AD87-55B60D0FE397}"/>
          </ac:cxnSpMkLst>
        </pc:cxnChg>
        <pc:cxnChg chg="add del">
          <ac:chgData name="Nagendra Yadav [DS-08]" userId="S::19225760031@datascience.manipal.edu::8ed35957-b4a4-4eaf-8310-b2eafcc0d91b" providerId="AD" clId="Web-{A64F7B82-B1B4-796E-D033-331E0C1D1FE1}" dt="2020-05-08T13:35:34.295" v="11"/>
          <ac:cxnSpMkLst>
            <pc:docMk/>
            <pc:sldMk cId="2199313400" sldId="256"/>
            <ac:cxnSpMk id="15" creationId="{34E5597F-CE67-4085-9548-E6A8036DA3BB}"/>
          </ac:cxnSpMkLst>
        </pc:cxnChg>
      </pc:sldChg>
      <pc:sldChg chg="addSp delSp modSp new">
        <pc:chgData name="Nagendra Yadav [DS-08]" userId="S::19225760031@datascience.manipal.edu::8ed35957-b4a4-4eaf-8310-b2eafcc0d91b" providerId="AD" clId="Web-{A64F7B82-B1B4-796E-D033-331E0C1D1FE1}" dt="2020-05-08T13:46:17.685" v="234" actId="20577"/>
        <pc:sldMkLst>
          <pc:docMk/>
          <pc:sldMk cId="1069781528" sldId="257"/>
        </pc:sldMkLst>
        <pc:spChg chg="mod">
          <ac:chgData name="Nagendra Yadav [DS-08]" userId="S::19225760031@datascience.manipal.edu::8ed35957-b4a4-4eaf-8310-b2eafcc0d91b" providerId="AD" clId="Web-{A64F7B82-B1B4-796E-D033-331E0C1D1FE1}" dt="2020-05-08T13:43:42.326" v="164" actId="1076"/>
          <ac:spMkLst>
            <pc:docMk/>
            <pc:sldMk cId="1069781528" sldId="257"/>
            <ac:spMk id="2" creationId="{1CB95624-3578-4AC6-B844-B861DFC37707}"/>
          </ac:spMkLst>
        </pc:spChg>
        <pc:spChg chg="add del mod">
          <ac:chgData name="Nagendra Yadav [DS-08]" userId="S::19225760031@datascience.manipal.edu::8ed35957-b4a4-4eaf-8310-b2eafcc0d91b" providerId="AD" clId="Web-{A64F7B82-B1B4-796E-D033-331E0C1D1FE1}" dt="2020-05-08T13:46:17.685" v="234" actId="20577"/>
          <ac:spMkLst>
            <pc:docMk/>
            <pc:sldMk cId="1069781528" sldId="257"/>
            <ac:spMk id="3" creationId="{52B3C4A1-E2DE-45B2-812F-632477E9C8B9}"/>
          </ac:spMkLst>
        </pc:spChg>
        <pc:spChg chg="add del mod">
          <ac:chgData name="Nagendra Yadav [DS-08]" userId="S::19225760031@datascience.manipal.edu::8ed35957-b4a4-4eaf-8310-b2eafcc0d91b" providerId="AD" clId="Web-{A64F7B82-B1B4-796E-D033-331E0C1D1FE1}" dt="2020-05-08T13:44:12.326" v="171"/>
          <ac:spMkLst>
            <pc:docMk/>
            <pc:sldMk cId="1069781528" sldId="257"/>
            <ac:spMk id="5" creationId="{563A6904-07B3-4E0A-8DAB-2D57FA6FCE36}"/>
          </ac:spMkLst>
        </pc:spChg>
      </pc:sldChg>
      <pc:sldChg chg="del">
        <pc:chgData name="Nagendra Yadav [DS-08]" userId="S::19225760031@datascience.manipal.edu::8ed35957-b4a4-4eaf-8310-b2eafcc0d91b" providerId="AD" clId="Web-{A64F7B82-B1B4-796E-D033-331E0C1D1FE1}" dt="2020-05-08T13:34:38.607" v="3"/>
        <pc:sldMkLst>
          <pc:docMk/>
          <pc:sldMk cId="4184245334" sldId="257"/>
        </pc:sldMkLst>
      </pc:sldChg>
      <pc:sldChg chg="modSp new">
        <pc:chgData name="Nagendra Yadav [DS-08]" userId="S::19225760031@datascience.manipal.edu::8ed35957-b4a4-4eaf-8310-b2eafcc0d91b" providerId="AD" clId="Web-{A64F7B82-B1B4-796E-D033-331E0C1D1FE1}" dt="2020-05-08T13:51:55.045" v="409" actId="20577"/>
        <pc:sldMkLst>
          <pc:docMk/>
          <pc:sldMk cId="1587353089" sldId="258"/>
        </pc:sldMkLst>
        <pc:spChg chg="mod">
          <ac:chgData name="Nagendra Yadav [DS-08]" userId="S::19225760031@datascience.manipal.edu::8ed35957-b4a4-4eaf-8310-b2eafcc0d91b" providerId="AD" clId="Web-{A64F7B82-B1B4-796E-D033-331E0C1D1FE1}" dt="2020-05-08T13:48:12.904" v="242" actId="14100"/>
          <ac:spMkLst>
            <pc:docMk/>
            <pc:sldMk cId="1587353089" sldId="258"/>
            <ac:spMk id="2" creationId="{8022EA1D-8BA3-493E-A148-75A122EDD0F0}"/>
          </ac:spMkLst>
        </pc:spChg>
        <pc:spChg chg="mod">
          <ac:chgData name="Nagendra Yadav [DS-08]" userId="S::19225760031@datascience.manipal.edu::8ed35957-b4a4-4eaf-8310-b2eafcc0d91b" providerId="AD" clId="Web-{A64F7B82-B1B4-796E-D033-331E0C1D1FE1}" dt="2020-05-08T13:51:55.045" v="409" actId="20577"/>
          <ac:spMkLst>
            <pc:docMk/>
            <pc:sldMk cId="1587353089" sldId="258"/>
            <ac:spMk id="3" creationId="{3AEBD3F9-3DF3-4A25-B66E-CCF7574052E3}"/>
          </ac:spMkLst>
        </pc:spChg>
      </pc:sldChg>
      <pc:sldChg chg="del">
        <pc:chgData name="Nagendra Yadav [DS-08]" userId="S::19225760031@datascience.manipal.edu::8ed35957-b4a4-4eaf-8310-b2eafcc0d91b" providerId="AD" clId="Web-{A64F7B82-B1B4-796E-D033-331E0C1D1FE1}" dt="2020-05-08T13:34:33.467" v="0"/>
        <pc:sldMkLst>
          <pc:docMk/>
          <pc:sldMk cId="2293981904" sldId="258"/>
        </pc:sldMkLst>
      </pc:sldChg>
      <pc:sldChg chg="del">
        <pc:chgData name="Nagendra Yadav [DS-08]" userId="S::19225760031@datascience.manipal.edu::8ed35957-b4a4-4eaf-8310-b2eafcc0d91b" providerId="AD" clId="Web-{A64F7B82-B1B4-796E-D033-331E0C1D1FE1}" dt="2020-05-08T13:34:34.076" v="1"/>
        <pc:sldMkLst>
          <pc:docMk/>
          <pc:sldMk cId="1515988763" sldId="259"/>
        </pc:sldMkLst>
      </pc:sldChg>
      <pc:sldChg chg="addSp delSp modSp new mod setBg">
        <pc:chgData name="Nagendra Yadav [DS-08]" userId="S::19225760031@datascience.manipal.edu::8ed35957-b4a4-4eaf-8310-b2eafcc0d91b" providerId="AD" clId="Web-{A64F7B82-B1B4-796E-D033-331E0C1D1FE1}" dt="2020-05-08T13:53:38.748" v="420"/>
        <pc:sldMkLst>
          <pc:docMk/>
          <pc:sldMk cId="2255872848" sldId="259"/>
        </pc:sldMkLst>
        <pc:spChg chg="mod">
          <ac:chgData name="Nagendra Yadav [DS-08]" userId="S::19225760031@datascience.manipal.edu::8ed35957-b4a4-4eaf-8310-b2eafcc0d91b" providerId="AD" clId="Web-{A64F7B82-B1B4-796E-D033-331E0C1D1FE1}" dt="2020-05-08T13:53:38.748" v="420"/>
          <ac:spMkLst>
            <pc:docMk/>
            <pc:sldMk cId="2255872848" sldId="259"/>
            <ac:spMk id="2" creationId="{A27EACB8-AA90-4873-8FCD-D191FF11EB7C}"/>
          </ac:spMkLst>
        </pc:spChg>
        <pc:spChg chg="del mod">
          <ac:chgData name="Nagendra Yadav [DS-08]" userId="S::19225760031@datascience.manipal.edu::8ed35957-b4a4-4eaf-8310-b2eafcc0d91b" providerId="AD" clId="Web-{A64F7B82-B1B4-796E-D033-331E0C1D1FE1}" dt="2020-05-08T13:53:34.060" v="419"/>
          <ac:spMkLst>
            <pc:docMk/>
            <pc:sldMk cId="2255872848" sldId="259"/>
            <ac:spMk id="3" creationId="{402C42F8-AD4C-4608-A3A4-233271F9FC5C}"/>
          </ac:spMkLst>
        </pc:spChg>
        <pc:spChg chg="add">
          <ac:chgData name="Nagendra Yadav [DS-08]" userId="S::19225760031@datascience.manipal.edu::8ed35957-b4a4-4eaf-8310-b2eafcc0d91b" providerId="AD" clId="Web-{A64F7B82-B1B4-796E-D033-331E0C1D1FE1}" dt="2020-05-08T13:53:38.748" v="420"/>
          <ac:spMkLst>
            <pc:docMk/>
            <pc:sldMk cId="2255872848" sldId="259"/>
            <ac:spMk id="9" creationId="{8D06CE56-3881-4ADA-8CEF-D18B02C242A3}"/>
          </ac:spMkLst>
        </pc:spChg>
        <pc:spChg chg="add">
          <ac:chgData name="Nagendra Yadav [DS-08]" userId="S::19225760031@datascience.manipal.edu::8ed35957-b4a4-4eaf-8310-b2eafcc0d91b" providerId="AD" clId="Web-{A64F7B82-B1B4-796E-D033-331E0C1D1FE1}" dt="2020-05-08T13:53:38.748" v="420"/>
          <ac:spMkLst>
            <pc:docMk/>
            <pc:sldMk cId="2255872848" sldId="259"/>
            <ac:spMk id="11" creationId="{79F3C543-62EC-4433-9C93-A2CD8764E9B4}"/>
          </ac:spMkLst>
        </pc:spChg>
        <pc:spChg chg="add">
          <ac:chgData name="Nagendra Yadav [DS-08]" userId="S::19225760031@datascience.manipal.edu::8ed35957-b4a4-4eaf-8310-b2eafcc0d91b" providerId="AD" clId="Web-{A64F7B82-B1B4-796E-D033-331E0C1D1FE1}" dt="2020-05-08T13:53:38.748" v="420"/>
          <ac:spMkLst>
            <pc:docMk/>
            <pc:sldMk cId="2255872848" sldId="259"/>
            <ac:spMk id="13" creationId="{5DCB5928-DC7D-4612-9922-441966E15627}"/>
          </ac:spMkLst>
        </pc:spChg>
        <pc:spChg chg="add">
          <ac:chgData name="Nagendra Yadav [DS-08]" userId="S::19225760031@datascience.manipal.edu::8ed35957-b4a4-4eaf-8310-b2eafcc0d91b" providerId="AD" clId="Web-{A64F7B82-B1B4-796E-D033-331E0C1D1FE1}" dt="2020-05-08T13:53:38.748" v="420"/>
          <ac:spMkLst>
            <pc:docMk/>
            <pc:sldMk cId="2255872848" sldId="259"/>
            <ac:spMk id="15" creationId="{682C1161-1736-45EC-99B7-33F3CAE9D517}"/>
          </ac:spMkLst>
        </pc:spChg>
        <pc:spChg chg="add">
          <ac:chgData name="Nagendra Yadav [DS-08]" userId="S::19225760031@datascience.manipal.edu::8ed35957-b4a4-4eaf-8310-b2eafcc0d91b" providerId="AD" clId="Web-{A64F7B82-B1B4-796E-D033-331E0C1D1FE1}" dt="2020-05-08T13:53:38.748" v="420"/>
          <ac:spMkLst>
            <pc:docMk/>
            <pc:sldMk cId="2255872848" sldId="259"/>
            <ac:spMk id="17" creationId="{84D4DDB8-B68F-45B0-9F62-C4279996F672}"/>
          </ac:spMkLst>
        </pc:spChg>
        <pc:spChg chg="add">
          <ac:chgData name="Nagendra Yadav [DS-08]" userId="S::19225760031@datascience.manipal.edu::8ed35957-b4a4-4eaf-8310-b2eafcc0d91b" providerId="AD" clId="Web-{A64F7B82-B1B4-796E-D033-331E0C1D1FE1}" dt="2020-05-08T13:53:38.748" v="420"/>
          <ac:spMkLst>
            <pc:docMk/>
            <pc:sldMk cId="2255872848" sldId="259"/>
            <ac:spMk id="19" creationId="{AF2F604E-43BE-4DC3-B983-E071523364F8}"/>
          </ac:spMkLst>
        </pc:spChg>
        <pc:spChg chg="add">
          <ac:chgData name="Nagendra Yadav [DS-08]" userId="S::19225760031@datascience.manipal.edu::8ed35957-b4a4-4eaf-8310-b2eafcc0d91b" providerId="AD" clId="Web-{A64F7B82-B1B4-796E-D033-331E0C1D1FE1}" dt="2020-05-08T13:53:38.748" v="420"/>
          <ac:spMkLst>
            <pc:docMk/>
            <pc:sldMk cId="2255872848" sldId="259"/>
            <ac:spMk id="21" creationId="{08C9B587-E65E-4B52-B37C-ABEBB6E87928}"/>
          </ac:spMkLst>
        </pc:spChg>
        <pc:picChg chg="add mod ord">
          <ac:chgData name="Nagendra Yadav [DS-08]" userId="S::19225760031@datascience.manipal.edu::8ed35957-b4a4-4eaf-8310-b2eafcc0d91b" providerId="AD" clId="Web-{A64F7B82-B1B4-796E-D033-331E0C1D1FE1}" dt="2020-05-08T13:53:38.748" v="420"/>
          <ac:picMkLst>
            <pc:docMk/>
            <pc:sldMk cId="2255872848" sldId="259"/>
            <ac:picMk id="4" creationId="{A2258167-6B2B-4DCA-B4EA-F27730D12FAF}"/>
          </ac:picMkLst>
        </pc:picChg>
      </pc:sldChg>
      <pc:sldChg chg="del">
        <pc:chgData name="Nagendra Yadav [DS-08]" userId="S::19225760031@datascience.manipal.edu::8ed35957-b4a4-4eaf-8310-b2eafcc0d91b" providerId="AD" clId="Web-{A64F7B82-B1B4-796E-D033-331E0C1D1FE1}" dt="2020-05-08T13:34:34.545" v="2"/>
        <pc:sldMkLst>
          <pc:docMk/>
          <pc:sldMk cId="83793945" sldId="260"/>
        </pc:sldMkLst>
      </pc:sldChg>
      <pc:sldChg chg="addSp delSp modSp new mod setBg">
        <pc:chgData name="Nagendra Yadav [DS-08]" userId="S::19225760031@datascience.manipal.edu::8ed35957-b4a4-4eaf-8310-b2eafcc0d91b" providerId="AD" clId="Web-{A64F7B82-B1B4-796E-D033-331E0C1D1FE1}" dt="2020-05-08T13:55:23.373" v="446"/>
        <pc:sldMkLst>
          <pc:docMk/>
          <pc:sldMk cId="2292900457" sldId="260"/>
        </pc:sldMkLst>
        <pc:spChg chg="mod">
          <ac:chgData name="Nagendra Yadav [DS-08]" userId="S::19225760031@datascience.manipal.edu::8ed35957-b4a4-4eaf-8310-b2eafcc0d91b" providerId="AD" clId="Web-{A64F7B82-B1B4-796E-D033-331E0C1D1FE1}" dt="2020-05-08T13:55:23.373" v="446"/>
          <ac:spMkLst>
            <pc:docMk/>
            <pc:sldMk cId="2292900457" sldId="260"/>
            <ac:spMk id="2" creationId="{77474871-1D17-4E96-9BA3-B1FFA8E05FCE}"/>
          </ac:spMkLst>
        </pc:spChg>
        <pc:spChg chg="add del mod">
          <ac:chgData name="Nagendra Yadav [DS-08]" userId="S::19225760031@datascience.manipal.edu::8ed35957-b4a4-4eaf-8310-b2eafcc0d91b" providerId="AD" clId="Web-{A64F7B82-B1B4-796E-D033-331E0C1D1FE1}" dt="2020-05-08T13:55:23.373" v="446"/>
          <ac:spMkLst>
            <pc:docMk/>
            <pc:sldMk cId="2292900457" sldId="260"/>
            <ac:spMk id="3" creationId="{BB138EA2-FC96-4F7E-B03D-D1202436E0E7}"/>
          </ac:spMkLst>
        </pc:spChg>
        <pc:spChg chg="add">
          <ac:chgData name="Nagendra Yadav [DS-08]" userId="S::19225760031@datascience.manipal.edu::8ed35957-b4a4-4eaf-8310-b2eafcc0d91b" providerId="AD" clId="Web-{A64F7B82-B1B4-796E-D033-331E0C1D1FE1}" dt="2020-05-08T13:55:23.373" v="446"/>
          <ac:spMkLst>
            <pc:docMk/>
            <pc:sldMk cId="2292900457" sldId="260"/>
            <ac:spMk id="6" creationId="{5ACC6BB2-28F8-4405-829D-0562733BEE7A}"/>
          </ac:spMkLst>
        </pc:spChg>
        <pc:spChg chg="add">
          <ac:chgData name="Nagendra Yadav [DS-08]" userId="S::19225760031@datascience.manipal.edu::8ed35957-b4a4-4eaf-8310-b2eafcc0d91b" providerId="AD" clId="Web-{A64F7B82-B1B4-796E-D033-331E0C1D1FE1}" dt="2020-05-08T13:55:23.373" v="446"/>
          <ac:spMkLst>
            <pc:docMk/>
            <pc:sldMk cId="2292900457" sldId="260"/>
            <ac:spMk id="7" creationId="{5C2E53F0-AD54-4A55-99A0-EC896CE3C233}"/>
          </ac:spMkLst>
        </pc:spChg>
        <pc:spChg chg="add">
          <ac:chgData name="Nagendra Yadav [DS-08]" userId="S::19225760031@datascience.manipal.edu::8ed35957-b4a4-4eaf-8310-b2eafcc0d91b" providerId="AD" clId="Web-{A64F7B82-B1B4-796E-D033-331E0C1D1FE1}" dt="2020-05-08T13:55:23.373" v="446"/>
          <ac:spMkLst>
            <pc:docMk/>
            <pc:sldMk cId="2292900457" sldId="260"/>
            <ac:spMk id="8" creationId="{D15F19F8-85EE-477A-ACBA-4B6D069780E5}"/>
          </ac:spMkLst>
        </pc:spChg>
        <pc:spChg chg="add del">
          <ac:chgData name="Nagendra Yadav [DS-08]" userId="S::19225760031@datascience.manipal.edu::8ed35957-b4a4-4eaf-8310-b2eafcc0d91b" providerId="AD" clId="Web-{A64F7B82-B1B4-796E-D033-331E0C1D1FE1}" dt="2020-05-08T13:55:23.341" v="445"/>
          <ac:spMkLst>
            <pc:docMk/>
            <pc:sldMk cId="2292900457" sldId="260"/>
            <ac:spMk id="10" creationId="{53B021B3-DE93-4AB7-8A18-CF5F1CED88B8}"/>
          </ac:spMkLst>
        </pc:spChg>
        <pc:spChg chg="add del">
          <ac:chgData name="Nagendra Yadav [DS-08]" userId="S::19225760031@datascience.manipal.edu::8ed35957-b4a4-4eaf-8310-b2eafcc0d91b" providerId="AD" clId="Web-{A64F7B82-B1B4-796E-D033-331E0C1D1FE1}" dt="2020-05-08T13:55:23.341" v="445"/>
          <ac:spMkLst>
            <pc:docMk/>
            <pc:sldMk cId="2292900457" sldId="260"/>
            <ac:spMk id="12" creationId="{52D502E5-F6B4-4D58-B4AE-FC466FF15EE8}"/>
          </ac:spMkLst>
        </pc:spChg>
        <pc:spChg chg="add del">
          <ac:chgData name="Nagendra Yadav [DS-08]" userId="S::19225760031@datascience.manipal.edu::8ed35957-b4a4-4eaf-8310-b2eafcc0d91b" providerId="AD" clId="Web-{A64F7B82-B1B4-796E-D033-331E0C1D1FE1}" dt="2020-05-08T13:55:23.341" v="445"/>
          <ac:spMkLst>
            <pc:docMk/>
            <pc:sldMk cId="2292900457" sldId="260"/>
            <ac:spMk id="14" creationId="{9DECDBF4-02B6-4BB4-B65B-B8107AD6A9E8}"/>
          </ac:spMkLst>
        </pc:spChg>
        <pc:spChg chg="add">
          <ac:chgData name="Nagendra Yadav [DS-08]" userId="S::19225760031@datascience.manipal.edu::8ed35957-b4a4-4eaf-8310-b2eafcc0d91b" providerId="AD" clId="Web-{A64F7B82-B1B4-796E-D033-331E0C1D1FE1}" dt="2020-05-08T13:55:23.373" v="446"/>
          <ac:spMkLst>
            <pc:docMk/>
            <pc:sldMk cId="2292900457" sldId="260"/>
            <ac:spMk id="16" creationId="{92C3387C-D24F-4737-8A37-1DC5CFF09CFA}"/>
          </ac:spMkLst>
        </pc:spChg>
        <pc:graphicFrameChg chg="add del">
          <ac:chgData name="Nagendra Yadav [DS-08]" userId="S::19225760031@datascience.manipal.edu::8ed35957-b4a4-4eaf-8310-b2eafcc0d91b" providerId="AD" clId="Web-{A64F7B82-B1B4-796E-D033-331E0C1D1FE1}" dt="2020-05-08T13:55:23.341" v="445"/>
          <ac:graphicFrameMkLst>
            <pc:docMk/>
            <pc:sldMk cId="2292900457" sldId="260"/>
            <ac:graphicFrameMk id="5" creationId="{E493EF42-C07D-488B-8C69-99DBEFA29030}"/>
          </ac:graphicFrameMkLst>
        </pc:graphicFrameChg>
        <pc:graphicFrameChg chg="add">
          <ac:chgData name="Nagendra Yadav [DS-08]" userId="S::19225760031@datascience.manipal.edu::8ed35957-b4a4-4eaf-8310-b2eafcc0d91b" providerId="AD" clId="Web-{A64F7B82-B1B4-796E-D033-331E0C1D1FE1}" dt="2020-05-08T13:55:23.373" v="446"/>
          <ac:graphicFrameMkLst>
            <pc:docMk/>
            <pc:sldMk cId="2292900457" sldId="260"/>
            <ac:graphicFrameMk id="9" creationId="{D2D56784-BBA6-4C05-9302-E92807DCBEC0}"/>
          </ac:graphicFrameMkLst>
        </pc:graphicFrameChg>
      </pc:sldChg>
      <pc:sldChg chg="addSp delSp modSp new mod setBg">
        <pc:chgData name="Nagendra Yadav [DS-08]" userId="S::19225760031@datascience.manipal.edu::8ed35957-b4a4-4eaf-8310-b2eafcc0d91b" providerId="AD" clId="Web-{A64F7B82-B1B4-796E-D033-331E0C1D1FE1}" dt="2020-05-08T14:01:49.966" v="631"/>
        <pc:sldMkLst>
          <pc:docMk/>
          <pc:sldMk cId="432488148" sldId="261"/>
        </pc:sldMkLst>
        <pc:spChg chg="mod">
          <ac:chgData name="Nagendra Yadav [DS-08]" userId="S::19225760031@datascience.manipal.edu::8ed35957-b4a4-4eaf-8310-b2eafcc0d91b" providerId="AD" clId="Web-{A64F7B82-B1B4-796E-D033-331E0C1D1FE1}" dt="2020-05-08T14:00:37.841" v="621"/>
          <ac:spMkLst>
            <pc:docMk/>
            <pc:sldMk cId="432488148" sldId="261"/>
            <ac:spMk id="2" creationId="{A21A7505-B627-46F6-8C50-4225AA3F6974}"/>
          </ac:spMkLst>
        </pc:spChg>
        <pc:spChg chg="add del mod">
          <ac:chgData name="Nagendra Yadav [DS-08]" userId="S::19225760031@datascience.manipal.edu::8ed35957-b4a4-4eaf-8310-b2eafcc0d91b" providerId="AD" clId="Web-{A64F7B82-B1B4-796E-D033-331E0C1D1FE1}" dt="2020-05-08T14:01:49.966" v="631"/>
          <ac:spMkLst>
            <pc:docMk/>
            <pc:sldMk cId="432488148" sldId="261"/>
            <ac:spMk id="3" creationId="{BCF04AA7-D11D-494C-920B-938B8A2BD270}"/>
          </ac:spMkLst>
        </pc:spChg>
        <pc:spChg chg="add del">
          <ac:chgData name="Nagendra Yadav [DS-08]" userId="S::19225760031@datascience.manipal.edu::8ed35957-b4a4-4eaf-8310-b2eafcc0d91b" providerId="AD" clId="Web-{A64F7B82-B1B4-796E-D033-331E0C1D1FE1}" dt="2020-05-08T14:00:24.154" v="616"/>
          <ac:spMkLst>
            <pc:docMk/>
            <pc:sldMk cId="432488148" sldId="261"/>
            <ac:spMk id="6" creationId="{53B021B3-DE93-4AB7-8A18-CF5F1CED88B8}"/>
          </ac:spMkLst>
        </pc:spChg>
        <pc:spChg chg="add del">
          <ac:chgData name="Nagendra Yadav [DS-08]" userId="S::19225760031@datascience.manipal.edu::8ed35957-b4a4-4eaf-8310-b2eafcc0d91b" providerId="AD" clId="Web-{A64F7B82-B1B4-796E-D033-331E0C1D1FE1}" dt="2020-05-08T14:00:24.154" v="616"/>
          <ac:spMkLst>
            <pc:docMk/>
            <pc:sldMk cId="432488148" sldId="261"/>
            <ac:spMk id="7" creationId="{52D502E5-F6B4-4D58-B4AE-FC466FF15EE8}"/>
          </ac:spMkLst>
        </pc:spChg>
        <pc:spChg chg="add del">
          <ac:chgData name="Nagendra Yadav [DS-08]" userId="S::19225760031@datascience.manipal.edu::8ed35957-b4a4-4eaf-8310-b2eafcc0d91b" providerId="AD" clId="Web-{A64F7B82-B1B4-796E-D033-331E0C1D1FE1}" dt="2020-05-08T14:00:24.154" v="616"/>
          <ac:spMkLst>
            <pc:docMk/>
            <pc:sldMk cId="432488148" sldId="261"/>
            <ac:spMk id="8" creationId="{9DECDBF4-02B6-4BB4-B65B-B8107AD6A9E8}"/>
          </ac:spMkLst>
        </pc:spChg>
        <pc:spChg chg="add del">
          <ac:chgData name="Nagendra Yadav [DS-08]" userId="S::19225760031@datascience.manipal.edu::8ed35957-b4a4-4eaf-8310-b2eafcc0d91b" providerId="AD" clId="Web-{A64F7B82-B1B4-796E-D033-331E0C1D1FE1}" dt="2020-05-08T14:00:19.201" v="614"/>
          <ac:spMkLst>
            <pc:docMk/>
            <pc:sldMk cId="432488148" sldId="261"/>
            <ac:spMk id="10" creationId="{7517A47C-B2E5-4B79-8061-D74B1311AF6E}"/>
          </ac:spMkLst>
        </pc:spChg>
        <pc:spChg chg="add del">
          <ac:chgData name="Nagendra Yadav [DS-08]" userId="S::19225760031@datascience.manipal.edu::8ed35957-b4a4-4eaf-8310-b2eafcc0d91b" providerId="AD" clId="Web-{A64F7B82-B1B4-796E-D033-331E0C1D1FE1}" dt="2020-05-08T14:00:33.904" v="618"/>
          <ac:spMkLst>
            <pc:docMk/>
            <pc:sldMk cId="432488148" sldId="261"/>
            <ac:spMk id="11" creationId="{B5416EBC-B41E-4F8A-BE9F-07301B682CBD}"/>
          </ac:spMkLst>
        </pc:spChg>
        <pc:spChg chg="add del">
          <ac:chgData name="Nagendra Yadav [DS-08]" userId="S::19225760031@datascience.manipal.edu::8ed35957-b4a4-4eaf-8310-b2eafcc0d91b" providerId="AD" clId="Web-{A64F7B82-B1B4-796E-D033-331E0C1D1FE1}" dt="2020-05-08T14:00:19.201" v="614"/>
          <ac:spMkLst>
            <pc:docMk/>
            <pc:sldMk cId="432488148" sldId="261"/>
            <ac:spMk id="12" creationId="{C505E780-2083-4CB5-A42A-5E0E2908ECC3}"/>
          </ac:spMkLst>
        </pc:spChg>
        <pc:spChg chg="add del">
          <ac:chgData name="Nagendra Yadav [DS-08]" userId="S::19225760031@datascience.manipal.edu::8ed35957-b4a4-4eaf-8310-b2eafcc0d91b" providerId="AD" clId="Web-{A64F7B82-B1B4-796E-D033-331E0C1D1FE1}" dt="2020-05-08T14:00:33.904" v="618"/>
          <ac:spMkLst>
            <pc:docMk/>
            <pc:sldMk cId="432488148" sldId="261"/>
            <ac:spMk id="13" creationId="{AFF79527-C7F1-4E06-8126-A8E8C5FEBFCA}"/>
          </ac:spMkLst>
        </pc:spChg>
        <pc:spChg chg="add del">
          <ac:chgData name="Nagendra Yadav [DS-08]" userId="S::19225760031@datascience.manipal.edu::8ed35957-b4a4-4eaf-8310-b2eafcc0d91b" providerId="AD" clId="Web-{A64F7B82-B1B4-796E-D033-331E0C1D1FE1}" dt="2020-05-08T14:00:19.201" v="614"/>
          <ac:spMkLst>
            <pc:docMk/>
            <pc:sldMk cId="432488148" sldId="261"/>
            <ac:spMk id="14" creationId="{D2C0AE1C-0118-41AE-8A10-7CDCBF10E96F}"/>
          </ac:spMkLst>
        </pc:spChg>
        <pc:spChg chg="add del">
          <ac:chgData name="Nagendra Yadav [DS-08]" userId="S::19225760031@datascience.manipal.edu::8ed35957-b4a4-4eaf-8310-b2eafcc0d91b" providerId="AD" clId="Web-{A64F7B82-B1B4-796E-D033-331E0C1D1FE1}" dt="2020-05-08T14:00:33.904" v="618"/>
          <ac:spMkLst>
            <pc:docMk/>
            <pc:sldMk cId="432488148" sldId="261"/>
            <ac:spMk id="15" creationId="{55986208-8A53-4E92-9197-6B57BCCB2F37}"/>
          </ac:spMkLst>
        </pc:spChg>
        <pc:spChg chg="add del">
          <ac:chgData name="Nagendra Yadav [DS-08]" userId="S::19225760031@datascience.manipal.edu::8ed35957-b4a4-4eaf-8310-b2eafcc0d91b" providerId="AD" clId="Web-{A64F7B82-B1B4-796E-D033-331E0C1D1FE1}" dt="2020-05-08T14:00:19.201" v="614"/>
          <ac:spMkLst>
            <pc:docMk/>
            <pc:sldMk cId="432488148" sldId="261"/>
            <ac:spMk id="16" creationId="{463EEC44-1BA3-44ED-81FC-A644B04B2A44}"/>
          </ac:spMkLst>
        </pc:spChg>
        <pc:spChg chg="add del">
          <ac:chgData name="Nagendra Yadav [DS-08]" userId="S::19225760031@datascience.manipal.edu::8ed35957-b4a4-4eaf-8310-b2eafcc0d91b" providerId="AD" clId="Web-{A64F7B82-B1B4-796E-D033-331E0C1D1FE1}" dt="2020-05-08T14:00:37.794" v="620"/>
          <ac:spMkLst>
            <pc:docMk/>
            <pc:sldMk cId="432488148" sldId="261"/>
            <ac:spMk id="18" creationId="{8380AD67-C5CA-4918-B4BB-C359BB03EEDD}"/>
          </ac:spMkLst>
        </pc:spChg>
        <pc:spChg chg="add del">
          <ac:chgData name="Nagendra Yadav [DS-08]" userId="S::19225760031@datascience.manipal.edu::8ed35957-b4a4-4eaf-8310-b2eafcc0d91b" providerId="AD" clId="Web-{A64F7B82-B1B4-796E-D033-331E0C1D1FE1}" dt="2020-05-08T14:00:37.794" v="620"/>
          <ac:spMkLst>
            <pc:docMk/>
            <pc:sldMk cId="432488148" sldId="261"/>
            <ac:spMk id="20" creationId="{EABAD4DA-87BA-4F70-9EF0-45C6BCF17823}"/>
          </ac:spMkLst>
        </pc:spChg>
        <pc:spChg chg="add del">
          <ac:chgData name="Nagendra Yadav [DS-08]" userId="S::19225760031@datascience.manipal.edu::8ed35957-b4a4-4eaf-8310-b2eafcc0d91b" providerId="AD" clId="Web-{A64F7B82-B1B4-796E-D033-331E0C1D1FE1}" dt="2020-05-08T14:00:37.794" v="620"/>
          <ac:spMkLst>
            <pc:docMk/>
            <pc:sldMk cId="432488148" sldId="261"/>
            <ac:spMk id="21" creationId="{915128D9-2797-47FA-B6FE-EC24E6B8437A}"/>
          </ac:spMkLst>
        </pc:spChg>
        <pc:spChg chg="add del">
          <ac:chgData name="Nagendra Yadav [DS-08]" userId="S::19225760031@datascience.manipal.edu::8ed35957-b4a4-4eaf-8310-b2eafcc0d91b" providerId="AD" clId="Web-{A64F7B82-B1B4-796E-D033-331E0C1D1FE1}" dt="2020-05-08T14:01:49.966" v="631"/>
          <ac:spMkLst>
            <pc:docMk/>
            <pc:sldMk cId="432488148" sldId="261"/>
            <ac:spMk id="22" creationId="{79477870-C64A-4E35-8F2F-05B7114F3C74}"/>
          </ac:spMkLst>
        </pc:spChg>
        <pc:spChg chg="add del">
          <ac:chgData name="Nagendra Yadav [DS-08]" userId="S::19225760031@datascience.manipal.edu::8ed35957-b4a4-4eaf-8310-b2eafcc0d91b" providerId="AD" clId="Web-{A64F7B82-B1B4-796E-D033-331E0C1D1FE1}" dt="2020-05-08T14:01:49.966" v="631"/>
          <ac:spMkLst>
            <pc:docMk/>
            <pc:sldMk cId="432488148" sldId="261"/>
            <ac:spMk id="23" creationId="{8AEA628B-C8FF-4D0B-B111-F101F580B15D}"/>
          </ac:spMkLst>
        </pc:spChg>
        <pc:spChg chg="add del">
          <ac:chgData name="Nagendra Yadav [DS-08]" userId="S::19225760031@datascience.manipal.edu::8ed35957-b4a4-4eaf-8310-b2eafcc0d91b" providerId="AD" clId="Web-{A64F7B82-B1B4-796E-D033-331E0C1D1FE1}" dt="2020-05-08T14:01:49.966" v="631"/>
          <ac:spMkLst>
            <pc:docMk/>
            <pc:sldMk cId="432488148" sldId="261"/>
            <ac:spMk id="24" creationId="{42663BD0-064C-40FC-A331-F49FCA9536AA}"/>
          </ac:spMkLst>
        </pc:spChg>
        <pc:spChg chg="add">
          <ac:chgData name="Nagendra Yadav [DS-08]" userId="S::19225760031@datascience.manipal.edu::8ed35957-b4a4-4eaf-8310-b2eafcc0d91b" providerId="AD" clId="Web-{A64F7B82-B1B4-796E-D033-331E0C1D1FE1}" dt="2020-05-08T14:01:49.966" v="631"/>
          <ac:spMkLst>
            <pc:docMk/>
            <pc:sldMk cId="432488148" sldId="261"/>
            <ac:spMk id="31" creationId="{90D01200-0224-43C5-AB38-FB4D16B73FB7}"/>
          </ac:spMkLst>
        </pc:spChg>
        <pc:spChg chg="add">
          <ac:chgData name="Nagendra Yadav [DS-08]" userId="S::19225760031@datascience.manipal.edu::8ed35957-b4a4-4eaf-8310-b2eafcc0d91b" providerId="AD" clId="Web-{A64F7B82-B1B4-796E-D033-331E0C1D1FE1}" dt="2020-05-08T14:01:49.966" v="631"/>
          <ac:spMkLst>
            <pc:docMk/>
            <pc:sldMk cId="432488148" sldId="261"/>
            <ac:spMk id="33" creationId="{728A44A4-A002-4A88-9FC9-1D0566C97A47}"/>
          </ac:spMkLst>
        </pc:spChg>
        <pc:spChg chg="add">
          <ac:chgData name="Nagendra Yadav [DS-08]" userId="S::19225760031@datascience.manipal.edu::8ed35957-b4a4-4eaf-8310-b2eafcc0d91b" providerId="AD" clId="Web-{A64F7B82-B1B4-796E-D033-331E0C1D1FE1}" dt="2020-05-08T14:01:49.966" v="631"/>
          <ac:spMkLst>
            <pc:docMk/>
            <pc:sldMk cId="432488148" sldId="261"/>
            <ac:spMk id="35" creationId="{3E7D5C7B-DD16-401B-85CE-4AAA2A4F5136}"/>
          </ac:spMkLst>
        </pc:spChg>
        <pc:graphicFrameChg chg="add del">
          <ac:chgData name="Nagendra Yadav [DS-08]" userId="S::19225760031@datascience.manipal.edu::8ed35957-b4a4-4eaf-8310-b2eafcc0d91b" providerId="AD" clId="Web-{A64F7B82-B1B4-796E-D033-331E0C1D1FE1}" dt="2020-05-08T14:00:19.201" v="614"/>
          <ac:graphicFrameMkLst>
            <pc:docMk/>
            <pc:sldMk cId="432488148" sldId="261"/>
            <ac:graphicFrameMk id="5" creationId="{8F7A1D6B-4606-4B0E-A4B9-E6491CF59029}"/>
          </ac:graphicFrameMkLst>
        </pc:graphicFrameChg>
        <pc:graphicFrameChg chg="add del">
          <ac:chgData name="Nagendra Yadav [DS-08]" userId="S::19225760031@datascience.manipal.edu::8ed35957-b4a4-4eaf-8310-b2eafcc0d91b" providerId="AD" clId="Web-{A64F7B82-B1B4-796E-D033-331E0C1D1FE1}" dt="2020-05-08T14:00:24.154" v="616"/>
          <ac:graphicFrameMkLst>
            <pc:docMk/>
            <pc:sldMk cId="432488148" sldId="261"/>
            <ac:graphicFrameMk id="9" creationId="{C40AC222-2596-467C-A3AF-EC4B377AC65D}"/>
          </ac:graphicFrameMkLst>
        </pc:graphicFrameChg>
        <pc:graphicFrameChg chg="add del">
          <ac:chgData name="Nagendra Yadav [DS-08]" userId="S::19225760031@datascience.manipal.edu::8ed35957-b4a4-4eaf-8310-b2eafcc0d91b" providerId="AD" clId="Web-{A64F7B82-B1B4-796E-D033-331E0C1D1FE1}" dt="2020-05-08T14:00:33.904" v="618"/>
          <ac:graphicFrameMkLst>
            <pc:docMk/>
            <pc:sldMk cId="432488148" sldId="261"/>
            <ac:graphicFrameMk id="17" creationId="{230F6FC9-6CEE-4E6A-AD60-53CB63B53791}"/>
          </ac:graphicFrameMkLst>
        </pc:graphicFrameChg>
        <pc:picChg chg="add del">
          <ac:chgData name="Nagendra Yadav [DS-08]" userId="S::19225760031@datascience.manipal.edu::8ed35957-b4a4-4eaf-8310-b2eafcc0d91b" providerId="AD" clId="Web-{A64F7B82-B1B4-796E-D033-331E0C1D1FE1}" dt="2020-05-08T14:00:37.794" v="620"/>
          <ac:picMkLst>
            <pc:docMk/>
            <pc:sldMk cId="432488148" sldId="261"/>
            <ac:picMk id="19" creationId="{67023D1D-308F-4624-9149-F2CBFD2B7537}"/>
          </ac:picMkLst>
        </pc:picChg>
        <pc:picChg chg="add del">
          <ac:chgData name="Nagendra Yadav [DS-08]" userId="S::19225760031@datascience.manipal.edu::8ed35957-b4a4-4eaf-8310-b2eafcc0d91b" providerId="AD" clId="Web-{A64F7B82-B1B4-796E-D033-331E0C1D1FE1}" dt="2020-05-08T14:01:42.607" v="630"/>
          <ac:picMkLst>
            <pc:docMk/>
            <pc:sldMk cId="432488148" sldId="261"/>
            <ac:picMk id="25" creationId="{23783FA4-AB2C-4F45-B24B-DAD2818A7626}"/>
          </ac:picMkLst>
        </pc:picChg>
        <pc:picChg chg="add">
          <ac:chgData name="Nagendra Yadav [DS-08]" userId="S::19225760031@datascience.manipal.edu::8ed35957-b4a4-4eaf-8310-b2eafcc0d91b" providerId="AD" clId="Web-{A64F7B82-B1B4-796E-D033-331E0C1D1FE1}" dt="2020-05-08T14:01:49.966" v="631"/>
          <ac:picMkLst>
            <pc:docMk/>
            <pc:sldMk cId="432488148" sldId="261"/>
            <ac:picMk id="28" creationId="{D40C3B26-B76B-4F2F-892E-94219862325A}"/>
          </ac:picMkLst>
        </pc:picChg>
      </pc:sldChg>
      <pc:sldMasterChg chg="add del addSldLayout delSldLayout">
        <pc:chgData name="Nagendra Yadav [DS-08]" userId="S::19225760031@datascience.manipal.edu::8ed35957-b4a4-4eaf-8310-b2eafcc0d91b" providerId="AD" clId="Web-{A64F7B82-B1B4-796E-D033-331E0C1D1FE1}" dt="2020-05-08T13:35:04.935" v="9"/>
        <pc:sldMasterMkLst>
          <pc:docMk/>
          <pc:sldMasterMk cId="0" sldId="2147483648"/>
        </pc:sldMasterMkLst>
        <pc:sldLayoutChg chg="add del">
          <pc:chgData name="Nagendra Yadav [DS-08]" userId="S::19225760031@datascience.manipal.edu::8ed35957-b4a4-4eaf-8310-b2eafcc0d91b" providerId="AD" clId="Web-{A64F7B82-B1B4-796E-D033-331E0C1D1FE1}" dt="2020-05-08T13:35:04.935" v="9"/>
          <pc:sldLayoutMkLst>
            <pc:docMk/>
            <pc:sldMasterMk cId="0" sldId="2147483648"/>
            <pc:sldLayoutMk cId="0" sldId="2147483649"/>
          </pc:sldLayoutMkLst>
        </pc:sldLayoutChg>
        <pc:sldLayoutChg chg="add del">
          <pc:chgData name="Nagendra Yadav [DS-08]" userId="S::19225760031@datascience.manipal.edu::8ed35957-b4a4-4eaf-8310-b2eafcc0d91b" providerId="AD" clId="Web-{A64F7B82-B1B4-796E-D033-331E0C1D1FE1}" dt="2020-05-08T13:35:04.935" v="9"/>
          <pc:sldLayoutMkLst>
            <pc:docMk/>
            <pc:sldMasterMk cId="0" sldId="2147483648"/>
            <pc:sldLayoutMk cId="0" sldId="2147483650"/>
          </pc:sldLayoutMkLst>
        </pc:sldLayoutChg>
        <pc:sldLayoutChg chg="add del">
          <pc:chgData name="Nagendra Yadav [DS-08]" userId="S::19225760031@datascience.manipal.edu::8ed35957-b4a4-4eaf-8310-b2eafcc0d91b" providerId="AD" clId="Web-{A64F7B82-B1B4-796E-D033-331E0C1D1FE1}" dt="2020-05-08T13:35:04.935" v="9"/>
          <pc:sldLayoutMkLst>
            <pc:docMk/>
            <pc:sldMasterMk cId="0" sldId="2147483648"/>
            <pc:sldLayoutMk cId="0" sldId="2147483651"/>
          </pc:sldLayoutMkLst>
        </pc:sldLayoutChg>
        <pc:sldLayoutChg chg="add del">
          <pc:chgData name="Nagendra Yadav [DS-08]" userId="S::19225760031@datascience.manipal.edu::8ed35957-b4a4-4eaf-8310-b2eafcc0d91b" providerId="AD" clId="Web-{A64F7B82-B1B4-796E-D033-331E0C1D1FE1}" dt="2020-05-08T13:35:04.935" v="9"/>
          <pc:sldLayoutMkLst>
            <pc:docMk/>
            <pc:sldMasterMk cId="0" sldId="2147483648"/>
            <pc:sldLayoutMk cId="0" sldId="2147483652"/>
          </pc:sldLayoutMkLst>
        </pc:sldLayoutChg>
        <pc:sldLayoutChg chg="add del">
          <pc:chgData name="Nagendra Yadav [DS-08]" userId="S::19225760031@datascience.manipal.edu::8ed35957-b4a4-4eaf-8310-b2eafcc0d91b" providerId="AD" clId="Web-{A64F7B82-B1B4-796E-D033-331E0C1D1FE1}" dt="2020-05-08T13:35:04.935" v="9"/>
          <pc:sldLayoutMkLst>
            <pc:docMk/>
            <pc:sldMasterMk cId="0" sldId="2147483648"/>
            <pc:sldLayoutMk cId="0" sldId="2147483653"/>
          </pc:sldLayoutMkLst>
        </pc:sldLayoutChg>
        <pc:sldLayoutChg chg="add del">
          <pc:chgData name="Nagendra Yadav [DS-08]" userId="S::19225760031@datascience.manipal.edu::8ed35957-b4a4-4eaf-8310-b2eafcc0d91b" providerId="AD" clId="Web-{A64F7B82-B1B4-796E-D033-331E0C1D1FE1}" dt="2020-05-08T13:35:04.935" v="9"/>
          <pc:sldLayoutMkLst>
            <pc:docMk/>
            <pc:sldMasterMk cId="0" sldId="2147483648"/>
            <pc:sldLayoutMk cId="0" sldId="2147483654"/>
          </pc:sldLayoutMkLst>
        </pc:sldLayoutChg>
        <pc:sldLayoutChg chg="add del">
          <pc:chgData name="Nagendra Yadav [DS-08]" userId="S::19225760031@datascience.manipal.edu::8ed35957-b4a4-4eaf-8310-b2eafcc0d91b" providerId="AD" clId="Web-{A64F7B82-B1B4-796E-D033-331E0C1D1FE1}" dt="2020-05-08T13:35:04.935" v="9"/>
          <pc:sldLayoutMkLst>
            <pc:docMk/>
            <pc:sldMasterMk cId="0" sldId="2147483648"/>
            <pc:sldLayoutMk cId="0" sldId="2147483655"/>
          </pc:sldLayoutMkLst>
        </pc:sldLayoutChg>
        <pc:sldLayoutChg chg="add del">
          <pc:chgData name="Nagendra Yadav [DS-08]" userId="S::19225760031@datascience.manipal.edu::8ed35957-b4a4-4eaf-8310-b2eafcc0d91b" providerId="AD" clId="Web-{A64F7B82-B1B4-796E-D033-331E0C1D1FE1}" dt="2020-05-08T13:35:04.935" v="9"/>
          <pc:sldLayoutMkLst>
            <pc:docMk/>
            <pc:sldMasterMk cId="0" sldId="2147483648"/>
            <pc:sldLayoutMk cId="0" sldId="2147483656"/>
          </pc:sldLayoutMkLst>
        </pc:sldLayoutChg>
        <pc:sldLayoutChg chg="add del">
          <pc:chgData name="Nagendra Yadav [DS-08]" userId="S::19225760031@datascience.manipal.edu::8ed35957-b4a4-4eaf-8310-b2eafcc0d91b" providerId="AD" clId="Web-{A64F7B82-B1B4-796E-D033-331E0C1D1FE1}" dt="2020-05-08T13:35:04.935" v="9"/>
          <pc:sldLayoutMkLst>
            <pc:docMk/>
            <pc:sldMasterMk cId="0" sldId="2147483648"/>
            <pc:sldLayoutMk cId="0" sldId="2147483657"/>
          </pc:sldLayoutMkLst>
        </pc:sldLayoutChg>
        <pc:sldLayoutChg chg="add del">
          <pc:chgData name="Nagendra Yadav [DS-08]" userId="S::19225760031@datascience.manipal.edu::8ed35957-b4a4-4eaf-8310-b2eafcc0d91b" providerId="AD" clId="Web-{A64F7B82-B1B4-796E-D033-331E0C1D1FE1}" dt="2020-05-08T13:35:04.935" v="9"/>
          <pc:sldLayoutMkLst>
            <pc:docMk/>
            <pc:sldMasterMk cId="0" sldId="2147483648"/>
            <pc:sldLayoutMk cId="0" sldId="2147483658"/>
          </pc:sldLayoutMkLst>
        </pc:sldLayoutChg>
        <pc:sldLayoutChg chg="add del">
          <pc:chgData name="Nagendra Yadav [DS-08]" userId="S::19225760031@datascience.manipal.edu::8ed35957-b4a4-4eaf-8310-b2eafcc0d91b" providerId="AD" clId="Web-{A64F7B82-B1B4-796E-D033-331E0C1D1FE1}" dt="2020-05-08T13:35:04.935" v="9"/>
          <pc:sldLayoutMkLst>
            <pc:docMk/>
            <pc:sldMasterMk cId="0" sldId="2147483648"/>
            <pc:sldLayoutMk cId="0" sldId="2147483659"/>
          </pc:sldLayoutMkLst>
        </pc:sldLayoutChg>
      </pc:sldMasterChg>
      <pc:sldMasterChg chg="add del addSldLayout delSldLayout modSldLayout">
        <pc:chgData name="Nagendra Yadav [DS-08]" userId="S::19225760031@datascience.manipal.edu::8ed35957-b4a4-4eaf-8310-b2eafcc0d91b" providerId="AD" clId="Web-{A64F7B82-B1B4-796E-D033-331E0C1D1FE1}" dt="2020-05-08T13:34:55.795" v="6"/>
        <pc:sldMasterMkLst>
          <pc:docMk/>
          <pc:sldMasterMk cId="508213095" sldId="2147483660"/>
        </pc:sldMasterMkLst>
        <pc:sldLayoutChg chg="add del mod replId">
          <pc:chgData name="Nagendra Yadav [DS-08]" userId="S::19225760031@datascience.manipal.edu::8ed35957-b4a4-4eaf-8310-b2eafcc0d91b" providerId="AD" clId="Web-{A64F7B82-B1B4-796E-D033-331E0C1D1FE1}" dt="2020-05-08T13:34:55.795" v="6"/>
          <pc:sldLayoutMkLst>
            <pc:docMk/>
            <pc:sldMasterMk cId="508213095" sldId="2147483660"/>
            <pc:sldLayoutMk cId="3623729391" sldId="2147483661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4:55.795" v="6"/>
          <pc:sldLayoutMkLst>
            <pc:docMk/>
            <pc:sldMasterMk cId="508213095" sldId="2147483660"/>
            <pc:sldLayoutMk cId="2528248571" sldId="2147483662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4:55.795" v="6"/>
          <pc:sldLayoutMkLst>
            <pc:docMk/>
            <pc:sldMasterMk cId="508213095" sldId="2147483660"/>
            <pc:sldLayoutMk cId="3166401102" sldId="2147483663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4:55.795" v="6"/>
          <pc:sldLayoutMkLst>
            <pc:docMk/>
            <pc:sldMasterMk cId="508213095" sldId="2147483660"/>
            <pc:sldLayoutMk cId="4184328979" sldId="2147483664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4:55.795" v="6"/>
          <pc:sldLayoutMkLst>
            <pc:docMk/>
            <pc:sldMasterMk cId="508213095" sldId="2147483660"/>
            <pc:sldLayoutMk cId="2633071785" sldId="2147483665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4:55.795" v="6"/>
          <pc:sldLayoutMkLst>
            <pc:docMk/>
            <pc:sldMasterMk cId="508213095" sldId="2147483660"/>
            <pc:sldLayoutMk cId="2397044826" sldId="2147483666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4:55.795" v="6"/>
          <pc:sldLayoutMkLst>
            <pc:docMk/>
            <pc:sldMasterMk cId="508213095" sldId="2147483660"/>
            <pc:sldLayoutMk cId="373266278" sldId="2147483667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4:55.795" v="6"/>
          <pc:sldLayoutMkLst>
            <pc:docMk/>
            <pc:sldMasterMk cId="508213095" sldId="2147483660"/>
            <pc:sldLayoutMk cId="1042289530" sldId="2147483668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4:55.795" v="6"/>
          <pc:sldLayoutMkLst>
            <pc:docMk/>
            <pc:sldMasterMk cId="508213095" sldId="2147483660"/>
            <pc:sldLayoutMk cId="2331999146" sldId="2147483669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4:55.795" v="6"/>
          <pc:sldLayoutMkLst>
            <pc:docMk/>
            <pc:sldMasterMk cId="508213095" sldId="2147483660"/>
            <pc:sldLayoutMk cId="1884465024" sldId="2147483670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4:55.795" v="6"/>
          <pc:sldLayoutMkLst>
            <pc:docMk/>
            <pc:sldMasterMk cId="508213095" sldId="2147483660"/>
            <pc:sldLayoutMk cId="422477643" sldId="2147483671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4:55.795" v="6"/>
          <pc:sldLayoutMkLst>
            <pc:docMk/>
            <pc:sldMasterMk cId="508213095" sldId="2147483660"/>
            <pc:sldLayoutMk cId="4235011379" sldId="2147483672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4:55.795" v="6"/>
          <pc:sldLayoutMkLst>
            <pc:docMk/>
            <pc:sldMasterMk cId="508213095" sldId="2147483660"/>
            <pc:sldLayoutMk cId="1035327828" sldId="2147483673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4:55.795" v="6"/>
          <pc:sldLayoutMkLst>
            <pc:docMk/>
            <pc:sldMasterMk cId="508213095" sldId="2147483660"/>
            <pc:sldLayoutMk cId="1150952783" sldId="2147483674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4:55.795" v="6"/>
          <pc:sldLayoutMkLst>
            <pc:docMk/>
            <pc:sldMasterMk cId="508213095" sldId="2147483660"/>
            <pc:sldLayoutMk cId="1080332781" sldId="2147483675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4:55.795" v="6"/>
          <pc:sldLayoutMkLst>
            <pc:docMk/>
            <pc:sldMasterMk cId="508213095" sldId="2147483660"/>
            <pc:sldLayoutMk cId="1200926648" sldId="2147483676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4:55.795" v="6"/>
          <pc:sldLayoutMkLst>
            <pc:docMk/>
            <pc:sldMasterMk cId="508213095" sldId="2147483660"/>
            <pc:sldLayoutMk cId="2510915454" sldId="2147483677"/>
          </pc:sldLayoutMkLst>
        </pc:sldLayoutChg>
      </pc:sldMasterChg>
      <pc:sldMasterChg chg="add del addSldLayout delSldLayout">
        <pc:chgData name="Nagendra Yadav [DS-08]" userId="S::19225760031@datascience.manipal.edu::8ed35957-b4a4-4eaf-8310-b2eafcc0d91b" providerId="AD" clId="Web-{A64F7B82-B1B4-796E-D033-331E0C1D1FE1}" dt="2020-05-08T13:35:34.295" v="11"/>
        <pc:sldMasterMkLst>
          <pc:docMk/>
          <pc:sldMasterMk cId="1495026909" sldId="2147483679"/>
        </pc:sldMasterMkLst>
        <pc:sldLayoutChg chg="add del">
          <pc:chgData name="Nagendra Yadav [DS-08]" userId="S::19225760031@datascience.manipal.edu::8ed35957-b4a4-4eaf-8310-b2eafcc0d91b" providerId="AD" clId="Web-{A64F7B82-B1B4-796E-D033-331E0C1D1FE1}" dt="2020-05-08T13:35:34.295" v="11"/>
          <pc:sldLayoutMkLst>
            <pc:docMk/>
            <pc:sldMasterMk cId="1495026909" sldId="2147483679"/>
            <pc:sldLayoutMk cId="413790995" sldId="2147483668"/>
          </pc:sldLayoutMkLst>
        </pc:sldLayoutChg>
        <pc:sldLayoutChg chg="add del">
          <pc:chgData name="Nagendra Yadav [DS-08]" userId="S::19225760031@datascience.manipal.edu::8ed35957-b4a4-4eaf-8310-b2eafcc0d91b" providerId="AD" clId="Web-{A64F7B82-B1B4-796E-D033-331E0C1D1FE1}" dt="2020-05-08T13:35:34.295" v="11"/>
          <pc:sldLayoutMkLst>
            <pc:docMk/>
            <pc:sldMasterMk cId="1495026909" sldId="2147483679"/>
            <pc:sldLayoutMk cId="3825014894" sldId="2147483669"/>
          </pc:sldLayoutMkLst>
        </pc:sldLayoutChg>
        <pc:sldLayoutChg chg="add del">
          <pc:chgData name="Nagendra Yadav [DS-08]" userId="S::19225760031@datascience.manipal.edu::8ed35957-b4a4-4eaf-8310-b2eafcc0d91b" providerId="AD" clId="Web-{A64F7B82-B1B4-796E-D033-331E0C1D1FE1}" dt="2020-05-08T13:35:34.295" v="11"/>
          <pc:sldLayoutMkLst>
            <pc:docMk/>
            <pc:sldMasterMk cId="1495026909" sldId="2147483679"/>
            <pc:sldLayoutMk cId="2551409315" sldId="2147483670"/>
          </pc:sldLayoutMkLst>
        </pc:sldLayoutChg>
        <pc:sldLayoutChg chg="add del">
          <pc:chgData name="Nagendra Yadav [DS-08]" userId="S::19225760031@datascience.manipal.edu::8ed35957-b4a4-4eaf-8310-b2eafcc0d91b" providerId="AD" clId="Web-{A64F7B82-B1B4-796E-D033-331E0C1D1FE1}" dt="2020-05-08T13:35:34.295" v="11"/>
          <pc:sldLayoutMkLst>
            <pc:docMk/>
            <pc:sldMasterMk cId="1495026909" sldId="2147483679"/>
            <pc:sldLayoutMk cId="2743413848" sldId="2147483671"/>
          </pc:sldLayoutMkLst>
        </pc:sldLayoutChg>
        <pc:sldLayoutChg chg="add del">
          <pc:chgData name="Nagendra Yadav [DS-08]" userId="S::19225760031@datascience.manipal.edu::8ed35957-b4a4-4eaf-8310-b2eafcc0d91b" providerId="AD" clId="Web-{A64F7B82-B1B4-796E-D033-331E0C1D1FE1}" dt="2020-05-08T13:35:34.295" v="11"/>
          <pc:sldLayoutMkLst>
            <pc:docMk/>
            <pc:sldMasterMk cId="1495026909" sldId="2147483679"/>
            <pc:sldLayoutMk cId="2214616251" sldId="2147483672"/>
          </pc:sldLayoutMkLst>
        </pc:sldLayoutChg>
        <pc:sldLayoutChg chg="add del">
          <pc:chgData name="Nagendra Yadav [DS-08]" userId="S::19225760031@datascience.manipal.edu::8ed35957-b4a4-4eaf-8310-b2eafcc0d91b" providerId="AD" clId="Web-{A64F7B82-B1B4-796E-D033-331E0C1D1FE1}" dt="2020-05-08T13:35:34.295" v="11"/>
          <pc:sldLayoutMkLst>
            <pc:docMk/>
            <pc:sldMasterMk cId="1495026909" sldId="2147483679"/>
            <pc:sldLayoutMk cId="3059491274" sldId="2147483673"/>
          </pc:sldLayoutMkLst>
        </pc:sldLayoutChg>
        <pc:sldLayoutChg chg="add del">
          <pc:chgData name="Nagendra Yadav [DS-08]" userId="S::19225760031@datascience.manipal.edu::8ed35957-b4a4-4eaf-8310-b2eafcc0d91b" providerId="AD" clId="Web-{A64F7B82-B1B4-796E-D033-331E0C1D1FE1}" dt="2020-05-08T13:35:34.295" v="11"/>
          <pc:sldLayoutMkLst>
            <pc:docMk/>
            <pc:sldMasterMk cId="1495026909" sldId="2147483679"/>
            <pc:sldLayoutMk cId="2834334942" sldId="2147483674"/>
          </pc:sldLayoutMkLst>
        </pc:sldLayoutChg>
        <pc:sldLayoutChg chg="add del">
          <pc:chgData name="Nagendra Yadav [DS-08]" userId="S::19225760031@datascience.manipal.edu::8ed35957-b4a4-4eaf-8310-b2eafcc0d91b" providerId="AD" clId="Web-{A64F7B82-B1B4-796E-D033-331E0C1D1FE1}" dt="2020-05-08T13:35:34.295" v="11"/>
          <pc:sldLayoutMkLst>
            <pc:docMk/>
            <pc:sldMasterMk cId="1495026909" sldId="2147483679"/>
            <pc:sldLayoutMk cId="3374655250" sldId="2147483675"/>
          </pc:sldLayoutMkLst>
        </pc:sldLayoutChg>
        <pc:sldLayoutChg chg="add del">
          <pc:chgData name="Nagendra Yadav [DS-08]" userId="S::19225760031@datascience.manipal.edu::8ed35957-b4a4-4eaf-8310-b2eafcc0d91b" providerId="AD" clId="Web-{A64F7B82-B1B4-796E-D033-331E0C1D1FE1}" dt="2020-05-08T13:35:34.295" v="11"/>
          <pc:sldLayoutMkLst>
            <pc:docMk/>
            <pc:sldMasterMk cId="1495026909" sldId="2147483679"/>
            <pc:sldLayoutMk cId="1391671946" sldId="2147483676"/>
          </pc:sldLayoutMkLst>
        </pc:sldLayoutChg>
        <pc:sldLayoutChg chg="add del">
          <pc:chgData name="Nagendra Yadav [DS-08]" userId="S::19225760031@datascience.manipal.edu::8ed35957-b4a4-4eaf-8310-b2eafcc0d91b" providerId="AD" clId="Web-{A64F7B82-B1B4-796E-D033-331E0C1D1FE1}" dt="2020-05-08T13:35:34.295" v="11"/>
          <pc:sldLayoutMkLst>
            <pc:docMk/>
            <pc:sldMasterMk cId="1495026909" sldId="2147483679"/>
            <pc:sldLayoutMk cId="3026883153" sldId="2147483677"/>
          </pc:sldLayoutMkLst>
        </pc:sldLayoutChg>
        <pc:sldLayoutChg chg="add del">
          <pc:chgData name="Nagendra Yadav [DS-08]" userId="S::19225760031@datascience.manipal.edu::8ed35957-b4a4-4eaf-8310-b2eafcc0d91b" providerId="AD" clId="Web-{A64F7B82-B1B4-796E-D033-331E0C1D1FE1}" dt="2020-05-08T13:35:34.295" v="11"/>
          <pc:sldLayoutMkLst>
            <pc:docMk/>
            <pc:sldMasterMk cId="1495026909" sldId="2147483679"/>
            <pc:sldLayoutMk cId="839419384" sldId="2147483678"/>
          </pc:sldLayoutMkLst>
        </pc:sldLayoutChg>
      </pc:sldMasterChg>
      <pc:sldMasterChg chg="add del addSldLayout delSldLayout modSldLayout">
        <pc:chgData name="Nagendra Yadav [DS-08]" userId="S::19225760031@datascience.manipal.edu::8ed35957-b4a4-4eaf-8310-b2eafcc0d91b" providerId="AD" clId="Web-{A64F7B82-B1B4-796E-D033-331E0C1D1FE1}" dt="2020-05-08T13:35:52.326" v="13"/>
        <pc:sldMasterMkLst>
          <pc:docMk/>
          <pc:sldMasterMk cId="4045206025" sldId="2147483680"/>
        </pc:sldMasterMkLst>
        <pc:sldLayoutChg chg="add del mod replId">
          <pc:chgData name="Nagendra Yadav [DS-08]" userId="S::19225760031@datascience.manipal.edu::8ed35957-b4a4-4eaf-8310-b2eafcc0d91b" providerId="AD" clId="Web-{A64F7B82-B1B4-796E-D033-331E0C1D1FE1}" dt="2020-05-08T13:35:52.326" v="13"/>
          <pc:sldLayoutMkLst>
            <pc:docMk/>
            <pc:sldMasterMk cId="4045206025" sldId="2147483680"/>
            <pc:sldLayoutMk cId="1869617696" sldId="2147483681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5:52.326" v="13"/>
          <pc:sldLayoutMkLst>
            <pc:docMk/>
            <pc:sldMasterMk cId="4045206025" sldId="2147483680"/>
            <pc:sldLayoutMk cId="1204365984" sldId="2147483682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5:52.326" v="13"/>
          <pc:sldLayoutMkLst>
            <pc:docMk/>
            <pc:sldMasterMk cId="4045206025" sldId="2147483680"/>
            <pc:sldLayoutMk cId="1222478645" sldId="2147483683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5:52.326" v="13"/>
          <pc:sldLayoutMkLst>
            <pc:docMk/>
            <pc:sldMasterMk cId="4045206025" sldId="2147483680"/>
            <pc:sldLayoutMk cId="243279834" sldId="2147483684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5:52.326" v="13"/>
          <pc:sldLayoutMkLst>
            <pc:docMk/>
            <pc:sldMasterMk cId="4045206025" sldId="2147483680"/>
            <pc:sldLayoutMk cId="335142029" sldId="2147483685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5:52.326" v="13"/>
          <pc:sldLayoutMkLst>
            <pc:docMk/>
            <pc:sldMasterMk cId="4045206025" sldId="2147483680"/>
            <pc:sldLayoutMk cId="1896376328" sldId="2147483686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5:52.326" v="13"/>
          <pc:sldLayoutMkLst>
            <pc:docMk/>
            <pc:sldMasterMk cId="4045206025" sldId="2147483680"/>
            <pc:sldLayoutMk cId="606131982" sldId="2147483687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5:52.326" v="13"/>
          <pc:sldLayoutMkLst>
            <pc:docMk/>
            <pc:sldMasterMk cId="4045206025" sldId="2147483680"/>
            <pc:sldLayoutMk cId="1756446219" sldId="2147483688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5:52.326" v="13"/>
          <pc:sldLayoutMkLst>
            <pc:docMk/>
            <pc:sldMasterMk cId="4045206025" sldId="2147483680"/>
            <pc:sldLayoutMk cId="1805958335" sldId="2147483689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5:52.326" v="13"/>
          <pc:sldLayoutMkLst>
            <pc:docMk/>
            <pc:sldMasterMk cId="4045206025" sldId="2147483680"/>
            <pc:sldLayoutMk cId="427498642" sldId="2147483690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5:52.326" v="13"/>
          <pc:sldLayoutMkLst>
            <pc:docMk/>
            <pc:sldMasterMk cId="4045206025" sldId="2147483680"/>
            <pc:sldLayoutMk cId="4260347904" sldId="2147483691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5:52.326" v="13"/>
          <pc:sldLayoutMkLst>
            <pc:docMk/>
            <pc:sldMasterMk cId="4045206025" sldId="2147483680"/>
            <pc:sldLayoutMk cId="2114622699" sldId="2147483692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5:52.326" v="13"/>
          <pc:sldLayoutMkLst>
            <pc:docMk/>
            <pc:sldMasterMk cId="4045206025" sldId="2147483680"/>
            <pc:sldLayoutMk cId="2184782963" sldId="2147483693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5:52.326" v="13"/>
          <pc:sldLayoutMkLst>
            <pc:docMk/>
            <pc:sldMasterMk cId="4045206025" sldId="2147483680"/>
            <pc:sldLayoutMk cId="302051381" sldId="2147483694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5:52.326" v="13"/>
          <pc:sldLayoutMkLst>
            <pc:docMk/>
            <pc:sldMasterMk cId="4045206025" sldId="2147483680"/>
            <pc:sldLayoutMk cId="4017419920" sldId="2147483695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5:52.326" v="13"/>
          <pc:sldLayoutMkLst>
            <pc:docMk/>
            <pc:sldMasterMk cId="4045206025" sldId="2147483680"/>
            <pc:sldLayoutMk cId="3296229445" sldId="2147483696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5:52.326" v="13"/>
          <pc:sldLayoutMkLst>
            <pc:docMk/>
            <pc:sldMasterMk cId="4045206025" sldId="2147483680"/>
            <pc:sldLayoutMk cId="4090119250" sldId="2147483697"/>
          </pc:sldLayoutMkLst>
        </pc:sldLayoutChg>
      </pc:sldMasterChg>
      <pc:sldMasterChg chg="add del addSldLayout delSldLayout">
        <pc:chgData name="Nagendra Yadav [DS-08]" userId="S::19225760031@datascience.manipal.edu::8ed35957-b4a4-4eaf-8310-b2eafcc0d91b" providerId="AD" clId="Web-{A64F7B82-B1B4-796E-D033-331E0C1D1FE1}" dt="2020-05-08T13:35:04.842" v="8"/>
        <pc:sldMasterMkLst>
          <pc:docMk/>
          <pc:sldMasterMk cId="1735812516" sldId="2147483692"/>
        </pc:sldMasterMkLst>
        <pc:sldLayoutChg chg="add del">
          <pc:chgData name="Nagendra Yadav [DS-08]" userId="S::19225760031@datascience.manipal.edu::8ed35957-b4a4-4eaf-8310-b2eafcc0d91b" providerId="AD" clId="Web-{A64F7B82-B1B4-796E-D033-331E0C1D1FE1}" dt="2020-05-08T13:35:04.842" v="8"/>
          <pc:sldLayoutMkLst>
            <pc:docMk/>
            <pc:sldMasterMk cId="1735812516" sldId="2147483692"/>
            <pc:sldLayoutMk cId="2740537767" sldId="2147483681"/>
          </pc:sldLayoutMkLst>
        </pc:sldLayoutChg>
        <pc:sldLayoutChg chg="add del">
          <pc:chgData name="Nagendra Yadav [DS-08]" userId="S::19225760031@datascience.manipal.edu::8ed35957-b4a4-4eaf-8310-b2eafcc0d91b" providerId="AD" clId="Web-{A64F7B82-B1B4-796E-D033-331E0C1D1FE1}" dt="2020-05-08T13:35:04.842" v="8"/>
          <pc:sldLayoutMkLst>
            <pc:docMk/>
            <pc:sldMasterMk cId="1735812516" sldId="2147483692"/>
            <pc:sldLayoutMk cId="2003206859" sldId="2147483682"/>
          </pc:sldLayoutMkLst>
        </pc:sldLayoutChg>
        <pc:sldLayoutChg chg="add del">
          <pc:chgData name="Nagendra Yadav [DS-08]" userId="S::19225760031@datascience.manipal.edu::8ed35957-b4a4-4eaf-8310-b2eafcc0d91b" providerId="AD" clId="Web-{A64F7B82-B1B4-796E-D033-331E0C1D1FE1}" dt="2020-05-08T13:35:04.842" v="8"/>
          <pc:sldLayoutMkLst>
            <pc:docMk/>
            <pc:sldMasterMk cId="1735812516" sldId="2147483692"/>
            <pc:sldLayoutMk cId="196328134" sldId="2147483683"/>
          </pc:sldLayoutMkLst>
        </pc:sldLayoutChg>
        <pc:sldLayoutChg chg="add del">
          <pc:chgData name="Nagendra Yadav [DS-08]" userId="S::19225760031@datascience.manipal.edu::8ed35957-b4a4-4eaf-8310-b2eafcc0d91b" providerId="AD" clId="Web-{A64F7B82-B1B4-796E-D033-331E0C1D1FE1}" dt="2020-05-08T13:35:04.842" v="8"/>
          <pc:sldLayoutMkLst>
            <pc:docMk/>
            <pc:sldMasterMk cId="1735812516" sldId="2147483692"/>
            <pc:sldLayoutMk cId="2471931106" sldId="2147483684"/>
          </pc:sldLayoutMkLst>
        </pc:sldLayoutChg>
        <pc:sldLayoutChg chg="add del">
          <pc:chgData name="Nagendra Yadav [DS-08]" userId="S::19225760031@datascience.manipal.edu::8ed35957-b4a4-4eaf-8310-b2eafcc0d91b" providerId="AD" clId="Web-{A64F7B82-B1B4-796E-D033-331E0C1D1FE1}" dt="2020-05-08T13:35:04.842" v="8"/>
          <pc:sldLayoutMkLst>
            <pc:docMk/>
            <pc:sldMasterMk cId="1735812516" sldId="2147483692"/>
            <pc:sldLayoutMk cId="4019409947" sldId="2147483685"/>
          </pc:sldLayoutMkLst>
        </pc:sldLayoutChg>
        <pc:sldLayoutChg chg="add del">
          <pc:chgData name="Nagendra Yadav [DS-08]" userId="S::19225760031@datascience.manipal.edu::8ed35957-b4a4-4eaf-8310-b2eafcc0d91b" providerId="AD" clId="Web-{A64F7B82-B1B4-796E-D033-331E0C1D1FE1}" dt="2020-05-08T13:35:04.842" v="8"/>
          <pc:sldLayoutMkLst>
            <pc:docMk/>
            <pc:sldMasterMk cId="1735812516" sldId="2147483692"/>
            <pc:sldLayoutMk cId="347962958" sldId="2147483686"/>
          </pc:sldLayoutMkLst>
        </pc:sldLayoutChg>
        <pc:sldLayoutChg chg="add del">
          <pc:chgData name="Nagendra Yadav [DS-08]" userId="S::19225760031@datascience.manipal.edu::8ed35957-b4a4-4eaf-8310-b2eafcc0d91b" providerId="AD" clId="Web-{A64F7B82-B1B4-796E-D033-331E0C1D1FE1}" dt="2020-05-08T13:35:04.842" v="8"/>
          <pc:sldLayoutMkLst>
            <pc:docMk/>
            <pc:sldMasterMk cId="1735812516" sldId="2147483692"/>
            <pc:sldLayoutMk cId="2794088962" sldId="2147483687"/>
          </pc:sldLayoutMkLst>
        </pc:sldLayoutChg>
        <pc:sldLayoutChg chg="add del">
          <pc:chgData name="Nagendra Yadav [DS-08]" userId="S::19225760031@datascience.manipal.edu::8ed35957-b4a4-4eaf-8310-b2eafcc0d91b" providerId="AD" clId="Web-{A64F7B82-B1B4-796E-D033-331E0C1D1FE1}" dt="2020-05-08T13:35:04.842" v="8"/>
          <pc:sldLayoutMkLst>
            <pc:docMk/>
            <pc:sldMasterMk cId="1735812516" sldId="2147483692"/>
            <pc:sldLayoutMk cId="1298860187" sldId="2147483688"/>
          </pc:sldLayoutMkLst>
        </pc:sldLayoutChg>
        <pc:sldLayoutChg chg="add del">
          <pc:chgData name="Nagendra Yadav [DS-08]" userId="S::19225760031@datascience.manipal.edu::8ed35957-b4a4-4eaf-8310-b2eafcc0d91b" providerId="AD" clId="Web-{A64F7B82-B1B4-796E-D033-331E0C1D1FE1}" dt="2020-05-08T13:35:04.842" v="8"/>
          <pc:sldLayoutMkLst>
            <pc:docMk/>
            <pc:sldMasterMk cId="1735812516" sldId="2147483692"/>
            <pc:sldLayoutMk cId="415628662" sldId="2147483689"/>
          </pc:sldLayoutMkLst>
        </pc:sldLayoutChg>
        <pc:sldLayoutChg chg="add del">
          <pc:chgData name="Nagendra Yadav [DS-08]" userId="S::19225760031@datascience.manipal.edu::8ed35957-b4a4-4eaf-8310-b2eafcc0d91b" providerId="AD" clId="Web-{A64F7B82-B1B4-796E-D033-331E0C1D1FE1}" dt="2020-05-08T13:35:04.842" v="8"/>
          <pc:sldLayoutMkLst>
            <pc:docMk/>
            <pc:sldMasterMk cId="1735812516" sldId="2147483692"/>
            <pc:sldLayoutMk cId="1668695053" sldId="2147483690"/>
          </pc:sldLayoutMkLst>
        </pc:sldLayoutChg>
        <pc:sldLayoutChg chg="add del">
          <pc:chgData name="Nagendra Yadav [DS-08]" userId="S::19225760031@datascience.manipal.edu::8ed35957-b4a4-4eaf-8310-b2eafcc0d91b" providerId="AD" clId="Web-{A64F7B82-B1B4-796E-D033-331E0C1D1FE1}" dt="2020-05-08T13:35:04.842" v="8"/>
          <pc:sldLayoutMkLst>
            <pc:docMk/>
            <pc:sldMasterMk cId="1735812516" sldId="2147483692"/>
            <pc:sldLayoutMk cId="3565236118" sldId="2147483691"/>
          </pc:sldLayoutMkLst>
        </pc:sldLayoutChg>
      </pc:sldMasterChg>
      <pc:sldMasterChg chg="add del addSldLayout delSldLayout modSldLayout">
        <pc:chgData name="Nagendra Yadav [DS-08]" userId="S::19225760031@datascience.manipal.edu::8ed35957-b4a4-4eaf-8310-b2eafcc0d91b" providerId="AD" clId="Web-{A64F7B82-B1B4-796E-D033-331E0C1D1FE1}" dt="2020-05-08T13:35:55.186" v="14"/>
        <pc:sldMasterMkLst>
          <pc:docMk/>
          <pc:sldMasterMk cId="3081482765" sldId="2147483698"/>
        </pc:sldMasterMkLst>
        <pc:sldLayoutChg chg="add del mod replId">
          <pc:chgData name="Nagendra Yadav [DS-08]" userId="S::19225760031@datascience.manipal.edu::8ed35957-b4a4-4eaf-8310-b2eafcc0d91b" providerId="AD" clId="Web-{A64F7B82-B1B4-796E-D033-331E0C1D1FE1}" dt="2020-05-08T13:35:55.186" v="14"/>
          <pc:sldLayoutMkLst>
            <pc:docMk/>
            <pc:sldMasterMk cId="3081482765" sldId="2147483698"/>
            <pc:sldLayoutMk cId="14284168" sldId="2147483699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5:55.186" v="14"/>
          <pc:sldLayoutMkLst>
            <pc:docMk/>
            <pc:sldMasterMk cId="3081482765" sldId="2147483698"/>
            <pc:sldLayoutMk cId="1997080855" sldId="2147483700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5:55.186" v="14"/>
          <pc:sldLayoutMkLst>
            <pc:docMk/>
            <pc:sldMasterMk cId="3081482765" sldId="2147483698"/>
            <pc:sldLayoutMk cId="973904325" sldId="2147483701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5:55.186" v="14"/>
          <pc:sldLayoutMkLst>
            <pc:docMk/>
            <pc:sldMasterMk cId="3081482765" sldId="2147483698"/>
            <pc:sldLayoutMk cId="1854312087" sldId="2147483702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5:55.186" v="14"/>
          <pc:sldLayoutMkLst>
            <pc:docMk/>
            <pc:sldMasterMk cId="3081482765" sldId="2147483698"/>
            <pc:sldLayoutMk cId="2497542740" sldId="2147483703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5:55.186" v="14"/>
          <pc:sldLayoutMkLst>
            <pc:docMk/>
            <pc:sldMasterMk cId="3081482765" sldId="2147483698"/>
            <pc:sldLayoutMk cId="1245629845" sldId="2147483704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5:55.186" v="14"/>
          <pc:sldLayoutMkLst>
            <pc:docMk/>
            <pc:sldMasterMk cId="3081482765" sldId="2147483698"/>
            <pc:sldLayoutMk cId="548553856" sldId="2147483705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5:55.186" v="14"/>
          <pc:sldLayoutMkLst>
            <pc:docMk/>
            <pc:sldMasterMk cId="3081482765" sldId="2147483698"/>
            <pc:sldLayoutMk cId="1588812087" sldId="2147483706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5:55.186" v="14"/>
          <pc:sldLayoutMkLst>
            <pc:docMk/>
            <pc:sldMasterMk cId="3081482765" sldId="2147483698"/>
            <pc:sldLayoutMk cId="2471607968" sldId="2147483707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5:55.186" v="14"/>
          <pc:sldLayoutMkLst>
            <pc:docMk/>
            <pc:sldMasterMk cId="3081482765" sldId="2147483698"/>
            <pc:sldLayoutMk cId="310120970" sldId="2147483708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5:55.186" v="14"/>
          <pc:sldLayoutMkLst>
            <pc:docMk/>
            <pc:sldMasterMk cId="3081482765" sldId="2147483698"/>
            <pc:sldLayoutMk cId="1440369363" sldId="2147483709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5:55.186" v="14"/>
          <pc:sldLayoutMkLst>
            <pc:docMk/>
            <pc:sldMasterMk cId="3081482765" sldId="2147483698"/>
            <pc:sldLayoutMk cId="4283636561" sldId="2147483710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5:55.186" v="14"/>
          <pc:sldLayoutMkLst>
            <pc:docMk/>
            <pc:sldMasterMk cId="3081482765" sldId="2147483698"/>
            <pc:sldLayoutMk cId="2875042712" sldId="2147483711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5:55.186" v="14"/>
          <pc:sldLayoutMkLst>
            <pc:docMk/>
            <pc:sldMasterMk cId="3081482765" sldId="2147483698"/>
            <pc:sldLayoutMk cId="1873438154" sldId="2147483712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5:55.186" v="14"/>
          <pc:sldLayoutMkLst>
            <pc:docMk/>
            <pc:sldMasterMk cId="3081482765" sldId="2147483698"/>
            <pc:sldLayoutMk cId="2355580429" sldId="2147483713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5:55.186" v="14"/>
          <pc:sldLayoutMkLst>
            <pc:docMk/>
            <pc:sldMasterMk cId="3081482765" sldId="2147483698"/>
            <pc:sldLayoutMk cId="3509978253" sldId="2147483714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5:55.186" v="14"/>
          <pc:sldLayoutMkLst>
            <pc:docMk/>
            <pc:sldMasterMk cId="3081482765" sldId="2147483698"/>
            <pc:sldLayoutMk cId="4223688870" sldId="2147483715"/>
          </pc:sldLayoutMkLst>
        </pc:sldLayoutChg>
      </pc:sldMasterChg>
      <pc:sldMasterChg chg="add del addSldLayout delSldLayout modSldLayout">
        <pc:chgData name="Nagendra Yadav [DS-08]" userId="S::19225760031@datascience.manipal.edu::8ed35957-b4a4-4eaf-8310-b2eafcc0d91b" providerId="AD" clId="Web-{A64F7B82-B1B4-796E-D033-331E0C1D1FE1}" dt="2020-05-08T13:36:10.545" v="15"/>
        <pc:sldMasterMkLst>
          <pc:docMk/>
          <pc:sldMasterMk cId="156104097" sldId="2147483716"/>
        </pc:sldMasterMkLst>
        <pc:sldLayoutChg chg="add del mod replId">
          <pc:chgData name="Nagendra Yadav [DS-08]" userId="S::19225760031@datascience.manipal.edu::8ed35957-b4a4-4eaf-8310-b2eafcc0d91b" providerId="AD" clId="Web-{A64F7B82-B1B4-796E-D033-331E0C1D1FE1}" dt="2020-05-08T13:36:10.545" v="15"/>
          <pc:sldLayoutMkLst>
            <pc:docMk/>
            <pc:sldMasterMk cId="156104097" sldId="2147483716"/>
            <pc:sldLayoutMk cId="3893530555" sldId="2147483717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6:10.545" v="15"/>
          <pc:sldLayoutMkLst>
            <pc:docMk/>
            <pc:sldMasterMk cId="156104097" sldId="2147483716"/>
            <pc:sldLayoutMk cId="2205850993" sldId="2147483718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6:10.545" v="15"/>
          <pc:sldLayoutMkLst>
            <pc:docMk/>
            <pc:sldMasterMk cId="156104097" sldId="2147483716"/>
            <pc:sldLayoutMk cId="610678220" sldId="2147483719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6:10.545" v="15"/>
          <pc:sldLayoutMkLst>
            <pc:docMk/>
            <pc:sldMasterMk cId="156104097" sldId="2147483716"/>
            <pc:sldLayoutMk cId="3854295713" sldId="2147483720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6:10.545" v="15"/>
          <pc:sldLayoutMkLst>
            <pc:docMk/>
            <pc:sldMasterMk cId="156104097" sldId="2147483716"/>
            <pc:sldLayoutMk cId="691589407" sldId="2147483721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6:10.545" v="15"/>
          <pc:sldLayoutMkLst>
            <pc:docMk/>
            <pc:sldMasterMk cId="156104097" sldId="2147483716"/>
            <pc:sldLayoutMk cId="3135930107" sldId="2147483722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6:10.545" v="15"/>
          <pc:sldLayoutMkLst>
            <pc:docMk/>
            <pc:sldMasterMk cId="156104097" sldId="2147483716"/>
            <pc:sldLayoutMk cId="2472876937" sldId="2147483723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6:10.545" v="15"/>
          <pc:sldLayoutMkLst>
            <pc:docMk/>
            <pc:sldMasterMk cId="156104097" sldId="2147483716"/>
            <pc:sldLayoutMk cId="4020606458" sldId="2147483724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6:10.545" v="15"/>
          <pc:sldLayoutMkLst>
            <pc:docMk/>
            <pc:sldMasterMk cId="156104097" sldId="2147483716"/>
            <pc:sldLayoutMk cId="1652080535" sldId="2147483725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6:10.545" v="15"/>
          <pc:sldLayoutMkLst>
            <pc:docMk/>
            <pc:sldMasterMk cId="156104097" sldId="2147483716"/>
            <pc:sldLayoutMk cId="4065224151" sldId="2147483726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6:10.545" v="15"/>
          <pc:sldLayoutMkLst>
            <pc:docMk/>
            <pc:sldMasterMk cId="156104097" sldId="2147483716"/>
            <pc:sldLayoutMk cId="3096728231" sldId="2147483727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6:10.545" v="15"/>
          <pc:sldLayoutMkLst>
            <pc:docMk/>
            <pc:sldMasterMk cId="156104097" sldId="2147483716"/>
            <pc:sldLayoutMk cId="2226796845" sldId="2147483728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6:10.545" v="15"/>
          <pc:sldLayoutMkLst>
            <pc:docMk/>
            <pc:sldMasterMk cId="156104097" sldId="2147483716"/>
            <pc:sldLayoutMk cId="3274977960" sldId="2147483729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6:10.545" v="15"/>
          <pc:sldLayoutMkLst>
            <pc:docMk/>
            <pc:sldMasterMk cId="156104097" sldId="2147483716"/>
            <pc:sldLayoutMk cId="2585270024" sldId="2147483730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6:10.545" v="15"/>
          <pc:sldLayoutMkLst>
            <pc:docMk/>
            <pc:sldMasterMk cId="156104097" sldId="2147483716"/>
            <pc:sldLayoutMk cId="2114227241" sldId="2147483731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6:10.545" v="15"/>
          <pc:sldLayoutMkLst>
            <pc:docMk/>
            <pc:sldMasterMk cId="156104097" sldId="2147483716"/>
            <pc:sldLayoutMk cId="733277131" sldId="2147483732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6:10.545" v="15"/>
          <pc:sldLayoutMkLst>
            <pc:docMk/>
            <pc:sldMasterMk cId="156104097" sldId="2147483716"/>
            <pc:sldLayoutMk cId="2823255966" sldId="2147483733"/>
          </pc:sldLayoutMkLst>
        </pc:sldLayoutChg>
      </pc:sldMasterChg>
      <pc:sldMasterChg chg="add del addSldLayout delSldLayout modSldLayout">
        <pc:chgData name="Nagendra Yadav [DS-08]" userId="S::19225760031@datascience.manipal.edu::8ed35957-b4a4-4eaf-8310-b2eafcc0d91b" providerId="AD" clId="Web-{A64F7B82-B1B4-796E-D033-331E0C1D1FE1}" dt="2020-05-08T13:36:31.764" v="31"/>
        <pc:sldMasterMkLst>
          <pc:docMk/>
          <pc:sldMasterMk cId="2717493865" sldId="2147483734"/>
        </pc:sldMasterMkLst>
        <pc:sldLayoutChg chg="add del mod replId">
          <pc:chgData name="Nagendra Yadav [DS-08]" userId="S::19225760031@datascience.manipal.edu::8ed35957-b4a4-4eaf-8310-b2eafcc0d91b" providerId="AD" clId="Web-{A64F7B82-B1B4-796E-D033-331E0C1D1FE1}" dt="2020-05-08T13:36:31.764" v="31"/>
          <pc:sldLayoutMkLst>
            <pc:docMk/>
            <pc:sldMasterMk cId="2717493865" sldId="2147483734"/>
            <pc:sldLayoutMk cId="748519577" sldId="2147483735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6:31.764" v="31"/>
          <pc:sldLayoutMkLst>
            <pc:docMk/>
            <pc:sldMasterMk cId="2717493865" sldId="2147483734"/>
            <pc:sldLayoutMk cId="3362494826" sldId="2147483736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6:31.764" v="31"/>
          <pc:sldLayoutMkLst>
            <pc:docMk/>
            <pc:sldMasterMk cId="2717493865" sldId="2147483734"/>
            <pc:sldLayoutMk cId="1831558293" sldId="2147483737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6:31.764" v="31"/>
          <pc:sldLayoutMkLst>
            <pc:docMk/>
            <pc:sldMasterMk cId="2717493865" sldId="2147483734"/>
            <pc:sldLayoutMk cId="1611979703" sldId="2147483738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6:31.764" v="31"/>
          <pc:sldLayoutMkLst>
            <pc:docMk/>
            <pc:sldMasterMk cId="2717493865" sldId="2147483734"/>
            <pc:sldLayoutMk cId="549014440" sldId="2147483739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6:31.764" v="31"/>
          <pc:sldLayoutMkLst>
            <pc:docMk/>
            <pc:sldMasterMk cId="2717493865" sldId="2147483734"/>
            <pc:sldLayoutMk cId="1432193853" sldId="2147483740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6:31.764" v="31"/>
          <pc:sldLayoutMkLst>
            <pc:docMk/>
            <pc:sldMasterMk cId="2717493865" sldId="2147483734"/>
            <pc:sldLayoutMk cId="3267826169" sldId="2147483741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6:31.764" v="31"/>
          <pc:sldLayoutMkLst>
            <pc:docMk/>
            <pc:sldMasterMk cId="2717493865" sldId="2147483734"/>
            <pc:sldLayoutMk cId="1037709043" sldId="2147483742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6:31.764" v="31"/>
          <pc:sldLayoutMkLst>
            <pc:docMk/>
            <pc:sldMasterMk cId="2717493865" sldId="2147483734"/>
            <pc:sldLayoutMk cId="1943042066" sldId="2147483743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6:31.764" v="31"/>
          <pc:sldLayoutMkLst>
            <pc:docMk/>
            <pc:sldMasterMk cId="2717493865" sldId="2147483734"/>
            <pc:sldLayoutMk cId="2205005777" sldId="2147483744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6:31.764" v="31"/>
          <pc:sldLayoutMkLst>
            <pc:docMk/>
            <pc:sldMasterMk cId="2717493865" sldId="2147483734"/>
            <pc:sldLayoutMk cId="2514023769" sldId="2147483745"/>
          </pc:sldLayoutMkLst>
        </pc:sldLayoutChg>
      </pc:sldMasterChg>
      <pc:sldMasterChg chg="add del addSldLayout delSldLayout modSldLayout">
        <pc:chgData name="Nagendra Yadav [DS-08]" userId="S::19225760031@datascience.manipal.edu::8ed35957-b4a4-4eaf-8310-b2eafcc0d91b" providerId="AD" clId="Web-{A64F7B82-B1B4-796E-D033-331E0C1D1FE1}" dt="2020-05-08T13:36:54.670" v="33"/>
        <pc:sldMasterMkLst>
          <pc:docMk/>
          <pc:sldMasterMk cId="215599640" sldId="2147483746"/>
        </pc:sldMasterMkLst>
        <pc:sldLayoutChg chg="add del mod replId">
          <pc:chgData name="Nagendra Yadav [DS-08]" userId="S::19225760031@datascience.manipal.edu::8ed35957-b4a4-4eaf-8310-b2eafcc0d91b" providerId="AD" clId="Web-{A64F7B82-B1B4-796E-D033-331E0C1D1FE1}" dt="2020-05-08T13:36:54.670" v="33"/>
          <pc:sldLayoutMkLst>
            <pc:docMk/>
            <pc:sldMasterMk cId="215599640" sldId="2147483746"/>
            <pc:sldLayoutMk cId="1946946345" sldId="2147483747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6:54.670" v="33"/>
          <pc:sldLayoutMkLst>
            <pc:docMk/>
            <pc:sldMasterMk cId="215599640" sldId="2147483746"/>
            <pc:sldLayoutMk cId="3234643557" sldId="2147483748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6:54.670" v="33"/>
          <pc:sldLayoutMkLst>
            <pc:docMk/>
            <pc:sldMasterMk cId="215599640" sldId="2147483746"/>
            <pc:sldLayoutMk cId="146738204" sldId="2147483749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6:54.670" v="33"/>
          <pc:sldLayoutMkLst>
            <pc:docMk/>
            <pc:sldMasterMk cId="215599640" sldId="2147483746"/>
            <pc:sldLayoutMk cId="512371220" sldId="2147483750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6:54.670" v="33"/>
          <pc:sldLayoutMkLst>
            <pc:docMk/>
            <pc:sldMasterMk cId="215599640" sldId="2147483746"/>
            <pc:sldLayoutMk cId="2922828626" sldId="2147483751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6:54.670" v="33"/>
          <pc:sldLayoutMkLst>
            <pc:docMk/>
            <pc:sldMasterMk cId="215599640" sldId="2147483746"/>
            <pc:sldLayoutMk cId="1883402907" sldId="2147483752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6:54.670" v="33"/>
          <pc:sldLayoutMkLst>
            <pc:docMk/>
            <pc:sldMasterMk cId="215599640" sldId="2147483746"/>
            <pc:sldLayoutMk cId="2010276685" sldId="2147483753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6:54.670" v="33"/>
          <pc:sldLayoutMkLst>
            <pc:docMk/>
            <pc:sldMasterMk cId="215599640" sldId="2147483746"/>
            <pc:sldLayoutMk cId="3790675595" sldId="2147483754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6:54.670" v="33"/>
          <pc:sldLayoutMkLst>
            <pc:docMk/>
            <pc:sldMasterMk cId="215599640" sldId="2147483746"/>
            <pc:sldLayoutMk cId="597022345" sldId="2147483755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6:54.670" v="33"/>
          <pc:sldLayoutMkLst>
            <pc:docMk/>
            <pc:sldMasterMk cId="215599640" sldId="2147483746"/>
            <pc:sldLayoutMk cId="2289332853" sldId="2147483756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6:54.670" v="33"/>
          <pc:sldLayoutMkLst>
            <pc:docMk/>
            <pc:sldMasterMk cId="215599640" sldId="2147483746"/>
            <pc:sldLayoutMk cId="2416406497" sldId="2147483757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6:54.670" v="33"/>
          <pc:sldLayoutMkLst>
            <pc:docMk/>
            <pc:sldMasterMk cId="215599640" sldId="2147483746"/>
            <pc:sldLayoutMk cId="1402211975" sldId="2147483758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6:54.670" v="33"/>
          <pc:sldLayoutMkLst>
            <pc:docMk/>
            <pc:sldMasterMk cId="215599640" sldId="2147483746"/>
            <pc:sldLayoutMk cId="4188830969" sldId="2147483759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6:54.670" v="33"/>
          <pc:sldLayoutMkLst>
            <pc:docMk/>
            <pc:sldMasterMk cId="215599640" sldId="2147483746"/>
            <pc:sldLayoutMk cId="672851858" sldId="2147483760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6:54.670" v="33"/>
          <pc:sldLayoutMkLst>
            <pc:docMk/>
            <pc:sldMasterMk cId="215599640" sldId="2147483746"/>
            <pc:sldLayoutMk cId="1018396105" sldId="2147483761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6:54.670" v="33"/>
          <pc:sldLayoutMkLst>
            <pc:docMk/>
            <pc:sldMasterMk cId="215599640" sldId="2147483746"/>
            <pc:sldLayoutMk cId="2772690807" sldId="2147483762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6:54.670" v="33"/>
          <pc:sldLayoutMkLst>
            <pc:docMk/>
            <pc:sldMasterMk cId="215599640" sldId="2147483746"/>
            <pc:sldLayoutMk cId="310300725" sldId="2147483763"/>
          </pc:sldLayoutMkLst>
        </pc:sldLayoutChg>
      </pc:sldMasterChg>
      <pc:sldMasterChg chg="add del addSldLayout delSldLayout modSldLayout">
        <pc:chgData name="Nagendra Yadav [DS-08]" userId="S::19225760031@datascience.manipal.edu::8ed35957-b4a4-4eaf-8310-b2eafcc0d91b" providerId="AD" clId="Web-{A64F7B82-B1B4-796E-D033-331E0C1D1FE1}" dt="2020-05-08T13:37:07.357" v="35"/>
        <pc:sldMasterMkLst>
          <pc:docMk/>
          <pc:sldMasterMk cId="2911449081" sldId="2147483764"/>
        </pc:sldMasterMkLst>
        <pc:sldLayoutChg chg="add del mod replId">
          <pc:chgData name="Nagendra Yadav [DS-08]" userId="S::19225760031@datascience.manipal.edu::8ed35957-b4a4-4eaf-8310-b2eafcc0d91b" providerId="AD" clId="Web-{A64F7B82-B1B4-796E-D033-331E0C1D1FE1}" dt="2020-05-08T13:37:07.357" v="35"/>
          <pc:sldLayoutMkLst>
            <pc:docMk/>
            <pc:sldMasterMk cId="2911449081" sldId="2147483764"/>
            <pc:sldLayoutMk cId="2634480528" sldId="2147483765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7:07.357" v="35"/>
          <pc:sldLayoutMkLst>
            <pc:docMk/>
            <pc:sldMasterMk cId="2911449081" sldId="2147483764"/>
            <pc:sldLayoutMk cId="3566886555" sldId="2147483766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7:07.357" v="35"/>
          <pc:sldLayoutMkLst>
            <pc:docMk/>
            <pc:sldMasterMk cId="2911449081" sldId="2147483764"/>
            <pc:sldLayoutMk cId="2690844234" sldId="2147483767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7:07.357" v="35"/>
          <pc:sldLayoutMkLst>
            <pc:docMk/>
            <pc:sldMasterMk cId="2911449081" sldId="2147483764"/>
            <pc:sldLayoutMk cId="913492053" sldId="2147483768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7:07.357" v="35"/>
          <pc:sldLayoutMkLst>
            <pc:docMk/>
            <pc:sldMasterMk cId="2911449081" sldId="2147483764"/>
            <pc:sldLayoutMk cId="1249574142" sldId="2147483769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7:07.357" v="35"/>
          <pc:sldLayoutMkLst>
            <pc:docMk/>
            <pc:sldMasterMk cId="2911449081" sldId="2147483764"/>
            <pc:sldLayoutMk cId="3393093439" sldId="2147483770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7:07.357" v="35"/>
          <pc:sldLayoutMkLst>
            <pc:docMk/>
            <pc:sldMasterMk cId="2911449081" sldId="2147483764"/>
            <pc:sldLayoutMk cId="3964351128" sldId="2147483771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7:07.357" v="35"/>
          <pc:sldLayoutMkLst>
            <pc:docMk/>
            <pc:sldMasterMk cId="2911449081" sldId="2147483764"/>
            <pc:sldLayoutMk cId="102358781" sldId="2147483772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7:07.357" v="35"/>
          <pc:sldLayoutMkLst>
            <pc:docMk/>
            <pc:sldMasterMk cId="2911449081" sldId="2147483764"/>
            <pc:sldLayoutMk cId="1334380400" sldId="2147483773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7:07.357" v="35"/>
          <pc:sldLayoutMkLst>
            <pc:docMk/>
            <pc:sldMasterMk cId="2911449081" sldId="2147483764"/>
            <pc:sldLayoutMk cId="1512620843" sldId="2147483774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7:07.357" v="35"/>
          <pc:sldLayoutMkLst>
            <pc:docMk/>
            <pc:sldMasterMk cId="2911449081" sldId="2147483764"/>
            <pc:sldLayoutMk cId="3099051904" sldId="2147483775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7:07.357" v="35"/>
          <pc:sldLayoutMkLst>
            <pc:docMk/>
            <pc:sldMasterMk cId="2911449081" sldId="2147483764"/>
            <pc:sldLayoutMk cId="1374861403" sldId="2147483776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7:07.357" v="35"/>
          <pc:sldLayoutMkLst>
            <pc:docMk/>
            <pc:sldMasterMk cId="2911449081" sldId="2147483764"/>
            <pc:sldLayoutMk cId="3348846381" sldId="2147483777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7:07.357" v="35"/>
          <pc:sldLayoutMkLst>
            <pc:docMk/>
            <pc:sldMasterMk cId="2911449081" sldId="2147483764"/>
            <pc:sldLayoutMk cId="2845982443" sldId="2147483778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7:07.357" v="35"/>
          <pc:sldLayoutMkLst>
            <pc:docMk/>
            <pc:sldMasterMk cId="2911449081" sldId="2147483764"/>
            <pc:sldLayoutMk cId="3019177326" sldId="2147483779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7:07.357" v="35"/>
          <pc:sldLayoutMkLst>
            <pc:docMk/>
            <pc:sldMasterMk cId="2911449081" sldId="2147483764"/>
            <pc:sldLayoutMk cId="626014256" sldId="2147483780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7:07.357" v="35"/>
          <pc:sldLayoutMkLst>
            <pc:docMk/>
            <pc:sldMasterMk cId="2911449081" sldId="2147483764"/>
            <pc:sldLayoutMk cId="1658883489" sldId="2147483781"/>
          </pc:sldLayoutMkLst>
        </pc:sldLayoutChg>
      </pc:sldMasterChg>
      <pc:sldMasterChg chg="add del addSldLayout delSldLayout modSldLayout">
        <pc:chgData name="Nagendra Yadav [DS-08]" userId="S::19225760031@datascience.manipal.edu::8ed35957-b4a4-4eaf-8310-b2eafcc0d91b" providerId="AD" clId="Web-{A64F7B82-B1B4-796E-D033-331E0C1D1FE1}" dt="2020-05-08T13:37:16.170" v="36"/>
        <pc:sldMasterMkLst>
          <pc:docMk/>
          <pc:sldMasterMk cId="3498443528" sldId="2147483782"/>
        </pc:sldMasterMkLst>
        <pc:sldLayoutChg chg="add del mod replId">
          <pc:chgData name="Nagendra Yadav [DS-08]" userId="S::19225760031@datascience.manipal.edu::8ed35957-b4a4-4eaf-8310-b2eafcc0d91b" providerId="AD" clId="Web-{A64F7B82-B1B4-796E-D033-331E0C1D1FE1}" dt="2020-05-08T13:37:16.170" v="36"/>
          <pc:sldLayoutMkLst>
            <pc:docMk/>
            <pc:sldMasterMk cId="3498443528" sldId="2147483782"/>
            <pc:sldLayoutMk cId="1638606192" sldId="2147483783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7:16.170" v="36"/>
          <pc:sldLayoutMkLst>
            <pc:docMk/>
            <pc:sldMasterMk cId="3498443528" sldId="2147483782"/>
            <pc:sldLayoutMk cId="3546599166" sldId="2147483784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7:16.170" v="36"/>
          <pc:sldLayoutMkLst>
            <pc:docMk/>
            <pc:sldMasterMk cId="3498443528" sldId="2147483782"/>
            <pc:sldLayoutMk cId="798193627" sldId="2147483785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7:16.170" v="36"/>
          <pc:sldLayoutMkLst>
            <pc:docMk/>
            <pc:sldMasterMk cId="3498443528" sldId="2147483782"/>
            <pc:sldLayoutMk cId="2095280226" sldId="2147483786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7:16.170" v="36"/>
          <pc:sldLayoutMkLst>
            <pc:docMk/>
            <pc:sldMasterMk cId="3498443528" sldId="2147483782"/>
            <pc:sldLayoutMk cId="465767824" sldId="2147483787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7:16.170" v="36"/>
          <pc:sldLayoutMkLst>
            <pc:docMk/>
            <pc:sldMasterMk cId="3498443528" sldId="2147483782"/>
            <pc:sldLayoutMk cId="2127080460" sldId="2147483788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7:16.170" v="36"/>
          <pc:sldLayoutMkLst>
            <pc:docMk/>
            <pc:sldMasterMk cId="3498443528" sldId="2147483782"/>
            <pc:sldLayoutMk cId="3193404655" sldId="2147483789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7:16.170" v="36"/>
          <pc:sldLayoutMkLst>
            <pc:docMk/>
            <pc:sldMasterMk cId="3498443528" sldId="2147483782"/>
            <pc:sldLayoutMk cId="450649359" sldId="2147483790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7:16.170" v="36"/>
          <pc:sldLayoutMkLst>
            <pc:docMk/>
            <pc:sldMasterMk cId="3498443528" sldId="2147483782"/>
            <pc:sldLayoutMk cId="1487876689" sldId="2147483791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7:16.170" v="36"/>
          <pc:sldLayoutMkLst>
            <pc:docMk/>
            <pc:sldMasterMk cId="3498443528" sldId="2147483782"/>
            <pc:sldLayoutMk cId="3813065927" sldId="2147483792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7:16.170" v="36"/>
          <pc:sldLayoutMkLst>
            <pc:docMk/>
            <pc:sldMasterMk cId="3498443528" sldId="2147483782"/>
            <pc:sldLayoutMk cId="3257033828" sldId="2147483793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7:16.170" v="36"/>
          <pc:sldLayoutMkLst>
            <pc:docMk/>
            <pc:sldMasterMk cId="3498443528" sldId="2147483782"/>
            <pc:sldLayoutMk cId="3002153326" sldId="2147483794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7:16.170" v="36"/>
          <pc:sldLayoutMkLst>
            <pc:docMk/>
            <pc:sldMasterMk cId="3498443528" sldId="2147483782"/>
            <pc:sldLayoutMk cId="3318950069" sldId="2147483795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7:16.170" v="36"/>
          <pc:sldLayoutMkLst>
            <pc:docMk/>
            <pc:sldMasterMk cId="3498443528" sldId="2147483782"/>
            <pc:sldLayoutMk cId="1286775816" sldId="2147483796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7:16.170" v="36"/>
          <pc:sldLayoutMkLst>
            <pc:docMk/>
            <pc:sldMasterMk cId="3498443528" sldId="2147483782"/>
            <pc:sldLayoutMk cId="2877632355" sldId="2147483797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7:16.170" v="36"/>
          <pc:sldLayoutMkLst>
            <pc:docMk/>
            <pc:sldMasterMk cId="3498443528" sldId="2147483782"/>
            <pc:sldLayoutMk cId="401413953" sldId="2147483798"/>
          </pc:sldLayoutMkLst>
        </pc:sldLayoutChg>
        <pc:sldLayoutChg chg="add del mod replId">
          <pc:chgData name="Nagendra Yadav [DS-08]" userId="S::19225760031@datascience.manipal.edu::8ed35957-b4a4-4eaf-8310-b2eafcc0d91b" providerId="AD" clId="Web-{A64F7B82-B1B4-796E-D033-331E0C1D1FE1}" dt="2020-05-08T13:37:16.170" v="36"/>
          <pc:sldLayoutMkLst>
            <pc:docMk/>
            <pc:sldMasterMk cId="3498443528" sldId="2147483782"/>
            <pc:sldLayoutMk cId="1742717814" sldId="2147483799"/>
          </pc:sldLayoutMkLst>
        </pc:sldLayoutChg>
      </pc:sldMasterChg>
      <pc:sldMasterChg chg="add addSldLayout">
        <pc:chgData name="Nagendra Yadav [DS-08]" userId="S::19225760031@datascience.manipal.edu::8ed35957-b4a4-4eaf-8310-b2eafcc0d91b" providerId="AD" clId="Web-{A64F7B82-B1B4-796E-D033-331E0C1D1FE1}" dt="2020-05-08T13:37:16.170" v="36"/>
        <pc:sldMasterMkLst>
          <pc:docMk/>
          <pc:sldMasterMk cId="3487613257" sldId="2147483892"/>
        </pc:sldMasterMkLst>
        <pc:sldLayoutChg chg="add">
          <pc:chgData name="Nagendra Yadav [DS-08]" userId="S::19225760031@datascience.manipal.edu::8ed35957-b4a4-4eaf-8310-b2eafcc0d91b" providerId="AD" clId="Web-{A64F7B82-B1B4-796E-D033-331E0C1D1FE1}" dt="2020-05-08T13:37:16.170" v="36"/>
          <pc:sldLayoutMkLst>
            <pc:docMk/>
            <pc:sldMasterMk cId="3487613257" sldId="2147483892"/>
            <pc:sldLayoutMk cId="3743708852" sldId="2147483881"/>
          </pc:sldLayoutMkLst>
        </pc:sldLayoutChg>
        <pc:sldLayoutChg chg="add">
          <pc:chgData name="Nagendra Yadav [DS-08]" userId="S::19225760031@datascience.manipal.edu::8ed35957-b4a4-4eaf-8310-b2eafcc0d91b" providerId="AD" clId="Web-{A64F7B82-B1B4-796E-D033-331E0C1D1FE1}" dt="2020-05-08T13:37:16.170" v="36"/>
          <pc:sldLayoutMkLst>
            <pc:docMk/>
            <pc:sldMasterMk cId="3487613257" sldId="2147483892"/>
            <pc:sldLayoutMk cId="2644061299" sldId="2147483882"/>
          </pc:sldLayoutMkLst>
        </pc:sldLayoutChg>
        <pc:sldLayoutChg chg="add">
          <pc:chgData name="Nagendra Yadav [DS-08]" userId="S::19225760031@datascience.manipal.edu::8ed35957-b4a4-4eaf-8310-b2eafcc0d91b" providerId="AD" clId="Web-{A64F7B82-B1B4-796E-D033-331E0C1D1FE1}" dt="2020-05-08T13:37:16.170" v="36"/>
          <pc:sldLayoutMkLst>
            <pc:docMk/>
            <pc:sldMasterMk cId="3487613257" sldId="2147483892"/>
            <pc:sldLayoutMk cId="3025362452" sldId="2147483883"/>
          </pc:sldLayoutMkLst>
        </pc:sldLayoutChg>
        <pc:sldLayoutChg chg="add">
          <pc:chgData name="Nagendra Yadav [DS-08]" userId="S::19225760031@datascience.manipal.edu::8ed35957-b4a4-4eaf-8310-b2eafcc0d91b" providerId="AD" clId="Web-{A64F7B82-B1B4-796E-D033-331E0C1D1FE1}" dt="2020-05-08T13:37:16.170" v="36"/>
          <pc:sldLayoutMkLst>
            <pc:docMk/>
            <pc:sldMasterMk cId="3487613257" sldId="2147483892"/>
            <pc:sldLayoutMk cId="2184701061" sldId="2147483884"/>
          </pc:sldLayoutMkLst>
        </pc:sldLayoutChg>
        <pc:sldLayoutChg chg="add">
          <pc:chgData name="Nagendra Yadav [DS-08]" userId="S::19225760031@datascience.manipal.edu::8ed35957-b4a4-4eaf-8310-b2eafcc0d91b" providerId="AD" clId="Web-{A64F7B82-B1B4-796E-D033-331E0C1D1FE1}" dt="2020-05-08T13:37:16.170" v="36"/>
          <pc:sldLayoutMkLst>
            <pc:docMk/>
            <pc:sldMasterMk cId="3487613257" sldId="2147483892"/>
            <pc:sldLayoutMk cId="1856072037" sldId="2147483885"/>
          </pc:sldLayoutMkLst>
        </pc:sldLayoutChg>
        <pc:sldLayoutChg chg="add">
          <pc:chgData name="Nagendra Yadav [DS-08]" userId="S::19225760031@datascience.manipal.edu::8ed35957-b4a4-4eaf-8310-b2eafcc0d91b" providerId="AD" clId="Web-{A64F7B82-B1B4-796E-D033-331E0C1D1FE1}" dt="2020-05-08T13:37:16.170" v="36"/>
          <pc:sldLayoutMkLst>
            <pc:docMk/>
            <pc:sldMasterMk cId="3487613257" sldId="2147483892"/>
            <pc:sldLayoutMk cId="321925748" sldId="2147483886"/>
          </pc:sldLayoutMkLst>
        </pc:sldLayoutChg>
        <pc:sldLayoutChg chg="add">
          <pc:chgData name="Nagendra Yadav [DS-08]" userId="S::19225760031@datascience.manipal.edu::8ed35957-b4a4-4eaf-8310-b2eafcc0d91b" providerId="AD" clId="Web-{A64F7B82-B1B4-796E-D033-331E0C1D1FE1}" dt="2020-05-08T13:37:16.170" v="36"/>
          <pc:sldLayoutMkLst>
            <pc:docMk/>
            <pc:sldMasterMk cId="3487613257" sldId="2147483892"/>
            <pc:sldLayoutMk cId="257630881" sldId="2147483887"/>
          </pc:sldLayoutMkLst>
        </pc:sldLayoutChg>
        <pc:sldLayoutChg chg="add">
          <pc:chgData name="Nagendra Yadav [DS-08]" userId="S::19225760031@datascience.manipal.edu::8ed35957-b4a4-4eaf-8310-b2eafcc0d91b" providerId="AD" clId="Web-{A64F7B82-B1B4-796E-D033-331E0C1D1FE1}" dt="2020-05-08T13:37:16.170" v="36"/>
          <pc:sldLayoutMkLst>
            <pc:docMk/>
            <pc:sldMasterMk cId="3487613257" sldId="2147483892"/>
            <pc:sldLayoutMk cId="4238875204" sldId="2147483888"/>
          </pc:sldLayoutMkLst>
        </pc:sldLayoutChg>
        <pc:sldLayoutChg chg="add">
          <pc:chgData name="Nagendra Yadav [DS-08]" userId="S::19225760031@datascience.manipal.edu::8ed35957-b4a4-4eaf-8310-b2eafcc0d91b" providerId="AD" clId="Web-{A64F7B82-B1B4-796E-D033-331E0C1D1FE1}" dt="2020-05-08T13:37:16.170" v="36"/>
          <pc:sldLayoutMkLst>
            <pc:docMk/>
            <pc:sldMasterMk cId="3487613257" sldId="2147483892"/>
            <pc:sldLayoutMk cId="1096082520" sldId="2147483889"/>
          </pc:sldLayoutMkLst>
        </pc:sldLayoutChg>
        <pc:sldLayoutChg chg="add">
          <pc:chgData name="Nagendra Yadav [DS-08]" userId="S::19225760031@datascience.manipal.edu::8ed35957-b4a4-4eaf-8310-b2eafcc0d91b" providerId="AD" clId="Web-{A64F7B82-B1B4-796E-D033-331E0C1D1FE1}" dt="2020-05-08T13:37:16.170" v="36"/>
          <pc:sldLayoutMkLst>
            <pc:docMk/>
            <pc:sldMasterMk cId="3487613257" sldId="2147483892"/>
            <pc:sldLayoutMk cId="1085905239" sldId="2147483890"/>
          </pc:sldLayoutMkLst>
        </pc:sldLayoutChg>
        <pc:sldLayoutChg chg="add">
          <pc:chgData name="Nagendra Yadav [DS-08]" userId="S::19225760031@datascience.manipal.edu::8ed35957-b4a4-4eaf-8310-b2eafcc0d91b" providerId="AD" clId="Web-{A64F7B82-B1B4-796E-D033-331E0C1D1FE1}" dt="2020-05-08T13:37:16.170" v="36"/>
          <pc:sldLayoutMkLst>
            <pc:docMk/>
            <pc:sldMasterMk cId="3487613257" sldId="2147483892"/>
            <pc:sldLayoutMk cId="2499903354" sldId="214748389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668D21-4186-4527-ACE2-78456ED2EE9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99BADA0-1E26-4808-BFB3-CEA8D9D85EFE}">
      <dgm:prSet/>
      <dgm:spPr/>
      <dgm:t>
        <a:bodyPr/>
        <a:lstStyle/>
        <a:p>
          <a:r>
            <a:rPr lang="en-US"/>
            <a:t>Two strings can be joined using the + operator</a:t>
          </a:r>
        </a:p>
      </dgm:t>
    </dgm:pt>
    <dgm:pt modelId="{D584BDCD-9CB8-4AFC-8FC4-88D6CF18D26D}" type="parTrans" cxnId="{1DB0B332-D471-4E97-96B6-0643858DFB02}">
      <dgm:prSet/>
      <dgm:spPr/>
      <dgm:t>
        <a:bodyPr/>
        <a:lstStyle/>
        <a:p>
          <a:endParaRPr lang="en-US"/>
        </a:p>
      </dgm:t>
    </dgm:pt>
    <dgm:pt modelId="{5550AED9-FC39-443E-99CA-5A0D92C9D8B5}" type="sibTrans" cxnId="{1DB0B332-D471-4E97-96B6-0643858DFB02}">
      <dgm:prSet/>
      <dgm:spPr/>
      <dgm:t>
        <a:bodyPr/>
        <a:lstStyle/>
        <a:p>
          <a:endParaRPr lang="en-US"/>
        </a:p>
      </dgm:t>
    </dgm:pt>
    <dgm:pt modelId="{D7B5BE1F-7947-40CD-A886-9C4314918E00}">
      <dgm:prSet/>
      <dgm:spPr/>
      <dgm:t>
        <a:bodyPr/>
        <a:lstStyle/>
        <a:p>
          <a:r>
            <a:rPr lang="en-US"/>
            <a:t>print ("Only way to join" + "two strings")</a:t>
          </a:r>
        </a:p>
      </dgm:t>
    </dgm:pt>
    <dgm:pt modelId="{6BC20BAC-1455-4BFD-BDB5-6A5EFF6A4587}" type="parTrans" cxnId="{82F1318E-C7AC-418B-9F0A-27975DC55699}">
      <dgm:prSet/>
      <dgm:spPr/>
      <dgm:t>
        <a:bodyPr/>
        <a:lstStyle/>
        <a:p>
          <a:endParaRPr lang="en-US"/>
        </a:p>
      </dgm:t>
    </dgm:pt>
    <dgm:pt modelId="{2D768537-B45E-44FA-8259-B1798F334689}" type="sibTrans" cxnId="{82F1318E-C7AC-418B-9F0A-27975DC55699}">
      <dgm:prSet/>
      <dgm:spPr/>
      <dgm:t>
        <a:bodyPr/>
        <a:lstStyle/>
        <a:p>
          <a:endParaRPr lang="en-US"/>
        </a:p>
      </dgm:t>
    </dgm:pt>
    <dgm:pt modelId="{054C173C-664D-4A64-B12E-A03C8287F2C7}" type="pres">
      <dgm:prSet presAssocID="{61668D21-4186-4527-ACE2-78456ED2EE9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F31408-C3BA-45E8-AA6C-934307E19009}" type="pres">
      <dgm:prSet presAssocID="{799BADA0-1E26-4808-BFB3-CEA8D9D85EFE}" presName="hierRoot1" presStyleCnt="0"/>
      <dgm:spPr/>
    </dgm:pt>
    <dgm:pt modelId="{EA970C31-F8F5-4448-98FA-665241BF76C1}" type="pres">
      <dgm:prSet presAssocID="{799BADA0-1E26-4808-BFB3-CEA8D9D85EFE}" presName="composite" presStyleCnt="0"/>
      <dgm:spPr/>
    </dgm:pt>
    <dgm:pt modelId="{17B95815-78A9-4FB5-8372-792C109ACEC6}" type="pres">
      <dgm:prSet presAssocID="{799BADA0-1E26-4808-BFB3-CEA8D9D85EFE}" presName="background" presStyleLbl="node0" presStyleIdx="0" presStyleCnt="2"/>
      <dgm:spPr/>
    </dgm:pt>
    <dgm:pt modelId="{D7A47CCC-E07A-43D1-9B8C-D174C1E04B5D}" type="pres">
      <dgm:prSet presAssocID="{799BADA0-1E26-4808-BFB3-CEA8D9D85EFE}" presName="text" presStyleLbl="fgAcc0" presStyleIdx="0" presStyleCnt="2">
        <dgm:presLayoutVars>
          <dgm:chPref val="3"/>
        </dgm:presLayoutVars>
      </dgm:prSet>
      <dgm:spPr/>
    </dgm:pt>
    <dgm:pt modelId="{7C5AE26B-00E5-4B0D-BC13-79F8F893C2C3}" type="pres">
      <dgm:prSet presAssocID="{799BADA0-1E26-4808-BFB3-CEA8D9D85EFE}" presName="hierChild2" presStyleCnt="0"/>
      <dgm:spPr/>
    </dgm:pt>
    <dgm:pt modelId="{385B3034-5B4F-46D0-BC6C-53D643DA6CF2}" type="pres">
      <dgm:prSet presAssocID="{D7B5BE1F-7947-40CD-A886-9C4314918E00}" presName="hierRoot1" presStyleCnt="0"/>
      <dgm:spPr/>
    </dgm:pt>
    <dgm:pt modelId="{CA7832C1-0204-49B4-81E4-91DD6FACF706}" type="pres">
      <dgm:prSet presAssocID="{D7B5BE1F-7947-40CD-A886-9C4314918E00}" presName="composite" presStyleCnt="0"/>
      <dgm:spPr/>
    </dgm:pt>
    <dgm:pt modelId="{F9700E37-8DF7-480C-8890-8D16536BFEF6}" type="pres">
      <dgm:prSet presAssocID="{D7B5BE1F-7947-40CD-A886-9C4314918E00}" presName="background" presStyleLbl="node0" presStyleIdx="1" presStyleCnt="2"/>
      <dgm:spPr/>
    </dgm:pt>
    <dgm:pt modelId="{261851A7-1989-4CCA-A9AF-9BF71CCAF47F}" type="pres">
      <dgm:prSet presAssocID="{D7B5BE1F-7947-40CD-A886-9C4314918E00}" presName="text" presStyleLbl="fgAcc0" presStyleIdx="1" presStyleCnt="2">
        <dgm:presLayoutVars>
          <dgm:chPref val="3"/>
        </dgm:presLayoutVars>
      </dgm:prSet>
      <dgm:spPr/>
    </dgm:pt>
    <dgm:pt modelId="{87F7EE7F-E70F-44D1-B7D2-A8E1D3A5C35B}" type="pres">
      <dgm:prSet presAssocID="{D7B5BE1F-7947-40CD-A886-9C4314918E00}" presName="hierChild2" presStyleCnt="0"/>
      <dgm:spPr/>
    </dgm:pt>
  </dgm:ptLst>
  <dgm:cxnLst>
    <dgm:cxn modelId="{A16F6225-293C-4B65-AC95-B4A0DF744A7D}" type="presOf" srcId="{799BADA0-1E26-4808-BFB3-CEA8D9D85EFE}" destId="{D7A47CCC-E07A-43D1-9B8C-D174C1E04B5D}" srcOrd="0" destOrd="0" presId="urn:microsoft.com/office/officeart/2005/8/layout/hierarchy1"/>
    <dgm:cxn modelId="{1DB0B332-D471-4E97-96B6-0643858DFB02}" srcId="{61668D21-4186-4527-ACE2-78456ED2EE99}" destId="{799BADA0-1E26-4808-BFB3-CEA8D9D85EFE}" srcOrd="0" destOrd="0" parTransId="{D584BDCD-9CB8-4AFC-8FC4-88D6CF18D26D}" sibTransId="{5550AED9-FC39-443E-99CA-5A0D92C9D8B5}"/>
    <dgm:cxn modelId="{A9283B70-536C-4AEE-82C0-4240644212C3}" type="presOf" srcId="{D7B5BE1F-7947-40CD-A886-9C4314918E00}" destId="{261851A7-1989-4CCA-A9AF-9BF71CCAF47F}" srcOrd="0" destOrd="0" presId="urn:microsoft.com/office/officeart/2005/8/layout/hierarchy1"/>
    <dgm:cxn modelId="{82F1318E-C7AC-418B-9F0A-27975DC55699}" srcId="{61668D21-4186-4527-ACE2-78456ED2EE99}" destId="{D7B5BE1F-7947-40CD-A886-9C4314918E00}" srcOrd="1" destOrd="0" parTransId="{6BC20BAC-1455-4BFD-BDB5-6A5EFF6A4587}" sibTransId="{2D768537-B45E-44FA-8259-B1798F334689}"/>
    <dgm:cxn modelId="{A1A6C2DB-F334-424E-AF07-E5CCFCE180A8}" type="presOf" srcId="{61668D21-4186-4527-ACE2-78456ED2EE99}" destId="{054C173C-664D-4A64-B12E-A03C8287F2C7}" srcOrd="0" destOrd="0" presId="urn:microsoft.com/office/officeart/2005/8/layout/hierarchy1"/>
    <dgm:cxn modelId="{51534342-5012-4D37-8157-F7F738EAD353}" type="presParOf" srcId="{054C173C-664D-4A64-B12E-A03C8287F2C7}" destId="{45F31408-C3BA-45E8-AA6C-934307E19009}" srcOrd="0" destOrd="0" presId="urn:microsoft.com/office/officeart/2005/8/layout/hierarchy1"/>
    <dgm:cxn modelId="{8753CFC6-E009-4FE2-972D-6DF9AF8F7659}" type="presParOf" srcId="{45F31408-C3BA-45E8-AA6C-934307E19009}" destId="{EA970C31-F8F5-4448-98FA-665241BF76C1}" srcOrd="0" destOrd="0" presId="urn:microsoft.com/office/officeart/2005/8/layout/hierarchy1"/>
    <dgm:cxn modelId="{AA7B098F-FFF0-4939-A021-936C673EC461}" type="presParOf" srcId="{EA970C31-F8F5-4448-98FA-665241BF76C1}" destId="{17B95815-78A9-4FB5-8372-792C109ACEC6}" srcOrd="0" destOrd="0" presId="urn:microsoft.com/office/officeart/2005/8/layout/hierarchy1"/>
    <dgm:cxn modelId="{98CA824A-E7CB-4584-BF25-112E2F4C270D}" type="presParOf" srcId="{EA970C31-F8F5-4448-98FA-665241BF76C1}" destId="{D7A47CCC-E07A-43D1-9B8C-D174C1E04B5D}" srcOrd="1" destOrd="0" presId="urn:microsoft.com/office/officeart/2005/8/layout/hierarchy1"/>
    <dgm:cxn modelId="{A5CB4DC5-A719-4957-8016-1D9AA4EB5CF5}" type="presParOf" srcId="{45F31408-C3BA-45E8-AA6C-934307E19009}" destId="{7C5AE26B-00E5-4B0D-BC13-79F8F893C2C3}" srcOrd="1" destOrd="0" presId="urn:microsoft.com/office/officeart/2005/8/layout/hierarchy1"/>
    <dgm:cxn modelId="{CD4F9EFB-B0E1-4E36-904B-10FF25CA1FBE}" type="presParOf" srcId="{054C173C-664D-4A64-B12E-A03C8287F2C7}" destId="{385B3034-5B4F-46D0-BC6C-53D643DA6CF2}" srcOrd="1" destOrd="0" presId="urn:microsoft.com/office/officeart/2005/8/layout/hierarchy1"/>
    <dgm:cxn modelId="{7E7B0F09-C0BE-4B8C-B0AF-CDF4C8FC8041}" type="presParOf" srcId="{385B3034-5B4F-46D0-BC6C-53D643DA6CF2}" destId="{CA7832C1-0204-49B4-81E4-91DD6FACF706}" srcOrd="0" destOrd="0" presId="urn:microsoft.com/office/officeart/2005/8/layout/hierarchy1"/>
    <dgm:cxn modelId="{E3DD74F6-77F3-4E74-A675-FB224ACB5FDB}" type="presParOf" srcId="{CA7832C1-0204-49B4-81E4-91DD6FACF706}" destId="{F9700E37-8DF7-480C-8890-8D16536BFEF6}" srcOrd="0" destOrd="0" presId="urn:microsoft.com/office/officeart/2005/8/layout/hierarchy1"/>
    <dgm:cxn modelId="{D1A40F2B-B1DD-4B73-9ADA-8549EDD8FDB0}" type="presParOf" srcId="{CA7832C1-0204-49B4-81E4-91DD6FACF706}" destId="{261851A7-1989-4CCA-A9AF-9BF71CCAF47F}" srcOrd="1" destOrd="0" presId="urn:microsoft.com/office/officeart/2005/8/layout/hierarchy1"/>
    <dgm:cxn modelId="{B3AA5019-2813-489C-B88A-09B4F794F349}" type="presParOf" srcId="{385B3034-5B4F-46D0-BC6C-53D643DA6CF2}" destId="{87F7EE7F-E70F-44D1-B7D2-A8E1D3A5C35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B95815-78A9-4FB5-8372-792C109ACEC6}">
      <dsp:nvSpPr>
        <dsp:cNvPr id="0" name=""/>
        <dsp:cNvSpPr/>
      </dsp:nvSpPr>
      <dsp:spPr>
        <a:xfrm>
          <a:off x="962" y="271708"/>
          <a:ext cx="3379189" cy="21457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A47CCC-E07A-43D1-9B8C-D174C1E04B5D}">
      <dsp:nvSpPr>
        <dsp:cNvPr id="0" name=""/>
        <dsp:cNvSpPr/>
      </dsp:nvSpPr>
      <dsp:spPr>
        <a:xfrm>
          <a:off x="376428" y="628401"/>
          <a:ext cx="3379189" cy="21457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Two strings can be joined using the + operator</a:t>
          </a:r>
        </a:p>
      </dsp:txBody>
      <dsp:txXfrm>
        <a:off x="439276" y="691249"/>
        <a:ext cx="3253493" cy="2020089"/>
      </dsp:txXfrm>
    </dsp:sp>
    <dsp:sp modelId="{F9700E37-8DF7-480C-8890-8D16536BFEF6}">
      <dsp:nvSpPr>
        <dsp:cNvPr id="0" name=""/>
        <dsp:cNvSpPr/>
      </dsp:nvSpPr>
      <dsp:spPr>
        <a:xfrm>
          <a:off x="4131082" y="271708"/>
          <a:ext cx="3379189" cy="21457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851A7-1989-4CCA-A9AF-9BF71CCAF47F}">
      <dsp:nvSpPr>
        <dsp:cNvPr id="0" name=""/>
        <dsp:cNvSpPr/>
      </dsp:nvSpPr>
      <dsp:spPr>
        <a:xfrm>
          <a:off x="4506548" y="628401"/>
          <a:ext cx="3379189" cy="21457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print ("Only way to join" + "two strings")</a:t>
          </a:r>
        </a:p>
      </dsp:txBody>
      <dsp:txXfrm>
        <a:off x="4569396" y="691249"/>
        <a:ext cx="3253493" cy="2020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630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01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7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8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0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0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7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0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6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6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13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85" r:id="rId6"/>
    <p:sldLayoutId id="2147483881" r:id="rId7"/>
    <p:sldLayoutId id="2147483882" r:id="rId8"/>
    <p:sldLayoutId id="2147483883" r:id="rId9"/>
    <p:sldLayoutId id="2147483884" r:id="rId10"/>
    <p:sldLayoutId id="21474838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id="{8E3C759F-50A8-4DBA-AF87-CC36078969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5" r="23297" b="8334"/>
          <a:stretch/>
        </p:blipFill>
        <p:spPr>
          <a:xfrm>
            <a:off x="2642616" y="10"/>
            <a:ext cx="6501384" cy="51434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51435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E7F7D-CF61-43F3-9BA2-BF11AAFD2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5968" y="-948209"/>
            <a:ext cx="6112246" cy="1529676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cs typeface="Arial"/>
              </a:rPr>
              <a:t>Basic Python syntax.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CDC38-7A11-4F74-9F07-8CBEB503E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259" y="894240"/>
            <a:ext cx="5077075" cy="407631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Char char="•"/>
            </a:pPr>
            <a:r>
              <a:rPr lang="en-US" sz="1800" dirty="0">
                <a:cs typeface="Arial"/>
              </a:rPr>
              <a:t>Comments</a:t>
            </a:r>
            <a:r>
              <a:rPr lang="en-US" sz="1800" dirty="0">
                <a:ea typeface="+mn-lt"/>
                <a:cs typeface="+mn-lt"/>
              </a:rPr>
              <a:t> in Python</a:t>
            </a:r>
            <a:endParaRPr lang="en-US" sz="1800" dirty="0"/>
          </a:p>
          <a:p>
            <a:pPr marL="285750" indent="-285750">
              <a:buChar char="•"/>
            </a:pPr>
            <a:r>
              <a:rPr lang="en-US" sz="1800" dirty="0">
                <a:ea typeface="+mn-lt"/>
                <a:cs typeface="+mn-lt"/>
              </a:rPr>
              <a:t>Triple, double and single quotes</a:t>
            </a:r>
            <a:endParaRPr lang="en-US" sz="1800" dirty="0">
              <a:cs typeface="Arial"/>
            </a:endParaRPr>
          </a:p>
          <a:p>
            <a:pPr marL="285750" indent="-285750">
              <a:buChar char="•"/>
            </a:pPr>
            <a:r>
              <a:rPr lang="en-US" sz="1800" dirty="0">
                <a:ea typeface="+mn-lt"/>
                <a:cs typeface="+mn-lt"/>
              </a:rPr>
              <a:t>String inside the quotes</a:t>
            </a:r>
            <a:endParaRPr lang="en-US" sz="1800" dirty="0">
              <a:cs typeface="Arial"/>
            </a:endParaRPr>
          </a:p>
          <a:p>
            <a:pPr marL="285750" indent="-285750">
              <a:buChar char="•"/>
            </a:pPr>
            <a:endParaRPr lang="en-US" sz="1800" dirty="0"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en-US" sz="1800" dirty="0">
                <a:ea typeface="+mn-lt"/>
                <a:cs typeface="+mn-lt"/>
              </a:rPr>
              <a:t>Escape sequence in Python</a:t>
            </a:r>
            <a:endParaRPr lang="en-US" sz="1800" dirty="0">
              <a:cs typeface="Arial"/>
            </a:endParaRPr>
          </a:p>
          <a:p>
            <a:pPr marL="285750" indent="-285750">
              <a:buChar char="•"/>
            </a:pPr>
            <a:r>
              <a:rPr lang="en-US" sz="1800" dirty="0">
                <a:ea typeface="+mn-lt"/>
                <a:cs typeface="+mn-lt"/>
              </a:rPr>
              <a:t>String concatenation</a:t>
            </a:r>
            <a:endParaRPr lang="en-US" sz="1800" dirty="0">
              <a:cs typeface="Arial"/>
            </a:endParaRPr>
          </a:p>
          <a:p>
            <a:pPr marL="285750" indent="-285750">
              <a:buChar char="•"/>
            </a:pPr>
            <a:r>
              <a:rPr lang="en-US" sz="1800" dirty="0">
                <a:ea typeface="+mn-lt"/>
                <a:cs typeface="+mn-lt"/>
              </a:rPr>
              <a:t>Indentation</a:t>
            </a:r>
            <a:endParaRPr lang="en-US" sz="1800" dirty="0">
              <a:cs typeface="Arial"/>
            </a:endParaRPr>
          </a:p>
          <a:p>
            <a:endParaRPr lang="en-US" sz="1800" dirty="0">
              <a:cs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69941" y="260093"/>
            <a:ext cx="109728" cy="528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3410190"/>
            <a:ext cx="2983230" cy="1371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9313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95624-3578-4AC6-B844-B861DFC37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66" y="106536"/>
            <a:ext cx="10168128" cy="1179576"/>
          </a:xfrm>
        </p:spPr>
        <p:txBody>
          <a:bodyPr/>
          <a:lstStyle/>
          <a:p>
            <a:r>
              <a:rPr lang="en-US" dirty="0"/>
              <a:t>Comment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3C4A1-E2DE-45B2-812F-632477E9C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7" y="1583033"/>
            <a:ext cx="9132959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Python, there are two types of comments</a:t>
            </a:r>
          </a:p>
          <a:p>
            <a:r>
              <a:rPr lang="en-US" sz="2000" dirty="0">
                <a:ea typeface="+mn-lt"/>
                <a:cs typeface="+mn-lt"/>
              </a:rPr>
              <a:t>--one is a single-line comment and the other is multiline comment. </a:t>
            </a:r>
            <a:endParaRPr lang="en-US" sz="200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For a single-line comment, # is used </a:t>
            </a:r>
          </a:p>
          <a:p>
            <a:r>
              <a:rPr lang="en-US" sz="2000" dirty="0">
                <a:ea typeface="+mn-lt"/>
                <a:cs typeface="+mn-lt"/>
              </a:rPr>
              <a:t>while for a multiline comment ,t</a:t>
            </a:r>
            <a:r>
              <a:rPr lang="en-US" sz="2000" b="1" dirty="0">
                <a:ea typeface="+mn-lt"/>
                <a:cs typeface="+mn-lt"/>
              </a:rPr>
              <a:t>riple quotes """ are used: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Ex: print ("Hello World" )#This is a single comment in Python</a:t>
            </a:r>
          </a:p>
          <a:p>
            <a:r>
              <a:rPr lang="en-US" sz="2000" dirty="0">
                <a:ea typeface="+mn-lt"/>
                <a:cs typeface="+mn-lt"/>
              </a:rPr>
              <a:t>""" For multi-line comment use three double quotes..."""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print ("Hello World!")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69781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2EA1D-8BA3-493E-A148-75A122EDD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851" y="31055"/>
            <a:ext cx="7946827" cy="748256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String inside the quotes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BD3F9-3DF3-4A25-B66E-CCF757405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00" y="774307"/>
            <a:ext cx="8507544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For printing a string, either a pair of single (' ') quotes or pair of double quotes (" ") can be used as shown in the succeeding </a:t>
            </a:r>
          </a:p>
          <a:p>
            <a:r>
              <a:rPr lang="en-US" dirty="0">
                <a:ea typeface="+mn-lt"/>
                <a:cs typeface="+mn-lt"/>
              </a:rPr>
              <a:t>examples: print ("Hello World '</a:t>
            </a:r>
            <a:r>
              <a:rPr lang="en-US" dirty="0" err="1">
                <a:ea typeface="+mn-lt"/>
                <a:cs typeface="+mn-lt"/>
              </a:rPr>
              <a:t>Mr</a:t>
            </a:r>
            <a:r>
              <a:rPr lang="en-US" dirty="0">
                <a:ea typeface="+mn-lt"/>
                <a:cs typeface="+mn-lt"/>
              </a:rPr>
              <a:t>' Bond")</a:t>
            </a:r>
          </a:p>
          <a:p>
            <a:r>
              <a:rPr lang="en-US" dirty="0">
                <a:ea typeface="+mn-lt"/>
                <a:cs typeface="+mn-lt"/>
              </a:rPr>
              <a:t>print ('old world "but" still good')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353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3158" y="260093"/>
            <a:ext cx="109728" cy="528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33989" y="3375900"/>
            <a:ext cx="8276022" cy="1371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9285" cy="51435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1665" cy="51435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7EACB8-AA90-4873-8FCD-D191FF11E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85" y="841772"/>
            <a:ext cx="3017520" cy="24031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Escape sequence in Python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69941" y="260093"/>
            <a:ext cx="109728" cy="528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3410190"/>
            <a:ext cx="3017520" cy="1371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2258167-6B2B-4DCA-B4EA-F27730D12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794" y="469263"/>
            <a:ext cx="4356573" cy="409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872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5ACC6BB2-28F8-4405-829D-0562733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Freeform: Shape 11">
            <a:extLst>
              <a:ext uri="{FF2B5EF4-FFF2-40B4-BE49-F238E27FC236}">
                <a16:creationId xmlns:a16="http://schemas.microsoft.com/office/drawing/2014/main" id="{5C2E53F0-AD54-4A55-99A0-EC896CE3C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424700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" name="Freeform: Shape 13">
            <a:extLst>
              <a:ext uri="{FF2B5EF4-FFF2-40B4-BE49-F238E27FC236}">
                <a16:creationId xmlns:a16="http://schemas.microsoft.com/office/drawing/2014/main" id="{D15F19F8-85EE-477A-ACBA-4B6D0697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418041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474871-1D17-4E96-9BA3-B1FFA8E0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0047"/>
            <a:ext cx="7886700" cy="954925"/>
          </a:xfrm>
        </p:spPr>
        <p:txBody>
          <a:bodyPr>
            <a:normAutofit/>
          </a:bodyPr>
          <a:lstStyle/>
          <a:p>
            <a:r>
              <a:rPr lang="en-US" sz="3000">
                <a:ea typeface="+mj-lt"/>
                <a:cs typeface="+mj-lt"/>
              </a:rPr>
              <a:t>String concatenation</a:t>
            </a:r>
            <a:endParaRPr lang="en-US" sz="3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3477"/>
            <a:ext cx="96012" cy="528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D2D56784-BBA6-4C05-9302-E92807DCBE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2077298"/>
              </p:ext>
            </p:extLst>
          </p:nvPr>
        </p:nvGraphicFramePr>
        <p:xfrm>
          <a:off x="628650" y="1638118"/>
          <a:ext cx="7886700" cy="3045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2900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A7505-B627-46F6-8C50-4225AA3F6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86" y="809244"/>
            <a:ext cx="4701577" cy="1152144"/>
          </a:xfrm>
        </p:spPr>
        <p:txBody>
          <a:bodyPr anchor="b">
            <a:normAutofit/>
          </a:bodyPr>
          <a:lstStyle/>
          <a:p>
            <a:r>
              <a:rPr lang="en-US" sz="3900">
                <a:ea typeface="+mj-lt"/>
                <a:cs typeface="+mj-lt"/>
              </a:rPr>
              <a:t>Indentation</a:t>
            </a:r>
            <a:endParaRPr lang="en-US" sz="39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39902" y="272542"/>
            <a:ext cx="54864" cy="411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879" y="2201655"/>
            <a:ext cx="4663440" cy="1371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04AA7-D11D-494C-920B-938B8A2BD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593" y="2516886"/>
            <a:ext cx="4701578" cy="21191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dirty="0">
                <a:ea typeface="+mn-lt"/>
                <a:cs typeface="+mn-lt"/>
              </a:rPr>
              <a:t>The most unique characteristic of Python, unlike other programming languages, is indentation.</a:t>
            </a:r>
          </a:p>
          <a:p>
            <a:r>
              <a:rPr lang="en-US" sz="1400" dirty="0">
                <a:ea typeface="+mn-lt"/>
                <a:cs typeface="+mn-lt"/>
              </a:rPr>
              <a:t> Indentation not only makes Python code readable, but also distinguishes each block of code from the other. </a:t>
            </a:r>
            <a:endParaRPr lang="en-US" sz="1400" dirty="0"/>
          </a:p>
          <a:p>
            <a:r>
              <a:rPr lang="en-US" sz="1400" dirty="0"/>
              <a:t>Example: If x&gt;5:</a:t>
            </a:r>
            <a:endParaRPr lang="en-US" sz="1400"/>
          </a:p>
          <a:p>
            <a:pPr marL="0" indent="0">
              <a:buNone/>
            </a:pPr>
            <a:r>
              <a:rPr lang="en-US" sz="1400" dirty="0"/>
              <a:t>                            Print("hello")</a:t>
            </a:r>
          </a:p>
        </p:txBody>
      </p:sp>
      <p:pic>
        <p:nvPicPr>
          <p:cNvPr id="28" name="Graphic 27" descr="Processor">
            <a:extLst>
              <a:ext uri="{FF2B5EF4-FFF2-40B4-BE49-F238E27FC236}">
                <a16:creationId xmlns:a16="http://schemas.microsoft.com/office/drawing/2014/main" id="{D40C3B26-B76B-4F2F-892E-942198623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0549" y="954296"/>
            <a:ext cx="3178265" cy="317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8814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24412A"/>
      </a:dk2>
      <a:lt2>
        <a:srgbClr val="EBE9EE"/>
      </a:lt2>
      <a:accent1>
        <a:srgbClr val="7BB11F"/>
      </a:accent1>
      <a:accent2>
        <a:srgbClr val="37B814"/>
      </a:accent2>
      <a:accent3>
        <a:srgbClr val="20B740"/>
      </a:accent3>
      <a:accent4>
        <a:srgbClr val="14B578"/>
      </a:accent4>
      <a:accent5>
        <a:srgbClr val="21B2B8"/>
      </a:accent5>
      <a:accent6>
        <a:srgbClr val="177ED5"/>
      </a:accent6>
      <a:hlink>
        <a:srgbClr val="9674D0"/>
      </a:hlink>
      <a:folHlink>
        <a:srgbClr val="84848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198</Words>
  <Application>Microsoft Office PowerPoint</Application>
  <PresentationFormat>On-screen Show (16:9)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AccentBoxVTI</vt:lpstr>
      <vt:lpstr>Basic Python syntax.</vt:lpstr>
      <vt:lpstr>Comment in python</vt:lpstr>
      <vt:lpstr>String inside the quotes</vt:lpstr>
      <vt:lpstr>Escape sequence in Python</vt:lpstr>
      <vt:lpstr>String concatenation</vt:lpstr>
      <vt:lpstr>Indentation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Display</dc:title>
  <dc:creator>R</dc:creator>
  <cp:lastModifiedBy>Windows User</cp:lastModifiedBy>
  <cp:revision>198</cp:revision>
  <dcterms:created xsi:type="dcterms:W3CDTF">2006-08-16T00:00:00Z</dcterms:created>
  <dcterms:modified xsi:type="dcterms:W3CDTF">2020-05-08T14:01:52Z</dcterms:modified>
</cp:coreProperties>
</file>