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006EF-D95D-10D8-A786-D2E7E1FC4305}" v="43" dt="2020-05-08T14:08:24.168"/>
    <p1510:client id="{BC666151-721E-0228-44CE-93EECC2EFC76}" v="47" dt="2020-05-08T15:49:37.850"/>
    <p1510:client id="{CF670ADD-EFCB-F9A7-09D5-DC7B0BFAC25E}" v="4" dt="2020-06-08T11:47:2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01" y="-1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Yadav [DS-08]" userId="S::19225760031@datascience.manipal.edu::8ed35957-b4a4-4eaf-8310-b2eafcc0d91b" providerId="AD" clId="Web-{BC666151-721E-0228-44CE-93EECC2EFC76}"/>
    <pc:docChg chg="modSld">
      <pc:chgData name="Nagendra Yadav [DS-08]" userId="S::19225760031@datascience.manipal.edu::8ed35957-b4a4-4eaf-8310-b2eafcc0d91b" providerId="AD" clId="Web-{BC666151-721E-0228-44CE-93EECC2EFC76}" dt="2020-05-08T15:49:37.319" v="43" actId="20577"/>
      <pc:docMkLst>
        <pc:docMk/>
      </pc:docMkLst>
      <pc:sldChg chg="addSp modSp">
        <pc:chgData name="Nagendra Yadav [DS-08]" userId="S::19225760031@datascience.manipal.edu::8ed35957-b4a4-4eaf-8310-b2eafcc0d91b" providerId="AD" clId="Web-{BC666151-721E-0228-44CE-93EECC2EFC76}" dt="2020-05-08T15:49:36.366" v="41" actId="20577"/>
        <pc:sldMkLst>
          <pc:docMk/>
          <pc:sldMk cId="1600913249" sldId="258"/>
        </pc:sldMkLst>
        <pc:spChg chg="add">
          <ac:chgData name="Nagendra Yadav [DS-08]" userId="S::19225760031@datascience.manipal.edu::8ed35957-b4a4-4eaf-8310-b2eafcc0d91b" providerId="AD" clId="Web-{BC666151-721E-0228-44CE-93EECC2EFC76}" dt="2020-05-08T15:48:38.976" v="0"/>
          <ac:spMkLst>
            <pc:docMk/>
            <pc:sldMk cId="1600913249" sldId="258"/>
            <ac:spMk id="4" creationId="{EB864036-7116-467B-8516-FCD6A531D077}"/>
          </ac:spMkLst>
        </pc:spChg>
        <pc:spChg chg="add mod">
          <ac:chgData name="Nagendra Yadav [DS-08]" userId="S::19225760031@datascience.manipal.edu::8ed35957-b4a4-4eaf-8310-b2eafcc0d91b" providerId="AD" clId="Web-{BC666151-721E-0228-44CE-93EECC2EFC76}" dt="2020-05-08T15:49:36.366" v="41" actId="20577"/>
          <ac:spMkLst>
            <pc:docMk/>
            <pc:sldMk cId="1600913249" sldId="258"/>
            <ac:spMk id="5" creationId="{51D2D367-81E9-4F3A-8FA6-66C5084B51AE}"/>
          </ac:spMkLst>
        </pc:spChg>
      </pc:sldChg>
    </pc:docChg>
  </pc:docChgLst>
  <pc:docChgLst>
    <pc:chgData name="Nagendra Yadav [DS-08]" userId="S::19225760031@datascience.manipal.edu::8ed35957-b4a4-4eaf-8310-b2eafcc0d91b" providerId="AD" clId="Web-{CF670ADD-EFCB-F9A7-09D5-DC7B0BFAC25E}"/>
    <pc:docChg chg="modSld">
      <pc:chgData name="Nagendra Yadav [DS-08]" userId="S::19225760031@datascience.manipal.edu::8ed35957-b4a4-4eaf-8310-b2eafcc0d91b" providerId="AD" clId="Web-{CF670ADD-EFCB-F9A7-09D5-DC7B0BFAC25E}" dt="2020-06-08T11:47:29.027" v="2"/>
      <pc:docMkLst>
        <pc:docMk/>
      </pc:docMkLst>
      <pc:sldChg chg="delSp modSp">
        <pc:chgData name="Nagendra Yadav [DS-08]" userId="S::19225760031@datascience.manipal.edu::8ed35957-b4a4-4eaf-8310-b2eafcc0d91b" providerId="AD" clId="Web-{CF670ADD-EFCB-F9A7-09D5-DC7B0BFAC25E}" dt="2020-06-08T11:47:29.027" v="2"/>
        <pc:sldMkLst>
          <pc:docMk/>
          <pc:sldMk cId="1600913249" sldId="258"/>
        </pc:sldMkLst>
        <pc:spChg chg="del mod">
          <ac:chgData name="Nagendra Yadav [DS-08]" userId="S::19225760031@datascience.manipal.edu::8ed35957-b4a4-4eaf-8310-b2eafcc0d91b" providerId="AD" clId="Web-{CF670ADD-EFCB-F9A7-09D5-DC7B0BFAC25E}" dt="2020-06-08T11:47:29.027" v="2"/>
          <ac:spMkLst>
            <pc:docMk/>
            <pc:sldMk cId="1600913249" sldId="258"/>
            <ac:spMk id="4" creationId="{EB864036-7116-467B-8516-FCD6A531D077}"/>
          </ac:spMkLst>
        </pc:spChg>
      </pc:sldChg>
    </pc:docChg>
  </pc:docChgLst>
  <pc:docChgLst>
    <pc:chgData name="Nagendra Yadav [DS-08]" userId="S::19225760031@datascience.manipal.edu::8ed35957-b4a4-4eaf-8310-b2eafcc0d91b" providerId="AD" clId="Web-{0D1006EF-D95D-10D8-A786-D2E7E1FC4305}"/>
    <pc:docChg chg="modSld addMainMaster delMainMaster">
      <pc:chgData name="Nagendra Yadav [DS-08]" userId="S::19225760031@datascience.manipal.edu::8ed35957-b4a4-4eaf-8310-b2eafcc0d91b" providerId="AD" clId="Web-{0D1006EF-D95D-10D8-A786-D2E7E1FC4305}" dt="2020-05-08T14:08:34.153" v="50"/>
      <pc:docMkLst>
        <pc:docMk/>
      </pc:docMkLst>
      <pc:sldChg chg="addSp delSp modSp mod setBg modClrScheme delAnim setClrOvrMap chgLayout">
        <pc:chgData name="Nagendra Yadav [DS-08]" userId="S::19225760031@datascience.manipal.edu::8ed35957-b4a4-4eaf-8310-b2eafcc0d91b" providerId="AD" clId="Web-{0D1006EF-D95D-10D8-A786-D2E7E1FC4305}" dt="2020-05-08T14:08:34.153" v="50"/>
        <pc:sldMkLst>
          <pc:docMk/>
          <pc:sldMk cId="1600913249" sldId="258"/>
        </pc:sldMkLst>
        <pc:spChg chg="mo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2" creationId="{00000000-0000-0000-0000-000000000000}"/>
          </ac:spMkLst>
        </pc:spChg>
        <pc:spChg chg="mo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3" creationId="{00000000-0000-0000-0000-000000000000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5:27.757" v="16"/>
          <ac:spMkLst>
            <pc:docMk/>
            <pc:sldMk cId="1600913249" sldId="258"/>
            <ac:spMk id="5" creationId="{E6C8E6EB-4C59-429B-97E4-72A058CFC4FB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5:27.757" v="16"/>
          <ac:spMkLst>
            <pc:docMk/>
            <pc:sldMk cId="1600913249" sldId="258"/>
            <ac:spMk id="6" creationId="{B5B90362-AFCC-46A9-B41C-A257A8C5B314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86" v="44"/>
          <ac:spMkLst>
            <pc:docMk/>
            <pc:sldMk cId="1600913249" sldId="258"/>
            <ac:spMk id="8" creationId="{E6C8E6EB-4C59-429B-97E4-72A058CFC4FB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5:09.522" v="14"/>
          <ac:spMkLst>
            <pc:docMk/>
            <pc:sldMk cId="1600913249" sldId="258"/>
            <ac:spMk id="9" creationId="{13B7BB51-92B8-4089-8DAB-1202A4D1C6A3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86" v="44"/>
          <ac:spMkLst>
            <pc:docMk/>
            <pc:sldMk cId="1600913249" sldId="258"/>
            <ac:spMk id="10" creationId="{B5B90362-AFCC-46A9-B41C-A257A8C5B314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5:09.522" v="14"/>
          <ac:spMkLst>
            <pc:docMk/>
            <pc:sldMk cId="1600913249" sldId="258"/>
            <ac:spMk id="11" creationId="{94C5663A-0CE3-4AEE-B47E-FB68D9EBFE1A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86" v="44"/>
          <ac:spMkLst>
            <pc:docMk/>
            <pc:sldMk cId="1600913249" sldId="258"/>
            <ac:spMk id="12" creationId="{F71EF7F1-38BA-471D-8CD4-2A9AE8E35527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5:27.757" v="16"/>
          <ac:spMkLst>
            <pc:docMk/>
            <pc:sldMk cId="1600913249" sldId="258"/>
            <ac:spMk id="13" creationId="{F71EF7F1-38BA-471D-8CD4-2A9AE8E35527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86" v="44"/>
          <ac:spMkLst>
            <pc:docMk/>
            <pc:sldMk cId="1600913249" sldId="258"/>
            <ac:spMk id="14" creationId="{B3B8DB28-FA7D-4C33-BBA2-6D73D0156D42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5:27.757" v="16"/>
          <ac:spMkLst>
            <pc:docMk/>
            <pc:sldMk cId="1600913249" sldId="258"/>
            <ac:spMk id="15" creationId="{504BED40-EAF7-4E55-AFF7-2CD840EBD3AA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5:27.757" v="16"/>
          <ac:spMkLst>
            <pc:docMk/>
            <pc:sldMk cId="1600913249" sldId="258"/>
            <ac:spMk id="17" creationId="{F367CCF1-BB1E-41CF-8499-94A870C33EFA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86" v="44"/>
          <ac:spMkLst>
            <pc:docMk/>
            <pc:sldMk cId="1600913249" sldId="258"/>
            <ac:spMk id="18" creationId="{264FF5A0-304A-44DA-A4D4-A1E66D92FCEA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86" v="44"/>
          <ac:spMkLst>
            <pc:docMk/>
            <pc:sldMk cId="1600913249" sldId="258"/>
            <ac:spMk id="19" creationId="{AD43769B-7D6E-4E76-B810-BEC3B774BB0A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16.808" v="48"/>
          <ac:spMkLst>
            <pc:docMk/>
            <pc:sldMk cId="1600913249" sldId="258"/>
            <ac:spMk id="22" creationId="{910015B9-6046-41B8-83BD-71778D2F9798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16.808" v="48"/>
          <ac:spMkLst>
            <pc:docMk/>
            <pc:sldMk cId="1600913249" sldId="258"/>
            <ac:spMk id="23" creationId="{53908232-52E2-4794-A6C1-54300FB98919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16.808" v="48"/>
          <ac:spMkLst>
            <pc:docMk/>
            <pc:sldMk cId="1600913249" sldId="258"/>
            <ac:spMk id="24" creationId="{D2B9299F-BED7-44C5-9CC5-E542F9193C2F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54" v="43"/>
          <ac:spMkLst>
            <pc:docMk/>
            <pc:sldMk cId="1600913249" sldId="258"/>
            <ac:spMk id="25" creationId="{77F2BB43-1E8B-40A7-9733-9AEE76BFE22A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16.808" v="48"/>
          <ac:spMkLst>
            <pc:docMk/>
            <pc:sldMk cId="1600913249" sldId="258"/>
            <ac:spMk id="26" creationId="{00401440-1DC9-4C9E-A3BA-4DECEEB46503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54" v="43"/>
          <ac:spMkLst>
            <pc:docMk/>
            <pc:sldMk cId="1600913249" sldId="258"/>
            <ac:spMk id="27" creationId="{2F2499BD-C67D-4CD4-9747-4DCC7EF1FC2F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54" v="43"/>
          <ac:spMkLst>
            <pc:docMk/>
            <pc:sldMk cId="1600913249" sldId="258"/>
            <ac:spMk id="29" creationId="{80D02CAC-A533-4E24-84A6-B3171E16A274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16.808" v="48"/>
          <ac:spMkLst>
            <pc:docMk/>
            <pc:sldMk cId="1600913249" sldId="258"/>
            <ac:spMk id="30" creationId="{36B822CC-7DA9-4417-AA94-64CEB676F0B8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54" v="43"/>
          <ac:spMkLst>
            <pc:docMk/>
            <pc:sldMk cId="1600913249" sldId="258"/>
            <ac:spMk id="31" creationId="{ADB08581-279A-478B-83DD-945E4CB34E45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16.808" v="48"/>
          <ac:spMkLst>
            <pc:docMk/>
            <pc:sldMk cId="1600913249" sldId="258"/>
            <ac:spMk id="32" creationId="{AFA01E88-71CC-4FF3-9E81-51E0C32B45E4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54" v="43"/>
          <ac:spMkLst>
            <pc:docMk/>
            <pc:sldMk cId="1600913249" sldId="258"/>
            <ac:spMk id="33" creationId="{21E40D98-2DD7-4DBC-9170-584D5BA2D395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34" creationId="{910015B9-6046-41B8-83BD-71778D2F9798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54" v="43"/>
          <ac:spMkLst>
            <pc:docMk/>
            <pc:sldMk cId="1600913249" sldId="258"/>
            <ac:spMk id="35" creationId="{56F5A787-B406-4A79-B561-57041C4B02A0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7:42.354" v="43"/>
          <ac:spMkLst>
            <pc:docMk/>
            <pc:sldMk cId="1600913249" sldId="258"/>
            <ac:spMk id="37" creationId="{955181D4-11EC-4956-A2C8-692F817F9B20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39" creationId="{53908232-52E2-4794-A6C1-54300FB98919}"/>
          </ac:spMkLst>
        </pc:spChg>
        <pc:spChg chg="add del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41" creationId="{D2B9299F-BED7-44C5-9CC5-E542F9193C2F}"/>
          </ac:spMkLst>
        </pc:spChg>
        <pc:spChg chg="ad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46" creationId="{DD651B61-325E-4E73-8445-38B0DE8AAAB6}"/>
          </ac:spMkLst>
        </pc:spChg>
        <pc:spChg chg="ad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48" creationId="{B42E5253-D3AC-4AC2-B766-8B34F13C2F5E}"/>
          </ac:spMkLst>
        </pc:spChg>
        <pc:spChg chg="ad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50" creationId="{10AE8D57-436A-4073-9A75-15BB5949F8B4}"/>
          </ac:spMkLst>
        </pc:spChg>
        <pc:spChg chg="ad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52" creationId="{E9751CB9-7B25-4EB8-9A6F-82F822549F12}"/>
          </ac:spMkLst>
        </pc:spChg>
        <pc:spChg chg="ad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54" creationId="{E1317383-CF3B-4B02-9512-BECBEF6362A4}"/>
          </ac:spMkLst>
        </pc:spChg>
        <pc:spChg chg="ad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56" creationId="{B1D4C7A0-6DF2-4F2D-A45D-F111582974C7}"/>
          </ac:spMkLst>
        </pc:spChg>
        <pc:spChg chg="ad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58" creationId="{DBF3943D-BCB6-4B31-809D-A005686483B4}"/>
          </ac:spMkLst>
        </pc:spChg>
        <pc:spChg chg="add">
          <ac:chgData name="Nagendra Yadav [DS-08]" userId="S::19225760031@datascience.manipal.edu::8ed35957-b4a4-4eaf-8310-b2eafcc0d91b" providerId="AD" clId="Web-{0D1006EF-D95D-10D8-A786-D2E7E1FC4305}" dt="2020-05-08T14:08:34.153" v="50"/>
          <ac:spMkLst>
            <pc:docMk/>
            <pc:sldMk cId="1600913249" sldId="258"/>
            <ac:spMk id="60" creationId="{39373A6F-2E1F-4613-8E1D-D68057D29F31}"/>
          </ac:spMkLst>
        </pc:spChg>
        <pc:picChg chg="add del">
          <ac:chgData name="Nagendra Yadav [DS-08]" userId="S::19225760031@datascience.manipal.edu::8ed35957-b4a4-4eaf-8310-b2eafcc0d91b" providerId="AD" clId="Web-{0D1006EF-D95D-10D8-A786-D2E7E1FC4305}" dt="2020-05-08T14:05:09.522" v="14"/>
          <ac:picMkLst>
            <pc:docMk/>
            <pc:sldMk cId="1600913249" sldId="258"/>
            <ac:picMk id="4" creationId="{05125F71-2003-49EA-AF2D-99B7F07441D8}"/>
          </ac:picMkLst>
        </pc:picChg>
        <pc:picChg chg="add del">
          <ac:chgData name="Nagendra Yadav [DS-08]" userId="S::19225760031@datascience.manipal.edu::8ed35957-b4a4-4eaf-8310-b2eafcc0d91b" providerId="AD" clId="Web-{0D1006EF-D95D-10D8-A786-D2E7E1FC4305}" dt="2020-05-08T14:05:27.757" v="16"/>
          <ac:picMkLst>
            <pc:docMk/>
            <pc:sldMk cId="1600913249" sldId="258"/>
            <ac:picMk id="7" creationId="{25A03897-8058-4738-9992-12F1FCBBEC1B}"/>
          </ac:picMkLst>
        </pc:picChg>
        <pc:picChg chg="add del mod ord">
          <ac:chgData name="Nagendra Yadav [DS-08]" userId="S::19225760031@datascience.manipal.edu::8ed35957-b4a4-4eaf-8310-b2eafcc0d91b" providerId="AD" clId="Web-{0D1006EF-D95D-10D8-A786-D2E7E1FC4305}" dt="2020-05-08T14:08:24.168" v="49"/>
          <ac:picMkLst>
            <pc:docMk/>
            <pc:sldMk cId="1600913249" sldId="258"/>
            <ac:picMk id="16" creationId="{076DBA10-05CC-4B6C-B6D9-73D6CC7AE937}"/>
          </ac:picMkLst>
        </pc:picChg>
        <pc:picChg chg="add mod ord">
          <ac:chgData name="Nagendra Yadav [DS-08]" userId="S::19225760031@datascience.manipal.edu::8ed35957-b4a4-4eaf-8310-b2eafcc0d91b" providerId="AD" clId="Web-{0D1006EF-D95D-10D8-A786-D2E7E1FC4305}" dt="2020-05-08T14:08:34.153" v="50"/>
          <ac:picMkLst>
            <pc:docMk/>
            <pc:sldMk cId="1600913249" sldId="258"/>
            <ac:picMk id="20" creationId="{E6107F07-4DF4-4415-95DE-8B1D59148062}"/>
          </ac:picMkLst>
        </pc:picChg>
        <pc:cxnChg chg="add del">
          <ac:chgData name="Nagendra Yadav [DS-08]" userId="S::19225760031@datascience.manipal.edu::8ed35957-b4a4-4eaf-8310-b2eafcc0d91b" providerId="AD" clId="Web-{0D1006EF-D95D-10D8-A786-D2E7E1FC4305}" dt="2020-05-08T14:08:16.808" v="48"/>
          <ac:cxnSpMkLst>
            <pc:docMk/>
            <pc:sldMk cId="1600913249" sldId="258"/>
            <ac:cxnSpMk id="28" creationId="{EEE3F140-02CB-4BBC-ABC0-8BF046C9D1B8}"/>
          </ac:cxnSpMkLst>
        </pc:cxnChg>
      </pc:sldChg>
      <pc:sldMasterChg chg="add del addSldLayout delSldLayout">
        <pc:chgData name="Nagendra Yadav [DS-08]" userId="S::19225760031@datascience.manipal.edu::8ed35957-b4a4-4eaf-8310-b2eafcc0d91b" providerId="AD" clId="Web-{0D1006EF-D95D-10D8-A786-D2E7E1FC4305}" dt="2020-05-08T14:05:27.835" v="17"/>
        <pc:sldMasterMkLst>
          <pc:docMk/>
          <pc:sldMasterMk cId="0" sldId="2147483648"/>
        </pc:sldMasterMkLst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replId addSldLayout delSldLayout">
        <pc:chgData name="Nagendra Yadav [DS-08]" userId="S::19225760031@datascience.manipal.edu::8ed35957-b4a4-4eaf-8310-b2eafcc0d91b" providerId="AD" clId="Web-{0D1006EF-D95D-10D8-A786-D2E7E1FC4305}" dt="2020-05-08T14:05:09.522" v="14"/>
        <pc:sldMasterMkLst>
          <pc:docMk/>
          <pc:sldMasterMk cId="3188950112" sldId="2147483660"/>
        </pc:sldMasterMkLst>
        <pc:sldLayoutChg chg="add del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2357256927" sldId="2147483661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1349866944" sldId="2147483662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2039511909" sldId="2147483663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3738484524" sldId="2147483664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2429834075" sldId="2147483665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3650751308" sldId="2147483666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232852044" sldId="2147483667"/>
          </pc:sldLayoutMkLst>
        </pc:sldLayoutChg>
        <pc:sldLayoutChg chg="add del replId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1605769377" sldId="2147483668"/>
          </pc:sldLayoutMkLst>
        </pc:sldLayoutChg>
        <pc:sldLayoutChg chg="add del replId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4263182220" sldId="2147483669"/>
          </pc:sldLayoutMkLst>
        </pc:sldLayoutChg>
        <pc:sldLayoutChg chg="add del replId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1111876823" sldId="2147483670"/>
          </pc:sldLayoutMkLst>
        </pc:sldLayoutChg>
        <pc:sldLayoutChg chg="add del replId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1790690091" sldId="2147483671"/>
          </pc:sldLayoutMkLst>
        </pc:sldLayoutChg>
        <pc:sldLayoutChg chg="add del replId">
          <pc:chgData name="Nagendra Yadav [DS-08]" userId="S::19225760031@datascience.manipal.edu::8ed35957-b4a4-4eaf-8310-b2eafcc0d91b" providerId="AD" clId="Web-{0D1006EF-D95D-10D8-A786-D2E7E1FC4305}" dt="2020-05-08T14:05:09.522" v="14"/>
          <pc:sldLayoutMkLst>
            <pc:docMk/>
            <pc:sldMasterMk cId="3188950112" sldId="2147483660"/>
            <pc:sldLayoutMk cId="3687396792" sldId="2147483672"/>
          </pc:sldLayoutMkLst>
        </pc:sldLayoutChg>
      </pc:sldMasterChg>
      <pc:sldMasterChg chg="add addSldLayout">
        <pc:chgData name="Nagendra Yadav [DS-08]" userId="S::19225760031@datascience.manipal.edu::8ed35957-b4a4-4eaf-8310-b2eafcc0d91b" providerId="AD" clId="Web-{0D1006EF-D95D-10D8-A786-D2E7E1FC4305}" dt="2020-05-08T14:05:27.835" v="17"/>
        <pc:sldMasterMkLst>
          <pc:docMk/>
          <pc:sldMasterMk cId="3862604776" sldId="2147483679"/>
        </pc:sldMasterMkLst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3018003816" sldId="2147483668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1172056420" sldId="2147483669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3991106351" sldId="2147483670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454340669" sldId="2147483671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3551305154" sldId="2147483672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2178936826" sldId="2147483673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3018873799" sldId="2147483674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2815371505" sldId="2147483675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820647099" sldId="2147483676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1613631326" sldId="2147483677"/>
          </pc:sldLayoutMkLst>
        </pc:sldLayoutChg>
        <pc:sldLayoutChg chg="add">
          <pc:chgData name="Nagendra Yadav [DS-08]" userId="S::19225760031@datascience.manipal.edu::8ed35957-b4a4-4eaf-8310-b2eafcc0d91b" providerId="AD" clId="Web-{0D1006EF-D95D-10D8-A786-D2E7E1FC4305}" dt="2020-05-08T14:05:27.835" v="17"/>
          <pc:sldLayoutMkLst>
            <pc:docMk/>
            <pc:sldMasterMk cId="3862604776" sldId="2147483679"/>
            <pc:sldLayoutMk cId="1537053941" sldId="2147483678"/>
          </pc:sldLayoutMkLst>
        </pc:sldLayoutChg>
      </pc:sldMasterChg>
      <pc:sldMasterChg chg="add del addSldLayout delSldLayout">
        <pc:chgData name="Nagendra Yadav [DS-08]" userId="S::19225760031@datascience.manipal.edu::8ed35957-b4a4-4eaf-8310-b2eafcc0d91b" providerId="AD" clId="Web-{0D1006EF-D95D-10D8-A786-D2E7E1FC4305}" dt="2020-05-08T14:05:27.757" v="16"/>
        <pc:sldMasterMkLst>
          <pc:docMk/>
          <pc:sldMasterMk cId="4226190957" sldId="2147483679"/>
        </pc:sldMasterMkLst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1896884254" sldId="2147483668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1014702616" sldId="2147483669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805354921" sldId="2147483670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2032977505" sldId="2147483671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2932546727" sldId="2147483672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2818561438" sldId="2147483673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2248034654" sldId="2147483674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1642400905" sldId="2147483675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660816041" sldId="2147483676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195254480" sldId="2147483677"/>
          </pc:sldLayoutMkLst>
        </pc:sldLayoutChg>
        <pc:sldLayoutChg chg="add del">
          <pc:chgData name="Nagendra Yadav [DS-08]" userId="S::19225760031@datascience.manipal.edu::8ed35957-b4a4-4eaf-8310-b2eafcc0d91b" providerId="AD" clId="Web-{0D1006EF-D95D-10D8-A786-D2E7E1FC4305}" dt="2020-05-08T14:05:27.757" v="16"/>
          <pc:sldLayoutMkLst>
            <pc:docMk/>
            <pc:sldMasterMk cId="4226190957" sldId="2147483679"/>
            <pc:sldLayoutMk cId="761090692" sldId="21474836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7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3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7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4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3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0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0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5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60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450900"/>
            <a:ext cx="2780608" cy="421873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1" y="526616"/>
            <a:ext cx="2557337" cy="975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u="sng">
                <a:solidFill>
                  <a:srgbClr val="FFFFFF"/>
                </a:solidFill>
              </a:rPr>
              <a:t>Identifier and keyword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941" y="1632856"/>
            <a:ext cx="2557336" cy="2867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An identifier is a name having a few letters, numbers and special characters _ (underscore). It is used to identify a variable, function, symbolic constant and so 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Ex : - </a:t>
            </a:r>
          </a:p>
        </p:txBody>
      </p:sp>
      <p:pic>
        <p:nvPicPr>
          <p:cNvPr id="20" name="Picture 2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107F07-4DF4-4415-95DE-8B1D59148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73" y="1322740"/>
            <a:ext cx="5123627" cy="24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2D367-81E9-4F3A-8FA6-66C5084B51AE}"/>
              </a:ext>
            </a:extLst>
          </p:cNvPr>
          <p:cNvSpPr txBox="1"/>
          <p:nvPr/>
        </p:nvSpPr>
        <p:spPr>
          <a:xfrm>
            <a:off x="3860860" y="8685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Click to </a:t>
            </a:r>
            <a:r>
              <a:rPr lang="en-US" b="1" dirty="0">
                <a:solidFill>
                  <a:schemeClr val="bg2"/>
                </a:solidFill>
              </a:rPr>
              <a:t>Keyword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13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37A2C"/>
      </a:accent1>
      <a:accent2>
        <a:srgbClr val="B99F17"/>
      </a:accent2>
      <a:accent3>
        <a:srgbClr val="8BB022"/>
      </a:accent3>
      <a:accent4>
        <a:srgbClr val="4CB917"/>
      </a:accent4>
      <a:accent5>
        <a:srgbClr val="24BB32"/>
      </a:accent5>
      <a:accent6>
        <a:srgbClr val="17B969"/>
      </a:accent6>
      <a:hlink>
        <a:srgbClr val="468DC1"/>
      </a:hlink>
      <a:folHlink>
        <a:srgbClr val="87878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DividendVTI</vt:lpstr>
      <vt:lpstr>Identifier and keyword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Identifier</dc:title>
  <dc:creator>R</dc:creator>
  <cp:lastModifiedBy>Windows User</cp:lastModifiedBy>
  <cp:revision>38</cp:revision>
  <dcterms:created xsi:type="dcterms:W3CDTF">2006-08-16T00:00:00Z</dcterms:created>
  <dcterms:modified xsi:type="dcterms:W3CDTF">2020-06-08T11:47:33Z</dcterms:modified>
</cp:coreProperties>
</file>