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BBB4D-77D6-B4A0-314A-D2E21AF39AB3}" v="99" dt="2020-05-08T14:12:39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B19BBB4D-77D6-B4A0-314A-D2E21AF39AB3}"/>
    <pc:docChg chg="modSld addMainMaster delMainMaster">
      <pc:chgData name="Nagendra Yadav [DS-08]" userId="S::19225760031@datascience.manipal.edu::8ed35957-b4a4-4eaf-8310-b2eafcc0d91b" providerId="AD" clId="Web-{B19BBB4D-77D6-B4A0-314A-D2E21AF39AB3}" dt="2020-05-08T14:13:03.848" v="98"/>
      <pc:docMkLst>
        <pc:docMk/>
      </pc:docMkLst>
      <pc:sldChg chg="modSp mod modClrScheme chgLayout">
        <pc:chgData name="Nagendra Yadav [DS-08]" userId="S::19225760031@datascience.manipal.edu::8ed35957-b4a4-4eaf-8310-b2eafcc0d91b" providerId="AD" clId="Web-{B19BBB4D-77D6-B4A0-314A-D2E21AF39AB3}" dt="2020-05-08T14:12:39.379" v="95"/>
        <pc:sldMkLst>
          <pc:docMk/>
          <pc:sldMk cId="3872716146" sldId="258"/>
        </pc:sldMkLst>
        <pc:spChg chg="mod ord">
          <ac:chgData name="Nagendra Yadav [DS-08]" userId="S::19225760031@datascience.manipal.edu::8ed35957-b4a4-4eaf-8310-b2eafcc0d91b" providerId="AD" clId="Web-{B19BBB4D-77D6-B4A0-314A-D2E21AF39AB3}" dt="2020-05-08T14:12:39.379" v="95"/>
          <ac:spMkLst>
            <pc:docMk/>
            <pc:sldMk cId="3872716146" sldId="258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B19BBB4D-77D6-B4A0-314A-D2E21AF39AB3}" dt="2020-05-08T14:11:53.424" v="86" actId="20577"/>
          <ac:spMkLst>
            <pc:docMk/>
            <pc:sldMk cId="3872716146" sldId="258"/>
            <ac:spMk id="3" creationId="{00000000-0000-0000-0000-000000000000}"/>
          </ac:spMkLst>
        </pc:spChg>
      </pc:sldChg>
      <pc:sldChg chg="addSp delSp modSp mod setBg modClrScheme delAnim setClrOvrMap chgLayout">
        <pc:chgData name="Nagendra Yadav [DS-08]" userId="S::19225760031@datascience.manipal.edu::8ed35957-b4a4-4eaf-8310-b2eafcc0d91b" providerId="AD" clId="Web-{B19BBB4D-77D6-B4A0-314A-D2E21AF39AB3}" dt="2020-05-08T14:13:03.848" v="98"/>
        <pc:sldMkLst>
          <pc:docMk/>
          <pc:sldMk cId="3304278367" sldId="259"/>
        </pc:sldMkLst>
        <pc:spChg chg="mod or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4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6" creationId="{74CD14DB-BB81-479F-A1FC-1C75640E9F84}"/>
          </ac:spMkLst>
        </pc:spChg>
        <pc:spChg chg="ad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7" creationId="{C943A91B-7CA7-4592-A975-73B1BF8C4C74}"/>
          </ac:spMkLst>
        </pc:spChg>
        <pc:spChg chg="ad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8" creationId="{EC471314-E46A-414B-8D91-74880E84F187}"/>
          </ac:spMkLst>
        </pc:spChg>
        <pc:spChg chg="add del">
          <ac:chgData name="Nagendra Yadav [DS-08]" userId="S::19225760031@datascience.manipal.edu::8ed35957-b4a4-4eaf-8310-b2eafcc0d91b" providerId="AD" clId="Web-{B19BBB4D-77D6-B4A0-314A-D2E21AF39AB3}" dt="2020-05-08T14:13:03.833" v="97"/>
          <ac:spMkLst>
            <pc:docMk/>
            <pc:sldMk cId="3304278367" sldId="259"/>
            <ac:spMk id="9" creationId="{923E8915-D2AA-4327-A45A-972C3CA9574B}"/>
          </ac:spMkLst>
        </pc:spChg>
        <pc:spChg chg="add">
          <ac:chgData name="Nagendra Yadav [DS-08]" userId="S::19225760031@datascience.manipal.edu::8ed35957-b4a4-4eaf-8310-b2eafcc0d91b" providerId="AD" clId="Web-{B19BBB4D-77D6-B4A0-314A-D2E21AF39AB3}" dt="2020-05-08T14:13:03.848" v="98"/>
          <ac:spMkLst>
            <pc:docMk/>
            <pc:sldMk cId="3304278367" sldId="259"/>
            <ac:spMk id="10" creationId="{6A681326-1C9D-44A3-A627-3871BDAE4127}"/>
          </ac:spMkLst>
        </pc:spChg>
        <pc:spChg chg="add del">
          <ac:chgData name="Nagendra Yadav [DS-08]" userId="S::19225760031@datascience.manipal.edu::8ed35957-b4a4-4eaf-8310-b2eafcc0d91b" providerId="AD" clId="Web-{B19BBB4D-77D6-B4A0-314A-D2E21AF39AB3}" dt="2020-05-08T14:13:03.833" v="97"/>
          <ac:spMkLst>
            <pc:docMk/>
            <pc:sldMk cId="3304278367" sldId="259"/>
            <ac:spMk id="11" creationId="{8302FC3C-9804-4950-B721-5FD704BA6065}"/>
          </ac:spMkLst>
        </pc:spChg>
        <pc:spChg chg="add del">
          <ac:chgData name="Nagendra Yadav [DS-08]" userId="S::19225760031@datascience.manipal.edu::8ed35957-b4a4-4eaf-8310-b2eafcc0d91b" providerId="AD" clId="Web-{B19BBB4D-77D6-B4A0-314A-D2E21AF39AB3}" dt="2020-05-08T14:13:03.833" v="97"/>
          <ac:spMkLst>
            <pc:docMk/>
            <pc:sldMk cId="3304278367" sldId="259"/>
            <ac:spMk id="17" creationId="{F3798573-F27B-47EB-8EA4-7EE34954C2D6}"/>
          </ac:spMkLst>
        </pc:spChg>
        <pc:picChg chg="add del">
          <ac:chgData name="Nagendra Yadav [DS-08]" userId="S::19225760031@datascience.manipal.edu::8ed35957-b4a4-4eaf-8310-b2eafcc0d91b" providerId="AD" clId="Web-{B19BBB4D-77D6-B4A0-314A-D2E21AF39AB3}" dt="2020-05-08T14:13:03.833" v="97"/>
          <ac:picMkLst>
            <pc:docMk/>
            <pc:sldMk cId="3304278367" sldId="259"/>
            <ac:picMk id="15" creationId="{3BC6EBB2-9BDC-4075-BA6B-43A9FBF9C86C}"/>
          </ac:picMkLst>
        </pc:picChg>
        <pc:cxnChg chg="add del">
          <ac:chgData name="Nagendra Yadav [DS-08]" userId="S::19225760031@datascience.manipal.edu::8ed35957-b4a4-4eaf-8310-b2eafcc0d91b" providerId="AD" clId="Web-{B19BBB4D-77D6-B4A0-314A-D2E21AF39AB3}" dt="2020-05-08T14:13:03.833" v="97"/>
          <ac:cxnSpMkLst>
            <pc:docMk/>
            <pc:sldMk cId="3304278367" sldId="259"/>
            <ac:cxnSpMk id="13" creationId="{6B9695BD-ECF6-49CA-8877-8C493193C65D}"/>
          </ac:cxnSpMkLst>
        </pc:cxnChg>
      </pc:sldChg>
      <pc:sldMasterChg chg="del delSldLayout">
        <pc:chgData name="Nagendra Yadav [DS-08]" userId="S::19225760031@datascience.manipal.edu::8ed35957-b4a4-4eaf-8310-b2eafcc0d91b" providerId="AD" clId="Web-{B19BBB4D-77D6-B4A0-314A-D2E21AF39AB3}" dt="2020-05-08T14:12:39.379" v="95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B19BBB4D-77D6-B4A0-314A-D2E21AF39AB3}" dt="2020-05-08T14:12:39.379" v="95"/>
        <pc:sldMasterMkLst>
          <pc:docMk/>
          <pc:sldMasterMk cId="2279688698" sldId="2147483660"/>
        </pc:sldMasterMkLst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3578424077" sldId="2147483661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082898047" sldId="2147483662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4158632957" sldId="2147483663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2103912634" sldId="2147483664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72114761" sldId="2147483665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086626673" sldId="2147483666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4126823727" sldId="2147483667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582482113" sldId="2147483668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881167746" sldId="2147483669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3673450561" sldId="2147483670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1955360693" sldId="2147483671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48962867" sldId="2147483672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2467509073" sldId="2147483673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3422354816" sldId="2147483674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949251517" sldId="2147483675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2492589338" sldId="2147483676"/>
          </pc:sldLayoutMkLst>
        </pc:sldLayoutChg>
        <pc:sldLayoutChg chg="add mod replId">
          <pc:chgData name="Nagendra Yadav [DS-08]" userId="S::19225760031@datascience.manipal.edu::8ed35957-b4a4-4eaf-8310-b2eafcc0d91b" providerId="AD" clId="Web-{B19BBB4D-77D6-B4A0-314A-D2E21AF39AB3}" dt="2020-05-08T14:12:39.379" v="95"/>
          <pc:sldLayoutMkLst>
            <pc:docMk/>
            <pc:sldMasterMk cId="2279688698" sldId="2147483660"/>
            <pc:sldLayoutMk cId="324814665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6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6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0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5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5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8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3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2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2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/>
                <a:cs typeface="Times New Roman"/>
              </a:rPr>
              <a:t>Variables In every programming language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934" y="1155580"/>
            <a:ext cx="76200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variable is an unique  identifier or a name in  which is used to refer a value. A variable is written with a combination of letters, numbers and special characters _ (underscore) and $ (dollar) with the first letter being an alphabet.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Ex: </a:t>
            </a:r>
            <a:r>
              <a:rPr lang="en-US" sz="2400" dirty="0" err="1">
                <a:latin typeface="Times New Roman"/>
                <a:cs typeface="Times New Roman"/>
              </a:rPr>
              <a:t>x,btc,val_name</a:t>
            </a:r>
            <a:r>
              <a:rPr lang="en-US" sz="2400" dirty="0">
                <a:latin typeface="Times New Roman"/>
                <a:cs typeface="Times New Roman"/>
              </a:rPr>
              <a:t>, $x etc..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484" y="2072640"/>
            <a:ext cx="6709905" cy="26136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imes New Roman"/>
                <a:cs typeface="Times New Roman"/>
              </a:rPr>
              <a:t>Variable can contain combination of letters, digits, underscores ( _ ), and dollar signs ( $ ).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/>
                <a:cs typeface="Times New Roman"/>
              </a:rPr>
              <a:t>Must begin with a letter A-Z or a-z or underscore or dollar sign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/>
                <a:cs typeface="Times New Roman"/>
              </a:rPr>
              <a:t>A variable name cannot start with a number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/>
                <a:cs typeface="Times New Roman"/>
              </a:rPr>
              <a:t>Must not contain any space characters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/>
                <a:cs typeface="Times New Roman"/>
              </a:rPr>
              <a:t>Can’t use reserved keywords</a:t>
            </a:r>
          </a:p>
        </p:txBody>
      </p:sp>
    </p:spTree>
    <p:extLst>
      <p:ext uri="{BB962C8B-B14F-4D97-AF65-F5344CB8AC3E}">
        <p14:creationId xmlns:p14="http://schemas.microsoft.com/office/powerpoint/2010/main" val="33042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113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Variables In every programming language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R</dc:creator>
  <cp:lastModifiedBy>Windows User</cp:lastModifiedBy>
  <cp:revision>32</cp:revision>
  <dcterms:created xsi:type="dcterms:W3CDTF">2006-08-16T00:00:00Z</dcterms:created>
  <dcterms:modified xsi:type="dcterms:W3CDTF">2020-05-08T14:13:04Z</dcterms:modified>
</cp:coreProperties>
</file>