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5ED68-6C8C-A4C2-15F5-F94D6EC68E63}" v="162" dt="2020-05-08T14:27:15.413"/>
    <p1510:client id="{BD8FA0FC-7DCE-5BCB-4BFF-0A4B544086A0}" v="2" dt="2020-05-08T15:50:43.511"/>
    <p1510:client id="{CD0108A9-25E5-3138-A8BB-2689834E0CCA}" v="38" dt="2020-06-08T11:55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BD8FA0FC-7DCE-5BCB-4BFF-0A4B544086A0}"/>
    <pc:docChg chg="modSld">
      <pc:chgData name="Nagendra Yadav [DS-08]" userId="S::19225760031@datascience.manipal.edu::8ed35957-b4a4-4eaf-8310-b2eafcc0d91b" providerId="AD" clId="Web-{BD8FA0FC-7DCE-5BCB-4BFF-0A4B544086A0}" dt="2020-05-08T15:50:43.511" v="1" actId="14100"/>
      <pc:docMkLst>
        <pc:docMk/>
      </pc:docMkLst>
      <pc:sldChg chg="modSp">
        <pc:chgData name="Nagendra Yadav [DS-08]" userId="S::19225760031@datascience.manipal.edu::8ed35957-b4a4-4eaf-8310-b2eafcc0d91b" providerId="AD" clId="Web-{BD8FA0FC-7DCE-5BCB-4BFF-0A4B544086A0}" dt="2020-05-08T15:50:43.511" v="1" actId="14100"/>
        <pc:sldMkLst>
          <pc:docMk/>
          <pc:sldMk cId="768330959" sldId="258"/>
        </pc:sldMkLst>
        <pc:picChg chg="mod">
          <ac:chgData name="Nagendra Yadav [DS-08]" userId="S::19225760031@datascience.manipal.edu::8ed35957-b4a4-4eaf-8310-b2eafcc0d91b" providerId="AD" clId="Web-{BD8FA0FC-7DCE-5BCB-4BFF-0A4B544086A0}" dt="2020-05-08T15:50:43.511" v="1" actId="14100"/>
          <ac:picMkLst>
            <pc:docMk/>
            <pc:sldMk cId="768330959" sldId="258"/>
            <ac:picMk id="4" creationId="{46FD3220-430F-48A7-BCFD-D4A73C19E413}"/>
          </ac:picMkLst>
        </pc:picChg>
      </pc:sldChg>
    </pc:docChg>
  </pc:docChgLst>
  <pc:docChgLst>
    <pc:chgData name="Nagendra Yadav [DS-08]" userId="S::19225760031@datascience.manipal.edu::8ed35957-b4a4-4eaf-8310-b2eafcc0d91b" providerId="AD" clId="Web-{CD0108A9-25E5-3138-A8BB-2689834E0CCA}"/>
    <pc:docChg chg="delSld modSld addMainMaster delMainMaster">
      <pc:chgData name="Nagendra Yadav [DS-08]" userId="S::19225760031@datascience.manipal.edu::8ed35957-b4a4-4eaf-8310-b2eafcc0d91b" providerId="AD" clId="Web-{CD0108A9-25E5-3138-A8BB-2689834E0CCA}" dt="2020-06-08T11:55:27.151" v="38"/>
      <pc:docMkLst>
        <pc:docMk/>
      </pc:docMkLst>
      <pc:sldChg chg="modSp mod modClrScheme chgLayout">
        <pc:chgData name="Nagendra Yadav [DS-08]" userId="S::19225760031@datascience.manipal.edu::8ed35957-b4a4-4eaf-8310-b2eafcc0d91b" providerId="AD" clId="Web-{CD0108A9-25E5-3138-A8BB-2689834E0CCA}" dt="2020-06-08T11:55:09.636" v="37"/>
        <pc:sldMkLst>
          <pc:docMk/>
          <pc:sldMk cId="3272060526" sldId="257"/>
        </pc:sldMkLst>
        <pc:spChg chg="mod">
          <ac:chgData name="Nagendra Yadav [DS-08]" userId="S::19225760031@datascience.manipal.edu::8ed35957-b4a4-4eaf-8310-b2eafcc0d91b" providerId="AD" clId="Web-{CD0108A9-25E5-3138-A8BB-2689834E0CCA}" dt="2020-06-08T11:54:55.089" v="35" actId="14100"/>
          <ac:spMkLst>
            <pc:docMk/>
            <pc:sldMk cId="3272060526" sldId="257"/>
            <ac:spMk id="2" creationId="{1A051108-51B0-418F-8C7C-C6BB6145D0A0}"/>
          </ac:spMkLst>
        </pc:spChg>
        <pc:spChg chg="mod ord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3272060526" sldId="257"/>
            <ac:spMk id="3" creationId="{00000000-0000-0000-0000-000000000000}"/>
          </ac:spMkLst>
        </pc:spChg>
      </pc:sldChg>
      <pc:sldChg chg="delSp modSp del mod modClrScheme delDesignElem chgLayout">
        <pc:chgData name="Nagendra Yadav [DS-08]" userId="S::19225760031@datascience.manipal.edu::8ed35957-b4a4-4eaf-8310-b2eafcc0d91b" providerId="AD" clId="Web-{CD0108A9-25E5-3138-A8BB-2689834E0CCA}" dt="2020-06-08T11:55:27.151" v="38"/>
        <pc:sldMkLst>
          <pc:docMk/>
          <pc:sldMk cId="768330959" sldId="258"/>
        </pc:sldMkLst>
        <pc:spChg chg="mod ord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2" creationId="{F3B89537-828B-4940-9D27-E4379085E138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34" creationId="{8DA14841-53A4-4935-BE65-C8373B8A6D06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36" creationId="{9877C2CF-B2DD-41C8-8B5E-152673376B41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37" creationId="{D377EE36-E59D-4778-8F99-4B470DA4A306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38" creationId="{2586C6C5-47AF-450A-932D-880EF823E596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40" creationId="{A587901A-AA64-4940-9803-F67677851150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41" creationId="{4DA9E8CC-6C73-43E6-AF09-B4B1083BCDC7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47" creationId="{113E1A2F-E5D7-4888-BA8C-1CDDC7CE2328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49" creationId="{F625649A-4F9D-4D90-8F0A-433D7A1F685F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50" creationId="{B6F31202-25B1-43E6-94C1-CDCAFFE33CE9}"/>
          </ac:spMkLst>
        </pc:spChg>
        <pc:spChg chg="del">
          <ac:chgData name="Nagendra Yadav [DS-08]" userId="S::19225760031@datascience.manipal.edu::8ed35957-b4a4-4eaf-8310-b2eafcc0d91b" providerId="AD" clId="Web-{CD0108A9-25E5-3138-A8BB-2689834E0CCA}" dt="2020-06-08T11:55:09.636" v="37"/>
          <ac:spMkLst>
            <pc:docMk/>
            <pc:sldMk cId="768330959" sldId="258"/>
            <ac:spMk id="51" creationId="{588507C5-B772-411D-B50E-0C075AD253C4}"/>
          </ac:spMkLst>
        </pc:spChg>
        <pc:picChg chg="mod">
          <ac:chgData name="Nagendra Yadav [DS-08]" userId="S::19225760031@datascience.manipal.edu::8ed35957-b4a4-4eaf-8310-b2eafcc0d91b" providerId="AD" clId="Web-{CD0108A9-25E5-3138-A8BB-2689834E0CCA}" dt="2020-06-08T11:52:59.621" v="1" actId="1076"/>
          <ac:picMkLst>
            <pc:docMk/>
            <pc:sldMk cId="768330959" sldId="258"/>
            <ac:picMk id="4" creationId="{46FD3220-430F-48A7-BCFD-D4A73C19E413}"/>
          </ac:picMkLst>
        </pc:picChg>
        <pc:picChg chg="del">
          <ac:chgData name="Nagendra Yadav [DS-08]" userId="S::19225760031@datascience.manipal.edu::8ed35957-b4a4-4eaf-8310-b2eafcc0d91b" providerId="AD" clId="Web-{CD0108A9-25E5-3138-A8BB-2689834E0CCA}" dt="2020-06-08T11:55:09.636" v="37"/>
          <ac:picMkLst>
            <pc:docMk/>
            <pc:sldMk cId="768330959" sldId="258"/>
            <ac:picMk id="30" creationId="{2FA3880A-8D8F-466C-A4A1-F07BCDD3719C}"/>
          </ac:picMkLst>
        </pc:picChg>
        <pc:picChg chg="del">
          <ac:chgData name="Nagendra Yadav [DS-08]" userId="S::19225760031@datascience.manipal.edu::8ed35957-b4a4-4eaf-8310-b2eafcc0d91b" providerId="AD" clId="Web-{CD0108A9-25E5-3138-A8BB-2689834E0CCA}" dt="2020-06-08T11:55:09.636" v="37"/>
          <ac:picMkLst>
            <pc:docMk/>
            <pc:sldMk cId="768330959" sldId="258"/>
            <ac:picMk id="32" creationId="{3C0A64CB-20A1-4508-B568-284EB04F78EE}"/>
          </ac:picMkLst>
        </pc:picChg>
        <pc:picChg chg="del">
          <ac:chgData name="Nagendra Yadav [DS-08]" userId="S::19225760031@datascience.manipal.edu::8ed35957-b4a4-4eaf-8310-b2eafcc0d91b" providerId="AD" clId="Web-{CD0108A9-25E5-3138-A8BB-2689834E0CCA}" dt="2020-06-08T11:55:09.636" v="37"/>
          <ac:picMkLst>
            <pc:docMk/>
            <pc:sldMk cId="768330959" sldId="258"/>
            <ac:picMk id="43" creationId="{C6DFF5FD-BEF9-4B06-B7C2-58C5CFC92B34}"/>
          </ac:picMkLst>
        </pc:picChg>
        <pc:picChg chg="del">
          <ac:chgData name="Nagendra Yadav [DS-08]" userId="S::19225760031@datascience.manipal.edu::8ed35957-b4a4-4eaf-8310-b2eafcc0d91b" providerId="AD" clId="Web-{CD0108A9-25E5-3138-A8BB-2689834E0CCA}" dt="2020-06-08T11:55:09.636" v="37"/>
          <ac:picMkLst>
            <pc:docMk/>
            <pc:sldMk cId="768330959" sldId="258"/>
            <ac:picMk id="45" creationId="{C9A18D1D-88E7-41EF-892F-C99BDEEE5E78}"/>
          </ac:picMkLst>
        </pc:picChg>
      </pc:sldChg>
      <pc:sldMasterChg chg="del delSldLayout">
        <pc:chgData name="Nagendra Yadav [DS-08]" userId="S::19225760031@datascience.manipal.edu::8ed35957-b4a4-4eaf-8310-b2eafcc0d91b" providerId="AD" clId="Web-{CD0108A9-25E5-3138-A8BB-2689834E0CCA}" dt="2020-06-08T11:55:09.636" v="37"/>
        <pc:sldMasterMkLst>
          <pc:docMk/>
          <pc:sldMasterMk cId="3188465951" sldId="2147483780"/>
        </pc:sldMasterMkLst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551746916" sldId="2147483781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1519533332" sldId="2147483782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44247255" sldId="2147483783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2547827391" sldId="2147483784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69528163" sldId="2147483785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4122213848" sldId="2147483786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2351611624" sldId="2147483787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2266790420" sldId="2147483788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1667126864" sldId="2147483789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4173226868" sldId="2147483790"/>
          </pc:sldLayoutMkLst>
        </pc:sldLayoutChg>
        <pc:sldLayoutChg chg="del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3188465951" sldId="2147483780"/>
            <pc:sldLayoutMk cId="1930239547" sldId="2147483791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CD0108A9-25E5-3138-A8BB-2689834E0CCA}" dt="2020-06-08T11:55:09.636" v="37"/>
        <pc:sldMasterMkLst>
          <pc:docMk/>
          <pc:sldMasterMk cId="1406916033" sldId="2147483792"/>
        </pc:sldMasterMkLst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301141475" sldId="2147483793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080679515" sldId="2147483794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1879656280" sldId="2147483795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068720246" sldId="2147483796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191272730" sldId="2147483797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439200732" sldId="2147483798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1397027228" sldId="2147483799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709323156" sldId="2147483800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1307401035" sldId="2147483801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2848210980" sldId="2147483802"/>
          </pc:sldLayoutMkLst>
        </pc:sldLayoutChg>
        <pc:sldLayoutChg chg="add mod replId">
          <pc:chgData name="Nagendra Yadav [DS-08]" userId="S::19225760031@datascience.manipal.edu::8ed35957-b4a4-4eaf-8310-b2eafcc0d91b" providerId="AD" clId="Web-{CD0108A9-25E5-3138-A8BB-2689834E0CCA}" dt="2020-06-08T11:55:09.636" v="37"/>
          <pc:sldLayoutMkLst>
            <pc:docMk/>
            <pc:sldMasterMk cId="1406916033" sldId="2147483792"/>
            <pc:sldLayoutMk cId="3770663779" sldId="2147483803"/>
          </pc:sldLayoutMkLst>
        </pc:sldLayoutChg>
      </pc:sldMasterChg>
    </pc:docChg>
  </pc:docChgLst>
  <pc:docChgLst>
    <pc:chgData name="Nagendra Yadav [DS-08]" userId="S::19225760031@datascience.manipal.edu::8ed35957-b4a4-4eaf-8310-b2eafcc0d91b" providerId="AD" clId="Web-{83A5ED68-6C8C-A4C2-15F5-F94D6EC68E63}"/>
    <pc:docChg chg="addSld modSld addMainMaster delMainMaster">
      <pc:chgData name="Nagendra Yadav [DS-08]" userId="S::19225760031@datascience.manipal.edu::8ed35957-b4a4-4eaf-8310-b2eafcc0d91b" providerId="AD" clId="Web-{83A5ED68-6C8C-A4C2-15F5-F94D6EC68E63}" dt="2020-05-08T14:27:15.413" v="162" actId="20577"/>
      <pc:docMkLst>
        <pc:docMk/>
      </pc:docMkLst>
      <pc:sldChg chg="addSp delSp modSp mod modClrScheme delAnim chgLayout">
        <pc:chgData name="Nagendra Yadav [DS-08]" userId="S::19225760031@datascience.manipal.edu::8ed35957-b4a4-4eaf-8310-b2eafcc0d91b" providerId="AD" clId="Web-{83A5ED68-6C8C-A4C2-15F5-F94D6EC68E63}" dt="2020-05-08T14:26:55.225" v="155"/>
        <pc:sldMkLst>
          <pc:docMk/>
          <pc:sldMk cId="3272060526" sldId="257"/>
        </pc:sldMkLst>
        <pc:spChg chg="add mod">
          <ac:chgData name="Nagendra Yadav [DS-08]" userId="S::19225760031@datascience.manipal.edu::8ed35957-b4a4-4eaf-8310-b2eafcc0d91b" providerId="AD" clId="Web-{83A5ED68-6C8C-A4C2-15F5-F94D6EC68E63}" dt="2020-05-08T14:25:06.379" v="126" actId="1076"/>
          <ac:spMkLst>
            <pc:docMk/>
            <pc:sldMk cId="3272060526" sldId="257"/>
            <ac:spMk id="2" creationId="{1A051108-51B0-418F-8C7C-C6BB6145D0A0}"/>
          </ac:spMkLst>
        </pc:spChg>
        <pc:spChg chg="mod ord">
          <ac:chgData name="Nagendra Yadav [DS-08]" userId="S::19225760031@datascience.manipal.edu::8ed35957-b4a4-4eaf-8310-b2eafcc0d91b" providerId="AD" clId="Web-{83A5ED68-6C8C-A4C2-15F5-F94D6EC68E63}" dt="2020-05-08T14:26:55.225" v="155"/>
          <ac:spMkLst>
            <pc:docMk/>
            <pc:sldMk cId="3272060526" sldId="257"/>
            <ac:spMk id="3" creationId="{00000000-0000-0000-0000-000000000000}"/>
          </ac:spMkLst>
        </pc:spChg>
        <pc:spChg chg="del mod">
          <ac:chgData name="Nagendra Yadav [DS-08]" userId="S::19225760031@datascience.manipal.edu::8ed35957-b4a4-4eaf-8310-b2eafcc0d91b" providerId="AD" clId="Web-{83A5ED68-6C8C-A4C2-15F5-F94D6EC68E63}" dt="2020-05-08T14:16:11.412" v="16"/>
          <ac:spMkLst>
            <pc:docMk/>
            <pc:sldMk cId="3272060526" sldId="257"/>
            <ac:spMk id="4" creationId="{00000000-0000-0000-0000-000000000000}"/>
          </ac:spMkLst>
        </pc:spChg>
        <pc:spChg chg="del mod">
          <ac:chgData name="Nagendra Yadav [DS-08]" userId="S::19225760031@datascience.manipal.edu::8ed35957-b4a4-4eaf-8310-b2eafcc0d91b" providerId="AD" clId="Web-{83A5ED68-6C8C-A4C2-15F5-F94D6EC68E63}" dt="2020-05-08T14:16:22.553" v="23"/>
          <ac:spMkLst>
            <pc:docMk/>
            <pc:sldMk cId="3272060526" sldId="257"/>
            <ac:spMk id="5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83A5ED68-6C8C-A4C2-15F5-F94D6EC68E63}" dt="2020-05-08T14:16:13.490" v="17"/>
          <ac:spMkLst>
            <pc:docMk/>
            <pc:sldMk cId="3272060526" sldId="257"/>
            <ac:spMk id="6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83A5ED68-6C8C-A4C2-15F5-F94D6EC68E63}" dt="2020-05-08T14:16:20.490" v="22"/>
          <ac:spMkLst>
            <pc:docMk/>
            <pc:sldMk cId="3272060526" sldId="257"/>
            <ac:spMk id="7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83A5ED68-6C8C-A4C2-15F5-F94D6EC68E63}" dt="2020-05-08T14:16:14.881" v="18"/>
          <ac:spMkLst>
            <pc:docMk/>
            <pc:sldMk cId="3272060526" sldId="257"/>
            <ac:spMk id="9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83A5ED68-6C8C-A4C2-15F5-F94D6EC68E63}" dt="2020-05-08T14:16:24.021" v="24"/>
          <ac:spMkLst>
            <pc:docMk/>
            <pc:sldMk cId="3272060526" sldId="257"/>
            <ac:spMk id="10" creationId="{00000000-0000-0000-0000-000000000000}"/>
          </ac:spMkLst>
        </pc:spChg>
      </pc:sldChg>
      <pc:sldChg chg="addSp delSp modSp new mod setBg modClrScheme setClrOvrMap delDesignElem chgLayout">
        <pc:chgData name="Nagendra Yadav [DS-08]" userId="S::19225760031@datascience.manipal.edu::8ed35957-b4a4-4eaf-8310-b2eafcc0d91b" providerId="AD" clId="Web-{83A5ED68-6C8C-A4C2-15F5-F94D6EC68E63}" dt="2020-05-08T14:27:15.413" v="161" actId="20577"/>
        <pc:sldMkLst>
          <pc:docMk/>
          <pc:sldMk cId="768330959" sldId="258"/>
        </pc:sldMkLst>
        <pc:spChg chg="mod ord">
          <ac:chgData name="Nagendra Yadav [DS-08]" userId="S::19225760031@datascience.manipal.edu::8ed35957-b4a4-4eaf-8310-b2eafcc0d91b" providerId="AD" clId="Web-{83A5ED68-6C8C-A4C2-15F5-F94D6EC68E63}" dt="2020-05-08T14:27:15.413" v="161" actId="20577"/>
          <ac:spMkLst>
            <pc:docMk/>
            <pc:sldMk cId="768330959" sldId="258"/>
            <ac:spMk id="2" creationId="{F3B89537-828B-4940-9D27-E4379085E138}"/>
          </ac:spMkLst>
        </pc:spChg>
        <pc:spChg chg="del mod">
          <ac:chgData name="Nagendra Yadav [DS-08]" userId="S::19225760031@datascience.manipal.edu::8ed35957-b4a4-4eaf-8310-b2eafcc0d91b" providerId="AD" clId="Web-{83A5ED68-6C8C-A4C2-15F5-F94D6EC68E63}" dt="2020-05-08T14:26:14.349" v="150"/>
          <ac:spMkLst>
            <pc:docMk/>
            <pc:sldMk cId="768330959" sldId="258"/>
            <ac:spMk id="3" creationId="{55BF7065-141C-4E6A-9169-B40FA4951312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6" creationId="{ADC50C3D-0DA0-4914-B5B4-D1819CC69813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7" creationId="{8CF9E583-1A92-4144-B4FA-81D98317FA04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18.162" v="151"/>
          <ac:spMkLst>
            <pc:docMk/>
            <pc:sldMk cId="768330959" sldId="258"/>
            <ac:spMk id="8" creationId="{052BEFF1-896C-45B1-B02C-96A6A1BC389A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18.162" v="151"/>
          <ac:spMkLst>
            <pc:docMk/>
            <pc:sldMk cId="768330959" sldId="258"/>
            <ac:spMk id="10" creationId="{BB237A14-61B1-4C00-A670-5D8D68A8668E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18.162" v="151"/>
          <ac:spMkLst>
            <pc:docMk/>
            <pc:sldMk cId="768330959" sldId="258"/>
            <ac:spMk id="12" creationId="{8598F259-6F54-47A3-8D13-1603D786A328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13" creationId="{4C790028-99AE-4AE4-8269-9913E2D50625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18.162" v="151"/>
          <ac:spMkLst>
            <pc:docMk/>
            <pc:sldMk cId="768330959" sldId="258"/>
            <ac:spMk id="14" creationId="{0BA768A8-4FED-4ED8-9E46-6BE72188ECD2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15" creationId="{06936A2A-FE08-4EE0-A409-3EF3FA2448DE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16" creationId="{55980737-1E33-40A8-819D-C20C41E4F7E5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17" creationId="{BAF0407B-48CB-4C05-B0D7-7A69A0D407F1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22" creationId="{32927575-BD84-44B6-BE49-E0C7EDD0E696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0.913" v="153"/>
          <ac:spMkLst>
            <pc:docMk/>
            <pc:sldMk cId="768330959" sldId="258"/>
            <ac:spMk id="23" creationId="{B9C04DC5-313B-4FE4-B868-5672A376419F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24" creationId="{73FDF09A-B960-49F4-BAEB-DA397BDCD4EB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26" creationId="{791BE6C0-4118-460B-90C2-16004124745E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7:03.929" v="157"/>
          <ac:spMkLst>
            <pc:docMk/>
            <pc:sldMk cId="768330959" sldId="258"/>
            <ac:spMk id="28" creationId="{15B5C763-A6E8-4D31-B139-30D083B824FF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0.913" v="153"/>
          <ac:spMkLst>
            <pc:docMk/>
            <pc:sldMk cId="768330959" sldId="258"/>
            <ac:spMk id="29" creationId="{329FDD08-42D8-4AFF-90E5-5DAA5BC4CBD8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0.913" v="153"/>
          <ac:spMkLst>
            <pc:docMk/>
            <pc:sldMk cId="768330959" sldId="258"/>
            <ac:spMk id="31" creationId="{4C1E981B-F06E-48B4-9275-F4B261AFCAC0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0.913" v="153"/>
          <ac:spMkLst>
            <pc:docMk/>
            <pc:sldMk cId="768330959" sldId="258"/>
            <ac:spMk id="33" creationId="{312E2C24-0CD2-4071-8CE2-B059993A99EF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34" creationId="{8DA14841-53A4-4935-BE65-C8373B8A6D06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0.913" v="153"/>
          <ac:spMkLst>
            <pc:docMk/>
            <pc:sldMk cId="768330959" sldId="258"/>
            <ac:spMk id="35" creationId="{24F1DC13-C830-4B86-A9C6-927F5C55DBD7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36" creationId="{9877C2CF-B2DD-41C8-8B5E-152673376B41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37" creationId="{D377EE36-E59D-4778-8F99-4B470DA4A306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38" creationId="{2586C6C5-47AF-450A-932D-880EF823E596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46.116" v="154"/>
          <ac:spMkLst>
            <pc:docMk/>
            <pc:sldMk cId="768330959" sldId="258"/>
            <ac:spMk id="39" creationId="{DD780D0F-8EFA-4A86-BF6A-0E6912360769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40" creationId="{A587901A-AA64-4940-9803-F67677851150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41" creationId="{4DA9E8CC-6C73-43E6-AF09-B4B1083BCDC7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55.225" v="155"/>
          <ac:spMkLst>
            <pc:docMk/>
            <pc:sldMk cId="768330959" sldId="258"/>
            <ac:spMk id="42" creationId="{D6CEF2A9-EF08-4FB3-AFFB-C5F77AB6E028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55.225" v="155"/>
          <ac:spMkLst>
            <pc:docMk/>
            <pc:sldMk cId="768330959" sldId="258"/>
            <ac:spMk id="44" creationId="{4109C3C2-C0A8-4559-8462-8007573DF44C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55.225" v="155"/>
          <ac:spMkLst>
            <pc:docMk/>
            <pc:sldMk cId="768330959" sldId="258"/>
            <ac:spMk id="46" creationId="{4C535542-B72A-4DE0-BE5A-5EA00508C77D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47" creationId="{113E1A2F-E5D7-4888-BA8C-1CDDC7CE2328}"/>
          </ac:spMkLst>
        </pc:spChg>
        <pc:spChg chg="add del">
          <ac:chgData name="Nagendra Yadav [DS-08]" userId="S::19225760031@datascience.manipal.edu::8ed35957-b4a4-4eaf-8310-b2eafcc0d91b" providerId="AD" clId="Web-{83A5ED68-6C8C-A4C2-15F5-F94D6EC68E63}" dt="2020-05-08T14:26:55.225" v="155"/>
          <ac:spMkLst>
            <pc:docMk/>
            <pc:sldMk cId="768330959" sldId="258"/>
            <ac:spMk id="48" creationId="{11DF0705-615B-4CF3-A16F-8C14680D8BA6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49" creationId="{F625649A-4F9D-4D90-8F0A-433D7A1F685F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50" creationId="{B6F31202-25B1-43E6-94C1-CDCAFFE33CE9}"/>
          </ac:spMkLst>
        </pc:spChg>
        <pc:spChg chg="add">
          <ac:chgData name="Nagendra Yadav [DS-08]" userId="S::19225760031@datascience.manipal.edu::8ed35957-b4a4-4eaf-8310-b2eafcc0d91b" providerId="AD" clId="Web-{83A5ED68-6C8C-A4C2-15F5-F94D6EC68E63}" dt="2020-05-08T14:27:03.991" v="158"/>
          <ac:spMkLst>
            <pc:docMk/>
            <pc:sldMk cId="768330959" sldId="258"/>
            <ac:spMk id="51" creationId="{588507C5-B772-411D-B50E-0C075AD253C4}"/>
          </ac:spMkLst>
        </pc:spChg>
        <pc:picChg chg="add mod ord">
          <ac:chgData name="Nagendra Yadav [DS-08]" userId="S::19225760031@datascience.manipal.edu::8ed35957-b4a4-4eaf-8310-b2eafcc0d91b" providerId="AD" clId="Web-{83A5ED68-6C8C-A4C2-15F5-F94D6EC68E63}" dt="2020-05-08T14:27:03.991" v="158"/>
          <ac:picMkLst>
            <pc:docMk/>
            <pc:sldMk cId="768330959" sldId="258"/>
            <ac:picMk id="4" creationId="{46FD3220-430F-48A7-BCFD-D4A73C19E413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7:03.929" v="157"/>
          <ac:picMkLst>
            <pc:docMk/>
            <pc:sldMk cId="768330959" sldId="258"/>
            <ac:picMk id="9" creationId="{01AF5FBB-9FDC-4D75-9DD6-DAF01ED197A0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7:03.929" v="157"/>
          <ac:picMkLst>
            <pc:docMk/>
            <pc:sldMk cId="768330959" sldId="258"/>
            <ac:picMk id="11" creationId="{933BBBE6-F4CF-483E-BA74-B51421B4D93F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7:03.929" v="157"/>
          <ac:picMkLst>
            <pc:docMk/>
            <pc:sldMk cId="768330959" sldId="258"/>
            <ac:picMk id="18" creationId="{6ABBD51A-FA48-44B8-B184-A40D7F134F1C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6:40.913" v="153"/>
          <ac:picMkLst>
            <pc:docMk/>
            <pc:sldMk cId="768330959" sldId="258"/>
            <ac:picMk id="19" creationId="{7594FC8B-8CD2-407F-94F1-9C71F5AEC2B6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7:03.929" v="157"/>
          <ac:picMkLst>
            <pc:docMk/>
            <pc:sldMk cId="768330959" sldId="258"/>
            <ac:picMk id="20" creationId="{510188A9-F0D9-4FE9-85DC-2179145278CD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6:40.913" v="153"/>
          <ac:picMkLst>
            <pc:docMk/>
            <pc:sldMk cId="768330959" sldId="258"/>
            <ac:picMk id="21" creationId="{DBABC971-8D40-4A4F-AC60-28B9172789B9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6:40.913" v="153"/>
          <ac:picMkLst>
            <pc:docMk/>
            <pc:sldMk cId="768330959" sldId="258"/>
            <ac:picMk id="25" creationId="{791AE23E-90C9-4963-96E2-8DADBFC3BC09}"/>
          </ac:picMkLst>
        </pc:picChg>
        <pc:picChg chg="add del">
          <ac:chgData name="Nagendra Yadav [DS-08]" userId="S::19225760031@datascience.manipal.edu::8ed35957-b4a4-4eaf-8310-b2eafcc0d91b" providerId="AD" clId="Web-{83A5ED68-6C8C-A4C2-15F5-F94D6EC68E63}" dt="2020-05-08T14:26:40.913" v="153"/>
          <ac:picMkLst>
            <pc:docMk/>
            <pc:sldMk cId="768330959" sldId="258"/>
            <ac:picMk id="27" creationId="{C5F93E90-4379-4AAC-B021-E5FA6D974AED}"/>
          </ac:picMkLst>
        </pc:picChg>
        <pc:picChg chg="add">
          <ac:chgData name="Nagendra Yadav [DS-08]" userId="S::19225760031@datascience.manipal.edu::8ed35957-b4a4-4eaf-8310-b2eafcc0d91b" providerId="AD" clId="Web-{83A5ED68-6C8C-A4C2-15F5-F94D6EC68E63}" dt="2020-05-08T14:27:03.991" v="158"/>
          <ac:picMkLst>
            <pc:docMk/>
            <pc:sldMk cId="768330959" sldId="258"/>
            <ac:picMk id="30" creationId="{2FA3880A-8D8F-466C-A4A1-F07BCDD3719C}"/>
          </ac:picMkLst>
        </pc:picChg>
        <pc:picChg chg="add">
          <ac:chgData name="Nagendra Yadav [DS-08]" userId="S::19225760031@datascience.manipal.edu::8ed35957-b4a4-4eaf-8310-b2eafcc0d91b" providerId="AD" clId="Web-{83A5ED68-6C8C-A4C2-15F5-F94D6EC68E63}" dt="2020-05-08T14:27:03.991" v="158"/>
          <ac:picMkLst>
            <pc:docMk/>
            <pc:sldMk cId="768330959" sldId="258"/>
            <ac:picMk id="32" creationId="{3C0A64CB-20A1-4508-B568-284EB04F78EE}"/>
          </ac:picMkLst>
        </pc:picChg>
        <pc:picChg chg="add">
          <ac:chgData name="Nagendra Yadav [DS-08]" userId="S::19225760031@datascience.manipal.edu::8ed35957-b4a4-4eaf-8310-b2eafcc0d91b" providerId="AD" clId="Web-{83A5ED68-6C8C-A4C2-15F5-F94D6EC68E63}" dt="2020-05-08T14:27:03.991" v="158"/>
          <ac:picMkLst>
            <pc:docMk/>
            <pc:sldMk cId="768330959" sldId="258"/>
            <ac:picMk id="43" creationId="{C6DFF5FD-BEF9-4B06-B7C2-58C5CFC92B34}"/>
          </ac:picMkLst>
        </pc:picChg>
        <pc:picChg chg="add">
          <ac:chgData name="Nagendra Yadav [DS-08]" userId="S::19225760031@datascience.manipal.edu::8ed35957-b4a4-4eaf-8310-b2eafcc0d91b" providerId="AD" clId="Web-{83A5ED68-6C8C-A4C2-15F5-F94D6EC68E63}" dt="2020-05-08T14:27:03.991" v="158"/>
          <ac:picMkLst>
            <pc:docMk/>
            <pc:sldMk cId="768330959" sldId="258"/>
            <ac:picMk id="45" creationId="{C9A18D1D-88E7-41EF-892F-C99BDEEE5E78}"/>
          </ac:picMkLst>
        </pc:picChg>
      </pc:sldChg>
      <pc:sldMasterChg chg="del delSldLayout">
        <pc:chgData name="Nagendra Yadav [DS-08]" userId="S::19225760031@datascience.manipal.edu::8ed35957-b4a4-4eaf-8310-b2eafcc0d91b" providerId="AD" clId="Web-{83A5ED68-6C8C-A4C2-15F5-F94D6EC68E63}" dt="2020-05-08T14:17:29.304" v="50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83A5ED68-6C8C-A4C2-15F5-F94D6EC68E63}" dt="2020-05-08T14:17:29.304" v="5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7:43.148" v="51"/>
        <pc:sldMasterMkLst>
          <pc:docMk/>
          <pc:sldMasterMk cId="2960111185" sldId="2147483660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1837126242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4290632410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4277993631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3218568193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500144331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3723657775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655032162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1871355591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2532719268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1492248374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750428367" sldId="21474836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3521772654" sldId="21474836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4164590722" sldId="21474836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2579359176" sldId="21474836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1040455358" sldId="21474836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3788562724" sldId="21474836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3.148" v="51"/>
          <pc:sldLayoutMkLst>
            <pc:docMk/>
            <pc:sldMasterMk cId="2960111185" sldId="2147483660"/>
            <pc:sldLayoutMk cId="3774592441" sldId="2147483677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7:47.289" v="52"/>
        <pc:sldMasterMkLst>
          <pc:docMk/>
          <pc:sldMasterMk cId="1754387241" sldId="2147483678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2164669678" sldId="214748367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2101550594" sldId="214748368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903375370" sldId="214748368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2289274835" sldId="214748368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3885525882" sldId="214748368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164768317" sldId="214748368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3787631951" sldId="214748368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883673626" sldId="214748368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1629867014" sldId="214748368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2851809105" sldId="214748368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47.289" v="52"/>
          <pc:sldLayoutMkLst>
            <pc:docMk/>
            <pc:sldMasterMk cId="1754387241" sldId="2147483678"/>
            <pc:sldLayoutMk cId="306289023" sldId="214748368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7:58.352" v="56"/>
        <pc:sldMasterMkLst>
          <pc:docMk/>
          <pc:sldMasterMk cId="3248167823" sldId="2147483690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1766526316" sldId="214748369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4237862023" sldId="214748369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1928607823" sldId="214748369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3876667486" sldId="214748369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4264644604" sldId="214748369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116175692" sldId="214748369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519161271" sldId="214748369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457130540" sldId="214748369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1281670971" sldId="214748369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3722389957" sldId="214748370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7:58.352" v="56"/>
          <pc:sldLayoutMkLst>
            <pc:docMk/>
            <pc:sldMasterMk cId="3248167823" sldId="2147483690"/>
            <pc:sldLayoutMk cId="27561253" sldId="214748370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8:01.571" v="57"/>
        <pc:sldMasterMkLst>
          <pc:docMk/>
          <pc:sldMasterMk cId="2455808498" sldId="2147483702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4122209520" sldId="214748370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866560621" sldId="214748370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2533421320" sldId="214748370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4208393951" sldId="214748370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1674292439" sldId="214748370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3416905715" sldId="214748370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2819718081" sldId="214748370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36721592" sldId="214748371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750307375" sldId="214748371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746959192" sldId="214748371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2738410855" sldId="214748371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1751406611" sldId="214748371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3634680065" sldId="214748371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834343742" sldId="214748371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1174454016" sldId="214748371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121592285" sldId="214748371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1.571" v="57"/>
          <pc:sldLayoutMkLst>
            <pc:docMk/>
            <pc:sldMasterMk cId="2455808498" sldId="2147483702"/>
            <pc:sldLayoutMk cId="3192207654" sldId="214748371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8:05.165" v="58"/>
        <pc:sldMasterMkLst>
          <pc:docMk/>
          <pc:sldMasterMk cId="3763095650" sldId="2147483720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696399467" sldId="214748372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1277588679" sldId="214748372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1147929063" sldId="214748372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1490120405" sldId="214748372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1989907352" sldId="214748372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1861515835" sldId="214748372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2879384385" sldId="214748372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3968105642" sldId="214748372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2564338835" sldId="214748372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2527569458" sldId="214748373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5.165" v="58"/>
          <pc:sldLayoutMkLst>
            <pc:docMk/>
            <pc:sldMasterMk cId="3763095650" sldId="2147483720"/>
            <pc:sldLayoutMk cId="956073864" sldId="214748373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18:07.477" v="59"/>
        <pc:sldMasterMkLst>
          <pc:docMk/>
          <pc:sldMasterMk cId="3965418087" sldId="2147483732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1966259693" sldId="214748373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1635099354" sldId="214748373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653149149" sldId="214748373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2422658593" sldId="214748373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670176736" sldId="214748373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3063013037" sldId="214748373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521447687" sldId="214748373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3583507341" sldId="214748374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2331938417" sldId="214748374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2061914658" sldId="214748374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18:07.477" v="59"/>
          <pc:sldLayoutMkLst>
            <pc:docMk/>
            <pc:sldMasterMk cId="3965418087" sldId="2147483732"/>
            <pc:sldLayoutMk cId="2484872930" sldId="2147483743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25:14.332" v="127"/>
        <pc:sldMasterMkLst>
          <pc:docMk/>
          <pc:sldMasterMk cId="4059775029" sldId="2147483744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3852853666" sldId="214748374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2281173294" sldId="214748374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091429543" sldId="214748374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355366034" sldId="214748374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987566993" sldId="214748374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2877915318" sldId="214748375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3991021460" sldId="214748375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498006617" sldId="214748375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3991284019" sldId="214748375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324227934" sldId="214748375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535101185" sldId="214748375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4281087243" sldId="214748375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2815326076" sldId="214748375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963627867" sldId="214748375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3545417476" sldId="214748375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57112828" sldId="214748376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5:14.332" v="127"/>
          <pc:sldLayoutMkLst>
            <pc:docMk/>
            <pc:sldMasterMk cId="4059775029" sldId="2147483744"/>
            <pc:sldLayoutMk cId="1433841070" sldId="214748376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83A5ED68-6C8C-A4C2-15F5-F94D6EC68E63}" dt="2020-05-08T14:26:55.225" v="155"/>
        <pc:sldMasterMkLst>
          <pc:docMk/>
          <pc:sldMasterMk cId="3853564400" sldId="2147483762"/>
        </pc:sldMasterMkLst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2763361214" sldId="21474837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2362816513" sldId="21474837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3339118373" sldId="21474837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3452098761" sldId="21474837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897165677" sldId="21474837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877226072" sldId="21474837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2628738939" sldId="21474837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1477236497" sldId="21474837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1110767240" sldId="21474837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3652129168" sldId="21474837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2157302127" sldId="21474837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2959261800" sldId="21474837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3896012750" sldId="21474837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1392072733" sldId="21474837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419285208" sldId="2147483777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604734921" sldId="2147483778"/>
          </pc:sldLayoutMkLst>
        </pc:sldLayoutChg>
        <pc:sldLayoutChg chg="add del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853564400" sldId="2147483762"/>
            <pc:sldLayoutMk cId="1258757744" sldId="214748377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83A5ED68-6C8C-A4C2-15F5-F94D6EC68E63}" dt="2020-05-08T14:26:55.225" v="155"/>
        <pc:sldMasterMkLst>
          <pc:docMk/>
          <pc:sldMasterMk cId="3188465951" sldId="2147483780"/>
        </pc:sldMasterMkLst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551746916" sldId="2147483781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1519533332" sldId="2147483782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44247255" sldId="2147483783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2547827391" sldId="2147483784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69528163" sldId="2147483785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4122213848" sldId="2147483786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2351611624" sldId="2147483787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2266790420" sldId="2147483788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1667126864" sldId="2147483789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4173226868" sldId="2147483790"/>
          </pc:sldLayoutMkLst>
        </pc:sldLayoutChg>
        <pc:sldLayoutChg chg="add mod replId">
          <pc:chgData name="Nagendra Yadav [DS-08]" userId="S::19225760031@datascience.manipal.edu::8ed35957-b4a4-4eaf-8310-b2eafcc0d91b" providerId="AD" clId="Web-{83A5ED68-6C8C-A4C2-15F5-F94D6EC68E63}" dt="2020-05-08T14:26:55.225" v="155"/>
          <pc:sldLayoutMkLst>
            <pc:docMk/>
            <pc:sldMasterMk cId="3188465951" sldId="2147483780"/>
            <pc:sldLayoutMk cId="1930239547" sldId="21474837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3200" b="0">
                <a:solidFill>
                  <a:schemeClr val="tx1"/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67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267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158158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7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40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5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none" baseline="0">
                <a:solidFill>
                  <a:schemeClr val="accent6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none" baseline="0">
                <a:solidFill>
                  <a:schemeClr val="accent6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7129" y="480920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3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3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3556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9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data-types/#triple-quoted-strings" TargetMode="External"/><Relationship Id="rId13" Type="http://schemas.openxmlformats.org/officeDocument/2006/relationships/hyperlink" Target="https://realpython.com/python-data-types/#iterables-and-iterators" TargetMode="External"/><Relationship Id="rId18" Type="http://schemas.openxmlformats.org/officeDocument/2006/relationships/hyperlink" Target="https://realpython.com/python-data-types/#miscellaneous" TargetMode="External"/><Relationship Id="rId3" Type="http://schemas.openxmlformats.org/officeDocument/2006/relationships/hyperlink" Target="https://realpython.com/python-data-types/#floating-point-numbers" TargetMode="External"/><Relationship Id="rId7" Type="http://schemas.openxmlformats.org/officeDocument/2006/relationships/hyperlink" Target="https://realpython.com/python-data-types/#raw-strings" TargetMode="External"/><Relationship Id="rId12" Type="http://schemas.openxmlformats.org/officeDocument/2006/relationships/hyperlink" Target="https://realpython.com/python-data-types/#type-conversion" TargetMode="External"/><Relationship Id="rId17" Type="http://schemas.openxmlformats.org/officeDocument/2006/relationships/hyperlink" Target="https://realpython.com/python-data-types/#variables-references-and-scope" TargetMode="External"/><Relationship Id="rId2" Type="http://schemas.openxmlformats.org/officeDocument/2006/relationships/hyperlink" Target="https://realpython.com/python-data-types/#integers" TargetMode="External"/><Relationship Id="rId16" Type="http://schemas.openxmlformats.org/officeDocument/2006/relationships/hyperlink" Target="https://realpython.com/python-data-types/#input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data-types/#escape-sequences-in-strings" TargetMode="External"/><Relationship Id="rId11" Type="http://schemas.openxmlformats.org/officeDocument/2006/relationships/hyperlink" Target="https://realpython.com/python-data-types/#math" TargetMode="External"/><Relationship Id="rId5" Type="http://schemas.openxmlformats.org/officeDocument/2006/relationships/hyperlink" Target="https://realpython.com/python-data-types/#strings" TargetMode="External"/><Relationship Id="rId15" Type="http://schemas.openxmlformats.org/officeDocument/2006/relationships/hyperlink" Target="https://realpython.com/python-data-types/#classes-attributes-and-inheritance" TargetMode="External"/><Relationship Id="rId10" Type="http://schemas.openxmlformats.org/officeDocument/2006/relationships/hyperlink" Target="https://realpython.com/python-data-types/#built-in-functions" TargetMode="External"/><Relationship Id="rId19" Type="http://schemas.openxmlformats.org/officeDocument/2006/relationships/hyperlink" Target="https://realpython.com/python-data-types/#conclusion" TargetMode="External"/><Relationship Id="rId4" Type="http://schemas.openxmlformats.org/officeDocument/2006/relationships/hyperlink" Target="https://realpython.com/python-data-types/#complex-numbers" TargetMode="External"/><Relationship Id="rId9" Type="http://schemas.openxmlformats.org/officeDocument/2006/relationships/hyperlink" Target="https://realpython.com/python-data-types/#boolean-type-boolean-context-and-truthiness" TargetMode="External"/><Relationship Id="rId14" Type="http://schemas.openxmlformats.org/officeDocument/2006/relationships/hyperlink" Target="https://realpython.com/python-data-types/#composite-data-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975"/>
            <a:ext cx="7647317" cy="423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ea typeface="+mn-lt"/>
                <a:cs typeface="+mn-lt"/>
              </a:rPr>
              <a:t>Data types in Python</a:t>
            </a:r>
            <a:endParaRPr lang="en-US" sz="16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51108-51B0-418F-8C7C-C6BB6145D0A0}"/>
              </a:ext>
            </a:extLst>
          </p:cNvPr>
          <p:cNvSpPr txBox="1"/>
          <p:nvPr/>
        </p:nvSpPr>
        <p:spPr>
          <a:xfrm>
            <a:off x="1411019" y="610079"/>
            <a:ext cx="79324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2"/>
              </a:rPr>
              <a:t>Integers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3"/>
              </a:rPr>
              <a:t>Floating-Point Numbers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4"/>
              </a:rPr>
              <a:t>Complex Numbers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5"/>
              </a:rPr>
              <a:t>Strings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6"/>
              </a:rPr>
              <a:t>Escape Sequences in Strings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7"/>
              </a:rPr>
              <a:t>Raw Strings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8"/>
              </a:rPr>
              <a:t>Triple-Quoted Strings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9"/>
              </a:rPr>
              <a:t>Boolean Type, Boolean Context, and “Truthiness”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0"/>
              </a:rPr>
              <a:t>Built-In Functions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1"/>
              </a:rPr>
              <a:t>Math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2"/>
              </a:rPr>
              <a:t>Type Conversion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3"/>
              </a:rPr>
              <a:t>Iterables and Iterators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4"/>
              </a:rPr>
              <a:t>Composite Data Type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5"/>
              </a:rPr>
              <a:t>Classes, Attributes, and Inheritance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6"/>
              </a:rPr>
              <a:t>Input/Output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7"/>
              </a:rPr>
              <a:t>Variables, References, and Scope</a:t>
            </a:r>
            <a:endParaRPr lang="en-US" sz="12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8"/>
              </a:rPr>
              <a:t>Miscellaneous</a:t>
            </a:r>
            <a:endParaRPr lang="en-US" sz="12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19"/>
              </a:rPr>
              <a:t>Conclusion</a:t>
            </a:r>
            <a:endParaRPr lang="en-US" sz="1200">
              <a:cs typeface="Arial"/>
            </a:endParaRPr>
          </a:p>
          <a:p>
            <a:pPr marL="571500" indent="-571500">
              <a:buFont typeface="Arial"/>
              <a:buChar char="•"/>
            </a:pP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86</cp:revision>
  <dcterms:created xsi:type="dcterms:W3CDTF">2006-08-16T00:00:00Z</dcterms:created>
  <dcterms:modified xsi:type="dcterms:W3CDTF">2020-06-08T11:55:27Z</dcterms:modified>
</cp:coreProperties>
</file>