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C166F-3B98-E139-3D7E-505E2F34168E}" v="299" dt="2020-05-08T14:48:46.452"/>
    <p1510:client id="{E6757E76-D35E-63C5-AC13-F70B964220A0}" v="35" dt="2020-05-08T14:54:1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77"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ndra Yadav [DS-08]" userId="S::19225760031@datascience.manipal.edu::8ed35957-b4a4-4eaf-8310-b2eafcc0d91b" providerId="AD" clId="Web-{E6757E76-D35E-63C5-AC13-F70B964220A0}"/>
    <pc:docChg chg="modSld">
      <pc:chgData name="Nagendra Yadav [DS-08]" userId="S::19225760031@datascience.manipal.edu::8ed35957-b4a4-4eaf-8310-b2eafcc0d91b" providerId="AD" clId="Web-{E6757E76-D35E-63C5-AC13-F70B964220A0}" dt="2020-05-08T14:54:23.647" v="35"/>
      <pc:docMkLst>
        <pc:docMk/>
      </pc:docMkLst>
      <pc:sldChg chg="addSp delSp modSp mod setBg setClrOvrMap">
        <pc:chgData name="Nagendra Yadav [DS-08]" userId="S::19225760031@datascience.manipal.edu::8ed35957-b4a4-4eaf-8310-b2eafcc0d91b" providerId="AD" clId="Web-{E6757E76-D35E-63C5-AC13-F70B964220A0}" dt="2020-05-08T14:54:23.647" v="35"/>
        <pc:sldMkLst>
          <pc:docMk/>
          <pc:sldMk cId="4112718053" sldId="261"/>
        </pc:sldMkLst>
        <pc:spChg chg="mod">
          <ac:chgData name="Nagendra Yadav [DS-08]" userId="S::19225760031@datascience.manipal.edu::8ed35957-b4a4-4eaf-8310-b2eafcc0d91b" providerId="AD" clId="Web-{E6757E76-D35E-63C5-AC13-F70B964220A0}" dt="2020-05-08T14:54:23.647" v="35"/>
          <ac:spMkLst>
            <pc:docMk/>
            <pc:sldMk cId="4112718053" sldId="261"/>
            <ac:spMk id="2" creationId="{29599289-3B87-49C1-82EC-6C545B7A5D44}"/>
          </ac:spMkLst>
        </pc:spChg>
        <pc:spChg chg="del">
          <ac:chgData name="Nagendra Yadav [DS-08]" userId="S::19225760031@datascience.manipal.edu::8ed35957-b4a4-4eaf-8310-b2eafcc0d91b" providerId="AD" clId="Web-{E6757E76-D35E-63C5-AC13-F70B964220A0}" dt="2020-05-08T14:54:23.647" v="35"/>
          <ac:spMkLst>
            <pc:docMk/>
            <pc:sldMk cId="4112718053" sldId="261"/>
            <ac:spMk id="10" creationId="{0F6F1E82-F603-49E4-9641-09EEA984A343}"/>
          </ac:spMkLst>
        </pc:spChg>
        <pc:spChg chg="del">
          <ac:chgData name="Nagendra Yadav [DS-08]" userId="S::19225760031@datascience.manipal.edu::8ed35957-b4a4-4eaf-8310-b2eafcc0d91b" providerId="AD" clId="Web-{E6757E76-D35E-63C5-AC13-F70B964220A0}" dt="2020-05-08T14:54:23.647" v="35"/>
          <ac:spMkLst>
            <pc:docMk/>
            <pc:sldMk cId="4112718053" sldId="261"/>
            <ac:spMk id="14" creationId="{9D1595AB-90F6-488F-B5E3-F8CFCC8FAA19}"/>
          </ac:spMkLst>
        </pc:spChg>
        <pc:spChg chg="add">
          <ac:chgData name="Nagendra Yadav [DS-08]" userId="S::19225760031@datascience.manipal.edu::8ed35957-b4a4-4eaf-8310-b2eafcc0d91b" providerId="AD" clId="Web-{E6757E76-D35E-63C5-AC13-F70B964220A0}" dt="2020-05-08T14:54:23.647" v="35"/>
          <ac:spMkLst>
            <pc:docMk/>
            <pc:sldMk cId="4112718053" sldId="261"/>
            <ac:spMk id="19" creationId="{EE1530B0-6F96-46C0-8B3E-3215CB756BE4}"/>
          </ac:spMkLst>
        </pc:spChg>
        <pc:spChg chg="add">
          <ac:chgData name="Nagendra Yadav [DS-08]" userId="S::19225760031@datascience.manipal.edu::8ed35957-b4a4-4eaf-8310-b2eafcc0d91b" providerId="AD" clId="Web-{E6757E76-D35E-63C5-AC13-F70B964220A0}" dt="2020-05-08T14:54:23.647" v="35"/>
          <ac:spMkLst>
            <pc:docMk/>
            <pc:sldMk cId="4112718053" sldId="261"/>
            <ac:spMk id="21" creationId="{754910CF-1B56-45D3-960A-E89F7B3B9131}"/>
          </ac:spMkLst>
        </pc:spChg>
        <pc:graphicFrameChg chg="mod modGraphic">
          <ac:chgData name="Nagendra Yadav [DS-08]" userId="S::19225760031@datascience.manipal.edu::8ed35957-b4a4-4eaf-8310-b2eafcc0d91b" providerId="AD" clId="Web-{E6757E76-D35E-63C5-AC13-F70B964220A0}" dt="2020-05-08T14:54:23.647" v="35"/>
          <ac:graphicFrameMkLst>
            <pc:docMk/>
            <pc:sldMk cId="4112718053" sldId="261"/>
            <ac:graphicFrameMk id="5" creationId="{E9F13147-1C05-4BA8-A54D-EECC212A5B34}"/>
          </ac:graphicFrameMkLst>
        </pc:graphicFrameChg>
        <pc:cxnChg chg="del">
          <ac:chgData name="Nagendra Yadav [DS-08]" userId="S::19225760031@datascience.manipal.edu::8ed35957-b4a4-4eaf-8310-b2eafcc0d91b" providerId="AD" clId="Web-{E6757E76-D35E-63C5-AC13-F70B964220A0}" dt="2020-05-08T14:54:23.647" v="35"/>
          <ac:cxnSpMkLst>
            <pc:docMk/>
            <pc:sldMk cId="4112718053" sldId="261"/>
            <ac:cxnSpMk id="12" creationId="{C81CFD00-FC30-4AFB-A61F-3127B2C90F71}"/>
          </ac:cxnSpMkLst>
        </pc:cxnChg>
      </pc:sldChg>
    </pc:docChg>
  </pc:docChgLst>
  <pc:docChgLst>
    <pc:chgData name="Nagendra Yadav [DS-08]" userId="S::19225760031@datascience.manipal.edu::8ed35957-b4a4-4eaf-8310-b2eafcc0d91b" providerId="AD" clId="Web-{844C166F-3B98-E139-3D7E-505E2F34168E}"/>
    <pc:docChg chg="addSld delSld modSld addMainMaster delMainMaster">
      <pc:chgData name="Nagendra Yadav [DS-08]" userId="S::19225760031@datascience.manipal.edu::8ed35957-b4a4-4eaf-8310-b2eafcc0d91b" providerId="AD" clId="Web-{844C166F-3B98-E139-3D7E-505E2F34168E}" dt="2020-05-08T14:48:46.452" v="321" actId="20577"/>
      <pc:docMkLst>
        <pc:docMk/>
      </pc:docMkLst>
      <pc:sldChg chg="addSp delSp modSp new mod setBg modClrScheme setClrOvrMap chgLayout">
        <pc:chgData name="Nagendra Yadav [DS-08]" userId="S::19225760031@datascience.manipal.edu::8ed35957-b4a4-4eaf-8310-b2eafcc0d91b" providerId="AD" clId="Web-{844C166F-3B98-E139-3D7E-505E2F34168E}" dt="2020-05-08T14:33:42.368" v="54" actId="20577"/>
        <pc:sldMkLst>
          <pc:docMk/>
          <pc:sldMk cId="1129941311" sldId="256"/>
        </pc:sldMkLst>
        <pc:spChg chg="mod ord">
          <ac:chgData name="Nagendra Yadav [DS-08]" userId="S::19225760031@datascience.manipal.edu::8ed35957-b4a4-4eaf-8310-b2eafcc0d91b" providerId="AD" clId="Web-{844C166F-3B98-E139-3D7E-505E2F34168E}" dt="2020-05-08T14:33:19.789" v="49"/>
          <ac:spMkLst>
            <pc:docMk/>
            <pc:sldMk cId="1129941311" sldId="256"/>
            <ac:spMk id="2" creationId="{FB47F8C4-85EE-4D36-B18E-E6D2A748C810}"/>
          </ac:spMkLst>
        </pc:spChg>
        <pc:spChg chg="mod ord">
          <ac:chgData name="Nagendra Yadav [DS-08]" userId="S::19225760031@datascience.manipal.edu::8ed35957-b4a4-4eaf-8310-b2eafcc0d91b" providerId="AD" clId="Web-{844C166F-3B98-E139-3D7E-505E2F34168E}" dt="2020-05-08T14:33:42.368" v="54" actId="20577"/>
          <ac:spMkLst>
            <pc:docMk/>
            <pc:sldMk cId="1129941311" sldId="256"/>
            <ac:spMk id="3" creationId="{3827A717-085D-42A9-A6C8-55D999E574F1}"/>
          </ac:spMkLst>
        </pc:spChg>
        <pc:spChg chg="add del">
          <ac:chgData name="Nagendra Yadav [DS-08]" userId="S::19225760031@datascience.manipal.edu::8ed35957-b4a4-4eaf-8310-b2eafcc0d91b" providerId="AD" clId="Web-{844C166F-3B98-E139-3D7E-505E2F34168E}" dt="2020-05-08T14:32:59.055" v="40"/>
          <ac:spMkLst>
            <pc:docMk/>
            <pc:sldMk cId="1129941311" sldId="256"/>
            <ac:spMk id="5" creationId="{0AF4F2BA-3C03-4E2C-8ABC-0949B61B3C5E}"/>
          </ac:spMkLst>
        </pc:spChg>
        <pc:spChg chg="add del">
          <ac:chgData name="Nagendra Yadav [DS-08]" userId="S::19225760031@datascience.manipal.edu::8ed35957-b4a4-4eaf-8310-b2eafcc0d91b" providerId="AD" clId="Web-{844C166F-3B98-E139-3D7E-505E2F34168E}" dt="2020-05-08T14:31:30.507" v="21"/>
          <ac:spMkLst>
            <pc:docMk/>
            <pc:sldMk cId="1129941311" sldId="256"/>
            <ac:spMk id="9" creationId="{DCE1AED4-C7FF-4468-BF54-4470A0A3E283}"/>
          </ac:spMkLst>
        </pc:spChg>
        <pc:spChg chg="add del">
          <ac:chgData name="Nagendra Yadav [DS-08]" userId="S::19225760031@datascience.manipal.edu::8ed35957-b4a4-4eaf-8310-b2eafcc0d91b" providerId="AD" clId="Web-{844C166F-3B98-E139-3D7E-505E2F34168E}" dt="2020-05-08T14:31:30.507" v="21"/>
          <ac:spMkLst>
            <pc:docMk/>
            <pc:sldMk cId="1129941311" sldId="256"/>
            <ac:spMk id="11" creationId="{BDE94FAB-AA60-43B4-A2C3-3A940B9A951A}"/>
          </ac:spMkLst>
        </pc:spChg>
        <pc:spChg chg="add del">
          <ac:chgData name="Nagendra Yadav [DS-08]" userId="S::19225760031@datascience.manipal.edu::8ed35957-b4a4-4eaf-8310-b2eafcc0d91b" providerId="AD" clId="Web-{844C166F-3B98-E139-3D7E-505E2F34168E}" dt="2020-05-08T14:32:59.055" v="40"/>
          <ac:spMkLst>
            <pc:docMk/>
            <pc:sldMk cId="1129941311" sldId="256"/>
            <ac:spMk id="13" creationId="{B40A8CA7-7D5A-43B0-A1A0-B558ECA9EED1}"/>
          </ac:spMkLst>
        </pc:spChg>
        <pc:spChg chg="add del">
          <ac:chgData name="Nagendra Yadav [DS-08]" userId="S::19225760031@datascience.manipal.edu::8ed35957-b4a4-4eaf-8310-b2eafcc0d91b" providerId="AD" clId="Web-{844C166F-3B98-E139-3D7E-505E2F34168E}" dt="2020-05-08T14:33:19.789" v="49"/>
          <ac:spMkLst>
            <pc:docMk/>
            <pc:sldMk cId="1129941311" sldId="256"/>
            <ac:spMk id="18" creationId="{EE362070-691D-44DB-98D4-BC61774B0E61}"/>
          </ac:spMkLst>
        </pc:spChg>
        <pc:spChg chg="add del">
          <ac:chgData name="Nagendra Yadav [DS-08]" userId="S::19225760031@datascience.manipal.edu::8ed35957-b4a4-4eaf-8310-b2eafcc0d91b" providerId="AD" clId="Web-{844C166F-3B98-E139-3D7E-505E2F34168E}" dt="2020-05-08T14:33:19.789" v="49"/>
          <ac:spMkLst>
            <pc:docMk/>
            <pc:sldMk cId="1129941311" sldId="256"/>
            <ac:spMk id="22" creationId="{32DB1480-5B24-4B37-B70E-C74945DD914E}"/>
          </ac:spMkLst>
        </pc:spChg>
        <pc:spChg chg="add">
          <ac:chgData name="Nagendra Yadav [DS-08]" userId="S::19225760031@datascience.manipal.edu::8ed35957-b4a4-4eaf-8310-b2eafcc0d91b" providerId="AD" clId="Web-{844C166F-3B98-E139-3D7E-505E2F34168E}" dt="2020-05-08T14:33:19.789" v="49"/>
          <ac:spMkLst>
            <pc:docMk/>
            <pc:sldMk cId="1129941311" sldId="256"/>
            <ac:spMk id="27" creationId="{0AF4F2BA-3C03-4E2C-8ABC-0949B61B3C5E}"/>
          </ac:spMkLst>
        </pc:spChg>
        <pc:spChg chg="add">
          <ac:chgData name="Nagendra Yadav [DS-08]" userId="S::19225760031@datascience.manipal.edu::8ed35957-b4a4-4eaf-8310-b2eafcc0d91b" providerId="AD" clId="Web-{844C166F-3B98-E139-3D7E-505E2F34168E}" dt="2020-05-08T14:33:19.789" v="49"/>
          <ac:spMkLst>
            <pc:docMk/>
            <pc:sldMk cId="1129941311" sldId="256"/>
            <ac:spMk id="31" creationId="{B40A8CA7-7D5A-43B0-A1A0-B558ECA9EED1}"/>
          </ac:spMkLst>
        </pc:spChg>
        <pc:picChg chg="add del">
          <ac:chgData name="Nagendra Yadav [DS-08]" userId="S::19225760031@datascience.manipal.edu::8ed35957-b4a4-4eaf-8310-b2eafcc0d91b" providerId="AD" clId="Web-{844C166F-3B98-E139-3D7E-505E2F34168E}" dt="2020-05-08T14:31:30.507" v="21"/>
          <ac:picMkLst>
            <pc:docMk/>
            <pc:sldMk cId="1129941311" sldId="256"/>
            <ac:picMk id="4" creationId="{87482228-45AF-47CE-B5F9-8F4B236A48FA}"/>
          </ac:picMkLst>
        </pc:picChg>
        <pc:picChg chg="add mod ord">
          <ac:chgData name="Nagendra Yadav [DS-08]" userId="S::19225760031@datascience.manipal.edu::8ed35957-b4a4-4eaf-8310-b2eafcc0d91b" providerId="AD" clId="Web-{844C166F-3B98-E139-3D7E-505E2F34168E}" dt="2020-05-08T14:33:19.789" v="49"/>
          <ac:picMkLst>
            <pc:docMk/>
            <pc:sldMk cId="1129941311" sldId="256"/>
            <ac:picMk id="6" creationId="{4D3728AC-DC76-416B-AB54-A0357D3E5103}"/>
          </ac:picMkLst>
        </pc:picChg>
        <pc:cxnChg chg="add del">
          <ac:chgData name="Nagendra Yadav [DS-08]" userId="S::19225760031@datascience.manipal.edu::8ed35957-b4a4-4eaf-8310-b2eafcc0d91b" providerId="AD" clId="Web-{844C166F-3B98-E139-3D7E-505E2F34168E}" dt="2020-05-08T14:32:59.055" v="40"/>
          <ac:cxnSpMkLst>
            <pc:docMk/>
            <pc:sldMk cId="1129941311" sldId="256"/>
            <ac:cxnSpMk id="7" creationId="{A07787ED-5EDC-4C54-AD87-55B60D0FE397}"/>
          </ac:cxnSpMkLst>
        </pc:cxnChg>
        <pc:cxnChg chg="add del">
          <ac:chgData name="Nagendra Yadav [DS-08]" userId="S::19225760031@datascience.manipal.edu::8ed35957-b4a4-4eaf-8310-b2eafcc0d91b" providerId="AD" clId="Web-{844C166F-3B98-E139-3D7E-505E2F34168E}" dt="2020-05-08T14:33:19.789" v="49"/>
          <ac:cxnSpMkLst>
            <pc:docMk/>
            <pc:sldMk cId="1129941311" sldId="256"/>
            <ac:cxnSpMk id="20" creationId="{5A7EFE9C-DAE7-4ECA-BDB2-34E2534B8AB7}"/>
          </ac:cxnSpMkLst>
        </pc:cxnChg>
        <pc:cxnChg chg="add">
          <ac:chgData name="Nagendra Yadav [DS-08]" userId="S::19225760031@datascience.manipal.edu::8ed35957-b4a4-4eaf-8310-b2eafcc0d91b" providerId="AD" clId="Web-{844C166F-3B98-E139-3D7E-505E2F34168E}" dt="2020-05-08T14:33:19.789" v="49"/>
          <ac:cxnSpMkLst>
            <pc:docMk/>
            <pc:sldMk cId="1129941311" sldId="256"/>
            <ac:cxnSpMk id="29" creationId="{A07787ED-5EDC-4C54-AD87-55B60D0FE397}"/>
          </ac:cxnSpMkLst>
        </pc:cxnChg>
      </pc:sldChg>
      <pc:sldChg chg="addSp delSp modSp new mod setBg setClrOvrMap">
        <pc:chgData name="Nagendra Yadav [DS-08]" userId="S::19225760031@datascience.manipal.edu::8ed35957-b4a4-4eaf-8310-b2eafcc0d91b" providerId="AD" clId="Web-{844C166F-3B98-E139-3D7E-505E2F34168E}" dt="2020-05-08T14:36:53.072" v="123" actId="20577"/>
        <pc:sldMkLst>
          <pc:docMk/>
          <pc:sldMk cId="2064320572" sldId="257"/>
        </pc:sldMkLst>
        <pc:spChg chg="mod">
          <ac:chgData name="Nagendra Yadav [DS-08]" userId="S::19225760031@datascience.manipal.edu::8ed35957-b4a4-4eaf-8310-b2eafcc0d91b" providerId="AD" clId="Web-{844C166F-3B98-E139-3D7E-505E2F34168E}" dt="2020-05-08T14:36:00.384" v="92"/>
          <ac:spMkLst>
            <pc:docMk/>
            <pc:sldMk cId="2064320572" sldId="257"/>
            <ac:spMk id="2" creationId="{963CFCFC-CD7D-48D0-B1E2-8FDEA5E3CA4D}"/>
          </ac:spMkLst>
        </pc:spChg>
        <pc:spChg chg="add del mod">
          <ac:chgData name="Nagendra Yadav [DS-08]" userId="S::19225760031@datascience.manipal.edu::8ed35957-b4a4-4eaf-8310-b2eafcc0d91b" providerId="AD" clId="Web-{844C166F-3B98-E139-3D7E-505E2F34168E}" dt="2020-05-08T14:36:00.384" v="92"/>
          <ac:spMkLst>
            <pc:docMk/>
            <pc:sldMk cId="2064320572" sldId="257"/>
            <ac:spMk id="3" creationId="{31A4CB59-2E60-4449-9007-8220F7E35CFA}"/>
          </ac:spMkLst>
        </pc:spChg>
        <pc:spChg chg="add del">
          <ac:chgData name="Nagendra Yadav [DS-08]" userId="S::19225760031@datascience.manipal.edu::8ed35957-b4a4-4eaf-8310-b2eafcc0d91b" providerId="AD" clId="Web-{844C166F-3B98-E139-3D7E-505E2F34168E}" dt="2020-05-08T14:36:00.384" v="92"/>
          <ac:spMkLst>
            <pc:docMk/>
            <pc:sldMk cId="2064320572" sldId="257"/>
            <ac:spMk id="5" creationId="{3741B58E-3B65-4A01-A276-975AB2CF8A08}"/>
          </ac:spMkLst>
        </pc:spChg>
        <pc:spChg chg="add del">
          <ac:chgData name="Nagendra Yadav [DS-08]" userId="S::19225760031@datascience.manipal.edu::8ed35957-b4a4-4eaf-8310-b2eafcc0d91b" providerId="AD" clId="Web-{844C166F-3B98-E139-3D7E-505E2F34168E}" dt="2020-05-08T14:36:00.384" v="92"/>
          <ac:spMkLst>
            <pc:docMk/>
            <pc:sldMk cId="2064320572" sldId="257"/>
            <ac:spMk id="6" creationId="{7AAC67C3-831B-4AB1-A259-DFB839CAFAFC}"/>
          </ac:spMkLst>
        </pc:spChg>
        <pc:spChg chg="add del">
          <ac:chgData name="Nagendra Yadav [DS-08]" userId="S::19225760031@datascience.manipal.edu::8ed35957-b4a4-4eaf-8310-b2eafcc0d91b" providerId="AD" clId="Web-{844C166F-3B98-E139-3D7E-505E2F34168E}" dt="2020-05-08T14:35:17.900" v="79"/>
          <ac:spMkLst>
            <pc:docMk/>
            <pc:sldMk cId="2064320572" sldId="257"/>
            <ac:spMk id="8" creationId="{39E3965E-AC41-4711-9D10-E25ABB132D86}"/>
          </ac:spMkLst>
        </pc:spChg>
        <pc:spChg chg="add">
          <ac:chgData name="Nagendra Yadav [DS-08]" userId="S::19225760031@datascience.manipal.edu::8ed35957-b4a4-4eaf-8310-b2eafcc0d91b" providerId="AD" clId="Web-{844C166F-3B98-E139-3D7E-505E2F34168E}" dt="2020-05-08T14:36:00.384" v="92"/>
          <ac:spMkLst>
            <pc:docMk/>
            <pc:sldMk cId="2064320572" sldId="257"/>
            <ac:spMk id="11" creationId="{103E59AE-44F8-4FB9-BF05-C888FE3E1DFA}"/>
          </ac:spMkLst>
        </pc:spChg>
        <pc:spChg chg="add del">
          <ac:chgData name="Nagendra Yadav [DS-08]" userId="S::19225760031@datascience.manipal.edu::8ed35957-b4a4-4eaf-8310-b2eafcc0d91b" providerId="AD" clId="Web-{844C166F-3B98-E139-3D7E-505E2F34168E}" dt="2020-05-08T14:35:17.900" v="79"/>
          <ac:spMkLst>
            <pc:docMk/>
            <pc:sldMk cId="2064320572" sldId="257"/>
            <ac:spMk id="12" creationId="{8C6E698C-8155-4B8B-BDC9-B7299772B509}"/>
          </ac:spMkLst>
        </pc:spChg>
        <pc:spChg chg="add del">
          <ac:chgData name="Nagendra Yadav [DS-08]" userId="S::19225760031@datascience.manipal.edu::8ed35957-b4a4-4eaf-8310-b2eafcc0d91b" providerId="AD" clId="Web-{844C166F-3B98-E139-3D7E-505E2F34168E}" dt="2020-05-08T14:36:00.322" v="91"/>
          <ac:spMkLst>
            <pc:docMk/>
            <pc:sldMk cId="2064320572" sldId="257"/>
            <ac:spMk id="13" creationId="{0F6F1E82-F603-49E4-9641-09EEA984A343}"/>
          </ac:spMkLst>
        </pc:spChg>
        <pc:spChg chg="add del">
          <ac:chgData name="Nagendra Yadav [DS-08]" userId="S::19225760031@datascience.manipal.edu::8ed35957-b4a4-4eaf-8310-b2eafcc0d91b" providerId="AD" clId="Web-{844C166F-3B98-E139-3D7E-505E2F34168E}" dt="2020-05-08T14:35:17.900" v="79"/>
          <ac:spMkLst>
            <pc:docMk/>
            <pc:sldMk cId="2064320572" sldId="257"/>
            <ac:spMk id="16" creationId="{B624C8D3-B9AD-4F4F-8554-4EAF3724DBCE}"/>
          </ac:spMkLst>
        </pc:spChg>
        <pc:spChg chg="add del">
          <ac:chgData name="Nagendra Yadav [DS-08]" userId="S::19225760031@datascience.manipal.edu::8ed35957-b4a4-4eaf-8310-b2eafcc0d91b" providerId="AD" clId="Web-{844C166F-3B98-E139-3D7E-505E2F34168E}" dt="2020-05-08T14:36:00.322" v="91"/>
          <ac:spMkLst>
            <pc:docMk/>
            <pc:sldMk cId="2064320572" sldId="257"/>
            <ac:spMk id="17" creationId="{9D1595AB-90F6-488F-B5E3-F8CFCC8FAA19}"/>
          </ac:spMkLst>
        </pc:spChg>
        <pc:spChg chg="add">
          <ac:chgData name="Nagendra Yadav [DS-08]" userId="S::19225760031@datascience.manipal.edu::8ed35957-b4a4-4eaf-8310-b2eafcc0d91b" providerId="AD" clId="Web-{844C166F-3B98-E139-3D7E-505E2F34168E}" dt="2020-05-08T14:36:00.384" v="92"/>
          <ac:spMkLst>
            <pc:docMk/>
            <pc:sldMk cId="2064320572" sldId="257"/>
            <ac:spMk id="19" creationId="{8B6B14AE-589A-45CC-A30D-41995FC1F8BA}"/>
          </ac:spMkLst>
        </pc:spChg>
        <pc:graphicFrameChg chg="add del">
          <ac:chgData name="Nagendra Yadav [DS-08]" userId="S::19225760031@datascience.manipal.edu::8ed35957-b4a4-4eaf-8310-b2eafcc0d91b" providerId="AD" clId="Web-{844C166F-3B98-E139-3D7E-505E2F34168E}" dt="2020-05-08T14:36:00.322" v="91"/>
          <ac:graphicFrameMkLst>
            <pc:docMk/>
            <pc:sldMk cId="2064320572" sldId="257"/>
            <ac:graphicFrameMk id="9" creationId="{C1A8EA9F-341F-439A-84DE-0D5EF171C0E4}"/>
          </ac:graphicFrameMkLst>
        </pc:graphicFrameChg>
        <pc:graphicFrameChg chg="add modGraphic">
          <ac:chgData name="Nagendra Yadav [DS-08]" userId="S::19225760031@datascience.manipal.edu::8ed35957-b4a4-4eaf-8310-b2eafcc0d91b" providerId="AD" clId="Web-{844C166F-3B98-E139-3D7E-505E2F34168E}" dt="2020-05-08T14:36:53.072" v="123" actId="20577"/>
          <ac:graphicFrameMkLst>
            <pc:docMk/>
            <pc:sldMk cId="2064320572" sldId="257"/>
            <ac:graphicFrameMk id="20" creationId="{B4099D08-E668-4831-962B-CCE03FAF72A7}"/>
          </ac:graphicFrameMkLst>
        </pc:graphicFrameChg>
        <pc:cxnChg chg="add del">
          <ac:chgData name="Nagendra Yadav [DS-08]" userId="S::19225760031@datascience.manipal.edu::8ed35957-b4a4-4eaf-8310-b2eafcc0d91b" providerId="AD" clId="Web-{844C166F-3B98-E139-3D7E-505E2F34168E}" dt="2020-05-08T14:35:17.900" v="79"/>
          <ac:cxnSpMkLst>
            <pc:docMk/>
            <pc:sldMk cId="2064320572" sldId="257"/>
            <ac:cxnSpMk id="10" creationId="{1F5DC8C3-BA5F-4EED-BB9A-A14272BD82A1}"/>
          </ac:cxnSpMkLst>
        </pc:cxnChg>
        <pc:cxnChg chg="add del">
          <ac:chgData name="Nagendra Yadav [DS-08]" userId="S::19225760031@datascience.manipal.edu::8ed35957-b4a4-4eaf-8310-b2eafcc0d91b" providerId="AD" clId="Web-{844C166F-3B98-E139-3D7E-505E2F34168E}" dt="2020-05-08T14:35:17.900" v="79"/>
          <ac:cxnSpMkLst>
            <pc:docMk/>
            <pc:sldMk cId="2064320572" sldId="257"/>
            <ac:cxnSpMk id="14" creationId="{09525C9A-1972-4836-BA7A-706C946EF4DA}"/>
          </ac:cxnSpMkLst>
        </pc:cxnChg>
        <pc:cxnChg chg="add del">
          <ac:chgData name="Nagendra Yadav [DS-08]" userId="S::19225760031@datascience.manipal.edu::8ed35957-b4a4-4eaf-8310-b2eafcc0d91b" providerId="AD" clId="Web-{844C166F-3B98-E139-3D7E-505E2F34168E}" dt="2020-05-08T14:36:00.322" v="91"/>
          <ac:cxnSpMkLst>
            <pc:docMk/>
            <pc:sldMk cId="2064320572" sldId="257"/>
            <ac:cxnSpMk id="15" creationId="{C81CFD00-FC30-4AFB-A61F-3127B2C90F71}"/>
          </ac:cxnSpMkLst>
        </pc:cxnChg>
        <pc:cxnChg chg="add">
          <ac:chgData name="Nagendra Yadav [DS-08]" userId="S::19225760031@datascience.manipal.edu::8ed35957-b4a4-4eaf-8310-b2eafcc0d91b" providerId="AD" clId="Web-{844C166F-3B98-E139-3D7E-505E2F34168E}" dt="2020-05-08T14:36:00.384" v="92"/>
          <ac:cxnSpMkLst>
            <pc:docMk/>
            <pc:sldMk cId="2064320572" sldId="257"/>
            <ac:cxnSpMk id="18" creationId="{2752F38C-F560-47AA-90AD-209F39C04150}"/>
          </ac:cxnSpMkLst>
        </pc:cxnChg>
      </pc:sldChg>
      <pc:sldChg chg="del">
        <pc:chgData name="Nagendra Yadav [DS-08]" userId="S::19225760031@datascience.manipal.edu::8ed35957-b4a4-4eaf-8310-b2eafcc0d91b" providerId="AD" clId="Web-{844C166F-3B98-E139-3D7E-505E2F34168E}" dt="2020-05-08T14:30:04.319" v="0"/>
        <pc:sldMkLst>
          <pc:docMk/>
          <pc:sldMk cId="2617246729" sldId="257"/>
        </pc:sldMkLst>
      </pc:sldChg>
      <pc:sldChg chg="addSp delSp modSp new mod setBg setClrOvrMap">
        <pc:chgData name="Nagendra Yadav [DS-08]" userId="S::19225760031@datascience.manipal.edu::8ed35957-b4a4-4eaf-8310-b2eafcc0d91b" providerId="AD" clId="Web-{844C166F-3B98-E139-3D7E-505E2F34168E}" dt="2020-05-08T14:40:36.480" v="192"/>
        <pc:sldMkLst>
          <pc:docMk/>
          <pc:sldMk cId="3652312935" sldId="258"/>
        </pc:sldMkLst>
        <pc:spChg chg="mod">
          <ac:chgData name="Nagendra Yadav [DS-08]" userId="S::19225760031@datascience.manipal.edu::8ed35957-b4a4-4eaf-8310-b2eafcc0d91b" providerId="AD" clId="Web-{844C166F-3B98-E139-3D7E-505E2F34168E}" dt="2020-05-08T14:40:36.386" v="191"/>
          <ac:spMkLst>
            <pc:docMk/>
            <pc:sldMk cId="3652312935" sldId="258"/>
            <ac:spMk id="2" creationId="{1577F8F4-5AF3-4AC3-AC12-894D9FE126C5}"/>
          </ac:spMkLst>
        </pc:spChg>
        <pc:spChg chg="del mod">
          <ac:chgData name="Nagendra Yadav [DS-08]" userId="S::19225760031@datascience.manipal.edu::8ed35957-b4a4-4eaf-8310-b2eafcc0d91b" providerId="AD" clId="Web-{844C166F-3B98-E139-3D7E-505E2F34168E}" dt="2020-05-08T14:38:32.682" v="140"/>
          <ac:spMkLst>
            <pc:docMk/>
            <pc:sldMk cId="3652312935" sldId="258"/>
            <ac:spMk id="3" creationId="{4BBA06D5-217C-4B39-8159-09D4D0AC7865}"/>
          </ac:spMkLst>
        </pc:spChg>
        <pc:spChg chg="add del">
          <ac:chgData name="Nagendra Yadav [DS-08]" userId="S::19225760031@datascience.manipal.edu::8ed35957-b4a4-4eaf-8310-b2eafcc0d91b" providerId="AD" clId="Web-{844C166F-3B98-E139-3D7E-505E2F34168E}" dt="2020-05-08T14:39:08.776" v="147"/>
          <ac:spMkLst>
            <pc:docMk/>
            <pc:sldMk cId="3652312935" sldId="258"/>
            <ac:spMk id="10" creationId="{0F6F1E82-F603-49E4-9641-09EEA984A343}"/>
          </ac:spMkLst>
        </pc:spChg>
        <pc:spChg chg="add del">
          <ac:chgData name="Nagendra Yadav [DS-08]" userId="S::19225760031@datascience.manipal.edu::8ed35957-b4a4-4eaf-8310-b2eafcc0d91b" providerId="AD" clId="Web-{844C166F-3B98-E139-3D7E-505E2F34168E}" dt="2020-05-08T14:39:08.776" v="147"/>
          <ac:spMkLst>
            <pc:docMk/>
            <pc:sldMk cId="3652312935" sldId="258"/>
            <ac:spMk id="14" creationId="{9D1595AB-90F6-488F-B5E3-F8CFCC8FAA19}"/>
          </ac:spMkLst>
        </pc:spChg>
        <pc:spChg chg="add del">
          <ac:chgData name="Nagendra Yadav [DS-08]" userId="S::19225760031@datascience.manipal.edu::8ed35957-b4a4-4eaf-8310-b2eafcc0d91b" providerId="AD" clId="Web-{844C166F-3B98-E139-3D7E-505E2F34168E}" dt="2020-05-08T14:40:36.480" v="192"/>
          <ac:spMkLst>
            <pc:docMk/>
            <pc:sldMk cId="3652312935" sldId="258"/>
            <ac:spMk id="19" creationId="{103E59AE-44F8-4FB9-BF05-C888FE3E1DFA}"/>
          </ac:spMkLst>
        </pc:spChg>
        <pc:spChg chg="add del">
          <ac:chgData name="Nagendra Yadav [DS-08]" userId="S::19225760031@datascience.manipal.edu::8ed35957-b4a4-4eaf-8310-b2eafcc0d91b" providerId="AD" clId="Web-{844C166F-3B98-E139-3D7E-505E2F34168E}" dt="2020-05-08T14:40:36.480" v="192"/>
          <ac:spMkLst>
            <pc:docMk/>
            <pc:sldMk cId="3652312935" sldId="258"/>
            <ac:spMk id="23" creationId="{8B6B14AE-589A-45CC-A30D-41995FC1F8BA}"/>
          </ac:spMkLst>
        </pc:spChg>
        <pc:spChg chg="add">
          <ac:chgData name="Nagendra Yadav [DS-08]" userId="S::19225760031@datascience.manipal.edu::8ed35957-b4a4-4eaf-8310-b2eafcc0d91b" providerId="AD" clId="Web-{844C166F-3B98-E139-3D7E-505E2F34168E}" dt="2020-05-08T14:40:36.480" v="192"/>
          <ac:spMkLst>
            <pc:docMk/>
            <pc:sldMk cId="3652312935" sldId="258"/>
            <ac:spMk id="25" creationId="{103E59AE-44F8-4FB9-BF05-C888FE3E1DFA}"/>
          </ac:spMkLst>
        </pc:spChg>
        <pc:spChg chg="add">
          <ac:chgData name="Nagendra Yadav [DS-08]" userId="S::19225760031@datascience.manipal.edu::8ed35957-b4a4-4eaf-8310-b2eafcc0d91b" providerId="AD" clId="Web-{844C166F-3B98-E139-3D7E-505E2F34168E}" dt="2020-05-08T14:40:36.480" v="192"/>
          <ac:spMkLst>
            <pc:docMk/>
            <pc:sldMk cId="3652312935" sldId="258"/>
            <ac:spMk id="27" creationId="{8B6B14AE-589A-45CC-A30D-41995FC1F8BA}"/>
          </ac:spMkLst>
        </pc:spChg>
        <pc:spChg chg="add del">
          <ac:chgData name="Nagendra Yadav [DS-08]" userId="S::19225760031@datascience.manipal.edu::8ed35957-b4a4-4eaf-8310-b2eafcc0d91b" providerId="AD" clId="Web-{844C166F-3B98-E139-3D7E-505E2F34168E}" dt="2020-05-08T14:40:36.386" v="191"/>
          <ac:spMkLst>
            <pc:docMk/>
            <pc:sldMk cId="3652312935" sldId="258"/>
            <ac:spMk id="28" creationId="{88F0A37D-2337-4AAF-98B0-7E4E9B98719A}"/>
          </ac:spMkLst>
        </pc:spChg>
        <pc:spChg chg="add del">
          <ac:chgData name="Nagendra Yadav [DS-08]" userId="S::19225760031@datascience.manipal.edu::8ed35957-b4a4-4eaf-8310-b2eafcc0d91b" providerId="AD" clId="Web-{844C166F-3B98-E139-3D7E-505E2F34168E}" dt="2020-05-08T14:40:36.386" v="191"/>
          <ac:spMkLst>
            <pc:docMk/>
            <pc:sldMk cId="3652312935" sldId="258"/>
            <ac:spMk id="32" creationId="{F7234D70-FB65-4E99-985E-64D219674D45}"/>
          </ac:spMkLst>
        </pc:spChg>
        <pc:graphicFrameChg chg="add mod modGraphic">
          <ac:chgData name="Nagendra Yadav [DS-08]" userId="S::19225760031@datascience.manipal.edu::8ed35957-b4a4-4eaf-8310-b2eafcc0d91b" providerId="AD" clId="Web-{844C166F-3B98-E139-3D7E-505E2F34168E}" dt="2020-05-08T14:40:36.480" v="192"/>
          <ac:graphicFrameMkLst>
            <pc:docMk/>
            <pc:sldMk cId="3652312935" sldId="258"/>
            <ac:graphicFrameMk id="5" creationId="{21C6AA1F-AA01-4C15-A3F0-47039FAFFFD0}"/>
          </ac:graphicFrameMkLst>
        </pc:graphicFrameChg>
        <pc:cxnChg chg="add del">
          <ac:chgData name="Nagendra Yadav [DS-08]" userId="S::19225760031@datascience.manipal.edu::8ed35957-b4a4-4eaf-8310-b2eafcc0d91b" providerId="AD" clId="Web-{844C166F-3B98-E139-3D7E-505E2F34168E}" dt="2020-05-08T14:39:08.776" v="147"/>
          <ac:cxnSpMkLst>
            <pc:docMk/>
            <pc:sldMk cId="3652312935" sldId="258"/>
            <ac:cxnSpMk id="12" creationId="{C81CFD00-FC30-4AFB-A61F-3127B2C90F71}"/>
          </ac:cxnSpMkLst>
        </pc:cxnChg>
        <pc:cxnChg chg="add del">
          <ac:chgData name="Nagendra Yadav [DS-08]" userId="S::19225760031@datascience.manipal.edu::8ed35957-b4a4-4eaf-8310-b2eafcc0d91b" providerId="AD" clId="Web-{844C166F-3B98-E139-3D7E-505E2F34168E}" dt="2020-05-08T14:40:36.480" v="192"/>
          <ac:cxnSpMkLst>
            <pc:docMk/>
            <pc:sldMk cId="3652312935" sldId="258"/>
            <ac:cxnSpMk id="21" creationId="{2752F38C-F560-47AA-90AD-209F39C04150}"/>
          </ac:cxnSpMkLst>
        </pc:cxnChg>
        <pc:cxnChg chg="add">
          <ac:chgData name="Nagendra Yadav [DS-08]" userId="S::19225760031@datascience.manipal.edu::8ed35957-b4a4-4eaf-8310-b2eafcc0d91b" providerId="AD" clId="Web-{844C166F-3B98-E139-3D7E-505E2F34168E}" dt="2020-05-08T14:40:36.480" v="192"/>
          <ac:cxnSpMkLst>
            <pc:docMk/>
            <pc:sldMk cId="3652312935" sldId="258"/>
            <ac:cxnSpMk id="26" creationId="{2752F38C-F560-47AA-90AD-209F39C04150}"/>
          </ac:cxnSpMkLst>
        </pc:cxnChg>
        <pc:cxnChg chg="add del">
          <ac:chgData name="Nagendra Yadav [DS-08]" userId="S::19225760031@datascience.manipal.edu::8ed35957-b4a4-4eaf-8310-b2eafcc0d91b" providerId="AD" clId="Web-{844C166F-3B98-E139-3D7E-505E2F34168E}" dt="2020-05-08T14:40:36.386" v="191"/>
          <ac:cxnSpMkLst>
            <pc:docMk/>
            <pc:sldMk cId="3652312935" sldId="258"/>
            <ac:cxnSpMk id="30" creationId="{F15CCCF0-E573-463A-9760-1FDC0B2CFBD7}"/>
          </ac:cxnSpMkLst>
        </pc:cxnChg>
      </pc:sldChg>
      <pc:sldChg chg="del">
        <pc:chgData name="Nagendra Yadav [DS-08]" userId="S::19225760031@datascience.manipal.edu::8ed35957-b4a4-4eaf-8310-b2eafcc0d91b" providerId="AD" clId="Web-{844C166F-3B98-E139-3D7E-505E2F34168E}" dt="2020-05-08T14:30:07.335" v="2"/>
        <pc:sldMkLst>
          <pc:docMk/>
          <pc:sldMk cId="3911019423" sldId="258"/>
        </pc:sldMkLst>
      </pc:sldChg>
      <pc:sldChg chg="del">
        <pc:chgData name="Nagendra Yadav [DS-08]" userId="S::19225760031@datascience.manipal.edu::8ed35957-b4a4-4eaf-8310-b2eafcc0d91b" providerId="AD" clId="Web-{844C166F-3B98-E139-3D7E-505E2F34168E}" dt="2020-05-08T14:30:06.694" v="1"/>
        <pc:sldMkLst>
          <pc:docMk/>
          <pc:sldMk cId="1122063219" sldId="259"/>
        </pc:sldMkLst>
      </pc:sldChg>
      <pc:sldChg chg="addSp delSp modSp new mod setBg setClrOvrMap">
        <pc:chgData name="Nagendra Yadav [DS-08]" userId="S::19225760031@datascience.manipal.edu::8ed35957-b4a4-4eaf-8310-b2eafcc0d91b" providerId="AD" clId="Web-{844C166F-3B98-E139-3D7E-505E2F34168E}" dt="2020-05-08T14:44:45.216" v="236"/>
        <pc:sldMkLst>
          <pc:docMk/>
          <pc:sldMk cId="1413455833" sldId="259"/>
        </pc:sldMkLst>
        <pc:spChg chg="mod">
          <ac:chgData name="Nagendra Yadav [DS-08]" userId="S::19225760031@datascience.manipal.edu::8ed35957-b4a4-4eaf-8310-b2eafcc0d91b" providerId="AD" clId="Web-{844C166F-3B98-E139-3D7E-505E2F34168E}" dt="2020-05-08T14:44:45.216" v="236"/>
          <ac:spMkLst>
            <pc:docMk/>
            <pc:sldMk cId="1413455833" sldId="259"/>
            <ac:spMk id="2" creationId="{2226C03C-76BB-43D0-95B1-2C6F35800D8A}"/>
          </ac:spMkLst>
        </pc:spChg>
        <pc:spChg chg="del mod">
          <ac:chgData name="Nagendra Yadav [DS-08]" userId="S::19225760031@datascience.manipal.edu::8ed35957-b4a4-4eaf-8310-b2eafcc0d91b" providerId="AD" clId="Web-{844C166F-3B98-E139-3D7E-505E2F34168E}" dt="2020-05-08T14:42:21.449" v="221"/>
          <ac:spMkLst>
            <pc:docMk/>
            <pc:sldMk cId="1413455833" sldId="259"/>
            <ac:spMk id="3" creationId="{10F88038-1919-4609-B762-22A4D4211EFC}"/>
          </ac:spMkLst>
        </pc:spChg>
        <pc:spChg chg="add del">
          <ac:chgData name="Nagendra Yadav [DS-08]" userId="S::19225760031@datascience.manipal.edu::8ed35957-b4a4-4eaf-8310-b2eafcc0d91b" providerId="AD" clId="Web-{844C166F-3B98-E139-3D7E-505E2F34168E}" dt="2020-05-08T14:44:45.216" v="236"/>
          <ac:spMkLst>
            <pc:docMk/>
            <pc:sldMk cId="1413455833" sldId="259"/>
            <ac:spMk id="10" creationId="{103E59AE-44F8-4FB9-BF05-C888FE3E1DFA}"/>
          </ac:spMkLst>
        </pc:spChg>
        <pc:spChg chg="add del">
          <ac:chgData name="Nagendra Yadav [DS-08]" userId="S::19225760031@datascience.manipal.edu::8ed35957-b4a4-4eaf-8310-b2eafcc0d91b" providerId="AD" clId="Web-{844C166F-3B98-E139-3D7E-505E2F34168E}" dt="2020-05-08T14:44:45.216" v="236"/>
          <ac:spMkLst>
            <pc:docMk/>
            <pc:sldMk cId="1413455833" sldId="259"/>
            <ac:spMk id="14" creationId="{8B6B14AE-589A-45CC-A30D-41995FC1F8BA}"/>
          </ac:spMkLst>
        </pc:spChg>
        <pc:spChg chg="add del">
          <ac:chgData name="Nagendra Yadav [DS-08]" userId="S::19225760031@datascience.manipal.edu::8ed35957-b4a4-4eaf-8310-b2eafcc0d91b" providerId="AD" clId="Web-{844C166F-3B98-E139-3D7E-505E2F34168E}" dt="2020-05-08T14:44:32.919" v="233"/>
          <ac:spMkLst>
            <pc:docMk/>
            <pc:sldMk cId="1413455833" sldId="259"/>
            <ac:spMk id="16" creationId="{0F6F1E82-F603-49E4-9641-09EEA984A343}"/>
          </ac:spMkLst>
        </pc:spChg>
        <pc:spChg chg="add del">
          <ac:chgData name="Nagendra Yadav [DS-08]" userId="S::19225760031@datascience.manipal.edu::8ed35957-b4a4-4eaf-8310-b2eafcc0d91b" providerId="AD" clId="Web-{844C166F-3B98-E139-3D7E-505E2F34168E}" dt="2020-05-08T14:44:45.138" v="235"/>
          <ac:spMkLst>
            <pc:docMk/>
            <pc:sldMk cId="1413455833" sldId="259"/>
            <ac:spMk id="18" creationId="{4FD69FDD-BA96-4954-ADAC-DA35030A0CBE}"/>
          </ac:spMkLst>
        </pc:spChg>
        <pc:spChg chg="add del">
          <ac:chgData name="Nagendra Yadav [DS-08]" userId="S::19225760031@datascience.manipal.edu::8ed35957-b4a4-4eaf-8310-b2eafcc0d91b" providerId="AD" clId="Web-{844C166F-3B98-E139-3D7E-505E2F34168E}" dt="2020-05-08T14:44:25.653" v="231"/>
          <ac:spMkLst>
            <pc:docMk/>
            <pc:sldMk cId="1413455833" sldId="259"/>
            <ac:spMk id="19" creationId="{4FD69FDD-BA96-4954-ADAC-DA35030A0CBE}"/>
          </ac:spMkLst>
        </pc:spChg>
        <pc:spChg chg="add del">
          <ac:chgData name="Nagendra Yadav [DS-08]" userId="S::19225760031@datascience.manipal.edu::8ed35957-b4a4-4eaf-8310-b2eafcc0d91b" providerId="AD" clId="Web-{844C166F-3B98-E139-3D7E-505E2F34168E}" dt="2020-05-08T14:44:45.138" v="235"/>
          <ac:spMkLst>
            <pc:docMk/>
            <pc:sldMk cId="1413455833" sldId="259"/>
            <ac:spMk id="20" creationId="{21026ED8-45A7-435A-B4ED-2DDAD6EEDCC7}"/>
          </ac:spMkLst>
        </pc:spChg>
        <pc:spChg chg="add del">
          <ac:chgData name="Nagendra Yadav [DS-08]" userId="S::19225760031@datascience.manipal.edu::8ed35957-b4a4-4eaf-8310-b2eafcc0d91b" providerId="AD" clId="Web-{844C166F-3B98-E139-3D7E-505E2F34168E}" dt="2020-05-08T14:44:25.653" v="231"/>
          <ac:spMkLst>
            <pc:docMk/>
            <pc:sldMk cId="1413455833" sldId="259"/>
            <ac:spMk id="21" creationId="{21026ED8-45A7-435A-B4ED-2DDAD6EEDCC7}"/>
          </ac:spMkLst>
        </pc:spChg>
        <pc:spChg chg="add">
          <ac:chgData name="Nagendra Yadav [DS-08]" userId="S::19225760031@datascience.manipal.edu::8ed35957-b4a4-4eaf-8310-b2eafcc0d91b" providerId="AD" clId="Web-{844C166F-3B98-E139-3D7E-505E2F34168E}" dt="2020-05-08T14:44:45.216" v="236"/>
          <ac:spMkLst>
            <pc:docMk/>
            <pc:sldMk cId="1413455833" sldId="259"/>
            <ac:spMk id="22" creationId="{68BDBE5C-BBE9-4E89-BEE5-DEB6EAB8702D}"/>
          </ac:spMkLst>
        </pc:spChg>
        <pc:spChg chg="add del">
          <ac:chgData name="Nagendra Yadav [DS-08]" userId="S::19225760031@datascience.manipal.edu::8ed35957-b4a4-4eaf-8310-b2eafcc0d91b" providerId="AD" clId="Web-{844C166F-3B98-E139-3D7E-505E2F34168E}" dt="2020-05-08T14:44:32.919" v="233"/>
          <ac:spMkLst>
            <pc:docMk/>
            <pc:sldMk cId="1413455833" sldId="259"/>
            <ac:spMk id="23" creationId="{9D1595AB-90F6-488F-B5E3-F8CFCC8FAA19}"/>
          </ac:spMkLst>
        </pc:spChg>
        <pc:spChg chg="add">
          <ac:chgData name="Nagendra Yadav [DS-08]" userId="S::19225760031@datascience.manipal.edu::8ed35957-b4a4-4eaf-8310-b2eafcc0d91b" providerId="AD" clId="Web-{844C166F-3B98-E139-3D7E-505E2F34168E}" dt="2020-05-08T14:44:45.216" v="236"/>
          <ac:spMkLst>
            <pc:docMk/>
            <pc:sldMk cId="1413455833" sldId="259"/>
            <ac:spMk id="25" creationId="{DFC4168B-AA75-4715-9B96-CF84B170A68B}"/>
          </ac:spMkLst>
        </pc:spChg>
        <pc:graphicFrameChg chg="add mod modGraphic">
          <ac:chgData name="Nagendra Yadav [DS-08]" userId="S::19225760031@datascience.manipal.edu::8ed35957-b4a4-4eaf-8310-b2eafcc0d91b" providerId="AD" clId="Web-{844C166F-3B98-E139-3D7E-505E2F34168E}" dt="2020-05-08T14:44:45.216" v="236"/>
          <ac:graphicFrameMkLst>
            <pc:docMk/>
            <pc:sldMk cId="1413455833" sldId="259"/>
            <ac:graphicFrameMk id="5" creationId="{2BD610A6-0C4D-43BD-914B-4276ABD3676E}"/>
          </ac:graphicFrameMkLst>
        </pc:graphicFrameChg>
        <pc:cxnChg chg="add del">
          <ac:chgData name="Nagendra Yadav [DS-08]" userId="S::19225760031@datascience.manipal.edu::8ed35957-b4a4-4eaf-8310-b2eafcc0d91b" providerId="AD" clId="Web-{844C166F-3B98-E139-3D7E-505E2F34168E}" dt="2020-05-08T14:44:45.216" v="236"/>
          <ac:cxnSpMkLst>
            <pc:docMk/>
            <pc:sldMk cId="1413455833" sldId="259"/>
            <ac:cxnSpMk id="12" creationId="{2752F38C-F560-47AA-90AD-209F39C04150}"/>
          </ac:cxnSpMkLst>
        </pc:cxnChg>
        <pc:cxnChg chg="add del">
          <ac:chgData name="Nagendra Yadav [DS-08]" userId="S::19225760031@datascience.manipal.edu::8ed35957-b4a4-4eaf-8310-b2eafcc0d91b" providerId="AD" clId="Web-{844C166F-3B98-E139-3D7E-505E2F34168E}" dt="2020-05-08T14:44:32.919" v="233"/>
          <ac:cxnSpMkLst>
            <pc:docMk/>
            <pc:sldMk cId="1413455833" sldId="259"/>
            <ac:cxnSpMk id="17" creationId="{C81CFD00-FC30-4AFB-A61F-3127B2C90F71}"/>
          </ac:cxnSpMkLst>
        </pc:cxnChg>
        <pc:cxnChg chg="add">
          <ac:chgData name="Nagendra Yadav [DS-08]" userId="S::19225760031@datascience.manipal.edu::8ed35957-b4a4-4eaf-8310-b2eafcc0d91b" providerId="AD" clId="Web-{844C166F-3B98-E139-3D7E-505E2F34168E}" dt="2020-05-08T14:44:45.216" v="236"/>
          <ac:cxnSpMkLst>
            <pc:docMk/>
            <pc:sldMk cId="1413455833" sldId="259"/>
            <ac:cxnSpMk id="24" creationId="{2752F38C-F560-47AA-90AD-209F39C04150}"/>
          </ac:cxnSpMkLst>
        </pc:cxnChg>
      </pc:sldChg>
      <pc:sldChg chg="addSp delSp modSp new mod setBg setClrOvrMap">
        <pc:chgData name="Nagendra Yadav [DS-08]" userId="S::19225760031@datascience.manipal.edu::8ed35957-b4a4-4eaf-8310-b2eafcc0d91b" providerId="AD" clId="Web-{844C166F-3B98-E139-3D7E-505E2F34168E}" dt="2020-05-08T14:47:01.467" v="299"/>
        <pc:sldMkLst>
          <pc:docMk/>
          <pc:sldMk cId="1471182144" sldId="260"/>
        </pc:sldMkLst>
        <pc:spChg chg="mod">
          <ac:chgData name="Nagendra Yadav [DS-08]" userId="S::19225760031@datascience.manipal.edu::8ed35957-b4a4-4eaf-8310-b2eafcc0d91b" providerId="AD" clId="Web-{844C166F-3B98-E139-3D7E-505E2F34168E}" dt="2020-05-08T14:47:01.467" v="299"/>
          <ac:spMkLst>
            <pc:docMk/>
            <pc:sldMk cId="1471182144" sldId="260"/>
            <ac:spMk id="2" creationId="{E8D79158-3D54-4F77-A291-EDD5B190B440}"/>
          </ac:spMkLst>
        </pc:spChg>
        <pc:spChg chg="del mod">
          <ac:chgData name="Nagendra Yadav [DS-08]" userId="S::19225760031@datascience.manipal.edu::8ed35957-b4a4-4eaf-8310-b2eafcc0d91b" providerId="AD" clId="Web-{844C166F-3B98-E139-3D7E-505E2F34168E}" dt="2020-05-08T14:46:10.810" v="267"/>
          <ac:spMkLst>
            <pc:docMk/>
            <pc:sldMk cId="1471182144" sldId="260"/>
            <ac:spMk id="3" creationId="{3AF176EA-8C28-4DA2-8FB5-9DD43C7846F4}"/>
          </ac:spMkLst>
        </pc:spChg>
        <pc:spChg chg="add del">
          <ac:chgData name="Nagendra Yadav [DS-08]" userId="S::19225760031@datascience.manipal.edu::8ed35957-b4a4-4eaf-8310-b2eafcc0d91b" providerId="AD" clId="Web-{844C166F-3B98-E139-3D7E-505E2F34168E}" dt="2020-05-08T14:47:01.467" v="299"/>
          <ac:spMkLst>
            <pc:docMk/>
            <pc:sldMk cId="1471182144" sldId="260"/>
            <ac:spMk id="10" creationId="{103E59AE-44F8-4FB9-BF05-C888FE3E1DFA}"/>
          </ac:spMkLst>
        </pc:spChg>
        <pc:spChg chg="add del">
          <ac:chgData name="Nagendra Yadav [DS-08]" userId="S::19225760031@datascience.manipal.edu::8ed35957-b4a4-4eaf-8310-b2eafcc0d91b" providerId="AD" clId="Web-{844C166F-3B98-E139-3D7E-505E2F34168E}" dt="2020-05-08T14:47:01.467" v="299"/>
          <ac:spMkLst>
            <pc:docMk/>
            <pc:sldMk cId="1471182144" sldId="260"/>
            <ac:spMk id="14" creationId="{8B6B14AE-589A-45CC-A30D-41995FC1F8BA}"/>
          </ac:spMkLst>
        </pc:spChg>
        <pc:spChg chg="add">
          <ac:chgData name="Nagendra Yadav [DS-08]" userId="S::19225760031@datascience.manipal.edu::8ed35957-b4a4-4eaf-8310-b2eafcc0d91b" providerId="AD" clId="Web-{844C166F-3B98-E139-3D7E-505E2F34168E}" dt="2020-05-08T14:47:01.467" v="299"/>
          <ac:spMkLst>
            <pc:docMk/>
            <pc:sldMk cId="1471182144" sldId="260"/>
            <ac:spMk id="19" creationId="{EE1530B0-6F96-46C0-8B3E-3215CB756BE4}"/>
          </ac:spMkLst>
        </pc:spChg>
        <pc:spChg chg="add">
          <ac:chgData name="Nagendra Yadav [DS-08]" userId="S::19225760031@datascience.manipal.edu::8ed35957-b4a4-4eaf-8310-b2eafcc0d91b" providerId="AD" clId="Web-{844C166F-3B98-E139-3D7E-505E2F34168E}" dt="2020-05-08T14:47:01.467" v="299"/>
          <ac:spMkLst>
            <pc:docMk/>
            <pc:sldMk cId="1471182144" sldId="260"/>
            <ac:spMk id="21" creationId="{754910CF-1B56-45D3-960A-E89F7B3B9131}"/>
          </ac:spMkLst>
        </pc:spChg>
        <pc:graphicFrameChg chg="add mod modGraphic">
          <ac:chgData name="Nagendra Yadav [DS-08]" userId="S::19225760031@datascience.manipal.edu::8ed35957-b4a4-4eaf-8310-b2eafcc0d91b" providerId="AD" clId="Web-{844C166F-3B98-E139-3D7E-505E2F34168E}" dt="2020-05-08T14:47:01.467" v="299"/>
          <ac:graphicFrameMkLst>
            <pc:docMk/>
            <pc:sldMk cId="1471182144" sldId="260"/>
            <ac:graphicFrameMk id="5" creationId="{30E2A9DA-8A69-44E0-996E-E72332028BE9}"/>
          </ac:graphicFrameMkLst>
        </pc:graphicFrameChg>
        <pc:cxnChg chg="add del">
          <ac:chgData name="Nagendra Yadav [DS-08]" userId="S::19225760031@datascience.manipal.edu::8ed35957-b4a4-4eaf-8310-b2eafcc0d91b" providerId="AD" clId="Web-{844C166F-3B98-E139-3D7E-505E2F34168E}" dt="2020-05-08T14:47:01.467" v="299"/>
          <ac:cxnSpMkLst>
            <pc:docMk/>
            <pc:sldMk cId="1471182144" sldId="260"/>
            <ac:cxnSpMk id="12" creationId="{2752F38C-F560-47AA-90AD-209F39C04150}"/>
          </ac:cxnSpMkLst>
        </pc:cxnChg>
      </pc:sldChg>
      <pc:sldChg chg="del">
        <pc:chgData name="Nagendra Yadav [DS-08]" userId="S::19225760031@datascience.manipal.edu::8ed35957-b4a4-4eaf-8310-b2eafcc0d91b" providerId="AD" clId="Web-{844C166F-3B98-E139-3D7E-505E2F34168E}" dt="2020-05-08T14:30:08.007" v="3"/>
        <pc:sldMkLst>
          <pc:docMk/>
          <pc:sldMk cId="3119769564" sldId="260"/>
        </pc:sldMkLst>
      </pc:sldChg>
      <pc:sldChg chg="del">
        <pc:chgData name="Nagendra Yadav [DS-08]" userId="S::19225760031@datascience.manipal.edu::8ed35957-b4a4-4eaf-8310-b2eafcc0d91b" providerId="AD" clId="Web-{844C166F-3B98-E139-3D7E-505E2F34168E}" dt="2020-05-08T14:30:08.617" v="4"/>
        <pc:sldMkLst>
          <pc:docMk/>
          <pc:sldMk cId="2355554996" sldId="261"/>
        </pc:sldMkLst>
      </pc:sldChg>
      <pc:sldChg chg="addSp delSp modSp new mod setBg setClrOvrMap">
        <pc:chgData name="Nagendra Yadav [DS-08]" userId="S::19225760031@datascience.manipal.edu::8ed35957-b4a4-4eaf-8310-b2eafcc0d91b" providerId="AD" clId="Web-{844C166F-3B98-E139-3D7E-505E2F34168E}" dt="2020-05-08T14:48:46.452" v="321" actId="20577"/>
        <pc:sldMkLst>
          <pc:docMk/>
          <pc:sldMk cId="4112718053" sldId="261"/>
        </pc:sldMkLst>
        <pc:spChg chg="mod">
          <ac:chgData name="Nagendra Yadav [DS-08]" userId="S::19225760031@datascience.manipal.edu::8ed35957-b4a4-4eaf-8310-b2eafcc0d91b" providerId="AD" clId="Web-{844C166F-3B98-E139-3D7E-505E2F34168E}" dt="2020-05-08T14:48:33.218" v="319"/>
          <ac:spMkLst>
            <pc:docMk/>
            <pc:sldMk cId="4112718053" sldId="261"/>
            <ac:spMk id="2" creationId="{29599289-3B87-49C1-82EC-6C545B7A5D44}"/>
          </ac:spMkLst>
        </pc:spChg>
        <pc:spChg chg="del mod">
          <ac:chgData name="Nagendra Yadav [DS-08]" userId="S::19225760031@datascience.manipal.edu::8ed35957-b4a4-4eaf-8310-b2eafcc0d91b" providerId="AD" clId="Web-{844C166F-3B98-E139-3D7E-505E2F34168E}" dt="2020-05-08T14:48:33.218" v="319"/>
          <ac:spMkLst>
            <pc:docMk/>
            <pc:sldMk cId="4112718053" sldId="261"/>
            <ac:spMk id="3" creationId="{8124916B-9376-4B13-B426-C04BB0575A03}"/>
          </ac:spMkLst>
        </pc:spChg>
        <pc:spChg chg="add">
          <ac:chgData name="Nagendra Yadav [DS-08]" userId="S::19225760031@datascience.manipal.edu::8ed35957-b4a4-4eaf-8310-b2eafcc0d91b" providerId="AD" clId="Web-{844C166F-3B98-E139-3D7E-505E2F34168E}" dt="2020-05-08T14:48:33.218" v="319"/>
          <ac:spMkLst>
            <pc:docMk/>
            <pc:sldMk cId="4112718053" sldId="261"/>
            <ac:spMk id="10" creationId="{0F6F1E82-F603-49E4-9641-09EEA984A343}"/>
          </ac:spMkLst>
        </pc:spChg>
        <pc:spChg chg="add">
          <ac:chgData name="Nagendra Yadav [DS-08]" userId="S::19225760031@datascience.manipal.edu::8ed35957-b4a4-4eaf-8310-b2eafcc0d91b" providerId="AD" clId="Web-{844C166F-3B98-E139-3D7E-505E2F34168E}" dt="2020-05-08T14:48:33.218" v="319"/>
          <ac:spMkLst>
            <pc:docMk/>
            <pc:sldMk cId="4112718053" sldId="261"/>
            <ac:spMk id="14" creationId="{9D1595AB-90F6-488F-B5E3-F8CFCC8FAA19}"/>
          </ac:spMkLst>
        </pc:spChg>
        <pc:graphicFrameChg chg="add modGraphic">
          <ac:chgData name="Nagendra Yadav [DS-08]" userId="S::19225760031@datascience.manipal.edu::8ed35957-b4a4-4eaf-8310-b2eafcc0d91b" providerId="AD" clId="Web-{844C166F-3B98-E139-3D7E-505E2F34168E}" dt="2020-05-08T14:48:46.452" v="321" actId="20577"/>
          <ac:graphicFrameMkLst>
            <pc:docMk/>
            <pc:sldMk cId="4112718053" sldId="261"/>
            <ac:graphicFrameMk id="5" creationId="{E9F13147-1C05-4BA8-A54D-EECC212A5B34}"/>
          </ac:graphicFrameMkLst>
        </pc:graphicFrameChg>
        <pc:cxnChg chg="add">
          <ac:chgData name="Nagendra Yadav [DS-08]" userId="S::19225760031@datascience.manipal.edu::8ed35957-b4a4-4eaf-8310-b2eafcc0d91b" providerId="AD" clId="Web-{844C166F-3B98-E139-3D7E-505E2F34168E}" dt="2020-05-08T14:48:33.218" v="319"/>
          <ac:cxnSpMkLst>
            <pc:docMk/>
            <pc:sldMk cId="4112718053" sldId="261"/>
            <ac:cxnSpMk id="12" creationId="{C81CFD00-FC30-4AFB-A61F-3127B2C90F71}"/>
          </ac:cxnSpMkLst>
        </pc:cxnChg>
      </pc:sldChg>
      <pc:sldChg chg="del">
        <pc:chgData name="Nagendra Yadav [DS-08]" userId="S::19225760031@datascience.manipal.edu::8ed35957-b4a4-4eaf-8310-b2eafcc0d91b" providerId="AD" clId="Web-{844C166F-3B98-E139-3D7E-505E2F34168E}" dt="2020-05-08T14:30:09.382" v="5"/>
        <pc:sldMkLst>
          <pc:docMk/>
          <pc:sldMk cId="801439534" sldId="262"/>
        </pc:sldMkLst>
      </pc:sldChg>
      <pc:sldChg chg="del">
        <pc:chgData name="Nagendra Yadav [DS-08]" userId="S::19225760031@datascience.manipal.edu::8ed35957-b4a4-4eaf-8310-b2eafcc0d91b" providerId="AD" clId="Web-{844C166F-3B98-E139-3D7E-505E2F34168E}" dt="2020-05-08T14:30:09.913" v="6"/>
        <pc:sldMkLst>
          <pc:docMk/>
          <pc:sldMk cId="3445297271" sldId="263"/>
        </pc:sldMkLst>
      </pc:sldChg>
      <pc:sldMasterChg chg="del delSldLayout">
        <pc:chgData name="Nagendra Yadav [DS-08]" userId="S::19225760031@datascience.manipal.edu::8ed35957-b4a4-4eaf-8310-b2eafcc0d91b" providerId="AD" clId="Web-{844C166F-3B98-E139-3D7E-505E2F34168E}" dt="2020-05-08T14:30:22.726" v="8"/>
        <pc:sldMasterMkLst>
          <pc:docMk/>
          <pc:sldMasterMk cId="0" sldId="2147483648"/>
        </pc:sldMasterMkLst>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49"/>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0"/>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1"/>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2"/>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3"/>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4"/>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5"/>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6"/>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7"/>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8"/>
          </pc:sldLayoutMkLst>
        </pc:sldLayoutChg>
        <pc:sldLayoutChg chg="del">
          <pc:chgData name="Nagendra Yadav [DS-08]" userId="S::19225760031@datascience.manipal.edu::8ed35957-b4a4-4eaf-8310-b2eafcc0d91b" providerId="AD" clId="Web-{844C166F-3B98-E139-3D7E-505E2F34168E}" dt="2020-05-08T14:30:22.726" v="8"/>
          <pc:sldLayoutMkLst>
            <pc:docMk/>
            <pc:sldMasterMk cId="0" sldId="2147483648"/>
            <pc:sldLayoutMk cId="0" sldId="2147483659"/>
          </pc:sldLayoutMkLst>
        </pc:sldLayoutChg>
      </pc:sldMasterChg>
      <pc:sldMasterChg chg="add del addSldLayout delSldLayout modSldLayout">
        <pc:chgData name="Nagendra Yadav [DS-08]" userId="S::19225760031@datascience.manipal.edu::8ed35957-b4a4-4eaf-8310-b2eafcc0d91b" providerId="AD" clId="Web-{844C166F-3B98-E139-3D7E-505E2F34168E}" dt="2020-05-08T14:30:25.773" v="9"/>
        <pc:sldMasterMkLst>
          <pc:docMk/>
          <pc:sldMasterMk cId="1120739562" sldId="2147483660"/>
        </pc:sldMasterMkLst>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2051559877" sldId="2147483661"/>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4182770362" sldId="2147483662"/>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755005803" sldId="2147483663"/>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104066751" sldId="2147483664"/>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3341428533" sldId="2147483665"/>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3378704512" sldId="2147483666"/>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2098025348" sldId="2147483667"/>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59897254" sldId="2147483668"/>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942146232" sldId="2147483669"/>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3196314882" sldId="2147483670"/>
          </pc:sldLayoutMkLst>
        </pc:sldLayoutChg>
        <pc:sldLayoutChg chg="add del mod replId">
          <pc:chgData name="Nagendra Yadav [DS-08]" userId="S::19225760031@datascience.manipal.edu::8ed35957-b4a4-4eaf-8310-b2eafcc0d91b" providerId="AD" clId="Web-{844C166F-3B98-E139-3D7E-505E2F34168E}" dt="2020-05-08T14:30:25.773" v="9"/>
          <pc:sldLayoutMkLst>
            <pc:docMk/>
            <pc:sldMasterMk cId="1120739562" sldId="2147483660"/>
            <pc:sldLayoutMk cId="3907360881" sldId="2147483671"/>
          </pc:sldLayoutMkLst>
        </pc:sldLayoutChg>
      </pc:sldMasterChg>
      <pc:sldMasterChg chg="add del addSldLayout delSldLayout modSldLayout">
        <pc:chgData name="Nagendra Yadav [DS-08]" userId="S::19225760031@datascience.manipal.edu::8ed35957-b4a4-4eaf-8310-b2eafcc0d91b" providerId="AD" clId="Web-{844C166F-3B98-E139-3D7E-505E2F34168E}" dt="2020-05-08T14:31:30.586" v="22"/>
        <pc:sldMasterMkLst>
          <pc:docMk/>
          <pc:sldMasterMk cId="1950880516" sldId="2147483672"/>
        </pc:sldMasterMkLst>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2122278269" sldId="2147483673"/>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11948884" sldId="2147483674"/>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3037489368" sldId="2147483675"/>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2675463479" sldId="2147483676"/>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2037769790" sldId="2147483677"/>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2977188165" sldId="2147483678"/>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4204262411" sldId="2147483679"/>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107718866" sldId="2147483680"/>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4163660371" sldId="2147483681"/>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36608600" sldId="2147483682"/>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2957054097" sldId="2147483683"/>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1895591798" sldId="2147483684"/>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3850681716" sldId="2147483685"/>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1709534674" sldId="2147483686"/>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3298011508" sldId="2147483687"/>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343516419" sldId="2147483688"/>
          </pc:sldLayoutMkLst>
        </pc:sldLayoutChg>
        <pc:sldLayoutChg chg="add del mod replId">
          <pc:chgData name="Nagendra Yadav [DS-08]" userId="S::19225760031@datascience.manipal.edu::8ed35957-b4a4-4eaf-8310-b2eafcc0d91b" providerId="AD" clId="Web-{844C166F-3B98-E139-3D7E-505E2F34168E}" dt="2020-05-08T14:31:30.586" v="22"/>
          <pc:sldLayoutMkLst>
            <pc:docMk/>
            <pc:sldMasterMk cId="1950880516" sldId="2147483672"/>
            <pc:sldLayoutMk cId="174903792" sldId="2147483689"/>
          </pc:sldLayoutMkLst>
        </pc:sldLayoutChg>
      </pc:sldMasterChg>
      <pc:sldMasterChg chg="add del replId addSldLayout delSldLayout">
        <pc:chgData name="Nagendra Yadav [DS-08]" userId="S::19225760031@datascience.manipal.edu::8ed35957-b4a4-4eaf-8310-b2eafcc0d91b" providerId="AD" clId="Web-{844C166F-3B98-E139-3D7E-505E2F34168E}" dt="2020-05-08T14:31:30.507" v="21"/>
        <pc:sldMasterMkLst>
          <pc:docMk/>
          <pc:sldMasterMk cId="618403322" sldId="2147483690"/>
        </pc:sldMasterMkLst>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3007550846" sldId="2147483691"/>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3821842581" sldId="2147483692"/>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1421252791" sldId="2147483693"/>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3132063227" sldId="2147483694"/>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1261697346" sldId="2147483695"/>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1754412900" sldId="2147483696"/>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1244579863" sldId="2147483697"/>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73754734" sldId="2147483698"/>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1244627567" sldId="2147483699"/>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2997605222" sldId="2147483700"/>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3429765756" sldId="2147483701"/>
          </pc:sldLayoutMkLst>
        </pc:sldLayoutChg>
        <pc:sldLayoutChg chg="add del replId">
          <pc:chgData name="Nagendra Yadav [DS-08]" userId="S::19225760031@datascience.manipal.edu::8ed35957-b4a4-4eaf-8310-b2eafcc0d91b" providerId="AD" clId="Web-{844C166F-3B98-E139-3D7E-505E2F34168E}" dt="2020-05-08T14:31:30.507" v="21"/>
          <pc:sldLayoutMkLst>
            <pc:docMk/>
            <pc:sldMasterMk cId="618403322" sldId="2147483690"/>
            <pc:sldLayoutMk cId="3658260463" sldId="2147483702"/>
          </pc:sldLayoutMkLst>
        </pc:sldLayoutChg>
      </pc:sldMasterChg>
      <pc:sldMasterChg chg="add addSldLayout">
        <pc:chgData name="Nagendra Yadav [DS-08]" userId="S::19225760031@datascience.manipal.edu::8ed35957-b4a4-4eaf-8310-b2eafcc0d91b" providerId="AD" clId="Web-{844C166F-3B98-E139-3D7E-505E2F34168E}" dt="2020-05-08T14:31:30.586" v="22"/>
        <pc:sldMasterMkLst>
          <pc:docMk/>
          <pc:sldMasterMk cId="2668103939" sldId="2147483750"/>
        </pc:sldMasterMkLst>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1010385340" sldId="2147483739"/>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663444055" sldId="2147483740"/>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3586442880" sldId="2147483741"/>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1523622246" sldId="2147483742"/>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3608113609" sldId="2147483743"/>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3631521327" sldId="2147483744"/>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4197643967" sldId="2147483745"/>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1430281876" sldId="2147483746"/>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3221780316" sldId="2147483747"/>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4236759678" sldId="2147483748"/>
          </pc:sldLayoutMkLst>
        </pc:sldLayoutChg>
        <pc:sldLayoutChg chg="add">
          <pc:chgData name="Nagendra Yadav [DS-08]" userId="S::19225760031@datascience.manipal.edu::8ed35957-b4a4-4eaf-8310-b2eafcc0d91b" providerId="AD" clId="Web-{844C166F-3B98-E139-3D7E-505E2F34168E}" dt="2020-05-08T14:31:30.586" v="22"/>
          <pc:sldLayoutMkLst>
            <pc:docMk/>
            <pc:sldMasterMk cId="2668103939" sldId="2147483750"/>
            <pc:sldLayoutMk cId="2837690760" sldId="214748374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03B90-4BF1-400E-999B-9FA9AABAEC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56F246-449D-4221-861C-7310EFA625B3}">
      <dgm:prSet/>
      <dgm:spPr/>
      <dgm:t>
        <a:bodyPr/>
        <a:lstStyle/>
        <a:p>
          <a:pPr>
            <a:lnSpc>
              <a:spcPct val="100000"/>
            </a:lnSpc>
          </a:pPr>
          <a:r>
            <a:rPr lang="en-US" dirty="0"/>
            <a:t>Integers include zero, all the positive whole numbers, and all of the negative whole numbers. The interpreter first checks the expression on the right hand side of the assignment operator and then binds the value with its variable name; this process is termed as variable definition or initialization. The int or integer data type ranges from -231 to(231-1); the leading minus sign shows the negative values.</a:t>
          </a:r>
        </a:p>
      </dgm:t>
    </dgm:pt>
    <dgm:pt modelId="{6D80673A-D2D8-46B6-A30D-1BB101B787FD}" type="parTrans" cxnId="{095F7921-DC2B-4997-B16F-D90518BCD92B}">
      <dgm:prSet/>
      <dgm:spPr/>
      <dgm:t>
        <a:bodyPr/>
        <a:lstStyle/>
        <a:p>
          <a:endParaRPr lang="en-US"/>
        </a:p>
      </dgm:t>
    </dgm:pt>
    <dgm:pt modelId="{5C53A33F-A913-40C2-951B-491D5ECB1F6B}" type="sibTrans" cxnId="{095F7921-DC2B-4997-B16F-D90518BCD92B}">
      <dgm:prSet/>
      <dgm:spPr/>
      <dgm:t>
        <a:bodyPr/>
        <a:lstStyle/>
        <a:p>
          <a:endParaRPr lang="en-US"/>
        </a:p>
      </dgm:t>
    </dgm:pt>
    <dgm:pt modelId="{ABE93948-57FE-45CC-9AD1-F6E6118AC02C}">
      <dgm:prSet/>
      <dgm:spPr/>
      <dgm:t>
        <a:bodyPr/>
        <a:lstStyle/>
        <a:p>
          <a:pPr rtl="0">
            <a:lnSpc>
              <a:spcPct val="100000"/>
            </a:lnSpc>
          </a:pPr>
          <a:r>
            <a:rPr lang="en-US" dirty="0">
              <a:latin typeface="Sagona ExtraLight" panose="020F0302020204030204"/>
            </a:rPr>
            <a:t>For ex :x= int(4235)</a:t>
          </a:r>
          <a:br>
            <a:rPr lang="en-US" dirty="0">
              <a:latin typeface="Sagona ExtraLight" panose="020F0302020204030204"/>
            </a:rPr>
          </a:br>
          <a:r>
            <a:rPr lang="en-US" dirty="0">
              <a:latin typeface="Sagona ExtraLight" panose="020F0302020204030204"/>
            </a:rPr>
            <a:t>print(x)</a:t>
          </a:r>
          <a:endParaRPr lang="en-US" dirty="0"/>
        </a:p>
      </dgm:t>
    </dgm:pt>
    <dgm:pt modelId="{BE4341E4-C02E-44B0-A33B-D2E9E672DDAA}" type="parTrans" cxnId="{EED2FB36-C10F-45DD-9793-3E2C56C21AA5}">
      <dgm:prSet/>
      <dgm:spPr/>
      <dgm:t>
        <a:bodyPr/>
        <a:lstStyle/>
        <a:p>
          <a:endParaRPr lang="en-US"/>
        </a:p>
      </dgm:t>
    </dgm:pt>
    <dgm:pt modelId="{9D8C0FCB-A783-442F-8A3B-2A9D172BC2CD}" type="sibTrans" cxnId="{EED2FB36-C10F-45DD-9793-3E2C56C21AA5}">
      <dgm:prSet/>
      <dgm:spPr/>
      <dgm:t>
        <a:bodyPr/>
        <a:lstStyle/>
        <a:p>
          <a:endParaRPr lang="en-US"/>
        </a:p>
      </dgm:t>
    </dgm:pt>
    <dgm:pt modelId="{80E325F3-E068-4CAE-9213-6F61C84A363F}" type="pres">
      <dgm:prSet presAssocID="{08403B90-4BF1-400E-999B-9FA9AABAECA0}" presName="root" presStyleCnt="0">
        <dgm:presLayoutVars>
          <dgm:dir/>
          <dgm:resizeHandles val="exact"/>
        </dgm:presLayoutVars>
      </dgm:prSet>
      <dgm:spPr/>
    </dgm:pt>
    <dgm:pt modelId="{1AFB7F58-E100-477C-85F0-DCEB85F50016}" type="pres">
      <dgm:prSet presAssocID="{F156F246-449D-4221-861C-7310EFA625B3}" presName="compNode" presStyleCnt="0"/>
      <dgm:spPr/>
    </dgm:pt>
    <dgm:pt modelId="{779A0487-A3DA-4F60-8740-6BD86CC40A26}" type="pres">
      <dgm:prSet presAssocID="{F156F246-449D-4221-861C-7310EFA625B3}" presName="bgRect" presStyleLbl="bgShp" presStyleIdx="0" presStyleCnt="2"/>
      <dgm:spPr/>
    </dgm:pt>
    <dgm:pt modelId="{A070C5AE-AA38-44ED-A20E-50D5103E0A82}" type="pres">
      <dgm:prSet presAssocID="{F156F246-449D-4221-861C-7310EFA625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E76C521-EC75-4253-B204-94AF00BADC5A}" type="pres">
      <dgm:prSet presAssocID="{F156F246-449D-4221-861C-7310EFA625B3}" presName="spaceRect" presStyleCnt="0"/>
      <dgm:spPr/>
    </dgm:pt>
    <dgm:pt modelId="{75481A0C-E245-4EE2-B639-438761B777EE}" type="pres">
      <dgm:prSet presAssocID="{F156F246-449D-4221-861C-7310EFA625B3}" presName="parTx" presStyleLbl="revTx" presStyleIdx="0" presStyleCnt="2">
        <dgm:presLayoutVars>
          <dgm:chMax val="0"/>
          <dgm:chPref val="0"/>
        </dgm:presLayoutVars>
      </dgm:prSet>
      <dgm:spPr/>
    </dgm:pt>
    <dgm:pt modelId="{3162C2A7-3A71-4E46-828C-1AB68394DB06}" type="pres">
      <dgm:prSet presAssocID="{5C53A33F-A913-40C2-951B-491D5ECB1F6B}" presName="sibTrans" presStyleCnt="0"/>
      <dgm:spPr/>
    </dgm:pt>
    <dgm:pt modelId="{D3C5723F-E521-4FC8-BEB4-1B5AF03F9E91}" type="pres">
      <dgm:prSet presAssocID="{ABE93948-57FE-45CC-9AD1-F6E6118AC02C}" presName="compNode" presStyleCnt="0"/>
      <dgm:spPr/>
    </dgm:pt>
    <dgm:pt modelId="{2005CF4A-932F-4FE6-90D3-E92DA586C6B4}" type="pres">
      <dgm:prSet presAssocID="{ABE93948-57FE-45CC-9AD1-F6E6118AC02C}" presName="bgRect" presStyleLbl="bgShp" presStyleIdx="1" presStyleCnt="2"/>
      <dgm:spPr/>
    </dgm:pt>
    <dgm:pt modelId="{0EE04191-3B35-48FE-B9B4-E6486B52013F}" type="pres">
      <dgm:prSet presAssocID="{ABE93948-57FE-45CC-9AD1-F6E6118AC0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00E32F6-F081-49C4-8AC9-ED64B0715961}" type="pres">
      <dgm:prSet presAssocID="{ABE93948-57FE-45CC-9AD1-F6E6118AC02C}" presName="spaceRect" presStyleCnt="0"/>
      <dgm:spPr/>
    </dgm:pt>
    <dgm:pt modelId="{B44C83EB-189C-4D2A-AFAC-B91E495610B5}" type="pres">
      <dgm:prSet presAssocID="{ABE93948-57FE-45CC-9AD1-F6E6118AC02C}" presName="parTx" presStyleLbl="revTx" presStyleIdx="1" presStyleCnt="2">
        <dgm:presLayoutVars>
          <dgm:chMax val="0"/>
          <dgm:chPref val="0"/>
        </dgm:presLayoutVars>
      </dgm:prSet>
      <dgm:spPr/>
    </dgm:pt>
  </dgm:ptLst>
  <dgm:cxnLst>
    <dgm:cxn modelId="{095F7921-DC2B-4997-B16F-D90518BCD92B}" srcId="{08403B90-4BF1-400E-999B-9FA9AABAECA0}" destId="{F156F246-449D-4221-861C-7310EFA625B3}" srcOrd="0" destOrd="0" parTransId="{6D80673A-D2D8-46B6-A30D-1BB101B787FD}" sibTransId="{5C53A33F-A913-40C2-951B-491D5ECB1F6B}"/>
    <dgm:cxn modelId="{EED2FB36-C10F-45DD-9793-3E2C56C21AA5}" srcId="{08403B90-4BF1-400E-999B-9FA9AABAECA0}" destId="{ABE93948-57FE-45CC-9AD1-F6E6118AC02C}" srcOrd="1" destOrd="0" parTransId="{BE4341E4-C02E-44B0-A33B-D2E9E672DDAA}" sibTransId="{9D8C0FCB-A783-442F-8A3B-2A9D172BC2CD}"/>
    <dgm:cxn modelId="{7B6ADA47-B3C5-48A8-BF19-051BCD0BFBA6}" type="presOf" srcId="{F156F246-449D-4221-861C-7310EFA625B3}" destId="{75481A0C-E245-4EE2-B639-438761B777EE}" srcOrd="0" destOrd="0" presId="urn:microsoft.com/office/officeart/2018/2/layout/IconVerticalSolidList"/>
    <dgm:cxn modelId="{382BF654-5436-45E0-BBFB-DAAAF7BC6190}" type="presOf" srcId="{ABE93948-57FE-45CC-9AD1-F6E6118AC02C}" destId="{B44C83EB-189C-4D2A-AFAC-B91E495610B5}" srcOrd="0" destOrd="0" presId="urn:microsoft.com/office/officeart/2018/2/layout/IconVerticalSolidList"/>
    <dgm:cxn modelId="{B3122A8F-022C-43A0-9630-E956A1C15EDA}" type="presOf" srcId="{08403B90-4BF1-400E-999B-9FA9AABAECA0}" destId="{80E325F3-E068-4CAE-9213-6F61C84A363F}" srcOrd="0" destOrd="0" presId="urn:microsoft.com/office/officeart/2018/2/layout/IconVerticalSolidList"/>
    <dgm:cxn modelId="{0D7DC5A4-6B99-4821-8CBC-06AFB741CFCE}" type="presParOf" srcId="{80E325F3-E068-4CAE-9213-6F61C84A363F}" destId="{1AFB7F58-E100-477C-85F0-DCEB85F50016}" srcOrd="0" destOrd="0" presId="urn:microsoft.com/office/officeart/2018/2/layout/IconVerticalSolidList"/>
    <dgm:cxn modelId="{E0AC5BF3-01C8-4C06-8204-5F20ED43B7FE}" type="presParOf" srcId="{1AFB7F58-E100-477C-85F0-DCEB85F50016}" destId="{779A0487-A3DA-4F60-8740-6BD86CC40A26}" srcOrd="0" destOrd="0" presId="urn:microsoft.com/office/officeart/2018/2/layout/IconVerticalSolidList"/>
    <dgm:cxn modelId="{73A74116-E2FD-4393-AA4D-E006EAFEA9D1}" type="presParOf" srcId="{1AFB7F58-E100-477C-85F0-DCEB85F50016}" destId="{A070C5AE-AA38-44ED-A20E-50D5103E0A82}" srcOrd="1" destOrd="0" presId="urn:microsoft.com/office/officeart/2018/2/layout/IconVerticalSolidList"/>
    <dgm:cxn modelId="{04708B2F-E652-4902-8C3E-B71FCB41616F}" type="presParOf" srcId="{1AFB7F58-E100-477C-85F0-DCEB85F50016}" destId="{9E76C521-EC75-4253-B204-94AF00BADC5A}" srcOrd="2" destOrd="0" presId="urn:microsoft.com/office/officeart/2018/2/layout/IconVerticalSolidList"/>
    <dgm:cxn modelId="{56D6CF21-384D-4BD9-BADC-0E2631AB6A2C}" type="presParOf" srcId="{1AFB7F58-E100-477C-85F0-DCEB85F50016}" destId="{75481A0C-E245-4EE2-B639-438761B777EE}" srcOrd="3" destOrd="0" presId="urn:microsoft.com/office/officeart/2018/2/layout/IconVerticalSolidList"/>
    <dgm:cxn modelId="{17C7E0E6-0A48-4A4D-991E-02AD9C65A399}" type="presParOf" srcId="{80E325F3-E068-4CAE-9213-6F61C84A363F}" destId="{3162C2A7-3A71-4E46-828C-1AB68394DB06}" srcOrd="1" destOrd="0" presId="urn:microsoft.com/office/officeart/2018/2/layout/IconVerticalSolidList"/>
    <dgm:cxn modelId="{F8D1F7A9-115A-41CA-944C-DC05D2E7C67E}" type="presParOf" srcId="{80E325F3-E068-4CAE-9213-6F61C84A363F}" destId="{D3C5723F-E521-4FC8-BEB4-1B5AF03F9E91}" srcOrd="2" destOrd="0" presId="urn:microsoft.com/office/officeart/2018/2/layout/IconVerticalSolidList"/>
    <dgm:cxn modelId="{828B570B-273E-4FD8-8C69-405B049E43C7}" type="presParOf" srcId="{D3C5723F-E521-4FC8-BEB4-1B5AF03F9E91}" destId="{2005CF4A-932F-4FE6-90D3-E92DA586C6B4}" srcOrd="0" destOrd="0" presId="urn:microsoft.com/office/officeart/2018/2/layout/IconVerticalSolidList"/>
    <dgm:cxn modelId="{6A89BA45-5ECC-40C4-9251-497C013ED3D6}" type="presParOf" srcId="{D3C5723F-E521-4FC8-BEB4-1B5AF03F9E91}" destId="{0EE04191-3B35-48FE-B9B4-E6486B52013F}" srcOrd="1" destOrd="0" presId="urn:microsoft.com/office/officeart/2018/2/layout/IconVerticalSolidList"/>
    <dgm:cxn modelId="{499B9BD4-BB5F-4CA5-8B54-20CDBCAE39B6}" type="presParOf" srcId="{D3C5723F-E521-4FC8-BEB4-1B5AF03F9E91}" destId="{D00E32F6-F081-49C4-8AC9-ED64B0715961}" srcOrd="2" destOrd="0" presId="urn:microsoft.com/office/officeart/2018/2/layout/IconVerticalSolidList"/>
    <dgm:cxn modelId="{1CAC5F98-8497-48F6-BD54-99C2732D4825}" type="presParOf" srcId="{D3C5723F-E521-4FC8-BEB4-1B5AF03F9E91}" destId="{B44C83EB-189C-4D2A-AFAC-B91E49561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0E7A6-3958-47BA-9AE5-D83192C6AA5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6298A0-7C68-4FE7-AAD2-DAEB6BE7DD6B}">
      <dgm:prSet/>
      <dgm:spPr/>
      <dgm:t>
        <a:bodyPr/>
        <a:lstStyle/>
        <a:p>
          <a:pPr>
            <a:lnSpc>
              <a:spcPct val="100000"/>
            </a:lnSpc>
            <a:defRPr cap="all"/>
          </a:pPr>
          <a:r>
            <a:rPr lang="en-US"/>
            <a:t>Numbers with certain places after the decimal point are referred to as floating </a:t>
          </a:r>
          <a:r>
            <a:rPr lang="en-US">
              <a:latin typeface="Sagona ExtraLight" panose="020F0302020204030204"/>
            </a:rPr>
            <a:t>point numbers</a:t>
          </a:r>
          <a:r>
            <a:rPr lang="en-US"/>
            <a:t> in the programming language:</a:t>
          </a:r>
        </a:p>
      </dgm:t>
    </dgm:pt>
    <dgm:pt modelId="{94686F25-58B9-46A6-8769-B0B676BCDB50}" type="parTrans" cxnId="{E6658FFB-90DA-4209-AE60-B0D21C2A45AE}">
      <dgm:prSet/>
      <dgm:spPr/>
      <dgm:t>
        <a:bodyPr/>
        <a:lstStyle/>
        <a:p>
          <a:endParaRPr lang="en-US"/>
        </a:p>
      </dgm:t>
    </dgm:pt>
    <dgm:pt modelId="{21731D4A-CCAD-4B0E-A527-2F609546118E}" type="sibTrans" cxnId="{E6658FFB-90DA-4209-AE60-B0D21C2A45AE}">
      <dgm:prSet/>
      <dgm:spPr/>
      <dgm:t>
        <a:bodyPr/>
        <a:lstStyle/>
        <a:p>
          <a:endParaRPr lang="en-US"/>
        </a:p>
      </dgm:t>
    </dgm:pt>
    <dgm:pt modelId="{D589C43B-1B22-495A-A32B-AEBA63569AC3}">
      <dgm:prSet/>
      <dgm:spPr/>
      <dgm:t>
        <a:bodyPr/>
        <a:lstStyle/>
        <a:p>
          <a:pPr>
            <a:lnSpc>
              <a:spcPct val="100000"/>
            </a:lnSpc>
            <a:defRPr cap="all"/>
          </a:pPr>
          <a:r>
            <a:rPr lang="en-US"/>
            <a:t>The floating point number type ranges approximately from -10 to 10^308 and has16 digits of precision.</a:t>
          </a:r>
        </a:p>
      </dgm:t>
    </dgm:pt>
    <dgm:pt modelId="{BAF213FF-805E-462E-B17F-389E5ADEA33B}" type="parTrans" cxnId="{E7AE2FC1-2072-429A-AB25-7A9CF46C070E}">
      <dgm:prSet/>
      <dgm:spPr/>
      <dgm:t>
        <a:bodyPr/>
        <a:lstStyle/>
        <a:p>
          <a:endParaRPr lang="en-US"/>
        </a:p>
      </dgm:t>
    </dgm:pt>
    <dgm:pt modelId="{365B2B07-FD8C-419C-9B8D-75F9848A10E0}" type="sibTrans" cxnId="{E7AE2FC1-2072-429A-AB25-7A9CF46C070E}">
      <dgm:prSet/>
      <dgm:spPr/>
      <dgm:t>
        <a:bodyPr/>
        <a:lstStyle/>
        <a:p>
          <a:endParaRPr lang="en-US"/>
        </a:p>
      </dgm:t>
    </dgm:pt>
    <dgm:pt modelId="{E70685AC-D19A-4550-982D-4CA0B631911F}">
      <dgm:prSet/>
      <dgm:spPr/>
      <dgm:t>
        <a:bodyPr/>
        <a:lstStyle/>
        <a:p>
          <a:pPr>
            <a:lnSpc>
              <a:spcPct val="100000"/>
            </a:lnSpc>
            <a:defRPr cap="all"/>
          </a:pPr>
          <a:r>
            <a:rPr lang="en-US"/>
            <a:t>There are two ways to write a floating point number. It can be written </a:t>
          </a:r>
          <a:r>
            <a:rPr lang="en-US">
              <a:latin typeface="Sagona ExtraLight" panose="020F0302020204030204"/>
            </a:rPr>
            <a:t>using ordinary</a:t>
          </a:r>
          <a:r>
            <a:rPr lang="en-US"/>
            <a:t> decimal notation or scientific notation.</a:t>
          </a:r>
        </a:p>
      </dgm:t>
    </dgm:pt>
    <dgm:pt modelId="{D5FA5ED3-1E35-499C-BAF2-F34B49300BDE}" type="parTrans" cxnId="{3A44B790-B8CF-401D-980E-C9E09566C1A7}">
      <dgm:prSet/>
      <dgm:spPr/>
      <dgm:t>
        <a:bodyPr/>
        <a:lstStyle/>
        <a:p>
          <a:endParaRPr lang="en-US"/>
        </a:p>
      </dgm:t>
    </dgm:pt>
    <dgm:pt modelId="{E4F35475-F138-458F-90AB-F705101DBC27}" type="sibTrans" cxnId="{3A44B790-B8CF-401D-980E-C9E09566C1A7}">
      <dgm:prSet/>
      <dgm:spPr/>
      <dgm:t>
        <a:bodyPr/>
        <a:lstStyle/>
        <a:p>
          <a:endParaRPr lang="en-US"/>
        </a:p>
      </dgm:t>
    </dgm:pt>
    <dgm:pt modelId="{458E09E8-9DD5-4927-9587-C6C4BCB6D479}">
      <dgm:prSet phldr="0"/>
      <dgm:spPr/>
      <dgm:t>
        <a:bodyPr/>
        <a:lstStyle/>
        <a:p>
          <a:pPr>
            <a:lnSpc>
              <a:spcPct val="100000"/>
            </a:lnSpc>
            <a:defRPr cap="all"/>
          </a:pPr>
          <a:r>
            <a:rPr lang="en-US">
              <a:latin typeface="Sagona ExtraLight" panose="020F0302020204030204"/>
            </a:rPr>
            <a:t>For ex: 6.e46</a:t>
          </a:r>
          <a:br>
            <a:rPr lang="en-US">
              <a:latin typeface="Sagona ExtraLight" panose="020F0302020204030204"/>
            </a:rPr>
          </a:br>
          <a:r>
            <a:rPr lang="en-US">
              <a:latin typeface="Sagona ExtraLight" panose="020F0302020204030204"/>
            </a:rPr>
            <a:t>5.455551</a:t>
          </a:r>
          <a:br>
            <a:rPr lang="en-US">
              <a:latin typeface="Sagona ExtraLight" panose="020F0302020204030204"/>
            </a:rPr>
          </a:br>
          <a:r>
            <a:rPr lang="en-US">
              <a:latin typeface="Sagona ExtraLight" panose="020F0302020204030204"/>
            </a:rPr>
            <a:t>x=float(5/2)</a:t>
          </a:r>
          <a:br>
            <a:rPr lang="en-US">
              <a:latin typeface="Sagona ExtraLight" panose="020F0302020204030204"/>
            </a:rPr>
          </a:br>
          <a:r>
            <a:rPr lang="en-US">
              <a:latin typeface="Sagona ExtraLight" panose="020F0302020204030204"/>
            </a:rPr>
            <a:t>print(x)</a:t>
          </a:r>
          <a:br>
            <a:rPr lang="en-US">
              <a:latin typeface="Sagona ExtraLight" panose="020F0302020204030204"/>
            </a:rPr>
          </a:br>
          <a:r>
            <a:rPr lang="en-US">
              <a:latin typeface="Sagona ExtraLight" panose="020F0302020204030204"/>
            </a:rPr>
            <a:t>output=2.5</a:t>
          </a:r>
        </a:p>
      </dgm:t>
    </dgm:pt>
    <dgm:pt modelId="{63FE153B-1EDF-4995-B111-637E6E7CB8EA}" type="parTrans" cxnId="{9F43D6A0-6725-4A44-9B4C-E910B4ACF86D}">
      <dgm:prSet/>
      <dgm:spPr/>
    </dgm:pt>
    <dgm:pt modelId="{17BF5B1E-766D-4A67-A667-B1A118C66749}" type="sibTrans" cxnId="{9F43D6A0-6725-4A44-9B4C-E910B4ACF86D}">
      <dgm:prSet/>
      <dgm:spPr/>
    </dgm:pt>
    <dgm:pt modelId="{A4F18402-0CD2-4D26-9701-80B8AF568A1D}" type="pres">
      <dgm:prSet presAssocID="{F4B0E7A6-3958-47BA-9AE5-D83192C6AA54}" presName="root" presStyleCnt="0">
        <dgm:presLayoutVars>
          <dgm:dir/>
          <dgm:resizeHandles val="exact"/>
        </dgm:presLayoutVars>
      </dgm:prSet>
      <dgm:spPr/>
    </dgm:pt>
    <dgm:pt modelId="{30436CB3-5115-4814-A719-5B3E9B83085F}" type="pres">
      <dgm:prSet presAssocID="{A56298A0-7C68-4FE7-AAD2-DAEB6BE7DD6B}" presName="compNode" presStyleCnt="0"/>
      <dgm:spPr/>
    </dgm:pt>
    <dgm:pt modelId="{07B84189-3854-4F63-AF87-254640EC15AB}" type="pres">
      <dgm:prSet presAssocID="{A56298A0-7C68-4FE7-AAD2-DAEB6BE7DD6B}" presName="iconBgRect" presStyleLbl="bgShp" presStyleIdx="0" presStyleCnt="4"/>
      <dgm:spPr>
        <a:prstGeom prst="round2DiagRect">
          <a:avLst>
            <a:gd name="adj1" fmla="val 29727"/>
            <a:gd name="adj2" fmla="val 0"/>
          </a:avLst>
        </a:prstGeom>
      </dgm:spPr>
    </dgm:pt>
    <dgm:pt modelId="{EBCBBF61-9131-4271-88FA-CE06DB74AD57}" type="pres">
      <dgm:prSet presAssocID="{A56298A0-7C68-4FE7-AAD2-DAEB6BE7DD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7B0733DC-2497-4E3C-8FA7-8F2AC7BA92DA}" type="pres">
      <dgm:prSet presAssocID="{A56298A0-7C68-4FE7-AAD2-DAEB6BE7DD6B}" presName="spaceRect" presStyleCnt="0"/>
      <dgm:spPr/>
    </dgm:pt>
    <dgm:pt modelId="{726D30DA-A2E5-4DAA-A772-2649C6E70A22}" type="pres">
      <dgm:prSet presAssocID="{A56298A0-7C68-4FE7-AAD2-DAEB6BE7DD6B}" presName="textRect" presStyleLbl="revTx" presStyleIdx="0" presStyleCnt="4">
        <dgm:presLayoutVars>
          <dgm:chMax val="1"/>
          <dgm:chPref val="1"/>
        </dgm:presLayoutVars>
      </dgm:prSet>
      <dgm:spPr/>
    </dgm:pt>
    <dgm:pt modelId="{04D88CFC-87B7-47BA-A826-C643B579AC91}" type="pres">
      <dgm:prSet presAssocID="{21731D4A-CCAD-4B0E-A527-2F609546118E}" presName="sibTrans" presStyleCnt="0"/>
      <dgm:spPr/>
    </dgm:pt>
    <dgm:pt modelId="{55EEA603-7AA1-4660-90E9-78E811C5B474}" type="pres">
      <dgm:prSet presAssocID="{D589C43B-1B22-495A-A32B-AEBA63569AC3}" presName="compNode" presStyleCnt="0"/>
      <dgm:spPr/>
    </dgm:pt>
    <dgm:pt modelId="{0CAAF8C7-6692-456E-AD88-865B96FF7085}" type="pres">
      <dgm:prSet presAssocID="{D589C43B-1B22-495A-A32B-AEBA63569AC3}" presName="iconBgRect" presStyleLbl="bgShp" presStyleIdx="1" presStyleCnt="4"/>
      <dgm:spPr>
        <a:prstGeom prst="round2DiagRect">
          <a:avLst>
            <a:gd name="adj1" fmla="val 29727"/>
            <a:gd name="adj2" fmla="val 0"/>
          </a:avLst>
        </a:prstGeom>
      </dgm:spPr>
    </dgm:pt>
    <dgm:pt modelId="{B91775EF-3512-47DE-8EF3-AC4B43B0D389}" type="pres">
      <dgm:prSet presAssocID="{D589C43B-1B22-495A-A32B-AEBA63569A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15D04F23-7C65-413C-9869-A5FA6100BBF7}" type="pres">
      <dgm:prSet presAssocID="{D589C43B-1B22-495A-A32B-AEBA63569AC3}" presName="spaceRect" presStyleCnt="0"/>
      <dgm:spPr/>
    </dgm:pt>
    <dgm:pt modelId="{8F440528-A98A-4C1C-84A1-D4ABB9B34389}" type="pres">
      <dgm:prSet presAssocID="{D589C43B-1B22-495A-A32B-AEBA63569AC3}" presName="textRect" presStyleLbl="revTx" presStyleIdx="1" presStyleCnt="4">
        <dgm:presLayoutVars>
          <dgm:chMax val="1"/>
          <dgm:chPref val="1"/>
        </dgm:presLayoutVars>
      </dgm:prSet>
      <dgm:spPr/>
    </dgm:pt>
    <dgm:pt modelId="{7AE6E54B-B70A-4F37-A0EE-3FD65960DB16}" type="pres">
      <dgm:prSet presAssocID="{365B2B07-FD8C-419C-9B8D-75F9848A10E0}" presName="sibTrans" presStyleCnt="0"/>
      <dgm:spPr/>
    </dgm:pt>
    <dgm:pt modelId="{1F5DC101-9096-4869-871D-36B54D85E181}" type="pres">
      <dgm:prSet presAssocID="{E70685AC-D19A-4550-982D-4CA0B631911F}" presName="compNode" presStyleCnt="0"/>
      <dgm:spPr/>
    </dgm:pt>
    <dgm:pt modelId="{E401C865-27F3-43FE-935C-18B990ECFBC2}" type="pres">
      <dgm:prSet presAssocID="{E70685AC-D19A-4550-982D-4CA0B631911F}" presName="iconBgRect" presStyleLbl="bgShp" presStyleIdx="2" presStyleCnt="4"/>
      <dgm:spPr>
        <a:prstGeom prst="round2DiagRect">
          <a:avLst>
            <a:gd name="adj1" fmla="val 29727"/>
            <a:gd name="adj2" fmla="val 0"/>
          </a:avLst>
        </a:prstGeom>
      </dgm:spPr>
    </dgm:pt>
    <dgm:pt modelId="{59024295-8AED-4FB7-B964-46B8DD6AD9EE}" type="pres">
      <dgm:prSet presAssocID="{E70685AC-D19A-4550-982D-4CA0B63191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3CB18701-2CFE-477F-A1E6-67ABA4AECA90}" type="pres">
      <dgm:prSet presAssocID="{E70685AC-D19A-4550-982D-4CA0B631911F}" presName="spaceRect" presStyleCnt="0"/>
      <dgm:spPr/>
    </dgm:pt>
    <dgm:pt modelId="{6E3B5C34-582A-48FF-9D55-CACC0D5C17C0}" type="pres">
      <dgm:prSet presAssocID="{E70685AC-D19A-4550-982D-4CA0B631911F}" presName="textRect" presStyleLbl="revTx" presStyleIdx="2" presStyleCnt="4">
        <dgm:presLayoutVars>
          <dgm:chMax val="1"/>
          <dgm:chPref val="1"/>
        </dgm:presLayoutVars>
      </dgm:prSet>
      <dgm:spPr/>
    </dgm:pt>
    <dgm:pt modelId="{D48AE7E9-99EA-4C84-9BCB-218160D4CB9A}" type="pres">
      <dgm:prSet presAssocID="{E4F35475-F138-458F-90AB-F705101DBC27}" presName="sibTrans" presStyleCnt="0"/>
      <dgm:spPr/>
    </dgm:pt>
    <dgm:pt modelId="{70ED19FC-80F0-438F-B1DC-25900A7EFB0A}" type="pres">
      <dgm:prSet presAssocID="{458E09E8-9DD5-4927-9587-C6C4BCB6D479}" presName="compNode" presStyleCnt="0"/>
      <dgm:spPr/>
    </dgm:pt>
    <dgm:pt modelId="{266083A5-BF49-4809-846C-8E05FE32FADA}" type="pres">
      <dgm:prSet presAssocID="{458E09E8-9DD5-4927-9587-C6C4BCB6D479}" presName="iconBgRect" presStyleLbl="bgShp" presStyleIdx="3" presStyleCnt="4"/>
      <dgm:spPr>
        <a:prstGeom prst="round2DiagRect">
          <a:avLst>
            <a:gd name="adj1" fmla="val 29727"/>
            <a:gd name="adj2" fmla="val 0"/>
          </a:avLst>
        </a:prstGeom>
      </dgm:spPr>
    </dgm:pt>
    <dgm:pt modelId="{82673600-2954-4482-98D6-C36F6D0C35A9}" type="pres">
      <dgm:prSet presAssocID="{458E09E8-9DD5-4927-9587-C6C4BCB6D4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EA8488D8-4D58-4BF8-867B-E5DA393DEF2D}" type="pres">
      <dgm:prSet presAssocID="{458E09E8-9DD5-4927-9587-C6C4BCB6D479}" presName="spaceRect" presStyleCnt="0"/>
      <dgm:spPr/>
    </dgm:pt>
    <dgm:pt modelId="{190A0287-E915-4D3F-A01A-49AE847E6F93}" type="pres">
      <dgm:prSet presAssocID="{458E09E8-9DD5-4927-9587-C6C4BCB6D479}" presName="textRect" presStyleLbl="revTx" presStyleIdx="3" presStyleCnt="4">
        <dgm:presLayoutVars>
          <dgm:chMax val="1"/>
          <dgm:chPref val="1"/>
        </dgm:presLayoutVars>
      </dgm:prSet>
      <dgm:spPr/>
    </dgm:pt>
  </dgm:ptLst>
  <dgm:cxnLst>
    <dgm:cxn modelId="{0B682A0C-12C5-44DA-A1AE-9B045D7F1AAE}" type="presOf" srcId="{A56298A0-7C68-4FE7-AAD2-DAEB6BE7DD6B}" destId="{726D30DA-A2E5-4DAA-A772-2649C6E70A22}" srcOrd="0" destOrd="0" presId="urn:microsoft.com/office/officeart/2018/5/layout/IconLeafLabelList"/>
    <dgm:cxn modelId="{F4346417-870C-4C6B-8100-68CC0E84C3B3}" type="presOf" srcId="{D589C43B-1B22-495A-A32B-AEBA63569AC3}" destId="{8F440528-A98A-4C1C-84A1-D4ABB9B34389}" srcOrd="0" destOrd="0" presId="urn:microsoft.com/office/officeart/2018/5/layout/IconLeafLabelList"/>
    <dgm:cxn modelId="{8A38852B-4369-4D7F-BF72-9DF33EA8C604}" type="presOf" srcId="{F4B0E7A6-3958-47BA-9AE5-D83192C6AA54}" destId="{A4F18402-0CD2-4D26-9701-80B8AF568A1D}" srcOrd="0" destOrd="0" presId="urn:microsoft.com/office/officeart/2018/5/layout/IconLeafLabelList"/>
    <dgm:cxn modelId="{E6569A79-C8B0-436C-9348-6B389401592B}" type="presOf" srcId="{E70685AC-D19A-4550-982D-4CA0B631911F}" destId="{6E3B5C34-582A-48FF-9D55-CACC0D5C17C0}" srcOrd="0" destOrd="0" presId="urn:microsoft.com/office/officeart/2018/5/layout/IconLeafLabelList"/>
    <dgm:cxn modelId="{3A44B790-B8CF-401D-980E-C9E09566C1A7}" srcId="{F4B0E7A6-3958-47BA-9AE5-D83192C6AA54}" destId="{E70685AC-D19A-4550-982D-4CA0B631911F}" srcOrd="2" destOrd="0" parTransId="{D5FA5ED3-1E35-499C-BAF2-F34B49300BDE}" sibTransId="{E4F35475-F138-458F-90AB-F705101DBC27}"/>
    <dgm:cxn modelId="{9F43D6A0-6725-4A44-9B4C-E910B4ACF86D}" srcId="{F4B0E7A6-3958-47BA-9AE5-D83192C6AA54}" destId="{458E09E8-9DD5-4927-9587-C6C4BCB6D479}" srcOrd="3" destOrd="0" parTransId="{63FE153B-1EDF-4995-B111-637E6E7CB8EA}" sibTransId="{17BF5B1E-766D-4A67-A667-B1A118C66749}"/>
    <dgm:cxn modelId="{E7AE2FC1-2072-429A-AB25-7A9CF46C070E}" srcId="{F4B0E7A6-3958-47BA-9AE5-D83192C6AA54}" destId="{D589C43B-1B22-495A-A32B-AEBA63569AC3}" srcOrd="1" destOrd="0" parTransId="{BAF213FF-805E-462E-B17F-389E5ADEA33B}" sibTransId="{365B2B07-FD8C-419C-9B8D-75F9848A10E0}"/>
    <dgm:cxn modelId="{41126BD5-B0F2-449D-9BF7-3A7F3B96062D}" type="presOf" srcId="{458E09E8-9DD5-4927-9587-C6C4BCB6D479}" destId="{190A0287-E915-4D3F-A01A-49AE847E6F93}" srcOrd="0" destOrd="0" presId="urn:microsoft.com/office/officeart/2018/5/layout/IconLeafLabelList"/>
    <dgm:cxn modelId="{E6658FFB-90DA-4209-AE60-B0D21C2A45AE}" srcId="{F4B0E7A6-3958-47BA-9AE5-D83192C6AA54}" destId="{A56298A0-7C68-4FE7-AAD2-DAEB6BE7DD6B}" srcOrd="0" destOrd="0" parTransId="{94686F25-58B9-46A6-8769-B0B676BCDB50}" sibTransId="{21731D4A-CCAD-4B0E-A527-2F609546118E}"/>
    <dgm:cxn modelId="{E0E777DD-C638-4C53-AAC8-DACF8D965EEC}" type="presParOf" srcId="{A4F18402-0CD2-4D26-9701-80B8AF568A1D}" destId="{30436CB3-5115-4814-A719-5B3E9B83085F}" srcOrd="0" destOrd="0" presId="urn:microsoft.com/office/officeart/2018/5/layout/IconLeafLabelList"/>
    <dgm:cxn modelId="{D8C99A8F-4590-4269-A606-5E4CF0B9F0C8}" type="presParOf" srcId="{30436CB3-5115-4814-A719-5B3E9B83085F}" destId="{07B84189-3854-4F63-AF87-254640EC15AB}" srcOrd="0" destOrd="0" presId="urn:microsoft.com/office/officeart/2018/5/layout/IconLeafLabelList"/>
    <dgm:cxn modelId="{5D5AD96E-8284-4E37-B512-9F7C62DD0923}" type="presParOf" srcId="{30436CB3-5115-4814-A719-5B3E9B83085F}" destId="{EBCBBF61-9131-4271-88FA-CE06DB74AD57}" srcOrd="1" destOrd="0" presId="urn:microsoft.com/office/officeart/2018/5/layout/IconLeafLabelList"/>
    <dgm:cxn modelId="{2850D988-9BD1-42CB-AEC2-98DB035740C8}" type="presParOf" srcId="{30436CB3-5115-4814-A719-5B3E9B83085F}" destId="{7B0733DC-2497-4E3C-8FA7-8F2AC7BA92DA}" srcOrd="2" destOrd="0" presId="urn:microsoft.com/office/officeart/2018/5/layout/IconLeafLabelList"/>
    <dgm:cxn modelId="{9F06BEF9-2EC9-4CEE-9E86-02393365730A}" type="presParOf" srcId="{30436CB3-5115-4814-A719-5B3E9B83085F}" destId="{726D30DA-A2E5-4DAA-A772-2649C6E70A22}" srcOrd="3" destOrd="0" presId="urn:microsoft.com/office/officeart/2018/5/layout/IconLeafLabelList"/>
    <dgm:cxn modelId="{55354FBB-7AEC-4D78-BED4-588679C2AF57}" type="presParOf" srcId="{A4F18402-0CD2-4D26-9701-80B8AF568A1D}" destId="{04D88CFC-87B7-47BA-A826-C643B579AC91}" srcOrd="1" destOrd="0" presId="urn:microsoft.com/office/officeart/2018/5/layout/IconLeafLabelList"/>
    <dgm:cxn modelId="{A0B0F432-A4C5-464E-91D8-0ED3EAFB7ECD}" type="presParOf" srcId="{A4F18402-0CD2-4D26-9701-80B8AF568A1D}" destId="{55EEA603-7AA1-4660-90E9-78E811C5B474}" srcOrd="2" destOrd="0" presId="urn:microsoft.com/office/officeart/2018/5/layout/IconLeafLabelList"/>
    <dgm:cxn modelId="{0ABD627C-E240-4876-8D21-E3AE60FCCE3F}" type="presParOf" srcId="{55EEA603-7AA1-4660-90E9-78E811C5B474}" destId="{0CAAF8C7-6692-456E-AD88-865B96FF7085}" srcOrd="0" destOrd="0" presId="urn:microsoft.com/office/officeart/2018/5/layout/IconLeafLabelList"/>
    <dgm:cxn modelId="{39AD5D66-2E3E-449F-9B2F-20551C7FC5C7}" type="presParOf" srcId="{55EEA603-7AA1-4660-90E9-78E811C5B474}" destId="{B91775EF-3512-47DE-8EF3-AC4B43B0D389}" srcOrd="1" destOrd="0" presId="urn:microsoft.com/office/officeart/2018/5/layout/IconLeafLabelList"/>
    <dgm:cxn modelId="{4246C8F4-43A8-43DA-8F30-FB1E7D163D5B}" type="presParOf" srcId="{55EEA603-7AA1-4660-90E9-78E811C5B474}" destId="{15D04F23-7C65-413C-9869-A5FA6100BBF7}" srcOrd="2" destOrd="0" presId="urn:microsoft.com/office/officeart/2018/5/layout/IconLeafLabelList"/>
    <dgm:cxn modelId="{15BB18BA-B6CD-4F1E-AEC1-EE6500C07F5E}" type="presParOf" srcId="{55EEA603-7AA1-4660-90E9-78E811C5B474}" destId="{8F440528-A98A-4C1C-84A1-D4ABB9B34389}" srcOrd="3" destOrd="0" presId="urn:microsoft.com/office/officeart/2018/5/layout/IconLeafLabelList"/>
    <dgm:cxn modelId="{2D42659D-435D-4562-9C9B-313E8C928C42}" type="presParOf" srcId="{A4F18402-0CD2-4D26-9701-80B8AF568A1D}" destId="{7AE6E54B-B70A-4F37-A0EE-3FD65960DB16}" srcOrd="3" destOrd="0" presId="urn:microsoft.com/office/officeart/2018/5/layout/IconLeafLabelList"/>
    <dgm:cxn modelId="{139E8CA6-4C81-40DE-9CE8-E2CB9289E01A}" type="presParOf" srcId="{A4F18402-0CD2-4D26-9701-80B8AF568A1D}" destId="{1F5DC101-9096-4869-871D-36B54D85E181}" srcOrd="4" destOrd="0" presId="urn:microsoft.com/office/officeart/2018/5/layout/IconLeafLabelList"/>
    <dgm:cxn modelId="{76FA3E15-EA84-482D-AD12-EB96E6D4385D}" type="presParOf" srcId="{1F5DC101-9096-4869-871D-36B54D85E181}" destId="{E401C865-27F3-43FE-935C-18B990ECFBC2}" srcOrd="0" destOrd="0" presId="urn:microsoft.com/office/officeart/2018/5/layout/IconLeafLabelList"/>
    <dgm:cxn modelId="{64639C38-01E1-41F7-A52F-1C0E2A054D4E}" type="presParOf" srcId="{1F5DC101-9096-4869-871D-36B54D85E181}" destId="{59024295-8AED-4FB7-B964-46B8DD6AD9EE}" srcOrd="1" destOrd="0" presId="urn:microsoft.com/office/officeart/2018/5/layout/IconLeafLabelList"/>
    <dgm:cxn modelId="{D8357E38-1012-4244-AE2F-19FB42DBD20A}" type="presParOf" srcId="{1F5DC101-9096-4869-871D-36B54D85E181}" destId="{3CB18701-2CFE-477F-A1E6-67ABA4AECA90}" srcOrd="2" destOrd="0" presId="urn:microsoft.com/office/officeart/2018/5/layout/IconLeafLabelList"/>
    <dgm:cxn modelId="{302D8B89-6088-4BEE-A59D-3223FDFF4B2A}" type="presParOf" srcId="{1F5DC101-9096-4869-871D-36B54D85E181}" destId="{6E3B5C34-582A-48FF-9D55-CACC0D5C17C0}" srcOrd="3" destOrd="0" presId="urn:microsoft.com/office/officeart/2018/5/layout/IconLeafLabelList"/>
    <dgm:cxn modelId="{A0E2080F-8782-413A-9057-7749CB85E4C5}" type="presParOf" srcId="{A4F18402-0CD2-4D26-9701-80B8AF568A1D}" destId="{D48AE7E9-99EA-4C84-9BCB-218160D4CB9A}" srcOrd="5" destOrd="0" presId="urn:microsoft.com/office/officeart/2018/5/layout/IconLeafLabelList"/>
    <dgm:cxn modelId="{C2AB8D47-6E07-403A-A77E-5CED7F600250}" type="presParOf" srcId="{A4F18402-0CD2-4D26-9701-80B8AF568A1D}" destId="{70ED19FC-80F0-438F-B1DC-25900A7EFB0A}" srcOrd="6" destOrd="0" presId="urn:microsoft.com/office/officeart/2018/5/layout/IconLeafLabelList"/>
    <dgm:cxn modelId="{B4CFED3C-A253-459F-999E-F55D735D990A}" type="presParOf" srcId="{70ED19FC-80F0-438F-B1DC-25900A7EFB0A}" destId="{266083A5-BF49-4809-846C-8E05FE32FADA}" srcOrd="0" destOrd="0" presId="urn:microsoft.com/office/officeart/2018/5/layout/IconLeafLabelList"/>
    <dgm:cxn modelId="{E0A11A29-81EC-4A48-B4B5-5C0153F10422}" type="presParOf" srcId="{70ED19FC-80F0-438F-B1DC-25900A7EFB0A}" destId="{82673600-2954-4482-98D6-C36F6D0C35A9}" srcOrd="1" destOrd="0" presId="urn:microsoft.com/office/officeart/2018/5/layout/IconLeafLabelList"/>
    <dgm:cxn modelId="{86C6C528-2EA6-434C-8803-588C03CA0CD8}" type="presParOf" srcId="{70ED19FC-80F0-438F-B1DC-25900A7EFB0A}" destId="{EA8488D8-4D58-4BF8-867B-E5DA393DEF2D}" srcOrd="2" destOrd="0" presId="urn:microsoft.com/office/officeart/2018/5/layout/IconLeafLabelList"/>
    <dgm:cxn modelId="{15038AB4-B253-4CBF-86CC-CA3AB7BC4E5C}" type="presParOf" srcId="{70ED19FC-80F0-438F-B1DC-25900A7EFB0A}" destId="{190A0287-E915-4D3F-A01A-49AE847E6F9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268E31-77B3-43C1-927C-45D9D90270E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0183A8-E043-4590-9353-B342DF048D8C}">
      <dgm:prSet/>
      <dgm:spPr/>
      <dgm:t>
        <a:bodyPr/>
        <a:lstStyle/>
        <a:p>
          <a:pPr>
            <a:lnSpc>
              <a:spcPct val="100000"/>
            </a:lnSpc>
            <a:defRPr cap="all"/>
          </a:pPr>
          <a:r>
            <a:rPr lang="en-US"/>
            <a:t>A complex number has both real and imaginary parts, and Python allows you to specify this data type in a very easy and convenient way.</a:t>
          </a:r>
        </a:p>
      </dgm:t>
    </dgm:pt>
    <dgm:pt modelId="{CD94CB8C-180A-4175-9351-6A2D8F0A1A9B}" type="parTrans" cxnId="{52DBAB92-BE00-492F-AFF3-F59150B59539}">
      <dgm:prSet/>
      <dgm:spPr/>
      <dgm:t>
        <a:bodyPr/>
        <a:lstStyle/>
        <a:p>
          <a:endParaRPr lang="en-US"/>
        </a:p>
      </dgm:t>
    </dgm:pt>
    <dgm:pt modelId="{B82C10FA-9654-4D5C-A669-C8BC642D8B2D}" type="sibTrans" cxnId="{52DBAB92-BE00-492F-AFF3-F59150B59539}">
      <dgm:prSet/>
      <dgm:spPr/>
      <dgm:t>
        <a:bodyPr/>
        <a:lstStyle/>
        <a:p>
          <a:pPr>
            <a:lnSpc>
              <a:spcPct val="100000"/>
            </a:lnSpc>
          </a:pPr>
          <a:endParaRPr lang="en-US"/>
        </a:p>
      </dgm:t>
    </dgm:pt>
    <dgm:pt modelId="{3CD55E1E-E386-4A88-82D7-01603CB6F6F5}">
      <dgm:prSet/>
      <dgm:spPr/>
      <dgm:t>
        <a:bodyPr/>
        <a:lstStyle/>
        <a:p>
          <a:pPr>
            <a:lnSpc>
              <a:spcPct val="100000"/>
            </a:lnSpc>
            <a:defRPr cap="all"/>
          </a:pPr>
          <a:r>
            <a:rPr lang="en-US"/>
            <a:t>For ex:&lt;variable name&gt;=complex(</a:t>
          </a:r>
          <a:r>
            <a:rPr lang="en-US" err="1"/>
            <a:t>x,y</a:t>
          </a:r>
          <a:r>
            <a:rPr lang="en-US"/>
            <a:t>)</a:t>
          </a:r>
          <a:br>
            <a:rPr lang="en-US"/>
          </a:br>
          <a:r>
            <a:rPr lang="en-US">
              <a:latin typeface="Sagona ExtraLight" panose="020F0302020204030204"/>
            </a:rPr>
            <a:t>or </a:t>
          </a:r>
          <a:br>
            <a:rPr lang="en-US">
              <a:latin typeface="Sagona ExtraLight" panose="020F0302020204030204"/>
            </a:rPr>
          </a:br>
          <a:r>
            <a:rPr lang="en-US"/>
            <a:t>&lt;variable name&gt;=x+yj</a:t>
          </a:r>
        </a:p>
      </dgm:t>
    </dgm:pt>
    <dgm:pt modelId="{7BE44B2C-E789-4C70-83F4-866FAC6DD864}" type="parTrans" cxnId="{3C1691A7-0D62-4D15-982F-1EA19E00BF7A}">
      <dgm:prSet/>
      <dgm:spPr/>
      <dgm:t>
        <a:bodyPr/>
        <a:lstStyle/>
        <a:p>
          <a:endParaRPr lang="en-US"/>
        </a:p>
      </dgm:t>
    </dgm:pt>
    <dgm:pt modelId="{27C548C9-0595-4D16-8620-974D3E74FEDF}" type="sibTrans" cxnId="{3C1691A7-0D62-4D15-982F-1EA19E00BF7A}">
      <dgm:prSet/>
      <dgm:spPr/>
      <dgm:t>
        <a:bodyPr/>
        <a:lstStyle/>
        <a:p>
          <a:endParaRPr lang="en-US"/>
        </a:p>
      </dgm:t>
    </dgm:pt>
    <dgm:pt modelId="{125BED2F-515D-4014-9AD8-0C0D5FC1E145}" type="pres">
      <dgm:prSet presAssocID="{56268E31-77B3-43C1-927C-45D9D90270EC}" presName="root" presStyleCnt="0">
        <dgm:presLayoutVars>
          <dgm:dir/>
          <dgm:resizeHandles val="exact"/>
        </dgm:presLayoutVars>
      </dgm:prSet>
      <dgm:spPr/>
    </dgm:pt>
    <dgm:pt modelId="{372E4045-A9CB-4909-BB77-0FE5B6CF501D}" type="pres">
      <dgm:prSet presAssocID="{0C0183A8-E043-4590-9353-B342DF048D8C}" presName="compNode" presStyleCnt="0"/>
      <dgm:spPr/>
    </dgm:pt>
    <dgm:pt modelId="{33CB1848-598B-4EA1-AB20-CBB39B116352}" type="pres">
      <dgm:prSet presAssocID="{0C0183A8-E043-4590-9353-B342DF048D8C}" presName="iconBgRect" presStyleLbl="bgShp" presStyleIdx="0" presStyleCnt="2"/>
      <dgm:spPr/>
    </dgm:pt>
    <dgm:pt modelId="{91BC6FB5-A392-4E4E-B1BF-17F1A976BE6B}" type="pres">
      <dgm:prSet presAssocID="{0C0183A8-E043-4590-9353-B342DF048D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FF77846-25A0-470F-8452-0122645E71B5}" type="pres">
      <dgm:prSet presAssocID="{0C0183A8-E043-4590-9353-B342DF048D8C}" presName="spaceRect" presStyleCnt="0"/>
      <dgm:spPr/>
    </dgm:pt>
    <dgm:pt modelId="{C47DDA83-70B3-4D77-824D-7CC5726E903B}" type="pres">
      <dgm:prSet presAssocID="{0C0183A8-E043-4590-9353-B342DF048D8C}" presName="textRect" presStyleLbl="revTx" presStyleIdx="0" presStyleCnt="2">
        <dgm:presLayoutVars>
          <dgm:chMax val="1"/>
          <dgm:chPref val="1"/>
        </dgm:presLayoutVars>
      </dgm:prSet>
      <dgm:spPr/>
    </dgm:pt>
    <dgm:pt modelId="{9DC72771-B8B5-411B-BE37-E829B689B6D1}" type="pres">
      <dgm:prSet presAssocID="{B82C10FA-9654-4D5C-A669-C8BC642D8B2D}" presName="sibTrans" presStyleCnt="0"/>
      <dgm:spPr/>
    </dgm:pt>
    <dgm:pt modelId="{4A122FC8-7588-42A7-A2D2-8F75AE82D3E6}" type="pres">
      <dgm:prSet presAssocID="{3CD55E1E-E386-4A88-82D7-01603CB6F6F5}" presName="compNode" presStyleCnt="0"/>
      <dgm:spPr/>
    </dgm:pt>
    <dgm:pt modelId="{B393E54A-5694-463B-96C7-0B0A1101AA9A}" type="pres">
      <dgm:prSet presAssocID="{3CD55E1E-E386-4A88-82D7-01603CB6F6F5}" presName="iconBgRect" presStyleLbl="bgShp" presStyleIdx="1" presStyleCnt="2"/>
      <dgm:spPr/>
    </dgm:pt>
    <dgm:pt modelId="{9AACF4B5-D1DC-4B3B-9691-6E7EC1D919FF}" type="pres">
      <dgm:prSet presAssocID="{3CD55E1E-E386-4A88-82D7-01603CB6F6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037B06C-5582-4C98-98E4-94187BA9F410}" type="pres">
      <dgm:prSet presAssocID="{3CD55E1E-E386-4A88-82D7-01603CB6F6F5}" presName="spaceRect" presStyleCnt="0"/>
      <dgm:spPr/>
    </dgm:pt>
    <dgm:pt modelId="{7E077EDB-5A2E-4295-A82D-97E005DF14A3}" type="pres">
      <dgm:prSet presAssocID="{3CD55E1E-E386-4A88-82D7-01603CB6F6F5}" presName="textRect" presStyleLbl="revTx" presStyleIdx="1" presStyleCnt="2">
        <dgm:presLayoutVars>
          <dgm:chMax val="1"/>
          <dgm:chPref val="1"/>
        </dgm:presLayoutVars>
      </dgm:prSet>
      <dgm:spPr/>
    </dgm:pt>
  </dgm:ptLst>
  <dgm:cxnLst>
    <dgm:cxn modelId="{97072241-7B27-49E7-BF11-69AA603AB9BE}" type="presOf" srcId="{3CD55E1E-E386-4A88-82D7-01603CB6F6F5}" destId="{7E077EDB-5A2E-4295-A82D-97E005DF14A3}" srcOrd="0" destOrd="0" presId="urn:microsoft.com/office/officeart/2018/5/layout/IconCircleLabelList"/>
    <dgm:cxn modelId="{1F252D73-372E-4055-A0A8-D0F252675DD7}" type="presOf" srcId="{0C0183A8-E043-4590-9353-B342DF048D8C}" destId="{C47DDA83-70B3-4D77-824D-7CC5726E903B}" srcOrd="0" destOrd="0" presId="urn:microsoft.com/office/officeart/2018/5/layout/IconCircleLabelList"/>
    <dgm:cxn modelId="{D340C28D-ED17-4F1E-9A5C-361CC6F2BEB0}" type="presOf" srcId="{56268E31-77B3-43C1-927C-45D9D90270EC}" destId="{125BED2F-515D-4014-9AD8-0C0D5FC1E145}" srcOrd="0" destOrd="0" presId="urn:microsoft.com/office/officeart/2018/5/layout/IconCircleLabelList"/>
    <dgm:cxn modelId="{52DBAB92-BE00-492F-AFF3-F59150B59539}" srcId="{56268E31-77B3-43C1-927C-45D9D90270EC}" destId="{0C0183A8-E043-4590-9353-B342DF048D8C}" srcOrd="0" destOrd="0" parTransId="{CD94CB8C-180A-4175-9351-6A2D8F0A1A9B}" sibTransId="{B82C10FA-9654-4D5C-A669-C8BC642D8B2D}"/>
    <dgm:cxn modelId="{3C1691A7-0D62-4D15-982F-1EA19E00BF7A}" srcId="{56268E31-77B3-43C1-927C-45D9D90270EC}" destId="{3CD55E1E-E386-4A88-82D7-01603CB6F6F5}" srcOrd="1" destOrd="0" parTransId="{7BE44B2C-E789-4C70-83F4-866FAC6DD864}" sibTransId="{27C548C9-0595-4D16-8620-974D3E74FEDF}"/>
    <dgm:cxn modelId="{CDF96408-9860-4EA1-B682-D3E397ADD1CA}" type="presParOf" srcId="{125BED2F-515D-4014-9AD8-0C0D5FC1E145}" destId="{372E4045-A9CB-4909-BB77-0FE5B6CF501D}" srcOrd="0" destOrd="0" presId="urn:microsoft.com/office/officeart/2018/5/layout/IconCircleLabelList"/>
    <dgm:cxn modelId="{09277A85-E960-4528-9F09-D6F83C6B6F87}" type="presParOf" srcId="{372E4045-A9CB-4909-BB77-0FE5B6CF501D}" destId="{33CB1848-598B-4EA1-AB20-CBB39B116352}" srcOrd="0" destOrd="0" presId="urn:microsoft.com/office/officeart/2018/5/layout/IconCircleLabelList"/>
    <dgm:cxn modelId="{1C188A50-0572-4AD9-9C07-12862F29121D}" type="presParOf" srcId="{372E4045-A9CB-4909-BB77-0FE5B6CF501D}" destId="{91BC6FB5-A392-4E4E-B1BF-17F1A976BE6B}" srcOrd="1" destOrd="0" presId="urn:microsoft.com/office/officeart/2018/5/layout/IconCircleLabelList"/>
    <dgm:cxn modelId="{D72D9EB0-608A-4CED-90E1-E421E7C94912}" type="presParOf" srcId="{372E4045-A9CB-4909-BB77-0FE5B6CF501D}" destId="{BFF77846-25A0-470F-8452-0122645E71B5}" srcOrd="2" destOrd="0" presId="urn:microsoft.com/office/officeart/2018/5/layout/IconCircleLabelList"/>
    <dgm:cxn modelId="{197CF610-FC3F-407B-B4DB-47E52B88B39B}" type="presParOf" srcId="{372E4045-A9CB-4909-BB77-0FE5B6CF501D}" destId="{C47DDA83-70B3-4D77-824D-7CC5726E903B}" srcOrd="3" destOrd="0" presId="urn:microsoft.com/office/officeart/2018/5/layout/IconCircleLabelList"/>
    <dgm:cxn modelId="{D108B09F-A76B-490B-9CD9-C9425E5E76D4}" type="presParOf" srcId="{125BED2F-515D-4014-9AD8-0C0D5FC1E145}" destId="{9DC72771-B8B5-411B-BE37-E829B689B6D1}" srcOrd="1" destOrd="0" presId="urn:microsoft.com/office/officeart/2018/5/layout/IconCircleLabelList"/>
    <dgm:cxn modelId="{2C039565-31C5-4941-9746-BA9C08DF06B3}" type="presParOf" srcId="{125BED2F-515D-4014-9AD8-0C0D5FC1E145}" destId="{4A122FC8-7588-42A7-A2D2-8F75AE82D3E6}" srcOrd="2" destOrd="0" presId="urn:microsoft.com/office/officeart/2018/5/layout/IconCircleLabelList"/>
    <dgm:cxn modelId="{6675DD83-7ED0-434C-959A-8AD6B11DFC3D}" type="presParOf" srcId="{4A122FC8-7588-42A7-A2D2-8F75AE82D3E6}" destId="{B393E54A-5694-463B-96C7-0B0A1101AA9A}" srcOrd="0" destOrd="0" presId="urn:microsoft.com/office/officeart/2018/5/layout/IconCircleLabelList"/>
    <dgm:cxn modelId="{7C96F3F1-EDA7-4022-BAC9-E1B4571766E9}" type="presParOf" srcId="{4A122FC8-7588-42A7-A2D2-8F75AE82D3E6}" destId="{9AACF4B5-D1DC-4B3B-9691-6E7EC1D919FF}" srcOrd="1" destOrd="0" presId="urn:microsoft.com/office/officeart/2018/5/layout/IconCircleLabelList"/>
    <dgm:cxn modelId="{CD857DA7-85EC-4E8B-AFED-D63836BD2D23}" type="presParOf" srcId="{4A122FC8-7588-42A7-A2D2-8F75AE82D3E6}" destId="{F037B06C-5582-4C98-98E4-94187BA9F410}" srcOrd="2" destOrd="0" presId="urn:microsoft.com/office/officeart/2018/5/layout/IconCircleLabelList"/>
    <dgm:cxn modelId="{FD9AF7C2-D881-4CC1-86E8-FA6E075A2AE9}" type="presParOf" srcId="{4A122FC8-7588-42A7-A2D2-8F75AE82D3E6}" destId="{7E077EDB-5A2E-4295-A82D-97E005DF14A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73A84-8A3A-4C3A-AF90-B97A10CBEC9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5811B4B-69BD-4D0E-B438-09AE6789BE58}">
      <dgm:prSet/>
      <dgm:spPr/>
      <dgm:t>
        <a:bodyPr/>
        <a:lstStyle/>
        <a:p>
          <a:pPr rtl="0"/>
          <a:r>
            <a:rPr lang="en-US"/>
            <a:t>A Boolean data type generally has only two values:- 'True' or 'False'.</a:t>
          </a:r>
          <a:r>
            <a:rPr lang="en-US">
              <a:latin typeface="Sagona ExtraLight" panose="020F0302020204030204"/>
            </a:rPr>
            <a:t> </a:t>
          </a:r>
          <a:endParaRPr lang="en-US"/>
        </a:p>
      </dgm:t>
    </dgm:pt>
    <dgm:pt modelId="{1ACDDAA5-2D74-4459-8F79-B8F7A155419A}" type="parTrans" cxnId="{D5CF8DB3-7914-493E-A067-E19A7A548CD0}">
      <dgm:prSet/>
      <dgm:spPr/>
      <dgm:t>
        <a:bodyPr/>
        <a:lstStyle/>
        <a:p>
          <a:endParaRPr lang="en-US"/>
        </a:p>
      </dgm:t>
    </dgm:pt>
    <dgm:pt modelId="{5AC06A10-7CBC-489A-A02B-53F0C5057365}" type="sibTrans" cxnId="{D5CF8DB3-7914-493E-A067-E19A7A548CD0}">
      <dgm:prSet/>
      <dgm:spPr/>
      <dgm:t>
        <a:bodyPr/>
        <a:lstStyle/>
        <a:p>
          <a:endParaRPr lang="en-US"/>
        </a:p>
      </dgm:t>
    </dgm:pt>
    <dgm:pt modelId="{404DE32E-C5FF-4E8D-90FA-3564704DE6B9}">
      <dgm:prSet/>
      <dgm:spPr/>
      <dgm:t>
        <a:bodyPr/>
        <a:lstStyle/>
        <a:p>
          <a:pPr rtl="0"/>
          <a:r>
            <a:rPr lang="en-US"/>
            <a:t>Boolean data type is a sub type of integers.</a:t>
          </a:r>
          <a:endParaRPr lang="en-US">
            <a:latin typeface="Sagona ExtraLight" panose="020F0302020204030204"/>
          </a:endParaRPr>
        </a:p>
      </dgm:t>
    </dgm:pt>
    <dgm:pt modelId="{3214C915-9708-465F-AA96-90ED757FB121}" type="parTrans" cxnId="{B2C91B10-01AA-41E1-9EBB-55B1E51DE410}">
      <dgm:prSet/>
      <dgm:spPr/>
      <dgm:t>
        <a:bodyPr/>
        <a:lstStyle/>
        <a:p>
          <a:endParaRPr lang="en-US"/>
        </a:p>
      </dgm:t>
    </dgm:pt>
    <dgm:pt modelId="{6B713997-08AF-4FCE-A0CB-0FDA2920E58E}" type="sibTrans" cxnId="{B2C91B10-01AA-41E1-9EBB-55B1E51DE410}">
      <dgm:prSet/>
      <dgm:spPr/>
      <dgm:t>
        <a:bodyPr/>
        <a:lstStyle/>
        <a:p>
          <a:endParaRPr lang="en-US"/>
        </a:p>
      </dgm:t>
    </dgm:pt>
    <dgm:pt modelId="{2D3F1F62-0497-4C56-B6E8-FFC82606DA2B}">
      <dgm:prSet phldr="0"/>
      <dgm:spPr/>
      <dgm:t>
        <a:bodyPr/>
        <a:lstStyle/>
        <a:p>
          <a:pPr rtl="0"/>
          <a:r>
            <a:rPr lang="en-US">
              <a:latin typeface="Sagona ExtraLight" panose="020F0302020204030204"/>
            </a:rPr>
            <a:t>FOR ex:</a:t>
          </a:r>
          <a:br>
            <a:rPr lang="en-US">
              <a:latin typeface="Sagona ExtraLight" panose="020F0302020204030204"/>
            </a:rPr>
          </a:br>
          <a:r>
            <a:rPr lang="en-US">
              <a:latin typeface="Sagona ExtraLight" panose="020F0302020204030204"/>
            </a:rPr>
            <a:t>x=True</a:t>
          </a:r>
          <a:br>
            <a:rPr lang="en-US">
              <a:latin typeface="Sagona ExtraLight" panose="020F0302020204030204"/>
            </a:rPr>
          </a:br>
          <a:r>
            <a:rPr lang="en-US">
              <a:latin typeface="Sagona ExtraLight" panose="020F0302020204030204"/>
            </a:rPr>
            <a:t>y=False</a:t>
          </a:r>
          <a:br>
            <a:rPr lang="en-US">
              <a:latin typeface="Sagona ExtraLight" panose="020F0302020204030204"/>
            </a:rPr>
          </a:br>
          <a:r>
            <a:rPr lang="en-US">
              <a:latin typeface="Sagona ExtraLight" panose="020F0302020204030204"/>
            </a:rPr>
            <a:t>print(x)</a:t>
          </a:r>
          <a:br>
            <a:rPr lang="en-US">
              <a:latin typeface="Sagona ExtraLight" panose="020F0302020204030204"/>
            </a:rPr>
          </a:br>
          <a:r>
            <a:rPr lang="en-US">
              <a:latin typeface="Sagona ExtraLight" panose="020F0302020204030204"/>
            </a:rPr>
            <a:t>output=True</a:t>
          </a:r>
          <a:endParaRPr lang="en-US"/>
        </a:p>
      </dgm:t>
    </dgm:pt>
    <dgm:pt modelId="{D34CDBA2-B141-4C6C-B074-8D79C6BB580C}" type="parTrans" cxnId="{77F45BD2-DB27-488A-B9BE-55CC646BD7A0}">
      <dgm:prSet/>
      <dgm:spPr/>
    </dgm:pt>
    <dgm:pt modelId="{B0AB69EF-A686-45A9-9725-E48215BF47C8}" type="sibTrans" cxnId="{77F45BD2-DB27-488A-B9BE-55CC646BD7A0}">
      <dgm:prSet/>
      <dgm:spPr/>
    </dgm:pt>
    <dgm:pt modelId="{CF8C5C8D-0D0D-40AC-99D8-DFC370EE513F}" type="pres">
      <dgm:prSet presAssocID="{64E73A84-8A3A-4C3A-AF90-B97A10CBEC9C}" presName="linear" presStyleCnt="0">
        <dgm:presLayoutVars>
          <dgm:animLvl val="lvl"/>
          <dgm:resizeHandles val="exact"/>
        </dgm:presLayoutVars>
      </dgm:prSet>
      <dgm:spPr/>
    </dgm:pt>
    <dgm:pt modelId="{A46A58F5-F6B4-47E6-B8A4-F66FBCB008B1}" type="pres">
      <dgm:prSet presAssocID="{D5811B4B-69BD-4D0E-B438-09AE6789BE58}" presName="parentText" presStyleLbl="node1" presStyleIdx="0" presStyleCnt="3">
        <dgm:presLayoutVars>
          <dgm:chMax val="0"/>
          <dgm:bulletEnabled val="1"/>
        </dgm:presLayoutVars>
      </dgm:prSet>
      <dgm:spPr/>
    </dgm:pt>
    <dgm:pt modelId="{08274FA6-BE78-4595-BE13-7D7D9BA48B27}" type="pres">
      <dgm:prSet presAssocID="{5AC06A10-7CBC-489A-A02B-53F0C5057365}" presName="spacer" presStyleCnt="0"/>
      <dgm:spPr/>
    </dgm:pt>
    <dgm:pt modelId="{F1371ED4-5A1C-4F33-8A71-03F0F4DDF3C8}" type="pres">
      <dgm:prSet presAssocID="{404DE32E-C5FF-4E8D-90FA-3564704DE6B9}" presName="parentText" presStyleLbl="node1" presStyleIdx="1" presStyleCnt="3">
        <dgm:presLayoutVars>
          <dgm:chMax val="0"/>
          <dgm:bulletEnabled val="1"/>
        </dgm:presLayoutVars>
      </dgm:prSet>
      <dgm:spPr/>
    </dgm:pt>
    <dgm:pt modelId="{303B9A7B-5052-424B-83FB-E8F4B066961D}" type="pres">
      <dgm:prSet presAssocID="{6B713997-08AF-4FCE-A0CB-0FDA2920E58E}" presName="spacer" presStyleCnt="0"/>
      <dgm:spPr/>
    </dgm:pt>
    <dgm:pt modelId="{CC56CECD-4C9D-492B-B70F-2F23A189B1D2}" type="pres">
      <dgm:prSet presAssocID="{2D3F1F62-0497-4C56-B6E8-FFC82606DA2B}" presName="parentText" presStyleLbl="node1" presStyleIdx="2" presStyleCnt="3">
        <dgm:presLayoutVars>
          <dgm:chMax val="0"/>
          <dgm:bulletEnabled val="1"/>
        </dgm:presLayoutVars>
      </dgm:prSet>
      <dgm:spPr/>
    </dgm:pt>
  </dgm:ptLst>
  <dgm:cxnLst>
    <dgm:cxn modelId="{B2C91B10-01AA-41E1-9EBB-55B1E51DE410}" srcId="{64E73A84-8A3A-4C3A-AF90-B97A10CBEC9C}" destId="{404DE32E-C5FF-4E8D-90FA-3564704DE6B9}" srcOrd="1" destOrd="0" parTransId="{3214C915-9708-465F-AA96-90ED757FB121}" sibTransId="{6B713997-08AF-4FCE-A0CB-0FDA2920E58E}"/>
    <dgm:cxn modelId="{E5782D6B-4EC0-439F-8FD5-B42B18EFE11C}" type="presOf" srcId="{404DE32E-C5FF-4E8D-90FA-3564704DE6B9}" destId="{F1371ED4-5A1C-4F33-8A71-03F0F4DDF3C8}" srcOrd="0" destOrd="0" presId="urn:microsoft.com/office/officeart/2005/8/layout/vList2"/>
    <dgm:cxn modelId="{C6B59E4F-E6F8-45EC-9BE0-4CDCB6D0789E}" type="presOf" srcId="{2D3F1F62-0497-4C56-B6E8-FFC82606DA2B}" destId="{CC56CECD-4C9D-492B-B70F-2F23A189B1D2}" srcOrd="0" destOrd="0" presId="urn:microsoft.com/office/officeart/2005/8/layout/vList2"/>
    <dgm:cxn modelId="{3E7C2776-837E-4C0F-814D-48D2BC4239E6}" type="presOf" srcId="{64E73A84-8A3A-4C3A-AF90-B97A10CBEC9C}" destId="{CF8C5C8D-0D0D-40AC-99D8-DFC370EE513F}" srcOrd="0" destOrd="0" presId="urn:microsoft.com/office/officeart/2005/8/layout/vList2"/>
    <dgm:cxn modelId="{D5CF8DB3-7914-493E-A067-E19A7A548CD0}" srcId="{64E73A84-8A3A-4C3A-AF90-B97A10CBEC9C}" destId="{D5811B4B-69BD-4D0E-B438-09AE6789BE58}" srcOrd="0" destOrd="0" parTransId="{1ACDDAA5-2D74-4459-8F79-B8F7A155419A}" sibTransId="{5AC06A10-7CBC-489A-A02B-53F0C5057365}"/>
    <dgm:cxn modelId="{C241F1C7-4101-47BE-BB34-FF8024E31B76}" type="presOf" srcId="{D5811B4B-69BD-4D0E-B438-09AE6789BE58}" destId="{A46A58F5-F6B4-47E6-B8A4-F66FBCB008B1}" srcOrd="0" destOrd="0" presId="urn:microsoft.com/office/officeart/2005/8/layout/vList2"/>
    <dgm:cxn modelId="{77F45BD2-DB27-488A-B9BE-55CC646BD7A0}" srcId="{64E73A84-8A3A-4C3A-AF90-B97A10CBEC9C}" destId="{2D3F1F62-0497-4C56-B6E8-FFC82606DA2B}" srcOrd="2" destOrd="0" parTransId="{D34CDBA2-B141-4C6C-B074-8D79C6BB580C}" sibTransId="{B0AB69EF-A686-45A9-9725-E48215BF47C8}"/>
    <dgm:cxn modelId="{6BF487D8-218A-4EF4-BF22-6D249B7E528C}" type="presParOf" srcId="{CF8C5C8D-0D0D-40AC-99D8-DFC370EE513F}" destId="{A46A58F5-F6B4-47E6-B8A4-F66FBCB008B1}" srcOrd="0" destOrd="0" presId="urn:microsoft.com/office/officeart/2005/8/layout/vList2"/>
    <dgm:cxn modelId="{D674AE18-EECE-4541-830B-1C0C35740D2D}" type="presParOf" srcId="{CF8C5C8D-0D0D-40AC-99D8-DFC370EE513F}" destId="{08274FA6-BE78-4595-BE13-7D7D9BA48B27}" srcOrd="1" destOrd="0" presId="urn:microsoft.com/office/officeart/2005/8/layout/vList2"/>
    <dgm:cxn modelId="{AAD0125B-EB9B-4D60-9C6F-09DAF355F3BA}" type="presParOf" srcId="{CF8C5C8D-0D0D-40AC-99D8-DFC370EE513F}" destId="{F1371ED4-5A1C-4F33-8A71-03F0F4DDF3C8}" srcOrd="2" destOrd="0" presId="urn:microsoft.com/office/officeart/2005/8/layout/vList2"/>
    <dgm:cxn modelId="{6A4D6AB6-5850-4D6E-8811-C90014AB0C28}" type="presParOf" srcId="{CF8C5C8D-0D0D-40AC-99D8-DFC370EE513F}" destId="{303B9A7B-5052-424B-83FB-E8F4B066961D}" srcOrd="3" destOrd="0" presId="urn:microsoft.com/office/officeart/2005/8/layout/vList2"/>
    <dgm:cxn modelId="{69A742D2-20A9-4FE3-93D8-16FE0741B52F}" type="presParOf" srcId="{CF8C5C8D-0D0D-40AC-99D8-DFC370EE513F}" destId="{CC56CECD-4C9D-492B-B70F-2F23A189B1D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823997-4326-4C5C-A5AC-B41F1F787D9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4458296-9F6B-4C58-BC2C-591E43F57D89}">
      <dgm:prSet/>
      <dgm:spPr/>
      <dgm:t>
        <a:bodyPr/>
        <a:lstStyle/>
        <a:p>
          <a:pPr rtl="0">
            <a:defRPr cap="all"/>
          </a:pPr>
          <a:r>
            <a:rPr lang="en-US" dirty="0"/>
            <a:t>A Python string is a contiguous sequence of Unicode characters.</a:t>
          </a:r>
          <a:r>
            <a:rPr lang="en-US" dirty="0">
              <a:latin typeface="Sagona ExtraLight" panose="020F0302020204030204"/>
            </a:rPr>
            <a:t> </a:t>
          </a:r>
          <a:endParaRPr lang="en-US" dirty="0"/>
        </a:p>
      </dgm:t>
    </dgm:pt>
    <dgm:pt modelId="{1DBE72D0-E186-422F-B250-3491C8F7E4D2}" type="parTrans" cxnId="{446C3DA8-5F4B-45E2-84E4-DACFF25FE84D}">
      <dgm:prSet/>
      <dgm:spPr/>
      <dgm:t>
        <a:bodyPr/>
        <a:lstStyle/>
        <a:p>
          <a:endParaRPr lang="en-US"/>
        </a:p>
      </dgm:t>
    </dgm:pt>
    <dgm:pt modelId="{2BDF6F7A-C313-4E26-9646-D9B0BCA4652E}" type="sibTrans" cxnId="{446C3DA8-5F4B-45E2-84E4-DACFF25FE84D}">
      <dgm:prSet/>
      <dgm:spPr/>
      <dgm:t>
        <a:bodyPr/>
        <a:lstStyle/>
        <a:p>
          <a:endParaRPr lang="en-US"/>
        </a:p>
      </dgm:t>
    </dgm:pt>
    <dgm:pt modelId="{D2A1DBF7-8576-4782-89B5-52FEF9414AE7}">
      <dgm:prSet/>
      <dgm:spPr/>
      <dgm:t>
        <a:bodyPr/>
        <a:lstStyle/>
        <a:p>
          <a:pPr rtl="0">
            <a:defRPr cap="all"/>
          </a:pPr>
          <a:r>
            <a:rPr lang="en-US"/>
            <a:t>Single quotes or double quotes can be used to denote a string, as we saw in Chapter 1, Getting Started with Python.</a:t>
          </a:r>
          <a:br>
            <a:rPr lang="en-US"/>
          </a:br>
          <a:r>
            <a:rPr lang="en-US"/>
            <a:t>For multiline string representation, ''' or """ can be used.</a:t>
          </a:r>
          <a:br>
            <a:rPr lang="en-US">
              <a:latin typeface="Sagona ExtraLight" panose="020F0302020204030204"/>
            </a:rPr>
          </a:br>
          <a:r>
            <a:rPr lang="en-US">
              <a:latin typeface="Sagona ExtraLight" panose="020F0302020204030204"/>
            </a:rPr>
            <a:t>For ex: x="hello"</a:t>
          </a:r>
          <a:br>
            <a:rPr lang="en-US">
              <a:latin typeface="Sagona ExtraLight" panose="020F0302020204030204"/>
            </a:rPr>
          </a:br>
          <a:r>
            <a:rPr lang="en-US">
              <a:latin typeface="Sagona ExtraLight" panose="020F0302020204030204"/>
            </a:rPr>
            <a:t>y='''hi what are you doing  '''</a:t>
          </a:r>
          <a:br>
            <a:rPr lang="en-US">
              <a:latin typeface="Sagona ExtraLight" panose="020F0302020204030204"/>
            </a:rPr>
          </a:br>
          <a:r>
            <a:rPr lang="en-US">
              <a:latin typeface="Sagona ExtraLight" panose="020F0302020204030204"/>
            </a:rPr>
            <a:t>z='aryan'</a:t>
          </a:r>
          <a:endParaRPr lang="en-US"/>
        </a:p>
      </dgm:t>
    </dgm:pt>
    <dgm:pt modelId="{9FDB36D4-5E0E-4405-BDBA-EF1272EF5703}" type="parTrans" cxnId="{16F2FBB0-E12C-4FFF-ACFF-52F203DC62F5}">
      <dgm:prSet/>
      <dgm:spPr/>
      <dgm:t>
        <a:bodyPr/>
        <a:lstStyle/>
        <a:p>
          <a:endParaRPr lang="en-US"/>
        </a:p>
      </dgm:t>
    </dgm:pt>
    <dgm:pt modelId="{7EE9DC3E-FDCD-4CCA-9387-3CA03D8F6DEE}" type="sibTrans" cxnId="{16F2FBB0-E12C-4FFF-ACFF-52F203DC62F5}">
      <dgm:prSet/>
      <dgm:spPr/>
      <dgm:t>
        <a:bodyPr/>
        <a:lstStyle/>
        <a:p>
          <a:endParaRPr lang="en-US"/>
        </a:p>
      </dgm:t>
    </dgm:pt>
    <dgm:pt modelId="{FCB9DF51-D62D-410E-9241-2FBAB1BA0BDA}" type="pres">
      <dgm:prSet presAssocID="{AD823997-4326-4C5C-A5AC-B41F1F787D9D}" presName="vert0" presStyleCnt="0">
        <dgm:presLayoutVars>
          <dgm:dir/>
          <dgm:animOne val="branch"/>
          <dgm:animLvl val="lvl"/>
        </dgm:presLayoutVars>
      </dgm:prSet>
      <dgm:spPr/>
    </dgm:pt>
    <dgm:pt modelId="{3E6F7952-CB0E-4123-9CBD-76774E810013}" type="pres">
      <dgm:prSet presAssocID="{44458296-9F6B-4C58-BC2C-591E43F57D89}" presName="thickLine" presStyleLbl="alignNode1" presStyleIdx="0" presStyleCnt="2"/>
      <dgm:spPr/>
    </dgm:pt>
    <dgm:pt modelId="{68D89B70-4D55-4169-AF09-8952237744AA}" type="pres">
      <dgm:prSet presAssocID="{44458296-9F6B-4C58-BC2C-591E43F57D89}" presName="horz1" presStyleCnt="0"/>
      <dgm:spPr/>
    </dgm:pt>
    <dgm:pt modelId="{40AA8472-C482-469E-9750-CCED393F26C1}" type="pres">
      <dgm:prSet presAssocID="{44458296-9F6B-4C58-BC2C-591E43F57D89}" presName="tx1" presStyleLbl="revTx" presStyleIdx="0" presStyleCnt="2"/>
      <dgm:spPr/>
    </dgm:pt>
    <dgm:pt modelId="{4DAD5509-6570-472A-AB68-366FBB716DE6}" type="pres">
      <dgm:prSet presAssocID="{44458296-9F6B-4C58-BC2C-591E43F57D89}" presName="vert1" presStyleCnt="0"/>
      <dgm:spPr/>
    </dgm:pt>
    <dgm:pt modelId="{5C1AD1C7-215F-4541-B1C7-C34AE27EE5DA}" type="pres">
      <dgm:prSet presAssocID="{D2A1DBF7-8576-4782-89B5-52FEF9414AE7}" presName="thickLine" presStyleLbl="alignNode1" presStyleIdx="1" presStyleCnt="2"/>
      <dgm:spPr/>
    </dgm:pt>
    <dgm:pt modelId="{4B105B81-6CE0-4068-8CC0-DD813579726C}" type="pres">
      <dgm:prSet presAssocID="{D2A1DBF7-8576-4782-89B5-52FEF9414AE7}" presName="horz1" presStyleCnt="0"/>
      <dgm:spPr/>
    </dgm:pt>
    <dgm:pt modelId="{FA689144-AA21-432B-BC30-22B6800504A0}" type="pres">
      <dgm:prSet presAssocID="{D2A1DBF7-8576-4782-89B5-52FEF9414AE7}" presName="tx1" presStyleLbl="revTx" presStyleIdx="1" presStyleCnt="2"/>
      <dgm:spPr/>
    </dgm:pt>
    <dgm:pt modelId="{DE281EC3-4D13-4252-ADB5-99573D587E82}" type="pres">
      <dgm:prSet presAssocID="{D2A1DBF7-8576-4782-89B5-52FEF9414AE7}" presName="vert1" presStyleCnt="0"/>
      <dgm:spPr/>
    </dgm:pt>
  </dgm:ptLst>
  <dgm:cxnLst>
    <dgm:cxn modelId="{3FCD603A-BF19-4472-B29C-772E8CBDF93D}" type="presOf" srcId="{44458296-9F6B-4C58-BC2C-591E43F57D89}" destId="{40AA8472-C482-469E-9750-CCED393F26C1}" srcOrd="0" destOrd="0" presId="urn:microsoft.com/office/officeart/2008/layout/LinedList"/>
    <dgm:cxn modelId="{CE95D73B-6ABE-4F24-811A-C4E2CFD69B16}" type="presOf" srcId="{AD823997-4326-4C5C-A5AC-B41F1F787D9D}" destId="{FCB9DF51-D62D-410E-9241-2FBAB1BA0BDA}" srcOrd="0" destOrd="0" presId="urn:microsoft.com/office/officeart/2008/layout/LinedList"/>
    <dgm:cxn modelId="{446C3DA8-5F4B-45E2-84E4-DACFF25FE84D}" srcId="{AD823997-4326-4C5C-A5AC-B41F1F787D9D}" destId="{44458296-9F6B-4C58-BC2C-591E43F57D89}" srcOrd="0" destOrd="0" parTransId="{1DBE72D0-E186-422F-B250-3491C8F7E4D2}" sibTransId="{2BDF6F7A-C313-4E26-9646-D9B0BCA4652E}"/>
    <dgm:cxn modelId="{16F2FBB0-E12C-4FFF-ACFF-52F203DC62F5}" srcId="{AD823997-4326-4C5C-A5AC-B41F1F787D9D}" destId="{D2A1DBF7-8576-4782-89B5-52FEF9414AE7}" srcOrd="1" destOrd="0" parTransId="{9FDB36D4-5E0E-4405-BDBA-EF1272EF5703}" sibTransId="{7EE9DC3E-FDCD-4CCA-9387-3CA03D8F6DEE}"/>
    <dgm:cxn modelId="{49D154F5-AC60-4D54-8C6F-0CE511BBD962}" type="presOf" srcId="{D2A1DBF7-8576-4782-89B5-52FEF9414AE7}" destId="{FA689144-AA21-432B-BC30-22B6800504A0}" srcOrd="0" destOrd="0" presId="urn:microsoft.com/office/officeart/2008/layout/LinedList"/>
    <dgm:cxn modelId="{F39BD665-27EA-41A2-AEF4-5D6CB8263F6E}" type="presParOf" srcId="{FCB9DF51-D62D-410E-9241-2FBAB1BA0BDA}" destId="{3E6F7952-CB0E-4123-9CBD-76774E810013}" srcOrd="0" destOrd="0" presId="urn:microsoft.com/office/officeart/2008/layout/LinedList"/>
    <dgm:cxn modelId="{ABF708E6-5F43-4615-8509-71655175768A}" type="presParOf" srcId="{FCB9DF51-D62D-410E-9241-2FBAB1BA0BDA}" destId="{68D89B70-4D55-4169-AF09-8952237744AA}" srcOrd="1" destOrd="0" presId="urn:microsoft.com/office/officeart/2008/layout/LinedList"/>
    <dgm:cxn modelId="{ABC4EA3E-287B-48C8-9BB0-A82B3B93285A}" type="presParOf" srcId="{68D89B70-4D55-4169-AF09-8952237744AA}" destId="{40AA8472-C482-469E-9750-CCED393F26C1}" srcOrd="0" destOrd="0" presId="urn:microsoft.com/office/officeart/2008/layout/LinedList"/>
    <dgm:cxn modelId="{83F83B0F-756D-41A7-94B2-665895D16D35}" type="presParOf" srcId="{68D89B70-4D55-4169-AF09-8952237744AA}" destId="{4DAD5509-6570-472A-AB68-366FBB716DE6}" srcOrd="1" destOrd="0" presId="urn:microsoft.com/office/officeart/2008/layout/LinedList"/>
    <dgm:cxn modelId="{524279F2-C03B-4612-9A89-F85A61AB3A9A}" type="presParOf" srcId="{FCB9DF51-D62D-410E-9241-2FBAB1BA0BDA}" destId="{5C1AD1C7-215F-4541-B1C7-C34AE27EE5DA}" srcOrd="2" destOrd="0" presId="urn:microsoft.com/office/officeart/2008/layout/LinedList"/>
    <dgm:cxn modelId="{DF7813CF-75B4-4D6C-879C-F26A41018B80}" type="presParOf" srcId="{FCB9DF51-D62D-410E-9241-2FBAB1BA0BDA}" destId="{4B105B81-6CE0-4068-8CC0-DD813579726C}" srcOrd="3" destOrd="0" presId="urn:microsoft.com/office/officeart/2008/layout/LinedList"/>
    <dgm:cxn modelId="{25D64C61-F8AF-41C6-9167-B90FAF62A48A}" type="presParOf" srcId="{4B105B81-6CE0-4068-8CC0-DD813579726C}" destId="{FA689144-AA21-432B-BC30-22B6800504A0}" srcOrd="0" destOrd="0" presId="urn:microsoft.com/office/officeart/2008/layout/LinedList"/>
    <dgm:cxn modelId="{824BEAE7-EA6E-4F36-A087-8610B56432D4}" type="presParOf" srcId="{4B105B81-6CE0-4068-8CC0-DD813579726C}" destId="{DE281EC3-4D13-4252-ADB5-99573D587E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A0487-A3DA-4F60-8740-6BD86CC40A26}">
      <dsp:nvSpPr>
        <dsp:cNvPr id="0" name=""/>
        <dsp:cNvSpPr/>
      </dsp:nvSpPr>
      <dsp:spPr>
        <a:xfrm>
          <a:off x="0" y="2959"/>
          <a:ext cx="5182791" cy="635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0C5AE-AA38-44ED-A20E-50D5103E0A82}">
      <dsp:nvSpPr>
        <dsp:cNvPr id="0" name=""/>
        <dsp:cNvSpPr/>
      </dsp:nvSpPr>
      <dsp:spPr>
        <a:xfrm>
          <a:off x="19238" y="17269"/>
          <a:ext cx="34978" cy="34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481A0C-E245-4EE2-B639-438761B777EE}">
      <dsp:nvSpPr>
        <dsp:cNvPr id="0" name=""/>
        <dsp:cNvSpPr/>
      </dsp:nvSpPr>
      <dsp:spPr>
        <a:xfrm>
          <a:off x="73454" y="2959"/>
          <a:ext cx="4833502" cy="181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825" tIns="191825" rIns="191825" bIns="191825" numCol="1" spcCol="1270" anchor="ctr" anchorCtr="0">
          <a:noAutofit/>
        </a:bodyPr>
        <a:lstStyle/>
        <a:p>
          <a:pPr marL="0" lvl="0" indent="0" algn="l" defTabSz="622300">
            <a:lnSpc>
              <a:spcPct val="100000"/>
            </a:lnSpc>
            <a:spcBef>
              <a:spcPct val="0"/>
            </a:spcBef>
            <a:spcAft>
              <a:spcPct val="35000"/>
            </a:spcAft>
            <a:buNone/>
          </a:pPr>
          <a:r>
            <a:rPr lang="en-US" sz="1400" kern="1200" dirty="0"/>
            <a:t>Integers include zero, all the positive whole numbers, and all of the negative whole numbers. The interpreter first checks the expression on the right hand side of the assignment operator and then binds the value with its variable name; this process is termed as variable definition or initialization. The int or integer data type ranges from -231 to(231-1); the leading minus sign shows the negative values.</a:t>
          </a:r>
        </a:p>
      </dsp:txBody>
      <dsp:txXfrm>
        <a:off x="73454" y="2959"/>
        <a:ext cx="4833502" cy="1812519"/>
      </dsp:txXfrm>
    </dsp:sp>
    <dsp:sp modelId="{2005CF4A-932F-4FE6-90D3-E92DA586C6B4}">
      <dsp:nvSpPr>
        <dsp:cNvPr id="0" name=""/>
        <dsp:cNvSpPr/>
      </dsp:nvSpPr>
      <dsp:spPr>
        <a:xfrm>
          <a:off x="0" y="1973089"/>
          <a:ext cx="5182791" cy="635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04191-3B35-48FE-B9B4-E6486B52013F}">
      <dsp:nvSpPr>
        <dsp:cNvPr id="0" name=""/>
        <dsp:cNvSpPr/>
      </dsp:nvSpPr>
      <dsp:spPr>
        <a:xfrm>
          <a:off x="19238" y="1987399"/>
          <a:ext cx="34978" cy="34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4C83EB-189C-4D2A-AFAC-B91E495610B5}">
      <dsp:nvSpPr>
        <dsp:cNvPr id="0" name=""/>
        <dsp:cNvSpPr/>
      </dsp:nvSpPr>
      <dsp:spPr>
        <a:xfrm>
          <a:off x="73454" y="1973089"/>
          <a:ext cx="4833502" cy="181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825" tIns="191825" rIns="191825" bIns="191825" numCol="1" spcCol="1270" anchor="ctr" anchorCtr="0">
          <a:noAutofit/>
        </a:bodyPr>
        <a:lstStyle/>
        <a:p>
          <a:pPr marL="0" lvl="0" indent="0" algn="l" defTabSz="622300" rtl="0">
            <a:lnSpc>
              <a:spcPct val="100000"/>
            </a:lnSpc>
            <a:spcBef>
              <a:spcPct val="0"/>
            </a:spcBef>
            <a:spcAft>
              <a:spcPct val="35000"/>
            </a:spcAft>
            <a:buNone/>
          </a:pPr>
          <a:r>
            <a:rPr lang="en-US" sz="1400" kern="1200" dirty="0">
              <a:latin typeface="Sagona ExtraLight" panose="020F0302020204030204"/>
            </a:rPr>
            <a:t>For ex :x= int(4235)</a:t>
          </a:r>
          <a:br>
            <a:rPr lang="en-US" sz="1400" kern="1200" dirty="0">
              <a:latin typeface="Sagona ExtraLight" panose="020F0302020204030204"/>
            </a:rPr>
          </a:br>
          <a:r>
            <a:rPr lang="en-US" sz="1400" kern="1200" dirty="0">
              <a:latin typeface="Sagona ExtraLight" panose="020F0302020204030204"/>
            </a:rPr>
            <a:t>print(x)</a:t>
          </a:r>
          <a:endParaRPr lang="en-US" sz="1400" kern="1200" dirty="0"/>
        </a:p>
      </dsp:txBody>
      <dsp:txXfrm>
        <a:off x="73454" y="1973089"/>
        <a:ext cx="4833502" cy="1812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84189-3854-4F63-AF87-254640EC15AB}">
      <dsp:nvSpPr>
        <dsp:cNvPr id="0" name=""/>
        <dsp:cNvSpPr/>
      </dsp:nvSpPr>
      <dsp:spPr>
        <a:xfrm>
          <a:off x="225480" y="1003401"/>
          <a:ext cx="698044" cy="69804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BBF61-9131-4271-88FA-CE06DB74AD57}">
      <dsp:nvSpPr>
        <dsp:cNvPr id="0" name=""/>
        <dsp:cNvSpPr/>
      </dsp:nvSpPr>
      <dsp:spPr>
        <a:xfrm>
          <a:off x="374244" y="1152164"/>
          <a:ext cx="400517" cy="400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D30DA-A2E5-4DAA-A772-2649C6E70A22}">
      <dsp:nvSpPr>
        <dsp:cNvPr id="0" name=""/>
        <dsp:cNvSpPr/>
      </dsp:nvSpPr>
      <dsp:spPr>
        <a:xfrm>
          <a:off x="2335" y="1918869"/>
          <a:ext cx="1144335" cy="86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Numbers with certain places after the decimal point are referred to as floating </a:t>
          </a:r>
          <a:r>
            <a:rPr lang="en-US" sz="1100" kern="1200">
              <a:latin typeface="Sagona ExtraLight" panose="020F0302020204030204"/>
            </a:rPr>
            <a:t>point numbers</a:t>
          </a:r>
          <a:r>
            <a:rPr lang="en-US" sz="1100" kern="1200"/>
            <a:t> in the programming language:</a:t>
          </a:r>
        </a:p>
      </dsp:txBody>
      <dsp:txXfrm>
        <a:off x="2335" y="1918869"/>
        <a:ext cx="1144335" cy="866298"/>
      </dsp:txXfrm>
    </dsp:sp>
    <dsp:sp modelId="{0CAAF8C7-6692-456E-AD88-865B96FF7085}">
      <dsp:nvSpPr>
        <dsp:cNvPr id="0" name=""/>
        <dsp:cNvSpPr/>
      </dsp:nvSpPr>
      <dsp:spPr>
        <a:xfrm>
          <a:off x="1570075" y="1003401"/>
          <a:ext cx="698044" cy="69804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775EF-3512-47DE-8EF3-AC4B43B0D389}">
      <dsp:nvSpPr>
        <dsp:cNvPr id="0" name=""/>
        <dsp:cNvSpPr/>
      </dsp:nvSpPr>
      <dsp:spPr>
        <a:xfrm>
          <a:off x="1718839" y="1152164"/>
          <a:ext cx="400517" cy="400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40528-A98A-4C1C-84A1-D4ABB9B34389}">
      <dsp:nvSpPr>
        <dsp:cNvPr id="0" name=""/>
        <dsp:cNvSpPr/>
      </dsp:nvSpPr>
      <dsp:spPr>
        <a:xfrm>
          <a:off x="1346930" y="1918869"/>
          <a:ext cx="1144335" cy="86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floating point number type ranges approximately from -10 to 10^308 and has16 digits of precision.</a:t>
          </a:r>
        </a:p>
      </dsp:txBody>
      <dsp:txXfrm>
        <a:off x="1346930" y="1918869"/>
        <a:ext cx="1144335" cy="866298"/>
      </dsp:txXfrm>
    </dsp:sp>
    <dsp:sp modelId="{E401C865-27F3-43FE-935C-18B990ECFBC2}">
      <dsp:nvSpPr>
        <dsp:cNvPr id="0" name=""/>
        <dsp:cNvSpPr/>
      </dsp:nvSpPr>
      <dsp:spPr>
        <a:xfrm>
          <a:off x="2914670" y="1003401"/>
          <a:ext cx="698044" cy="69804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24295-8AED-4FB7-B964-46B8DD6AD9EE}">
      <dsp:nvSpPr>
        <dsp:cNvPr id="0" name=""/>
        <dsp:cNvSpPr/>
      </dsp:nvSpPr>
      <dsp:spPr>
        <a:xfrm>
          <a:off x="3063434" y="1152164"/>
          <a:ext cx="400517" cy="400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3B5C34-582A-48FF-9D55-CACC0D5C17C0}">
      <dsp:nvSpPr>
        <dsp:cNvPr id="0" name=""/>
        <dsp:cNvSpPr/>
      </dsp:nvSpPr>
      <dsp:spPr>
        <a:xfrm>
          <a:off x="2691524" y="1918869"/>
          <a:ext cx="1144335" cy="86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There are two ways to write a floating point number. It can be written </a:t>
          </a:r>
          <a:r>
            <a:rPr lang="en-US" sz="1100" kern="1200">
              <a:latin typeface="Sagona ExtraLight" panose="020F0302020204030204"/>
            </a:rPr>
            <a:t>using ordinary</a:t>
          </a:r>
          <a:r>
            <a:rPr lang="en-US" sz="1100" kern="1200"/>
            <a:t> decimal notation or scientific notation.</a:t>
          </a:r>
        </a:p>
      </dsp:txBody>
      <dsp:txXfrm>
        <a:off x="2691524" y="1918869"/>
        <a:ext cx="1144335" cy="866298"/>
      </dsp:txXfrm>
    </dsp:sp>
    <dsp:sp modelId="{266083A5-BF49-4809-846C-8E05FE32FADA}">
      <dsp:nvSpPr>
        <dsp:cNvPr id="0" name=""/>
        <dsp:cNvSpPr/>
      </dsp:nvSpPr>
      <dsp:spPr>
        <a:xfrm>
          <a:off x="4259265" y="1003401"/>
          <a:ext cx="698044" cy="69804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73600-2954-4482-98D6-C36F6D0C35A9}">
      <dsp:nvSpPr>
        <dsp:cNvPr id="0" name=""/>
        <dsp:cNvSpPr/>
      </dsp:nvSpPr>
      <dsp:spPr>
        <a:xfrm>
          <a:off x="4408028" y="1152164"/>
          <a:ext cx="400517" cy="4005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0A0287-E915-4D3F-A01A-49AE847E6F93}">
      <dsp:nvSpPr>
        <dsp:cNvPr id="0" name=""/>
        <dsp:cNvSpPr/>
      </dsp:nvSpPr>
      <dsp:spPr>
        <a:xfrm>
          <a:off x="4036119" y="1918869"/>
          <a:ext cx="1144335" cy="86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Sagona ExtraLight" panose="020F0302020204030204"/>
            </a:rPr>
            <a:t>For ex: 6.e46</a:t>
          </a:r>
          <a:br>
            <a:rPr lang="en-US" sz="1100" kern="1200">
              <a:latin typeface="Sagona ExtraLight" panose="020F0302020204030204"/>
            </a:rPr>
          </a:br>
          <a:r>
            <a:rPr lang="en-US" sz="1100" kern="1200">
              <a:latin typeface="Sagona ExtraLight" panose="020F0302020204030204"/>
            </a:rPr>
            <a:t>5.455551</a:t>
          </a:r>
          <a:br>
            <a:rPr lang="en-US" sz="1100" kern="1200">
              <a:latin typeface="Sagona ExtraLight" panose="020F0302020204030204"/>
            </a:rPr>
          </a:br>
          <a:r>
            <a:rPr lang="en-US" sz="1100" kern="1200">
              <a:latin typeface="Sagona ExtraLight" panose="020F0302020204030204"/>
            </a:rPr>
            <a:t>x=float(5/2)</a:t>
          </a:r>
          <a:br>
            <a:rPr lang="en-US" sz="1100" kern="1200">
              <a:latin typeface="Sagona ExtraLight" panose="020F0302020204030204"/>
            </a:rPr>
          </a:br>
          <a:r>
            <a:rPr lang="en-US" sz="1100" kern="1200">
              <a:latin typeface="Sagona ExtraLight" panose="020F0302020204030204"/>
            </a:rPr>
            <a:t>print(x)</a:t>
          </a:r>
          <a:br>
            <a:rPr lang="en-US" sz="1100" kern="1200">
              <a:latin typeface="Sagona ExtraLight" panose="020F0302020204030204"/>
            </a:rPr>
          </a:br>
          <a:r>
            <a:rPr lang="en-US" sz="1100" kern="1200">
              <a:latin typeface="Sagona ExtraLight" panose="020F0302020204030204"/>
            </a:rPr>
            <a:t>output=2.5</a:t>
          </a:r>
        </a:p>
      </dsp:txBody>
      <dsp:txXfrm>
        <a:off x="4036119" y="1918869"/>
        <a:ext cx="1144335" cy="866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B1848-598B-4EA1-AB20-CBB39B116352}">
      <dsp:nvSpPr>
        <dsp:cNvPr id="0" name=""/>
        <dsp:cNvSpPr/>
      </dsp:nvSpPr>
      <dsp:spPr>
        <a:xfrm>
          <a:off x="460333" y="514424"/>
          <a:ext cx="1372500" cy="1372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C6FB5-A392-4E4E-B1BF-17F1A976BE6B}">
      <dsp:nvSpPr>
        <dsp:cNvPr id="0" name=""/>
        <dsp:cNvSpPr/>
      </dsp:nvSpPr>
      <dsp:spPr>
        <a:xfrm>
          <a:off x="752833" y="806924"/>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7DDA83-70B3-4D77-824D-7CC5726E903B}">
      <dsp:nvSpPr>
        <dsp:cNvPr id="0" name=""/>
        <dsp:cNvSpPr/>
      </dsp:nvSpPr>
      <dsp:spPr>
        <a:xfrm>
          <a:off x="21583" y="2314424"/>
          <a:ext cx="225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 complex number has both real and imaginary parts, and Python allows you to specify this data type in a very easy and convenient way.</a:t>
          </a:r>
        </a:p>
      </dsp:txBody>
      <dsp:txXfrm>
        <a:off x="21583" y="2314424"/>
        <a:ext cx="2250000" cy="1012500"/>
      </dsp:txXfrm>
    </dsp:sp>
    <dsp:sp modelId="{B393E54A-5694-463B-96C7-0B0A1101AA9A}">
      <dsp:nvSpPr>
        <dsp:cNvPr id="0" name=""/>
        <dsp:cNvSpPr/>
      </dsp:nvSpPr>
      <dsp:spPr>
        <a:xfrm>
          <a:off x="3104083" y="514424"/>
          <a:ext cx="1372500" cy="1372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CF4B5-D1DC-4B3B-9691-6E7EC1D919FF}">
      <dsp:nvSpPr>
        <dsp:cNvPr id="0" name=""/>
        <dsp:cNvSpPr/>
      </dsp:nvSpPr>
      <dsp:spPr>
        <a:xfrm>
          <a:off x="3396583" y="806924"/>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077EDB-5A2E-4295-A82D-97E005DF14A3}">
      <dsp:nvSpPr>
        <dsp:cNvPr id="0" name=""/>
        <dsp:cNvSpPr/>
      </dsp:nvSpPr>
      <dsp:spPr>
        <a:xfrm>
          <a:off x="2665333" y="2314424"/>
          <a:ext cx="225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 ex:&lt;variable name&gt;=complex(</a:t>
          </a:r>
          <a:r>
            <a:rPr lang="en-US" sz="1100" kern="1200" err="1"/>
            <a:t>x,y</a:t>
          </a:r>
          <a:r>
            <a:rPr lang="en-US" sz="1100" kern="1200"/>
            <a:t>)</a:t>
          </a:r>
          <a:br>
            <a:rPr lang="en-US" sz="1100" kern="1200"/>
          </a:br>
          <a:r>
            <a:rPr lang="en-US" sz="1100" kern="1200">
              <a:latin typeface="Sagona ExtraLight" panose="020F0302020204030204"/>
            </a:rPr>
            <a:t>or </a:t>
          </a:r>
          <a:br>
            <a:rPr lang="en-US" sz="1100" kern="1200">
              <a:latin typeface="Sagona ExtraLight" panose="020F0302020204030204"/>
            </a:rPr>
          </a:br>
          <a:r>
            <a:rPr lang="en-US" sz="1100" kern="1200"/>
            <a:t>&lt;variable name&gt;=x+yj</a:t>
          </a:r>
        </a:p>
      </dsp:txBody>
      <dsp:txXfrm>
        <a:off x="2665333" y="2314424"/>
        <a:ext cx="2250000" cy="101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A58F5-F6B4-47E6-B8A4-F66FBCB008B1}">
      <dsp:nvSpPr>
        <dsp:cNvPr id="0" name=""/>
        <dsp:cNvSpPr/>
      </dsp:nvSpPr>
      <dsp:spPr>
        <a:xfrm>
          <a:off x="0" y="43856"/>
          <a:ext cx="5098256" cy="13525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A Boolean data type generally has only two values:- 'True' or 'False'.</a:t>
          </a:r>
          <a:r>
            <a:rPr lang="en-US" sz="1600" kern="1200">
              <a:latin typeface="Sagona ExtraLight" panose="020F0302020204030204"/>
            </a:rPr>
            <a:t> </a:t>
          </a:r>
          <a:endParaRPr lang="en-US" sz="1600" kern="1200"/>
        </a:p>
      </dsp:txBody>
      <dsp:txXfrm>
        <a:off x="66025" y="109881"/>
        <a:ext cx="4966206" cy="1220470"/>
      </dsp:txXfrm>
    </dsp:sp>
    <dsp:sp modelId="{F1371ED4-5A1C-4F33-8A71-03F0F4DDF3C8}">
      <dsp:nvSpPr>
        <dsp:cNvPr id="0" name=""/>
        <dsp:cNvSpPr/>
      </dsp:nvSpPr>
      <dsp:spPr>
        <a:xfrm>
          <a:off x="0" y="1442457"/>
          <a:ext cx="5098256" cy="1352520"/>
        </a:xfrm>
        <a:prstGeom prst="roundRect">
          <a:avLst/>
        </a:prstGeom>
        <a:solidFill>
          <a:schemeClr val="accent2">
            <a:hueOff val="736838"/>
            <a:satOff val="-3277"/>
            <a:lumOff val="1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Boolean data type is a sub type of integers.</a:t>
          </a:r>
          <a:endParaRPr lang="en-US" sz="1600" kern="1200">
            <a:latin typeface="Sagona ExtraLight" panose="020F0302020204030204"/>
          </a:endParaRPr>
        </a:p>
      </dsp:txBody>
      <dsp:txXfrm>
        <a:off x="66025" y="1508482"/>
        <a:ext cx="4966206" cy="1220470"/>
      </dsp:txXfrm>
    </dsp:sp>
    <dsp:sp modelId="{CC56CECD-4C9D-492B-B70F-2F23A189B1D2}">
      <dsp:nvSpPr>
        <dsp:cNvPr id="0" name=""/>
        <dsp:cNvSpPr/>
      </dsp:nvSpPr>
      <dsp:spPr>
        <a:xfrm>
          <a:off x="0" y="2841057"/>
          <a:ext cx="5098256" cy="1352520"/>
        </a:xfrm>
        <a:prstGeom prst="roundRect">
          <a:avLst/>
        </a:prstGeom>
        <a:solidFill>
          <a:schemeClr val="accent2">
            <a:hueOff val="1473676"/>
            <a:satOff val="-6555"/>
            <a:lumOff val="37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Sagona ExtraLight" panose="020F0302020204030204"/>
            </a:rPr>
            <a:t>FOR ex:</a:t>
          </a:r>
          <a:br>
            <a:rPr lang="en-US" sz="1600" kern="1200">
              <a:latin typeface="Sagona ExtraLight" panose="020F0302020204030204"/>
            </a:rPr>
          </a:br>
          <a:r>
            <a:rPr lang="en-US" sz="1600" kern="1200">
              <a:latin typeface="Sagona ExtraLight" panose="020F0302020204030204"/>
            </a:rPr>
            <a:t>x=True</a:t>
          </a:r>
          <a:br>
            <a:rPr lang="en-US" sz="1600" kern="1200">
              <a:latin typeface="Sagona ExtraLight" panose="020F0302020204030204"/>
            </a:rPr>
          </a:br>
          <a:r>
            <a:rPr lang="en-US" sz="1600" kern="1200">
              <a:latin typeface="Sagona ExtraLight" panose="020F0302020204030204"/>
            </a:rPr>
            <a:t>y=False</a:t>
          </a:r>
          <a:br>
            <a:rPr lang="en-US" sz="1600" kern="1200">
              <a:latin typeface="Sagona ExtraLight" panose="020F0302020204030204"/>
            </a:rPr>
          </a:br>
          <a:r>
            <a:rPr lang="en-US" sz="1600" kern="1200">
              <a:latin typeface="Sagona ExtraLight" panose="020F0302020204030204"/>
            </a:rPr>
            <a:t>print(x)</a:t>
          </a:r>
          <a:br>
            <a:rPr lang="en-US" sz="1600" kern="1200">
              <a:latin typeface="Sagona ExtraLight" panose="020F0302020204030204"/>
            </a:rPr>
          </a:br>
          <a:r>
            <a:rPr lang="en-US" sz="1600" kern="1200">
              <a:latin typeface="Sagona ExtraLight" panose="020F0302020204030204"/>
            </a:rPr>
            <a:t>output=True</a:t>
          </a:r>
          <a:endParaRPr lang="en-US" sz="1600" kern="1200"/>
        </a:p>
      </dsp:txBody>
      <dsp:txXfrm>
        <a:off x="66025" y="2907082"/>
        <a:ext cx="4966206" cy="1220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F7952-CB0E-4123-9CBD-76774E810013}">
      <dsp:nvSpPr>
        <dsp:cNvPr id="0" name=""/>
        <dsp:cNvSpPr/>
      </dsp:nvSpPr>
      <dsp:spPr>
        <a:xfrm>
          <a:off x="0" y="0"/>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A8472-C482-469E-9750-CCED393F26C1}">
      <dsp:nvSpPr>
        <dsp:cNvPr id="0" name=""/>
        <dsp:cNvSpPr/>
      </dsp:nvSpPr>
      <dsp:spPr>
        <a:xfrm>
          <a:off x="0" y="0"/>
          <a:ext cx="5098256" cy="2118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defRPr cap="all"/>
          </a:pPr>
          <a:r>
            <a:rPr lang="en-US" sz="1600" kern="1200" dirty="0"/>
            <a:t>A Python string is a contiguous sequence of Unicode characters.</a:t>
          </a:r>
          <a:r>
            <a:rPr lang="en-US" sz="1600" kern="1200" dirty="0">
              <a:latin typeface="Sagona ExtraLight" panose="020F0302020204030204"/>
            </a:rPr>
            <a:t> </a:t>
          </a:r>
          <a:endParaRPr lang="en-US" sz="1600" kern="1200" dirty="0"/>
        </a:p>
      </dsp:txBody>
      <dsp:txXfrm>
        <a:off x="0" y="0"/>
        <a:ext cx="5098256" cy="2118717"/>
      </dsp:txXfrm>
    </dsp:sp>
    <dsp:sp modelId="{5C1AD1C7-215F-4541-B1C7-C34AE27EE5DA}">
      <dsp:nvSpPr>
        <dsp:cNvPr id="0" name=""/>
        <dsp:cNvSpPr/>
      </dsp:nvSpPr>
      <dsp:spPr>
        <a:xfrm>
          <a:off x="0" y="2118717"/>
          <a:ext cx="509825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89144-AA21-432B-BC30-22B6800504A0}">
      <dsp:nvSpPr>
        <dsp:cNvPr id="0" name=""/>
        <dsp:cNvSpPr/>
      </dsp:nvSpPr>
      <dsp:spPr>
        <a:xfrm>
          <a:off x="0" y="2118717"/>
          <a:ext cx="5098256" cy="2118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defRPr cap="all"/>
          </a:pPr>
          <a:r>
            <a:rPr lang="en-US" sz="1600" kern="1200"/>
            <a:t>Single quotes or double quotes can be used to denote a string, as we saw in Chapter 1, Getting Started with Python.</a:t>
          </a:r>
          <a:br>
            <a:rPr lang="en-US" sz="1600" kern="1200"/>
          </a:br>
          <a:r>
            <a:rPr lang="en-US" sz="1600" kern="1200"/>
            <a:t>For multiline string representation, ''' or """ can be used.</a:t>
          </a:r>
          <a:br>
            <a:rPr lang="en-US" sz="1600" kern="1200">
              <a:latin typeface="Sagona ExtraLight" panose="020F0302020204030204"/>
            </a:rPr>
          </a:br>
          <a:r>
            <a:rPr lang="en-US" sz="1600" kern="1200">
              <a:latin typeface="Sagona ExtraLight" panose="020F0302020204030204"/>
            </a:rPr>
            <a:t>For ex: x="hello"</a:t>
          </a:r>
          <a:br>
            <a:rPr lang="en-US" sz="1600" kern="1200">
              <a:latin typeface="Sagona ExtraLight" panose="020F0302020204030204"/>
            </a:rPr>
          </a:br>
          <a:r>
            <a:rPr lang="en-US" sz="1600" kern="1200">
              <a:latin typeface="Sagona ExtraLight" panose="020F0302020204030204"/>
            </a:rPr>
            <a:t>y='''hi what are you doing  '''</a:t>
          </a:r>
          <a:br>
            <a:rPr lang="en-US" sz="1600" kern="1200">
              <a:latin typeface="Sagona ExtraLight" panose="020F0302020204030204"/>
            </a:rPr>
          </a:br>
          <a:r>
            <a:rPr lang="en-US" sz="1600" kern="1200">
              <a:latin typeface="Sagona ExtraLight" panose="020F0302020204030204"/>
            </a:rPr>
            <a:t>z='aryan'</a:t>
          </a:r>
          <a:endParaRPr lang="en-US" sz="1600" kern="1200"/>
        </a:p>
      </dsp:txBody>
      <dsp:txXfrm>
        <a:off x="0" y="2118717"/>
        <a:ext cx="5098256" cy="21187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64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62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52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28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78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75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769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811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038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34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44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10393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4D3728AC-DC76-416B-AB54-A0357D3E5103}"/>
              </a:ext>
            </a:extLst>
          </p:cNvPr>
          <p:cNvPicPr>
            <a:picLocks noChangeAspect="1"/>
          </p:cNvPicPr>
          <p:nvPr/>
        </p:nvPicPr>
        <p:blipFill rotWithShape="1">
          <a:blip r:embed="rId2">
            <a:alphaModFix amt="35000"/>
          </a:blip>
          <a:srcRect t="6714" b="18286"/>
          <a:stretch/>
        </p:blipFill>
        <p:spPr>
          <a:xfrm>
            <a:off x="20" y="10"/>
            <a:ext cx="9143980" cy="5143490"/>
          </a:xfrm>
          <a:prstGeom prst="rect">
            <a:avLst/>
          </a:prstGeom>
        </p:spPr>
      </p:pic>
      <p:sp>
        <p:nvSpPr>
          <p:cNvPr id="2" name="Title 1">
            <a:extLst>
              <a:ext uri="{FF2B5EF4-FFF2-40B4-BE49-F238E27FC236}">
                <a16:creationId xmlns:a16="http://schemas.microsoft.com/office/drawing/2014/main" id="{FB47F8C4-85EE-4D36-B18E-E6D2A748C810}"/>
              </a:ext>
            </a:extLst>
          </p:cNvPr>
          <p:cNvSpPr>
            <a:spLocks noGrp="1"/>
          </p:cNvSpPr>
          <p:nvPr>
            <p:ph type="ctrTitle"/>
          </p:nvPr>
        </p:nvSpPr>
        <p:spPr>
          <a:xfrm>
            <a:off x="822960" y="569214"/>
            <a:ext cx="7543800" cy="2674620"/>
          </a:xfrm>
        </p:spPr>
        <p:txBody>
          <a:bodyPr>
            <a:normAutofit/>
          </a:bodyPr>
          <a:lstStyle/>
          <a:p>
            <a:r>
              <a:rPr lang="en-US" sz="6800">
                <a:solidFill>
                  <a:srgbClr val="FFFFFF"/>
                </a:solidFill>
                <a:ea typeface="+mj-lt"/>
                <a:cs typeface="+mj-lt"/>
              </a:rPr>
              <a:t>Numeric data types or numbers</a:t>
            </a:r>
            <a:endParaRPr lang="en-US" sz="6800">
              <a:solidFill>
                <a:srgbClr val="FFFFFF"/>
              </a:solidFill>
            </a:endParaRPr>
          </a:p>
        </p:txBody>
      </p:sp>
      <p:sp>
        <p:nvSpPr>
          <p:cNvPr id="3" name="Subtitle 2">
            <a:extLst>
              <a:ext uri="{FF2B5EF4-FFF2-40B4-BE49-F238E27FC236}">
                <a16:creationId xmlns:a16="http://schemas.microsoft.com/office/drawing/2014/main" id="{3827A717-085D-42A9-A6C8-55D999E574F1}"/>
              </a:ext>
            </a:extLst>
          </p:cNvPr>
          <p:cNvSpPr>
            <a:spLocks noGrp="1"/>
          </p:cNvSpPr>
          <p:nvPr>
            <p:ph type="subTitle" idx="1"/>
          </p:nvPr>
        </p:nvSpPr>
        <p:spPr>
          <a:xfrm>
            <a:off x="825038" y="3483864"/>
            <a:ext cx="7543800" cy="857250"/>
          </a:xfrm>
        </p:spPr>
        <p:txBody>
          <a:bodyPr vert="horz" lIns="91440" tIns="45720" rIns="91440" bIns="45720" rtlCol="0" anchor="t">
            <a:normAutofit/>
          </a:bodyPr>
          <a:lstStyle/>
          <a:p>
            <a:pPr>
              <a:lnSpc>
                <a:spcPct val="110000"/>
              </a:lnSpc>
            </a:pPr>
            <a:r>
              <a:rPr lang="en-US" sz="1300" dirty="0">
                <a:solidFill>
                  <a:srgbClr val="FFFFFF"/>
                </a:solidFill>
                <a:ea typeface="+mn-lt"/>
                <a:cs typeface="+mn-lt"/>
              </a:rPr>
              <a:t>there are generally four numeric data types in Python. They are integers, long integers, floating point numbers, and complex numbers.</a:t>
            </a:r>
            <a:endParaRPr lang="en-US" sz="1300">
              <a:solidFill>
                <a:srgbClr val="FFFFFF"/>
              </a:solidFill>
            </a:endParaRPr>
          </a:p>
          <a:p>
            <a:pPr>
              <a:lnSpc>
                <a:spcPct val="110000"/>
              </a:lnSpc>
            </a:pPr>
            <a:endParaRPr lang="en-US" sz="1300">
              <a:solidFill>
                <a:srgbClr val="FFFFFF"/>
              </a:solidFill>
            </a:endParaRPr>
          </a:p>
        </p:txBody>
      </p:sp>
      <p:cxnSp>
        <p:nvCxnSpPr>
          <p:cNvPr id="29" name="Straight Connector 28">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356055"/>
            <a:ext cx="7406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99413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2">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3CFCFC-CD7D-48D0-B1E2-8FDEA5E3CA4D}"/>
              </a:ext>
            </a:extLst>
          </p:cNvPr>
          <p:cNvSpPr>
            <a:spLocks noGrp="1"/>
          </p:cNvSpPr>
          <p:nvPr>
            <p:ph type="title"/>
          </p:nvPr>
        </p:nvSpPr>
        <p:spPr>
          <a:xfrm>
            <a:off x="481694" y="476209"/>
            <a:ext cx="2529397" cy="3791928"/>
          </a:xfrm>
        </p:spPr>
        <p:txBody>
          <a:bodyPr anchor="ctr">
            <a:normAutofit/>
          </a:bodyPr>
          <a:lstStyle/>
          <a:p>
            <a:r>
              <a:rPr lang="en-US">
                <a:ea typeface="+mj-lt"/>
                <a:cs typeface="+mj-lt"/>
              </a:rPr>
              <a:t>Integers and long integers</a:t>
            </a:r>
            <a:endParaRPr lang="en-US"/>
          </a:p>
        </p:txBody>
      </p:sp>
      <p:cxnSp>
        <p:nvCxnSpPr>
          <p:cNvPr id="18" name="Straight Connector 14">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1266" y="1343473"/>
            <a:ext cx="0" cy="20574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1618"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B4099D08-E668-4831-962B-CCE03FAF72A7}"/>
              </a:ext>
            </a:extLst>
          </p:cNvPr>
          <p:cNvGraphicFramePr>
            <a:graphicFrameLocks noGrp="1"/>
          </p:cNvGraphicFramePr>
          <p:nvPr>
            <p:ph idx="1"/>
            <p:extLst>
              <p:ext uri="{D42A27DB-BD31-4B8C-83A1-F6EECF244321}">
                <p14:modId xmlns:p14="http://schemas.microsoft.com/office/powerpoint/2010/main" val="958981228"/>
              </p:ext>
            </p:extLst>
          </p:nvPr>
        </p:nvGraphicFramePr>
        <p:xfrm>
          <a:off x="3486150" y="479822"/>
          <a:ext cx="5182791" cy="378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3205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77F8F4-5AF3-4AC3-AC12-894D9FE126C5}"/>
              </a:ext>
            </a:extLst>
          </p:cNvPr>
          <p:cNvSpPr>
            <a:spLocks noGrp="1"/>
          </p:cNvSpPr>
          <p:nvPr>
            <p:ph type="title"/>
          </p:nvPr>
        </p:nvSpPr>
        <p:spPr>
          <a:xfrm>
            <a:off x="481694" y="476209"/>
            <a:ext cx="2529397" cy="3791928"/>
          </a:xfrm>
        </p:spPr>
        <p:txBody>
          <a:bodyPr anchor="ctr">
            <a:normAutofit/>
          </a:bodyPr>
          <a:lstStyle/>
          <a:p>
            <a:r>
              <a:rPr lang="en-US" dirty="0">
                <a:ea typeface="+mj-lt"/>
                <a:cs typeface="+mj-lt"/>
              </a:rPr>
              <a:t>Floating point numbers</a:t>
            </a:r>
            <a:endParaRPr lang="en-US" dirty="0"/>
          </a:p>
        </p:txBody>
      </p:sp>
      <p:cxnSp>
        <p:nvCxnSpPr>
          <p:cNvPr id="26" name="Straight Connector 2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1266" y="1343473"/>
            <a:ext cx="0" cy="20574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31">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1618"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1C6AA1F-AA01-4C15-A3F0-47039FAFFFD0}"/>
              </a:ext>
            </a:extLst>
          </p:cNvPr>
          <p:cNvGraphicFramePr>
            <a:graphicFrameLocks noGrp="1"/>
          </p:cNvGraphicFramePr>
          <p:nvPr>
            <p:ph idx="1"/>
            <p:extLst>
              <p:ext uri="{D42A27DB-BD31-4B8C-83A1-F6EECF244321}">
                <p14:modId xmlns:p14="http://schemas.microsoft.com/office/powerpoint/2010/main" val="1489020325"/>
              </p:ext>
            </p:extLst>
          </p:nvPr>
        </p:nvGraphicFramePr>
        <p:xfrm>
          <a:off x="3486150" y="479822"/>
          <a:ext cx="5182791" cy="378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23129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6C03C-76BB-43D0-95B1-2C6F35800D8A}"/>
              </a:ext>
            </a:extLst>
          </p:cNvPr>
          <p:cNvSpPr>
            <a:spLocks noGrp="1"/>
          </p:cNvSpPr>
          <p:nvPr>
            <p:ph type="title"/>
          </p:nvPr>
        </p:nvSpPr>
        <p:spPr>
          <a:xfrm>
            <a:off x="482600" y="476209"/>
            <a:ext cx="2766820" cy="3791928"/>
          </a:xfrm>
        </p:spPr>
        <p:txBody>
          <a:bodyPr anchor="ctr">
            <a:normAutofit/>
          </a:bodyPr>
          <a:lstStyle/>
          <a:p>
            <a:pPr algn="r"/>
            <a:r>
              <a:rPr lang="en-US" dirty="0">
                <a:ea typeface="+mj-lt"/>
                <a:cs typeface="+mj-lt"/>
              </a:rPr>
              <a:t>Complex numbers</a:t>
            </a:r>
            <a:endParaRPr lang="en-US"/>
          </a:p>
        </p:txBody>
      </p:sp>
      <p:cxnSp>
        <p:nvCxnSpPr>
          <p:cNvPr id="24" name="Straight Connector 2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343473"/>
            <a:ext cx="0" cy="20574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BD610A6-0C4D-43BD-914B-4276ABD3676E}"/>
              </a:ext>
            </a:extLst>
          </p:cNvPr>
          <p:cNvGraphicFramePr>
            <a:graphicFrameLocks noGrp="1"/>
          </p:cNvGraphicFramePr>
          <p:nvPr>
            <p:ph idx="1"/>
            <p:extLst>
              <p:ext uri="{D42A27DB-BD31-4B8C-83A1-F6EECF244321}">
                <p14:modId xmlns:p14="http://schemas.microsoft.com/office/powerpoint/2010/main" val="1431754512"/>
              </p:ext>
            </p:extLst>
          </p:nvPr>
        </p:nvGraphicFramePr>
        <p:xfrm>
          <a:off x="3732023" y="476210"/>
          <a:ext cx="4936916" cy="3841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45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 y="0"/>
            <a:ext cx="9139737"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D79158-3D54-4F77-A291-EDD5B190B440}"/>
              </a:ext>
            </a:extLst>
          </p:cNvPr>
          <p:cNvSpPr>
            <a:spLocks noGrp="1"/>
          </p:cNvSpPr>
          <p:nvPr>
            <p:ph type="title"/>
          </p:nvPr>
        </p:nvSpPr>
        <p:spPr>
          <a:xfrm>
            <a:off x="369277" y="387626"/>
            <a:ext cx="2313633" cy="4329630"/>
          </a:xfrm>
        </p:spPr>
        <p:txBody>
          <a:bodyPr anchor="ctr">
            <a:normAutofit/>
          </a:bodyPr>
          <a:lstStyle/>
          <a:p>
            <a:r>
              <a:rPr lang="en-US" sz="2700">
                <a:solidFill>
                  <a:schemeClr val="bg1"/>
                </a:solidFill>
                <a:ea typeface="+mj-lt"/>
                <a:cs typeface="+mj-lt"/>
              </a:rPr>
              <a:t>Boolean data type</a:t>
            </a:r>
            <a:endParaRPr lang="en-US" sz="2700">
              <a:solidFill>
                <a:schemeClr val="bg1"/>
              </a:solidFill>
            </a:endParaRPr>
          </a:p>
        </p:txBody>
      </p:sp>
      <p:graphicFrame>
        <p:nvGraphicFramePr>
          <p:cNvPr id="5" name="Content Placeholder 2">
            <a:extLst>
              <a:ext uri="{FF2B5EF4-FFF2-40B4-BE49-F238E27FC236}">
                <a16:creationId xmlns:a16="http://schemas.microsoft.com/office/drawing/2014/main" id="{30E2A9DA-8A69-44E0-996E-E72332028BE9}"/>
              </a:ext>
            </a:extLst>
          </p:cNvPr>
          <p:cNvGraphicFramePr>
            <a:graphicFrameLocks noGrp="1"/>
          </p:cNvGraphicFramePr>
          <p:nvPr>
            <p:ph idx="1"/>
            <p:extLst>
              <p:ext uri="{D42A27DB-BD31-4B8C-83A1-F6EECF244321}">
                <p14:modId xmlns:p14="http://schemas.microsoft.com/office/powerpoint/2010/main" val="4007507479"/>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18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 y="0"/>
            <a:ext cx="9139737"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599289-3B87-49C1-82EC-6C545B7A5D44}"/>
              </a:ext>
            </a:extLst>
          </p:cNvPr>
          <p:cNvSpPr>
            <a:spLocks noGrp="1"/>
          </p:cNvSpPr>
          <p:nvPr>
            <p:ph type="title"/>
          </p:nvPr>
        </p:nvSpPr>
        <p:spPr>
          <a:xfrm>
            <a:off x="369277" y="387626"/>
            <a:ext cx="2313633" cy="4329630"/>
          </a:xfrm>
        </p:spPr>
        <p:txBody>
          <a:bodyPr anchor="ctr">
            <a:normAutofit/>
          </a:bodyPr>
          <a:lstStyle/>
          <a:p>
            <a:r>
              <a:rPr lang="en-US" sz="2700">
                <a:solidFill>
                  <a:schemeClr val="bg1"/>
                </a:solidFill>
                <a:ea typeface="+mj-lt"/>
                <a:cs typeface="+mj-lt"/>
              </a:rPr>
              <a:t>String data types</a:t>
            </a:r>
            <a:endParaRPr lang="en-US" sz="2700">
              <a:solidFill>
                <a:schemeClr val="bg1"/>
              </a:solidFill>
            </a:endParaRPr>
          </a:p>
        </p:txBody>
      </p:sp>
      <p:graphicFrame>
        <p:nvGraphicFramePr>
          <p:cNvPr id="5" name="Content Placeholder 2">
            <a:extLst>
              <a:ext uri="{FF2B5EF4-FFF2-40B4-BE49-F238E27FC236}">
                <a16:creationId xmlns:a16="http://schemas.microsoft.com/office/drawing/2014/main" id="{E9F13147-1C05-4BA8-A54D-EECC212A5B34}"/>
              </a:ext>
            </a:extLst>
          </p:cNvPr>
          <p:cNvGraphicFramePr>
            <a:graphicFrameLocks noGrp="1"/>
          </p:cNvGraphicFramePr>
          <p:nvPr>
            <p:ph idx="1"/>
            <p:extLst>
              <p:ext uri="{D42A27DB-BD31-4B8C-83A1-F6EECF244321}">
                <p14:modId xmlns:p14="http://schemas.microsoft.com/office/powerpoint/2010/main" val="4031885788"/>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718053"/>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244139"/>
      </a:dk2>
      <a:lt2>
        <a:srgbClr val="EDECF0"/>
      </a:lt2>
      <a:accent1>
        <a:srgbClr val="9FA741"/>
      </a:accent1>
      <a:accent2>
        <a:srgbClr val="76B03A"/>
      </a:accent2>
      <a:accent3>
        <a:srgbClr val="52B647"/>
      </a:accent3>
      <a:accent4>
        <a:srgbClr val="3BB161"/>
      </a:accent4>
      <a:accent5>
        <a:srgbClr val="46B196"/>
      </a:accent5>
      <a:accent6>
        <a:srgbClr val="3B9FB1"/>
      </a:accent6>
      <a:hlink>
        <a:srgbClr val="837CD3"/>
      </a:hlink>
      <a:folHlink>
        <a:srgbClr val="878787"/>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78</TotalTime>
  <Words>337</Words>
  <Application>Microsoft Office PowerPoint</Application>
  <PresentationFormat>On-screen Show (16:9)</PresentationFormat>
  <Paragraphs>62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RetrospectVTI</vt:lpstr>
      <vt:lpstr>Numeric data types or numbers</vt:lpstr>
      <vt:lpstr>Integers and long integers</vt:lpstr>
      <vt:lpstr>Floating point numbers</vt:lpstr>
      <vt:lpstr>Complex numbers</vt:lpstr>
      <vt:lpstr>Boolean data type</vt:lpstr>
      <vt:lpstr>String data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Declaring Variable</dc:title>
  <dc:creator>R</dc:creator>
  <cp:lastModifiedBy>Windows User</cp:lastModifiedBy>
  <cp:revision>180</cp:revision>
  <dcterms:created xsi:type="dcterms:W3CDTF">2006-08-16T00:00:00Z</dcterms:created>
  <dcterms:modified xsi:type="dcterms:W3CDTF">2020-05-08T14:54:27Z</dcterms:modified>
</cp:coreProperties>
</file>