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A7452-ABB7-C157-6628-CB42AAED59AF}" v="42" dt="2020-05-08T15:26:32.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77"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endra Yadav [DS-08]" userId="S::19225760031@datascience.manipal.edu::8ed35957-b4a4-4eaf-8310-b2eafcc0d91b" providerId="AD" clId="Web-{0BDA7452-ABB7-C157-6628-CB42AAED59AF}"/>
    <pc:docChg chg="addSld delSld modSld">
      <pc:chgData name="Nagendra Yadav [DS-08]" userId="S::19225760031@datascience.manipal.edu::8ed35957-b4a4-4eaf-8310-b2eafcc0d91b" providerId="AD" clId="Web-{0BDA7452-ABB7-C157-6628-CB42AAED59AF}" dt="2020-05-08T15:26:32.465" v="37" actId="20577"/>
      <pc:docMkLst>
        <pc:docMk/>
      </pc:docMkLst>
      <pc:sldChg chg="modSp">
        <pc:chgData name="Nagendra Yadav [DS-08]" userId="S::19225760031@datascience.manipal.edu::8ed35957-b4a4-4eaf-8310-b2eafcc0d91b" providerId="AD" clId="Web-{0BDA7452-ABB7-C157-6628-CB42AAED59AF}" dt="2020-05-08T15:26:32.465" v="36" actId="20577"/>
        <pc:sldMkLst>
          <pc:docMk/>
          <pc:sldMk cId="1893864236" sldId="257"/>
        </pc:sldMkLst>
        <pc:spChg chg="mod">
          <ac:chgData name="Nagendra Yadav [DS-08]" userId="S::19225760031@datascience.manipal.edu::8ed35957-b4a4-4eaf-8310-b2eafcc0d91b" providerId="AD" clId="Web-{0BDA7452-ABB7-C157-6628-CB42AAED59AF}" dt="2020-05-08T15:23:34.475" v="11" actId="20577"/>
          <ac:spMkLst>
            <pc:docMk/>
            <pc:sldMk cId="1893864236" sldId="257"/>
            <ac:spMk id="2" creationId="{00000000-0000-0000-0000-000000000000}"/>
          </ac:spMkLst>
        </pc:spChg>
        <pc:spChg chg="mod">
          <ac:chgData name="Nagendra Yadav [DS-08]" userId="S::19225760031@datascience.manipal.edu::8ed35957-b4a4-4eaf-8310-b2eafcc0d91b" providerId="AD" clId="Web-{0BDA7452-ABB7-C157-6628-CB42AAED59AF}" dt="2020-05-08T15:26:32.465" v="36" actId="20577"/>
          <ac:spMkLst>
            <pc:docMk/>
            <pc:sldMk cId="1893864236" sldId="257"/>
            <ac:spMk id="3" creationId="{00000000-0000-0000-0000-000000000000}"/>
          </ac:spMkLst>
        </pc:spChg>
      </pc:sldChg>
      <pc:sldChg chg="addSp delSp modSp new">
        <pc:chgData name="Nagendra Yadav [DS-08]" userId="S::19225760031@datascience.manipal.edu::8ed35957-b4a4-4eaf-8310-b2eafcc0d91b" providerId="AD" clId="Web-{0BDA7452-ABB7-C157-6628-CB42AAED59AF}" dt="2020-05-08T15:26:04.449" v="33" actId="14100"/>
        <pc:sldMkLst>
          <pc:docMk/>
          <pc:sldMk cId="632851433" sldId="258"/>
        </pc:sldMkLst>
        <pc:spChg chg="del">
          <ac:chgData name="Nagendra Yadav [DS-08]" userId="S::19225760031@datascience.manipal.edu::8ed35957-b4a4-4eaf-8310-b2eafcc0d91b" providerId="AD" clId="Web-{0BDA7452-ABB7-C157-6628-CB42AAED59AF}" dt="2020-05-08T15:26:00.339" v="32"/>
          <ac:spMkLst>
            <pc:docMk/>
            <pc:sldMk cId="632851433" sldId="258"/>
            <ac:spMk id="2" creationId="{2D034D5B-11B4-4C32-A9AC-5BECE1071CB2}"/>
          </ac:spMkLst>
        </pc:spChg>
        <pc:spChg chg="del">
          <ac:chgData name="Nagendra Yadav [DS-08]" userId="S::19225760031@datascience.manipal.edu::8ed35957-b4a4-4eaf-8310-b2eafcc0d91b" providerId="AD" clId="Web-{0BDA7452-ABB7-C157-6628-CB42AAED59AF}" dt="2020-05-08T15:25:46.433" v="29"/>
          <ac:spMkLst>
            <pc:docMk/>
            <pc:sldMk cId="632851433" sldId="258"/>
            <ac:spMk id="3" creationId="{9B67515F-C6A6-4398-A259-C64BC604E955}"/>
          </ac:spMkLst>
        </pc:spChg>
        <pc:picChg chg="add mod ord">
          <ac:chgData name="Nagendra Yadav [DS-08]" userId="S::19225760031@datascience.manipal.edu::8ed35957-b4a4-4eaf-8310-b2eafcc0d91b" providerId="AD" clId="Web-{0BDA7452-ABB7-C157-6628-CB42AAED59AF}" dt="2020-05-08T15:26:04.449" v="33" actId="14100"/>
          <ac:picMkLst>
            <pc:docMk/>
            <pc:sldMk cId="632851433" sldId="258"/>
            <ac:picMk id="4" creationId="{D2DE64FD-40DD-42FC-A7D5-55C2187E56F7}"/>
          </ac:picMkLst>
        </pc:picChg>
      </pc:sldChg>
      <pc:sldChg chg="del">
        <pc:chgData name="Nagendra Yadav [DS-08]" userId="S::19225760031@datascience.manipal.edu::8ed35957-b4a4-4eaf-8310-b2eafcc0d91b" providerId="AD" clId="Web-{0BDA7452-ABB7-C157-6628-CB42AAED59AF}" dt="2020-05-08T15:23:42.412" v="17"/>
        <pc:sldMkLst>
          <pc:docMk/>
          <pc:sldMk cId="1121606412" sldId="258"/>
        </pc:sldMkLst>
      </pc:sldChg>
      <pc:sldChg chg="del">
        <pc:chgData name="Nagendra Yadav [DS-08]" userId="S::19225760031@datascience.manipal.edu::8ed35957-b4a4-4eaf-8310-b2eafcc0d91b" providerId="AD" clId="Web-{0BDA7452-ABB7-C157-6628-CB42AAED59AF}" dt="2020-05-08T15:23:42.975" v="18"/>
        <pc:sldMkLst>
          <pc:docMk/>
          <pc:sldMk cId="3048326830" sldId="259"/>
        </pc:sldMkLst>
      </pc:sldChg>
      <pc:sldChg chg="del">
        <pc:chgData name="Nagendra Yadav [DS-08]" userId="S::19225760031@datascience.manipal.edu::8ed35957-b4a4-4eaf-8310-b2eafcc0d91b" providerId="AD" clId="Web-{0BDA7452-ABB7-C157-6628-CB42AAED59AF}" dt="2020-05-08T15:23:43.428" v="19"/>
        <pc:sldMkLst>
          <pc:docMk/>
          <pc:sldMk cId="4073215591"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6"/>
            <a:ext cx="8305081" cy="1428750"/>
          </a:xfrm>
        </p:spPr>
        <p:txBody>
          <a:bodyPr>
            <a:normAutofit fontScale="90000"/>
          </a:bodyPr>
          <a:lstStyle/>
          <a:p>
            <a:r>
              <a:rPr lang="en-US" sz="4000" dirty="0">
                <a:ea typeface="+mj-lt"/>
                <a:cs typeface="+mj-lt"/>
              </a:rPr>
              <a:t>American Standard Code for Information Interchange (ASCII) character sets</a:t>
            </a:r>
            <a:endParaRPr lang="en-US" dirty="0"/>
          </a:p>
        </p:txBody>
      </p:sp>
      <p:sp>
        <p:nvSpPr>
          <p:cNvPr id="3" name="Content Placeholder 2"/>
          <p:cNvSpPr>
            <a:spLocks noGrp="1"/>
          </p:cNvSpPr>
          <p:nvPr>
            <p:ph idx="1"/>
          </p:nvPr>
        </p:nvSpPr>
        <p:spPr>
          <a:xfrm>
            <a:off x="457200" y="1391368"/>
            <a:ext cx="8229600" cy="2898454"/>
          </a:xfrm>
        </p:spPr>
        <p:txBody>
          <a:bodyPr vert="horz" lIns="91440" tIns="45720" rIns="91440" bIns="45720" rtlCol="0" anchor="t">
            <a:normAutofit/>
          </a:bodyPr>
          <a:lstStyle/>
          <a:p>
            <a:r>
              <a:rPr lang="en-US" sz="2800" dirty="0">
                <a:ea typeface="+mn-lt"/>
                <a:cs typeface="+mn-lt"/>
              </a:rPr>
              <a:t>The succeeding table shows the mapping of the first 128 ASCII codes to character values. The left column digits are the leftmost digits of the ASCII code. The top row's digit </a:t>
            </a:r>
            <a:r>
              <a:rPr lang="en-US" sz="2800" dirty="0" err="1">
                <a:ea typeface="+mn-lt"/>
                <a:cs typeface="+mn-lt"/>
              </a:rPr>
              <a:t>sre</a:t>
            </a:r>
            <a:r>
              <a:rPr lang="en-US" sz="2800" dirty="0">
                <a:ea typeface="+mn-lt"/>
                <a:cs typeface="+mn-lt"/>
              </a:rPr>
              <a:t> present the rightmost digits. For example, the ASCII code of character A would be 65</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89386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D2DE64FD-40DD-42FC-A7D5-55C2187E56F7}"/>
              </a:ext>
            </a:extLst>
          </p:cNvPr>
          <p:cNvPicPr>
            <a:picLocks noGrp="1" noChangeAspect="1"/>
          </p:cNvPicPr>
          <p:nvPr>
            <p:ph idx="1"/>
          </p:nvPr>
        </p:nvPicPr>
        <p:blipFill>
          <a:blip r:embed="rId2"/>
          <a:stretch>
            <a:fillRect/>
          </a:stretch>
        </p:blipFill>
        <p:spPr>
          <a:xfrm>
            <a:off x="563397" y="251247"/>
            <a:ext cx="7240828" cy="4343376"/>
          </a:xfrm>
        </p:spPr>
      </p:pic>
    </p:spTree>
    <p:extLst>
      <p:ext uri="{BB962C8B-B14F-4D97-AF65-F5344CB8AC3E}">
        <p14:creationId xmlns:p14="http://schemas.microsoft.com/office/powerpoint/2010/main" val="632851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117</Words>
  <Application>Microsoft Office PowerPoint</Application>
  <PresentationFormat>On-screen Show (16:9)</PresentationFormat>
  <Paragraphs>21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American Standard Code for Information Interchange (ASCII) character sets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Comments</dc:title>
  <dc:creator>R</dc:creator>
  <cp:lastModifiedBy>Windows User</cp:lastModifiedBy>
  <cp:revision>25</cp:revision>
  <dcterms:created xsi:type="dcterms:W3CDTF">2006-08-16T00:00:00Z</dcterms:created>
  <dcterms:modified xsi:type="dcterms:W3CDTF">2020-05-08T15:26:32Z</dcterms:modified>
</cp:coreProperties>
</file>