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F662-457E-45B7-A881-EC5DEA3665A7}" type="datetimeFigureOut">
              <a:rPr lang="he-IL" smtClean="0"/>
              <a:t>ב'/אייר/תשע"ח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0A57-2AF5-4BFF-808B-F4F29828A2B4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04" y="0"/>
            <a:ext cx="657229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0"/>
            <a:ext cx="56436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0"/>
            <a:ext cx="60007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0"/>
            <a:ext cx="66437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56" y="0"/>
            <a:ext cx="62865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0"/>
            <a:ext cx="67865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14290"/>
            <a:ext cx="68580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0"/>
            <a:ext cx="6357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0"/>
            <a:ext cx="62150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0"/>
            <a:ext cx="55007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0"/>
            <a:ext cx="70723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Zahy Abu Rahal</dc:creator>
  <cp:lastModifiedBy>Zahy Abu Rahal</cp:lastModifiedBy>
  <cp:revision>2</cp:revision>
  <dcterms:created xsi:type="dcterms:W3CDTF">2018-04-17T11:27:23Z</dcterms:created>
  <dcterms:modified xsi:type="dcterms:W3CDTF">2018-04-17T12:02:06Z</dcterms:modified>
</cp:coreProperties>
</file>