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DIanalysis_1708983027686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E166677-0D4A-4D4D-AD7D-67AB126ADFC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FDI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99F065E-1952-41A9-BC84-069E52725B1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2/26/2024 10:11:30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x FDI" id="2" name="slide2">
            <a:extLst>
              <a:ext uri="{FF2B5EF4-FFF2-40B4-BE49-F238E27FC236}">
                <a16:creationId xmlns:a16="http://schemas.microsoft.com/office/drawing/2014/main" id="{617DF9E7-D8F7-453A-B0D1-CE8B2FE578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20" y="2038350"/>
            <a:ext cx="211836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nimum FDI" id="3" name="slide3">
            <a:extLst>
              <a:ext uri="{FF2B5EF4-FFF2-40B4-BE49-F238E27FC236}">
                <a16:creationId xmlns:a16="http://schemas.microsoft.com/office/drawing/2014/main" id="{4A899A10-E510-474A-BA78-57576ED30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20" y="2171700"/>
            <a:ext cx="387096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Di over the years" id="4" name="slide4">
            <a:extLst>
              <a:ext uri="{FF2B5EF4-FFF2-40B4-BE49-F238E27FC236}">
                <a16:creationId xmlns:a16="http://schemas.microsoft.com/office/drawing/2014/main" id="{53971930-DD8E-492C-AF51-2171F676AC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7699"/>
            <a:ext cx="12192000" cy="546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p/Sets/FDI over 1k" id="5" name="slide5">
            <a:extLst>
              <a:ext uri="{FF2B5EF4-FFF2-40B4-BE49-F238E27FC236}">
                <a16:creationId xmlns:a16="http://schemas.microsoft.com/office/drawing/2014/main" id="{3755BADE-A953-498E-975B-842CB3E54A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02" y="0"/>
            <a:ext cx="4418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riation in FDI" id="6" name="slide6">
            <a:extLst>
              <a:ext uri="{FF2B5EF4-FFF2-40B4-BE49-F238E27FC236}">
                <a16:creationId xmlns:a16="http://schemas.microsoft.com/office/drawing/2014/main" id="{95C80496-4B10-4ED9-81EB-D346BFDD8C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21" y="0"/>
            <a:ext cx="7354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2024-02-26T22:11:30Z</dcterms:created>
  <dcterms:modified xsi:type="dcterms:W3CDTF">2024-02-26T22:11:30Z</dcterms:modified>
</cp:coreProperties>
</file>