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8" r:id="rId4"/>
    <p:sldId id="287" r:id="rId5"/>
    <p:sldId id="290" r:id="rId6"/>
    <p:sldId id="291" r:id="rId7"/>
    <p:sldId id="292" r:id="rId8"/>
    <p:sldId id="2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AWS (Amazon Web Services</a:t>
            </a:r>
            <a:r>
              <a:rPr lang="en-US" sz="3000" dirty="0" smtClean="0"/>
              <a:t>) – Load Balancer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ELB – Elastic Load Balancer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8715436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ELB – Elastic Load Balancer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14554"/>
            <a:ext cx="4143404" cy="339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ELB – Elastic Load Balancer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0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ELB</a:t>
            </a:r>
            <a:endParaRPr lang="en-US" sz="20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400052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ELB – Elastic Load Balancer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0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Application Load Balancer (ALB)</a:t>
            </a:r>
            <a:endParaRPr lang="en-US" sz="2000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00105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ELB – Elastic Load Balancer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0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Network Load Balancer (NLB)</a:t>
            </a:r>
            <a:endParaRPr lang="en-US" sz="2000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9"/>
            <a:ext cx="6929486" cy="2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ELB – Elastic Load Balancer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1050"/>
            <a:ext cx="781236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Queries &amp; Answers</a:t>
            </a:r>
            <a:b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3071810"/>
            <a:ext cx="164307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/>
            <a:r>
              <a:rPr lang="en-US" sz="1500" dirty="0" smtClean="0"/>
              <a:t>Any Queries ??</a:t>
            </a:r>
          </a:p>
          <a:p>
            <a:pPr marL="342900" lvl="1" indent="-342900"/>
            <a:endParaRPr lang="en-US" sz="1500" dirty="0"/>
          </a:p>
          <a:p>
            <a:pPr marL="342900" lvl="1" indent="-342900"/>
            <a:endParaRPr lang="en-US" sz="1500" dirty="0" smtClean="0"/>
          </a:p>
          <a:p>
            <a:pPr marL="342900" lvl="1" indent="-342900"/>
            <a:endParaRPr lang="en-US" sz="1500" dirty="0"/>
          </a:p>
          <a:p>
            <a:pPr marL="342900" lvl="1" indent="-342900"/>
            <a:endParaRPr lang="en-US" sz="15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4071942"/>
            <a:ext cx="13049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58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AWS (Amazon Web Services) – Load Balancer</vt:lpstr>
      <vt:lpstr>ELB – Elastic Load Balancer</vt:lpstr>
      <vt:lpstr>ELB – Elastic Load Balancer</vt:lpstr>
      <vt:lpstr>ELB – Elastic Load Balancer</vt:lpstr>
      <vt:lpstr>ELB – Elastic Load Balancer</vt:lpstr>
      <vt:lpstr>ELB – Elastic Load Balancer</vt:lpstr>
      <vt:lpstr>ELB – Elastic Load Balancer</vt:lpstr>
      <vt:lpstr>Queries &amp; Answers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(Amazon Web Services)</dc:title>
  <dc:creator>Durga Prasad</dc:creator>
  <cp:lastModifiedBy>HOME</cp:lastModifiedBy>
  <cp:revision>86</cp:revision>
  <dcterms:created xsi:type="dcterms:W3CDTF">2020-07-01T13:16:09Z</dcterms:created>
  <dcterms:modified xsi:type="dcterms:W3CDTF">2020-08-18T11:08:39Z</dcterms:modified>
</cp:coreProperties>
</file>