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9A2CB-3314-4EAB-98DC-8CF9F7177611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A2A8C-684F-486A-8CBE-40E4485B2A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3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36C2-BA42-43A1-8882-1C04073BB44C}" type="datetimeFigureOut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– </a:t>
            </a:r>
            <a:r>
              <a:rPr lang="en-US" dirty="0" smtClean="0"/>
              <a:t>Auto Scaling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307183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r"/>
            <a:endParaRPr lang="en-US" sz="1500" dirty="0" smtClean="0"/>
          </a:p>
          <a:p>
            <a:pPr algn="r"/>
            <a:endParaRPr lang="en-US" sz="1500" dirty="0"/>
          </a:p>
          <a:p>
            <a:pPr algn="r"/>
            <a:endParaRPr lang="en-US" sz="1500" dirty="0" smtClean="0"/>
          </a:p>
          <a:p>
            <a:pPr algn="r"/>
            <a:endParaRPr lang="en-US" sz="1500" dirty="0"/>
          </a:p>
          <a:p>
            <a:pPr algn="r"/>
            <a:endParaRPr lang="en-US" sz="1500" dirty="0" smtClean="0"/>
          </a:p>
          <a:p>
            <a:pPr algn="r"/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Auto Scaling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AWS Auto scaling is the service which helps user to monitor applications and automatically adjusts capacity to maintain steady, predictable performance at the lowest possible cost </a:t>
            </a:r>
          </a:p>
          <a:p>
            <a:r>
              <a:rPr lang="en-US" sz="1500" dirty="0" smtClean="0"/>
              <a:t>AWS Auto scaling automatically maintains application performance based on the user requirement at the lowest possible price</a:t>
            </a:r>
          </a:p>
          <a:p>
            <a:r>
              <a:rPr lang="en-US" sz="1500" dirty="0" smtClean="0"/>
              <a:t>Benefits of AWS Auto Scaling</a:t>
            </a:r>
          </a:p>
          <a:p>
            <a:pPr marL="0" indent="0">
              <a:buNone/>
            </a:pPr>
            <a:r>
              <a:rPr lang="en-US" sz="1500" dirty="0" smtClean="0"/>
              <a:t>             - Fault tolerance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- Better cost management 	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- Reliability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- Scalability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- Flexibility </a:t>
            </a:r>
          </a:p>
          <a:p>
            <a:pPr marL="0" indent="0">
              <a:buNone/>
            </a:pP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Auto Scaling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b="1" dirty="0" smtClean="0"/>
              <a:t>Components of Auto scaling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 smtClean="0"/>
              <a:t>Launch Configuration  </a:t>
            </a:r>
          </a:p>
          <a:p>
            <a:pPr marL="0" lvl="2" indent="0">
              <a:buNone/>
            </a:pPr>
            <a:r>
              <a:rPr lang="en-US" sz="1500" dirty="0"/>
              <a:t>It provides below configuration details of Instances that should be launched as part of Auto scaling group</a:t>
            </a:r>
          </a:p>
          <a:p>
            <a:pPr marL="0" indent="0">
              <a:buNone/>
            </a:pPr>
            <a:r>
              <a:rPr lang="en-US" sz="1500" dirty="0" smtClean="0"/>
              <a:t>              - AMI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 - Instance Type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 - Security Group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 - </a:t>
            </a:r>
            <a:r>
              <a:rPr lang="en-US" sz="1500" dirty="0" smtClean="0"/>
              <a:t>Keypair</a:t>
            </a:r>
            <a:endParaRPr lang="en-US" sz="1500" dirty="0" smtClean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 smtClean="0"/>
              <a:t>Auto </a:t>
            </a:r>
            <a:r>
              <a:rPr lang="en-US" sz="1500" b="1" dirty="0"/>
              <a:t>scaling </a:t>
            </a:r>
            <a:r>
              <a:rPr lang="en-US" sz="1500" b="1" dirty="0" smtClean="0"/>
              <a:t>group – It is a group of similar type of Instances and it defines  </a:t>
            </a:r>
          </a:p>
          <a:p>
            <a:pPr marL="0" indent="0">
              <a:buNone/>
            </a:pPr>
            <a:r>
              <a:rPr lang="en-US" sz="1500" b="1" dirty="0"/>
              <a:t> </a:t>
            </a:r>
            <a:r>
              <a:rPr lang="en-US" sz="1500" b="1" dirty="0" smtClean="0"/>
              <a:t>            -  </a:t>
            </a:r>
            <a:r>
              <a:rPr lang="en-US" sz="1500" dirty="0" smtClean="0"/>
              <a:t>When an </a:t>
            </a:r>
            <a:r>
              <a:rPr lang="en-US" sz="1500" dirty="0"/>
              <a:t>Instance needs to removed from </a:t>
            </a:r>
            <a:r>
              <a:rPr lang="en-US" sz="1500" dirty="0" smtClean="0"/>
              <a:t>Auto scaling group  </a:t>
            </a:r>
          </a:p>
          <a:p>
            <a:pPr marL="0" indent="0">
              <a:buNone/>
            </a:pPr>
            <a:r>
              <a:rPr lang="en-US" sz="1500" dirty="0" smtClean="0"/>
              <a:t>             -  When </a:t>
            </a:r>
            <a:r>
              <a:rPr lang="en-US" sz="1500" dirty="0"/>
              <a:t>an instance needs to be added to the Auto scaling group 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-  Maximum no of Instances in Auto scaling group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-   Minimum no </a:t>
            </a:r>
            <a:r>
              <a:rPr lang="en-US" sz="1500" dirty="0"/>
              <a:t>of Instances in Auto scaling </a:t>
            </a:r>
            <a:r>
              <a:rPr lang="en-US" sz="1500" dirty="0" smtClean="0"/>
              <a:t>group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 -   Desired </a:t>
            </a:r>
            <a:r>
              <a:rPr lang="en-US" sz="1500" dirty="0"/>
              <a:t>no of Instances in Auto scaling </a:t>
            </a:r>
            <a:r>
              <a:rPr lang="en-US" sz="1500" dirty="0" smtClean="0"/>
              <a:t>group at all times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  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437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179</Words>
  <Application>Microsoft Office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AWS – Auto Scaling</vt:lpstr>
      <vt:lpstr>Auto Scaling</vt:lpstr>
      <vt:lpstr>Auto Scaling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(Amazon Web Services)</dc:title>
  <dc:creator>Durga Prasad</dc:creator>
  <cp:lastModifiedBy>HOME</cp:lastModifiedBy>
  <cp:revision>114</cp:revision>
  <dcterms:created xsi:type="dcterms:W3CDTF">2020-07-01T13:16:09Z</dcterms:created>
  <dcterms:modified xsi:type="dcterms:W3CDTF">2020-08-22T20:36:22Z</dcterms:modified>
</cp:coreProperties>
</file>