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9A2CB-3314-4EAB-98DC-8CF9F7177611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A2A8C-684F-486A-8CBE-40E4485B2A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36C2-BA42-43A1-8882-1C04073BB44C}" type="datetimeFigureOut">
              <a:rPr lang="en-US" smtClean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6155-E963-45E8-9460-3F5BF64D627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– Elastic File System (EFS)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307183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  <a:p>
            <a:pPr algn="r"/>
            <a:endParaRPr lang="en-US" sz="1500" dirty="0" smtClean="0"/>
          </a:p>
          <a:p>
            <a:pPr algn="r"/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EFS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Scalable file storage for use with EC2</a:t>
            </a:r>
          </a:p>
          <a:p>
            <a:r>
              <a:rPr lang="en-US" sz="1500" dirty="0" smtClean="0"/>
              <a:t>Can be used as common data storage for workloads and applications running on multiple EC2 instances</a:t>
            </a:r>
          </a:p>
          <a:p>
            <a:r>
              <a:rPr lang="en-US" sz="1500" dirty="0" smtClean="0"/>
              <a:t>EFS can grow/shrink s automatically </a:t>
            </a:r>
          </a:p>
          <a:p>
            <a:r>
              <a:rPr lang="en-US" sz="1500" dirty="0" smtClean="0"/>
              <a:t>EFS is regional level service – it can store data across Availability Zones</a:t>
            </a:r>
          </a:p>
          <a:p>
            <a:r>
              <a:rPr lang="en-US" sz="1500" dirty="0" smtClean="0"/>
              <a:t>EC2 instances can access EFS file system across AZs/Regions/VPCs</a:t>
            </a:r>
          </a:p>
          <a:p>
            <a:r>
              <a:rPr lang="en-US" sz="1500" dirty="0" smtClean="0"/>
              <a:t>EFS can be mounted on-premises server over AWS Direct connect/VPN Connection</a:t>
            </a:r>
          </a:p>
          <a:p>
            <a:r>
              <a:rPr lang="en-US" sz="1500" dirty="0" smtClean="0"/>
              <a:t>NFS4 protocol is used to access EFS </a:t>
            </a:r>
          </a:p>
          <a:p>
            <a:r>
              <a:rPr lang="en-US" sz="1500" b="1" dirty="0" smtClean="0"/>
              <a:t>It can not be used with Windows Instances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EFS setup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500" dirty="0" smtClean="0"/>
              <a:t>Create a File System</a:t>
            </a:r>
          </a:p>
          <a:p>
            <a:r>
              <a:rPr lang="en-US" sz="1500" dirty="0" smtClean="0"/>
              <a:t>Create a mount target in availability zone from which you want to access the EFS</a:t>
            </a:r>
          </a:p>
          <a:p>
            <a:r>
              <a:rPr lang="en-US" sz="1500" dirty="0" smtClean="0"/>
              <a:t>Launch and connect  EC2 instances and enable NFS agent on your EC2 instances</a:t>
            </a:r>
          </a:p>
          <a:p>
            <a:r>
              <a:rPr lang="en-US" sz="1500" dirty="0" smtClean="0"/>
              <a:t>Run the mount comman</a:t>
            </a:r>
            <a:r>
              <a:rPr lang="en-US" sz="1500" dirty="0"/>
              <a:t>d</a:t>
            </a:r>
            <a:r>
              <a:rPr lang="en-US" sz="1500" dirty="0" smtClean="0"/>
              <a:t> </a:t>
            </a:r>
          </a:p>
          <a:p>
            <a:pPr marL="0" indent="0">
              <a:buNone/>
            </a:pPr>
            <a:endParaRPr lang="en-US" sz="1500" b="1" dirty="0" smtClean="0"/>
          </a:p>
        </p:txBody>
      </p:sp>
    </p:spTree>
    <p:extLst>
      <p:ext uri="{BB962C8B-B14F-4D97-AF65-F5344CB8AC3E}">
        <p14:creationId xmlns:p14="http://schemas.microsoft.com/office/powerpoint/2010/main" val="88259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AWS – Elastic File System (EFS)</vt:lpstr>
      <vt:lpstr>EFS</vt:lpstr>
      <vt:lpstr>EFS setup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(Amazon Web Services)</dc:title>
  <dc:creator>Durga Prasad</dc:creator>
  <cp:lastModifiedBy>HOME</cp:lastModifiedBy>
  <cp:revision>109</cp:revision>
  <dcterms:created xsi:type="dcterms:W3CDTF">2020-07-01T13:16:09Z</dcterms:created>
  <dcterms:modified xsi:type="dcterms:W3CDTF">2020-08-18T09:06:54Z</dcterms:modified>
</cp:coreProperties>
</file>