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D7CC5C2-A79F-4D46-A060-7FF9003FA88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3663F-9A5C-46E8-A9F4-106B544712D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chmod</a:t>
            </a:r>
            <a:r>
              <a:rPr lang="en-US" dirty="0"/>
              <a:t> – change file access permissions</a:t>
            </a:r>
          </a:p>
          <a:p>
            <a:pPr marL="274320" lvl="1" indent="0">
              <a:buNone/>
            </a:pPr>
            <a:r>
              <a:rPr lang="fr-FR" dirty="0"/>
              <a:t>Usage: chmod [OPTION] [MODE] [FILE]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chmod</a:t>
            </a:r>
            <a:r>
              <a:rPr lang="en-US" dirty="0"/>
              <a:t> 744 calculate.sh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chown</a:t>
            </a:r>
            <a:r>
              <a:rPr lang="en-US" dirty="0"/>
              <a:t> – change file owner and group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chown</a:t>
            </a:r>
            <a:r>
              <a:rPr lang="en-US" dirty="0"/>
              <a:t> [OPTION]... OWNER[:[GROUP]] FILE...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remo</a:t>
            </a:r>
            <a:r>
              <a:rPr lang="en-US" dirty="0"/>
              <a:t> </a:t>
            </a:r>
            <a:r>
              <a:rPr lang="en-US" dirty="0" smtClean="0"/>
              <a:t>myfile.txt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 err="1"/>
              <a:t>su</a:t>
            </a:r>
            <a:r>
              <a:rPr lang="en-US" sz="2800" b="1" dirty="0"/>
              <a:t> </a:t>
            </a:r>
            <a:r>
              <a:rPr lang="en-US" sz="2800" dirty="0"/>
              <a:t>– change user ID or become </a:t>
            </a:r>
            <a:r>
              <a:rPr lang="en-US" sz="2800" dirty="0" err="1"/>
              <a:t>superuser</a:t>
            </a:r>
            <a:endParaRPr lang="en-US" sz="2800" dirty="0"/>
          </a:p>
          <a:p>
            <a:pPr marL="274320" lvl="1" indent="0">
              <a:buNone/>
            </a:pPr>
            <a:r>
              <a:rPr lang="en-US" sz="2300" dirty="0"/>
              <a:t>Usage: </a:t>
            </a:r>
            <a:r>
              <a:rPr lang="en-US" sz="2300" dirty="0" err="1"/>
              <a:t>su</a:t>
            </a:r>
            <a:r>
              <a:rPr lang="en-US" sz="2300" dirty="0"/>
              <a:t> [OPTION] [LOGIN]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</a:t>
            </a:r>
            <a:r>
              <a:rPr lang="en-US" sz="2300" dirty="0" err="1"/>
              <a:t>su</a:t>
            </a:r>
            <a:r>
              <a:rPr lang="en-US" sz="2300" dirty="0"/>
              <a:t> </a:t>
            </a:r>
            <a:r>
              <a:rPr lang="en-US" sz="2300" dirty="0" err="1"/>
              <a:t>remo</a:t>
            </a:r>
            <a:r>
              <a:rPr lang="en-US" sz="2300" dirty="0"/>
              <a:t>, </a:t>
            </a:r>
            <a:r>
              <a:rPr lang="en-US" sz="2300" dirty="0" err="1"/>
              <a:t>su</a:t>
            </a:r>
            <a:endParaRPr lang="en-US" sz="2300" dirty="0"/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 err="1"/>
              <a:t>passwd</a:t>
            </a:r>
            <a:r>
              <a:rPr lang="en-US" sz="2800" b="1" dirty="0"/>
              <a:t> </a:t>
            </a:r>
            <a:r>
              <a:rPr lang="en-US" sz="2800" dirty="0"/>
              <a:t>– update a user’s authentication tokens(s)</a:t>
            </a:r>
          </a:p>
          <a:p>
            <a:pPr marL="274320" lvl="1" indent="0">
              <a:buNone/>
            </a:pPr>
            <a:r>
              <a:rPr lang="en-US" sz="2300" dirty="0"/>
              <a:t>Usage: </a:t>
            </a:r>
            <a:r>
              <a:rPr lang="en-US" sz="2300" dirty="0" err="1"/>
              <a:t>passwd</a:t>
            </a:r>
            <a:r>
              <a:rPr lang="en-US" sz="2300" dirty="0"/>
              <a:t> [OPTION]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</a:t>
            </a:r>
            <a:r>
              <a:rPr lang="en-US" sz="2300" dirty="0" err="1"/>
              <a:t>passwd</a:t>
            </a:r>
            <a:endParaRPr lang="en-US" sz="2300" dirty="0"/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/>
              <a:t>who </a:t>
            </a:r>
            <a:r>
              <a:rPr lang="en-US" sz="2800" dirty="0"/>
              <a:t>– show who is logged on</a:t>
            </a:r>
          </a:p>
          <a:p>
            <a:pPr marL="274320" lvl="1" indent="0">
              <a:buNone/>
            </a:pPr>
            <a:r>
              <a:rPr lang="en-US" sz="2300" dirty="0"/>
              <a:t>Usage: who [OPTION]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who , who </a:t>
            </a:r>
            <a:r>
              <a:rPr lang="en-US" sz="2300" dirty="0" smtClean="0"/>
              <a:t>-b , </a:t>
            </a:r>
            <a:r>
              <a:rPr lang="en-US" sz="2300" dirty="0"/>
              <a:t>who </a:t>
            </a:r>
            <a:r>
              <a:rPr lang="en-US" sz="2300" dirty="0" smtClean="0"/>
              <a:t>-q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ps</a:t>
            </a:r>
            <a:r>
              <a:rPr lang="en-US" dirty="0"/>
              <a:t> – report a snapshot of the current processes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ps</a:t>
            </a:r>
            <a:r>
              <a:rPr lang="en-US" dirty="0"/>
              <a:t> [OPTION]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ps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-el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kill – to kill a process(using signal mechanism)</a:t>
            </a:r>
          </a:p>
          <a:p>
            <a:pPr marL="274320" lvl="1" indent="0">
              <a:buNone/>
            </a:pPr>
            <a:r>
              <a:rPr lang="en-US" dirty="0"/>
              <a:t>Usage: kill [OPTION] </a:t>
            </a:r>
            <a:r>
              <a:rPr lang="en-US" dirty="0" err="1"/>
              <a:t>pid</a:t>
            </a:r>
            <a:endParaRPr lang="en-US" dirty="0"/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kill </a:t>
            </a:r>
            <a:r>
              <a:rPr lang="en-US" dirty="0" smtClean="0"/>
              <a:t>-9 2275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tar – to archive a file</a:t>
            </a:r>
          </a:p>
          <a:p>
            <a:pPr marL="274320" lvl="1" indent="0">
              <a:buNone/>
            </a:pPr>
            <a:r>
              <a:rPr lang="fr-FR" dirty="0"/>
              <a:t>Usage: tar [OPTION] DEST SOURCE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tar </a:t>
            </a:r>
            <a:r>
              <a:rPr lang="en-US" dirty="0" err="1"/>
              <a:t>cvf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/home/archive.tar /home/original</a:t>
            </a:r>
          </a:p>
          <a:p>
            <a:pPr marL="274320" lvl="1" indent="0">
              <a:buNone/>
            </a:pPr>
            <a:r>
              <a:rPr lang="en-US" dirty="0"/>
              <a:t>tar </a:t>
            </a:r>
            <a:r>
              <a:rPr lang="en-US" dirty="0" err="1"/>
              <a:t>xvf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/home/archive.tar</a:t>
            </a:r>
          </a:p>
          <a:p>
            <a:pPr marL="0" indent="0">
              <a:buNone/>
            </a:pPr>
            <a:r>
              <a:rPr lang="en-US" dirty="0"/>
              <a:t>• zip – package and compress (archive) files</a:t>
            </a:r>
          </a:p>
          <a:p>
            <a:pPr marL="274320" lvl="1" indent="0">
              <a:buNone/>
            </a:pPr>
            <a:r>
              <a:rPr lang="fr-FR" dirty="0"/>
              <a:t>Usage: zip [OPTION] DEST SOURSE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zip original.zip original</a:t>
            </a:r>
          </a:p>
          <a:p>
            <a:pPr marL="0" indent="0">
              <a:buNone/>
            </a:pPr>
            <a:r>
              <a:rPr lang="en-US" dirty="0"/>
              <a:t>• unzip – list, test and extract compressed files in a ZIP archive</a:t>
            </a:r>
          </a:p>
          <a:p>
            <a:pPr marL="274320" lvl="1" indent="0">
              <a:buNone/>
            </a:pPr>
            <a:r>
              <a:rPr lang="en-US" dirty="0"/>
              <a:t>Usage: unzip filename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unzip original.zip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ssh</a:t>
            </a:r>
            <a:r>
              <a:rPr lang="en-US" dirty="0"/>
              <a:t> – SSH client (remote login program)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ssh</a:t>
            </a:r>
            <a:r>
              <a:rPr lang="en-US" dirty="0"/>
              <a:t> is a program for logging into a remote machine and </a:t>
            </a:r>
            <a:r>
              <a:rPr lang="en-US" dirty="0" smtClean="0"/>
              <a:t>for executing </a:t>
            </a:r>
            <a:r>
              <a:rPr lang="en-US" dirty="0"/>
              <a:t>commands on a remote machine”</a:t>
            </a:r>
          </a:p>
          <a:p>
            <a:pPr marL="274320" lvl="1" indent="0">
              <a:buNone/>
            </a:pPr>
            <a:r>
              <a:rPr lang="fr-FR" dirty="0"/>
              <a:t>Usage: </a:t>
            </a:r>
            <a:r>
              <a:rPr lang="fr-FR" dirty="0" err="1"/>
              <a:t>ssh</a:t>
            </a:r>
            <a:r>
              <a:rPr lang="fr-FR" dirty="0"/>
              <a:t> [options] [user]@</a:t>
            </a:r>
            <a:r>
              <a:rPr lang="fr-FR" dirty="0" err="1"/>
              <a:t>hostname</a:t>
            </a:r>
            <a:endParaRPr lang="fr-FR" dirty="0"/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smtClean="0"/>
              <a:t>-X guest@10.105.11.20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scp</a:t>
            </a:r>
            <a:r>
              <a:rPr lang="en-US" dirty="0"/>
              <a:t> – secure copy (remote file copy program)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scp</a:t>
            </a:r>
            <a:r>
              <a:rPr lang="en-US" dirty="0"/>
              <a:t> copies files between hosts on a network”</a:t>
            </a:r>
          </a:p>
          <a:p>
            <a:pPr marL="274320" lvl="1" indent="0">
              <a:buNone/>
            </a:pPr>
            <a:r>
              <a:rPr lang="fr-FR" dirty="0"/>
              <a:t>Usage: </a:t>
            </a:r>
            <a:r>
              <a:rPr lang="fr-FR" dirty="0" err="1"/>
              <a:t>scp</a:t>
            </a:r>
            <a:r>
              <a:rPr lang="fr-FR" dirty="0"/>
              <a:t> [options] [[user]@host1:file1] [[user]@host2:file2]</a:t>
            </a:r>
          </a:p>
          <a:p>
            <a:pPr marL="274320" lvl="1" indent="0">
              <a:buNone/>
            </a:pPr>
            <a:r>
              <a:rPr lang="nn-NO" dirty="0"/>
              <a:t>eg. scp file1.txt guest@10.105.11.20:~/Desktop/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fdisk</a:t>
            </a:r>
            <a:r>
              <a:rPr lang="en-US" dirty="0"/>
              <a:t> – partition manipulator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fdisk</a:t>
            </a:r>
            <a:r>
              <a:rPr lang="en-US" dirty="0"/>
              <a:t> </a:t>
            </a:r>
            <a:r>
              <a:rPr lang="en-US" dirty="0" smtClean="0"/>
              <a:t>-l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mount – mount a file system</a:t>
            </a:r>
          </a:p>
          <a:p>
            <a:pPr marL="274320" lvl="1" indent="0">
              <a:buNone/>
            </a:pPr>
            <a:r>
              <a:rPr lang="en-US" dirty="0"/>
              <a:t>Usage: mount </a:t>
            </a:r>
            <a:r>
              <a:rPr lang="en-US" dirty="0" smtClean="0"/>
              <a:t>–t type </a:t>
            </a:r>
            <a:r>
              <a:rPr lang="en-US" dirty="0"/>
              <a:t>device </a:t>
            </a:r>
            <a:r>
              <a:rPr lang="en-US" dirty="0" err="1"/>
              <a:t>dir</a:t>
            </a:r>
            <a:endParaRPr lang="en-US" dirty="0"/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mount /</a:t>
            </a:r>
            <a:r>
              <a:rPr lang="en-US" dirty="0" err="1"/>
              <a:t>dev</a:t>
            </a:r>
            <a:r>
              <a:rPr lang="en-US" dirty="0"/>
              <a:t>/sda5 /media/target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umount</a:t>
            </a:r>
            <a:r>
              <a:rPr lang="en-US" dirty="0"/>
              <a:t> – </a:t>
            </a:r>
            <a:r>
              <a:rPr lang="en-US" dirty="0" err="1"/>
              <a:t>unmount</a:t>
            </a:r>
            <a:r>
              <a:rPr lang="en-US" dirty="0"/>
              <a:t> file systems</a:t>
            </a:r>
          </a:p>
          <a:p>
            <a:pPr marL="274320" lvl="1" indent="0">
              <a:buNone/>
            </a:pPr>
            <a:r>
              <a:rPr lang="fr-FR" dirty="0"/>
              <a:t>Usage: </a:t>
            </a:r>
            <a:r>
              <a:rPr lang="fr-FR" dirty="0" err="1"/>
              <a:t>umount</a:t>
            </a:r>
            <a:r>
              <a:rPr lang="fr-FR" dirty="0"/>
              <a:t> [OPTIONS] </a:t>
            </a:r>
            <a:r>
              <a:rPr lang="fr-FR" dirty="0" err="1"/>
              <a:t>dir</a:t>
            </a:r>
            <a:r>
              <a:rPr lang="fr-FR" dirty="0"/>
              <a:t> | </a:t>
            </a:r>
            <a:r>
              <a:rPr lang="fr-FR" dirty="0" err="1"/>
              <a:t>device</a:t>
            </a:r>
            <a:r>
              <a:rPr lang="fr-FR" dirty="0"/>
              <a:t>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umount</a:t>
            </a:r>
            <a:r>
              <a:rPr lang="en-US" dirty="0"/>
              <a:t> /media/target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du – </a:t>
            </a:r>
            <a:r>
              <a:rPr lang="fr-FR" dirty="0" err="1"/>
              <a:t>estimate</a:t>
            </a:r>
            <a:r>
              <a:rPr lang="fr-FR" dirty="0"/>
              <a:t> file </a:t>
            </a:r>
            <a:r>
              <a:rPr lang="fr-FR" dirty="0" err="1"/>
              <a:t>space</a:t>
            </a:r>
            <a:r>
              <a:rPr lang="fr-FR" dirty="0"/>
              <a:t> usage</a:t>
            </a:r>
          </a:p>
          <a:p>
            <a:pPr marL="0" indent="0">
              <a:buNone/>
            </a:pPr>
            <a:r>
              <a:rPr lang="en-US" dirty="0"/>
              <a:t>Usage: du [OPTION]... [FILE]...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du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df</a:t>
            </a:r>
            <a:r>
              <a:rPr lang="en-US" dirty="0"/>
              <a:t> – report </a:t>
            </a:r>
            <a:r>
              <a:rPr lang="en-US" dirty="0" err="1"/>
              <a:t>filesystem</a:t>
            </a:r>
            <a:r>
              <a:rPr lang="en-US" dirty="0"/>
              <a:t> disk space usage</a:t>
            </a:r>
          </a:p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df</a:t>
            </a:r>
            <a:r>
              <a:rPr lang="en-US" dirty="0"/>
              <a:t> [OPTION]... [FILE]...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quota – display disk usage and limits</a:t>
            </a:r>
          </a:p>
          <a:p>
            <a:pPr marL="0" indent="0">
              <a:buNone/>
            </a:pPr>
            <a:r>
              <a:rPr lang="en-US" dirty="0"/>
              <a:t>Usage: quota [OPTION]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quota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reboot – reboot the system</a:t>
            </a:r>
          </a:p>
          <a:p>
            <a:pPr marL="274320" lvl="1" indent="0">
              <a:buNone/>
            </a:pPr>
            <a:r>
              <a:rPr lang="en-US" dirty="0"/>
              <a:t>Usage: reboot [OPTION]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reboot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poweroff</a:t>
            </a:r>
            <a:r>
              <a:rPr lang="en-US" dirty="0"/>
              <a:t> – power off the system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poweroff</a:t>
            </a:r>
            <a:r>
              <a:rPr lang="en-US" dirty="0"/>
              <a:t> [OPTION]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poweroff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kate</a:t>
            </a:r>
            <a:r>
              <a:rPr lang="en-US" dirty="0"/>
              <a:t> – KDE Advanced Text Editor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kate</a:t>
            </a:r>
            <a:r>
              <a:rPr lang="en-US" dirty="0"/>
              <a:t> [options][file(s)]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kate</a:t>
            </a:r>
            <a:r>
              <a:rPr lang="en-US" dirty="0"/>
              <a:t> file1.txt file2.txt</a:t>
            </a:r>
          </a:p>
          <a:p>
            <a:pPr marL="0" indent="0">
              <a:buNone/>
            </a:pPr>
            <a:r>
              <a:rPr lang="en-US" dirty="0"/>
              <a:t>• vim – Vi Improved, a programmers text editor</a:t>
            </a:r>
          </a:p>
          <a:p>
            <a:pPr marL="274320" lvl="1" indent="0">
              <a:buNone/>
            </a:pPr>
            <a:r>
              <a:rPr lang="en-US" dirty="0"/>
              <a:t>Usage: vim [OPTION] [file]...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vi </a:t>
            </a:r>
            <a:r>
              <a:rPr lang="en-US" dirty="0" err="1"/>
              <a:t>hello.c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gedit</a:t>
            </a:r>
            <a:r>
              <a:rPr lang="en-US" dirty="0"/>
              <a:t> A</a:t>
            </a:r>
          </a:p>
          <a:p>
            <a:pPr marL="274320" lvl="1" indent="0">
              <a:buNone/>
            </a:pPr>
            <a:r>
              <a:rPr lang="en-US" dirty="0"/>
              <a:t>text Editor. Used to create and edit files.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gedit</a:t>
            </a:r>
            <a:r>
              <a:rPr lang="en-US" dirty="0"/>
              <a:t> [OPTION] [FILE]...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gedit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bg</a:t>
            </a:r>
            <a:r>
              <a:rPr lang="en-US" dirty="0"/>
              <a:t> – make a foreground process to run in background</a:t>
            </a:r>
          </a:p>
          <a:p>
            <a:pPr marL="274320" lvl="1" indent="0">
              <a:buNone/>
            </a:pPr>
            <a:r>
              <a:rPr lang="en-US" dirty="0"/>
              <a:t>Usage: type '</a:t>
            </a:r>
            <a:r>
              <a:rPr lang="en-US" dirty="0" err="1"/>
              <a:t>ctrl+z</a:t>
            </a:r>
            <a:r>
              <a:rPr lang="en-US" dirty="0"/>
              <a:t>' and then '</a:t>
            </a:r>
            <a:r>
              <a:rPr lang="en-US" dirty="0" err="1"/>
              <a:t>bg</a:t>
            </a:r>
            <a:r>
              <a:rPr lang="en-US" dirty="0"/>
              <a:t> &lt;job id&gt;'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fg</a:t>
            </a:r>
            <a:r>
              <a:rPr lang="en-US" dirty="0"/>
              <a:t> – to make background process as foreground process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fg</a:t>
            </a:r>
            <a:r>
              <a:rPr lang="en-US" dirty="0"/>
              <a:t> [</a:t>
            </a:r>
            <a:r>
              <a:rPr lang="en-US" dirty="0" err="1"/>
              <a:t>jobid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• jobs – displays the names and ids of background jobs</a:t>
            </a:r>
          </a:p>
          <a:p>
            <a:pPr marL="274320" lvl="1" indent="0">
              <a:buNone/>
            </a:pPr>
            <a:r>
              <a:rPr lang="en-US" dirty="0"/>
              <a:t>Usage: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 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smtClean="0"/>
              <a:t>stream editor </a:t>
            </a:r>
            <a:r>
              <a:rPr lang="en-US" dirty="0"/>
              <a:t>for filtering and transforming text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sed</a:t>
            </a:r>
            <a:r>
              <a:rPr lang="en-US" dirty="0"/>
              <a:t> [OPTION] [</a:t>
            </a:r>
            <a:r>
              <a:rPr lang="en-US" dirty="0" err="1"/>
              <a:t>inputfile</a:t>
            </a:r>
            <a:r>
              <a:rPr lang="en-US" dirty="0"/>
              <a:t>]...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's/love/hate/g' loveletter.txt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awk</a:t>
            </a:r>
            <a:r>
              <a:rPr lang="en-US" dirty="0"/>
              <a:t> </a:t>
            </a:r>
            <a:r>
              <a:rPr lang="en-US" dirty="0" smtClean="0"/>
              <a:t>pattern scanning </a:t>
            </a:r>
            <a:r>
              <a:rPr lang="en-US" dirty="0"/>
              <a:t>and processing language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awk</a:t>
            </a:r>
            <a:r>
              <a:rPr lang="en-US" dirty="0"/>
              <a:t> F:</a:t>
            </a:r>
          </a:p>
          <a:p>
            <a:pPr marL="274320" lvl="1" indent="0">
              <a:buNone/>
            </a:pPr>
            <a:r>
              <a:rPr lang="en-US" dirty="0"/>
              <a:t>'{ print $1 }' </a:t>
            </a:r>
            <a:r>
              <a:rPr lang="en-US" dirty="0" smtClean="0"/>
              <a:t>sample_awk.txt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/>
              <a:t>find </a:t>
            </a:r>
            <a:r>
              <a:rPr lang="en-US" sz="2800" smtClean="0"/>
              <a:t>search for </a:t>
            </a:r>
            <a:r>
              <a:rPr lang="en-US" sz="2800" dirty="0"/>
              <a:t>files in a directory hierarchy</a:t>
            </a:r>
          </a:p>
          <a:p>
            <a:pPr marL="274320" lvl="1" indent="0">
              <a:buNone/>
            </a:pPr>
            <a:r>
              <a:rPr lang="en-US" sz="2300" dirty="0"/>
              <a:t>Usage: find [OPTION] [path] [pattern]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find </a:t>
            </a:r>
            <a:r>
              <a:rPr lang="en-US" sz="2300" dirty="0" smtClean="0"/>
              <a:t>name file1.txt</a:t>
            </a:r>
            <a:endParaRPr lang="en-US" sz="2300" dirty="0"/>
          </a:p>
          <a:p>
            <a:pPr marL="0" indent="0">
              <a:buNone/>
            </a:pPr>
            <a:r>
              <a:rPr lang="en-US" sz="2800" dirty="0"/>
              <a:t>• locate – find or locate a file</a:t>
            </a:r>
          </a:p>
          <a:p>
            <a:pPr marL="274320" lvl="1" indent="0">
              <a:buNone/>
            </a:pPr>
            <a:r>
              <a:rPr lang="en-US" sz="2300" dirty="0"/>
              <a:t>Usage: locate [OPTION]... FILE...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locate file1.txt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Linux</a:t>
            </a:r>
          </a:p>
          <a:p>
            <a:pPr marL="0" indent="0" algn="ctr">
              <a:buNone/>
            </a:pPr>
            <a:r>
              <a:rPr lang="en-US" sz="7200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6717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File Handling</a:t>
            </a:r>
          </a:p>
          <a:p>
            <a:pPr marL="0" indent="0">
              <a:buNone/>
            </a:pPr>
            <a:r>
              <a:rPr lang="en-US" dirty="0"/>
              <a:t>• Text Processing</a:t>
            </a:r>
          </a:p>
          <a:p>
            <a:pPr marL="0" indent="0">
              <a:buNone/>
            </a:pPr>
            <a:r>
              <a:rPr lang="en-US" dirty="0"/>
              <a:t>• System Administration</a:t>
            </a:r>
          </a:p>
          <a:p>
            <a:pPr marL="0" indent="0">
              <a:buNone/>
            </a:pPr>
            <a:r>
              <a:rPr lang="en-US" dirty="0"/>
              <a:t>• Process Management</a:t>
            </a:r>
          </a:p>
          <a:p>
            <a:pPr marL="0" indent="0">
              <a:buNone/>
            </a:pPr>
            <a:r>
              <a:rPr lang="en-US" dirty="0"/>
              <a:t>• Archival</a:t>
            </a:r>
          </a:p>
          <a:p>
            <a:pPr marL="0" indent="0">
              <a:buNone/>
            </a:pPr>
            <a:r>
              <a:rPr lang="en-US" dirty="0"/>
              <a:t>• Network</a:t>
            </a:r>
          </a:p>
          <a:p>
            <a:pPr marL="0" indent="0">
              <a:buNone/>
            </a:pPr>
            <a:r>
              <a:rPr lang="en-US" dirty="0"/>
              <a:t>• File Systems</a:t>
            </a:r>
          </a:p>
          <a:p>
            <a:pPr marL="0" indent="0">
              <a:buNone/>
            </a:pPr>
            <a:r>
              <a:rPr lang="en-US" dirty="0"/>
              <a:t>• Advanced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to learn commands??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Primary – man(manual) pages.</a:t>
            </a:r>
          </a:p>
          <a:p>
            <a:pPr lvl="1"/>
            <a:r>
              <a:rPr lang="en-US" dirty="0" smtClean="0"/>
              <a:t>man </a:t>
            </a:r>
            <a:r>
              <a:rPr lang="en-US" dirty="0"/>
              <a:t>&lt;command&gt; </a:t>
            </a:r>
            <a:r>
              <a:rPr lang="en-US" dirty="0" smtClean="0"/>
              <a:t>shows all </a:t>
            </a:r>
            <a:r>
              <a:rPr lang="en-US" dirty="0"/>
              <a:t>information about </a:t>
            </a:r>
            <a:r>
              <a:rPr lang="en-US" dirty="0" smtClean="0"/>
              <a:t>the command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&lt;command&gt; </a:t>
            </a:r>
            <a:r>
              <a:rPr lang="en-US" dirty="0" smtClean="0"/>
              <a:t>help shows  the </a:t>
            </a:r>
            <a:r>
              <a:rPr lang="en-US" dirty="0"/>
              <a:t>available </a:t>
            </a:r>
            <a:r>
              <a:rPr lang="en-US" dirty="0" smtClean="0"/>
              <a:t>options for </a:t>
            </a:r>
            <a:r>
              <a:rPr lang="en-US" dirty="0"/>
              <a:t>that command</a:t>
            </a:r>
          </a:p>
          <a:p>
            <a:r>
              <a:rPr lang="en-US" dirty="0" smtClean="0"/>
              <a:t>Secondary </a:t>
            </a:r>
            <a:r>
              <a:rPr lang="en-US" dirty="0"/>
              <a:t>– Books and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mkdir</a:t>
            </a:r>
            <a:r>
              <a:rPr lang="en-US" dirty="0"/>
              <a:t> – make directories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mkdir</a:t>
            </a:r>
            <a:r>
              <a:rPr lang="en-US" dirty="0"/>
              <a:t> [OPTION] DIRECTORY...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prabhat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ls</a:t>
            </a:r>
            <a:r>
              <a:rPr lang="en-US" dirty="0"/>
              <a:t> – list directory contents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ls</a:t>
            </a:r>
            <a:r>
              <a:rPr lang="en-US" dirty="0"/>
              <a:t> [OPTION]... [FILE]...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ls</a:t>
            </a:r>
            <a:r>
              <a:rPr lang="en-US" dirty="0"/>
              <a:t>, 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l,ls</a:t>
            </a:r>
            <a:r>
              <a:rPr lang="en-US" dirty="0" smtClean="0"/>
              <a:t> </a:t>
            </a:r>
            <a:r>
              <a:rPr lang="en-US" dirty="0" err="1"/>
              <a:t>prabhat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cd – changes directories</a:t>
            </a:r>
          </a:p>
          <a:p>
            <a:pPr marL="274320" lvl="1" indent="0">
              <a:buNone/>
            </a:pPr>
            <a:r>
              <a:rPr lang="en-US" dirty="0"/>
              <a:t>Usage: cd [DIRECTORY]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cd </a:t>
            </a:r>
            <a:r>
              <a:rPr lang="en-US" dirty="0" err="1"/>
              <a:t>prabhat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pwd</a:t>
            </a:r>
            <a:r>
              <a:rPr lang="en-US" dirty="0"/>
              <a:t> print</a:t>
            </a:r>
          </a:p>
          <a:p>
            <a:pPr marL="274320" lvl="1" indent="0">
              <a:buNone/>
            </a:pPr>
            <a:r>
              <a:rPr lang="en-US" dirty="0"/>
              <a:t>name of current working directory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vim – Vi Improved, a programmers text editor</a:t>
            </a:r>
          </a:p>
          <a:p>
            <a:pPr marL="274320" lvl="1" indent="0">
              <a:buNone/>
            </a:pPr>
            <a:r>
              <a:rPr lang="en-US" dirty="0"/>
              <a:t>Usage: vim [OPTION] [file]...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smtClean="0"/>
              <a:t>vim file1.txt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2800" b="1" dirty="0" err="1"/>
              <a:t>cp</a:t>
            </a:r>
            <a:r>
              <a:rPr lang="en-US" sz="2800" b="1" dirty="0"/>
              <a:t> </a:t>
            </a:r>
            <a:r>
              <a:rPr lang="en-US" sz="2800" dirty="0"/>
              <a:t>– copy files and directories</a:t>
            </a:r>
          </a:p>
          <a:p>
            <a:pPr marL="274320" lvl="1" indent="0">
              <a:buNone/>
            </a:pPr>
            <a:r>
              <a:rPr lang="fr-FR" sz="2300" dirty="0"/>
              <a:t>Usage: </a:t>
            </a:r>
            <a:r>
              <a:rPr lang="fr-FR" sz="2300" dirty="0" err="1"/>
              <a:t>cp</a:t>
            </a:r>
            <a:r>
              <a:rPr lang="fr-FR" sz="2300" dirty="0"/>
              <a:t> [OPTION]... SOURCE DEST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</a:t>
            </a:r>
            <a:r>
              <a:rPr lang="en-US" sz="2300" dirty="0" err="1"/>
              <a:t>cp</a:t>
            </a:r>
            <a:r>
              <a:rPr lang="en-US" sz="2300" dirty="0"/>
              <a:t> sample.txt sample_copy.txt</a:t>
            </a:r>
          </a:p>
          <a:p>
            <a:pPr marL="274320" lvl="1" indent="0">
              <a:buNone/>
            </a:pPr>
            <a:r>
              <a:rPr lang="en-US" sz="2300" dirty="0" err="1"/>
              <a:t>cp</a:t>
            </a:r>
            <a:r>
              <a:rPr lang="en-US" sz="2300" dirty="0"/>
              <a:t> sample_copy.txt </a:t>
            </a:r>
            <a:r>
              <a:rPr lang="en-US" sz="2300" dirty="0" err="1"/>
              <a:t>target_dir</a:t>
            </a:r>
            <a:endParaRPr lang="en-US" sz="2300" dirty="0"/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2800" b="1" dirty="0"/>
              <a:t>mv </a:t>
            </a:r>
            <a:r>
              <a:rPr lang="en-US" sz="2800" dirty="0"/>
              <a:t>– move (rename) files</a:t>
            </a:r>
          </a:p>
          <a:p>
            <a:pPr marL="274320" lvl="1" indent="0">
              <a:buNone/>
            </a:pPr>
            <a:r>
              <a:rPr lang="fr-FR" sz="2300" dirty="0"/>
              <a:t>Usage: mv [OPTION]... SOURCE DEST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mv source.txt </a:t>
            </a:r>
            <a:r>
              <a:rPr lang="en-US" sz="2300" dirty="0" err="1"/>
              <a:t>target_dir</a:t>
            </a:r>
            <a:endParaRPr lang="en-US" sz="2300" dirty="0"/>
          </a:p>
          <a:p>
            <a:pPr marL="274320" lvl="1" indent="0">
              <a:buNone/>
            </a:pPr>
            <a:r>
              <a:rPr lang="en-US" sz="2300" dirty="0"/>
              <a:t>mv old.txt new.txt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rm</a:t>
            </a:r>
            <a:r>
              <a:rPr lang="en-US" dirty="0"/>
              <a:t> remove</a:t>
            </a:r>
          </a:p>
          <a:p>
            <a:pPr marL="274320" lvl="1" indent="0">
              <a:buNone/>
            </a:pPr>
            <a:r>
              <a:rPr lang="en-US" dirty="0"/>
              <a:t>files or directories</a:t>
            </a:r>
          </a:p>
          <a:p>
            <a:pPr marL="274320" lvl="1" indent="0">
              <a:buNone/>
            </a:pPr>
            <a:r>
              <a:rPr lang="en-US" dirty="0"/>
              <a:t>Usage: </a:t>
            </a:r>
            <a:r>
              <a:rPr lang="en-US" dirty="0" err="1"/>
              <a:t>rm</a:t>
            </a:r>
            <a:r>
              <a:rPr lang="en-US" dirty="0"/>
              <a:t> [OPTION]... FILE...</a:t>
            </a:r>
          </a:p>
          <a:p>
            <a:pPr marL="274320" lvl="1" indent="0">
              <a:buNone/>
            </a:pPr>
            <a:r>
              <a:rPr lang="nn-NO" dirty="0"/>
              <a:t>eg. rm file1.txt , rm </a:t>
            </a:r>
            <a:r>
              <a:rPr lang="nn-NO" dirty="0" smtClean="0"/>
              <a:t>–rf </a:t>
            </a:r>
            <a:r>
              <a:rPr lang="en-US" dirty="0" err="1" smtClean="0"/>
              <a:t>some_dir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find – search for files in a directory hierarchy</a:t>
            </a:r>
          </a:p>
          <a:p>
            <a:pPr marL="274320" lvl="1" indent="0">
              <a:buNone/>
            </a:pPr>
            <a:r>
              <a:rPr lang="en-US" dirty="0"/>
              <a:t>Usage: find [OPTION] [path] [pattern]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find file1.txt, find </a:t>
            </a:r>
            <a:r>
              <a:rPr lang="en-US" dirty="0" smtClean="0"/>
              <a:t>–name file1.txt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history – prints recently used commands</a:t>
            </a:r>
          </a:p>
          <a:p>
            <a:pPr marL="274320" lvl="1" indent="0">
              <a:buNone/>
            </a:pPr>
            <a:r>
              <a:rPr lang="en-US" dirty="0"/>
              <a:t>Usage: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• cat – concatenate files and print on the standard output</a:t>
            </a:r>
          </a:p>
          <a:p>
            <a:pPr marL="274320" lvl="1" indent="0">
              <a:buNone/>
            </a:pPr>
            <a:r>
              <a:rPr lang="en-US" dirty="0"/>
              <a:t>Usage: cat [OPTION] [FILE]...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cat file1.txt file2.txt</a:t>
            </a:r>
          </a:p>
          <a:p>
            <a:pPr marL="274320" lvl="1" indent="0">
              <a:buNone/>
            </a:pPr>
            <a:r>
              <a:rPr lang="en-US" dirty="0"/>
              <a:t>cat </a:t>
            </a:r>
            <a:r>
              <a:rPr lang="en-US" dirty="0" smtClean="0"/>
              <a:t>-n file1.txt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echo – display a line of text</a:t>
            </a:r>
          </a:p>
          <a:p>
            <a:pPr marL="274320" lvl="1" indent="0">
              <a:buNone/>
            </a:pPr>
            <a:r>
              <a:rPr lang="en-US" dirty="0"/>
              <a:t>Usage: echo [OPTION] [string] ...</a:t>
            </a:r>
          </a:p>
          <a:p>
            <a:pPr marL="274320" lvl="1" indent="0">
              <a:buNone/>
            </a:pPr>
            <a:r>
              <a:rPr lang="nn-NO" dirty="0"/>
              <a:t>eg. echo I love India</a:t>
            </a:r>
          </a:p>
          <a:p>
            <a:pPr marL="274320" lvl="1" indent="0">
              <a:buNone/>
            </a:pPr>
            <a:r>
              <a:rPr lang="en-US" dirty="0"/>
              <a:t>echo $</a:t>
            </a:r>
            <a:r>
              <a:rPr lang="en-US" dirty="0" smtClean="0"/>
              <a:t>HOME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err="1"/>
              <a:t>grep</a:t>
            </a:r>
            <a:r>
              <a:rPr lang="en-US" sz="2800" dirty="0"/>
              <a:t> print</a:t>
            </a:r>
          </a:p>
          <a:p>
            <a:pPr marL="274320" lvl="1" indent="0">
              <a:buNone/>
            </a:pPr>
            <a:r>
              <a:rPr lang="en-US" sz="2300" dirty="0"/>
              <a:t>lines matching a pattern</a:t>
            </a:r>
          </a:p>
          <a:p>
            <a:pPr marL="274320" lvl="1" indent="0">
              <a:buNone/>
            </a:pPr>
            <a:r>
              <a:rPr lang="en-US" sz="2300" dirty="0"/>
              <a:t>Usage: </a:t>
            </a:r>
            <a:r>
              <a:rPr lang="en-US" sz="2300" dirty="0" err="1"/>
              <a:t>grep</a:t>
            </a:r>
            <a:r>
              <a:rPr lang="en-US" sz="2300" dirty="0"/>
              <a:t> [OPTION] PATTERN [FILE]...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</a:t>
            </a:r>
            <a:r>
              <a:rPr lang="en-US" sz="2300" dirty="0" err="1"/>
              <a:t>grep</a:t>
            </a:r>
            <a:r>
              <a:rPr lang="en-US" sz="2300" dirty="0"/>
              <a:t> </a:t>
            </a:r>
            <a:r>
              <a:rPr lang="en-US" sz="2300" dirty="0" smtClean="0"/>
              <a:t>–I  apple </a:t>
            </a:r>
            <a:r>
              <a:rPr lang="en-US" sz="2300" dirty="0"/>
              <a:t>sample.txt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err="1"/>
              <a:t>wc</a:t>
            </a:r>
            <a:r>
              <a:rPr lang="en-US" sz="2800" dirty="0"/>
              <a:t> print</a:t>
            </a:r>
          </a:p>
          <a:p>
            <a:pPr marL="274320" lvl="1" indent="0">
              <a:buNone/>
            </a:pPr>
            <a:r>
              <a:rPr lang="en-US" sz="2300" dirty="0"/>
              <a:t>the number of newlines, words, and bytes in files</a:t>
            </a:r>
          </a:p>
          <a:p>
            <a:pPr marL="274320" lvl="1" indent="0">
              <a:buNone/>
            </a:pPr>
            <a:r>
              <a:rPr lang="en-US" sz="2300" dirty="0"/>
              <a:t>Usage: </a:t>
            </a:r>
            <a:r>
              <a:rPr lang="en-US" sz="2300" dirty="0" err="1"/>
              <a:t>wc</a:t>
            </a:r>
            <a:r>
              <a:rPr lang="en-US" sz="2300" dirty="0"/>
              <a:t> [OPTION]... [FILE]...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</a:t>
            </a:r>
            <a:r>
              <a:rPr lang="en-US" sz="2300" dirty="0" err="1"/>
              <a:t>wc</a:t>
            </a:r>
            <a:r>
              <a:rPr lang="en-US" sz="2300" dirty="0"/>
              <a:t> file1.txt</a:t>
            </a:r>
          </a:p>
          <a:p>
            <a:pPr marL="274320" lvl="1" indent="0">
              <a:buNone/>
            </a:pPr>
            <a:r>
              <a:rPr lang="en-US" sz="2300" dirty="0" err="1"/>
              <a:t>wc</a:t>
            </a:r>
            <a:r>
              <a:rPr lang="en-US" sz="2300" dirty="0"/>
              <a:t> </a:t>
            </a:r>
            <a:r>
              <a:rPr lang="en-US" sz="2300" dirty="0" smtClean="0"/>
              <a:t>-L file1.txt</a:t>
            </a:r>
          </a:p>
          <a:p>
            <a:pPr marL="0" indent="0">
              <a:buNone/>
            </a:pPr>
            <a:r>
              <a:rPr lang="en-US" sz="5100" dirty="0" smtClean="0"/>
              <a:t>. </a:t>
            </a:r>
            <a:r>
              <a:rPr lang="en-US" sz="2800" dirty="0" smtClean="0"/>
              <a:t>sort </a:t>
            </a:r>
            <a:r>
              <a:rPr lang="en-US" sz="2800" dirty="0"/>
              <a:t>– sort lines of text files</a:t>
            </a:r>
          </a:p>
          <a:p>
            <a:pPr marL="274320" lvl="1" indent="0">
              <a:buNone/>
            </a:pPr>
            <a:r>
              <a:rPr lang="en-US" sz="2300" dirty="0"/>
              <a:t>Usage: sort [OPTION]... [FILE]...</a:t>
            </a:r>
          </a:p>
          <a:p>
            <a:pPr marL="274320" lvl="1" indent="0">
              <a:buNone/>
            </a:pPr>
            <a:r>
              <a:rPr lang="en-US" sz="2300" dirty="0" err="1"/>
              <a:t>eg</a:t>
            </a:r>
            <a:r>
              <a:rPr lang="en-US" sz="2300" dirty="0"/>
              <a:t>. sort file1.txt</a:t>
            </a:r>
          </a:p>
          <a:p>
            <a:pPr marL="274320" lvl="1" indent="0">
              <a:buNone/>
            </a:pPr>
            <a:r>
              <a:rPr lang="en-US" sz="2300" dirty="0"/>
              <a:t>sort </a:t>
            </a:r>
            <a:r>
              <a:rPr lang="en-US" sz="2300" dirty="0" smtClean="0"/>
              <a:t>–r file1.txt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3 types of file permissions – read, write, execute</a:t>
            </a:r>
          </a:p>
          <a:p>
            <a:pPr marL="0" indent="0">
              <a:buNone/>
            </a:pPr>
            <a:r>
              <a:rPr lang="en-US" dirty="0"/>
              <a:t>• 10 bit format from '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smtClean="0"/>
              <a:t>l‘ command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1 2 3 4 5 6 7 8 9 10</a:t>
            </a:r>
          </a:p>
          <a:p>
            <a:pPr marL="274320" lvl="1" indent="0">
              <a:buNone/>
            </a:pPr>
            <a:r>
              <a:rPr lang="en-US" dirty="0"/>
              <a:t>file type owner group </a:t>
            </a:r>
            <a:r>
              <a:rPr lang="en-US" dirty="0" smtClean="0"/>
              <a:t>others</a:t>
            </a:r>
          </a:p>
          <a:p>
            <a:pPr marL="274320" lvl="1" indent="0">
              <a:buNone/>
            </a:pPr>
            <a:r>
              <a:rPr lang="en-US" b="1" dirty="0" err="1" smtClean="0"/>
              <a:t>eg</a:t>
            </a:r>
            <a:r>
              <a:rPr lang="en-US" dirty="0"/>
              <a:t>. </a:t>
            </a:r>
            <a:r>
              <a:rPr lang="en-US" dirty="0" err="1"/>
              <a:t>d</a:t>
            </a:r>
            <a:r>
              <a:rPr lang="en-US" dirty="0" err="1" smtClean="0"/>
              <a:t>rwxrw</a:t>
            </a:r>
            <a:r>
              <a:rPr lang="en-US" dirty="0" smtClean="0"/>
              <a:t>-r--    means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owner has all three permissions,</a:t>
            </a:r>
          </a:p>
          <a:p>
            <a:pPr marL="274320" lvl="1" indent="0">
              <a:buNone/>
            </a:pPr>
            <a:r>
              <a:rPr lang="en-US" dirty="0"/>
              <a:t>group has read and write, others have only read</a:t>
            </a:r>
          </a:p>
          <a:p>
            <a:pPr marL="274320" lvl="1" indent="0">
              <a:buNone/>
            </a:pPr>
            <a:r>
              <a:rPr lang="en-US" dirty="0"/>
              <a:t>permission</a:t>
            </a:r>
          </a:p>
          <a:p>
            <a:pPr marL="0" indent="0">
              <a:buNone/>
            </a:pPr>
            <a:r>
              <a:rPr lang="en-US" dirty="0"/>
              <a:t>• read permission – 4, write – 2, execute 1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/>
              <a:t>Rwxrw</a:t>
            </a:r>
            <a:r>
              <a:rPr lang="en-US" dirty="0" smtClean="0"/>
              <a:t>-r--=764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673 = </a:t>
            </a:r>
            <a:r>
              <a:rPr lang="en-US" dirty="0" err="1" smtClean="0"/>
              <a:t>rw-rwx-wx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</TotalTime>
  <Words>1144</Words>
  <Application>Microsoft Office PowerPoint</Application>
  <PresentationFormat>On-screen Show (4:3)</PresentationFormat>
  <Paragraphs>187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PowerPoint Presentation</vt:lpstr>
      <vt:lpstr>PowerPoint Presentation</vt:lpstr>
      <vt:lpstr>Basic Linux Commands</vt:lpstr>
      <vt:lpstr>Sources to learn commands??</vt:lpstr>
      <vt:lpstr>File Handling commands</vt:lpstr>
      <vt:lpstr>File Handling(contd...)</vt:lpstr>
      <vt:lpstr>File Handling(contd...)</vt:lpstr>
      <vt:lpstr>Text Processing</vt:lpstr>
      <vt:lpstr>Linux File Permissions</vt:lpstr>
      <vt:lpstr>System Administration</vt:lpstr>
      <vt:lpstr>Process Management</vt:lpstr>
      <vt:lpstr>Archival</vt:lpstr>
      <vt:lpstr>Network</vt:lpstr>
      <vt:lpstr>File Systems</vt:lpstr>
      <vt:lpstr>File Systems(contd...)</vt:lpstr>
      <vt:lpstr>Advanced Commands</vt:lpstr>
      <vt:lpstr>Editor commands</vt:lpstr>
      <vt:lpstr>Process Management(contd...)</vt:lpstr>
      <vt:lpstr>Advanced Commands (contd...)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NIXI_TRIXI</dc:creator>
  <cp:lastModifiedBy>NIXI_TRIXI</cp:lastModifiedBy>
  <cp:revision>4</cp:revision>
  <dcterms:created xsi:type="dcterms:W3CDTF">2014-03-04T17:44:19Z</dcterms:created>
  <dcterms:modified xsi:type="dcterms:W3CDTF">2014-03-04T18:19:47Z</dcterms:modified>
</cp:coreProperties>
</file>